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66" r:id="rId4"/>
    <p:sldId id="259" r:id="rId5"/>
    <p:sldId id="267" r:id="rId6"/>
    <p:sldId id="273" r:id="rId7"/>
    <p:sldId id="271" r:id="rId8"/>
    <p:sldId id="272" r:id="rId9"/>
    <p:sldId id="277" r:id="rId10"/>
    <p:sldId id="279" r:id="rId11"/>
    <p:sldId id="280" r:id="rId12"/>
    <p:sldId id="281" r:id="rId13"/>
    <p:sldId id="284" r:id="rId14"/>
    <p:sldId id="285" r:id="rId15"/>
    <p:sldId id="287" r:id="rId16"/>
    <p:sldId id="289" r:id="rId17"/>
    <p:sldId id="292" r:id="rId18"/>
    <p:sldId id="293" r:id="rId19"/>
    <p:sldId id="294" r:id="rId20"/>
    <p:sldId id="298" r:id="rId21"/>
    <p:sldId id="295" r:id="rId22"/>
    <p:sldId id="297" r:id="rId23"/>
    <p:sldId id="3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5A1"/>
    <a:srgbClr val="A04759"/>
    <a:srgbClr val="E5738A"/>
    <a:srgbClr val="A3C2C5"/>
    <a:srgbClr val="462D2E"/>
    <a:srgbClr val="F6BFB1"/>
    <a:srgbClr val="F64B53"/>
    <a:srgbClr val="573720"/>
    <a:srgbClr val="4D4239"/>
    <a:srgbClr val="AA4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5D29-915E-AC28-B63D-4E6BFDC00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A56D7-3511-DFB0-2690-C60439D73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27A2-D8CA-812D-DA00-6D19AD1DB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06560-7D14-E80F-019A-C3B904BC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D0A58-7D34-29D3-1599-82F7E01E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0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391-3DFD-48FB-9BBC-263D9C22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3BD0E-3953-8E55-50D7-22AB8D372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89EF-F2CC-1CD9-9882-BBD3043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7C4C3-D176-57A7-DD1C-220DAFBC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C49BC-7A73-7C3E-8CAD-6421E86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38E580-F46A-79DE-1D42-1E8712C82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FDFD3-713B-E6C1-3380-3463532B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D1FD2-561C-CECC-6DAB-30F8B284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E719-801D-726C-CC53-84B1D650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AF32-64F4-3D61-EDCC-174FC213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8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48D9-3CC3-39E4-B844-65228F60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E9446-F0FA-5108-346D-793D22ADE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89B1-84C8-F663-93B5-91805721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F78B-0772-C8F6-B391-60B7540D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F847-2A4C-03B0-8D32-33149B1D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3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314D-B66C-DF73-F1A8-68140CE9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8767-574B-31A0-85D1-7A1CE4B5A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F100-C11D-4719-F6B0-57670914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C26B-5E86-D03D-8C08-7D6B4E84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9686-7217-F4D6-2590-901CF5E9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1FE1-180F-B8B0-B412-9023DB7F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0D5ED-D5C1-4DB7-0FF7-006A11EC1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807F-F198-C270-2E42-1CE2CC57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E18A-55EC-68AD-6E8F-79BAD5F5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42BF-0834-BBF6-8592-0A46E5C6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6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57B-3E58-9C87-32FF-26908F78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5915-DBA3-AE37-49DD-AB8C801DA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EAED6E-CEFE-12D5-FB0D-8E2D65294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20C6B-A59D-8746-6AD9-F316137F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C5B5-5450-5B64-9845-1010CCCA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373B0-2341-75FD-2867-5435EB4D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C487-1C62-BE31-E109-AD9B6D256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8FD11-1F14-449B-46F7-511DC29F3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E7A15-3E23-26B2-52F8-26824FFE1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AAA734-3EA5-0AF9-8EE1-816D75E3B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804128-430B-6A30-20DC-032402755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3467F-A506-EBF8-30F9-3DEDDC2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D976-01CD-9EAC-88D5-C5364DD4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EE5CB-28EF-0C0D-654A-6ACBF37E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7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0ED4-B15A-3EFD-550A-1ACEE356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20665-D366-DFE7-E02D-9F6C1D10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78E-92B6-ABAA-CDB3-CAC5CA7D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F9951-0798-4168-7681-29206FA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469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8A1C1-A497-0958-6DFB-D49E1A52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6F365E-CEA8-02FF-47A7-A5492212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6FB20-02DA-B1D1-9E85-DC085CA9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8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1CB3-4254-58F1-3ECA-AD256052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9286-79AA-A38D-4E86-47F4AEA47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6B18D-8319-4B9C-3014-B7B2C07B8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54291-39C2-D70A-8A5B-0980929E9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8B2B-F987-384A-4403-585C772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B9165-1EF6-6BCF-F073-6F69B69BB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4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AFF2C-4079-6959-31AC-8B5808D2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B1109-9A55-B776-CD77-195AB53E5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FCA02-859D-B497-B70B-84731686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36B5F-102D-A789-06E6-58D07D8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844F-E9E0-2120-D11F-ED6A3D99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1785-522D-533D-6256-65E28676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32E39-E3C0-AC33-6EA6-AA2CAB549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E6AF3-9D80-CE7D-E115-851C572EC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2250A-0CFA-0F02-2976-FBB58E4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77E1-2081-F98A-6140-89D325B1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7D68-D54A-20DD-9ECB-97CC34E1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3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5A7-1C8A-624B-3BE4-22E3F2DF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02CE-7EB1-32AC-4609-5D54168D8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5E8E8-72BD-1BD8-A15C-BB9AD19B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6B98-F86E-B549-22FB-AAA88F96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E77A-49AD-F2D7-B294-229BE4E8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29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0AE8D-06C2-3E97-442C-2A3B9BD5E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9C7445-E269-688F-C657-DAF607C5C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33741-1736-3F45-C993-EA69E56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1D2BB-3860-B2E6-3DD0-B3FF88B6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49601-A3ED-1CAB-B66B-53D9B931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8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0FEF-7812-E98A-7FE7-8D0BE6140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3DB6-8B45-0E92-0CC4-C64CDC223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F6735-0350-CB15-AE86-373222D6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46E70-8BA9-DC49-282B-C94BAB52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6729-A8A8-E93A-BDCA-52761A16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4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D7A8-8DE2-419E-F2C3-D17FF2BD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C28E-432E-903E-C54D-EBE0FF313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2D4A9-7EBB-AC5D-04AE-46A3415D2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4ABDC-18B4-90E2-0019-19566B69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6BFEA-58CC-95CF-AEAD-31A09B85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A921D-5551-8090-766E-BDCA8A00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5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11BF-FB4D-B366-ECE9-0A7C1018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C166-BB94-1EDF-4B93-5DF9B7EA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737C-B834-56CE-1B72-A9D1FAB5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8E22C-257C-E304-7DD8-E7AD68550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DF6D9-DCED-1624-12B4-2865F89A4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8336B-46B7-AA7D-0F83-576099C2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AC1151-6746-6D98-FD0A-F1F69714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2D6B5-6863-D56C-33A0-BFCF2807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23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D75C-D548-CA4A-2712-D5F905E1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83AE2-003F-5736-7877-F1B26D40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343F2-0FCD-C99F-E85C-82E612D9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14D25-2C34-F5A9-4DE0-62C2B9A7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9D0EC-2647-A044-5171-F01D776E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17AE0-EFA9-96F2-FF77-F8B02A6B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5442-1CF3-9047-2DD9-32E0C380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0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B5DC-D964-D1DF-F68D-079464E0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6E2F-5308-861D-41B2-433ABDC47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9DDCA-5E29-A1A3-1D52-72B4CD104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445E2-6C6A-83AF-6EEA-3982BEA1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E5B55-732E-3D18-C0FF-174E0B30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228EB-54E5-9827-FCD9-2CAFB60B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0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704B-F287-B886-EE1D-60168616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5EA55-0572-E983-FBF4-156C29269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95A40-4813-08A8-CA29-F100E964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0B45C-0448-3BBC-B2E2-9437A3A8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F06E-2CEE-45C2-CC4D-36875C33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08F80-A533-00B3-45CC-4E8EE300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5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C76989-AA06-F62B-5569-463FCE24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0A743-D52B-8A29-C07D-8E306D789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13593-5229-500F-BB44-56B2EB15E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F3327-E022-40FF-A6EE-328004938B6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6956-9A6A-CC13-F605-7DCB52B1C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4BA2F-68BA-9167-805E-0FB4B1DE8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62051-8EDB-41EA-9A06-2BD07977E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19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A66825-A5CC-76E2-1909-4A2D2216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3C393-164D-A28A-D413-BEFFF2086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4C86D-D972-02DE-7D1C-EDEA1BD6EF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75167A-D243-4468-A19C-EA35AB93CAC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4E29-323A-0925-636A-BF908D9C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D0ACF-B0EB-DF12-DC95-02F6BADFC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D8553-E740-431C-B352-8560F4173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4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0503B89-B9B7-1ABB-0ED9-351C405DAE85}"/>
              </a:ext>
            </a:extLst>
          </p:cNvPr>
          <p:cNvGrpSpPr/>
          <p:nvPr/>
        </p:nvGrpSpPr>
        <p:grpSpPr>
          <a:xfrm>
            <a:off x="9705820" y="270890"/>
            <a:ext cx="2268582" cy="2308915"/>
            <a:chOff x="4794250" y="630348"/>
            <a:chExt cx="5376250" cy="5471835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9E8C763D-C8D1-7DE8-ECB3-E10178D90FAA}"/>
                </a:ext>
              </a:extLst>
            </p:cNvPr>
            <p:cNvSpPr/>
            <p:nvPr/>
          </p:nvSpPr>
          <p:spPr>
            <a:xfrm>
              <a:off x="6263443" y="4934612"/>
              <a:ext cx="975167" cy="1130133"/>
            </a:xfrm>
            <a:custGeom>
              <a:avLst/>
              <a:gdLst>
                <a:gd name="connsiteX0" fmla="*/ 0 w 142875"/>
                <a:gd name="connsiteY0" fmla="*/ 0 h 714264"/>
                <a:gd name="connsiteX1" fmla="*/ 142875 w 142875"/>
                <a:gd name="connsiteY1" fmla="*/ 0 h 714264"/>
                <a:gd name="connsiteX2" fmla="*/ 142875 w 142875"/>
                <a:gd name="connsiteY2" fmla="*/ 714264 h 714264"/>
                <a:gd name="connsiteX3" fmla="*/ 0 w 142875"/>
                <a:gd name="connsiteY3" fmla="*/ 714264 h 714264"/>
                <a:gd name="connsiteX4" fmla="*/ 0 w 142875"/>
                <a:gd name="connsiteY4" fmla="*/ 0 h 714264"/>
                <a:gd name="connsiteX0" fmla="*/ 0 w 214313"/>
                <a:gd name="connsiteY0" fmla="*/ 0 h 728551"/>
                <a:gd name="connsiteX1" fmla="*/ 142875 w 214313"/>
                <a:gd name="connsiteY1" fmla="*/ 0 h 728551"/>
                <a:gd name="connsiteX2" fmla="*/ 214313 w 214313"/>
                <a:gd name="connsiteY2" fmla="*/ 728551 h 728551"/>
                <a:gd name="connsiteX3" fmla="*/ 0 w 214313"/>
                <a:gd name="connsiteY3" fmla="*/ 714264 h 728551"/>
                <a:gd name="connsiteX4" fmla="*/ 0 w 214313"/>
                <a:gd name="connsiteY4" fmla="*/ 0 h 728551"/>
                <a:gd name="connsiteX0" fmla="*/ 47625 w 261938"/>
                <a:gd name="connsiteY0" fmla="*/ 0 h 757127"/>
                <a:gd name="connsiteX1" fmla="*/ 190500 w 261938"/>
                <a:gd name="connsiteY1" fmla="*/ 0 h 757127"/>
                <a:gd name="connsiteX2" fmla="*/ 261938 w 261938"/>
                <a:gd name="connsiteY2" fmla="*/ 728551 h 757127"/>
                <a:gd name="connsiteX3" fmla="*/ 0 w 261938"/>
                <a:gd name="connsiteY3" fmla="*/ 757127 h 757127"/>
                <a:gd name="connsiteX4" fmla="*/ 47625 w 261938"/>
                <a:gd name="connsiteY4" fmla="*/ 0 h 757127"/>
                <a:gd name="connsiteX0" fmla="*/ 604837 w 819150"/>
                <a:gd name="connsiteY0" fmla="*/ 0 h 1023938"/>
                <a:gd name="connsiteX1" fmla="*/ 747712 w 819150"/>
                <a:gd name="connsiteY1" fmla="*/ 0 h 1023938"/>
                <a:gd name="connsiteX2" fmla="*/ 819150 w 819150"/>
                <a:gd name="connsiteY2" fmla="*/ 728551 h 1023938"/>
                <a:gd name="connsiteX3" fmla="*/ 0 w 819150"/>
                <a:gd name="connsiteY3" fmla="*/ 1023938 h 1023938"/>
                <a:gd name="connsiteX4" fmla="*/ 557212 w 819150"/>
                <a:gd name="connsiteY4" fmla="*/ 757127 h 1023938"/>
                <a:gd name="connsiteX5" fmla="*/ 604837 w 819150"/>
                <a:gd name="connsiteY5" fmla="*/ 0 h 1023938"/>
                <a:gd name="connsiteX0" fmla="*/ 618078 w 832391"/>
                <a:gd name="connsiteY0" fmla="*/ 0 h 1135458"/>
                <a:gd name="connsiteX1" fmla="*/ 760953 w 832391"/>
                <a:gd name="connsiteY1" fmla="*/ 0 h 1135458"/>
                <a:gd name="connsiteX2" fmla="*/ 832391 w 832391"/>
                <a:gd name="connsiteY2" fmla="*/ 728551 h 1135458"/>
                <a:gd name="connsiteX3" fmla="*/ 170403 w 832391"/>
                <a:gd name="connsiteY3" fmla="*/ 1123949 h 1135458"/>
                <a:gd name="connsiteX4" fmla="*/ 13241 w 832391"/>
                <a:gd name="connsiteY4" fmla="*/ 1023938 h 1135458"/>
                <a:gd name="connsiteX5" fmla="*/ 570453 w 832391"/>
                <a:gd name="connsiteY5" fmla="*/ 757127 h 1135458"/>
                <a:gd name="connsiteX6" fmla="*/ 618078 w 832391"/>
                <a:gd name="connsiteY6" fmla="*/ 0 h 1135458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9996"/>
                <a:gd name="connsiteX1" fmla="*/ 767353 w 838791"/>
                <a:gd name="connsiteY1" fmla="*/ 0 h 1139996"/>
                <a:gd name="connsiteX2" fmla="*/ 838791 w 838791"/>
                <a:gd name="connsiteY2" fmla="*/ 728551 h 1139996"/>
                <a:gd name="connsiteX3" fmla="*/ 157753 w 838791"/>
                <a:gd name="connsiteY3" fmla="*/ 1128711 h 1139996"/>
                <a:gd name="connsiteX4" fmla="*/ 205379 w 838791"/>
                <a:gd name="connsiteY4" fmla="*/ 966787 h 1139996"/>
                <a:gd name="connsiteX5" fmla="*/ 19641 w 838791"/>
                <a:gd name="connsiteY5" fmla="*/ 1023938 h 1139996"/>
                <a:gd name="connsiteX6" fmla="*/ 576853 w 838791"/>
                <a:gd name="connsiteY6" fmla="*/ 757127 h 1139996"/>
                <a:gd name="connsiteX7" fmla="*/ 624478 w 838791"/>
                <a:gd name="connsiteY7" fmla="*/ 0 h 1139996"/>
                <a:gd name="connsiteX0" fmla="*/ 624478 w 970397"/>
                <a:gd name="connsiteY0" fmla="*/ 0 h 1139996"/>
                <a:gd name="connsiteX1" fmla="*/ 767353 w 970397"/>
                <a:gd name="connsiteY1" fmla="*/ 0 h 1139996"/>
                <a:gd name="connsiteX2" fmla="*/ 838791 w 970397"/>
                <a:gd name="connsiteY2" fmla="*/ 728551 h 1139996"/>
                <a:gd name="connsiteX3" fmla="*/ 157753 w 970397"/>
                <a:gd name="connsiteY3" fmla="*/ 1128711 h 1139996"/>
                <a:gd name="connsiteX4" fmla="*/ 205379 w 970397"/>
                <a:gd name="connsiteY4" fmla="*/ 966787 h 1139996"/>
                <a:gd name="connsiteX5" fmla="*/ 19641 w 970397"/>
                <a:gd name="connsiteY5" fmla="*/ 1023938 h 1139996"/>
                <a:gd name="connsiteX6" fmla="*/ 576853 w 970397"/>
                <a:gd name="connsiteY6" fmla="*/ 757127 h 1139996"/>
                <a:gd name="connsiteX7" fmla="*/ 624478 w 970397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90634"/>
                <a:gd name="connsiteY0" fmla="*/ 0 h 1139996"/>
                <a:gd name="connsiteX1" fmla="*/ 767353 w 990634"/>
                <a:gd name="connsiteY1" fmla="*/ 0 h 1139996"/>
                <a:gd name="connsiteX2" fmla="*/ 838791 w 990634"/>
                <a:gd name="connsiteY2" fmla="*/ 728551 h 1139996"/>
                <a:gd name="connsiteX3" fmla="*/ 157753 w 990634"/>
                <a:gd name="connsiteY3" fmla="*/ 1128711 h 1139996"/>
                <a:gd name="connsiteX4" fmla="*/ 205379 w 990634"/>
                <a:gd name="connsiteY4" fmla="*/ 966787 h 1139996"/>
                <a:gd name="connsiteX5" fmla="*/ 19641 w 990634"/>
                <a:gd name="connsiteY5" fmla="*/ 1023938 h 1139996"/>
                <a:gd name="connsiteX6" fmla="*/ 576853 w 990634"/>
                <a:gd name="connsiteY6" fmla="*/ 757127 h 1139996"/>
                <a:gd name="connsiteX7" fmla="*/ 624478 w 990634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73366"/>
                <a:gd name="connsiteY0" fmla="*/ 0 h 1130133"/>
                <a:gd name="connsiteX1" fmla="*/ 767353 w 973366"/>
                <a:gd name="connsiteY1" fmla="*/ 0 h 1130133"/>
                <a:gd name="connsiteX2" fmla="*/ 838791 w 973366"/>
                <a:gd name="connsiteY2" fmla="*/ 728551 h 1130133"/>
                <a:gd name="connsiteX3" fmla="*/ 157753 w 973366"/>
                <a:gd name="connsiteY3" fmla="*/ 1128711 h 1130133"/>
                <a:gd name="connsiteX4" fmla="*/ 205379 w 973366"/>
                <a:gd name="connsiteY4" fmla="*/ 966787 h 1130133"/>
                <a:gd name="connsiteX5" fmla="*/ 19641 w 973366"/>
                <a:gd name="connsiteY5" fmla="*/ 1023938 h 1130133"/>
                <a:gd name="connsiteX6" fmla="*/ 576853 w 973366"/>
                <a:gd name="connsiteY6" fmla="*/ 757127 h 1130133"/>
                <a:gd name="connsiteX7" fmla="*/ 624478 w 973366"/>
                <a:gd name="connsiteY7" fmla="*/ 0 h 1130133"/>
                <a:gd name="connsiteX0" fmla="*/ 624478 w 975167"/>
                <a:gd name="connsiteY0" fmla="*/ 0 h 1130133"/>
                <a:gd name="connsiteX1" fmla="*/ 767353 w 975167"/>
                <a:gd name="connsiteY1" fmla="*/ 0 h 1130133"/>
                <a:gd name="connsiteX2" fmla="*/ 838791 w 975167"/>
                <a:gd name="connsiteY2" fmla="*/ 728551 h 1130133"/>
                <a:gd name="connsiteX3" fmla="*/ 157753 w 975167"/>
                <a:gd name="connsiteY3" fmla="*/ 1128711 h 1130133"/>
                <a:gd name="connsiteX4" fmla="*/ 205379 w 975167"/>
                <a:gd name="connsiteY4" fmla="*/ 966787 h 1130133"/>
                <a:gd name="connsiteX5" fmla="*/ 19641 w 975167"/>
                <a:gd name="connsiteY5" fmla="*/ 1023938 h 1130133"/>
                <a:gd name="connsiteX6" fmla="*/ 576853 w 975167"/>
                <a:gd name="connsiteY6" fmla="*/ 757127 h 1130133"/>
                <a:gd name="connsiteX7" fmla="*/ 624478 w 975167"/>
                <a:gd name="connsiteY7" fmla="*/ 0 h 113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167" h="1130133">
                  <a:moveTo>
                    <a:pt x="624478" y="0"/>
                  </a:moveTo>
                  <a:lnTo>
                    <a:pt x="767353" y="0"/>
                  </a:lnTo>
                  <a:lnTo>
                    <a:pt x="838791" y="728551"/>
                  </a:lnTo>
                  <a:cubicBezTo>
                    <a:pt x="1335678" y="1090500"/>
                    <a:pt x="327616" y="846118"/>
                    <a:pt x="157753" y="1128711"/>
                  </a:cubicBezTo>
                  <a:cubicBezTo>
                    <a:pt x="109334" y="1146986"/>
                    <a:pt x="231573" y="983455"/>
                    <a:pt x="205379" y="966787"/>
                  </a:cubicBezTo>
                  <a:cubicBezTo>
                    <a:pt x="179185" y="950119"/>
                    <a:pt x="-70846" y="1080313"/>
                    <a:pt x="19641" y="1023938"/>
                  </a:cubicBezTo>
                  <a:cubicBezTo>
                    <a:pt x="110128" y="768314"/>
                    <a:pt x="472079" y="784151"/>
                    <a:pt x="576853" y="757127"/>
                  </a:cubicBezTo>
                  <a:lnTo>
                    <a:pt x="624478" y="0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3840B22-872D-ADF2-E42F-F8CBD6EE8441}"/>
                </a:ext>
              </a:extLst>
            </p:cNvPr>
            <p:cNvSpPr/>
            <p:nvPr/>
          </p:nvSpPr>
          <p:spPr>
            <a:xfrm>
              <a:off x="6814546" y="4972050"/>
              <a:ext cx="975167" cy="1130133"/>
            </a:xfrm>
            <a:custGeom>
              <a:avLst/>
              <a:gdLst>
                <a:gd name="connsiteX0" fmla="*/ 0 w 142875"/>
                <a:gd name="connsiteY0" fmla="*/ 0 h 714264"/>
                <a:gd name="connsiteX1" fmla="*/ 142875 w 142875"/>
                <a:gd name="connsiteY1" fmla="*/ 0 h 714264"/>
                <a:gd name="connsiteX2" fmla="*/ 142875 w 142875"/>
                <a:gd name="connsiteY2" fmla="*/ 714264 h 714264"/>
                <a:gd name="connsiteX3" fmla="*/ 0 w 142875"/>
                <a:gd name="connsiteY3" fmla="*/ 714264 h 714264"/>
                <a:gd name="connsiteX4" fmla="*/ 0 w 142875"/>
                <a:gd name="connsiteY4" fmla="*/ 0 h 714264"/>
                <a:gd name="connsiteX0" fmla="*/ 0 w 214313"/>
                <a:gd name="connsiteY0" fmla="*/ 0 h 728551"/>
                <a:gd name="connsiteX1" fmla="*/ 142875 w 214313"/>
                <a:gd name="connsiteY1" fmla="*/ 0 h 728551"/>
                <a:gd name="connsiteX2" fmla="*/ 214313 w 214313"/>
                <a:gd name="connsiteY2" fmla="*/ 728551 h 728551"/>
                <a:gd name="connsiteX3" fmla="*/ 0 w 214313"/>
                <a:gd name="connsiteY3" fmla="*/ 714264 h 728551"/>
                <a:gd name="connsiteX4" fmla="*/ 0 w 214313"/>
                <a:gd name="connsiteY4" fmla="*/ 0 h 728551"/>
                <a:gd name="connsiteX0" fmla="*/ 47625 w 261938"/>
                <a:gd name="connsiteY0" fmla="*/ 0 h 757127"/>
                <a:gd name="connsiteX1" fmla="*/ 190500 w 261938"/>
                <a:gd name="connsiteY1" fmla="*/ 0 h 757127"/>
                <a:gd name="connsiteX2" fmla="*/ 261938 w 261938"/>
                <a:gd name="connsiteY2" fmla="*/ 728551 h 757127"/>
                <a:gd name="connsiteX3" fmla="*/ 0 w 261938"/>
                <a:gd name="connsiteY3" fmla="*/ 757127 h 757127"/>
                <a:gd name="connsiteX4" fmla="*/ 47625 w 261938"/>
                <a:gd name="connsiteY4" fmla="*/ 0 h 757127"/>
                <a:gd name="connsiteX0" fmla="*/ 604837 w 819150"/>
                <a:gd name="connsiteY0" fmla="*/ 0 h 1023938"/>
                <a:gd name="connsiteX1" fmla="*/ 747712 w 819150"/>
                <a:gd name="connsiteY1" fmla="*/ 0 h 1023938"/>
                <a:gd name="connsiteX2" fmla="*/ 819150 w 819150"/>
                <a:gd name="connsiteY2" fmla="*/ 728551 h 1023938"/>
                <a:gd name="connsiteX3" fmla="*/ 0 w 819150"/>
                <a:gd name="connsiteY3" fmla="*/ 1023938 h 1023938"/>
                <a:gd name="connsiteX4" fmla="*/ 557212 w 819150"/>
                <a:gd name="connsiteY4" fmla="*/ 757127 h 1023938"/>
                <a:gd name="connsiteX5" fmla="*/ 604837 w 819150"/>
                <a:gd name="connsiteY5" fmla="*/ 0 h 1023938"/>
                <a:gd name="connsiteX0" fmla="*/ 618078 w 832391"/>
                <a:gd name="connsiteY0" fmla="*/ 0 h 1135458"/>
                <a:gd name="connsiteX1" fmla="*/ 760953 w 832391"/>
                <a:gd name="connsiteY1" fmla="*/ 0 h 1135458"/>
                <a:gd name="connsiteX2" fmla="*/ 832391 w 832391"/>
                <a:gd name="connsiteY2" fmla="*/ 728551 h 1135458"/>
                <a:gd name="connsiteX3" fmla="*/ 170403 w 832391"/>
                <a:gd name="connsiteY3" fmla="*/ 1123949 h 1135458"/>
                <a:gd name="connsiteX4" fmla="*/ 13241 w 832391"/>
                <a:gd name="connsiteY4" fmla="*/ 1023938 h 1135458"/>
                <a:gd name="connsiteX5" fmla="*/ 570453 w 832391"/>
                <a:gd name="connsiteY5" fmla="*/ 757127 h 1135458"/>
                <a:gd name="connsiteX6" fmla="*/ 618078 w 832391"/>
                <a:gd name="connsiteY6" fmla="*/ 0 h 1135458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5454"/>
                <a:gd name="connsiteX1" fmla="*/ 767353 w 838791"/>
                <a:gd name="connsiteY1" fmla="*/ 0 h 1135454"/>
                <a:gd name="connsiteX2" fmla="*/ 838791 w 838791"/>
                <a:gd name="connsiteY2" fmla="*/ 728551 h 1135454"/>
                <a:gd name="connsiteX3" fmla="*/ 176803 w 838791"/>
                <a:gd name="connsiteY3" fmla="*/ 1123949 h 1135454"/>
                <a:gd name="connsiteX4" fmla="*/ 205379 w 838791"/>
                <a:gd name="connsiteY4" fmla="*/ 966787 h 1135454"/>
                <a:gd name="connsiteX5" fmla="*/ 19641 w 838791"/>
                <a:gd name="connsiteY5" fmla="*/ 1023938 h 1135454"/>
                <a:gd name="connsiteX6" fmla="*/ 576853 w 838791"/>
                <a:gd name="connsiteY6" fmla="*/ 757127 h 1135454"/>
                <a:gd name="connsiteX7" fmla="*/ 624478 w 838791"/>
                <a:gd name="connsiteY7" fmla="*/ 0 h 1135454"/>
                <a:gd name="connsiteX0" fmla="*/ 624478 w 838791"/>
                <a:gd name="connsiteY0" fmla="*/ 0 h 1139996"/>
                <a:gd name="connsiteX1" fmla="*/ 767353 w 838791"/>
                <a:gd name="connsiteY1" fmla="*/ 0 h 1139996"/>
                <a:gd name="connsiteX2" fmla="*/ 838791 w 838791"/>
                <a:gd name="connsiteY2" fmla="*/ 728551 h 1139996"/>
                <a:gd name="connsiteX3" fmla="*/ 157753 w 838791"/>
                <a:gd name="connsiteY3" fmla="*/ 1128711 h 1139996"/>
                <a:gd name="connsiteX4" fmla="*/ 205379 w 838791"/>
                <a:gd name="connsiteY4" fmla="*/ 966787 h 1139996"/>
                <a:gd name="connsiteX5" fmla="*/ 19641 w 838791"/>
                <a:gd name="connsiteY5" fmla="*/ 1023938 h 1139996"/>
                <a:gd name="connsiteX6" fmla="*/ 576853 w 838791"/>
                <a:gd name="connsiteY6" fmla="*/ 757127 h 1139996"/>
                <a:gd name="connsiteX7" fmla="*/ 624478 w 838791"/>
                <a:gd name="connsiteY7" fmla="*/ 0 h 1139996"/>
                <a:gd name="connsiteX0" fmla="*/ 624478 w 970397"/>
                <a:gd name="connsiteY0" fmla="*/ 0 h 1139996"/>
                <a:gd name="connsiteX1" fmla="*/ 767353 w 970397"/>
                <a:gd name="connsiteY1" fmla="*/ 0 h 1139996"/>
                <a:gd name="connsiteX2" fmla="*/ 838791 w 970397"/>
                <a:gd name="connsiteY2" fmla="*/ 728551 h 1139996"/>
                <a:gd name="connsiteX3" fmla="*/ 157753 w 970397"/>
                <a:gd name="connsiteY3" fmla="*/ 1128711 h 1139996"/>
                <a:gd name="connsiteX4" fmla="*/ 205379 w 970397"/>
                <a:gd name="connsiteY4" fmla="*/ 966787 h 1139996"/>
                <a:gd name="connsiteX5" fmla="*/ 19641 w 970397"/>
                <a:gd name="connsiteY5" fmla="*/ 1023938 h 1139996"/>
                <a:gd name="connsiteX6" fmla="*/ 576853 w 970397"/>
                <a:gd name="connsiteY6" fmla="*/ 757127 h 1139996"/>
                <a:gd name="connsiteX7" fmla="*/ 624478 w 970397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90634"/>
                <a:gd name="connsiteY0" fmla="*/ 0 h 1139996"/>
                <a:gd name="connsiteX1" fmla="*/ 767353 w 990634"/>
                <a:gd name="connsiteY1" fmla="*/ 0 h 1139996"/>
                <a:gd name="connsiteX2" fmla="*/ 838791 w 990634"/>
                <a:gd name="connsiteY2" fmla="*/ 728551 h 1139996"/>
                <a:gd name="connsiteX3" fmla="*/ 157753 w 990634"/>
                <a:gd name="connsiteY3" fmla="*/ 1128711 h 1139996"/>
                <a:gd name="connsiteX4" fmla="*/ 205379 w 990634"/>
                <a:gd name="connsiteY4" fmla="*/ 966787 h 1139996"/>
                <a:gd name="connsiteX5" fmla="*/ 19641 w 990634"/>
                <a:gd name="connsiteY5" fmla="*/ 1023938 h 1139996"/>
                <a:gd name="connsiteX6" fmla="*/ 576853 w 990634"/>
                <a:gd name="connsiteY6" fmla="*/ 757127 h 1139996"/>
                <a:gd name="connsiteX7" fmla="*/ 624478 w 990634"/>
                <a:gd name="connsiteY7" fmla="*/ 0 h 1139996"/>
                <a:gd name="connsiteX0" fmla="*/ 624478 w 984997"/>
                <a:gd name="connsiteY0" fmla="*/ 0 h 1139996"/>
                <a:gd name="connsiteX1" fmla="*/ 767353 w 984997"/>
                <a:gd name="connsiteY1" fmla="*/ 0 h 1139996"/>
                <a:gd name="connsiteX2" fmla="*/ 838791 w 984997"/>
                <a:gd name="connsiteY2" fmla="*/ 728551 h 1139996"/>
                <a:gd name="connsiteX3" fmla="*/ 157753 w 984997"/>
                <a:gd name="connsiteY3" fmla="*/ 1128711 h 1139996"/>
                <a:gd name="connsiteX4" fmla="*/ 205379 w 984997"/>
                <a:gd name="connsiteY4" fmla="*/ 966787 h 1139996"/>
                <a:gd name="connsiteX5" fmla="*/ 19641 w 984997"/>
                <a:gd name="connsiteY5" fmla="*/ 1023938 h 1139996"/>
                <a:gd name="connsiteX6" fmla="*/ 576853 w 984997"/>
                <a:gd name="connsiteY6" fmla="*/ 757127 h 1139996"/>
                <a:gd name="connsiteX7" fmla="*/ 624478 w 984997"/>
                <a:gd name="connsiteY7" fmla="*/ 0 h 1139996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84997"/>
                <a:gd name="connsiteY0" fmla="*/ 0 h 1130133"/>
                <a:gd name="connsiteX1" fmla="*/ 767353 w 984997"/>
                <a:gd name="connsiteY1" fmla="*/ 0 h 1130133"/>
                <a:gd name="connsiteX2" fmla="*/ 838791 w 984997"/>
                <a:gd name="connsiteY2" fmla="*/ 728551 h 1130133"/>
                <a:gd name="connsiteX3" fmla="*/ 157753 w 984997"/>
                <a:gd name="connsiteY3" fmla="*/ 1128711 h 1130133"/>
                <a:gd name="connsiteX4" fmla="*/ 205379 w 984997"/>
                <a:gd name="connsiteY4" fmla="*/ 966787 h 1130133"/>
                <a:gd name="connsiteX5" fmla="*/ 19641 w 984997"/>
                <a:gd name="connsiteY5" fmla="*/ 1023938 h 1130133"/>
                <a:gd name="connsiteX6" fmla="*/ 576853 w 984997"/>
                <a:gd name="connsiteY6" fmla="*/ 757127 h 1130133"/>
                <a:gd name="connsiteX7" fmla="*/ 624478 w 984997"/>
                <a:gd name="connsiteY7" fmla="*/ 0 h 1130133"/>
                <a:gd name="connsiteX0" fmla="*/ 624478 w 973366"/>
                <a:gd name="connsiteY0" fmla="*/ 0 h 1130133"/>
                <a:gd name="connsiteX1" fmla="*/ 767353 w 973366"/>
                <a:gd name="connsiteY1" fmla="*/ 0 h 1130133"/>
                <a:gd name="connsiteX2" fmla="*/ 838791 w 973366"/>
                <a:gd name="connsiteY2" fmla="*/ 728551 h 1130133"/>
                <a:gd name="connsiteX3" fmla="*/ 157753 w 973366"/>
                <a:gd name="connsiteY3" fmla="*/ 1128711 h 1130133"/>
                <a:gd name="connsiteX4" fmla="*/ 205379 w 973366"/>
                <a:gd name="connsiteY4" fmla="*/ 966787 h 1130133"/>
                <a:gd name="connsiteX5" fmla="*/ 19641 w 973366"/>
                <a:gd name="connsiteY5" fmla="*/ 1023938 h 1130133"/>
                <a:gd name="connsiteX6" fmla="*/ 576853 w 973366"/>
                <a:gd name="connsiteY6" fmla="*/ 757127 h 1130133"/>
                <a:gd name="connsiteX7" fmla="*/ 624478 w 973366"/>
                <a:gd name="connsiteY7" fmla="*/ 0 h 1130133"/>
                <a:gd name="connsiteX0" fmla="*/ 624478 w 975167"/>
                <a:gd name="connsiteY0" fmla="*/ 0 h 1130133"/>
                <a:gd name="connsiteX1" fmla="*/ 767353 w 975167"/>
                <a:gd name="connsiteY1" fmla="*/ 0 h 1130133"/>
                <a:gd name="connsiteX2" fmla="*/ 838791 w 975167"/>
                <a:gd name="connsiteY2" fmla="*/ 728551 h 1130133"/>
                <a:gd name="connsiteX3" fmla="*/ 157753 w 975167"/>
                <a:gd name="connsiteY3" fmla="*/ 1128711 h 1130133"/>
                <a:gd name="connsiteX4" fmla="*/ 205379 w 975167"/>
                <a:gd name="connsiteY4" fmla="*/ 966787 h 1130133"/>
                <a:gd name="connsiteX5" fmla="*/ 19641 w 975167"/>
                <a:gd name="connsiteY5" fmla="*/ 1023938 h 1130133"/>
                <a:gd name="connsiteX6" fmla="*/ 576853 w 975167"/>
                <a:gd name="connsiteY6" fmla="*/ 757127 h 1130133"/>
                <a:gd name="connsiteX7" fmla="*/ 624478 w 975167"/>
                <a:gd name="connsiteY7" fmla="*/ 0 h 113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5167" h="1130133">
                  <a:moveTo>
                    <a:pt x="624478" y="0"/>
                  </a:moveTo>
                  <a:lnTo>
                    <a:pt x="767353" y="0"/>
                  </a:lnTo>
                  <a:lnTo>
                    <a:pt x="838791" y="728551"/>
                  </a:lnTo>
                  <a:cubicBezTo>
                    <a:pt x="1335678" y="1090500"/>
                    <a:pt x="327616" y="846118"/>
                    <a:pt x="157753" y="1128711"/>
                  </a:cubicBezTo>
                  <a:cubicBezTo>
                    <a:pt x="109334" y="1146986"/>
                    <a:pt x="231573" y="983455"/>
                    <a:pt x="205379" y="966787"/>
                  </a:cubicBezTo>
                  <a:cubicBezTo>
                    <a:pt x="179185" y="950119"/>
                    <a:pt x="-70846" y="1080313"/>
                    <a:pt x="19641" y="1023938"/>
                  </a:cubicBezTo>
                  <a:cubicBezTo>
                    <a:pt x="110128" y="768314"/>
                    <a:pt x="472079" y="784151"/>
                    <a:pt x="576853" y="757127"/>
                  </a:cubicBezTo>
                  <a:lnTo>
                    <a:pt x="624478" y="0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997A6E2-F360-BA21-2569-15BAA2971774}"/>
                </a:ext>
              </a:extLst>
            </p:cNvPr>
            <p:cNvSpPr/>
            <p:nvPr/>
          </p:nvSpPr>
          <p:spPr>
            <a:xfrm>
              <a:off x="5281343" y="2755044"/>
              <a:ext cx="3651475" cy="2497055"/>
            </a:xfrm>
            <a:custGeom>
              <a:avLst/>
              <a:gdLst>
                <a:gd name="connsiteX0" fmla="*/ 0 w 874238"/>
                <a:gd name="connsiteY0" fmla="*/ 0 h 534066"/>
                <a:gd name="connsiteX1" fmla="*/ 874238 w 874238"/>
                <a:gd name="connsiteY1" fmla="*/ 0 h 534066"/>
                <a:gd name="connsiteX2" fmla="*/ 874238 w 874238"/>
                <a:gd name="connsiteY2" fmla="*/ 534066 h 534066"/>
                <a:gd name="connsiteX3" fmla="*/ 0 w 874238"/>
                <a:gd name="connsiteY3" fmla="*/ 534066 h 534066"/>
                <a:gd name="connsiteX4" fmla="*/ 0 w 874238"/>
                <a:gd name="connsiteY4" fmla="*/ 0 h 534066"/>
                <a:gd name="connsiteX0" fmla="*/ 0 w 3330054"/>
                <a:gd name="connsiteY0" fmla="*/ 0 h 1325636"/>
                <a:gd name="connsiteX1" fmla="*/ 874238 w 3330054"/>
                <a:gd name="connsiteY1" fmla="*/ 0 h 1325636"/>
                <a:gd name="connsiteX2" fmla="*/ 874238 w 3330054"/>
                <a:gd name="connsiteY2" fmla="*/ 534066 h 1325636"/>
                <a:gd name="connsiteX3" fmla="*/ 3330054 w 3330054"/>
                <a:gd name="connsiteY3" fmla="*/ 1325636 h 1325636"/>
                <a:gd name="connsiteX4" fmla="*/ 0 w 3330054"/>
                <a:gd name="connsiteY4" fmla="*/ 0 h 1325636"/>
                <a:gd name="connsiteX0" fmla="*/ 0 w 3330054"/>
                <a:gd name="connsiteY0" fmla="*/ 0 h 2164345"/>
                <a:gd name="connsiteX1" fmla="*/ 874238 w 3330054"/>
                <a:gd name="connsiteY1" fmla="*/ 0 h 2164345"/>
                <a:gd name="connsiteX2" fmla="*/ 874238 w 3330054"/>
                <a:gd name="connsiteY2" fmla="*/ 534066 h 2164345"/>
                <a:gd name="connsiteX3" fmla="*/ 3330054 w 3330054"/>
                <a:gd name="connsiteY3" fmla="*/ 1325636 h 2164345"/>
                <a:gd name="connsiteX4" fmla="*/ 0 w 3330054"/>
                <a:gd name="connsiteY4" fmla="*/ 0 h 2164345"/>
                <a:gd name="connsiteX0" fmla="*/ 349113 w 3679167"/>
                <a:gd name="connsiteY0" fmla="*/ 0 h 2680110"/>
                <a:gd name="connsiteX1" fmla="*/ 1223351 w 3679167"/>
                <a:gd name="connsiteY1" fmla="*/ 0 h 2680110"/>
                <a:gd name="connsiteX2" fmla="*/ 1223351 w 3679167"/>
                <a:gd name="connsiteY2" fmla="*/ 534066 h 2680110"/>
                <a:gd name="connsiteX3" fmla="*/ 3679167 w 3679167"/>
                <a:gd name="connsiteY3" fmla="*/ 1325636 h 2680110"/>
                <a:gd name="connsiteX4" fmla="*/ 349113 w 3679167"/>
                <a:gd name="connsiteY4" fmla="*/ 0 h 2680110"/>
                <a:gd name="connsiteX0" fmla="*/ 331481 w 3661535"/>
                <a:gd name="connsiteY0" fmla="*/ 0 h 2609359"/>
                <a:gd name="connsiteX1" fmla="*/ 1205719 w 3661535"/>
                <a:gd name="connsiteY1" fmla="*/ 0 h 2609359"/>
                <a:gd name="connsiteX2" fmla="*/ 1205719 w 3661535"/>
                <a:gd name="connsiteY2" fmla="*/ 534066 h 2609359"/>
                <a:gd name="connsiteX3" fmla="*/ 3661535 w 3661535"/>
                <a:gd name="connsiteY3" fmla="*/ 1325636 h 2609359"/>
                <a:gd name="connsiteX4" fmla="*/ 331481 w 3661535"/>
                <a:gd name="connsiteY4" fmla="*/ 0 h 2609359"/>
                <a:gd name="connsiteX0" fmla="*/ 379891 w 3709945"/>
                <a:gd name="connsiteY0" fmla="*/ 0 h 2621274"/>
                <a:gd name="connsiteX1" fmla="*/ 1254129 w 3709945"/>
                <a:gd name="connsiteY1" fmla="*/ 0 h 2621274"/>
                <a:gd name="connsiteX2" fmla="*/ 1254129 w 3709945"/>
                <a:gd name="connsiteY2" fmla="*/ 534066 h 2621274"/>
                <a:gd name="connsiteX3" fmla="*/ 3709945 w 3709945"/>
                <a:gd name="connsiteY3" fmla="*/ 1325636 h 2621274"/>
                <a:gd name="connsiteX4" fmla="*/ 379891 w 3709945"/>
                <a:gd name="connsiteY4" fmla="*/ 0 h 2621274"/>
                <a:gd name="connsiteX0" fmla="*/ 388559 w 3582135"/>
                <a:gd name="connsiteY0" fmla="*/ 218364 h 2702814"/>
                <a:gd name="connsiteX1" fmla="*/ 1126319 w 3582135"/>
                <a:gd name="connsiteY1" fmla="*/ 0 h 2702814"/>
                <a:gd name="connsiteX2" fmla="*/ 1126319 w 3582135"/>
                <a:gd name="connsiteY2" fmla="*/ 534066 h 2702814"/>
                <a:gd name="connsiteX3" fmla="*/ 3582135 w 3582135"/>
                <a:gd name="connsiteY3" fmla="*/ 1325636 h 2702814"/>
                <a:gd name="connsiteX4" fmla="*/ 388559 w 3582135"/>
                <a:gd name="connsiteY4" fmla="*/ 218364 h 2702814"/>
                <a:gd name="connsiteX0" fmla="*/ 457899 w 3651475"/>
                <a:gd name="connsiteY0" fmla="*/ 218364 h 2619867"/>
                <a:gd name="connsiteX1" fmla="*/ 1195659 w 3651475"/>
                <a:gd name="connsiteY1" fmla="*/ 0 h 2619867"/>
                <a:gd name="connsiteX2" fmla="*/ 1195659 w 3651475"/>
                <a:gd name="connsiteY2" fmla="*/ 534066 h 2619867"/>
                <a:gd name="connsiteX3" fmla="*/ 3651475 w 3651475"/>
                <a:gd name="connsiteY3" fmla="*/ 1325636 h 2619867"/>
                <a:gd name="connsiteX4" fmla="*/ 457899 w 3651475"/>
                <a:gd name="connsiteY4" fmla="*/ 218364 h 2619867"/>
                <a:gd name="connsiteX0" fmla="*/ 457899 w 3651475"/>
                <a:gd name="connsiteY0" fmla="*/ 218364 h 2578941"/>
                <a:gd name="connsiteX1" fmla="*/ 1195659 w 3651475"/>
                <a:gd name="connsiteY1" fmla="*/ 0 h 2578941"/>
                <a:gd name="connsiteX2" fmla="*/ 1195659 w 3651475"/>
                <a:gd name="connsiteY2" fmla="*/ 534066 h 2578941"/>
                <a:gd name="connsiteX3" fmla="*/ 3651475 w 3651475"/>
                <a:gd name="connsiteY3" fmla="*/ 1325636 h 2578941"/>
                <a:gd name="connsiteX4" fmla="*/ 457899 w 3651475"/>
                <a:gd name="connsiteY4" fmla="*/ 218364 h 2578941"/>
                <a:gd name="connsiteX0" fmla="*/ 457899 w 3651475"/>
                <a:gd name="connsiteY0" fmla="*/ 218364 h 2578941"/>
                <a:gd name="connsiteX1" fmla="*/ 1195659 w 3651475"/>
                <a:gd name="connsiteY1" fmla="*/ 0 h 2578941"/>
                <a:gd name="connsiteX2" fmla="*/ 3638608 w 3651475"/>
                <a:gd name="connsiteY2" fmla="*/ 465827 h 2578941"/>
                <a:gd name="connsiteX3" fmla="*/ 3651475 w 3651475"/>
                <a:gd name="connsiteY3" fmla="*/ 1325636 h 2578941"/>
                <a:gd name="connsiteX4" fmla="*/ 457899 w 3651475"/>
                <a:gd name="connsiteY4" fmla="*/ 218364 h 2578941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383941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288407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  <a:gd name="connsiteX0" fmla="*/ 457899 w 3651475"/>
                <a:gd name="connsiteY0" fmla="*/ 136478 h 2497055"/>
                <a:gd name="connsiteX1" fmla="*/ 1182011 w 3651475"/>
                <a:gd name="connsiteY1" fmla="*/ 0 h 2497055"/>
                <a:gd name="connsiteX2" fmla="*/ 3638608 w 3651475"/>
                <a:gd name="connsiteY2" fmla="*/ 288407 h 2497055"/>
                <a:gd name="connsiteX3" fmla="*/ 3651475 w 3651475"/>
                <a:gd name="connsiteY3" fmla="*/ 1243750 h 2497055"/>
                <a:gd name="connsiteX4" fmla="*/ 457899 w 3651475"/>
                <a:gd name="connsiteY4" fmla="*/ 136478 h 249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1475" h="2497055">
                  <a:moveTo>
                    <a:pt x="457899" y="136478"/>
                  </a:moveTo>
                  <a:lnTo>
                    <a:pt x="1182011" y="0"/>
                  </a:lnTo>
                  <a:cubicBezTo>
                    <a:pt x="2041820" y="232614"/>
                    <a:pt x="2819742" y="192271"/>
                    <a:pt x="3638608" y="288407"/>
                  </a:cubicBezTo>
                  <a:lnTo>
                    <a:pt x="3651475" y="1243750"/>
                  </a:lnTo>
                  <a:cubicBezTo>
                    <a:pt x="3455856" y="3313059"/>
                    <a:pt x="-1502829" y="2734704"/>
                    <a:pt x="457899" y="136478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8569EE-8423-3713-8EE2-8BD7F804E592}"/>
                </a:ext>
              </a:extLst>
            </p:cNvPr>
            <p:cNvSpPr/>
            <p:nvPr/>
          </p:nvSpPr>
          <p:spPr>
            <a:xfrm>
              <a:off x="5602765" y="630348"/>
              <a:ext cx="1445802" cy="1153999"/>
            </a:xfrm>
            <a:custGeom>
              <a:avLst/>
              <a:gdLst>
                <a:gd name="connsiteX0" fmla="*/ 0 w 952500"/>
                <a:gd name="connsiteY0" fmla="*/ 0 h 311150"/>
                <a:gd name="connsiteX1" fmla="*/ 952500 w 952500"/>
                <a:gd name="connsiteY1" fmla="*/ 0 h 311150"/>
                <a:gd name="connsiteX2" fmla="*/ 952500 w 952500"/>
                <a:gd name="connsiteY2" fmla="*/ 311150 h 311150"/>
                <a:gd name="connsiteX3" fmla="*/ 0 w 952500"/>
                <a:gd name="connsiteY3" fmla="*/ 311150 h 311150"/>
                <a:gd name="connsiteX4" fmla="*/ 0 w 952500"/>
                <a:gd name="connsiteY4" fmla="*/ 0 h 311150"/>
                <a:gd name="connsiteX0" fmla="*/ 374650 w 952500"/>
                <a:gd name="connsiteY0" fmla="*/ 0 h 844550"/>
                <a:gd name="connsiteX1" fmla="*/ 952500 w 952500"/>
                <a:gd name="connsiteY1" fmla="*/ 533400 h 844550"/>
                <a:gd name="connsiteX2" fmla="*/ 952500 w 952500"/>
                <a:gd name="connsiteY2" fmla="*/ 844550 h 844550"/>
                <a:gd name="connsiteX3" fmla="*/ 0 w 952500"/>
                <a:gd name="connsiteY3" fmla="*/ 844550 h 844550"/>
                <a:gd name="connsiteX4" fmla="*/ 374650 w 952500"/>
                <a:gd name="connsiteY4" fmla="*/ 0 h 844550"/>
                <a:gd name="connsiteX0" fmla="*/ 374650 w 952500"/>
                <a:gd name="connsiteY0" fmla="*/ 9023 h 853573"/>
                <a:gd name="connsiteX1" fmla="*/ 838200 w 952500"/>
                <a:gd name="connsiteY1" fmla="*/ 28073 h 853573"/>
                <a:gd name="connsiteX2" fmla="*/ 952500 w 952500"/>
                <a:gd name="connsiteY2" fmla="*/ 542423 h 853573"/>
                <a:gd name="connsiteX3" fmla="*/ 952500 w 952500"/>
                <a:gd name="connsiteY3" fmla="*/ 853573 h 853573"/>
                <a:gd name="connsiteX4" fmla="*/ 0 w 952500"/>
                <a:gd name="connsiteY4" fmla="*/ 853573 h 853573"/>
                <a:gd name="connsiteX5" fmla="*/ 374650 w 952500"/>
                <a:gd name="connsiteY5" fmla="*/ 9023 h 853573"/>
                <a:gd name="connsiteX0" fmla="*/ 374650 w 1162050"/>
                <a:gd name="connsiteY0" fmla="*/ 9023 h 853573"/>
                <a:gd name="connsiteX1" fmla="*/ 838200 w 1162050"/>
                <a:gd name="connsiteY1" fmla="*/ 28073 h 853573"/>
                <a:gd name="connsiteX2" fmla="*/ 1162050 w 1162050"/>
                <a:gd name="connsiteY2" fmla="*/ 243974 h 853573"/>
                <a:gd name="connsiteX3" fmla="*/ 952500 w 1162050"/>
                <a:gd name="connsiteY3" fmla="*/ 542423 h 853573"/>
                <a:gd name="connsiteX4" fmla="*/ 952500 w 1162050"/>
                <a:gd name="connsiteY4" fmla="*/ 853573 h 853573"/>
                <a:gd name="connsiteX5" fmla="*/ 0 w 1162050"/>
                <a:gd name="connsiteY5" fmla="*/ 853573 h 853573"/>
                <a:gd name="connsiteX6" fmla="*/ 374650 w 1162050"/>
                <a:gd name="connsiteY6" fmla="*/ 9023 h 853573"/>
                <a:gd name="connsiteX0" fmla="*/ 374650 w 1162050"/>
                <a:gd name="connsiteY0" fmla="*/ 9023 h 853573"/>
                <a:gd name="connsiteX1" fmla="*/ 838200 w 1162050"/>
                <a:gd name="connsiteY1" fmla="*/ 28073 h 853573"/>
                <a:gd name="connsiteX2" fmla="*/ 1162050 w 1162050"/>
                <a:gd name="connsiteY2" fmla="*/ 243974 h 853573"/>
                <a:gd name="connsiteX3" fmla="*/ 1047750 w 1162050"/>
                <a:gd name="connsiteY3" fmla="*/ 656723 h 853573"/>
                <a:gd name="connsiteX4" fmla="*/ 952500 w 1162050"/>
                <a:gd name="connsiteY4" fmla="*/ 853573 h 853573"/>
                <a:gd name="connsiteX5" fmla="*/ 0 w 1162050"/>
                <a:gd name="connsiteY5" fmla="*/ 853573 h 853573"/>
                <a:gd name="connsiteX6" fmla="*/ 374650 w 1162050"/>
                <a:gd name="connsiteY6" fmla="*/ 9023 h 853573"/>
                <a:gd name="connsiteX0" fmla="*/ 374650 w 1336225"/>
                <a:gd name="connsiteY0" fmla="*/ 9023 h 853573"/>
                <a:gd name="connsiteX1" fmla="*/ 838200 w 1336225"/>
                <a:gd name="connsiteY1" fmla="*/ 28073 h 853573"/>
                <a:gd name="connsiteX2" fmla="*/ 1162050 w 1336225"/>
                <a:gd name="connsiteY2" fmla="*/ 243974 h 853573"/>
                <a:gd name="connsiteX3" fmla="*/ 1047750 w 1336225"/>
                <a:gd name="connsiteY3" fmla="*/ 656723 h 853573"/>
                <a:gd name="connsiteX4" fmla="*/ 952500 w 1336225"/>
                <a:gd name="connsiteY4" fmla="*/ 853573 h 853573"/>
                <a:gd name="connsiteX5" fmla="*/ 0 w 1336225"/>
                <a:gd name="connsiteY5" fmla="*/ 853573 h 853573"/>
                <a:gd name="connsiteX6" fmla="*/ 374650 w 1336225"/>
                <a:gd name="connsiteY6" fmla="*/ 9023 h 853573"/>
                <a:gd name="connsiteX0" fmla="*/ 374650 w 1371666"/>
                <a:gd name="connsiteY0" fmla="*/ 9023 h 853573"/>
                <a:gd name="connsiteX1" fmla="*/ 838200 w 1371666"/>
                <a:gd name="connsiteY1" fmla="*/ 28073 h 853573"/>
                <a:gd name="connsiteX2" fmla="*/ 1162050 w 1371666"/>
                <a:gd name="connsiteY2" fmla="*/ 243974 h 853573"/>
                <a:gd name="connsiteX3" fmla="*/ 1047750 w 1371666"/>
                <a:gd name="connsiteY3" fmla="*/ 656723 h 853573"/>
                <a:gd name="connsiteX4" fmla="*/ 952500 w 1371666"/>
                <a:gd name="connsiteY4" fmla="*/ 853573 h 853573"/>
                <a:gd name="connsiteX5" fmla="*/ 0 w 1371666"/>
                <a:gd name="connsiteY5" fmla="*/ 853573 h 853573"/>
                <a:gd name="connsiteX6" fmla="*/ 374650 w 1371666"/>
                <a:gd name="connsiteY6" fmla="*/ 9023 h 853573"/>
                <a:gd name="connsiteX0" fmla="*/ 374650 w 1371666"/>
                <a:gd name="connsiteY0" fmla="*/ 14518 h 859068"/>
                <a:gd name="connsiteX1" fmla="*/ 800100 w 1371666"/>
                <a:gd name="connsiteY1" fmla="*/ 27218 h 859068"/>
                <a:gd name="connsiteX2" fmla="*/ 1162050 w 1371666"/>
                <a:gd name="connsiteY2" fmla="*/ 249469 h 859068"/>
                <a:gd name="connsiteX3" fmla="*/ 1047750 w 1371666"/>
                <a:gd name="connsiteY3" fmla="*/ 662218 h 859068"/>
                <a:gd name="connsiteX4" fmla="*/ 952500 w 1371666"/>
                <a:gd name="connsiteY4" fmla="*/ 859068 h 859068"/>
                <a:gd name="connsiteX5" fmla="*/ 0 w 1371666"/>
                <a:gd name="connsiteY5" fmla="*/ 859068 h 859068"/>
                <a:gd name="connsiteX6" fmla="*/ 374650 w 1371666"/>
                <a:gd name="connsiteY6" fmla="*/ 14518 h 859068"/>
                <a:gd name="connsiteX0" fmla="*/ 374650 w 1371666"/>
                <a:gd name="connsiteY0" fmla="*/ 129061 h 973611"/>
                <a:gd name="connsiteX1" fmla="*/ 800100 w 1371666"/>
                <a:gd name="connsiteY1" fmla="*/ 141761 h 973611"/>
                <a:gd name="connsiteX2" fmla="*/ 1162050 w 1371666"/>
                <a:gd name="connsiteY2" fmla="*/ 364012 h 973611"/>
                <a:gd name="connsiteX3" fmla="*/ 1047750 w 1371666"/>
                <a:gd name="connsiteY3" fmla="*/ 776761 h 973611"/>
                <a:gd name="connsiteX4" fmla="*/ 952500 w 1371666"/>
                <a:gd name="connsiteY4" fmla="*/ 973611 h 973611"/>
                <a:gd name="connsiteX5" fmla="*/ 0 w 1371666"/>
                <a:gd name="connsiteY5" fmla="*/ 973611 h 973611"/>
                <a:gd name="connsiteX6" fmla="*/ 374650 w 1371666"/>
                <a:gd name="connsiteY6" fmla="*/ 129061 h 973611"/>
                <a:gd name="connsiteX0" fmla="*/ 374650 w 1371666"/>
                <a:gd name="connsiteY0" fmla="*/ 133027 h 977577"/>
                <a:gd name="connsiteX1" fmla="*/ 800100 w 1371666"/>
                <a:gd name="connsiteY1" fmla="*/ 145727 h 977577"/>
                <a:gd name="connsiteX2" fmla="*/ 1162050 w 1371666"/>
                <a:gd name="connsiteY2" fmla="*/ 367978 h 977577"/>
                <a:gd name="connsiteX3" fmla="*/ 1047750 w 1371666"/>
                <a:gd name="connsiteY3" fmla="*/ 780727 h 977577"/>
                <a:gd name="connsiteX4" fmla="*/ 952500 w 1371666"/>
                <a:gd name="connsiteY4" fmla="*/ 977577 h 977577"/>
                <a:gd name="connsiteX5" fmla="*/ 0 w 1371666"/>
                <a:gd name="connsiteY5" fmla="*/ 977577 h 977577"/>
                <a:gd name="connsiteX6" fmla="*/ 374650 w 1371666"/>
                <a:gd name="connsiteY6" fmla="*/ 133027 h 977577"/>
                <a:gd name="connsiteX0" fmla="*/ 374650 w 1371666"/>
                <a:gd name="connsiteY0" fmla="*/ 259360 h 1103910"/>
                <a:gd name="connsiteX1" fmla="*/ 800100 w 1371666"/>
                <a:gd name="connsiteY1" fmla="*/ 272060 h 1103910"/>
                <a:gd name="connsiteX2" fmla="*/ 1162050 w 1371666"/>
                <a:gd name="connsiteY2" fmla="*/ 494311 h 1103910"/>
                <a:gd name="connsiteX3" fmla="*/ 1047750 w 1371666"/>
                <a:gd name="connsiteY3" fmla="*/ 907060 h 1103910"/>
                <a:gd name="connsiteX4" fmla="*/ 952500 w 1371666"/>
                <a:gd name="connsiteY4" fmla="*/ 1103910 h 1103910"/>
                <a:gd name="connsiteX5" fmla="*/ 0 w 1371666"/>
                <a:gd name="connsiteY5" fmla="*/ 1103910 h 1103910"/>
                <a:gd name="connsiteX6" fmla="*/ 374650 w 1371666"/>
                <a:gd name="connsiteY6" fmla="*/ 259360 h 1103910"/>
                <a:gd name="connsiteX0" fmla="*/ 374650 w 1371666"/>
                <a:gd name="connsiteY0" fmla="*/ 309449 h 1153999"/>
                <a:gd name="connsiteX1" fmla="*/ 800100 w 1371666"/>
                <a:gd name="connsiteY1" fmla="*/ 322149 h 1153999"/>
                <a:gd name="connsiteX2" fmla="*/ 1162050 w 1371666"/>
                <a:gd name="connsiteY2" fmla="*/ 544400 h 1153999"/>
                <a:gd name="connsiteX3" fmla="*/ 1047750 w 1371666"/>
                <a:gd name="connsiteY3" fmla="*/ 957149 h 1153999"/>
                <a:gd name="connsiteX4" fmla="*/ 952500 w 1371666"/>
                <a:gd name="connsiteY4" fmla="*/ 1153999 h 1153999"/>
                <a:gd name="connsiteX5" fmla="*/ 0 w 1371666"/>
                <a:gd name="connsiteY5" fmla="*/ 1153999 h 1153999"/>
                <a:gd name="connsiteX6" fmla="*/ 374650 w 1371666"/>
                <a:gd name="connsiteY6" fmla="*/ 309449 h 1153999"/>
                <a:gd name="connsiteX0" fmla="*/ 374650 w 1371666"/>
                <a:gd name="connsiteY0" fmla="*/ 309449 h 1153999"/>
                <a:gd name="connsiteX1" fmla="*/ 800100 w 1371666"/>
                <a:gd name="connsiteY1" fmla="*/ 322149 h 1153999"/>
                <a:gd name="connsiteX2" fmla="*/ 1162050 w 1371666"/>
                <a:gd name="connsiteY2" fmla="*/ 544400 h 1153999"/>
                <a:gd name="connsiteX3" fmla="*/ 1047750 w 1371666"/>
                <a:gd name="connsiteY3" fmla="*/ 957149 h 1153999"/>
                <a:gd name="connsiteX4" fmla="*/ 952500 w 1371666"/>
                <a:gd name="connsiteY4" fmla="*/ 1153999 h 1153999"/>
                <a:gd name="connsiteX5" fmla="*/ 0 w 1371666"/>
                <a:gd name="connsiteY5" fmla="*/ 1153999 h 1153999"/>
                <a:gd name="connsiteX6" fmla="*/ 374650 w 1371666"/>
                <a:gd name="connsiteY6" fmla="*/ 309449 h 1153999"/>
                <a:gd name="connsiteX0" fmla="*/ 448786 w 1445802"/>
                <a:gd name="connsiteY0" fmla="*/ 309449 h 1153999"/>
                <a:gd name="connsiteX1" fmla="*/ 874236 w 1445802"/>
                <a:gd name="connsiteY1" fmla="*/ 322149 h 1153999"/>
                <a:gd name="connsiteX2" fmla="*/ 1236186 w 1445802"/>
                <a:gd name="connsiteY2" fmla="*/ 544400 h 1153999"/>
                <a:gd name="connsiteX3" fmla="*/ 1121886 w 1445802"/>
                <a:gd name="connsiteY3" fmla="*/ 957149 h 1153999"/>
                <a:gd name="connsiteX4" fmla="*/ 1026636 w 1445802"/>
                <a:gd name="connsiteY4" fmla="*/ 1153999 h 1153999"/>
                <a:gd name="connsiteX5" fmla="*/ 74136 w 1445802"/>
                <a:gd name="connsiteY5" fmla="*/ 1153999 h 1153999"/>
                <a:gd name="connsiteX6" fmla="*/ 448786 w 1445802"/>
                <a:gd name="connsiteY6" fmla="*/ 309449 h 1153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5802" h="1153999">
                  <a:moveTo>
                    <a:pt x="448786" y="309449"/>
                  </a:moveTo>
                  <a:cubicBezTo>
                    <a:pt x="463603" y="182449"/>
                    <a:pt x="1221369" y="-325551"/>
                    <a:pt x="874236" y="322149"/>
                  </a:cubicBezTo>
                  <a:cubicBezTo>
                    <a:pt x="1524053" y="-69434"/>
                    <a:pt x="1430919" y="440683"/>
                    <a:pt x="1236186" y="544400"/>
                  </a:cubicBezTo>
                  <a:cubicBezTo>
                    <a:pt x="1325086" y="516883"/>
                    <a:pt x="1718786" y="705266"/>
                    <a:pt x="1121886" y="957149"/>
                  </a:cubicBezTo>
                  <a:lnTo>
                    <a:pt x="1026636" y="1153999"/>
                  </a:lnTo>
                  <a:lnTo>
                    <a:pt x="74136" y="1153999"/>
                  </a:lnTo>
                  <a:cubicBezTo>
                    <a:pt x="-207381" y="529582"/>
                    <a:pt x="400103" y="-374234"/>
                    <a:pt x="448786" y="309449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F6B061-D617-A13B-AF7F-C55AF088B227}"/>
                </a:ext>
              </a:extLst>
            </p:cNvPr>
            <p:cNvSpPr/>
            <p:nvPr/>
          </p:nvSpPr>
          <p:spPr>
            <a:xfrm rot="594583">
              <a:off x="5103760" y="1950378"/>
              <a:ext cx="822491" cy="1106430"/>
            </a:xfrm>
            <a:custGeom>
              <a:avLst/>
              <a:gdLst>
                <a:gd name="connsiteX0" fmla="*/ 0 w 241300"/>
                <a:gd name="connsiteY0" fmla="*/ 0 h 421987"/>
                <a:gd name="connsiteX1" fmla="*/ 241300 w 241300"/>
                <a:gd name="connsiteY1" fmla="*/ 0 h 421987"/>
                <a:gd name="connsiteX2" fmla="*/ 241300 w 241300"/>
                <a:gd name="connsiteY2" fmla="*/ 421987 h 421987"/>
                <a:gd name="connsiteX3" fmla="*/ 0 w 241300"/>
                <a:gd name="connsiteY3" fmla="*/ 421987 h 421987"/>
                <a:gd name="connsiteX4" fmla="*/ 0 w 241300"/>
                <a:gd name="connsiteY4" fmla="*/ 0 h 421987"/>
                <a:gd name="connsiteX0" fmla="*/ 0 w 355600"/>
                <a:gd name="connsiteY0" fmla="*/ 0 h 421987"/>
                <a:gd name="connsiteX1" fmla="*/ 355600 w 355600"/>
                <a:gd name="connsiteY1" fmla="*/ 0 h 421987"/>
                <a:gd name="connsiteX2" fmla="*/ 355600 w 355600"/>
                <a:gd name="connsiteY2" fmla="*/ 421987 h 421987"/>
                <a:gd name="connsiteX3" fmla="*/ 114300 w 355600"/>
                <a:gd name="connsiteY3" fmla="*/ 421987 h 421987"/>
                <a:gd name="connsiteX4" fmla="*/ 0 w 355600"/>
                <a:gd name="connsiteY4" fmla="*/ 0 h 421987"/>
                <a:gd name="connsiteX0" fmla="*/ 0 w 355600"/>
                <a:gd name="connsiteY0" fmla="*/ 0 h 929987"/>
                <a:gd name="connsiteX1" fmla="*/ 355600 w 355600"/>
                <a:gd name="connsiteY1" fmla="*/ 0 h 929987"/>
                <a:gd name="connsiteX2" fmla="*/ 355600 w 355600"/>
                <a:gd name="connsiteY2" fmla="*/ 421987 h 929987"/>
                <a:gd name="connsiteX3" fmla="*/ 44450 w 355600"/>
                <a:gd name="connsiteY3" fmla="*/ 929987 h 929987"/>
                <a:gd name="connsiteX4" fmla="*/ 0 w 355600"/>
                <a:gd name="connsiteY4" fmla="*/ 0 h 929987"/>
                <a:gd name="connsiteX0" fmla="*/ 464404 w 820004"/>
                <a:gd name="connsiteY0" fmla="*/ 0 h 1066959"/>
                <a:gd name="connsiteX1" fmla="*/ 820004 w 820004"/>
                <a:gd name="connsiteY1" fmla="*/ 0 h 1066959"/>
                <a:gd name="connsiteX2" fmla="*/ 820004 w 820004"/>
                <a:gd name="connsiteY2" fmla="*/ 421987 h 1066959"/>
                <a:gd name="connsiteX3" fmla="*/ 508854 w 820004"/>
                <a:gd name="connsiteY3" fmla="*/ 929987 h 1066959"/>
                <a:gd name="connsiteX4" fmla="*/ 464404 w 820004"/>
                <a:gd name="connsiteY4" fmla="*/ 0 h 1066959"/>
                <a:gd name="connsiteX0" fmla="*/ 369475 w 858425"/>
                <a:gd name="connsiteY0" fmla="*/ 0 h 1066959"/>
                <a:gd name="connsiteX1" fmla="*/ 858425 w 858425"/>
                <a:gd name="connsiteY1" fmla="*/ 0 h 1066959"/>
                <a:gd name="connsiteX2" fmla="*/ 858425 w 858425"/>
                <a:gd name="connsiteY2" fmla="*/ 421987 h 1066959"/>
                <a:gd name="connsiteX3" fmla="*/ 547275 w 858425"/>
                <a:gd name="connsiteY3" fmla="*/ 929987 h 1066959"/>
                <a:gd name="connsiteX4" fmla="*/ 369475 w 858425"/>
                <a:gd name="connsiteY4" fmla="*/ 0 h 1066959"/>
                <a:gd name="connsiteX0" fmla="*/ 342530 w 831480"/>
                <a:gd name="connsiteY0" fmla="*/ 0 h 1097215"/>
                <a:gd name="connsiteX1" fmla="*/ 831480 w 831480"/>
                <a:gd name="connsiteY1" fmla="*/ 0 h 1097215"/>
                <a:gd name="connsiteX2" fmla="*/ 831480 w 831480"/>
                <a:gd name="connsiteY2" fmla="*/ 421987 h 1097215"/>
                <a:gd name="connsiteX3" fmla="*/ 520330 w 831480"/>
                <a:gd name="connsiteY3" fmla="*/ 929987 h 1097215"/>
                <a:gd name="connsiteX4" fmla="*/ 342530 w 831480"/>
                <a:gd name="connsiteY4" fmla="*/ 0 h 1097215"/>
                <a:gd name="connsiteX0" fmla="*/ 302140 w 848240"/>
                <a:gd name="connsiteY0" fmla="*/ 0 h 1102769"/>
                <a:gd name="connsiteX1" fmla="*/ 848240 w 848240"/>
                <a:gd name="connsiteY1" fmla="*/ 6350 h 1102769"/>
                <a:gd name="connsiteX2" fmla="*/ 848240 w 848240"/>
                <a:gd name="connsiteY2" fmla="*/ 428337 h 1102769"/>
                <a:gd name="connsiteX3" fmla="*/ 537090 w 848240"/>
                <a:gd name="connsiteY3" fmla="*/ 936337 h 1102769"/>
                <a:gd name="connsiteX4" fmla="*/ 302140 w 848240"/>
                <a:gd name="connsiteY4" fmla="*/ 0 h 1102769"/>
                <a:gd name="connsiteX0" fmla="*/ 281757 w 827857"/>
                <a:gd name="connsiteY0" fmla="*/ 0 h 1108732"/>
                <a:gd name="connsiteX1" fmla="*/ 827857 w 827857"/>
                <a:gd name="connsiteY1" fmla="*/ 6350 h 1108732"/>
                <a:gd name="connsiteX2" fmla="*/ 827857 w 827857"/>
                <a:gd name="connsiteY2" fmla="*/ 428337 h 1108732"/>
                <a:gd name="connsiteX3" fmla="*/ 516707 w 827857"/>
                <a:gd name="connsiteY3" fmla="*/ 936337 h 1108732"/>
                <a:gd name="connsiteX4" fmla="*/ 281757 w 827857"/>
                <a:gd name="connsiteY4" fmla="*/ 0 h 1108732"/>
                <a:gd name="connsiteX0" fmla="*/ 259159 w 837009"/>
                <a:gd name="connsiteY0" fmla="*/ 0 h 1103228"/>
                <a:gd name="connsiteX1" fmla="*/ 837009 w 837009"/>
                <a:gd name="connsiteY1" fmla="*/ 0 h 1103228"/>
                <a:gd name="connsiteX2" fmla="*/ 837009 w 837009"/>
                <a:gd name="connsiteY2" fmla="*/ 421987 h 1103228"/>
                <a:gd name="connsiteX3" fmla="*/ 525859 w 837009"/>
                <a:gd name="connsiteY3" fmla="*/ 929987 h 1103228"/>
                <a:gd name="connsiteX4" fmla="*/ 259159 w 837009"/>
                <a:gd name="connsiteY4" fmla="*/ 0 h 1103228"/>
                <a:gd name="connsiteX0" fmla="*/ 264780 w 842630"/>
                <a:gd name="connsiteY0" fmla="*/ 0 h 1005931"/>
                <a:gd name="connsiteX1" fmla="*/ 842630 w 842630"/>
                <a:gd name="connsiteY1" fmla="*/ 0 h 1005931"/>
                <a:gd name="connsiteX2" fmla="*/ 842630 w 842630"/>
                <a:gd name="connsiteY2" fmla="*/ 421987 h 1005931"/>
                <a:gd name="connsiteX3" fmla="*/ 531480 w 842630"/>
                <a:gd name="connsiteY3" fmla="*/ 929987 h 1005931"/>
                <a:gd name="connsiteX4" fmla="*/ 264780 w 842630"/>
                <a:gd name="connsiteY4" fmla="*/ 0 h 1005931"/>
                <a:gd name="connsiteX0" fmla="*/ 190513 w 768363"/>
                <a:gd name="connsiteY0" fmla="*/ 0 h 746710"/>
                <a:gd name="connsiteX1" fmla="*/ 768363 w 768363"/>
                <a:gd name="connsiteY1" fmla="*/ 0 h 746710"/>
                <a:gd name="connsiteX2" fmla="*/ 768363 w 768363"/>
                <a:gd name="connsiteY2" fmla="*/ 421987 h 746710"/>
                <a:gd name="connsiteX3" fmla="*/ 565163 w 768363"/>
                <a:gd name="connsiteY3" fmla="*/ 631537 h 746710"/>
                <a:gd name="connsiteX4" fmla="*/ 190513 w 768363"/>
                <a:gd name="connsiteY4" fmla="*/ 0 h 746710"/>
                <a:gd name="connsiteX0" fmla="*/ 259988 w 837838"/>
                <a:gd name="connsiteY0" fmla="*/ 0 h 941911"/>
                <a:gd name="connsiteX1" fmla="*/ 837838 w 837838"/>
                <a:gd name="connsiteY1" fmla="*/ 0 h 941911"/>
                <a:gd name="connsiteX2" fmla="*/ 837838 w 837838"/>
                <a:gd name="connsiteY2" fmla="*/ 421987 h 941911"/>
                <a:gd name="connsiteX3" fmla="*/ 634638 w 837838"/>
                <a:gd name="connsiteY3" fmla="*/ 631537 h 941911"/>
                <a:gd name="connsiteX4" fmla="*/ 259988 w 837838"/>
                <a:gd name="connsiteY4" fmla="*/ 0 h 941911"/>
                <a:gd name="connsiteX0" fmla="*/ 13726 w 591576"/>
                <a:gd name="connsiteY0" fmla="*/ 0 h 898964"/>
                <a:gd name="connsiteX1" fmla="*/ 591576 w 591576"/>
                <a:gd name="connsiteY1" fmla="*/ 0 h 898964"/>
                <a:gd name="connsiteX2" fmla="*/ 591576 w 591576"/>
                <a:gd name="connsiteY2" fmla="*/ 421987 h 898964"/>
                <a:gd name="connsiteX3" fmla="*/ 388376 w 591576"/>
                <a:gd name="connsiteY3" fmla="*/ 631537 h 898964"/>
                <a:gd name="connsiteX4" fmla="*/ 242326 w 591576"/>
                <a:gd name="connsiteY4" fmla="*/ 876300 h 898964"/>
                <a:gd name="connsiteX5" fmla="*/ 13726 w 591576"/>
                <a:gd name="connsiteY5" fmla="*/ 0 h 898964"/>
                <a:gd name="connsiteX0" fmla="*/ 259974 w 837824"/>
                <a:gd name="connsiteY0" fmla="*/ 0 h 1091100"/>
                <a:gd name="connsiteX1" fmla="*/ 837824 w 837824"/>
                <a:gd name="connsiteY1" fmla="*/ 0 h 1091100"/>
                <a:gd name="connsiteX2" fmla="*/ 837824 w 837824"/>
                <a:gd name="connsiteY2" fmla="*/ 421987 h 1091100"/>
                <a:gd name="connsiteX3" fmla="*/ 634624 w 837824"/>
                <a:gd name="connsiteY3" fmla="*/ 631537 h 1091100"/>
                <a:gd name="connsiteX4" fmla="*/ 488574 w 837824"/>
                <a:gd name="connsiteY4" fmla="*/ 876300 h 1091100"/>
                <a:gd name="connsiteX5" fmla="*/ 259974 w 837824"/>
                <a:gd name="connsiteY5" fmla="*/ 0 h 1091100"/>
                <a:gd name="connsiteX0" fmla="*/ 174179 w 752029"/>
                <a:gd name="connsiteY0" fmla="*/ 0 h 1123511"/>
                <a:gd name="connsiteX1" fmla="*/ 752029 w 752029"/>
                <a:gd name="connsiteY1" fmla="*/ 0 h 1123511"/>
                <a:gd name="connsiteX2" fmla="*/ 752029 w 752029"/>
                <a:gd name="connsiteY2" fmla="*/ 421987 h 1123511"/>
                <a:gd name="connsiteX3" fmla="*/ 548829 w 752029"/>
                <a:gd name="connsiteY3" fmla="*/ 631537 h 1123511"/>
                <a:gd name="connsiteX4" fmla="*/ 402779 w 752029"/>
                <a:gd name="connsiteY4" fmla="*/ 876300 h 1123511"/>
                <a:gd name="connsiteX5" fmla="*/ 174179 w 752029"/>
                <a:gd name="connsiteY5" fmla="*/ 0 h 1123511"/>
                <a:gd name="connsiteX0" fmla="*/ 2556 w 580406"/>
                <a:gd name="connsiteY0" fmla="*/ 0 h 631537"/>
                <a:gd name="connsiteX1" fmla="*/ 580406 w 580406"/>
                <a:gd name="connsiteY1" fmla="*/ 0 h 631537"/>
                <a:gd name="connsiteX2" fmla="*/ 580406 w 580406"/>
                <a:gd name="connsiteY2" fmla="*/ 421987 h 631537"/>
                <a:gd name="connsiteX3" fmla="*/ 377206 w 580406"/>
                <a:gd name="connsiteY3" fmla="*/ 631537 h 631537"/>
                <a:gd name="connsiteX4" fmla="*/ 2556 w 580406"/>
                <a:gd name="connsiteY4" fmla="*/ 0 h 631537"/>
                <a:gd name="connsiteX0" fmla="*/ 3553 w 581403"/>
                <a:gd name="connsiteY0" fmla="*/ 0 h 720437"/>
                <a:gd name="connsiteX1" fmla="*/ 581403 w 581403"/>
                <a:gd name="connsiteY1" fmla="*/ 0 h 720437"/>
                <a:gd name="connsiteX2" fmla="*/ 581403 w 581403"/>
                <a:gd name="connsiteY2" fmla="*/ 421987 h 720437"/>
                <a:gd name="connsiteX3" fmla="*/ 282953 w 581403"/>
                <a:gd name="connsiteY3" fmla="*/ 720437 h 720437"/>
                <a:gd name="connsiteX4" fmla="*/ 3553 w 581403"/>
                <a:gd name="connsiteY4" fmla="*/ 0 h 720437"/>
                <a:gd name="connsiteX0" fmla="*/ 128234 w 706084"/>
                <a:gd name="connsiteY0" fmla="*/ 0 h 720437"/>
                <a:gd name="connsiteX1" fmla="*/ 706084 w 706084"/>
                <a:gd name="connsiteY1" fmla="*/ 0 h 720437"/>
                <a:gd name="connsiteX2" fmla="*/ 706084 w 706084"/>
                <a:gd name="connsiteY2" fmla="*/ 421987 h 720437"/>
                <a:gd name="connsiteX3" fmla="*/ 407634 w 706084"/>
                <a:gd name="connsiteY3" fmla="*/ 720437 h 720437"/>
                <a:gd name="connsiteX4" fmla="*/ 13934 w 706084"/>
                <a:gd name="connsiteY4" fmla="*/ 610919 h 720437"/>
                <a:gd name="connsiteX5" fmla="*/ 128234 w 706084"/>
                <a:gd name="connsiteY5" fmla="*/ 0 h 720437"/>
                <a:gd name="connsiteX0" fmla="*/ 118331 w 696181"/>
                <a:gd name="connsiteY0" fmla="*/ 0 h 720437"/>
                <a:gd name="connsiteX1" fmla="*/ 696181 w 696181"/>
                <a:gd name="connsiteY1" fmla="*/ 0 h 720437"/>
                <a:gd name="connsiteX2" fmla="*/ 696181 w 696181"/>
                <a:gd name="connsiteY2" fmla="*/ 421987 h 720437"/>
                <a:gd name="connsiteX3" fmla="*/ 397731 w 696181"/>
                <a:gd name="connsiteY3" fmla="*/ 720437 h 720437"/>
                <a:gd name="connsiteX4" fmla="*/ 4031 w 696181"/>
                <a:gd name="connsiteY4" fmla="*/ 610919 h 720437"/>
                <a:gd name="connsiteX5" fmla="*/ 118331 w 696181"/>
                <a:gd name="connsiteY5" fmla="*/ 0 h 720437"/>
                <a:gd name="connsiteX0" fmla="*/ 119351 w 697201"/>
                <a:gd name="connsiteY0" fmla="*/ 0 h 720437"/>
                <a:gd name="connsiteX1" fmla="*/ 697201 w 697201"/>
                <a:gd name="connsiteY1" fmla="*/ 0 h 720437"/>
                <a:gd name="connsiteX2" fmla="*/ 697201 w 697201"/>
                <a:gd name="connsiteY2" fmla="*/ 421987 h 720437"/>
                <a:gd name="connsiteX3" fmla="*/ 398751 w 697201"/>
                <a:gd name="connsiteY3" fmla="*/ 720437 h 720437"/>
                <a:gd name="connsiteX4" fmla="*/ 5051 w 697201"/>
                <a:gd name="connsiteY4" fmla="*/ 610919 h 720437"/>
                <a:gd name="connsiteX5" fmla="*/ 119351 w 697201"/>
                <a:gd name="connsiteY5" fmla="*/ 0 h 720437"/>
                <a:gd name="connsiteX0" fmla="*/ 69513 w 647363"/>
                <a:gd name="connsiteY0" fmla="*/ 0 h 720437"/>
                <a:gd name="connsiteX1" fmla="*/ 647363 w 647363"/>
                <a:gd name="connsiteY1" fmla="*/ 0 h 720437"/>
                <a:gd name="connsiteX2" fmla="*/ 647363 w 647363"/>
                <a:gd name="connsiteY2" fmla="*/ 421987 h 720437"/>
                <a:gd name="connsiteX3" fmla="*/ 348913 w 647363"/>
                <a:gd name="connsiteY3" fmla="*/ 720437 h 720437"/>
                <a:gd name="connsiteX4" fmla="*/ 6013 w 647363"/>
                <a:gd name="connsiteY4" fmla="*/ 591869 h 720437"/>
                <a:gd name="connsiteX5" fmla="*/ 69513 w 647363"/>
                <a:gd name="connsiteY5" fmla="*/ 0 h 720437"/>
                <a:gd name="connsiteX0" fmla="*/ 26274 w 648574"/>
                <a:gd name="connsiteY0" fmla="*/ 6350 h 720437"/>
                <a:gd name="connsiteX1" fmla="*/ 648574 w 648574"/>
                <a:gd name="connsiteY1" fmla="*/ 0 h 720437"/>
                <a:gd name="connsiteX2" fmla="*/ 648574 w 648574"/>
                <a:gd name="connsiteY2" fmla="*/ 421987 h 720437"/>
                <a:gd name="connsiteX3" fmla="*/ 350124 w 648574"/>
                <a:gd name="connsiteY3" fmla="*/ 720437 h 720437"/>
                <a:gd name="connsiteX4" fmla="*/ 7224 w 648574"/>
                <a:gd name="connsiteY4" fmla="*/ 591869 h 720437"/>
                <a:gd name="connsiteX5" fmla="*/ 26274 w 648574"/>
                <a:gd name="connsiteY5" fmla="*/ 6350 h 720437"/>
                <a:gd name="connsiteX0" fmla="*/ 87621 w 709921"/>
                <a:gd name="connsiteY0" fmla="*/ 6350 h 1075640"/>
                <a:gd name="connsiteX1" fmla="*/ 709921 w 709921"/>
                <a:gd name="connsiteY1" fmla="*/ 0 h 1075640"/>
                <a:gd name="connsiteX2" fmla="*/ 709921 w 709921"/>
                <a:gd name="connsiteY2" fmla="*/ 421987 h 1075640"/>
                <a:gd name="connsiteX3" fmla="*/ 411471 w 709921"/>
                <a:gd name="connsiteY3" fmla="*/ 720437 h 1075640"/>
                <a:gd name="connsiteX4" fmla="*/ 68571 w 709921"/>
                <a:gd name="connsiteY4" fmla="*/ 591869 h 1075640"/>
                <a:gd name="connsiteX5" fmla="*/ 87621 w 709921"/>
                <a:gd name="connsiteY5" fmla="*/ 6350 h 1075640"/>
                <a:gd name="connsiteX0" fmla="*/ 224501 w 846801"/>
                <a:gd name="connsiteY0" fmla="*/ 6350 h 1086675"/>
                <a:gd name="connsiteX1" fmla="*/ 846801 w 846801"/>
                <a:gd name="connsiteY1" fmla="*/ 0 h 1086675"/>
                <a:gd name="connsiteX2" fmla="*/ 846801 w 846801"/>
                <a:gd name="connsiteY2" fmla="*/ 421987 h 1086675"/>
                <a:gd name="connsiteX3" fmla="*/ 548351 w 846801"/>
                <a:gd name="connsiteY3" fmla="*/ 720437 h 1086675"/>
                <a:gd name="connsiteX4" fmla="*/ 205451 w 846801"/>
                <a:gd name="connsiteY4" fmla="*/ 591869 h 1086675"/>
                <a:gd name="connsiteX5" fmla="*/ 224501 w 846801"/>
                <a:gd name="connsiteY5" fmla="*/ 6350 h 1086675"/>
                <a:gd name="connsiteX0" fmla="*/ 200191 w 822491"/>
                <a:gd name="connsiteY0" fmla="*/ 6350 h 1106430"/>
                <a:gd name="connsiteX1" fmla="*/ 822491 w 822491"/>
                <a:gd name="connsiteY1" fmla="*/ 0 h 1106430"/>
                <a:gd name="connsiteX2" fmla="*/ 822491 w 822491"/>
                <a:gd name="connsiteY2" fmla="*/ 421987 h 1106430"/>
                <a:gd name="connsiteX3" fmla="*/ 524041 w 822491"/>
                <a:gd name="connsiteY3" fmla="*/ 720437 h 1106430"/>
                <a:gd name="connsiteX4" fmla="*/ 181141 w 822491"/>
                <a:gd name="connsiteY4" fmla="*/ 591869 h 1106430"/>
                <a:gd name="connsiteX5" fmla="*/ 200191 w 822491"/>
                <a:gd name="connsiteY5" fmla="*/ 6350 h 1106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2491" h="1106430">
                  <a:moveTo>
                    <a:pt x="200191" y="6350"/>
                  </a:moveTo>
                  <a:lnTo>
                    <a:pt x="822491" y="0"/>
                  </a:lnTo>
                  <a:lnTo>
                    <a:pt x="822491" y="421987"/>
                  </a:lnTo>
                  <a:lnTo>
                    <a:pt x="524041" y="720437"/>
                  </a:lnTo>
                  <a:cubicBezTo>
                    <a:pt x="-79209" y="1578484"/>
                    <a:pt x="-115192" y="762742"/>
                    <a:pt x="181141" y="591869"/>
                  </a:cubicBezTo>
                  <a:cubicBezTo>
                    <a:pt x="134574" y="471796"/>
                    <a:pt x="333541" y="223528"/>
                    <a:pt x="200191" y="6350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Isosceles Triangle 5">
              <a:extLst>
                <a:ext uri="{FF2B5EF4-FFF2-40B4-BE49-F238E27FC236}">
                  <a16:creationId xmlns:a16="http://schemas.microsoft.com/office/drawing/2014/main" id="{352D5836-8EDF-27AF-8D3D-A5D42AFD2F62}"/>
                </a:ext>
              </a:extLst>
            </p:cNvPr>
            <p:cNvSpPr/>
            <p:nvPr/>
          </p:nvSpPr>
          <p:spPr>
            <a:xfrm flipV="1">
              <a:off x="4857750" y="2273108"/>
              <a:ext cx="609600" cy="400050"/>
            </a:xfrm>
            <a:custGeom>
              <a:avLst/>
              <a:gdLst>
                <a:gd name="connsiteX0" fmla="*/ 0 w 692150"/>
                <a:gd name="connsiteY0" fmla="*/ 381000 h 381000"/>
                <a:gd name="connsiteX1" fmla="*/ 346075 w 692150"/>
                <a:gd name="connsiteY1" fmla="*/ 0 h 381000"/>
                <a:gd name="connsiteX2" fmla="*/ 692150 w 692150"/>
                <a:gd name="connsiteY2" fmla="*/ 381000 h 381000"/>
                <a:gd name="connsiteX3" fmla="*/ 0 w 692150"/>
                <a:gd name="connsiteY3" fmla="*/ 381000 h 381000"/>
                <a:gd name="connsiteX0" fmla="*/ 0 w 711200"/>
                <a:gd name="connsiteY0" fmla="*/ 165100 h 381000"/>
                <a:gd name="connsiteX1" fmla="*/ 365125 w 711200"/>
                <a:gd name="connsiteY1" fmla="*/ 0 h 381000"/>
                <a:gd name="connsiteX2" fmla="*/ 711200 w 711200"/>
                <a:gd name="connsiteY2" fmla="*/ 381000 h 381000"/>
                <a:gd name="connsiteX3" fmla="*/ 0 w 711200"/>
                <a:gd name="connsiteY3" fmla="*/ 165100 h 381000"/>
                <a:gd name="connsiteX0" fmla="*/ 0 w 711200"/>
                <a:gd name="connsiteY0" fmla="*/ 292100 h 508000"/>
                <a:gd name="connsiteX1" fmla="*/ 587375 w 711200"/>
                <a:gd name="connsiteY1" fmla="*/ 0 h 508000"/>
                <a:gd name="connsiteX2" fmla="*/ 711200 w 711200"/>
                <a:gd name="connsiteY2" fmla="*/ 508000 h 508000"/>
                <a:gd name="connsiteX3" fmla="*/ 0 w 711200"/>
                <a:gd name="connsiteY3" fmla="*/ 292100 h 508000"/>
                <a:gd name="connsiteX0" fmla="*/ 0 w 673100"/>
                <a:gd name="connsiteY0" fmla="*/ 292100 h 311150"/>
                <a:gd name="connsiteX1" fmla="*/ 587375 w 673100"/>
                <a:gd name="connsiteY1" fmla="*/ 0 h 311150"/>
                <a:gd name="connsiteX2" fmla="*/ 673100 w 673100"/>
                <a:gd name="connsiteY2" fmla="*/ 311150 h 311150"/>
                <a:gd name="connsiteX3" fmla="*/ 0 w 673100"/>
                <a:gd name="connsiteY3" fmla="*/ 292100 h 311150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  <a:gd name="connsiteX0" fmla="*/ 0 w 596900"/>
                <a:gd name="connsiteY0" fmla="*/ 292100 h 379486"/>
                <a:gd name="connsiteX1" fmla="*/ 587375 w 596900"/>
                <a:gd name="connsiteY1" fmla="*/ 0 h 379486"/>
                <a:gd name="connsiteX2" fmla="*/ 596900 w 596900"/>
                <a:gd name="connsiteY2" fmla="*/ 374650 h 379486"/>
                <a:gd name="connsiteX3" fmla="*/ 0 w 596900"/>
                <a:gd name="connsiteY3" fmla="*/ 292100 h 379486"/>
                <a:gd name="connsiteX0" fmla="*/ 0 w 603250"/>
                <a:gd name="connsiteY0" fmla="*/ 323850 h 395207"/>
                <a:gd name="connsiteX1" fmla="*/ 593725 w 603250"/>
                <a:gd name="connsiteY1" fmla="*/ 0 h 395207"/>
                <a:gd name="connsiteX2" fmla="*/ 603250 w 603250"/>
                <a:gd name="connsiteY2" fmla="*/ 374650 h 395207"/>
                <a:gd name="connsiteX3" fmla="*/ 0 w 603250"/>
                <a:gd name="connsiteY3" fmla="*/ 323850 h 395207"/>
                <a:gd name="connsiteX0" fmla="*/ 0 w 603250"/>
                <a:gd name="connsiteY0" fmla="*/ 323850 h 374650"/>
                <a:gd name="connsiteX1" fmla="*/ 593725 w 603250"/>
                <a:gd name="connsiteY1" fmla="*/ 0 h 374650"/>
                <a:gd name="connsiteX2" fmla="*/ 603250 w 603250"/>
                <a:gd name="connsiteY2" fmla="*/ 374650 h 374650"/>
                <a:gd name="connsiteX3" fmla="*/ 0 w 603250"/>
                <a:gd name="connsiteY3" fmla="*/ 323850 h 374650"/>
                <a:gd name="connsiteX0" fmla="*/ 0 w 603250"/>
                <a:gd name="connsiteY0" fmla="*/ 323850 h 374650"/>
                <a:gd name="connsiteX1" fmla="*/ 593725 w 603250"/>
                <a:gd name="connsiteY1" fmla="*/ 0 h 374650"/>
                <a:gd name="connsiteX2" fmla="*/ 603250 w 603250"/>
                <a:gd name="connsiteY2" fmla="*/ 374650 h 374650"/>
                <a:gd name="connsiteX3" fmla="*/ 0 w 603250"/>
                <a:gd name="connsiteY3" fmla="*/ 323850 h 374650"/>
                <a:gd name="connsiteX0" fmla="*/ 0 w 603250"/>
                <a:gd name="connsiteY0" fmla="*/ 32385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23850 h 400050"/>
                <a:gd name="connsiteX0" fmla="*/ 0 w 603250"/>
                <a:gd name="connsiteY0" fmla="*/ 32385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23850 h 400050"/>
                <a:gd name="connsiteX0" fmla="*/ 0 w 603250"/>
                <a:gd name="connsiteY0" fmla="*/ 34290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42900 h 400050"/>
                <a:gd name="connsiteX0" fmla="*/ 0 w 603250"/>
                <a:gd name="connsiteY0" fmla="*/ 342900 h 400050"/>
                <a:gd name="connsiteX1" fmla="*/ 593725 w 603250"/>
                <a:gd name="connsiteY1" fmla="*/ 0 h 400050"/>
                <a:gd name="connsiteX2" fmla="*/ 603250 w 603250"/>
                <a:gd name="connsiteY2" fmla="*/ 400050 h 400050"/>
                <a:gd name="connsiteX3" fmla="*/ 0 w 603250"/>
                <a:gd name="connsiteY3" fmla="*/ 342900 h 400050"/>
                <a:gd name="connsiteX0" fmla="*/ 0 w 603250"/>
                <a:gd name="connsiteY0" fmla="*/ 342900 h 368300"/>
                <a:gd name="connsiteX1" fmla="*/ 593725 w 603250"/>
                <a:gd name="connsiteY1" fmla="*/ 0 h 368300"/>
                <a:gd name="connsiteX2" fmla="*/ 603250 w 603250"/>
                <a:gd name="connsiteY2" fmla="*/ 368300 h 368300"/>
                <a:gd name="connsiteX3" fmla="*/ 0 w 603250"/>
                <a:gd name="connsiteY3" fmla="*/ 342900 h 368300"/>
                <a:gd name="connsiteX0" fmla="*/ 0 w 609600"/>
                <a:gd name="connsiteY0" fmla="*/ 342900 h 400050"/>
                <a:gd name="connsiteX1" fmla="*/ 593725 w 609600"/>
                <a:gd name="connsiteY1" fmla="*/ 0 h 400050"/>
                <a:gd name="connsiteX2" fmla="*/ 609600 w 609600"/>
                <a:gd name="connsiteY2" fmla="*/ 400050 h 400050"/>
                <a:gd name="connsiteX3" fmla="*/ 0 w 609600"/>
                <a:gd name="connsiteY3" fmla="*/ 342900 h 400050"/>
                <a:gd name="connsiteX0" fmla="*/ 0 w 609600"/>
                <a:gd name="connsiteY0" fmla="*/ 368300 h 400050"/>
                <a:gd name="connsiteX1" fmla="*/ 593725 w 609600"/>
                <a:gd name="connsiteY1" fmla="*/ 0 h 400050"/>
                <a:gd name="connsiteX2" fmla="*/ 609600 w 609600"/>
                <a:gd name="connsiteY2" fmla="*/ 400050 h 400050"/>
                <a:gd name="connsiteX3" fmla="*/ 0 w 609600"/>
                <a:gd name="connsiteY3" fmla="*/ 36830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" h="400050">
                  <a:moveTo>
                    <a:pt x="0" y="368300"/>
                  </a:moveTo>
                  <a:cubicBezTo>
                    <a:pt x="170392" y="150283"/>
                    <a:pt x="397933" y="97367"/>
                    <a:pt x="593725" y="0"/>
                  </a:cubicBezTo>
                  <a:lnTo>
                    <a:pt x="609600" y="400050"/>
                  </a:lnTo>
                  <a:cubicBezTo>
                    <a:pt x="385233" y="393700"/>
                    <a:pt x="173567" y="381000"/>
                    <a:pt x="0" y="368300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6C495339-C6F1-E22A-AA2E-FE2DDEBA186A}"/>
                </a:ext>
              </a:extLst>
            </p:cNvPr>
            <p:cNvSpPr/>
            <p:nvPr/>
          </p:nvSpPr>
          <p:spPr>
            <a:xfrm>
              <a:off x="4794250" y="1968500"/>
              <a:ext cx="673100" cy="352329"/>
            </a:xfrm>
            <a:custGeom>
              <a:avLst/>
              <a:gdLst>
                <a:gd name="connsiteX0" fmla="*/ 0 w 692150"/>
                <a:gd name="connsiteY0" fmla="*/ 381000 h 381000"/>
                <a:gd name="connsiteX1" fmla="*/ 346075 w 692150"/>
                <a:gd name="connsiteY1" fmla="*/ 0 h 381000"/>
                <a:gd name="connsiteX2" fmla="*/ 692150 w 692150"/>
                <a:gd name="connsiteY2" fmla="*/ 381000 h 381000"/>
                <a:gd name="connsiteX3" fmla="*/ 0 w 692150"/>
                <a:gd name="connsiteY3" fmla="*/ 381000 h 381000"/>
                <a:gd name="connsiteX0" fmla="*/ 0 w 711200"/>
                <a:gd name="connsiteY0" fmla="*/ 165100 h 381000"/>
                <a:gd name="connsiteX1" fmla="*/ 365125 w 711200"/>
                <a:gd name="connsiteY1" fmla="*/ 0 h 381000"/>
                <a:gd name="connsiteX2" fmla="*/ 711200 w 711200"/>
                <a:gd name="connsiteY2" fmla="*/ 381000 h 381000"/>
                <a:gd name="connsiteX3" fmla="*/ 0 w 711200"/>
                <a:gd name="connsiteY3" fmla="*/ 165100 h 381000"/>
                <a:gd name="connsiteX0" fmla="*/ 0 w 711200"/>
                <a:gd name="connsiteY0" fmla="*/ 292100 h 508000"/>
                <a:gd name="connsiteX1" fmla="*/ 587375 w 711200"/>
                <a:gd name="connsiteY1" fmla="*/ 0 h 508000"/>
                <a:gd name="connsiteX2" fmla="*/ 711200 w 711200"/>
                <a:gd name="connsiteY2" fmla="*/ 508000 h 508000"/>
                <a:gd name="connsiteX3" fmla="*/ 0 w 711200"/>
                <a:gd name="connsiteY3" fmla="*/ 292100 h 508000"/>
                <a:gd name="connsiteX0" fmla="*/ 0 w 673100"/>
                <a:gd name="connsiteY0" fmla="*/ 292100 h 311150"/>
                <a:gd name="connsiteX1" fmla="*/ 587375 w 673100"/>
                <a:gd name="connsiteY1" fmla="*/ 0 h 311150"/>
                <a:gd name="connsiteX2" fmla="*/ 673100 w 673100"/>
                <a:gd name="connsiteY2" fmla="*/ 311150 h 311150"/>
                <a:gd name="connsiteX3" fmla="*/ 0 w 673100"/>
                <a:gd name="connsiteY3" fmla="*/ 292100 h 311150"/>
                <a:gd name="connsiteX0" fmla="*/ 0 w 673100"/>
                <a:gd name="connsiteY0" fmla="*/ 292100 h 352329"/>
                <a:gd name="connsiteX1" fmla="*/ 587375 w 673100"/>
                <a:gd name="connsiteY1" fmla="*/ 0 h 352329"/>
                <a:gd name="connsiteX2" fmla="*/ 673100 w 673100"/>
                <a:gd name="connsiteY2" fmla="*/ 311150 h 352329"/>
                <a:gd name="connsiteX3" fmla="*/ 0 w 673100"/>
                <a:gd name="connsiteY3" fmla="*/ 292100 h 35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100" h="352329">
                  <a:moveTo>
                    <a:pt x="0" y="292100"/>
                  </a:moveTo>
                  <a:lnTo>
                    <a:pt x="587375" y="0"/>
                  </a:lnTo>
                  <a:lnTo>
                    <a:pt x="673100" y="311150"/>
                  </a:lnTo>
                  <a:cubicBezTo>
                    <a:pt x="448733" y="304800"/>
                    <a:pt x="173567" y="419100"/>
                    <a:pt x="0" y="292100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314BBF-81C9-9E4B-7C0F-6B5B5F21A972}"/>
                </a:ext>
              </a:extLst>
            </p:cNvPr>
            <p:cNvSpPr/>
            <p:nvPr/>
          </p:nvSpPr>
          <p:spPr>
            <a:xfrm>
              <a:off x="5154304" y="1169580"/>
              <a:ext cx="2160896" cy="2420382"/>
            </a:xfrm>
            <a:custGeom>
              <a:avLst/>
              <a:gdLst>
                <a:gd name="connsiteX0" fmla="*/ 0 w 782472"/>
                <a:gd name="connsiteY0" fmla="*/ 0 h 300251"/>
                <a:gd name="connsiteX1" fmla="*/ 782472 w 782472"/>
                <a:gd name="connsiteY1" fmla="*/ 0 h 300251"/>
                <a:gd name="connsiteX2" fmla="*/ 782472 w 782472"/>
                <a:gd name="connsiteY2" fmla="*/ 300251 h 300251"/>
                <a:gd name="connsiteX3" fmla="*/ 0 w 782472"/>
                <a:gd name="connsiteY3" fmla="*/ 300251 h 300251"/>
                <a:gd name="connsiteX4" fmla="*/ 0 w 782472"/>
                <a:gd name="connsiteY4" fmla="*/ 0 h 300251"/>
                <a:gd name="connsiteX0" fmla="*/ 941696 w 1724168"/>
                <a:gd name="connsiteY0" fmla="*/ 0 h 1009935"/>
                <a:gd name="connsiteX1" fmla="*/ 1724168 w 1724168"/>
                <a:gd name="connsiteY1" fmla="*/ 0 h 1009935"/>
                <a:gd name="connsiteX2" fmla="*/ 1724168 w 1724168"/>
                <a:gd name="connsiteY2" fmla="*/ 300251 h 1009935"/>
                <a:gd name="connsiteX3" fmla="*/ 0 w 1724168"/>
                <a:gd name="connsiteY3" fmla="*/ 1009935 h 1009935"/>
                <a:gd name="connsiteX4" fmla="*/ 941696 w 1724168"/>
                <a:gd name="connsiteY4" fmla="*/ 0 h 1009935"/>
                <a:gd name="connsiteX0" fmla="*/ 941696 w 2160896"/>
                <a:gd name="connsiteY0" fmla="*/ 0 h 1009935"/>
                <a:gd name="connsiteX1" fmla="*/ 1724168 w 2160896"/>
                <a:gd name="connsiteY1" fmla="*/ 0 h 1009935"/>
                <a:gd name="connsiteX2" fmla="*/ 2160896 w 2160896"/>
                <a:gd name="connsiteY2" fmla="*/ 204717 h 1009935"/>
                <a:gd name="connsiteX3" fmla="*/ 0 w 2160896"/>
                <a:gd name="connsiteY3" fmla="*/ 1009935 h 1009935"/>
                <a:gd name="connsiteX4" fmla="*/ 941696 w 2160896"/>
                <a:gd name="connsiteY4" fmla="*/ 0 h 1009935"/>
                <a:gd name="connsiteX0" fmla="*/ 941696 w 2160896"/>
                <a:gd name="connsiteY0" fmla="*/ 40943 h 1050878"/>
                <a:gd name="connsiteX1" fmla="*/ 1806054 w 2160896"/>
                <a:gd name="connsiteY1" fmla="*/ 0 h 1050878"/>
                <a:gd name="connsiteX2" fmla="*/ 2160896 w 2160896"/>
                <a:gd name="connsiteY2" fmla="*/ 245660 h 1050878"/>
                <a:gd name="connsiteX3" fmla="*/ 0 w 2160896"/>
                <a:gd name="connsiteY3" fmla="*/ 1050878 h 1050878"/>
                <a:gd name="connsiteX4" fmla="*/ 941696 w 2160896"/>
                <a:gd name="connsiteY4" fmla="*/ 40943 h 1050878"/>
                <a:gd name="connsiteX0" fmla="*/ 136478 w 2160896"/>
                <a:gd name="connsiteY0" fmla="*/ 682388 h 1050878"/>
                <a:gd name="connsiteX1" fmla="*/ 1806054 w 2160896"/>
                <a:gd name="connsiteY1" fmla="*/ 0 h 1050878"/>
                <a:gd name="connsiteX2" fmla="*/ 2160896 w 2160896"/>
                <a:gd name="connsiteY2" fmla="*/ 245660 h 1050878"/>
                <a:gd name="connsiteX3" fmla="*/ 0 w 2160896"/>
                <a:gd name="connsiteY3" fmla="*/ 1050878 h 1050878"/>
                <a:gd name="connsiteX4" fmla="*/ 136478 w 2160896"/>
                <a:gd name="connsiteY4" fmla="*/ 682388 h 1050878"/>
                <a:gd name="connsiteX0" fmla="*/ 136478 w 2160896"/>
                <a:gd name="connsiteY0" fmla="*/ 1683494 h 2051984"/>
                <a:gd name="connsiteX1" fmla="*/ 1806054 w 2160896"/>
                <a:gd name="connsiteY1" fmla="*/ 1001106 h 2051984"/>
                <a:gd name="connsiteX2" fmla="*/ 2160896 w 2160896"/>
                <a:gd name="connsiteY2" fmla="*/ 1246766 h 2051984"/>
                <a:gd name="connsiteX3" fmla="*/ 0 w 2160896"/>
                <a:gd name="connsiteY3" fmla="*/ 2051984 h 2051984"/>
                <a:gd name="connsiteX4" fmla="*/ 136478 w 2160896"/>
                <a:gd name="connsiteY4" fmla="*/ 1683494 h 2051984"/>
                <a:gd name="connsiteX0" fmla="*/ 136478 w 2160896"/>
                <a:gd name="connsiteY0" fmla="*/ 2089551 h 2458041"/>
                <a:gd name="connsiteX1" fmla="*/ 1806054 w 2160896"/>
                <a:gd name="connsiteY1" fmla="*/ 1407163 h 2458041"/>
                <a:gd name="connsiteX2" fmla="*/ 2160896 w 2160896"/>
                <a:gd name="connsiteY2" fmla="*/ 1652823 h 2458041"/>
                <a:gd name="connsiteX3" fmla="*/ 0 w 2160896"/>
                <a:gd name="connsiteY3" fmla="*/ 2458041 h 2458041"/>
                <a:gd name="connsiteX4" fmla="*/ 136478 w 2160896"/>
                <a:gd name="connsiteY4" fmla="*/ 2089551 h 2458041"/>
                <a:gd name="connsiteX0" fmla="*/ 136478 w 2160896"/>
                <a:gd name="connsiteY0" fmla="*/ 2093611 h 2462101"/>
                <a:gd name="connsiteX1" fmla="*/ 1844154 w 2160896"/>
                <a:gd name="connsiteY1" fmla="*/ 1401698 h 2462101"/>
                <a:gd name="connsiteX2" fmla="*/ 2160896 w 2160896"/>
                <a:gd name="connsiteY2" fmla="*/ 1656883 h 2462101"/>
                <a:gd name="connsiteX3" fmla="*/ 0 w 2160896"/>
                <a:gd name="connsiteY3" fmla="*/ 2462101 h 2462101"/>
                <a:gd name="connsiteX4" fmla="*/ 136478 w 2160896"/>
                <a:gd name="connsiteY4" fmla="*/ 2093611 h 2462101"/>
                <a:gd name="connsiteX0" fmla="*/ 136478 w 2160896"/>
                <a:gd name="connsiteY0" fmla="*/ 2106417 h 2474907"/>
                <a:gd name="connsiteX1" fmla="*/ 1844154 w 2160896"/>
                <a:gd name="connsiteY1" fmla="*/ 1414504 h 2474907"/>
                <a:gd name="connsiteX2" fmla="*/ 2160896 w 2160896"/>
                <a:gd name="connsiteY2" fmla="*/ 1669689 h 2474907"/>
                <a:gd name="connsiteX3" fmla="*/ 0 w 2160896"/>
                <a:gd name="connsiteY3" fmla="*/ 2474907 h 2474907"/>
                <a:gd name="connsiteX4" fmla="*/ 136478 w 2160896"/>
                <a:gd name="connsiteY4" fmla="*/ 2106417 h 2474907"/>
                <a:gd name="connsiteX0" fmla="*/ 136478 w 2160896"/>
                <a:gd name="connsiteY0" fmla="*/ 2138739 h 2507229"/>
                <a:gd name="connsiteX1" fmla="*/ 1844154 w 2160896"/>
                <a:gd name="connsiteY1" fmla="*/ 1446826 h 2507229"/>
                <a:gd name="connsiteX2" fmla="*/ 2160896 w 2160896"/>
                <a:gd name="connsiteY2" fmla="*/ 1702011 h 2507229"/>
                <a:gd name="connsiteX3" fmla="*/ 0 w 2160896"/>
                <a:gd name="connsiteY3" fmla="*/ 2507229 h 2507229"/>
                <a:gd name="connsiteX4" fmla="*/ 136478 w 2160896"/>
                <a:gd name="connsiteY4" fmla="*/ 2138739 h 2507229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0 w 2160896"/>
                <a:gd name="connsiteY3" fmla="*/ 2419782 h 2419782"/>
                <a:gd name="connsiteX4" fmla="*/ 136478 w 2160896"/>
                <a:gd name="connsiteY4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0 w 2160896"/>
                <a:gd name="connsiteY4" fmla="*/ 2419782 h 2419782"/>
                <a:gd name="connsiteX5" fmla="*/ 136478 w 2160896"/>
                <a:gd name="connsiteY5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0 w 2160896"/>
                <a:gd name="connsiteY5" fmla="*/ 2419782 h 2419782"/>
                <a:gd name="connsiteX6" fmla="*/ 136478 w 2160896"/>
                <a:gd name="connsiteY6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0 w 2160896"/>
                <a:gd name="connsiteY6" fmla="*/ 2419782 h 2419782"/>
                <a:gd name="connsiteX7" fmla="*/ 136478 w 2160896"/>
                <a:gd name="connsiteY7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0 w 2160896"/>
                <a:gd name="connsiteY7" fmla="*/ 2419782 h 2419782"/>
                <a:gd name="connsiteX8" fmla="*/ 136478 w 2160896"/>
                <a:gd name="connsiteY8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0 w 2160896"/>
                <a:gd name="connsiteY8" fmla="*/ 2419782 h 2419782"/>
                <a:gd name="connsiteX9" fmla="*/ 136478 w 2160896"/>
                <a:gd name="connsiteY9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0 w 2160896"/>
                <a:gd name="connsiteY9" fmla="*/ 2419782 h 2419782"/>
                <a:gd name="connsiteX10" fmla="*/ 136478 w 2160896"/>
                <a:gd name="connsiteY10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560696 w 2160896"/>
                <a:gd name="connsiteY9" fmla="*/ 2173695 h 2419782"/>
                <a:gd name="connsiteX10" fmla="*/ 0 w 2160896"/>
                <a:gd name="connsiteY10" fmla="*/ 2419782 h 2419782"/>
                <a:gd name="connsiteX11" fmla="*/ 136478 w 2160896"/>
                <a:gd name="connsiteY11" fmla="*/ 2051292 h 2419782"/>
                <a:gd name="connsiteX0" fmla="*/ 136478 w 2160896"/>
                <a:gd name="connsiteY0" fmla="*/ 2051292 h 2419782"/>
                <a:gd name="connsiteX1" fmla="*/ 1844154 w 2160896"/>
                <a:gd name="connsiteY1" fmla="*/ 1359379 h 2419782"/>
                <a:gd name="connsiteX2" fmla="*/ 2160896 w 2160896"/>
                <a:gd name="connsiteY2" fmla="*/ 1614564 h 2419782"/>
                <a:gd name="connsiteX3" fmla="*/ 1732271 w 2160896"/>
                <a:gd name="connsiteY3" fmla="*/ 1773645 h 2419782"/>
                <a:gd name="connsiteX4" fmla="*/ 1827521 w 2160896"/>
                <a:gd name="connsiteY4" fmla="*/ 2078445 h 2419782"/>
                <a:gd name="connsiteX5" fmla="*/ 1341746 w 2160896"/>
                <a:gd name="connsiteY5" fmla="*/ 2011770 h 2419782"/>
                <a:gd name="connsiteX6" fmla="*/ 1217921 w 2160896"/>
                <a:gd name="connsiteY6" fmla="*/ 2316570 h 2419782"/>
                <a:gd name="connsiteX7" fmla="*/ 970271 w 2160896"/>
                <a:gd name="connsiteY7" fmla="*/ 2087970 h 2419782"/>
                <a:gd name="connsiteX8" fmla="*/ 741671 w 2160896"/>
                <a:gd name="connsiteY8" fmla="*/ 2402295 h 2419782"/>
                <a:gd name="connsiteX9" fmla="*/ 560696 w 2160896"/>
                <a:gd name="connsiteY9" fmla="*/ 2173695 h 2419782"/>
                <a:gd name="connsiteX10" fmla="*/ 0 w 2160896"/>
                <a:gd name="connsiteY10" fmla="*/ 2419782 h 2419782"/>
                <a:gd name="connsiteX11" fmla="*/ 136478 w 2160896"/>
                <a:gd name="connsiteY11" fmla="*/ 2051292 h 24197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41671 w 2160896"/>
                <a:gd name="connsiteY8" fmla="*/ 2402295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  <a:gd name="connsiteX0" fmla="*/ 136478 w 2160896"/>
                <a:gd name="connsiteY0" fmla="*/ 2051292 h 2420382"/>
                <a:gd name="connsiteX1" fmla="*/ 1844154 w 2160896"/>
                <a:gd name="connsiteY1" fmla="*/ 1359379 h 2420382"/>
                <a:gd name="connsiteX2" fmla="*/ 2160896 w 2160896"/>
                <a:gd name="connsiteY2" fmla="*/ 1614564 h 2420382"/>
                <a:gd name="connsiteX3" fmla="*/ 1732271 w 2160896"/>
                <a:gd name="connsiteY3" fmla="*/ 1773645 h 2420382"/>
                <a:gd name="connsiteX4" fmla="*/ 1827521 w 2160896"/>
                <a:gd name="connsiteY4" fmla="*/ 2078445 h 2420382"/>
                <a:gd name="connsiteX5" fmla="*/ 1341746 w 2160896"/>
                <a:gd name="connsiteY5" fmla="*/ 2011770 h 2420382"/>
                <a:gd name="connsiteX6" fmla="*/ 1217921 w 2160896"/>
                <a:gd name="connsiteY6" fmla="*/ 2316570 h 2420382"/>
                <a:gd name="connsiteX7" fmla="*/ 970271 w 2160896"/>
                <a:gd name="connsiteY7" fmla="*/ 2087970 h 2420382"/>
                <a:gd name="connsiteX8" fmla="*/ 770246 w 2160896"/>
                <a:gd name="connsiteY8" fmla="*/ 2392770 h 2420382"/>
                <a:gd name="connsiteX9" fmla="*/ 560696 w 2160896"/>
                <a:gd name="connsiteY9" fmla="*/ 2173695 h 2420382"/>
                <a:gd name="connsiteX10" fmla="*/ 0 w 2160896"/>
                <a:gd name="connsiteY10" fmla="*/ 2419782 h 2420382"/>
                <a:gd name="connsiteX11" fmla="*/ 136478 w 2160896"/>
                <a:gd name="connsiteY11" fmla="*/ 2051292 h 242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0896" h="2420382">
                  <a:moveTo>
                    <a:pt x="136478" y="2051292"/>
                  </a:moveTo>
                  <a:cubicBezTo>
                    <a:pt x="-207750" y="-1205973"/>
                    <a:pt x="2241978" y="88716"/>
                    <a:pt x="1844154" y="1359379"/>
                  </a:cubicBezTo>
                  <a:lnTo>
                    <a:pt x="2160896" y="1614564"/>
                  </a:lnTo>
                  <a:cubicBezTo>
                    <a:pt x="2018021" y="1667591"/>
                    <a:pt x="1894196" y="1863493"/>
                    <a:pt x="1732271" y="1773645"/>
                  </a:cubicBezTo>
                  <a:cubicBezTo>
                    <a:pt x="1662421" y="1799045"/>
                    <a:pt x="1897371" y="2053045"/>
                    <a:pt x="1827521" y="2078445"/>
                  </a:cubicBezTo>
                  <a:cubicBezTo>
                    <a:pt x="1700521" y="2107020"/>
                    <a:pt x="1459221" y="2097495"/>
                    <a:pt x="1341746" y="2011770"/>
                  </a:cubicBezTo>
                  <a:cubicBezTo>
                    <a:pt x="1278246" y="2033995"/>
                    <a:pt x="1281421" y="2294345"/>
                    <a:pt x="1217921" y="2316570"/>
                  </a:cubicBezTo>
                  <a:cubicBezTo>
                    <a:pt x="1148071" y="2322920"/>
                    <a:pt x="973446" y="2186395"/>
                    <a:pt x="970271" y="2087970"/>
                  </a:cubicBezTo>
                  <a:cubicBezTo>
                    <a:pt x="894071" y="2110195"/>
                    <a:pt x="846446" y="2370545"/>
                    <a:pt x="770246" y="2392770"/>
                  </a:cubicBezTo>
                  <a:cubicBezTo>
                    <a:pt x="741671" y="2361020"/>
                    <a:pt x="589271" y="2284820"/>
                    <a:pt x="560696" y="2173695"/>
                  </a:cubicBezTo>
                  <a:cubicBezTo>
                    <a:pt x="364272" y="2417649"/>
                    <a:pt x="167849" y="2423478"/>
                    <a:pt x="0" y="2419782"/>
                  </a:cubicBezTo>
                  <a:lnTo>
                    <a:pt x="136478" y="2051292"/>
                  </a:lnTo>
                  <a:close/>
                </a:path>
              </a:pathLst>
            </a:custGeom>
            <a:solidFill>
              <a:srgbClr val="DE4F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4FCEB2D-553C-71DF-4224-6246607B3F23}"/>
                </a:ext>
              </a:extLst>
            </p:cNvPr>
            <p:cNvSpPr/>
            <p:nvPr/>
          </p:nvSpPr>
          <p:spPr>
            <a:xfrm>
              <a:off x="5519713" y="1838340"/>
              <a:ext cx="362829" cy="35233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6D84EA-EEBB-FCF8-C7B1-54B315A5F497}"/>
                </a:ext>
              </a:extLst>
            </p:cNvPr>
            <p:cNvSpPr/>
            <p:nvPr/>
          </p:nvSpPr>
          <p:spPr>
            <a:xfrm>
              <a:off x="5665848" y="1853315"/>
              <a:ext cx="150368" cy="14601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978DA3-4BE9-93D8-2BB1-40C56841E013}"/>
                </a:ext>
              </a:extLst>
            </p:cNvPr>
            <p:cNvSpPr/>
            <p:nvPr/>
          </p:nvSpPr>
          <p:spPr>
            <a:xfrm>
              <a:off x="7792871" y="1812437"/>
              <a:ext cx="2377629" cy="2302853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1433015"/>
                <a:gd name="connsiteY0" fmla="*/ 477671 h 914400"/>
                <a:gd name="connsiteX1" fmla="*/ 1433015 w 1433015"/>
                <a:gd name="connsiteY1" fmla="*/ 0 h 914400"/>
                <a:gd name="connsiteX2" fmla="*/ 1433015 w 1433015"/>
                <a:gd name="connsiteY2" fmla="*/ 914400 h 914400"/>
                <a:gd name="connsiteX3" fmla="*/ 518615 w 1433015"/>
                <a:gd name="connsiteY3" fmla="*/ 914400 h 914400"/>
                <a:gd name="connsiteX4" fmla="*/ 0 w 1433015"/>
                <a:gd name="connsiteY4" fmla="*/ 477671 h 914400"/>
                <a:gd name="connsiteX0" fmla="*/ 0 w 1433015"/>
                <a:gd name="connsiteY0" fmla="*/ 477671 h 914400"/>
                <a:gd name="connsiteX1" fmla="*/ 1433015 w 1433015"/>
                <a:gd name="connsiteY1" fmla="*/ 0 h 914400"/>
                <a:gd name="connsiteX2" fmla="*/ 1433015 w 1433015"/>
                <a:gd name="connsiteY2" fmla="*/ 914400 h 914400"/>
                <a:gd name="connsiteX3" fmla="*/ 1173707 w 1433015"/>
                <a:gd name="connsiteY3" fmla="*/ 914400 h 914400"/>
                <a:gd name="connsiteX4" fmla="*/ 0 w 1433015"/>
                <a:gd name="connsiteY4" fmla="*/ 477671 h 914400"/>
                <a:gd name="connsiteX0" fmla="*/ 0 w 1050878"/>
                <a:gd name="connsiteY0" fmla="*/ 95534 h 914400"/>
                <a:gd name="connsiteX1" fmla="*/ 1050878 w 1050878"/>
                <a:gd name="connsiteY1" fmla="*/ 0 h 914400"/>
                <a:gd name="connsiteX2" fmla="*/ 1050878 w 1050878"/>
                <a:gd name="connsiteY2" fmla="*/ 914400 h 914400"/>
                <a:gd name="connsiteX3" fmla="*/ 791570 w 1050878"/>
                <a:gd name="connsiteY3" fmla="*/ 914400 h 914400"/>
                <a:gd name="connsiteX4" fmla="*/ 0 w 1050878"/>
                <a:gd name="connsiteY4" fmla="*/ 95534 h 914400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050878 w 1856096"/>
                <a:gd name="connsiteY2" fmla="*/ 1405719 h 1405719"/>
                <a:gd name="connsiteX3" fmla="*/ 791570 w 1856096"/>
                <a:gd name="connsiteY3" fmla="*/ 1405719 h 1405719"/>
                <a:gd name="connsiteX4" fmla="*/ 0 w 1856096"/>
                <a:gd name="connsiteY4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050878 w 1856096"/>
                <a:gd name="connsiteY3" fmla="*/ 1405719 h 1405719"/>
                <a:gd name="connsiteX4" fmla="*/ 791570 w 1856096"/>
                <a:gd name="connsiteY4" fmla="*/ 1405719 h 1405719"/>
                <a:gd name="connsiteX5" fmla="*/ 0 w 1856096"/>
                <a:gd name="connsiteY5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351129 w 1856096"/>
                <a:gd name="connsiteY3" fmla="*/ 1228299 h 1405719"/>
                <a:gd name="connsiteX4" fmla="*/ 1050878 w 1856096"/>
                <a:gd name="connsiteY4" fmla="*/ 1405719 h 1405719"/>
                <a:gd name="connsiteX5" fmla="*/ 791570 w 1856096"/>
                <a:gd name="connsiteY5" fmla="*/ 1405719 h 1405719"/>
                <a:gd name="connsiteX6" fmla="*/ 0 w 1856096"/>
                <a:gd name="connsiteY6" fmla="*/ 586853 h 1405719"/>
                <a:gd name="connsiteX0" fmla="*/ 0 w 1856096"/>
                <a:gd name="connsiteY0" fmla="*/ 586853 h 1405719"/>
                <a:gd name="connsiteX1" fmla="*/ 1856096 w 1856096"/>
                <a:gd name="connsiteY1" fmla="*/ 0 h 1405719"/>
                <a:gd name="connsiteX2" fmla="*/ 1774210 w 1856096"/>
                <a:gd name="connsiteY2" fmla="*/ 668741 h 1405719"/>
                <a:gd name="connsiteX3" fmla="*/ 1351129 w 1856096"/>
                <a:gd name="connsiteY3" fmla="*/ 1228299 h 1405719"/>
                <a:gd name="connsiteX4" fmla="*/ 791570 w 1856096"/>
                <a:gd name="connsiteY4" fmla="*/ 1405719 h 1405719"/>
                <a:gd name="connsiteX5" fmla="*/ 0 w 1856096"/>
                <a:gd name="connsiteY5" fmla="*/ 586853 h 1405719"/>
                <a:gd name="connsiteX0" fmla="*/ 0 w 1856096"/>
                <a:gd name="connsiteY0" fmla="*/ 586853 h 1546331"/>
                <a:gd name="connsiteX1" fmla="*/ 1856096 w 1856096"/>
                <a:gd name="connsiteY1" fmla="*/ 0 h 1546331"/>
                <a:gd name="connsiteX2" fmla="*/ 1774210 w 1856096"/>
                <a:gd name="connsiteY2" fmla="*/ 668741 h 1546331"/>
                <a:gd name="connsiteX3" fmla="*/ 1351129 w 1856096"/>
                <a:gd name="connsiteY3" fmla="*/ 1228299 h 1546331"/>
                <a:gd name="connsiteX4" fmla="*/ 791570 w 1856096"/>
                <a:gd name="connsiteY4" fmla="*/ 1405719 h 1546331"/>
                <a:gd name="connsiteX5" fmla="*/ 0 w 1856096"/>
                <a:gd name="connsiteY5" fmla="*/ 586853 h 1546331"/>
                <a:gd name="connsiteX0" fmla="*/ 0 w 1856096"/>
                <a:gd name="connsiteY0" fmla="*/ 586853 h 1563159"/>
                <a:gd name="connsiteX1" fmla="*/ 1856096 w 1856096"/>
                <a:gd name="connsiteY1" fmla="*/ 0 h 1563159"/>
                <a:gd name="connsiteX2" fmla="*/ 1774210 w 1856096"/>
                <a:gd name="connsiteY2" fmla="*/ 668741 h 1563159"/>
                <a:gd name="connsiteX3" fmla="*/ 1351129 w 1856096"/>
                <a:gd name="connsiteY3" fmla="*/ 1228299 h 1563159"/>
                <a:gd name="connsiteX4" fmla="*/ 791570 w 1856096"/>
                <a:gd name="connsiteY4" fmla="*/ 1405719 h 1563159"/>
                <a:gd name="connsiteX5" fmla="*/ 0 w 1856096"/>
                <a:gd name="connsiteY5" fmla="*/ 586853 h 1563159"/>
                <a:gd name="connsiteX0" fmla="*/ 0 w 1856096"/>
                <a:gd name="connsiteY0" fmla="*/ 586853 h 1563159"/>
                <a:gd name="connsiteX1" fmla="*/ 1856096 w 1856096"/>
                <a:gd name="connsiteY1" fmla="*/ 0 h 1563159"/>
                <a:gd name="connsiteX2" fmla="*/ 1774210 w 1856096"/>
                <a:gd name="connsiteY2" fmla="*/ 668741 h 1563159"/>
                <a:gd name="connsiteX3" fmla="*/ 1351129 w 1856096"/>
                <a:gd name="connsiteY3" fmla="*/ 1228299 h 1563159"/>
                <a:gd name="connsiteX4" fmla="*/ 791570 w 1856096"/>
                <a:gd name="connsiteY4" fmla="*/ 1405719 h 1563159"/>
                <a:gd name="connsiteX5" fmla="*/ 0 w 1856096"/>
                <a:gd name="connsiteY5" fmla="*/ 586853 h 1563159"/>
                <a:gd name="connsiteX0" fmla="*/ 0 w 1963128"/>
                <a:gd name="connsiteY0" fmla="*/ 586853 h 1563159"/>
                <a:gd name="connsiteX1" fmla="*/ 1856096 w 1963128"/>
                <a:gd name="connsiteY1" fmla="*/ 0 h 1563159"/>
                <a:gd name="connsiteX2" fmla="*/ 1774210 w 1963128"/>
                <a:gd name="connsiteY2" fmla="*/ 668741 h 1563159"/>
                <a:gd name="connsiteX3" fmla="*/ 1351129 w 1963128"/>
                <a:gd name="connsiteY3" fmla="*/ 1228299 h 1563159"/>
                <a:gd name="connsiteX4" fmla="*/ 791570 w 1963128"/>
                <a:gd name="connsiteY4" fmla="*/ 1405719 h 1563159"/>
                <a:gd name="connsiteX5" fmla="*/ 0 w 1963128"/>
                <a:gd name="connsiteY5" fmla="*/ 586853 h 1563159"/>
                <a:gd name="connsiteX0" fmla="*/ 0 w 2329218"/>
                <a:gd name="connsiteY0" fmla="*/ 586853 h 1563159"/>
                <a:gd name="connsiteX1" fmla="*/ 1856096 w 2329218"/>
                <a:gd name="connsiteY1" fmla="*/ 0 h 1563159"/>
                <a:gd name="connsiteX2" fmla="*/ 1774210 w 2329218"/>
                <a:gd name="connsiteY2" fmla="*/ 668741 h 1563159"/>
                <a:gd name="connsiteX3" fmla="*/ 1351129 w 2329218"/>
                <a:gd name="connsiteY3" fmla="*/ 1228299 h 1563159"/>
                <a:gd name="connsiteX4" fmla="*/ 791570 w 2329218"/>
                <a:gd name="connsiteY4" fmla="*/ 1405719 h 1563159"/>
                <a:gd name="connsiteX5" fmla="*/ 0 w 2329218"/>
                <a:gd name="connsiteY5" fmla="*/ 586853 h 1563159"/>
                <a:gd name="connsiteX0" fmla="*/ 0 w 2377629"/>
                <a:gd name="connsiteY0" fmla="*/ 586853 h 1563159"/>
                <a:gd name="connsiteX1" fmla="*/ 1856096 w 2377629"/>
                <a:gd name="connsiteY1" fmla="*/ 0 h 1563159"/>
                <a:gd name="connsiteX2" fmla="*/ 1774210 w 2377629"/>
                <a:gd name="connsiteY2" fmla="*/ 668741 h 1563159"/>
                <a:gd name="connsiteX3" fmla="*/ 1351129 w 2377629"/>
                <a:gd name="connsiteY3" fmla="*/ 1228299 h 1563159"/>
                <a:gd name="connsiteX4" fmla="*/ 791570 w 2377629"/>
                <a:gd name="connsiteY4" fmla="*/ 1405719 h 1563159"/>
                <a:gd name="connsiteX5" fmla="*/ 0 w 2377629"/>
                <a:gd name="connsiteY5" fmla="*/ 586853 h 1563159"/>
                <a:gd name="connsiteX0" fmla="*/ 0 w 2377629"/>
                <a:gd name="connsiteY0" fmla="*/ 1106069 h 2082375"/>
                <a:gd name="connsiteX1" fmla="*/ 1856096 w 2377629"/>
                <a:gd name="connsiteY1" fmla="*/ 519216 h 2082375"/>
                <a:gd name="connsiteX2" fmla="*/ 1774210 w 2377629"/>
                <a:gd name="connsiteY2" fmla="*/ 1187957 h 2082375"/>
                <a:gd name="connsiteX3" fmla="*/ 1351129 w 2377629"/>
                <a:gd name="connsiteY3" fmla="*/ 1747515 h 2082375"/>
                <a:gd name="connsiteX4" fmla="*/ 791570 w 2377629"/>
                <a:gd name="connsiteY4" fmla="*/ 1924935 h 2082375"/>
                <a:gd name="connsiteX5" fmla="*/ 0 w 2377629"/>
                <a:gd name="connsiteY5" fmla="*/ 1106069 h 2082375"/>
                <a:gd name="connsiteX0" fmla="*/ 0 w 2377629"/>
                <a:gd name="connsiteY0" fmla="*/ 1326547 h 2302853"/>
                <a:gd name="connsiteX1" fmla="*/ 1856096 w 2377629"/>
                <a:gd name="connsiteY1" fmla="*/ 739694 h 2302853"/>
                <a:gd name="connsiteX2" fmla="*/ 1774210 w 2377629"/>
                <a:gd name="connsiteY2" fmla="*/ 1408435 h 2302853"/>
                <a:gd name="connsiteX3" fmla="*/ 1351129 w 2377629"/>
                <a:gd name="connsiteY3" fmla="*/ 1967993 h 2302853"/>
                <a:gd name="connsiteX4" fmla="*/ 791570 w 2377629"/>
                <a:gd name="connsiteY4" fmla="*/ 2145413 h 2302853"/>
                <a:gd name="connsiteX5" fmla="*/ 0 w 2377629"/>
                <a:gd name="connsiteY5" fmla="*/ 1326547 h 230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7629" h="2302853">
                  <a:moveTo>
                    <a:pt x="0" y="1326547"/>
                  </a:moveTo>
                  <a:cubicBezTo>
                    <a:pt x="72788" y="107347"/>
                    <a:pt x="3052549" y="-634181"/>
                    <a:pt x="1856096" y="739694"/>
                  </a:cubicBezTo>
                  <a:cubicBezTo>
                    <a:pt x="1951630" y="771539"/>
                    <a:pt x="3029804" y="1035396"/>
                    <a:pt x="1774210" y="1408435"/>
                  </a:cubicBezTo>
                  <a:cubicBezTo>
                    <a:pt x="1942532" y="1476673"/>
                    <a:pt x="2247332" y="2077176"/>
                    <a:pt x="1351129" y="1967993"/>
                  </a:cubicBezTo>
                  <a:cubicBezTo>
                    <a:pt x="1533098" y="2122667"/>
                    <a:pt x="1401171" y="2523001"/>
                    <a:pt x="791570" y="2145413"/>
                  </a:cubicBezTo>
                  <a:lnTo>
                    <a:pt x="0" y="1326547"/>
                  </a:ln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1110BB83-AAB2-A168-9854-67C14AC015EB}"/>
                </a:ext>
              </a:extLst>
            </p:cNvPr>
            <p:cNvSpPr/>
            <p:nvPr/>
          </p:nvSpPr>
          <p:spPr>
            <a:xfrm rot="3255307">
              <a:off x="7774276" y="2976452"/>
              <a:ext cx="1296160" cy="782130"/>
            </a:xfrm>
            <a:prstGeom prst="rect">
              <a:avLst/>
            </a:prstGeom>
            <a:solidFill>
              <a:srgbClr val="FFE4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C5785E-FF92-0D81-4D67-C36949AA1A43}"/>
                </a:ext>
              </a:extLst>
            </p:cNvPr>
            <p:cNvSpPr/>
            <p:nvPr/>
          </p:nvSpPr>
          <p:spPr>
            <a:xfrm>
              <a:off x="6238032" y="3584857"/>
              <a:ext cx="2121769" cy="1172083"/>
            </a:xfrm>
            <a:custGeom>
              <a:avLst/>
              <a:gdLst>
                <a:gd name="connsiteX0" fmla="*/ 0 w 998775"/>
                <a:gd name="connsiteY0" fmla="*/ 0 h 350585"/>
                <a:gd name="connsiteX1" fmla="*/ 998775 w 998775"/>
                <a:gd name="connsiteY1" fmla="*/ 0 h 350585"/>
                <a:gd name="connsiteX2" fmla="*/ 998775 w 998775"/>
                <a:gd name="connsiteY2" fmla="*/ 350585 h 350585"/>
                <a:gd name="connsiteX3" fmla="*/ 0 w 998775"/>
                <a:gd name="connsiteY3" fmla="*/ 350585 h 350585"/>
                <a:gd name="connsiteX4" fmla="*/ 0 w 998775"/>
                <a:gd name="connsiteY4" fmla="*/ 0 h 350585"/>
                <a:gd name="connsiteX0" fmla="*/ 0 w 1722107"/>
                <a:gd name="connsiteY0" fmla="*/ 177420 h 528005"/>
                <a:gd name="connsiteX1" fmla="*/ 1722107 w 1722107"/>
                <a:gd name="connsiteY1" fmla="*/ 0 h 528005"/>
                <a:gd name="connsiteX2" fmla="*/ 998775 w 1722107"/>
                <a:gd name="connsiteY2" fmla="*/ 528005 h 528005"/>
                <a:gd name="connsiteX3" fmla="*/ 0 w 1722107"/>
                <a:gd name="connsiteY3" fmla="*/ 528005 h 528005"/>
                <a:gd name="connsiteX4" fmla="*/ 0 w 1722107"/>
                <a:gd name="connsiteY4" fmla="*/ 177420 h 528005"/>
                <a:gd name="connsiteX0" fmla="*/ 0 w 1558334"/>
                <a:gd name="connsiteY0" fmla="*/ 27295 h 377880"/>
                <a:gd name="connsiteX1" fmla="*/ 1558334 w 1558334"/>
                <a:gd name="connsiteY1" fmla="*/ 0 h 377880"/>
                <a:gd name="connsiteX2" fmla="*/ 998775 w 1558334"/>
                <a:gd name="connsiteY2" fmla="*/ 377880 h 377880"/>
                <a:gd name="connsiteX3" fmla="*/ 0 w 1558334"/>
                <a:gd name="connsiteY3" fmla="*/ 377880 h 377880"/>
                <a:gd name="connsiteX4" fmla="*/ 0 w 1558334"/>
                <a:gd name="connsiteY4" fmla="*/ 27295 h 377880"/>
                <a:gd name="connsiteX0" fmla="*/ 0 w 1475784"/>
                <a:gd name="connsiteY0" fmla="*/ 8245 h 358830"/>
                <a:gd name="connsiteX1" fmla="*/ 1475784 w 1475784"/>
                <a:gd name="connsiteY1" fmla="*/ 0 h 358830"/>
                <a:gd name="connsiteX2" fmla="*/ 998775 w 1475784"/>
                <a:gd name="connsiteY2" fmla="*/ 358830 h 358830"/>
                <a:gd name="connsiteX3" fmla="*/ 0 w 1475784"/>
                <a:gd name="connsiteY3" fmla="*/ 358830 h 358830"/>
                <a:gd name="connsiteX4" fmla="*/ 0 w 1475784"/>
                <a:gd name="connsiteY4" fmla="*/ 8245 h 358830"/>
                <a:gd name="connsiteX0" fmla="*/ 0 w 1490380"/>
                <a:gd name="connsiteY0" fmla="*/ 8245 h 358830"/>
                <a:gd name="connsiteX1" fmla="*/ 1475784 w 1490380"/>
                <a:gd name="connsiteY1" fmla="*/ 0 h 358830"/>
                <a:gd name="connsiteX2" fmla="*/ 1468680 w 1490380"/>
                <a:gd name="connsiteY2" fmla="*/ 169888 h 358830"/>
                <a:gd name="connsiteX3" fmla="*/ 998775 w 1490380"/>
                <a:gd name="connsiteY3" fmla="*/ 358830 h 358830"/>
                <a:gd name="connsiteX4" fmla="*/ 0 w 1490380"/>
                <a:gd name="connsiteY4" fmla="*/ 358830 h 358830"/>
                <a:gd name="connsiteX5" fmla="*/ 0 w 1490380"/>
                <a:gd name="connsiteY5" fmla="*/ 8245 h 358830"/>
                <a:gd name="connsiteX0" fmla="*/ 0 w 1521973"/>
                <a:gd name="connsiteY0" fmla="*/ 8245 h 358830"/>
                <a:gd name="connsiteX1" fmla="*/ 1475784 w 1521973"/>
                <a:gd name="connsiteY1" fmla="*/ 0 h 358830"/>
                <a:gd name="connsiteX2" fmla="*/ 1468680 w 1521973"/>
                <a:gd name="connsiteY2" fmla="*/ 169888 h 358830"/>
                <a:gd name="connsiteX3" fmla="*/ 1494080 w 1521973"/>
                <a:gd name="connsiteY3" fmla="*/ 334988 h 358830"/>
                <a:gd name="connsiteX4" fmla="*/ 998775 w 1521973"/>
                <a:gd name="connsiteY4" fmla="*/ 358830 h 358830"/>
                <a:gd name="connsiteX5" fmla="*/ 0 w 1521973"/>
                <a:gd name="connsiteY5" fmla="*/ 358830 h 358830"/>
                <a:gd name="connsiteX6" fmla="*/ 0 w 1521973"/>
                <a:gd name="connsiteY6" fmla="*/ 8245 h 358830"/>
                <a:gd name="connsiteX0" fmla="*/ 114300 w 1521973"/>
                <a:gd name="connsiteY0" fmla="*/ 0 h 718885"/>
                <a:gd name="connsiteX1" fmla="*/ 1475784 w 1521973"/>
                <a:gd name="connsiteY1" fmla="*/ 360055 h 718885"/>
                <a:gd name="connsiteX2" fmla="*/ 1468680 w 1521973"/>
                <a:gd name="connsiteY2" fmla="*/ 529943 h 718885"/>
                <a:gd name="connsiteX3" fmla="*/ 1494080 w 1521973"/>
                <a:gd name="connsiteY3" fmla="*/ 695043 h 718885"/>
                <a:gd name="connsiteX4" fmla="*/ 998775 w 1521973"/>
                <a:gd name="connsiteY4" fmla="*/ 718885 h 718885"/>
                <a:gd name="connsiteX5" fmla="*/ 0 w 1521973"/>
                <a:gd name="connsiteY5" fmla="*/ 718885 h 718885"/>
                <a:gd name="connsiteX6" fmla="*/ 114300 w 1521973"/>
                <a:gd name="connsiteY6" fmla="*/ 0 h 718885"/>
                <a:gd name="connsiteX0" fmla="*/ 12700 w 1420373"/>
                <a:gd name="connsiteY0" fmla="*/ 0 h 1099885"/>
                <a:gd name="connsiteX1" fmla="*/ 1374184 w 1420373"/>
                <a:gd name="connsiteY1" fmla="*/ 360055 h 1099885"/>
                <a:gd name="connsiteX2" fmla="*/ 1367080 w 1420373"/>
                <a:gd name="connsiteY2" fmla="*/ 529943 h 1099885"/>
                <a:gd name="connsiteX3" fmla="*/ 1392480 w 1420373"/>
                <a:gd name="connsiteY3" fmla="*/ 695043 h 1099885"/>
                <a:gd name="connsiteX4" fmla="*/ 897175 w 1420373"/>
                <a:gd name="connsiteY4" fmla="*/ 718885 h 1099885"/>
                <a:gd name="connsiteX5" fmla="*/ 0 w 1420373"/>
                <a:gd name="connsiteY5" fmla="*/ 1099885 h 1099885"/>
                <a:gd name="connsiteX6" fmla="*/ 12700 w 1420373"/>
                <a:gd name="connsiteY6" fmla="*/ 0 h 1099885"/>
                <a:gd name="connsiteX0" fmla="*/ 347150 w 1754823"/>
                <a:gd name="connsiteY0" fmla="*/ 0 h 1099885"/>
                <a:gd name="connsiteX1" fmla="*/ 1708634 w 1754823"/>
                <a:gd name="connsiteY1" fmla="*/ 360055 h 1099885"/>
                <a:gd name="connsiteX2" fmla="*/ 1701530 w 1754823"/>
                <a:gd name="connsiteY2" fmla="*/ 529943 h 1099885"/>
                <a:gd name="connsiteX3" fmla="*/ 1726930 w 1754823"/>
                <a:gd name="connsiteY3" fmla="*/ 695043 h 1099885"/>
                <a:gd name="connsiteX4" fmla="*/ 1231625 w 1754823"/>
                <a:gd name="connsiteY4" fmla="*/ 718885 h 1099885"/>
                <a:gd name="connsiteX5" fmla="*/ 334450 w 1754823"/>
                <a:gd name="connsiteY5" fmla="*/ 1099885 h 1099885"/>
                <a:gd name="connsiteX6" fmla="*/ 347150 w 1754823"/>
                <a:gd name="connsiteY6" fmla="*/ 0 h 1099885"/>
                <a:gd name="connsiteX0" fmla="*/ 383189 w 1790862"/>
                <a:gd name="connsiteY0" fmla="*/ 0 h 1099885"/>
                <a:gd name="connsiteX1" fmla="*/ 1744673 w 1790862"/>
                <a:gd name="connsiteY1" fmla="*/ 360055 h 1099885"/>
                <a:gd name="connsiteX2" fmla="*/ 1737569 w 1790862"/>
                <a:gd name="connsiteY2" fmla="*/ 529943 h 1099885"/>
                <a:gd name="connsiteX3" fmla="*/ 1762969 w 1790862"/>
                <a:gd name="connsiteY3" fmla="*/ 695043 h 1099885"/>
                <a:gd name="connsiteX4" fmla="*/ 1267664 w 1790862"/>
                <a:gd name="connsiteY4" fmla="*/ 718885 h 1099885"/>
                <a:gd name="connsiteX5" fmla="*/ 370489 w 1790862"/>
                <a:gd name="connsiteY5" fmla="*/ 1099885 h 1099885"/>
                <a:gd name="connsiteX6" fmla="*/ 383189 w 1790862"/>
                <a:gd name="connsiteY6" fmla="*/ 0 h 1099885"/>
                <a:gd name="connsiteX0" fmla="*/ 383189 w 1790862"/>
                <a:gd name="connsiteY0" fmla="*/ 144 h 1100029"/>
                <a:gd name="connsiteX1" fmla="*/ 1744673 w 1790862"/>
                <a:gd name="connsiteY1" fmla="*/ 360199 h 1100029"/>
                <a:gd name="connsiteX2" fmla="*/ 1737569 w 1790862"/>
                <a:gd name="connsiteY2" fmla="*/ 530087 h 1100029"/>
                <a:gd name="connsiteX3" fmla="*/ 1762969 w 1790862"/>
                <a:gd name="connsiteY3" fmla="*/ 695187 h 1100029"/>
                <a:gd name="connsiteX4" fmla="*/ 1267664 w 1790862"/>
                <a:gd name="connsiteY4" fmla="*/ 719029 h 1100029"/>
                <a:gd name="connsiteX5" fmla="*/ 370489 w 1790862"/>
                <a:gd name="connsiteY5" fmla="*/ 1100029 h 1100029"/>
                <a:gd name="connsiteX6" fmla="*/ 383189 w 1790862"/>
                <a:gd name="connsiteY6" fmla="*/ 144 h 1100029"/>
                <a:gd name="connsiteX0" fmla="*/ 383189 w 2003082"/>
                <a:gd name="connsiteY0" fmla="*/ 161 h 1100046"/>
                <a:gd name="connsiteX1" fmla="*/ 1744673 w 2003082"/>
                <a:gd name="connsiteY1" fmla="*/ 360216 h 1100046"/>
                <a:gd name="connsiteX2" fmla="*/ 1737569 w 2003082"/>
                <a:gd name="connsiteY2" fmla="*/ 530104 h 1100046"/>
                <a:gd name="connsiteX3" fmla="*/ 1762969 w 2003082"/>
                <a:gd name="connsiteY3" fmla="*/ 695204 h 1100046"/>
                <a:gd name="connsiteX4" fmla="*/ 1267664 w 2003082"/>
                <a:gd name="connsiteY4" fmla="*/ 719046 h 1100046"/>
                <a:gd name="connsiteX5" fmla="*/ 370489 w 2003082"/>
                <a:gd name="connsiteY5" fmla="*/ 1100046 h 1100046"/>
                <a:gd name="connsiteX6" fmla="*/ 383189 w 2003082"/>
                <a:gd name="connsiteY6" fmla="*/ 161 h 1100046"/>
                <a:gd name="connsiteX0" fmla="*/ 383189 w 1988312"/>
                <a:gd name="connsiteY0" fmla="*/ 0 h 1099885"/>
                <a:gd name="connsiteX1" fmla="*/ 1744673 w 1988312"/>
                <a:gd name="connsiteY1" fmla="*/ 360055 h 1099885"/>
                <a:gd name="connsiteX2" fmla="*/ 1737569 w 1988312"/>
                <a:gd name="connsiteY2" fmla="*/ 529943 h 1099885"/>
                <a:gd name="connsiteX3" fmla="*/ 1762969 w 1988312"/>
                <a:gd name="connsiteY3" fmla="*/ 695043 h 1099885"/>
                <a:gd name="connsiteX4" fmla="*/ 1267664 w 1988312"/>
                <a:gd name="connsiteY4" fmla="*/ 718885 h 1099885"/>
                <a:gd name="connsiteX5" fmla="*/ 370489 w 1988312"/>
                <a:gd name="connsiteY5" fmla="*/ 1099885 h 1099885"/>
                <a:gd name="connsiteX6" fmla="*/ 383189 w 1988312"/>
                <a:gd name="connsiteY6" fmla="*/ 0 h 1099885"/>
                <a:gd name="connsiteX0" fmla="*/ 383189 w 2028598"/>
                <a:gd name="connsiteY0" fmla="*/ 0 h 1099885"/>
                <a:gd name="connsiteX1" fmla="*/ 1744673 w 2028598"/>
                <a:gd name="connsiteY1" fmla="*/ 360055 h 1099885"/>
                <a:gd name="connsiteX2" fmla="*/ 1737569 w 2028598"/>
                <a:gd name="connsiteY2" fmla="*/ 529943 h 1099885"/>
                <a:gd name="connsiteX3" fmla="*/ 1762969 w 2028598"/>
                <a:gd name="connsiteY3" fmla="*/ 695043 h 1099885"/>
                <a:gd name="connsiteX4" fmla="*/ 1267664 w 2028598"/>
                <a:gd name="connsiteY4" fmla="*/ 718885 h 1099885"/>
                <a:gd name="connsiteX5" fmla="*/ 370489 w 2028598"/>
                <a:gd name="connsiteY5" fmla="*/ 1099885 h 1099885"/>
                <a:gd name="connsiteX6" fmla="*/ 383189 w 2028598"/>
                <a:gd name="connsiteY6" fmla="*/ 0 h 1099885"/>
                <a:gd name="connsiteX0" fmla="*/ 383189 w 2026758"/>
                <a:gd name="connsiteY0" fmla="*/ 0 h 1099885"/>
                <a:gd name="connsiteX1" fmla="*/ 1744673 w 2026758"/>
                <a:gd name="connsiteY1" fmla="*/ 360055 h 1099885"/>
                <a:gd name="connsiteX2" fmla="*/ 1737569 w 2026758"/>
                <a:gd name="connsiteY2" fmla="*/ 529943 h 1099885"/>
                <a:gd name="connsiteX3" fmla="*/ 1762969 w 2026758"/>
                <a:gd name="connsiteY3" fmla="*/ 695043 h 1099885"/>
                <a:gd name="connsiteX4" fmla="*/ 1267664 w 2026758"/>
                <a:gd name="connsiteY4" fmla="*/ 718885 h 1099885"/>
                <a:gd name="connsiteX5" fmla="*/ 370489 w 2026758"/>
                <a:gd name="connsiteY5" fmla="*/ 1099885 h 1099885"/>
                <a:gd name="connsiteX6" fmla="*/ 383189 w 2026758"/>
                <a:gd name="connsiteY6" fmla="*/ 0 h 1099885"/>
                <a:gd name="connsiteX0" fmla="*/ 383189 w 2057477"/>
                <a:gd name="connsiteY0" fmla="*/ 0 h 1099885"/>
                <a:gd name="connsiteX1" fmla="*/ 1744673 w 2057477"/>
                <a:gd name="connsiteY1" fmla="*/ 360055 h 1099885"/>
                <a:gd name="connsiteX2" fmla="*/ 1737569 w 2057477"/>
                <a:gd name="connsiteY2" fmla="*/ 529943 h 1099885"/>
                <a:gd name="connsiteX3" fmla="*/ 1762969 w 2057477"/>
                <a:gd name="connsiteY3" fmla="*/ 695043 h 1099885"/>
                <a:gd name="connsiteX4" fmla="*/ 1267664 w 2057477"/>
                <a:gd name="connsiteY4" fmla="*/ 718885 h 1099885"/>
                <a:gd name="connsiteX5" fmla="*/ 370489 w 2057477"/>
                <a:gd name="connsiteY5" fmla="*/ 1099885 h 1099885"/>
                <a:gd name="connsiteX6" fmla="*/ 383189 w 2057477"/>
                <a:gd name="connsiteY6" fmla="*/ 0 h 1099885"/>
                <a:gd name="connsiteX0" fmla="*/ 383189 w 2098574"/>
                <a:gd name="connsiteY0" fmla="*/ 0 h 1099885"/>
                <a:gd name="connsiteX1" fmla="*/ 1744673 w 2098574"/>
                <a:gd name="connsiteY1" fmla="*/ 360055 h 1099885"/>
                <a:gd name="connsiteX2" fmla="*/ 1737569 w 2098574"/>
                <a:gd name="connsiteY2" fmla="*/ 529943 h 1099885"/>
                <a:gd name="connsiteX3" fmla="*/ 1762969 w 2098574"/>
                <a:gd name="connsiteY3" fmla="*/ 695043 h 1099885"/>
                <a:gd name="connsiteX4" fmla="*/ 1267664 w 2098574"/>
                <a:gd name="connsiteY4" fmla="*/ 718885 h 1099885"/>
                <a:gd name="connsiteX5" fmla="*/ 370489 w 2098574"/>
                <a:gd name="connsiteY5" fmla="*/ 1099885 h 1099885"/>
                <a:gd name="connsiteX6" fmla="*/ 383189 w 2098574"/>
                <a:gd name="connsiteY6" fmla="*/ 0 h 1099885"/>
                <a:gd name="connsiteX0" fmla="*/ 383189 w 2098574"/>
                <a:gd name="connsiteY0" fmla="*/ 0 h 1099885"/>
                <a:gd name="connsiteX1" fmla="*/ 1744673 w 2098574"/>
                <a:gd name="connsiteY1" fmla="*/ 360055 h 1099885"/>
                <a:gd name="connsiteX2" fmla="*/ 1737569 w 2098574"/>
                <a:gd name="connsiteY2" fmla="*/ 529943 h 1099885"/>
                <a:gd name="connsiteX3" fmla="*/ 1762969 w 2098574"/>
                <a:gd name="connsiteY3" fmla="*/ 695043 h 1099885"/>
                <a:gd name="connsiteX4" fmla="*/ 1267664 w 2098574"/>
                <a:gd name="connsiteY4" fmla="*/ 718885 h 1099885"/>
                <a:gd name="connsiteX5" fmla="*/ 370489 w 2098574"/>
                <a:gd name="connsiteY5" fmla="*/ 1099885 h 1099885"/>
                <a:gd name="connsiteX6" fmla="*/ 383189 w 2098574"/>
                <a:gd name="connsiteY6" fmla="*/ 0 h 1099885"/>
                <a:gd name="connsiteX0" fmla="*/ 383189 w 2121769"/>
                <a:gd name="connsiteY0" fmla="*/ 0 h 1099885"/>
                <a:gd name="connsiteX1" fmla="*/ 1744673 w 2121769"/>
                <a:gd name="connsiteY1" fmla="*/ 360055 h 1099885"/>
                <a:gd name="connsiteX2" fmla="*/ 1737569 w 2121769"/>
                <a:gd name="connsiteY2" fmla="*/ 529943 h 1099885"/>
                <a:gd name="connsiteX3" fmla="*/ 1762969 w 2121769"/>
                <a:gd name="connsiteY3" fmla="*/ 695043 h 1099885"/>
                <a:gd name="connsiteX4" fmla="*/ 1267664 w 2121769"/>
                <a:gd name="connsiteY4" fmla="*/ 718885 h 1099885"/>
                <a:gd name="connsiteX5" fmla="*/ 370489 w 2121769"/>
                <a:gd name="connsiteY5" fmla="*/ 1099885 h 1099885"/>
                <a:gd name="connsiteX6" fmla="*/ 383189 w 2121769"/>
                <a:gd name="connsiteY6" fmla="*/ 0 h 1099885"/>
                <a:gd name="connsiteX0" fmla="*/ 383189 w 2152767"/>
                <a:gd name="connsiteY0" fmla="*/ 0 h 1099885"/>
                <a:gd name="connsiteX1" fmla="*/ 1744673 w 2152767"/>
                <a:gd name="connsiteY1" fmla="*/ 360055 h 1099885"/>
                <a:gd name="connsiteX2" fmla="*/ 1737569 w 2152767"/>
                <a:gd name="connsiteY2" fmla="*/ 529943 h 1099885"/>
                <a:gd name="connsiteX3" fmla="*/ 1762969 w 2152767"/>
                <a:gd name="connsiteY3" fmla="*/ 695043 h 1099885"/>
                <a:gd name="connsiteX4" fmla="*/ 1267664 w 2152767"/>
                <a:gd name="connsiteY4" fmla="*/ 718885 h 1099885"/>
                <a:gd name="connsiteX5" fmla="*/ 370489 w 2152767"/>
                <a:gd name="connsiteY5" fmla="*/ 1099885 h 1099885"/>
                <a:gd name="connsiteX6" fmla="*/ 383189 w 2152767"/>
                <a:gd name="connsiteY6" fmla="*/ 0 h 1099885"/>
                <a:gd name="connsiteX0" fmla="*/ 383189 w 2121769"/>
                <a:gd name="connsiteY0" fmla="*/ 0 h 1119704"/>
                <a:gd name="connsiteX1" fmla="*/ 1744673 w 2121769"/>
                <a:gd name="connsiteY1" fmla="*/ 360055 h 1119704"/>
                <a:gd name="connsiteX2" fmla="*/ 1737569 w 2121769"/>
                <a:gd name="connsiteY2" fmla="*/ 529943 h 1119704"/>
                <a:gd name="connsiteX3" fmla="*/ 1762969 w 2121769"/>
                <a:gd name="connsiteY3" fmla="*/ 695043 h 1119704"/>
                <a:gd name="connsiteX4" fmla="*/ 370489 w 2121769"/>
                <a:gd name="connsiteY4" fmla="*/ 1099885 h 1119704"/>
                <a:gd name="connsiteX5" fmla="*/ 383189 w 2121769"/>
                <a:gd name="connsiteY5" fmla="*/ 0 h 1119704"/>
                <a:gd name="connsiteX0" fmla="*/ 383189 w 2121769"/>
                <a:gd name="connsiteY0" fmla="*/ 0 h 1167941"/>
                <a:gd name="connsiteX1" fmla="*/ 1744673 w 2121769"/>
                <a:gd name="connsiteY1" fmla="*/ 360055 h 1167941"/>
                <a:gd name="connsiteX2" fmla="*/ 1737569 w 2121769"/>
                <a:gd name="connsiteY2" fmla="*/ 529943 h 1167941"/>
                <a:gd name="connsiteX3" fmla="*/ 1762969 w 2121769"/>
                <a:gd name="connsiteY3" fmla="*/ 695043 h 1167941"/>
                <a:gd name="connsiteX4" fmla="*/ 370489 w 2121769"/>
                <a:gd name="connsiteY4" fmla="*/ 1099885 h 1167941"/>
                <a:gd name="connsiteX5" fmla="*/ 383189 w 2121769"/>
                <a:gd name="connsiteY5" fmla="*/ 0 h 1167941"/>
                <a:gd name="connsiteX0" fmla="*/ 383189 w 2121769"/>
                <a:gd name="connsiteY0" fmla="*/ 0 h 1148351"/>
                <a:gd name="connsiteX1" fmla="*/ 1744673 w 2121769"/>
                <a:gd name="connsiteY1" fmla="*/ 360055 h 1148351"/>
                <a:gd name="connsiteX2" fmla="*/ 1737569 w 2121769"/>
                <a:gd name="connsiteY2" fmla="*/ 529943 h 1148351"/>
                <a:gd name="connsiteX3" fmla="*/ 1762969 w 2121769"/>
                <a:gd name="connsiteY3" fmla="*/ 695043 h 1148351"/>
                <a:gd name="connsiteX4" fmla="*/ 370489 w 2121769"/>
                <a:gd name="connsiteY4" fmla="*/ 1099885 h 1148351"/>
                <a:gd name="connsiteX5" fmla="*/ 383189 w 2121769"/>
                <a:gd name="connsiteY5" fmla="*/ 0 h 1148351"/>
                <a:gd name="connsiteX0" fmla="*/ 383189 w 2121769"/>
                <a:gd name="connsiteY0" fmla="*/ 0 h 1172083"/>
                <a:gd name="connsiteX1" fmla="*/ 1744673 w 2121769"/>
                <a:gd name="connsiteY1" fmla="*/ 360055 h 1172083"/>
                <a:gd name="connsiteX2" fmla="*/ 1737569 w 2121769"/>
                <a:gd name="connsiteY2" fmla="*/ 529943 h 1172083"/>
                <a:gd name="connsiteX3" fmla="*/ 1762969 w 2121769"/>
                <a:gd name="connsiteY3" fmla="*/ 695043 h 1172083"/>
                <a:gd name="connsiteX4" fmla="*/ 370489 w 2121769"/>
                <a:gd name="connsiteY4" fmla="*/ 1099885 h 1172083"/>
                <a:gd name="connsiteX5" fmla="*/ 383189 w 2121769"/>
                <a:gd name="connsiteY5" fmla="*/ 0 h 1172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1769" h="1172083">
                  <a:moveTo>
                    <a:pt x="383189" y="0"/>
                  </a:moveTo>
                  <a:cubicBezTo>
                    <a:pt x="1586317" y="100968"/>
                    <a:pt x="2516395" y="151137"/>
                    <a:pt x="1744673" y="360055"/>
                  </a:cubicBezTo>
                  <a:cubicBezTo>
                    <a:pt x="2415405" y="380701"/>
                    <a:pt x="1968537" y="566447"/>
                    <a:pt x="1737569" y="529943"/>
                  </a:cubicBezTo>
                  <a:cubicBezTo>
                    <a:pt x="2463586" y="527826"/>
                    <a:pt x="1976752" y="709860"/>
                    <a:pt x="1762969" y="695043"/>
                  </a:cubicBezTo>
                  <a:cubicBezTo>
                    <a:pt x="2589222" y="466183"/>
                    <a:pt x="1667252" y="1437976"/>
                    <a:pt x="370489" y="1099885"/>
                  </a:cubicBezTo>
                  <a:cubicBezTo>
                    <a:pt x="-387278" y="549107"/>
                    <a:pt x="226556" y="55478"/>
                    <a:pt x="383189" y="0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B430875B-C6A0-3663-3058-E28B615263BB}"/>
                </a:ext>
              </a:extLst>
            </p:cNvPr>
            <p:cNvSpPr/>
            <p:nvPr/>
          </p:nvSpPr>
          <p:spPr>
            <a:xfrm>
              <a:off x="6586843" y="3547419"/>
              <a:ext cx="790711" cy="407332"/>
            </a:xfrm>
            <a:prstGeom prst="rect">
              <a:avLst/>
            </a:prstGeom>
            <a:solidFill>
              <a:srgbClr val="FFE4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0CA26E-568E-2B9C-CD65-BCFEF7ED01DA}"/>
              </a:ext>
            </a:extLst>
          </p:cNvPr>
          <p:cNvGrpSpPr/>
          <p:nvPr/>
        </p:nvGrpSpPr>
        <p:grpSpPr>
          <a:xfrm>
            <a:off x="9368754" y="2799121"/>
            <a:ext cx="2520600" cy="3205606"/>
            <a:chOff x="4704213" y="1704532"/>
            <a:chExt cx="2520600" cy="320560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3C2265-6B4C-9B7A-8F20-3066BB494F5D}"/>
                </a:ext>
              </a:extLst>
            </p:cNvPr>
            <p:cNvSpPr/>
            <p:nvPr/>
          </p:nvSpPr>
          <p:spPr>
            <a:xfrm>
              <a:off x="5212933" y="4114803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736AFD65-BF5F-7E9B-797A-97C2745729A1}"/>
                </a:ext>
              </a:extLst>
            </p:cNvPr>
            <p:cNvSpPr/>
            <p:nvPr/>
          </p:nvSpPr>
          <p:spPr>
            <a:xfrm flipH="1">
              <a:off x="5772975" y="4106269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6C623A-C690-2FE3-00E6-DB89E1620B66}"/>
                </a:ext>
              </a:extLst>
            </p:cNvPr>
            <p:cNvSpPr/>
            <p:nvPr/>
          </p:nvSpPr>
          <p:spPr>
            <a:xfrm>
              <a:off x="6444237" y="2729512"/>
              <a:ext cx="780576" cy="973808"/>
            </a:xfrm>
            <a:custGeom>
              <a:avLst/>
              <a:gdLst>
                <a:gd name="connsiteX0" fmla="*/ 0 w 284225"/>
                <a:gd name="connsiteY0" fmla="*/ 0 h 315483"/>
                <a:gd name="connsiteX1" fmla="*/ 284225 w 284225"/>
                <a:gd name="connsiteY1" fmla="*/ 0 h 315483"/>
                <a:gd name="connsiteX2" fmla="*/ 284225 w 284225"/>
                <a:gd name="connsiteY2" fmla="*/ 315483 h 315483"/>
                <a:gd name="connsiteX3" fmla="*/ 0 w 284225"/>
                <a:gd name="connsiteY3" fmla="*/ 315483 h 315483"/>
                <a:gd name="connsiteX4" fmla="*/ 0 w 284225"/>
                <a:gd name="connsiteY4" fmla="*/ 0 h 315483"/>
                <a:gd name="connsiteX0" fmla="*/ 0 w 451865"/>
                <a:gd name="connsiteY0" fmla="*/ 0 h 429783"/>
                <a:gd name="connsiteX1" fmla="*/ 451865 w 451865"/>
                <a:gd name="connsiteY1" fmla="*/ 114300 h 429783"/>
                <a:gd name="connsiteX2" fmla="*/ 451865 w 451865"/>
                <a:gd name="connsiteY2" fmla="*/ 429783 h 429783"/>
                <a:gd name="connsiteX3" fmla="*/ 167640 w 451865"/>
                <a:gd name="connsiteY3" fmla="*/ 429783 h 429783"/>
                <a:gd name="connsiteX4" fmla="*/ 0 w 451865"/>
                <a:gd name="connsiteY4" fmla="*/ 0 h 429783"/>
                <a:gd name="connsiteX0" fmla="*/ 0 w 604265"/>
                <a:gd name="connsiteY0" fmla="*/ 403860 h 833643"/>
                <a:gd name="connsiteX1" fmla="*/ 604265 w 604265"/>
                <a:gd name="connsiteY1" fmla="*/ 0 h 833643"/>
                <a:gd name="connsiteX2" fmla="*/ 451865 w 604265"/>
                <a:gd name="connsiteY2" fmla="*/ 833643 h 833643"/>
                <a:gd name="connsiteX3" fmla="*/ 167640 w 604265"/>
                <a:gd name="connsiteY3" fmla="*/ 833643 h 833643"/>
                <a:gd name="connsiteX4" fmla="*/ 0 w 604265"/>
                <a:gd name="connsiteY4" fmla="*/ 403860 h 833643"/>
                <a:gd name="connsiteX0" fmla="*/ 0 w 607197"/>
                <a:gd name="connsiteY0" fmla="*/ 403860 h 833643"/>
                <a:gd name="connsiteX1" fmla="*/ 604265 w 607197"/>
                <a:gd name="connsiteY1" fmla="*/ 0 h 833643"/>
                <a:gd name="connsiteX2" fmla="*/ 604265 w 607197"/>
                <a:gd name="connsiteY2" fmla="*/ 163083 h 833643"/>
                <a:gd name="connsiteX3" fmla="*/ 451865 w 607197"/>
                <a:gd name="connsiteY3" fmla="*/ 833643 h 833643"/>
                <a:gd name="connsiteX4" fmla="*/ 167640 w 607197"/>
                <a:gd name="connsiteY4" fmla="*/ 833643 h 833643"/>
                <a:gd name="connsiteX5" fmla="*/ 0 w 607197"/>
                <a:gd name="connsiteY5" fmla="*/ 403860 h 833643"/>
                <a:gd name="connsiteX0" fmla="*/ 0 w 712129"/>
                <a:gd name="connsiteY0" fmla="*/ 403860 h 833643"/>
                <a:gd name="connsiteX1" fmla="*/ 604265 w 712129"/>
                <a:gd name="connsiteY1" fmla="*/ 0 h 833643"/>
                <a:gd name="connsiteX2" fmla="*/ 604265 w 712129"/>
                <a:gd name="connsiteY2" fmla="*/ 163083 h 833643"/>
                <a:gd name="connsiteX3" fmla="*/ 710945 w 712129"/>
                <a:gd name="connsiteY3" fmla="*/ 391683 h 833643"/>
                <a:gd name="connsiteX4" fmla="*/ 451865 w 712129"/>
                <a:gd name="connsiteY4" fmla="*/ 833643 h 833643"/>
                <a:gd name="connsiteX5" fmla="*/ 167640 w 712129"/>
                <a:gd name="connsiteY5" fmla="*/ 833643 h 833643"/>
                <a:gd name="connsiteX6" fmla="*/ 0 w 712129"/>
                <a:gd name="connsiteY6" fmla="*/ 403860 h 833643"/>
                <a:gd name="connsiteX0" fmla="*/ 0 w 736574"/>
                <a:gd name="connsiteY0" fmla="*/ 403860 h 833643"/>
                <a:gd name="connsiteX1" fmla="*/ 604265 w 736574"/>
                <a:gd name="connsiteY1" fmla="*/ 0 h 833643"/>
                <a:gd name="connsiteX2" fmla="*/ 604265 w 736574"/>
                <a:gd name="connsiteY2" fmla="*/ 163083 h 833643"/>
                <a:gd name="connsiteX3" fmla="*/ 710945 w 736574"/>
                <a:gd name="connsiteY3" fmla="*/ 391683 h 833643"/>
                <a:gd name="connsiteX4" fmla="*/ 733805 w 736574"/>
                <a:gd name="connsiteY4" fmla="*/ 627903 h 833643"/>
                <a:gd name="connsiteX5" fmla="*/ 451865 w 736574"/>
                <a:gd name="connsiteY5" fmla="*/ 833643 h 833643"/>
                <a:gd name="connsiteX6" fmla="*/ 167640 w 736574"/>
                <a:gd name="connsiteY6" fmla="*/ 833643 h 833643"/>
                <a:gd name="connsiteX7" fmla="*/ 0 w 736574"/>
                <a:gd name="connsiteY7" fmla="*/ 403860 h 833643"/>
                <a:gd name="connsiteX0" fmla="*/ 0 w 736574"/>
                <a:gd name="connsiteY0" fmla="*/ 403860 h 841263"/>
                <a:gd name="connsiteX1" fmla="*/ 604265 w 736574"/>
                <a:gd name="connsiteY1" fmla="*/ 0 h 841263"/>
                <a:gd name="connsiteX2" fmla="*/ 604265 w 736574"/>
                <a:gd name="connsiteY2" fmla="*/ 163083 h 841263"/>
                <a:gd name="connsiteX3" fmla="*/ 710945 w 736574"/>
                <a:gd name="connsiteY3" fmla="*/ 391683 h 841263"/>
                <a:gd name="connsiteX4" fmla="*/ 733805 w 736574"/>
                <a:gd name="connsiteY4" fmla="*/ 627903 h 841263"/>
                <a:gd name="connsiteX5" fmla="*/ 695704 w 736574"/>
                <a:gd name="connsiteY5" fmla="*/ 841263 h 841263"/>
                <a:gd name="connsiteX6" fmla="*/ 451865 w 736574"/>
                <a:gd name="connsiteY6" fmla="*/ 833643 h 841263"/>
                <a:gd name="connsiteX7" fmla="*/ 167640 w 736574"/>
                <a:gd name="connsiteY7" fmla="*/ 833643 h 841263"/>
                <a:gd name="connsiteX8" fmla="*/ 0 w 736574"/>
                <a:gd name="connsiteY8" fmla="*/ 403860 h 8412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47012"/>
                <a:gd name="connsiteY0" fmla="*/ 403860 h 993663"/>
                <a:gd name="connsiteX1" fmla="*/ 604265 w 747012"/>
                <a:gd name="connsiteY1" fmla="*/ 0 h 993663"/>
                <a:gd name="connsiteX2" fmla="*/ 604265 w 747012"/>
                <a:gd name="connsiteY2" fmla="*/ 163083 h 993663"/>
                <a:gd name="connsiteX3" fmla="*/ 710945 w 747012"/>
                <a:gd name="connsiteY3" fmla="*/ 391683 h 993663"/>
                <a:gd name="connsiteX4" fmla="*/ 733805 w 747012"/>
                <a:gd name="connsiteY4" fmla="*/ 627903 h 993663"/>
                <a:gd name="connsiteX5" fmla="*/ 695704 w 747012"/>
                <a:gd name="connsiteY5" fmla="*/ 841263 h 993663"/>
                <a:gd name="connsiteX6" fmla="*/ 482345 w 747012"/>
                <a:gd name="connsiteY6" fmla="*/ 993663 h 993663"/>
                <a:gd name="connsiteX7" fmla="*/ 167640 w 747012"/>
                <a:gd name="connsiteY7" fmla="*/ 833643 h 993663"/>
                <a:gd name="connsiteX8" fmla="*/ 0 w 747012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76471"/>
                <a:gd name="connsiteY0" fmla="*/ 403860 h 993663"/>
                <a:gd name="connsiteX1" fmla="*/ 604265 w 776471"/>
                <a:gd name="connsiteY1" fmla="*/ 0 h 993663"/>
                <a:gd name="connsiteX2" fmla="*/ 604265 w 776471"/>
                <a:gd name="connsiteY2" fmla="*/ 163083 h 993663"/>
                <a:gd name="connsiteX3" fmla="*/ 710945 w 776471"/>
                <a:gd name="connsiteY3" fmla="*/ 391683 h 993663"/>
                <a:gd name="connsiteX4" fmla="*/ 733805 w 776471"/>
                <a:gd name="connsiteY4" fmla="*/ 627903 h 993663"/>
                <a:gd name="connsiteX5" fmla="*/ 695704 w 776471"/>
                <a:gd name="connsiteY5" fmla="*/ 841263 h 993663"/>
                <a:gd name="connsiteX6" fmla="*/ 482345 w 776471"/>
                <a:gd name="connsiteY6" fmla="*/ 993663 h 993663"/>
                <a:gd name="connsiteX7" fmla="*/ 167640 w 776471"/>
                <a:gd name="connsiteY7" fmla="*/ 833643 h 993663"/>
                <a:gd name="connsiteX8" fmla="*/ 0 w 776471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240777 h 830580"/>
                <a:gd name="connsiteX1" fmla="*/ 604265 w 780576"/>
                <a:gd name="connsiteY1" fmla="*/ 0 h 830580"/>
                <a:gd name="connsiteX2" fmla="*/ 710945 w 780576"/>
                <a:gd name="connsiteY2" fmla="*/ 228600 h 830580"/>
                <a:gd name="connsiteX3" fmla="*/ 733805 w 780576"/>
                <a:gd name="connsiteY3" fmla="*/ 464820 h 830580"/>
                <a:gd name="connsiteX4" fmla="*/ 695704 w 780576"/>
                <a:gd name="connsiteY4" fmla="*/ 678180 h 830580"/>
                <a:gd name="connsiteX5" fmla="*/ 482345 w 780576"/>
                <a:gd name="connsiteY5" fmla="*/ 830580 h 830580"/>
                <a:gd name="connsiteX6" fmla="*/ 167640 w 780576"/>
                <a:gd name="connsiteY6" fmla="*/ 670560 h 830580"/>
                <a:gd name="connsiteX7" fmla="*/ 0 w 780576"/>
                <a:gd name="connsiteY7" fmla="*/ 240777 h 830580"/>
                <a:gd name="connsiteX0" fmla="*/ 0 w 780576"/>
                <a:gd name="connsiteY0" fmla="*/ 367446 h 957249"/>
                <a:gd name="connsiteX1" fmla="*/ 604265 w 780576"/>
                <a:gd name="connsiteY1" fmla="*/ 126669 h 957249"/>
                <a:gd name="connsiteX2" fmla="*/ 710945 w 780576"/>
                <a:gd name="connsiteY2" fmla="*/ 355269 h 957249"/>
                <a:gd name="connsiteX3" fmla="*/ 733805 w 780576"/>
                <a:gd name="connsiteY3" fmla="*/ 591489 h 957249"/>
                <a:gd name="connsiteX4" fmla="*/ 695704 w 780576"/>
                <a:gd name="connsiteY4" fmla="*/ 804849 h 957249"/>
                <a:gd name="connsiteX5" fmla="*/ 482345 w 780576"/>
                <a:gd name="connsiteY5" fmla="*/ 957249 h 957249"/>
                <a:gd name="connsiteX6" fmla="*/ 167640 w 780576"/>
                <a:gd name="connsiteY6" fmla="*/ 797229 h 957249"/>
                <a:gd name="connsiteX7" fmla="*/ 0 w 780576"/>
                <a:gd name="connsiteY7" fmla="*/ 367446 h 957249"/>
                <a:gd name="connsiteX0" fmla="*/ 0 w 780576"/>
                <a:gd name="connsiteY0" fmla="*/ 384005 h 973808"/>
                <a:gd name="connsiteX1" fmla="*/ 604265 w 780576"/>
                <a:gd name="connsiteY1" fmla="*/ 143228 h 973808"/>
                <a:gd name="connsiteX2" fmla="*/ 710945 w 780576"/>
                <a:gd name="connsiteY2" fmla="*/ 371828 h 973808"/>
                <a:gd name="connsiteX3" fmla="*/ 733805 w 780576"/>
                <a:gd name="connsiteY3" fmla="*/ 608048 h 973808"/>
                <a:gd name="connsiteX4" fmla="*/ 695704 w 780576"/>
                <a:gd name="connsiteY4" fmla="*/ 821408 h 973808"/>
                <a:gd name="connsiteX5" fmla="*/ 482345 w 780576"/>
                <a:gd name="connsiteY5" fmla="*/ 973808 h 973808"/>
                <a:gd name="connsiteX6" fmla="*/ 167640 w 780576"/>
                <a:gd name="connsiteY6" fmla="*/ 813788 h 973808"/>
                <a:gd name="connsiteX7" fmla="*/ 0 w 780576"/>
                <a:gd name="connsiteY7" fmla="*/ 384005 h 9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576" h="973808">
                  <a:moveTo>
                    <a:pt x="0" y="384005"/>
                  </a:moveTo>
                  <a:cubicBezTo>
                    <a:pt x="70453" y="198971"/>
                    <a:pt x="683831" y="-219425"/>
                    <a:pt x="604265" y="143228"/>
                  </a:cubicBezTo>
                  <a:cubicBezTo>
                    <a:pt x="753332" y="160532"/>
                    <a:pt x="726185" y="323568"/>
                    <a:pt x="710945" y="371828"/>
                  </a:cubicBezTo>
                  <a:cubicBezTo>
                    <a:pt x="843343" y="423422"/>
                    <a:pt x="749045" y="582648"/>
                    <a:pt x="733805" y="608048"/>
                  </a:cubicBezTo>
                  <a:cubicBezTo>
                    <a:pt x="716184" y="627098"/>
                    <a:pt x="749044" y="783308"/>
                    <a:pt x="695704" y="821408"/>
                  </a:cubicBezTo>
                  <a:cubicBezTo>
                    <a:pt x="746504" y="1062708"/>
                    <a:pt x="553465" y="923008"/>
                    <a:pt x="482345" y="973808"/>
                  </a:cubicBezTo>
                  <a:lnTo>
                    <a:pt x="167640" y="813788"/>
                  </a:lnTo>
                  <a:lnTo>
                    <a:pt x="0" y="384005"/>
                  </a:ln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E5817B-987B-844F-81C8-2AE4FE62FE96}"/>
                </a:ext>
              </a:extLst>
            </p:cNvPr>
            <p:cNvSpPr/>
            <p:nvPr/>
          </p:nvSpPr>
          <p:spPr>
            <a:xfrm>
              <a:off x="5158043" y="1704532"/>
              <a:ext cx="704304" cy="498894"/>
            </a:xfrm>
            <a:custGeom>
              <a:avLst/>
              <a:gdLst>
                <a:gd name="connsiteX0" fmla="*/ 0 w 332119"/>
                <a:gd name="connsiteY0" fmla="*/ 0 h 199246"/>
                <a:gd name="connsiteX1" fmla="*/ 332119 w 332119"/>
                <a:gd name="connsiteY1" fmla="*/ 0 h 199246"/>
                <a:gd name="connsiteX2" fmla="*/ 332119 w 332119"/>
                <a:gd name="connsiteY2" fmla="*/ 199246 h 199246"/>
                <a:gd name="connsiteX3" fmla="*/ 0 w 332119"/>
                <a:gd name="connsiteY3" fmla="*/ 199246 h 199246"/>
                <a:gd name="connsiteX4" fmla="*/ 0 w 332119"/>
                <a:gd name="connsiteY4" fmla="*/ 0 h 199246"/>
                <a:gd name="connsiteX0" fmla="*/ 0 w 332119"/>
                <a:gd name="connsiteY0" fmla="*/ 0 h 313546"/>
                <a:gd name="connsiteX1" fmla="*/ 332119 w 332119"/>
                <a:gd name="connsiteY1" fmla="*/ 114300 h 313546"/>
                <a:gd name="connsiteX2" fmla="*/ 332119 w 332119"/>
                <a:gd name="connsiteY2" fmla="*/ 313546 h 313546"/>
                <a:gd name="connsiteX3" fmla="*/ 0 w 332119"/>
                <a:gd name="connsiteY3" fmla="*/ 313546 h 313546"/>
                <a:gd name="connsiteX4" fmla="*/ 0 w 332119"/>
                <a:gd name="connsiteY4" fmla="*/ 0 h 313546"/>
                <a:gd name="connsiteX0" fmla="*/ 0 w 332119"/>
                <a:gd name="connsiteY0" fmla="*/ 53340 h 366886"/>
                <a:gd name="connsiteX1" fmla="*/ 301639 w 332119"/>
                <a:gd name="connsiteY1" fmla="*/ 0 h 366886"/>
                <a:gd name="connsiteX2" fmla="*/ 332119 w 332119"/>
                <a:gd name="connsiteY2" fmla="*/ 366886 h 366886"/>
                <a:gd name="connsiteX3" fmla="*/ 0 w 332119"/>
                <a:gd name="connsiteY3" fmla="*/ 366886 h 366886"/>
                <a:gd name="connsiteX4" fmla="*/ 0 w 332119"/>
                <a:gd name="connsiteY4" fmla="*/ 53340 h 366886"/>
                <a:gd name="connsiteX0" fmla="*/ 0 w 332119"/>
                <a:gd name="connsiteY0" fmla="*/ 161682 h 475228"/>
                <a:gd name="connsiteX1" fmla="*/ 301639 w 332119"/>
                <a:gd name="connsiteY1" fmla="*/ 108342 h 475228"/>
                <a:gd name="connsiteX2" fmla="*/ 332119 w 332119"/>
                <a:gd name="connsiteY2" fmla="*/ 475228 h 475228"/>
                <a:gd name="connsiteX3" fmla="*/ 0 w 332119"/>
                <a:gd name="connsiteY3" fmla="*/ 475228 h 475228"/>
                <a:gd name="connsiteX4" fmla="*/ 0 w 332119"/>
                <a:gd name="connsiteY4" fmla="*/ 161682 h 475228"/>
                <a:gd name="connsiteX0" fmla="*/ 0 w 332119"/>
                <a:gd name="connsiteY0" fmla="*/ 183509 h 497055"/>
                <a:gd name="connsiteX1" fmla="*/ 301639 w 332119"/>
                <a:gd name="connsiteY1" fmla="*/ 130169 h 497055"/>
                <a:gd name="connsiteX2" fmla="*/ 332119 w 332119"/>
                <a:gd name="connsiteY2" fmla="*/ 497055 h 497055"/>
                <a:gd name="connsiteX3" fmla="*/ 0 w 332119"/>
                <a:gd name="connsiteY3" fmla="*/ 497055 h 497055"/>
                <a:gd name="connsiteX4" fmla="*/ 0 w 332119"/>
                <a:gd name="connsiteY4" fmla="*/ 183509 h 497055"/>
                <a:gd name="connsiteX0" fmla="*/ 0 w 437385"/>
                <a:gd name="connsiteY0" fmla="*/ 183509 h 497055"/>
                <a:gd name="connsiteX1" fmla="*/ 301639 w 437385"/>
                <a:gd name="connsiteY1" fmla="*/ 130169 h 497055"/>
                <a:gd name="connsiteX2" fmla="*/ 332119 w 437385"/>
                <a:gd name="connsiteY2" fmla="*/ 497055 h 497055"/>
                <a:gd name="connsiteX3" fmla="*/ 0 w 437385"/>
                <a:gd name="connsiteY3" fmla="*/ 497055 h 497055"/>
                <a:gd name="connsiteX4" fmla="*/ 0 w 437385"/>
                <a:gd name="connsiteY4" fmla="*/ 183509 h 497055"/>
                <a:gd name="connsiteX0" fmla="*/ 0 w 502763"/>
                <a:gd name="connsiteY0" fmla="*/ 183509 h 498894"/>
                <a:gd name="connsiteX1" fmla="*/ 301639 w 502763"/>
                <a:gd name="connsiteY1" fmla="*/ 130169 h 498894"/>
                <a:gd name="connsiteX2" fmla="*/ 332119 w 502763"/>
                <a:gd name="connsiteY2" fmla="*/ 497055 h 498894"/>
                <a:gd name="connsiteX3" fmla="*/ 0 w 502763"/>
                <a:gd name="connsiteY3" fmla="*/ 497055 h 498894"/>
                <a:gd name="connsiteX4" fmla="*/ 0 w 502763"/>
                <a:gd name="connsiteY4" fmla="*/ 183509 h 498894"/>
                <a:gd name="connsiteX0" fmla="*/ 152400 w 655163"/>
                <a:gd name="connsiteY0" fmla="*/ 183509 h 498894"/>
                <a:gd name="connsiteX1" fmla="*/ 454039 w 655163"/>
                <a:gd name="connsiteY1" fmla="*/ 130169 h 498894"/>
                <a:gd name="connsiteX2" fmla="*/ 484519 w 655163"/>
                <a:gd name="connsiteY2" fmla="*/ 497055 h 498894"/>
                <a:gd name="connsiteX3" fmla="*/ 152400 w 655163"/>
                <a:gd name="connsiteY3" fmla="*/ 497055 h 498894"/>
                <a:gd name="connsiteX4" fmla="*/ 152400 w 655163"/>
                <a:gd name="connsiteY4" fmla="*/ 183509 h 498894"/>
                <a:gd name="connsiteX0" fmla="*/ 201541 w 704304"/>
                <a:gd name="connsiteY0" fmla="*/ 183509 h 498894"/>
                <a:gd name="connsiteX1" fmla="*/ 503180 w 704304"/>
                <a:gd name="connsiteY1" fmla="*/ 130169 h 498894"/>
                <a:gd name="connsiteX2" fmla="*/ 533660 w 704304"/>
                <a:gd name="connsiteY2" fmla="*/ 497055 h 498894"/>
                <a:gd name="connsiteX3" fmla="*/ 201541 w 704304"/>
                <a:gd name="connsiteY3" fmla="*/ 497055 h 498894"/>
                <a:gd name="connsiteX4" fmla="*/ 201541 w 704304"/>
                <a:gd name="connsiteY4" fmla="*/ 183509 h 49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304" h="498894">
                  <a:moveTo>
                    <a:pt x="201541" y="183509"/>
                  </a:moveTo>
                  <a:cubicBezTo>
                    <a:pt x="233507" y="66669"/>
                    <a:pt x="402634" y="-133991"/>
                    <a:pt x="503180" y="130169"/>
                  </a:cubicBezTo>
                  <a:cubicBezTo>
                    <a:pt x="795280" y="-21856"/>
                    <a:pt x="736860" y="534780"/>
                    <a:pt x="533660" y="497055"/>
                  </a:cubicBezTo>
                  <a:lnTo>
                    <a:pt x="201541" y="497055"/>
                  </a:lnTo>
                  <a:cubicBezTo>
                    <a:pt x="18661" y="529700"/>
                    <a:pt x="-141359" y="-39636"/>
                    <a:pt x="201541" y="183509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A44A7C-CFEF-E498-101E-834B4B90F45B}"/>
                </a:ext>
              </a:extLst>
            </p:cNvPr>
            <p:cNvSpPr/>
            <p:nvPr/>
          </p:nvSpPr>
          <p:spPr>
            <a:xfrm>
              <a:off x="4704213" y="2825893"/>
              <a:ext cx="2377865" cy="1528708"/>
            </a:xfrm>
            <a:custGeom>
              <a:avLst/>
              <a:gdLst>
                <a:gd name="connsiteX0" fmla="*/ 0 w 754269"/>
                <a:gd name="connsiteY0" fmla="*/ 0 h 835423"/>
                <a:gd name="connsiteX1" fmla="*/ 754269 w 754269"/>
                <a:gd name="connsiteY1" fmla="*/ 0 h 835423"/>
                <a:gd name="connsiteX2" fmla="*/ 754269 w 754269"/>
                <a:gd name="connsiteY2" fmla="*/ 835423 h 835423"/>
                <a:gd name="connsiteX3" fmla="*/ 0 w 754269"/>
                <a:gd name="connsiteY3" fmla="*/ 835423 h 835423"/>
                <a:gd name="connsiteX4" fmla="*/ 0 w 754269"/>
                <a:gd name="connsiteY4" fmla="*/ 0 h 835423"/>
                <a:gd name="connsiteX0" fmla="*/ 0 w 995569"/>
                <a:gd name="connsiteY0" fmla="*/ 0 h 949723"/>
                <a:gd name="connsiteX1" fmla="*/ 995569 w 995569"/>
                <a:gd name="connsiteY1" fmla="*/ 114300 h 949723"/>
                <a:gd name="connsiteX2" fmla="*/ 995569 w 995569"/>
                <a:gd name="connsiteY2" fmla="*/ 949723 h 949723"/>
                <a:gd name="connsiteX3" fmla="*/ 241300 w 995569"/>
                <a:gd name="connsiteY3" fmla="*/ 949723 h 949723"/>
                <a:gd name="connsiteX4" fmla="*/ 0 w 995569"/>
                <a:gd name="connsiteY4" fmla="*/ 0 h 949723"/>
                <a:gd name="connsiteX0" fmla="*/ 25400 w 1020969"/>
                <a:gd name="connsiteY0" fmla="*/ 0 h 1229123"/>
                <a:gd name="connsiteX1" fmla="*/ 1020969 w 1020969"/>
                <a:gd name="connsiteY1" fmla="*/ 114300 h 1229123"/>
                <a:gd name="connsiteX2" fmla="*/ 1020969 w 1020969"/>
                <a:gd name="connsiteY2" fmla="*/ 949723 h 1229123"/>
                <a:gd name="connsiteX3" fmla="*/ 0 w 1020969"/>
                <a:gd name="connsiteY3" fmla="*/ 1229123 h 1229123"/>
                <a:gd name="connsiteX4" fmla="*/ 25400 w 1020969"/>
                <a:gd name="connsiteY4" fmla="*/ 0 h 1229123"/>
                <a:gd name="connsiteX0" fmla="*/ 104676 w 1100245"/>
                <a:gd name="connsiteY0" fmla="*/ 0 h 1229123"/>
                <a:gd name="connsiteX1" fmla="*/ 1100245 w 1100245"/>
                <a:gd name="connsiteY1" fmla="*/ 114300 h 1229123"/>
                <a:gd name="connsiteX2" fmla="*/ 1100245 w 1100245"/>
                <a:gd name="connsiteY2" fmla="*/ 949723 h 1229123"/>
                <a:gd name="connsiteX3" fmla="*/ 79276 w 1100245"/>
                <a:gd name="connsiteY3" fmla="*/ 1229123 h 1229123"/>
                <a:gd name="connsiteX4" fmla="*/ 104676 w 1100245"/>
                <a:gd name="connsiteY4" fmla="*/ 0 h 1229123"/>
                <a:gd name="connsiteX0" fmla="*/ 129518 w 1125087"/>
                <a:gd name="connsiteY0" fmla="*/ 0 h 1229123"/>
                <a:gd name="connsiteX1" fmla="*/ 1125087 w 1125087"/>
                <a:gd name="connsiteY1" fmla="*/ 114300 h 1229123"/>
                <a:gd name="connsiteX2" fmla="*/ 1125087 w 1125087"/>
                <a:gd name="connsiteY2" fmla="*/ 949723 h 1229123"/>
                <a:gd name="connsiteX3" fmla="*/ 104118 w 1125087"/>
                <a:gd name="connsiteY3" fmla="*/ 1229123 h 1229123"/>
                <a:gd name="connsiteX4" fmla="*/ 129518 w 1125087"/>
                <a:gd name="connsiteY4" fmla="*/ 0 h 1229123"/>
                <a:gd name="connsiteX0" fmla="*/ 129518 w 2014087"/>
                <a:gd name="connsiteY0" fmla="*/ 0 h 1229123"/>
                <a:gd name="connsiteX1" fmla="*/ 2014087 w 2014087"/>
                <a:gd name="connsiteY1" fmla="*/ 254000 h 1229123"/>
                <a:gd name="connsiteX2" fmla="*/ 1125087 w 2014087"/>
                <a:gd name="connsiteY2" fmla="*/ 949723 h 1229123"/>
                <a:gd name="connsiteX3" fmla="*/ 104118 w 2014087"/>
                <a:gd name="connsiteY3" fmla="*/ 1229123 h 1229123"/>
                <a:gd name="connsiteX4" fmla="*/ 129518 w 2014087"/>
                <a:gd name="connsiteY4" fmla="*/ 0 h 1229123"/>
                <a:gd name="connsiteX0" fmla="*/ 129518 w 2331587"/>
                <a:gd name="connsiteY0" fmla="*/ 0 h 1229123"/>
                <a:gd name="connsiteX1" fmla="*/ 2014087 w 2331587"/>
                <a:gd name="connsiteY1" fmla="*/ 254000 h 1229123"/>
                <a:gd name="connsiteX2" fmla="*/ 2331587 w 2331587"/>
                <a:gd name="connsiteY2" fmla="*/ 467123 h 1229123"/>
                <a:gd name="connsiteX3" fmla="*/ 104118 w 2331587"/>
                <a:gd name="connsiteY3" fmla="*/ 1229123 h 1229123"/>
                <a:gd name="connsiteX4" fmla="*/ 129518 w 2331587"/>
                <a:gd name="connsiteY4" fmla="*/ 0 h 1229123"/>
                <a:gd name="connsiteX0" fmla="*/ 129518 w 2342373"/>
                <a:gd name="connsiteY0" fmla="*/ 0 h 1318481"/>
                <a:gd name="connsiteX1" fmla="*/ 2014087 w 2342373"/>
                <a:gd name="connsiteY1" fmla="*/ 254000 h 1318481"/>
                <a:gd name="connsiteX2" fmla="*/ 2331587 w 2342373"/>
                <a:gd name="connsiteY2" fmla="*/ 467123 h 1318481"/>
                <a:gd name="connsiteX3" fmla="*/ 104118 w 2342373"/>
                <a:gd name="connsiteY3" fmla="*/ 1229123 h 1318481"/>
                <a:gd name="connsiteX4" fmla="*/ 129518 w 2342373"/>
                <a:gd name="connsiteY4" fmla="*/ 0 h 1318481"/>
                <a:gd name="connsiteX0" fmla="*/ 129518 w 2339901"/>
                <a:gd name="connsiteY0" fmla="*/ 0 h 1489273"/>
                <a:gd name="connsiteX1" fmla="*/ 2014087 w 2339901"/>
                <a:gd name="connsiteY1" fmla="*/ 254000 h 1489273"/>
                <a:gd name="connsiteX2" fmla="*/ 2331587 w 2339901"/>
                <a:gd name="connsiteY2" fmla="*/ 467123 h 1489273"/>
                <a:gd name="connsiteX3" fmla="*/ 104118 w 2339901"/>
                <a:gd name="connsiteY3" fmla="*/ 1229123 h 1489273"/>
                <a:gd name="connsiteX4" fmla="*/ 129518 w 2339901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24932 h 1514205"/>
                <a:gd name="connsiteX1" fmla="*/ 2369687 w 2377865"/>
                <a:gd name="connsiteY1" fmla="*/ 492055 h 1514205"/>
                <a:gd name="connsiteX2" fmla="*/ 104118 w 2377865"/>
                <a:gd name="connsiteY2" fmla="*/ 1254055 h 1514205"/>
                <a:gd name="connsiteX3" fmla="*/ 129518 w 2377865"/>
                <a:gd name="connsiteY3" fmla="*/ 24932 h 1514205"/>
                <a:gd name="connsiteX0" fmla="*/ 129518 w 2377865"/>
                <a:gd name="connsiteY0" fmla="*/ 39435 h 1528708"/>
                <a:gd name="connsiteX1" fmla="*/ 2369687 w 2377865"/>
                <a:gd name="connsiteY1" fmla="*/ 506558 h 1528708"/>
                <a:gd name="connsiteX2" fmla="*/ 104118 w 2377865"/>
                <a:gd name="connsiteY2" fmla="*/ 1268558 h 1528708"/>
                <a:gd name="connsiteX3" fmla="*/ 129518 w 2377865"/>
                <a:gd name="connsiteY3" fmla="*/ 39435 h 152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7865" h="1528708">
                  <a:moveTo>
                    <a:pt x="129518" y="39435"/>
                  </a:moveTo>
                  <a:cubicBezTo>
                    <a:pt x="507113" y="-87565"/>
                    <a:pt x="2228778" y="98504"/>
                    <a:pt x="2369687" y="506558"/>
                  </a:cubicBezTo>
                  <a:cubicBezTo>
                    <a:pt x="2528897" y="2005158"/>
                    <a:pt x="313208" y="1471758"/>
                    <a:pt x="104118" y="1268558"/>
                  </a:cubicBezTo>
                  <a:cubicBezTo>
                    <a:pt x="23685" y="985850"/>
                    <a:pt x="-94849" y="792043"/>
                    <a:pt x="129518" y="39435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FE58A40-5AA0-896D-1493-F9CB5A8C58FF}"/>
                </a:ext>
              </a:extLst>
            </p:cNvPr>
            <p:cNvSpPr/>
            <p:nvPr/>
          </p:nvSpPr>
          <p:spPr>
            <a:xfrm>
              <a:off x="4711281" y="2002341"/>
              <a:ext cx="1477962" cy="1726569"/>
            </a:xfrm>
            <a:custGeom>
              <a:avLst/>
              <a:gdLst>
                <a:gd name="connsiteX0" fmla="*/ 0 w 1391787"/>
                <a:gd name="connsiteY0" fmla="*/ 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0 w 1391787"/>
                <a:gd name="connsiteY4" fmla="*/ 0 h 1389351"/>
                <a:gd name="connsiteX0" fmla="*/ 69850 w 1391787"/>
                <a:gd name="connsiteY0" fmla="*/ 2540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69850 w 1391787"/>
                <a:gd name="connsiteY4" fmla="*/ 25400 h 1389351"/>
                <a:gd name="connsiteX0" fmla="*/ 69850 w 1391787"/>
                <a:gd name="connsiteY0" fmla="*/ 378242 h 1742193"/>
                <a:gd name="connsiteX1" fmla="*/ 1391787 w 1391787"/>
                <a:gd name="connsiteY1" fmla="*/ 352842 h 1742193"/>
                <a:gd name="connsiteX2" fmla="*/ 1391787 w 1391787"/>
                <a:gd name="connsiteY2" fmla="*/ 1742193 h 1742193"/>
                <a:gd name="connsiteX3" fmla="*/ 0 w 1391787"/>
                <a:gd name="connsiteY3" fmla="*/ 1742193 h 1742193"/>
                <a:gd name="connsiteX4" fmla="*/ 69850 w 1391787"/>
                <a:gd name="connsiteY4" fmla="*/ 378242 h 1742193"/>
                <a:gd name="connsiteX0" fmla="*/ 69850 w 1391787"/>
                <a:gd name="connsiteY0" fmla="*/ 494086 h 1858037"/>
                <a:gd name="connsiteX1" fmla="*/ 1391787 w 1391787"/>
                <a:gd name="connsiteY1" fmla="*/ 468686 h 1858037"/>
                <a:gd name="connsiteX2" fmla="*/ 1391787 w 1391787"/>
                <a:gd name="connsiteY2" fmla="*/ 1858037 h 1858037"/>
                <a:gd name="connsiteX3" fmla="*/ 0 w 1391787"/>
                <a:gd name="connsiteY3" fmla="*/ 1858037 h 1858037"/>
                <a:gd name="connsiteX4" fmla="*/ 69850 w 1391787"/>
                <a:gd name="connsiteY4" fmla="*/ 494086 h 1858037"/>
                <a:gd name="connsiteX0" fmla="*/ 69850 w 1391787"/>
                <a:gd name="connsiteY0" fmla="*/ 478254 h 1842205"/>
                <a:gd name="connsiteX1" fmla="*/ 1391787 w 1391787"/>
                <a:gd name="connsiteY1" fmla="*/ 452854 h 1842205"/>
                <a:gd name="connsiteX2" fmla="*/ 1391787 w 1391787"/>
                <a:gd name="connsiteY2" fmla="*/ 1842205 h 1842205"/>
                <a:gd name="connsiteX3" fmla="*/ 0 w 1391787"/>
                <a:gd name="connsiteY3" fmla="*/ 1842205 h 1842205"/>
                <a:gd name="connsiteX4" fmla="*/ 69850 w 1391787"/>
                <a:gd name="connsiteY4" fmla="*/ 478254 h 1842205"/>
                <a:gd name="connsiteX0" fmla="*/ 69850 w 1391787"/>
                <a:gd name="connsiteY0" fmla="*/ 448760 h 1812711"/>
                <a:gd name="connsiteX1" fmla="*/ 1391787 w 1391787"/>
                <a:gd name="connsiteY1" fmla="*/ 423360 h 1812711"/>
                <a:gd name="connsiteX2" fmla="*/ 1391787 w 1391787"/>
                <a:gd name="connsiteY2" fmla="*/ 1812711 h 1812711"/>
                <a:gd name="connsiteX3" fmla="*/ 0 w 1391787"/>
                <a:gd name="connsiteY3" fmla="*/ 1812711 h 1812711"/>
                <a:gd name="connsiteX4" fmla="*/ 69850 w 1391787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16770 w 1366929"/>
                <a:gd name="connsiteY0" fmla="*/ 448760 h 1812711"/>
                <a:gd name="connsiteX1" fmla="*/ 1338707 w 1366929"/>
                <a:gd name="connsiteY1" fmla="*/ 423360 h 1812711"/>
                <a:gd name="connsiteX2" fmla="*/ 1338707 w 1366929"/>
                <a:gd name="connsiteY2" fmla="*/ 1812711 h 1812711"/>
                <a:gd name="connsiteX3" fmla="*/ 86620 w 1366929"/>
                <a:gd name="connsiteY3" fmla="*/ 1412661 h 1812711"/>
                <a:gd name="connsiteX4" fmla="*/ 16770 w 1366929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132635 w 1412944"/>
                <a:gd name="connsiteY3" fmla="*/ 1412661 h 1812711"/>
                <a:gd name="connsiteX4" fmla="*/ 62785 w 1412944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362372 w 1412944"/>
                <a:gd name="connsiteY3" fmla="*/ 1528260 h 1812711"/>
                <a:gd name="connsiteX4" fmla="*/ 132635 w 1412944"/>
                <a:gd name="connsiteY4" fmla="*/ 1412661 h 1812711"/>
                <a:gd name="connsiteX5" fmla="*/ 62785 w 1412944"/>
                <a:gd name="connsiteY5" fmla="*/ 448760 h 1812711"/>
                <a:gd name="connsiteX0" fmla="*/ 62785 w 1412944"/>
                <a:gd name="connsiteY0" fmla="*/ 448760 h 1867893"/>
                <a:gd name="connsiteX1" fmla="*/ 1384722 w 1412944"/>
                <a:gd name="connsiteY1" fmla="*/ 423360 h 1867893"/>
                <a:gd name="connsiteX2" fmla="*/ 1384722 w 1412944"/>
                <a:gd name="connsiteY2" fmla="*/ 1812711 h 1867893"/>
                <a:gd name="connsiteX3" fmla="*/ 622722 w 1412944"/>
                <a:gd name="connsiteY3" fmla="*/ 1572710 h 1867893"/>
                <a:gd name="connsiteX4" fmla="*/ 362372 w 1412944"/>
                <a:gd name="connsiteY4" fmla="*/ 1528260 h 1867893"/>
                <a:gd name="connsiteX5" fmla="*/ 132635 w 1412944"/>
                <a:gd name="connsiteY5" fmla="*/ 1412661 h 1867893"/>
                <a:gd name="connsiteX6" fmla="*/ 62785 w 1412944"/>
                <a:gd name="connsiteY6" fmla="*/ 448760 h 1867893"/>
                <a:gd name="connsiteX0" fmla="*/ 62785 w 1412944"/>
                <a:gd name="connsiteY0" fmla="*/ 448760 h 1873697"/>
                <a:gd name="connsiteX1" fmla="*/ 1384722 w 1412944"/>
                <a:gd name="connsiteY1" fmla="*/ 423360 h 1873697"/>
                <a:gd name="connsiteX2" fmla="*/ 1384722 w 1412944"/>
                <a:gd name="connsiteY2" fmla="*/ 1812711 h 1873697"/>
                <a:gd name="connsiteX3" fmla="*/ 851322 w 1412944"/>
                <a:gd name="connsiteY3" fmla="*/ 1572710 h 1873697"/>
                <a:gd name="connsiteX4" fmla="*/ 622722 w 1412944"/>
                <a:gd name="connsiteY4" fmla="*/ 1572710 h 1873697"/>
                <a:gd name="connsiteX5" fmla="*/ 362372 w 1412944"/>
                <a:gd name="connsiteY5" fmla="*/ 1528260 h 1873697"/>
                <a:gd name="connsiteX6" fmla="*/ 132635 w 1412944"/>
                <a:gd name="connsiteY6" fmla="*/ 1412661 h 1873697"/>
                <a:gd name="connsiteX7" fmla="*/ 62785 w 1412944"/>
                <a:gd name="connsiteY7" fmla="*/ 448760 h 1873697"/>
                <a:gd name="connsiteX0" fmla="*/ 62785 w 1412944"/>
                <a:gd name="connsiteY0" fmla="*/ 448760 h 1864643"/>
                <a:gd name="connsiteX1" fmla="*/ 1384722 w 1412944"/>
                <a:gd name="connsiteY1" fmla="*/ 423360 h 1864643"/>
                <a:gd name="connsiteX2" fmla="*/ 1384722 w 1412944"/>
                <a:gd name="connsiteY2" fmla="*/ 1812711 h 1864643"/>
                <a:gd name="connsiteX3" fmla="*/ 1206922 w 1412944"/>
                <a:gd name="connsiteY3" fmla="*/ 1413960 h 1864643"/>
                <a:gd name="connsiteX4" fmla="*/ 851322 w 1412944"/>
                <a:gd name="connsiteY4" fmla="*/ 1572710 h 1864643"/>
                <a:gd name="connsiteX5" fmla="*/ 622722 w 1412944"/>
                <a:gd name="connsiteY5" fmla="*/ 1572710 h 1864643"/>
                <a:gd name="connsiteX6" fmla="*/ 362372 w 1412944"/>
                <a:gd name="connsiteY6" fmla="*/ 1528260 h 1864643"/>
                <a:gd name="connsiteX7" fmla="*/ 132635 w 1412944"/>
                <a:gd name="connsiteY7" fmla="*/ 1412661 h 1864643"/>
                <a:gd name="connsiteX8" fmla="*/ 62785 w 1412944"/>
                <a:gd name="connsiteY8" fmla="*/ 448760 h 1864643"/>
                <a:gd name="connsiteX0" fmla="*/ 62785 w 1418897"/>
                <a:gd name="connsiteY0" fmla="*/ 448760 h 1580737"/>
                <a:gd name="connsiteX1" fmla="*/ 1384722 w 1418897"/>
                <a:gd name="connsiteY1" fmla="*/ 423360 h 1580737"/>
                <a:gd name="connsiteX2" fmla="*/ 1403772 w 1418897"/>
                <a:gd name="connsiteY2" fmla="*/ 1361861 h 1580737"/>
                <a:gd name="connsiteX3" fmla="*/ 1206922 w 1418897"/>
                <a:gd name="connsiteY3" fmla="*/ 1413960 h 1580737"/>
                <a:gd name="connsiteX4" fmla="*/ 851322 w 1418897"/>
                <a:gd name="connsiteY4" fmla="*/ 1572710 h 1580737"/>
                <a:gd name="connsiteX5" fmla="*/ 622722 w 1418897"/>
                <a:gd name="connsiteY5" fmla="*/ 1572710 h 1580737"/>
                <a:gd name="connsiteX6" fmla="*/ 362372 w 1418897"/>
                <a:gd name="connsiteY6" fmla="*/ 1528260 h 1580737"/>
                <a:gd name="connsiteX7" fmla="*/ 132635 w 1418897"/>
                <a:gd name="connsiteY7" fmla="*/ 1412661 h 1580737"/>
                <a:gd name="connsiteX8" fmla="*/ 62785 w 1418897"/>
                <a:gd name="connsiteY8" fmla="*/ 448760 h 1580737"/>
                <a:gd name="connsiteX0" fmla="*/ 62785 w 1501042"/>
                <a:gd name="connsiteY0" fmla="*/ 448760 h 1580737"/>
                <a:gd name="connsiteX1" fmla="*/ 1384722 w 1501042"/>
                <a:gd name="connsiteY1" fmla="*/ 423360 h 1580737"/>
                <a:gd name="connsiteX2" fmla="*/ 1403772 w 1501042"/>
                <a:gd name="connsiteY2" fmla="*/ 1361861 h 1580737"/>
                <a:gd name="connsiteX3" fmla="*/ 1206922 w 1501042"/>
                <a:gd name="connsiteY3" fmla="*/ 1413960 h 1580737"/>
                <a:gd name="connsiteX4" fmla="*/ 851322 w 1501042"/>
                <a:gd name="connsiteY4" fmla="*/ 1572710 h 1580737"/>
                <a:gd name="connsiteX5" fmla="*/ 622722 w 1501042"/>
                <a:gd name="connsiteY5" fmla="*/ 1572710 h 1580737"/>
                <a:gd name="connsiteX6" fmla="*/ 362372 w 1501042"/>
                <a:gd name="connsiteY6" fmla="*/ 1528260 h 1580737"/>
                <a:gd name="connsiteX7" fmla="*/ 132635 w 1501042"/>
                <a:gd name="connsiteY7" fmla="*/ 1412661 h 1580737"/>
                <a:gd name="connsiteX8" fmla="*/ 62785 w 1501042"/>
                <a:gd name="connsiteY8" fmla="*/ 448760 h 1580737"/>
                <a:gd name="connsiteX0" fmla="*/ 62785 w 1478320"/>
                <a:gd name="connsiteY0" fmla="*/ 448760 h 1580737"/>
                <a:gd name="connsiteX1" fmla="*/ 1384722 w 1478320"/>
                <a:gd name="connsiteY1" fmla="*/ 423360 h 1580737"/>
                <a:gd name="connsiteX2" fmla="*/ 1403772 w 1478320"/>
                <a:gd name="connsiteY2" fmla="*/ 1361861 h 1580737"/>
                <a:gd name="connsiteX3" fmla="*/ 1206922 w 1478320"/>
                <a:gd name="connsiteY3" fmla="*/ 1413960 h 1580737"/>
                <a:gd name="connsiteX4" fmla="*/ 851322 w 1478320"/>
                <a:gd name="connsiteY4" fmla="*/ 1572710 h 1580737"/>
                <a:gd name="connsiteX5" fmla="*/ 622722 w 1478320"/>
                <a:gd name="connsiteY5" fmla="*/ 1572710 h 1580737"/>
                <a:gd name="connsiteX6" fmla="*/ 362372 w 1478320"/>
                <a:gd name="connsiteY6" fmla="*/ 1528260 h 1580737"/>
                <a:gd name="connsiteX7" fmla="*/ 132635 w 1478320"/>
                <a:gd name="connsiteY7" fmla="*/ 1412661 h 1580737"/>
                <a:gd name="connsiteX8" fmla="*/ 62785 w 1478320"/>
                <a:gd name="connsiteY8" fmla="*/ 448760 h 1580737"/>
                <a:gd name="connsiteX0" fmla="*/ 62785 w 1499443"/>
                <a:gd name="connsiteY0" fmla="*/ 448760 h 1580737"/>
                <a:gd name="connsiteX1" fmla="*/ 1384722 w 1499443"/>
                <a:gd name="connsiteY1" fmla="*/ 423360 h 1580737"/>
                <a:gd name="connsiteX2" fmla="*/ 1403772 w 1499443"/>
                <a:gd name="connsiteY2" fmla="*/ 1361861 h 1580737"/>
                <a:gd name="connsiteX3" fmla="*/ 1206922 w 1499443"/>
                <a:gd name="connsiteY3" fmla="*/ 1413960 h 1580737"/>
                <a:gd name="connsiteX4" fmla="*/ 851322 w 1499443"/>
                <a:gd name="connsiteY4" fmla="*/ 1572710 h 1580737"/>
                <a:gd name="connsiteX5" fmla="*/ 622722 w 1499443"/>
                <a:gd name="connsiteY5" fmla="*/ 1572710 h 1580737"/>
                <a:gd name="connsiteX6" fmla="*/ 362372 w 1499443"/>
                <a:gd name="connsiteY6" fmla="*/ 1528260 h 1580737"/>
                <a:gd name="connsiteX7" fmla="*/ 132635 w 1499443"/>
                <a:gd name="connsiteY7" fmla="*/ 1412661 h 1580737"/>
                <a:gd name="connsiteX8" fmla="*/ 62785 w 1499443"/>
                <a:gd name="connsiteY8" fmla="*/ 448760 h 1580737"/>
                <a:gd name="connsiteX0" fmla="*/ 62785 w 1503146"/>
                <a:gd name="connsiteY0" fmla="*/ 448760 h 1580737"/>
                <a:gd name="connsiteX1" fmla="*/ 1384722 w 1503146"/>
                <a:gd name="connsiteY1" fmla="*/ 423360 h 1580737"/>
                <a:gd name="connsiteX2" fmla="*/ 1429171 w 1503146"/>
                <a:gd name="connsiteY2" fmla="*/ 1210760 h 1580737"/>
                <a:gd name="connsiteX3" fmla="*/ 1403772 w 1503146"/>
                <a:gd name="connsiteY3" fmla="*/ 1361861 h 1580737"/>
                <a:gd name="connsiteX4" fmla="*/ 1206922 w 1503146"/>
                <a:gd name="connsiteY4" fmla="*/ 1413960 h 1580737"/>
                <a:gd name="connsiteX5" fmla="*/ 851322 w 1503146"/>
                <a:gd name="connsiteY5" fmla="*/ 1572710 h 1580737"/>
                <a:gd name="connsiteX6" fmla="*/ 622722 w 1503146"/>
                <a:gd name="connsiteY6" fmla="*/ 1572710 h 1580737"/>
                <a:gd name="connsiteX7" fmla="*/ 362372 w 1503146"/>
                <a:gd name="connsiteY7" fmla="*/ 1528260 h 1580737"/>
                <a:gd name="connsiteX8" fmla="*/ 132635 w 1503146"/>
                <a:gd name="connsiteY8" fmla="*/ 1412661 h 1580737"/>
                <a:gd name="connsiteX9" fmla="*/ 62785 w 1503146"/>
                <a:gd name="connsiteY9" fmla="*/ 448760 h 1580737"/>
                <a:gd name="connsiteX0" fmla="*/ 62785 w 1435970"/>
                <a:gd name="connsiteY0" fmla="*/ 448760 h 1580737"/>
                <a:gd name="connsiteX1" fmla="*/ 1384722 w 1435970"/>
                <a:gd name="connsiteY1" fmla="*/ 423360 h 1580737"/>
                <a:gd name="connsiteX2" fmla="*/ 1429171 w 1435970"/>
                <a:gd name="connsiteY2" fmla="*/ 1210760 h 1580737"/>
                <a:gd name="connsiteX3" fmla="*/ 1403772 w 1435970"/>
                <a:gd name="connsiteY3" fmla="*/ 1361861 h 1580737"/>
                <a:gd name="connsiteX4" fmla="*/ 1206922 w 1435970"/>
                <a:gd name="connsiteY4" fmla="*/ 1413960 h 1580737"/>
                <a:gd name="connsiteX5" fmla="*/ 851322 w 1435970"/>
                <a:gd name="connsiteY5" fmla="*/ 1572710 h 1580737"/>
                <a:gd name="connsiteX6" fmla="*/ 622722 w 1435970"/>
                <a:gd name="connsiteY6" fmla="*/ 1572710 h 1580737"/>
                <a:gd name="connsiteX7" fmla="*/ 362372 w 1435970"/>
                <a:gd name="connsiteY7" fmla="*/ 1528260 h 1580737"/>
                <a:gd name="connsiteX8" fmla="*/ 132635 w 1435970"/>
                <a:gd name="connsiteY8" fmla="*/ 1412661 h 1580737"/>
                <a:gd name="connsiteX9" fmla="*/ 62785 w 1435970"/>
                <a:gd name="connsiteY9" fmla="*/ 448760 h 1580737"/>
                <a:gd name="connsiteX0" fmla="*/ 62785 w 1487059"/>
                <a:gd name="connsiteY0" fmla="*/ 448760 h 1580737"/>
                <a:gd name="connsiteX1" fmla="*/ 1384722 w 1487059"/>
                <a:gd name="connsiteY1" fmla="*/ 423360 h 1580737"/>
                <a:gd name="connsiteX2" fmla="*/ 1429171 w 1487059"/>
                <a:gd name="connsiteY2" fmla="*/ 1210760 h 1580737"/>
                <a:gd name="connsiteX3" fmla="*/ 1403772 w 1487059"/>
                <a:gd name="connsiteY3" fmla="*/ 1361861 h 1580737"/>
                <a:gd name="connsiteX4" fmla="*/ 1206922 w 1487059"/>
                <a:gd name="connsiteY4" fmla="*/ 1413960 h 1580737"/>
                <a:gd name="connsiteX5" fmla="*/ 851322 w 1487059"/>
                <a:gd name="connsiteY5" fmla="*/ 1572710 h 1580737"/>
                <a:gd name="connsiteX6" fmla="*/ 622722 w 1487059"/>
                <a:gd name="connsiteY6" fmla="*/ 1572710 h 1580737"/>
                <a:gd name="connsiteX7" fmla="*/ 362372 w 1487059"/>
                <a:gd name="connsiteY7" fmla="*/ 1528260 h 1580737"/>
                <a:gd name="connsiteX8" fmla="*/ 132635 w 1487059"/>
                <a:gd name="connsiteY8" fmla="*/ 1412661 h 1580737"/>
                <a:gd name="connsiteX9" fmla="*/ 62785 w 1487059"/>
                <a:gd name="connsiteY9" fmla="*/ 448760 h 1580737"/>
                <a:gd name="connsiteX0" fmla="*/ 62785 w 1497168"/>
                <a:gd name="connsiteY0" fmla="*/ 448760 h 1580737"/>
                <a:gd name="connsiteX1" fmla="*/ 1384722 w 1497168"/>
                <a:gd name="connsiteY1" fmla="*/ 423360 h 1580737"/>
                <a:gd name="connsiteX2" fmla="*/ 1429171 w 1497168"/>
                <a:gd name="connsiteY2" fmla="*/ 1210760 h 1580737"/>
                <a:gd name="connsiteX3" fmla="*/ 1403772 w 1497168"/>
                <a:gd name="connsiteY3" fmla="*/ 1361861 h 1580737"/>
                <a:gd name="connsiteX4" fmla="*/ 1206922 w 1497168"/>
                <a:gd name="connsiteY4" fmla="*/ 1413960 h 1580737"/>
                <a:gd name="connsiteX5" fmla="*/ 851322 w 1497168"/>
                <a:gd name="connsiteY5" fmla="*/ 1572710 h 1580737"/>
                <a:gd name="connsiteX6" fmla="*/ 622722 w 1497168"/>
                <a:gd name="connsiteY6" fmla="*/ 1572710 h 1580737"/>
                <a:gd name="connsiteX7" fmla="*/ 362372 w 1497168"/>
                <a:gd name="connsiteY7" fmla="*/ 1528260 h 1580737"/>
                <a:gd name="connsiteX8" fmla="*/ 132635 w 1497168"/>
                <a:gd name="connsiteY8" fmla="*/ 1412661 h 1580737"/>
                <a:gd name="connsiteX9" fmla="*/ 62785 w 1497168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624036"/>
                <a:gd name="connsiteX1" fmla="*/ 1384722 w 1477962"/>
                <a:gd name="connsiteY1" fmla="*/ 423360 h 1624036"/>
                <a:gd name="connsiteX2" fmla="*/ 1429171 w 1477962"/>
                <a:gd name="connsiteY2" fmla="*/ 1210760 h 1624036"/>
                <a:gd name="connsiteX3" fmla="*/ 1370434 w 1477962"/>
                <a:gd name="connsiteY3" fmla="*/ 1352336 h 1624036"/>
                <a:gd name="connsiteX4" fmla="*/ 1206922 w 1477962"/>
                <a:gd name="connsiteY4" fmla="*/ 1413960 h 1624036"/>
                <a:gd name="connsiteX5" fmla="*/ 851322 w 1477962"/>
                <a:gd name="connsiteY5" fmla="*/ 1572710 h 1624036"/>
                <a:gd name="connsiteX6" fmla="*/ 622722 w 1477962"/>
                <a:gd name="connsiteY6" fmla="*/ 1572710 h 1624036"/>
                <a:gd name="connsiteX7" fmla="*/ 362372 w 1477962"/>
                <a:gd name="connsiteY7" fmla="*/ 1528260 h 1624036"/>
                <a:gd name="connsiteX8" fmla="*/ 132635 w 1477962"/>
                <a:gd name="connsiteY8" fmla="*/ 1412661 h 1624036"/>
                <a:gd name="connsiteX9" fmla="*/ 62785 w 1477962"/>
                <a:gd name="connsiteY9" fmla="*/ 448760 h 1624036"/>
                <a:gd name="connsiteX0" fmla="*/ 62785 w 1477962"/>
                <a:gd name="connsiteY0" fmla="*/ 448760 h 1667866"/>
                <a:gd name="connsiteX1" fmla="*/ 1384722 w 1477962"/>
                <a:gd name="connsiteY1" fmla="*/ 423360 h 1667866"/>
                <a:gd name="connsiteX2" fmla="*/ 1429171 w 1477962"/>
                <a:gd name="connsiteY2" fmla="*/ 1210760 h 1667866"/>
                <a:gd name="connsiteX3" fmla="*/ 1370434 w 1477962"/>
                <a:gd name="connsiteY3" fmla="*/ 1352336 h 1667866"/>
                <a:gd name="connsiteX4" fmla="*/ 1206922 w 1477962"/>
                <a:gd name="connsiteY4" fmla="*/ 1413960 h 1667866"/>
                <a:gd name="connsiteX5" fmla="*/ 851322 w 1477962"/>
                <a:gd name="connsiteY5" fmla="*/ 1572710 h 1667866"/>
                <a:gd name="connsiteX6" fmla="*/ 622722 w 1477962"/>
                <a:gd name="connsiteY6" fmla="*/ 1572710 h 1667866"/>
                <a:gd name="connsiteX7" fmla="*/ 362372 w 1477962"/>
                <a:gd name="connsiteY7" fmla="*/ 1528260 h 1667866"/>
                <a:gd name="connsiteX8" fmla="*/ 132635 w 1477962"/>
                <a:gd name="connsiteY8" fmla="*/ 1412661 h 1667866"/>
                <a:gd name="connsiteX9" fmla="*/ 62785 w 1477962"/>
                <a:gd name="connsiteY9" fmla="*/ 448760 h 1667866"/>
                <a:gd name="connsiteX0" fmla="*/ 62785 w 1477962"/>
                <a:gd name="connsiteY0" fmla="*/ 448760 h 1682082"/>
                <a:gd name="connsiteX1" fmla="*/ 1384722 w 1477962"/>
                <a:gd name="connsiteY1" fmla="*/ 423360 h 1682082"/>
                <a:gd name="connsiteX2" fmla="*/ 1429171 w 1477962"/>
                <a:gd name="connsiteY2" fmla="*/ 1210760 h 1682082"/>
                <a:gd name="connsiteX3" fmla="*/ 1370434 w 1477962"/>
                <a:gd name="connsiteY3" fmla="*/ 1352336 h 1682082"/>
                <a:gd name="connsiteX4" fmla="*/ 1206922 w 1477962"/>
                <a:gd name="connsiteY4" fmla="*/ 1413960 h 1682082"/>
                <a:gd name="connsiteX5" fmla="*/ 851322 w 1477962"/>
                <a:gd name="connsiteY5" fmla="*/ 1572710 h 1682082"/>
                <a:gd name="connsiteX6" fmla="*/ 622722 w 1477962"/>
                <a:gd name="connsiteY6" fmla="*/ 1572710 h 1682082"/>
                <a:gd name="connsiteX7" fmla="*/ 362372 w 1477962"/>
                <a:gd name="connsiteY7" fmla="*/ 1528260 h 1682082"/>
                <a:gd name="connsiteX8" fmla="*/ 132635 w 1477962"/>
                <a:gd name="connsiteY8" fmla="*/ 1412661 h 1682082"/>
                <a:gd name="connsiteX9" fmla="*/ 62785 w 1477962"/>
                <a:gd name="connsiteY9" fmla="*/ 448760 h 1682082"/>
                <a:gd name="connsiteX0" fmla="*/ 62785 w 1477962"/>
                <a:gd name="connsiteY0" fmla="*/ 448760 h 1720391"/>
                <a:gd name="connsiteX1" fmla="*/ 1384722 w 1477962"/>
                <a:gd name="connsiteY1" fmla="*/ 423360 h 1720391"/>
                <a:gd name="connsiteX2" fmla="*/ 1429171 w 1477962"/>
                <a:gd name="connsiteY2" fmla="*/ 1210760 h 1720391"/>
                <a:gd name="connsiteX3" fmla="*/ 1370434 w 1477962"/>
                <a:gd name="connsiteY3" fmla="*/ 1352336 h 1720391"/>
                <a:gd name="connsiteX4" fmla="*/ 1206922 w 1477962"/>
                <a:gd name="connsiteY4" fmla="*/ 1413960 h 1720391"/>
                <a:gd name="connsiteX5" fmla="*/ 851322 w 1477962"/>
                <a:gd name="connsiteY5" fmla="*/ 1572710 h 1720391"/>
                <a:gd name="connsiteX6" fmla="*/ 622722 w 1477962"/>
                <a:gd name="connsiteY6" fmla="*/ 1572710 h 1720391"/>
                <a:gd name="connsiteX7" fmla="*/ 362372 w 1477962"/>
                <a:gd name="connsiteY7" fmla="*/ 1528260 h 1720391"/>
                <a:gd name="connsiteX8" fmla="*/ 132635 w 1477962"/>
                <a:gd name="connsiteY8" fmla="*/ 1412661 h 1720391"/>
                <a:gd name="connsiteX9" fmla="*/ 62785 w 1477962"/>
                <a:gd name="connsiteY9" fmla="*/ 448760 h 1720391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7962" h="1726569">
                  <a:moveTo>
                    <a:pt x="62785" y="448760"/>
                  </a:moveTo>
                  <a:cubicBezTo>
                    <a:pt x="452631" y="-321707"/>
                    <a:pt x="1286976" y="57177"/>
                    <a:pt x="1384722" y="423360"/>
                  </a:cubicBezTo>
                  <a:cubicBezTo>
                    <a:pt x="1446295" y="809652"/>
                    <a:pt x="1425996" y="1054343"/>
                    <a:pt x="1429171" y="1210760"/>
                  </a:cubicBezTo>
                  <a:cubicBezTo>
                    <a:pt x="1468065" y="1288596"/>
                    <a:pt x="1539767" y="1349161"/>
                    <a:pt x="1370434" y="1352336"/>
                  </a:cubicBezTo>
                  <a:cubicBezTo>
                    <a:pt x="1386309" y="1564532"/>
                    <a:pt x="1257722" y="1482535"/>
                    <a:pt x="1206922" y="1413960"/>
                  </a:cubicBezTo>
                  <a:cubicBezTo>
                    <a:pt x="1227559" y="1726385"/>
                    <a:pt x="937047" y="1607635"/>
                    <a:pt x="851322" y="1572710"/>
                  </a:cubicBezTo>
                  <a:cubicBezTo>
                    <a:pt x="841797" y="1771147"/>
                    <a:pt x="705801" y="1654730"/>
                    <a:pt x="622722" y="1572710"/>
                  </a:cubicBezTo>
                  <a:cubicBezTo>
                    <a:pt x="506305" y="1914552"/>
                    <a:pt x="429765" y="1588801"/>
                    <a:pt x="362372" y="1528260"/>
                  </a:cubicBezTo>
                  <a:cubicBezTo>
                    <a:pt x="109580" y="1723090"/>
                    <a:pt x="209214" y="1451194"/>
                    <a:pt x="132635" y="1412661"/>
                  </a:cubicBezTo>
                  <a:cubicBezTo>
                    <a:pt x="-59982" y="1612061"/>
                    <a:pt x="-4948" y="903410"/>
                    <a:pt x="62785" y="448760"/>
                  </a:cubicBezTo>
                  <a:close/>
                </a:path>
              </a:pathLst>
            </a:custGeom>
            <a:solidFill>
              <a:srgbClr val="DE4F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32A91EF-80A0-E7B3-75BD-ABCEB0C2E340}"/>
                </a:ext>
              </a:extLst>
            </p:cNvPr>
            <p:cNvSpPr/>
            <p:nvPr/>
          </p:nvSpPr>
          <p:spPr>
            <a:xfrm>
              <a:off x="5691703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762DD9C-017F-2B39-AEE0-0A8EAAF26A02}"/>
                </a:ext>
              </a:extLst>
            </p:cNvPr>
            <p:cNvSpPr/>
            <p:nvPr/>
          </p:nvSpPr>
          <p:spPr>
            <a:xfrm>
              <a:off x="4870470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2C81BF-A198-2771-B524-1910B3386A2D}"/>
                </a:ext>
              </a:extLst>
            </p:cNvPr>
            <p:cNvSpPr/>
            <p:nvPr/>
          </p:nvSpPr>
          <p:spPr>
            <a:xfrm>
              <a:off x="4952219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8D3CA4-8C34-AA0B-68D8-F3A51402D6F8}"/>
                </a:ext>
              </a:extLst>
            </p:cNvPr>
            <p:cNvSpPr/>
            <p:nvPr/>
          </p:nvSpPr>
          <p:spPr>
            <a:xfrm>
              <a:off x="5781917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Oval 24">
              <a:extLst>
                <a:ext uri="{FF2B5EF4-FFF2-40B4-BE49-F238E27FC236}">
                  <a16:creationId xmlns:a16="http://schemas.microsoft.com/office/drawing/2014/main" id="{4ABF6B60-8999-377E-1327-26B724820713}"/>
                </a:ext>
              </a:extLst>
            </p:cNvPr>
            <p:cNvSpPr/>
            <p:nvPr/>
          </p:nvSpPr>
          <p:spPr>
            <a:xfrm>
              <a:off x="5296754" y="2487969"/>
              <a:ext cx="292311" cy="46966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  <a:gd name="connsiteX0" fmla="*/ 231273 w 233675"/>
                <a:gd name="connsiteY0" fmla="*/ 103145 h 455257"/>
                <a:gd name="connsiteX1" fmla="*/ 96859 w 233675"/>
                <a:gd name="connsiteY1" fmla="*/ 455257 h 455257"/>
                <a:gd name="connsiteX2" fmla="*/ 2673 w 233675"/>
                <a:gd name="connsiteY2" fmla="*/ 103145 h 455257"/>
                <a:gd name="connsiteX3" fmla="*/ 115465 w 233675"/>
                <a:gd name="connsiteY3" fmla="*/ 0 h 455257"/>
                <a:gd name="connsiteX4" fmla="*/ 231273 w 233675"/>
                <a:gd name="connsiteY4" fmla="*/ 103145 h 455257"/>
                <a:gd name="connsiteX0" fmla="*/ 188252 w 191788"/>
                <a:gd name="connsiteY0" fmla="*/ 103145 h 455257"/>
                <a:gd name="connsiteX1" fmla="*/ 96701 w 191788"/>
                <a:gd name="connsiteY1" fmla="*/ 455257 h 455257"/>
                <a:gd name="connsiteX2" fmla="*/ 2515 w 191788"/>
                <a:gd name="connsiteY2" fmla="*/ 103145 h 455257"/>
                <a:gd name="connsiteX3" fmla="*/ 115307 w 191788"/>
                <a:gd name="connsiteY3" fmla="*/ 0 h 455257"/>
                <a:gd name="connsiteX4" fmla="*/ 188252 w 191788"/>
                <a:gd name="connsiteY4" fmla="*/ 103145 h 455257"/>
                <a:gd name="connsiteX0" fmla="*/ 128337 w 131469"/>
                <a:gd name="connsiteY0" fmla="*/ 103145 h 455257"/>
                <a:gd name="connsiteX1" fmla="*/ 36786 w 131469"/>
                <a:gd name="connsiteY1" fmla="*/ 455257 h 455257"/>
                <a:gd name="connsiteX2" fmla="*/ 4513 w 131469"/>
                <a:gd name="connsiteY2" fmla="*/ 103145 h 455257"/>
                <a:gd name="connsiteX3" fmla="*/ 55392 w 131469"/>
                <a:gd name="connsiteY3" fmla="*/ 0 h 455257"/>
                <a:gd name="connsiteX4" fmla="*/ 128337 w 131469"/>
                <a:gd name="connsiteY4" fmla="*/ 103145 h 455257"/>
                <a:gd name="connsiteX0" fmla="*/ 212447 w 215579"/>
                <a:gd name="connsiteY0" fmla="*/ 103145 h 455257"/>
                <a:gd name="connsiteX1" fmla="*/ 120896 w 215579"/>
                <a:gd name="connsiteY1" fmla="*/ 455257 h 455257"/>
                <a:gd name="connsiteX2" fmla="*/ 88623 w 215579"/>
                <a:gd name="connsiteY2" fmla="*/ 103145 h 455257"/>
                <a:gd name="connsiteX3" fmla="*/ 139502 w 215579"/>
                <a:gd name="connsiteY3" fmla="*/ 0 h 455257"/>
                <a:gd name="connsiteX4" fmla="*/ 212447 w 215579"/>
                <a:gd name="connsiteY4" fmla="*/ 103145 h 455257"/>
                <a:gd name="connsiteX0" fmla="*/ 212447 w 258126"/>
                <a:gd name="connsiteY0" fmla="*/ 103145 h 455257"/>
                <a:gd name="connsiteX1" fmla="*/ 120896 w 258126"/>
                <a:gd name="connsiteY1" fmla="*/ 455257 h 455257"/>
                <a:gd name="connsiteX2" fmla="*/ 88623 w 258126"/>
                <a:gd name="connsiteY2" fmla="*/ 103145 h 455257"/>
                <a:gd name="connsiteX3" fmla="*/ 139502 w 258126"/>
                <a:gd name="connsiteY3" fmla="*/ 0 h 455257"/>
                <a:gd name="connsiteX4" fmla="*/ 212447 w 258126"/>
                <a:gd name="connsiteY4" fmla="*/ 103145 h 455257"/>
                <a:gd name="connsiteX0" fmla="*/ 212447 w 268722"/>
                <a:gd name="connsiteY0" fmla="*/ 103145 h 461678"/>
                <a:gd name="connsiteX1" fmla="*/ 120896 w 268722"/>
                <a:gd name="connsiteY1" fmla="*/ 455257 h 461678"/>
                <a:gd name="connsiteX2" fmla="*/ 88623 w 268722"/>
                <a:gd name="connsiteY2" fmla="*/ 103145 h 461678"/>
                <a:gd name="connsiteX3" fmla="*/ 139502 w 268722"/>
                <a:gd name="connsiteY3" fmla="*/ 0 h 461678"/>
                <a:gd name="connsiteX4" fmla="*/ 212447 w 268722"/>
                <a:gd name="connsiteY4" fmla="*/ 103145 h 461678"/>
                <a:gd name="connsiteX0" fmla="*/ 222545 w 278820"/>
                <a:gd name="connsiteY0" fmla="*/ 103145 h 467146"/>
                <a:gd name="connsiteX1" fmla="*/ 130994 w 278820"/>
                <a:gd name="connsiteY1" fmla="*/ 455257 h 467146"/>
                <a:gd name="connsiteX2" fmla="*/ 98721 w 278820"/>
                <a:gd name="connsiteY2" fmla="*/ 103145 h 467146"/>
                <a:gd name="connsiteX3" fmla="*/ 149600 w 278820"/>
                <a:gd name="connsiteY3" fmla="*/ 0 h 467146"/>
                <a:gd name="connsiteX4" fmla="*/ 222545 w 278820"/>
                <a:gd name="connsiteY4" fmla="*/ 103145 h 467146"/>
                <a:gd name="connsiteX0" fmla="*/ 222545 w 286045"/>
                <a:gd name="connsiteY0" fmla="*/ 103145 h 469661"/>
                <a:gd name="connsiteX1" fmla="*/ 130994 w 286045"/>
                <a:gd name="connsiteY1" fmla="*/ 455257 h 469661"/>
                <a:gd name="connsiteX2" fmla="*/ 98721 w 286045"/>
                <a:gd name="connsiteY2" fmla="*/ 103145 h 469661"/>
                <a:gd name="connsiteX3" fmla="*/ 149600 w 286045"/>
                <a:gd name="connsiteY3" fmla="*/ 0 h 469661"/>
                <a:gd name="connsiteX4" fmla="*/ 222545 w 286045"/>
                <a:gd name="connsiteY4" fmla="*/ 103145 h 469661"/>
                <a:gd name="connsiteX0" fmla="*/ 228811 w 292311"/>
                <a:gd name="connsiteY0" fmla="*/ 103145 h 469661"/>
                <a:gd name="connsiteX1" fmla="*/ 137260 w 292311"/>
                <a:gd name="connsiteY1" fmla="*/ 455257 h 469661"/>
                <a:gd name="connsiteX2" fmla="*/ 104987 w 292311"/>
                <a:gd name="connsiteY2" fmla="*/ 103145 h 469661"/>
                <a:gd name="connsiteX3" fmla="*/ 155866 w 292311"/>
                <a:gd name="connsiteY3" fmla="*/ 0 h 469661"/>
                <a:gd name="connsiteX4" fmla="*/ 228811 w 292311"/>
                <a:gd name="connsiteY4" fmla="*/ 103145 h 46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11" h="469661">
                  <a:moveTo>
                    <a:pt x="228811" y="103145"/>
                  </a:moveTo>
                  <a:cubicBezTo>
                    <a:pt x="358266" y="320308"/>
                    <a:pt x="270610" y="526695"/>
                    <a:pt x="137260" y="455257"/>
                  </a:cubicBezTo>
                  <a:cubicBezTo>
                    <a:pt x="32485" y="517170"/>
                    <a:pt x="-94170" y="358409"/>
                    <a:pt x="104987" y="103145"/>
                  </a:cubicBezTo>
                  <a:cubicBezTo>
                    <a:pt x="85289" y="87939"/>
                    <a:pt x="135229" y="0"/>
                    <a:pt x="155866" y="0"/>
                  </a:cubicBezTo>
                  <a:cubicBezTo>
                    <a:pt x="176503" y="0"/>
                    <a:pt x="247610" y="85954"/>
                    <a:pt x="228811" y="103145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51D813-B8DD-84F4-1C19-8F5C64A0D82D}"/>
                </a:ext>
              </a:extLst>
            </p:cNvPr>
            <p:cNvSpPr/>
            <p:nvPr/>
          </p:nvSpPr>
          <p:spPr>
            <a:xfrm>
              <a:off x="5331326" y="2456700"/>
              <a:ext cx="233675" cy="25475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675" h="254751">
                  <a:moveTo>
                    <a:pt x="231273" y="103145"/>
                  </a:moveTo>
                  <a:cubicBezTo>
                    <a:pt x="119606" y="317980"/>
                    <a:pt x="110477" y="292182"/>
                    <a:pt x="2673" y="103145"/>
                  </a:cubicBezTo>
                  <a:cubicBezTo>
                    <a:pt x="-17025" y="87939"/>
                    <a:pt x="77365" y="0"/>
                    <a:pt x="115465" y="0"/>
                  </a:cubicBezTo>
                  <a:cubicBezTo>
                    <a:pt x="153565" y="0"/>
                    <a:pt x="250072" y="85954"/>
                    <a:pt x="231273" y="103145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608904-B948-40FC-ADA4-31984413FF45}"/>
                </a:ext>
              </a:extLst>
            </p:cNvPr>
            <p:cNvSpPr/>
            <p:nvPr/>
          </p:nvSpPr>
          <p:spPr>
            <a:xfrm>
              <a:off x="6096001" y="3238500"/>
              <a:ext cx="515874" cy="581025"/>
            </a:xfrm>
            <a:custGeom>
              <a:avLst/>
              <a:gdLst>
                <a:gd name="connsiteX0" fmla="*/ 0 w 524181"/>
                <a:gd name="connsiteY0" fmla="*/ 581025 h 614937"/>
                <a:gd name="connsiteX1" fmla="*/ 238125 w 524181"/>
                <a:gd name="connsiteY1" fmla="*/ 581025 h 614937"/>
                <a:gd name="connsiteX2" fmla="*/ 447675 w 524181"/>
                <a:gd name="connsiteY2" fmla="*/ 228600 h 614937"/>
                <a:gd name="connsiteX3" fmla="*/ 523875 w 524181"/>
                <a:gd name="connsiteY3" fmla="*/ 133350 h 614937"/>
                <a:gd name="connsiteX4" fmla="*/ 476250 w 524181"/>
                <a:gd name="connsiteY4" fmla="*/ 0 h 614937"/>
                <a:gd name="connsiteX5" fmla="*/ 476250 w 524181"/>
                <a:gd name="connsiteY5" fmla="*/ 0 h 614937"/>
                <a:gd name="connsiteX0" fmla="*/ 0 w 476250"/>
                <a:gd name="connsiteY0" fmla="*/ 581025 h 614937"/>
                <a:gd name="connsiteX1" fmla="*/ 238125 w 476250"/>
                <a:gd name="connsiteY1" fmla="*/ 581025 h 614937"/>
                <a:gd name="connsiteX2" fmla="*/ 447675 w 476250"/>
                <a:gd name="connsiteY2" fmla="*/ 228600 h 614937"/>
                <a:gd name="connsiteX3" fmla="*/ 476250 w 476250"/>
                <a:gd name="connsiteY3" fmla="*/ 0 h 614937"/>
                <a:gd name="connsiteX4" fmla="*/ 476250 w 476250"/>
                <a:gd name="connsiteY4" fmla="*/ 0 h 614937"/>
                <a:gd name="connsiteX0" fmla="*/ 0 w 488157"/>
                <a:gd name="connsiteY0" fmla="*/ 581025 h 613599"/>
                <a:gd name="connsiteX1" fmla="*/ 238125 w 488157"/>
                <a:gd name="connsiteY1" fmla="*/ 581025 h 613599"/>
                <a:gd name="connsiteX2" fmla="*/ 469900 w 488157"/>
                <a:gd name="connsiteY2" fmla="*/ 247650 h 613599"/>
                <a:gd name="connsiteX3" fmla="*/ 476250 w 488157"/>
                <a:gd name="connsiteY3" fmla="*/ 0 h 613599"/>
                <a:gd name="connsiteX4" fmla="*/ 476250 w 488157"/>
                <a:gd name="connsiteY4" fmla="*/ 0 h 613599"/>
                <a:gd name="connsiteX0" fmla="*/ 0 w 507896"/>
                <a:gd name="connsiteY0" fmla="*/ 581025 h 613599"/>
                <a:gd name="connsiteX1" fmla="*/ 238125 w 507896"/>
                <a:gd name="connsiteY1" fmla="*/ 581025 h 613599"/>
                <a:gd name="connsiteX2" fmla="*/ 469900 w 507896"/>
                <a:gd name="connsiteY2" fmla="*/ 247650 h 613599"/>
                <a:gd name="connsiteX3" fmla="*/ 476250 w 507896"/>
                <a:gd name="connsiteY3" fmla="*/ 0 h 613599"/>
                <a:gd name="connsiteX4" fmla="*/ 476250 w 507896"/>
                <a:gd name="connsiteY4" fmla="*/ 0 h 613599"/>
                <a:gd name="connsiteX0" fmla="*/ 0 w 525629"/>
                <a:gd name="connsiteY0" fmla="*/ 581025 h 613599"/>
                <a:gd name="connsiteX1" fmla="*/ 238125 w 525629"/>
                <a:gd name="connsiteY1" fmla="*/ 581025 h 613599"/>
                <a:gd name="connsiteX2" fmla="*/ 469900 w 525629"/>
                <a:gd name="connsiteY2" fmla="*/ 247650 h 613599"/>
                <a:gd name="connsiteX3" fmla="*/ 476250 w 525629"/>
                <a:gd name="connsiteY3" fmla="*/ 0 h 613599"/>
                <a:gd name="connsiteX4" fmla="*/ 476250 w 525629"/>
                <a:gd name="connsiteY4" fmla="*/ 0 h 613599"/>
                <a:gd name="connsiteX0" fmla="*/ 0 w 525629"/>
                <a:gd name="connsiteY0" fmla="*/ 581025 h 581025"/>
                <a:gd name="connsiteX1" fmla="*/ 469900 w 525629"/>
                <a:gd name="connsiteY1" fmla="*/ 247650 h 581025"/>
                <a:gd name="connsiteX2" fmla="*/ 476250 w 525629"/>
                <a:gd name="connsiteY2" fmla="*/ 0 h 581025"/>
                <a:gd name="connsiteX3" fmla="*/ 476250 w 525629"/>
                <a:gd name="connsiteY3" fmla="*/ 0 h 581025"/>
                <a:gd name="connsiteX0" fmla="*/ 0 w 509958"/>
                <a:gd name="connsiteY0" fmla="*/ 581025 h 581025"/>
                <a:gd name="connsiteX1" fmla="*/ 434975 w 509958"/>
                <a:gd name="connsiteY1" fmla="*/ 257175 h 581025"/>
                <a:gd name="connsiteX2" fmla="*/ 476250 w 509958"/>
                <a:gd name="connsiteY2" fmla="*/ 0 h 581025"/>
                <a:gd name="connsiteX3" fmla="*/ 476250 w 509958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74" h="581025">
                  <a:moveTo>
                    <a:pt x="0" y="581025"/>
                  </a:moveTo>
                  <a:cubicBezTo>
                    <a:pt x="494771" y="581422"/>
                    <a:pt x="331788" y="373062"/>
                    <a:pt x="434975" y="257175"/>
                  </a:cubicBezTo>
                  <a:cubicBezTo>
                    <a:pt x="538162" y="141288"/>
                    <a:pt x="531813" y="34925"/>
                    <a:pt x="476250" y="0"/>
                  </a:cubicBezTo>
                  <a:lnTo>
                    <a:pt x="4762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9100DE9-CE20-41BD-7CC2-96386D614DAA}"/>
              </a:ext>
            </a:extLst>
          </p:cNvPr>
          <p:cNvGrpSpPr/>
          <p:nvPr/>
        </p:nvGrpSpPr>
        <p:grpSpPr>
          <a:xfrm flipH="1">
            <a:off x="7253992" y="166100"/>
            <a:ext cx="2082094" cy="2640050"/>
            <a:chOff x="4696689" y="1704532"/>
            <a:chExt cx="2528124" cy="3205606"/>
          </a:xfrm>
        </p:grpSpPr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6A2FCB1F-BD6A-90E3-55A5-33B591D09B43}"/>
                </a:ext>
              </a:extLst>
            </p:cNvPr>
            <p:cNvSpPr/>
            <p:nvPr/>
          </p:nvSpPr>
          <p:spPr>
            <a:xfrm>
              <a:off x="5212933" y="4114803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8608FEF1-55F8-422E-426C-BE554DBFEA6B}"/>
                </a:ext>
              </a:extLst>
            </p:cNvPr>
            <p:cNvSpPr/>
            <p:nvPr/>
          </p:nvSpPr>
          <p:spPr>
            <a:xfrm flipH="1">
              <a:off x="5772975" y="4106269"/>
              <a:ext cx="568981" cy="795335"/>
            </a:xfrm>
            <a:custGeom>
              <a:avLst/>
              <a:gdLst>
                <a:gd name="connsiteX0" fmla="*/ 0 w 90214"/>
                <a:gd name="connsiteY0" fmla="*/ 0 h 393678"/>
                <a:gd name="connsiteX1" fmla="*/ 90214 w 90214"/>
                <a:gd name="connsiteY1" fmla="*/ 0 h 393678"/>
                <a:gd name="connsiteX2" fmla="*/ 90214 w 90214"/>
                <a:gd name="connsiteY2" fmla="*/ 393678 h 393678"/>
                <a:gd name="connsiteX3" fmla="*/ 0 w 90214"/>
                <a:gd name="connsiteY3" fmla="*/ 393678 h 393678"/>
                <a:gd name="connsiteX4" fmla="*/ 0 w 90214"/>
                <a:gd name="connsiteY4" fmla="*/ 0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71438 w 161652"/>
                <a:gd name="connsiteY3" fmla="*/ 393678 h 393678"/>
                <a:gd name="connsiteX4" fmla="*/ 0 w 161652"/>
                <a:gd name="connsiteY4" fmla="*/ 9525 h 393678"/>
                <a:gd name="connsiteX0" fmla="*/ 0 w 161652"/>
                <a:gd name="connsiteY0" fmla="*/ 9525 h 393678"/>
                <a:gd name="connsiteX1" fmla="*/ 161652 w 161652"/>
                <a:gd name="connsiteY1" fmla="*/ 0 h 393678"/>
                <a:gd name="connsiteX2" fmla="*/ 161652 w 161652"/>
                <a:gd name="connsiteY2" fmla="*/ 393678 h 393678"/>
                <a:gd name="connsiteX3" fmla="*/ 9526 w 161652"/>
                <a:gd name="connsiteY3" fmla="*/ 360341 h 393678"/>
                <a:gd name="connsiteX4" fmla="*/ 0 w 161652"/>
                <a:gd name="connsiteY4" fmla="*/ 9525 h 393678"/>
                <a:gd name="connsiteX0" fmla="*/ 0 w 161652"/>
                <a:gd name="connsiteY0" fmla="*/ 9525 h 531790"/>
                <a:gd name="connsiteX1" fmla="*/ 161652 w 161652"/>
                <a:gd name="connsiteY1" fmla="*/ 0 h 531790"/>
                <a:gd name="connsiteX2" fmla="*/ 161652 w 161652"/>
                <a:gd name="connsiteY2" fmla="*/ 531790 h 531790"/>
                <a:gd name="connsiteX3" fmla="*/ 9526 w 161652"/>
                <a:gd name="connsiteY3" fmla="*/ 360341 h 531790"/>
                <a:gd name="connsiteX4" fmla="*/ 0 w 161652"/>
                <a:gd name="connsiteY4" fmla="*/ 9525 h 531790"/>
                <a:gd name="connsiteX0" fmla="*/ 0 w 161652"/>
                <a:gd name="connsiteY0" fmla="*/ 9525 h 536633"/>
                <a:gd name="connsiteX1" fmla="*/ 161652 w 161652"/>
                <a:gd name="connsiteY1" fmla="*/ 0 h 536633"/>
                <a:gd name="connsiteX2" fmla="*/ 161652 w 161652"/>
                <a:gd name="connsiteY2" fmla="*/ 531790 h 536633"/>
                <a:gd name="connsiteX3" fmla="*/ 9526 w 161652"/>
                <a:gd name="connsiteY3" fmla="*/ 360341 h 536633"/>
                <a:gd name="connsiteX4" fmla="*/ 0 w 161652"/>
                <a:gd name="connsiteY4" fmla="*/ 9525 h 536633"/>
                <a:gd name="connsiteX0" fmla="*/ 207 w 161859"/>
                <a:gd name="connsiteY0" fmla="*/ 9525 h 575562"/>
                <a:gd name="connsiteX1" fmla="*/ 161859 w 161859"/>
                <a:gd name="connsiteY1" fmla="*/ 0 h 575562"/>
                <a:gd name="connsiteX2" fmla="*/ 161859 w 161859"/>
                <a:gd name="connsiteY2" fmla="*/ 531790 h 575562"/>
                <a:gd name="connsiteX3" fmla="*/ 9217 w 161859"/>
                <a:gd name="connsiteY3" fmla="*/ 533400 h 575562"/>
                <a:gd name="connsiteX4" fmla="*/ 9733 w 161859"/>
                <a:gd name="connsiteY4" fmla="*/ 360341 h 575562"/>
                <a:gd name="connsiteX5" fmla="*/ 207 w 161859"/>
                <a:gd name="connsiteY5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29102 w 281228"/>
                <a:gd name="connsiteY5" fmla="*/ 360341 h 575562"/>
                <a:gd name="connsiteX6" fmla="*/ 119576 w 281228"/>
                <a:gd name="connsiteY6" fmla="*/ 9525 h 575562"/>
                <a:gd name="connsiteX0" fmla="*/ 119576 w 281228"/>
                <a:gd name="connsiteY0" fmla="*/ 9525 h 575562"/>
                <a:gd name="connsiteX1" fmla="*/ 281228 w 281228"/>
                <a:gd name="connsiteY1" fmla="*/ 0 h 575562"/>
                <a:gd name="connsiteX2" fmla="*/ 281228 w 281228"/>
                <a:gd name="connsiteY2" fmla="*/ 531790 h 575562"/>
                <a:gd name="connsiteX3" fmla="*/ 128586 w 281228"/>
                <a:gd name="connsiteY3" fmla="*/ 533400 h 575562"/>
                <a:gd name="connsiteX4" fmla="*/ 0 w 281228"/>
                <a:gd name="connsiteY4" fmla="*/ 457199 h 575562"/>
                <a:gd name="connsiteX5" fmla="*/ 133865 w 281228"/>
                <a:gd name="connsiteY5" fmla="*/ 327004 h 575562"/>
                <a:gd name="connsiteX6" fmla="*/ 119576 w 281228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57199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39643 w 501295"/>
                <a:gd name="connsiteY0" fmla="*/ 9525 h 575562"/>
                <a:gd name="connsiteX1" fmla="*/ 501295 w 501295"/>
                <a:gd name="connsiteY1" fmla="*/ 0 h 575562"/>
                <a:gd name="connsiteX2" fmla="*/ 501295 w 501295"/>
                <a:gd name="connsiteY2" fmla="*/ 531790 h 575562"/>
                <a:gd name="connsiteX3" fmla="*/ 348653 w 501295"/>
                <a:gd name="connsiteY3" fmla="*/ 533400 h 575562"/>
                <a:gd name="connsiteX4" fmla="*/ 220067 w 501295"/>
                <a:gd name="connsiteY4" fmla="*/ 490536 h 575562"/>
                <a:gd name="connsiteX5" fmla="*/ 353932 w 501295"/>
                <a:gd name="connsiteY5" fmla="*/ 327004 h 575562"/>
                <a:gd name="connsiteX6" fmla="*/ 339643 w 501295"/>
                <a:gd name="connsiteY6" fmla="*/ 9525 h 575562"/>
                <a:gd name="connsiteX0" fmla="*/ 388472 w 550124"/>
                <a:gd name="connsiteY0" fmla="*/ 9525 h 575562"/>
                <a:gd name="connsiteX1" fmla="*/ 550124 w 550124"/>
                <a:gd name="connsiteY1" fmla="*/ 0 h 575562"/>
                <a:gd name="connsiteX2" fmla="*/ 550124 w 550124"/>
                <a:gd name="connsiteY2" fmla="*/ 531790 h 575562"/>
                <a:gd name="connsiteX3" fmla="*/ 397482 w 550124"/>
                <a:gd name="connsiteY3" fmla="*/ 533400 h 575562"/>
                <a:gd name="connsiteX4" fmla="*/ 268896 w 550124"/>
                <a:gd name="connsiteY4" fmla="*/ 490536 h 575562"/>
                <a:gd name="connsiteX5" fmla="*/ 402761 w 550124"/>
                <a:gd name="connsiteY5" fmla="*/ 327004 h 575562"/>
                <a:gd name="connsiteX6" fmla="*/ 388472 w 550124"/>
                <a:gd name="connsiteY6" fmla="*/ 9525 h 575562"/>
                <a:gd name="connsiteX0" fmla="*/ 388472 w 550124"/>
                <a:gd name="connsiteY0" fmla="*/ 9525 h 644623"/>
                <a:gd name="connsiteX1" fmla="*/ 550124 w 550124"/>
                <a:gd name="connsiteY1" fmla="*/ 0 h 644623"/>
                <a:gd name="connsiteX2" fmla="*/ 550124 w 550124"/>
                <a:gd name="connsiteY2" fmla="*/ 531790 h 644623"/>
                <a:gd name="connsiteX3" fmla="*/ 397482 w 550124"/>
                <a:gd name="connsiteY3" fmla="*/ 533400 h 644623"/>
                <a:gd name="connsiteX4" fmla="*/ 268896 w 550124"/>
                <a:gd name="connsiteY4" fmla="*/ 490536 h 644623"/>
                <a:gd name="connsiteX5" fmla="*/ 402761 w 550124"/>
                <a:gd name="connsiteY5" fmla="*/ 327004 h 644623"/>
                <a:gd name="connsiteX6" fmla="*/ 388472 w 550124"/>
                <a:gd name="connsiteY6" fmla="*/ 9525 h 644623"/>
                <a:gd name="connsiteX0" fmla="*/ 388472 w 550124"/>
                <a:gd name="connsiteY0" fmla="*/ 9525 h 682330"/>
                <a:gd name="connsiteX1" fmla="*/ 550124 w 550124"/>
                <a:gd name="connsiteY1" fmla="*/ 0 h 682330"/>
                <a:gd name="connsiteX2" fmla="*/ 550124 w 550124"/>
                <a:gd name="connsiteY2" fmla="*/ 531790 h 682330"/>
                <a:gd name="connsiteX3" fmla="*/ 397482 w 550124"/>
                <a:gd name="connsiteY3" fmla="*/ 533400 h 682330"/>
                <a:gd name="connsiteX4" fmla="*/ 268896 w 550124"/>
                <a:gd name="connsiteY4" fmla="*/ 490536 h 682330"/>
                <a:gd name="connsiteX5" fmla="*/ 402761 w 550124"/>
                <a:gd name="connsiteY5" fmla="*/ 327004 h 682330"/>
                <a:gd name="connsiteX6" fmla="*/ 388472 w 550124"/>
                <a:gd name="connsiteY6" fmla="*/ 9525 h 682330"/>
                <a:gd name="connsiteX0" fmla="*/ 388472 w 550124"/>
                <a:gd name="connsiteY0" fmla="*/ 9525 h 761647"/>
                <a:gd name="connsiteX1" fmla="*/ 550124 w 550124"/>
                <a:gd name="connsiteY1" fmla="*/ 0 h 761647"/>
                <a:gd name="connsiteX2" fmla="*/ 550124 w 550124"/>
                <a:gd name="connsiteY2" fmla="*/ 531790 h 761647"/>
                <a:gd name="connsiteX3" fmla="*/ 397482 w 550124"/>
                <a:gd name="connsiteY3" fmla="*/ 533400 h 761647"/>
                <a:gd name="connsiteX4" fmla="*/ 268896 w 550124"/>
                <a:gd name="connsiteY4" fmla="*/ 490536 h 761647"/>
                <a:gd name="connsiteX5" fmla="*/ 402761 w 550124"/>
                <a:gd name="connsiteY5" fmla="*/ 327004 h 761647"/>
                <a:gd name="connsiteX6" fmla="*/ 388472 w 550124"/>
                <a:gd name="connsiteY6" fmla="*/ 9525 h 761647"/>
                <a:gd name="connsiteX0" fmla="*/ 388472 w 550124"/>
                <a:gd name="connsiteY0" fmla="*/ 9525 h 779221"/>
                <a:gd name="connsiteX1" fmla="*/ 550124 w 550124"/>
                <a:gd name="connsiteY1" fmla="*/ 0 h 779221"/>
                <a:gd name="connsiteX2" fmla="*/ 550124 w 550124"/>
                <a:gd name="connsiteY2" fmla="*/ 531790 h 779221"/>
                <a:gd name="connsiteX3" fmla="*/ 397482 w 550124"/>
                <a:gd name="connsiteY3" fmla="*/ 533400 h 779221"/>
                <a:gd name="connsiteX4" fmla="*/ 268896 w 550124"/>
                <a:gd name="connsiteY4" fmla="*/ 490536 h 779221"/>
                <a:gd name="connsiteX5" fmla="*/ 402761 w 550124"/>
                <a:gd name="connsiteY5" fmla="*/ 327004 h 779221"/>
                <a:gd name="connsiteX6" fmla="*/ 388472 w 550124"/>
                <a:gd name="connsiteY6" fmla="*/ 9525 h 779221"/>
                <a:gd name="connsiteX0" fmla="*/ 388472 w 550124"/>
                <a:gd name="connsiteY0" fmla="*/ 9525 h 790016"/>
                <a:gd name="connsiteX1" fmla="*/ 550124 w 550124"/>
                <a:gd name="connsiteY1" fmla="*/ 0 h 790016"/>
                <a:gd name="connsiteX2" fmla="*/ 550124 w 550124"/>
                <a:gd name="connsiteY2" fmla="*/ 531790 h 790016"/>
                <a:gd name="connsiteX3" fmla="*/ 397482 w 550124"/>
                <a:gd name="connsiteY3" fmla="*/ 533400 h 790016"/>
                <a:gd name="connsiteX4" fmla="*/ 268896 w 550124"/>
                <a:gd name="connsiteY4" fmla="*/ 490536 h 790016"/>
                <a:gd name="connsiteX5" fmla="*/ 402761 w 550124"/>
                <a:gd name="connsiteY5" fmla="*/ 327004 h 790016"/>
                <a:gd name="connsiteX6" fmla="*/ 388472 w 550124"/>
                <a:gd name="connsiteY6" fmla="*/ 9525 h 790016"/>
                <a:gd name="connsiteX0" fmla="*/ 378360 w 540012"/>
                <a:gd name="connsiteY0" fmla="*/ 9525 h 790016"/>
                <a:gd name="connsiteX1" fmla="*/ 540012 w 540012"/>
                <a:gd name="connsiteY1" fmla="*/ 0 h 790016"/>
                <a:gd name="connsiteX2" fmla="*/ 540012 w 540012"/>
                <a:gd name="connsiteY2" fmla="*/ 531790 h 790016"/>
                <a:gd name="connsiteX3" fmla="*/ 387370 w 540012"/>
                <a:gd name="connsiteY3" fmla="*/ 533400 h 790016"/>
                <a:gd name="connsiteX4" fmla="*/ 258784 w 540012"/>
                <a:gd name="connsiteY4" fmla="*/ 490536 h 790016"/>
                <a:gd name="connsiteX5" fmla="*/ 1610 w 540012"/>
                <a:gd name="connsiteY5" fmla="*/ 485772 h 790016"/>
                <a:gd name="connsiteX6" fmla="*/ 392649 w 540012"/>
                <a:gd name="connsiteY6" fmla="*/ 327004 h 790016"/>
                <a:gd name="connsiteX7" fmla="*/ 378360 w 540012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6758 w 568410"/>
                <a:gd name="connsiteY0" fmla="*/ 9525 h 790016"/>
                <a:gd name="connsiteX1" fmla="*/ 568410 w 568410"/>
                <a:gd name="connsiteY1" fmla="*/ 0 h 790016"/>
                <a:gd name="connsiteX2" fmla="*/ 568410 w 568410"/>
                <a:gd name="connsiteY2" fmla="*/ 531790 h 790016"/>
                <a:gd name="connsiteX3" fmla="*/ 415768 w 568410"/>
                <a:gd name="connsiteY3" fmla="*/ 533400 h 790016"/>
                <a:gd name="connsiteX4" fmla="*/ 287182 w 568410"/>
                <a:gd name="connsiteY4" fmla="*/ 490536 h 790016"/>
                <a:gd name="connsiteX5" fmla="*/ 1433 w 568410"/>
                <a:gd name="connsiteY5" fmla="*/ 500060 h 790016"/>
                <a:gd name="connsiteX6" fmla="*/ 421047 w 568410"/>
                <a:gd name="connsiteY6" fmla="*/ 327004 h 790016"/>
                <a:gd name="connsiteX7" fmla="*/ 406758 w 568410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287753 w 568981"/>
                <a:gd name="connsiteY4" fmla="*/ 490536 h 790016"/>
                <a:gd name="connsiteX5" fmla="*/ 2004 w 568981"/>
                <a:gd name="connsiteY5" fmla="*/ 500060 h 790016"/>
                <a:gd name="connsiteX6" fmla="*/ 421618 w 568981"/>
                <a:gd name="connsiteY6" fmla="*/ 327004 h 790016"/>
                <a:gd name="connsiteX7" fmla="*/ 407329 w 568981"/>
                <a:gd name="connsiteY7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0016"/>
                <a:gd name="connsiteX1" fmla="*/ 568981 w 568981"/>
                <a:gd name="connsiteY1" fmla="*/ 0 h 790016"/>
                <a:gd name="connsiteX2" fmla="*/ 568981 w 568981"/>
                <a:gd name="connsiteY2" fmla="*/ 531790 h 790016"/>
                <a:gd name="connsiteX3" fmla="*/ 416339 w 568981"/>
                <a:gd name="connsiteY3" fmla="*/ 533400 h 790016"/>
                <a:gd name="connsiteX4" fmla="*/ 140117 w 568981"/>
                <a:gd name="connsiteY4" fmla="*/ 676272 h 790016"/>
                <a:gd name="connsiteX5" fmla="*/ 287753 w 568981"/>
                <a:gd name="connsiteY5" fmla="*/ 490536 h 790016"/>
                <a:gd name="connsiteX6" fmla="*/ 2004 w 568981"/>
                <a:gd name="connsiteY6" fmla="*/ 500060 h 790016"/>
                <a:gd name="connsiteX7" fmla="*/ 421618 w 568981"/>
                <a:gd name="connsiteY7" fmla="*/ 327004 h 790016"/>
                <a:gd name="connsiteX8" fmla="*/ 407329 w 568981"/>
                <a:gd name="connsiteY8" fmla="*/ 9525 h 790016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  <a:gd name="connsiteX0" fmla="*/ 407329 w 568981"/>
                <a:gd name="connsiteY0" fmla="*/ 9525 h 795335"/>
                <a:gd name="connsiteX1" fmla="*/ 568981 w 568981"/>
                <a:gd name="connsiteY1" fmla="*/ 0 h 795335"/>
                <a:gd name="connsiteX2" fmla="*/ 568981 w 568981"/>
                <a:gd name="connsiteY2" fmla="*/ 531790 h 795335"/>
                <a:gd name="connsiteX3" fmla="*/ 349667 w 568981"/>
                <a:gd name="connsiteY3" fmla="*/ 795335 h 795335"/>
                <a:gd name="connsiteX4" fmla="*/ 416339 w 568981"/>
                <a:gd name="connsiteY4" fmla="*/ 533400 h 795335"/>
                <a:gd name="connsiteX5" fmla="*/ 140117 w 568981"/>
                <a:gd name="connsiteY5" fmla="*/ 676272 h 795335"/>
                <a:gd name="connsiteX6" fmla="*/ 287753 w 568981"/>
                <a:gd name="connsiteY6" fmla="*/ 490536 h 795335"/>
                <a:gd name="connsiteX7" fmla="*/ 2004 w 568981"/>
                <a:gd name="connsiteY7" fmla="*/ 500060 h 795335"/>
                <a:gd name="connsiteX8" fmla="*/ 421618 w 568981"/>
                <a:gd name="connsiteY8" fmla="*/ 327004 h 795335"/>
                <a:gd name="connsiteX9" fmla="*/ 407329 w 568981"/>
                <a:gd name="connsiteY9" fmla="*/ 9525 h 79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8981" h="795335">
                  <a:moveTo>
                    <a:pt x="407329" y="9525"/>
                  </a:moveTo>
                  <a:lnTo>
                    <a:pt x="568981" y="0"/>
                  </a:lnTo>
                  <a:lnTo>
                    <a:pt x="568981" y="531790"/>
                  </a:lnTo>
                  <a:cubicBezTo>
                    <a:pt x="534016" y="661171"/>
                    <a:pt x="375107" y="795067"/>
                    <a:pt x="349667" y="795335"/>
                  </a:cubicBezTo>
                  <a:cubicBezTo>
                    <a:pt x="324227" y="795603"/>
                    <a:pt x="295688" y="645319"/>
                    <a:pt x="416339" y="533400"/>
                  </a:cubicBezTo>
                  <a:cubicBezTo>
                    <a:pt x="262312" y="686068"/>
                    <a:pt x="161548" y="683416"/>
                    <a:pt x="140117" y="676272"/>
                  </a:cubicBezTo>
                  <a:cubicBezTo>
                    <a:pt x="118686" y="669128"/>
                    <a:pt x="190122" y="515142"/>
                    <a:pt x="287753" y="490536"/>
                  </a:cubicBezTo>
                  <a:cubicBezTo>
                    <a:pt x="148053" y="559592"/>
                    <a:pt x="-20307" y="527315"/>
                    <a:pt x="2004" y="500060"/>
                  </a:cubicBezTo>
                  <a:cubicBezTo>
                    <a:pt x="24315" y="472805"/>
                    <a:pt x="-45192" y="330972"/>
                    <a:pt x="421618" y="327004"/>
                  </a:cubicBezTo>
                  <a:lnTo>
                    <a:pt x="407329" y="9525"/>
                  </a:ln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Rectangle 31">
              <a:extLst>
                <a:ext uri="{FF2B5EF4-FFF2-40B4-BE49-F238E27FC236}">
                  <a16:creationId xmlns:a16="http://schemas.microsoft.com/office/drawing/2014/main" id="{1ED16D23-DC74-3072-DD4A-8C44DE4B2F06}"/>
                </a:ext>
              </a:extLst>
            </p:cNvPr>
            <p:cNvSpPr/>
            <p:nvPr/>
          </p:nvSpPr>
          <p:spPr>
            <a:xfrm>
              <a:off x="6444237" y="2729512"/>
              <a:ext cx="780576" cy="973808"/>
            </a:xfrm>
            <a:custGeom>
              <a:avLst/>
              <a:gdLst>
                <a:gd name="connsiteX0" fmla="*/ 0 w 284225"/>
                <a:gd name="connsiteY0" fmla="*/ 0 h 315483"/>
                <a:gd name="connsiteX1" fmla="*/ 284225 w 284225"/>
                <a:gd name="connsiteY1" fmla="*/ 0 h 315483"/>
                <a:gd name="connsiteX2" fmla="*/ 284225 w 284225"/>
                <a:gd name="connsiteY2" fmla="*/ 315483 h 315483"/>
                <a:gd name="connsiteX3" fmla="*/ 0 w 284225"/>
                <a:gd name="connsiteY3" fmla="*/ 315483 h 315483"/>
                <a:gd name="connsiteX4" fmla="*/ 0 w 284225"/>
                <a:gd name="connsiteY4" fmla="*/ 0 h 315483"/>
                <a:gd name="connsiteX0" fmla="*/ 0 w 451865"/>
                <a:gd name="connsiteY0" fmla="*/ 0 h 429783"/>
                <a:gd name="connsiteX1" fmla="*/ 451865 w 451865"/>
                <a:gd name="connsiteY1" fmla="*/ 114300 h 429783"/>
                <a:gd name="connsiteX2" fmla="*/ 451865 w 451865"/>
                <a:gd name="connsiteY2" fmla="*/ 429783 h 429783"/>
                <a:gd name="connsiteX3" fmla="*/ 167640 w 451865"/>
                <a:gd name="connsiteY3" fmla="*/ 429783 h 429783"/>
                <a:gd name="connsiteX4" fmla="*/ 0 w 451865"/>
                <a:gd name="connsiteY4" fmla="*/ 0 h 429783"/>
                <a:gd name="connsiteX0" fmla="*/ 0 w 604265"/>
                <a:gd name="connsiteY0" fmla="*/ 403860 h 833643"/>
                <a:gd name="connsiteX1" fmla="*/ 604265 w 604265"/>
                <a:gd name="connsiteY1" fmla="*/ 0 h 833643"/>
                <a:gd name="connsiteX2" fmla="*/ 451865 w 604265"/>
                <a:gd name="connsiteY2" fmla="*/ 833643 h 833643"/>
                <a:gd name="connsiteX3" fmla="*/ 167640 w 604265"/>
                <a:gd name="connsiteY3" fmla="*/ 833643 h 833643"/>
                <a:gd name="connsiteX4" fmla="*/ 0 w 604265"/>
                <a:gd name="connsiteY4" fmla="*/ 403860 h 833643"/>
                <a:gd name="connsiteX0" fmla="*/ 0 w 607197"/>
                <a:gd name="connsiteY0" fmla="*/ 403860 h 833643"/>
                <a:gd name="connsiteX1" fmla="*/ 604265 w 607197"/>
                <a:gd name="connsiteY1" fmla="*/ 0 h 833643"/>
                <a:gd name="connsiteX2" fmla="*/ 604265 w 607197"/>
                <a:gd name="connsiteY2" fmla="*/ 163083 h 833643"/>
                <a:gd name="connsiteX3" fmla="*/ 451865 w 607197"/>
                <a:gd name="connsiteY3" fmla="*/ 833643 h 833643"/>
                <a:gd name="connsiteX4" fmla="*/ 167640 w 607197"/>
                <a:gd name="connsiteY4" fmla="*/ 833643 h 833643"/>
                <a:gd name="connsiteX5" fmla="*/ 0 w 607197"/>
                <a:gd name="connsiteY5" fmla="*/ 403860 h 833643"/>
                <a:gd name="connsiteX0" fmla="*/ 0 w 712129"/>
                <a:gd name="connsiteY0" fmla="*/ 403860 h 833643"/>
                <a:gd name="connsiteX1" fmla="*/ 604265 w 712129"/>
                <a:gd name="connsiteY1" fmla="*/ 0 h 833643"/>
                <a:gd name="connsiteX2" fmla="*/ 604265 w 712129"/>
                <a:gd name="connsiteY2" fmla="*/ 163083 h 833643"/>
                <a:gd name="connsiteX3" fmla="*/ 710945 w 712129"/>
                <a:gd name="connsiteY3" fmla="*/ 391683 h 833643"/>
                <a:gd name="connsiteX4" fmla="*/ 451865 w 712129"/>
                <a:gd name="connsiteY4" fmla="*/ 833643 h 833643"/>
                <a:gd name="connsiteX5" fmla="*/ 167640 w 712129"/>
                <a:gd name="connsiteY5" fmla="*/ 833643 h 833643"/>
                <a:gd name="connsiteX6" fmla="*/ 0 w 712129"/>
                <a:gd name="connsiteY6" fmla="*/ 403860 h 833643"/>
                <a:gd name="connsiteX0" fmla="*/ 0 w 736574"/>
                <a:gd name="connsiteY0" fmla="*/ 403860 h 833643"/>
                <a:gd name="connsiteX1" fmla="*/ 604265 w 736574"/>
                <a:gd name="connsiteY1" fmla="*/ 0 h 833643"/>
                <a:gd name="connsiteX2" fmla="*/ 604265 w 736574"/>
                <a:gd name="connsiteY2" fmla="*/ 163083 h 833643"/>
                <a:gd name="connsiteX3" fmla="*/ 710945 w 736574"/>
                <a:gd name="connsiteY3" fmla="*/ 391683 h 833643"/>
                <a:gd name="connsiteX4" fmla="*/ 733805 w 736574"/>
                <a:gd name="connsiteY4" fmla="*/ 627903 h 833643"/>
                <a:gd name="connsiteX5" fmla="*/ 451865 w 736574"/>
                <a:gd name="connsiteY5" fmla="*/ 833643 h 833643"/>
                <a:gd name="connsiteX6" fmla="*/ 167640 w 736574"/>
                <a:gd name="connsiteY6" fmla="*/ 833643 h 833643"/>
                <a:gd name="connsiteX7" fmla="*/ 0 w 736574"/>
                <a:gd name="connsiteY7" fmla="*/ 403860 h 833643"/>
                <a:gd name="connsiteX0" fmla="*/ 0 w 736574"/>
                <a:gd name="connsiteY0" fmla="*/ 403860 h 841263"/>
                <a:gd name="connsiteX1" fmla="*/ 604265 w 736574"/>
                <a:gd name="connsiteY1" fmla="*/ 0 h 841263"/>
                <a:gd name="connsiteX2" fmla="*/ 604265 w 736574"/>
                <a:gd name="connsiteY2" fmla="*/ 163083 h 841263"/>
                <a:gd name="connsiteX3" fmla="*/ 710945 w 736574"/>
                <a:gd name="connsiteY3" fmla="*/ 391683 h 841263"/>
                <a:gd name="connsiteX4" fmla="*/ 733805 w 736574"/>
                <a:gd name="connsiteY4" fmla="*/ 627903 h 841263"/>
                <a:gd name="connsiteX5" fmla="*/ 695704 w 736574"/>
                <a:gd name="connsiteY5" fmla="*/ 841263 h 841263"/>
                <a:gd name="connsiteX6" fmla="*/ 451865 w 736574"/>
                <a:gd name="connsiteY6" fmla="*/ 833643 h 841263"/>
                <a:gd name="connsiteX7" fmla="*/ 167640 w 736574"/>
                <a:gd name="connsiteY7" fmla="*/ 833643 h 841263"/>
                <a:gd name="connsiteX8" fmla="*/ 0 w 736574"/>
                <a:gd name="connsiteY8" fmla="*/ 403860 h 8412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47012"/>
                <a:gd name="connsiteY0" fmla="*/ 403860 h 993663"/>
                <a:gd name="connsiteX1" fmla="*/ 604265 w 747012"/>
                <a:gd name="connsiteY1" fmla="*/ 0 h 993663"/>
                <a:gd name="connsiteX2" fmla="*/ 604265 w 747012"/>
                <a:gd name="connsiteY2" fmla="*/ 163083 h 993663"/>
                <a:gd name="connsiteX3" fmla="*/ 710945 w 747012"/>
                <a:gd name="connsiteY3" fmla="*/ 391683 h 993663"/>
                <a:gd name="connsiteX4" fmla="*/ 733805 w 747012"/>
                <a:gd name="connsiteY4" fmla="*/ 627903 h 993663"/>
                <a:gd name="connsiteX5" fmla="*/ 695704 w 747012"/>
                <a:gd name="connsiteY5" fmla="*/ 841263 h 993663"/>
                <a:gd name="connsiteX6" fmla="*/ 482345 w 747012"/>
                <a:gd name="connsiteY6" fmla="*/ 993663 h 993663"/>
                <a:gd name="connsiteX7" fmla="*/ 167640 w 747012"/>
                <a:gd name="connsiteY7" fmla="*/ 833643 h 993663"/>
                <a:gd name="connsiteX8" fmla="*/ 0 w 747012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76471"/>
                <a:gd name="connsiteY0" fmla="*/ 403860 h 993663"/>
                <a:gd name="connsiteX1" fmla="*/ 604265 w 776471"/>
                <a:gd name="connsiteY1" fmla="*/ 0 h 993663"/>
                <a:gd name="connsiteX2" fmla="*/ 604265 w 776471"/>
                <a:gd name="connsiteY2" fmla="*/ 163083 h 993663"/>
                <a:gd name="connsiteX3" fmla="*/ 710945 w 776471"/>
                <a:gd name="connsiteY3" fmla="*/ 391683 h 993663"/>
                <a:gd name="connsiteX4" fmla="*/ 733805 w 776471"/>
                <a:gd name="connsiteY4" fmla="*/ 627903 h 993663"/>
                <a:gd name="connsiteX5" fmla="*/ 695704 w 776471"/>
                <a:gd name="connsiteY5" fmla="*/ 841263 h 993663"/>
                <a:gd name="connsiteX6" fmla="*/ 482345 w 776471"/>
                <a:gd name="connsiteY6" fmla="*/ 993663 h 993663"/>
                <a:gd name="connsiteX7" fmla="*/ 167640 w 776471"/>
                <a:gd name="connsiteY7" fmla="*/ 833643 h 993663"/>
                <a:gd name="connsiteX8" fmla="*/ 0 w 776471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240777 h 830580"/>
                <a:gd name="connsiteX1" fmla="*/ 604265 w 780576"/>
                <a:gd name="connsiteY1" fmla="*/ 0 h 830580"/>
                <a:gd name="connsiteX2" fmla="*/ 710945 w 780576"/>
                <a:gd name="connsiteY2" fmla="*/ 228600 h 830580"/>
                <a:gd name="connsiteX3" fmla="*/ 733805 w 780576"/>
                <a:gd name="connsiteY3" fmla="*/ 464820 h 830580"/>
                <a:gd name="connsiteX4" fmla="*/ 695704 w 780576"/>
                <a:gd name="connsiteY4" fmla="*/ 678180 h 830580"/>
                <a:gd name="connsiteX5" fmla="*/ 482345 w 780576"/>
                <a:gd name="connsiteY5" fmla="*/ 830580 h 830580"/>
                <a:gd name="connsiteX6" fmla="*/ 167640 w 780576"/>
                <a:gd name="connsiteY6" fmla="*/ 670560 h 830580"/>
                <a:gd name="connsiteX7" fmla="*/ 0 w 780576"/>
                <a:gd name="connsiteY7" fmla="*/ 240777 h 830580"/>
                <a:gd name="connsiteX0" fmla="*/ 0 w 780576"/>
                <a:gd name="connsiteY0" fmla="*/ 367446 h 957249"/>
                <a:gd name="connsiteX1" fmla="*/ 604265 w 780576"/>
                <a:gd name="connsiteY1" fmla="*/ 126669 h 957249"/>
                <a:gd name="connsiteX2" fmla="*/ 710945 w 780576"/>
                <a:gd name="connsiteY2" fmla="*/ 355269 h 957249"/>
                <a:gd name="connsiteX3" fmla="*/ 733805 w 780576"/>
                <a:gd name="connsiteY3" fmla="*/ 591489 h 957249"/>
                <a:gd name="connsiteX4" fmla="*/ 695704 w 780576"/>
                <a:gd name="connsiteY4" fmla="*/ 804849 h 957249"/>
                <a:gd name="connsiteX5" fmla="*/ 482345 w 780576"/>
                <a:gd name="connsiteY5" fmla="*/ 957249 h 957249"/>
                <a:gd name="connsiteX6" fmla="*/ 167640 w 780576"/>
                <a:gd name="connsiteY6" fmla="*/ 797229 h 957249"/>
                <a:gd name="connsiteX7" fmla="*/ 0 w 780576"/>
                <a:gd name="connsiteY7" fmla="*/ 367446 h 957249"/>
                <a:gd name="connsiteX0" fmla="*/ 0 w 780576"/>
                <a:gd name="connsiteY0" fmla="*/ 384005 h 973808"/>
                <a:gd name="connsiteX1" fmla="*/ 604265 w 780576"/>
                <a:gd name="connsiteY1" fmla="*/ 143228 h 973808"/>
                <a:gd name="connsiteX2" fmla="*/ 710945 w 780576"/>
                <a:gd name="connsiteY2" fmla="*/ 371828 h 973808"/>
                <a:gd name="connsiteX3" fmla="*/ 733805 w 780576"/>
                <a:gd name="connsiteY3" fmla="*/ 608048 h 973808"/>
                <a:gd name="connsiteX4" fmla="*/ 695704 w 780576"/>
                <a:gd name="connsiteY4" fmla="*/ 821408 h 973808"/>
                <a:gd name="connsiteX5" fmla="*/ 482345 w 780576"/>
                <a:gd name="connsiteY5" fmla="*/ 973808 h 973808"/>
                <a:gd name="connsiteX6" fmla="*/ 167640 w 780576"/>
                <a:gd name="connsiteY6" fmla="*/ 813788 h 973808"/>
                <a:gd name="connsiteX7" fmla="*/ 0 w 780576"/>
                <a:gd name="connsiteY7" fmla="*/ 384005 h 9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576" h="973808">
                  <a:moveTo>
                    <a:pt x="0" y="384005"/>
                  </a:moveTo>
                  <a:cubicBezTo>
                    <a:pt x="70453" y="198971"/>
                    <a:pt x="683831" y="-219425"/>
                    <a:pt x="604265" y="143228"/>
                  </a:cubicBezTo>
                  <a:cubicBezTo>
                    <a:pt x="753332" y="160532"/>
                    <a:pt x="726185" y="323568"/>
                    <a:pt x="710945" y="371828"/>
                  </a:cubicBezTo>
                  <a:cubicBezTo>
                    <a:pt x="843343" y="423422"/>
                    <a:pt x="749045" y="582648"/>
                    <a:pt x="733805" y="608048"/>
                  </a:cubicBezTo>
                  <a:cubicBezTo>
                    <a:pt x="716184" y="627098"/>
                    <a:pt x="749044" y="783308"/>
                    <a:pt x="695704" y="821408"/>
                  </a:cubicBezTo>
                  <a:cubicBezTo>
                    <a:pt x="746504" y="1062708"/>
                    <a:pt x="553465" y="923008"/>
                    <a:pt x="482345" y="973808"/>
                  </a:cubicBezTo>
                  <a:lnTo>
                    <a:pt x="167640" y="813788"/>
                  </a:lnTo>
                  <a:lnTo>
                    <a:pt x="0" y="384005"/>
                  </a:ln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Rectangle 26">
              <a:extLst>
                <a:ext uri="{FF2B5EF4-FFF2-40B4-BE49-F238E27FC236}">
                  <a16:creationId xmlns:a16="http://schemas.microsoft.com/office/drawing/2014/main" id="{6D4CE495-91EB-54E1-2E22-CD345AB0A14A}"/>
                </a:ext>
              </a:extLst>
            </p:cNvPr>
            <p:cNvSpPr/>
            <p:nvPr/>
          </p:nvSpPr>
          <p:spPr>
            <a:xfrm>
              <a:off x="5158043" y="1704532"/>
              <a:ext cx="704304" cy="498894"/>
            </a:xfrm>
            <a:custGeom>
              <a:avLst/>
              <a:gdLst>
                <a:gd name="connsiteX0" fmla="*/ 0 w 332119"/>
                <a:gd name="connsiteY0" fmla="*/ 0 h 199246"/>
                <a:gd name="connsiteX1" fmla="*/ 332119 w 332119"/>
                <a:gd name="connsiteY1" fmla="*/ 0 h 199246"/>
                <a:gd name="connsiteX2" fmla="*/ 332119 w 332119"/>
                <a:gd name="connsiteY2" fmla="*/ 199246 h 199246"/>
                <a:gd name="connsiteX3" fmla="*/ 0 w 332119"/>
                <a:gd name="connsiteY3" fmla="*/ 199246 h 199246"/>
                <a:gd name="connsiteX4" fmla="*/ 0 w 332119"/>
                <a:gd name="connsiteY4" fmla="*/ 0 h 199246"/>
                <a:gd name="connsiteX0" fmla="*/ 0 w 332119"/>
                <a:gd name="connsiteY0" fmla="*/ 0 h 313546"/>
                <a:gd name="connsiteX1" fmla="*/ 332119 w 332119"/>
                <a:gd name="connsiteY1" fmla="*/ 114300 h 313546"/>
                <a:gd name="connsiteX2" fmla="*/ 332119 w 332119"/>
                <a:gd name="connsiteY2" fmla="*/ 313546 h 313546"/>
                <a:gd name="connsiteX3" fmla="*/ 0 w 332119"/>
                <a:gd name="connsiteY3" fmla="*/ 313546 h 313546"/>
                <a:gd name="connsiteX4" fmla="*/ 0 w 332119"/>
                <a:gd name="connsiteY4" fmla="*/ 0 h 313546"/>
                <a:gd name="connsiteX0" fmla="*/ 0 w 332119"/>
                <a:gd name="connsiteY0" fmla="*/ 53340 h 366886"/>
                <a:gd name="connsiteX1" fmla="*/ 301639 w 332119"/>
                <a:gd name="connsiteY1" fmla="*/ 0 h 366886"/>
                <a:gd name="connsiteX2" fmla="*/ 332119 w 332119"/>
                <a:gd name="connsiteY2" fmla="*/ 366886 h 366886"/>
                <a:gd name="connsiteX3" fmla="*/ 0 w 332119"/>
                <a:gd name="connsiteY3" fmla="*/ 366886 h 366886"/>
                <a:gd name="connsiteX4" fmla="*/ 0 w 332119"/>
                <a:gd name="connsiteY4" fmla="*/ 53340 h 366886"/>
                <a:gd name="connsiteX0" fmla="*/ 0 w 332119"/>
                <a:gd name="connsiteY0" fmla="*/ 161682 h 475228"/>
                <a:gd name="connsiteX1" fmla="*/ 301639 w 332119"/>
                <a:gd name="connsiteY1" fmla="*/ 108342 h 475228"/>
                <a:gd name="connsiteX2" fmla="*/ 332119 w 332119"/>
                <a:gd name="connsiteY2" fmla="*/ 475228 h 475228"/>
                <a:gd name="connsiteX3" fmla="*/ 0 w 332119"/>
                <a:gd name="connsiteY3" fmla="*/ 475228 h 475228"/>
                <a:gd name="connsiteX4" fmla="*/ 0 w 332119"/>
                <a:gd name="connsiteY4" fmla="*/ 161682 h 475228"/>
                <a:gd name="connsiteX0" fmla="*/ 0 w 332119"/>
                <a:gd name="connsiteY0" fmla="*/ 183509 h 497055"/>
                <a:gd name="connsiteX1" fmla="*/ 301639 w 332119"/>
                <a:gd name="connsiteY1" fmla="*/ 130169 h 497055"/>
                <a:gd name="connsiteX2" fmla="*/ 332119 w 332119"/>
                <a:gd name="connsiteY2" fmla="*/ 497055 h 497055"/>
                <a:gd name="connsiteX3" fmla="*/ 0 w 332119"/>
                <a:gd name="connsiteY3" fmla="*/ 497055 h 497055"/>
                <a:gd name="connsiteX4" fmla="*/ 0 w 332119"/>
                <a:gd name="connsiteY4" fmla="*/ 183509 h 497055"/>
                <a:gd name="connsiteX0" fmla="*/ 0 w 437385"/>
                <a:gd name="connsiteY0" fmla="*/ 183509 h 497055"/>
                <a:gd name="connsiteX1" fmla="*/ 301639 w 437385"/>
                <a:gd name="connsiteY1" fmla="*/ 130169 h 497055"/>
                <a:gd name="connsiteX2" fmla="*/ 332119 w 437385"/>
                <a:gd name="connsiteY2" fmla="*/ 497055 h 497055"/>
                <a:gd name="connsiteX3" fmla="*/ 0 w 437385"/>
                <a:gd name="connsiteY3" fmla="*/ 497055 h 497055"/>
                <a:gd name="connsiteX4" fmla="*/ 0 w 437385"/>
                <a:gd name="connsiteY4" fmla="*/ 183509 h 497055"/>
                <a:gd name="connsiteX0" fmla="*/ 0 w 502763"/>
                <a:gd name="connsiteY0" fmla="*/ 183509 h 498894"/>
                <a:gd name="connsiteX1" fmla="*/ 301639 w 502763"/>
                <a:gd name="connsiteY1" fmla="*/ 130169 h 498894"/>
                <a:gd name="connsiteX2" fmla="*/ 332119 w 502763"/>
                <a:gd name="connsiteY2" fmla="*/ 497055 h 498894"/>
                <a:gd name="connsiteX3" fmla="*/ 0 w 502763"/>
                <a:gd name="connsiteY3" fmla="*/ 497055 h 498894"/>
                <a:gd name="connsiteX4" fmla="*/ 0 w 502763"/>
                <a:gd name="connsiteY4" fmla="*/ 183509 h 498894"/>
                <a:gd name="connsiteX0" fmla="*/ 152400 w 655163"/>
                <a:gd name="connsiteY0" fmla="*/ 183509 h 498894"/>
                <a:gd name="connsiteX1" fmla="*/ 454039 w 655163"/>
                <a:gd name="connsiteY1" fmla="*/ 130169 h 498894"/>
                <a:gd name="connsiteX2" fmla="*/ 484519 w 655163"/>
                <a:gd name="connsiteY2" fmla="*/ 497055 h 498894"/>
                <a:gd name="connsiteX3" fmla="*/ 152400 w 655163"/>
                <a:gd name="connsiteY3" fmla="*/ 497055 h 498894"/>
                <a:gd name="connsiteX4" fmla="*/ 152400 w 655163"/>
                <a:gd name="connsiteY4" fmla="*/ 183509 h 498894"/>
                <a:gd name="connsiteX0" fmla="*/ 201541 w 704304"/>
                <a:gd name="connsiteY0" fmla="*/ 183509 h 498894"/>
                <a:gd name="connsiteX1" fmla="*/ 503180 w 704304"/>
                <a:gd name="connsiteY1" fmla="*/ 130169 h 498894"/>
                <a:gd name="connsiteX2" fmla="*/ 533660 w 704304"/>
                <a:gd name="connsiteY2" fmla="*/ 497055 h 498894"/>
                <a:gd name="connsiteX3" fmla="*/ 201541 w 704304"/>
                <a:gd name="connsiteY3" fmla="*/ 497055 h 498894"/>
                <a:gd name="connsiteX4" fmla="*/ 201541 w 704304"/>
                <a:gd name="connsiteY4" fmla="*/ 183509 h 49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304" h="498894">
                  <a:moveTo>
                    <a:pt x="201541" y="183509"/>
                  </a:moveTo>
                  <a:cubicBezTo>
                    <a:pt x="233507" y="66669"/>
                    <a:pt x="402634" y="-133991"/>
                    <a:pt x="503180" y="130169"/>
                  </a:cubicBezTo>
                  <a:cubicBezTo>
                    <a:pt x="795280" y="-21856"/>
                    <a:pt x="736860" y="534780"/>
                    <a:pt x="533660" y="497055"/>
                  </a:cubicBezTo>
                  <a:lnTo>
                    <a:pt x="201541" y="497055"/>
                  </a:lnTo>
                  <a:cubicBezTo>
                    <a:pt x="18661" y="529700"/>
                    <a:pt x="-141359" y="-39636"/>
                    <a:pt x="201541" y="183509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Rectangle 18">
              <a:extLst>
                <a:ext uri="{FF2B5EF4-FFF2-40B4-BE49-F238E27FC236}">
                  <a16:creationId xmlns:a16="http://schemas.microsoft.com/office/drawing/2014/main" id="{D5F6137C-573D-F7CF-7DE6-63C8D07D814F}"/>
                </a:ext>
              </a:extLst>
            </p:cNvPr>
            <p:cNvSpPr/>
            <p:nvPr/>
          </p:nvSpPr>
          <p:spPr>
            <a:xfrm>
              <a:off x="4696689" y="2825894"/>
              <a:ext cx="2498337" cy="1533111"/>
            </a:xfrm>
            <a:custGeom>
              <a:avLst/>
              <a:gdLst>
                <a:gd name="connsiteX0" fmla="*/ 0 w 754269"/>
                <a:gd name="connsiteY0" fmla="*/ 0 h 835423"/>
                <a:gd name="connsiteX1" fmla="*/ 754269 w 754269"/>
                <a:gd name="connsiteY1" fmla="*/ 0 h 835423"/>
                <a:gd name="connsiteX2" fmla="*/ 754269 w 754269"/>
                <a:gd name="connsiteY2" fmla="*/ 835423 h 835423"/>
                <a:gd name="connsiteX3" fmla="*/ 0 w 754269"/>
                <a:gd name="connsiteY3" fmla="*/ 835423 h 835423"/>
                <a:gd name="connsiteX4" fmla="*/ 0 w 754269"/>
                <a:gd name="connsiteY4" fmla="*/ 0 h 835423"/>
                <a:gd name="connsiteX0" fmla="*/ 0 w 995569"/>
                <a:gd name="connsiteY0" fmla="*/ 0 h 949723"/>
                <a:gd name="connsiteX1" fmla="*/ 995569 w 995569"/>
                <a:gd name="connsiteY1" fmla="*/ 114300 h 949723"/>
                <a:gd name="connsiteX2" fmla="*/ 995569 w 995569"/>
                <a:gd name="connsiteY2" fmla="*/ 949723 h 949723"/>
                <a:gd name="connsiteX3" fmla="*/ 241300 w 995569"/>
                <a:gd name="connsiteY3" fmla="*/ 949723 h 949723"/>
                <a:gd name="connsiteX4" fmla="*/ 0 w 995569"/>
                <a:gd name="connsiteY4" fmla="*/ 0 h 949723"/>
                <a:gd name="connsiteX0" fmla="*/ 25400 w 1020969"/>
                <a:gd name="connsiteY0" fmla="*/ 0 h 1229123"/>
                <a:gd name="connsiteX1" fmla="*/ 1020969 w 1020969"/>
                <a:gd name="connsiteY1" fmla="*/ 114300 h 1229123"/>
                <a:gd name="connsiteX2" fmla="*/ 1020969 w 1020969"/>
                <a:gd name="connsiteY2" fmla="*/ 949723 h 1229123"/>
                <a:gd name="connsiteX3" fmla="*/ 0 w 1020969"/>
                <a:gd name="connsiteY3" fmla="*/ 1229123 h 1229123"/>
                <a:gd name="connsiteX4" fmla="*/ 25400 w 1020969"/>
                <a:gd name="connsiteY4" fmla="*/ 0 h 1229123"/>
                <a:gd name="connsiteX0" fmla="*/ 104676 w 1100245"/>
                <a:gd name="connsiteY0" fmla="*/ 0 h 1229123"/>
                <a:gd name="connsiteX1" fmla="*/ 1100245 w 1100245"/>
                <a:gd name="connsiteY1" fmla="*/ 114300 h 1229123"/>
                <a:gd name="connsiteX2" fmla="*/ 1100245 w 1100245"/>
                <a:gd name="connsiteY2" fmla="*/ 949723 h 1229123"/>
                <a:gd name="connsiteX3" fmla="*/ 79276 w 1100245"/>
                <a:gd name="connsiteY3" fmla="*/ 1229123 h 1229123"/>
                <a:gd name="connsiteX4" fmla="*/ 104676 w 1100245"/>
                <a:gd name="connsiteY4" fmla="*/ 0 h 1229123"/>
                <a:gd name="connsiteX0" fmla="*/ 129518 w 1125087"/>
                <a:gd name="connsiteY0" fmla="*/ 0 h 1229123"/>
                <a:gd name="connsiteX1" fmla="*/ 1125087 w 1125087"/>
                <a:gd name="connsiteY1" fmla="*/ 114300 h 1229123"/>
                <a:gd name="connsiteX2" fmla="*/ 1125087 w 1125087"/>
                <a:gd name="connsiteY2" fmla="*/ 949723 h 1229123"/>
                <a:gd name="connsiteX3" fmla="*/ 104118 w 1125087"/>
                <a:gd name="connsiteY3" fmla="*/ 1229123 h 1229123"/>
                <a:gd name="connsiteX4" fmla="*/ 129518 w 1125087"/>
                <a:gd name="connsiteY4" fmla="*/ 0 h 1229123"/>
                <a:gd name="connsiteX0" fmla="*/ 129518 w 2014087"/>
                <a:gd name="connsiteY0" fmla="*/ 0 h 1229123"/>
                <a:gd name="connsiteX1" fmla="*/ 2014087 w 2014087"/>
                <a:gd name="connsiteY1" fmla="*/ 254000 h 1229123"/>
                <a:gd name="connsiteX2" fmla="*/ 1125087 w 2014087"/>
                <a:gd name="connsiteY2" fmla="*/ 949723 h 1229123"/>
                <a:gd name="connsiteX3" fmla="*/ 104118 w 2014087"/>
                <a:gd name="connsiteY3" fmla="*/ 1229123 h 1229123"/>
                <a:gd name="connsiteX4" fmla="*/ 129518 w 2014087"/>
                <a:gd name="connsiteY4" fmla="*/ 0 h 1229123"/>
                <a:gd name="connsiteX0" fmla="*/ 129518 w 2331587"/>
                <a:gd name="connsiteY0" fmla="*/ 0 h 1229123"/>
                <a:gd name="connsiteX1" fmla="*/ 2014087 w 2331587"/>
                <a:gd name="connsiteY1" fmla="*/ 254000 h 1229123"/>
                <a:gd name="connsiteX2" fmla="*/ 2331587 w 2331587"/>
                <a:gd name="connsiteY2" fmla="*/ 467123 h 1229123"/>
                <a:gd name="connsiteX3" fmla="*/ 104118 w 2331587"/>
                <a:gd name="connsiteY3" fmla="*/ 1229123 h 1229123"/>
                <a:gd name="connsiteX4" fmla="*/ 129518 w 2331587"/>
                <a:gd name="connsiteY4" fmla="*/ 0 h 1229123"/>
                <a:gd name="connsiteX0" fmla="*/ 129518 w 2342373"/>
                <a:gd name="connsiteY0" fmla="*/ 0 h 1318481"/>
                <a:gd name="connsiteX1" fmla="*/ 2014087 w 2342373"/>
                <a:gd name="connsiteY1" fmla="*/ 254000 h 1318481"/>
                <a:gd name="connsiteX2" fmla="*/ 2331587 w 2342373"/>
                <a:gd name="connsiteY2" fmla="*/ 467123 h 1318481"/>
                <a:gd name="connsiteX3" fmla="*/ 104118 w 2342373"/>
                <a:gd name="connsiteY3" fmla="*/ 1229123 h 1318481"/>
                <a:gd name="connsiteX4" fmla="*/ 129518 w 2342373"/>
                <a:gd name="connsiteY4" fmla="*/ 0 h 1318481"/>
                <a:gd name="connsiteX0" fmla="*/ 129518 w 2339901"/>
                <a:gd name="connsiteY0" fmla="*/ 0 h 1489273"/>
                <a:gd name="connsiteX1" fmla="*/ 2014087 w 2339901"/>
                <a:gd name="connsiteY1" fmla="*/ 254000 h 1489273"/>
                <a:gd name="connsiteX2" fmla="*/ 2331587 w 2339901"/>
                <a:gd name="connsiteY2" fmla="*/ 467123 h 1489273"/>
                <a:gd name="connsiteX3" fmla="*/ 104118 w 2339901"/>
                <a:gd name="connsiteY3" fmla="*/ 1229123 h 1489273"/>
                <a:gd name="connsiteX4" fmla="*/ 129518 w 2339901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0 h 1489273"/>
                <a:gd name="connsiteX1" fmla="*/ 2014087 w 2377865"/>
                <a:gd name="connsiteY1" fmla="*/ 254000 h 1489273"/>
                <a:gd name="connsiteX2" fmla="*/ 2369687 w 2377865"/>
                <a:gd name="connsiteY2" fmla="*/ 467123 h 1489273"/>
                <a:gd name="connsiteX3" fmla="*/ 104118 w 2377865"/>
                <a:gd name="connsiteY3" fmla="*/ 1229123 h 1489273"/>
                <a:gd name="connsiteX4" fmla="*/ 129518 w 2377865"/>
                <a:gd name="connsiteY4" fmla="*/ 0 h 1489273"/>
                <a:gd name="connsiteX0" fmla="*/ 129518 w 2377865"/>
                <a:gd name="connsiteY0" fmla="*/ 24932 h 1514205"/>
                <a:gd name="connsiteX1" fmla="*/ 2369687 w 2377865"/>
                <a:gd name="connsiteY1" fmla="*/ 492055 h 1514205"/>
                <a:gd name="connsiteX2" fmla="*/ 104118 w 2377865"/>
                <a:gd name="connsiteY2" fmla="*/ 1254055 h 1514205"/>
                <a:gd name="connsiteX3" fmla="*/ 129518 w 2377865"/>
                <a:gd name="connsiteY3" fmla="*/ 24932 h 1514205"/>
                <a:gd name="connsiteX0" fmla="*/ 129518 w 2377865"/>
                <a:gd name="connsiteY0" fmla="*/ 39435 h 1528708"/>
                <a:gd name="connsiteX1" fmla="*/ 2369687 w 2377865"/>
                <a:gd name="connsiteY1" fmla="*/ 506558 h 1528708"/>
                <a:gd name="connsiteX2" fmla="*/ 104118 w 2377865"/>
                <a:gd name="connsiteY2" fmla="*/ 1268558 h 1528708"/>
                <a:gd name="connsiteX3" fmla="*/ 129518 w 2377865"/>
                <a:gd name="connsiteY3" fmla="*/ 39435 h 1528708"/>
                <a:gd name="connsiteX0" fmla="*/ 0 w 2240169"/>
                <a:gd name="connsiteY0" fmla="*/ 39435 h 506558"/>
                <a:gd name="connsiteX1" fmla="*/ 2240169 w 2240169"/>
                <a:gd name="connsiteY1" fmla="*/ 506558 h 506558"/>
                <a:gd name="connsiteX2" fmla="*/ 0 w 2240169"/>
                <a:gd name="connsiteY2" fmla="*/ 39435 h 506558"/>
                <a:gd name="connsiteX0" fmla="*/ 111694 w 2351863"/>
                <a:gd name="connsiteY0" fmla="*/ 39435 h 1280187"/>
                <a:gd name="connsiteX1" fmla="*/ 2351863 w 2351863"/>
                <a:gd name="connsiteY1" fmla="*/ 506558 h 1280187"/>
                <a:gd name="connsiteX2" fmla="*/ 111694 w 2351863"/>
                <a:gd name="connsiteY2" fmla="*/ 39435 h 1280187"/>
                <a:gd name="connsiteX0" fmla="*/ 89103 w 2329272"/>
                <a:gd name="connsiteY0" fmla="*/ 39435 h 1508601"/>
                <a:gd name="connsiteX1" fmla="*/ 2329272 w 2329272"/>
                <a:gd name="connsiteY1" fmla="*/ 506558 h 1508601"/>
                <a:gd name="connsiteX2" fmla="*/ 89103 w 2329272"/>
                <a:gd name="connsiteY2" fmla="*/ 39435 h 1508601"/>
                <a:gd name="connsiteX0" fmla="*/ 2625 w 2356780"/>
                <a:gd name="connsiteY0" fmla="*/ 39435 h 1345323"/>
                <a:gd name="connsiteX1" fmla="*/ 2242794 w 2356780"/>
                <a:gd name="connsiteY1" fmla="*/ 506558 h 1345323"/>
                <a:gd name="connsiteX2" fmla="*/ 1826095 w 2356780"/>
                <a:gd name="connsiteY2" fmla="*/ 1339624 h 1345323"/>
                <a:gd name="connsiteX3" fmla="*/ 2625 w 2356780"/>
                <a:gd name="connsiteY3" fmla="*/ 39435 h 1345323"/>
                <a:gd name="connsiteX0" fmla="*/ 134186 w 2488341"/>
                <a:gd name="connsiteY0" fmla="*/ 39435 h 1413834"/>
                <a:gd name="connsiteX1" fmla="*/ 2374355 w 2488341"/>
                <a:gd name="connsiteY1" fmla="*/ 506558 h 1413834"/>
                <a:gd name="connsiteX2" fmla="*/ 1957656 w 2488341"/>
                <a:gd name="connsiteY2" fmla="*/ 1339624 h 1413834"/>
                <a:gd name="connsiteX3" fmla="*/ 134186 w 2488341"/>
                <a:gd name="connsiteY3" fmla="*/ 39435 h 1413834"/>
                <a:gd name="connsiteX0" fmla="*/ 137042 w 2491197"/>
                <a:gd name="connsiteY0" fmla="*/ 39435 h 1488913"/>
                <a:gd name="connsiteX1" fmla="*/ 2377211 w 2491197"/>
                <a:gd name="connsiteY1" fmla="*/ 506558 h 1488913"/>
                <a:gd name="connsiteX2" fmla="*/ 1960512 w 2491197"/>
                <a:gd name="connsiteY2" fmla="*/ 1339624 h 1488913"/>
                <a:gd name="connsiteX3" fmla="*/ 137042 w 2491197"/>
                <a:gd name="connsiteY3" fmla="*/ 39435 h 1488913"/>
                <a:gd name="connsiteX0" fmla="*/ 137042 w 2498337"/>
                <a:gd name="connsiteY0" fmla="*/ 39435 h 1488913"/>
                <a:gd name="connsiteX1" fmla="*/ 2377211 w 2498337"/>
                <a:gd name="connsiteY1" fmla="*/ 506558 h 1488913"/>
                <a:gd name="connsiteX2" fmla="*/ 1960512 w 2498337"/>
                <a:gd name="connsiteY2" fmla="*/ 1339624 h 1488913"/>
                <a:gd name="connsiteX3" fmla="*/ 137042 w 2498337"/>
                <a:gd name="connsiteY3" fmla="*/ 39435 h 1488913"/>
                <a:gd name="connsiteX0" fmla="*/ 137042 w 2498337"/>
                <a:gd name="connsiteY0" fmla="*/ 39435 h 1533111"/>
                <a:gd name="connsiteX1" fmla="*/ 2377211 w 2498337"/>
                <a:gd name="connsiteY1" fmla="*/ 506558 h 1533111"/>
                <a:gd name="connsiteX2" fmla="*/ 1960512 w 2498337"/>
                <a:gd name="connsiteY2" fmla="*/ 1339624 h 1533111"/>
                <a:gd name="connsiteX3" fmla="*/ 137042 w 2498337"/>
                <a:gd name="connsiteY3" fmla="*/ 39435 h 1533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337" h="1533111">
                  <a:moveTo>
                    <a:pt x="137042" y="39435"/>
                  </a:moveTo>
                  <a:cubicBezTo>
                    <a:pt x="514637" y="-87565"/>
                    <a:pt x="2236302" y="98504"/>
                    <a:pt x="2377211" y="506558"/>
                  </a:cubicBezTo>
                  <a:cubicBezTo>
                    <a:pt x="2676284" y="674875"/>
                    <a:pt x="2377417" y="1083649"/>
                    <a:pt x="1960512" y="1339624"/>
                  </a:cubicBezTo>
                  <a:cubicBezTo>
                    <a:pt x="1529094" y="1537541"/>
                    <a:pt x="-546846" y="2002241"/>
                    <a:pt x="137042" y="39435"/>
                  </a:cubicBezTo>
                  <a:close/>
                </a:path>
              </a:pathLst>
            </a:custGeom>
            <a:solidFill>
              <a:srgbClr val="FFE4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623AF953-57F1-44DC-55A2-E5E46B526DC7}"/>
                </a:ext>
              </a:extLst>
            </p:cNvPr>
            <p:cNvSpPr/>
            <p:nvPr/>
          </p:nvSpPr>
          <p:spPr>
            <a:xfrm>
              <a:off x="4711281" y="2002341"/>
              <a:ext cx="1477962" cy="1726569"/>
            </a:xfrm>
            <a:custGeom>
              <a:avLst/>
              <a:gdLst>
                <a:gd name="connsiteX0" fmla="*/ 0 w 1391787"/>
                <a:gd name="connsiteY0" fmla="*/ 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0 w 1391787"/>
                <a:gd name="connsiteY4" fmla="*/ 0 h 1389351"/>
                <a:gd name="connsiteX0" fmla="*/ 69850 w 1391787"/>
                <a:gd name="connsiteY0" fmla="*/ 25400 h 1389351"/>
                <a:gd name="connsiteX1" fmla="*/ 1391787 w 1391787"/>
                <a:gd name="connsiteY1" fmla="*/ 0 h 1389351"/>
                <a:gd name="connsiteX2" fmla="*/ 1391787 w 1391787"/>
                <a:gd name="connsiteY2" fmla="*/ 1389351 h 1389351"/>
                <a:gd name="connsiteX3" fmla="*/ 0 w 1391787"/>
                <a:gd name="connsiteY3" fmla="*/ 1389351 h 1389351"/>
                <a:gd name="connsiteX4" fmla="*/ 69850 w 1391787"/>
                <a:gd name="connsiteY4" fmla="*/ 25400 h 1389351"/>
                <a:gd name="connsiteX0" fmla="*/ 69850 w 1391787"/>
                <a:gd name="connsiteY0" fmla="*/ 378242 h 1742193"/>
                <a:gd name="connsiteX1" fmla="*/ 1391787 w 1391787"/>
                <a:gd name="connsiteY1" fmla="*/ 352842 h 1742193"/>
                <a:gd name="connsiteX2" fmla="*/ 1391787 w 1391787"/>
                <a:gd name="connsiteY2" fmla="*/ 1742193 h 1742193"/>
                <a:gd name="connsiteX3" fmla="*/ 0 w 1391787"/>
                <a:gd name="connsiteY3" fmla="*/ 1742193 h 1742193"/>
                <a:gd name="connsiteX4" fmla="*/ 69850 w 1391787"/>
                <a:gd name="connsiteY4" fmla="*/ 378242 h 1742193"/>
                <a:gd name="connsiteX0" fmla="*/ 69850 w 1391787"/>
                <a:gd name="connsiteY0" fmla="*/ 494086 h 1858037"/>
                <a:gd name="connsiteX1" fmla="*/ 1391787 w 1391787"/>
                <a:gd name="connsiteY1" fmla="*/ 468686 h 1858037"/>
                <a:gd name="connsiteX2" fmla="*/ 1391787 w 1391787"/>
                <a:gd name="connsiteY2" fmla="*/ 1858037 h 1858037"/>
                <a:gd name="connsiteX3" fmla="*/ 0 w 1391787"/>
                <a:gd name="connsiteY3" fmla="*/ 1858037 h 1858037"/>
                <a:gd name="connsiteX4" fmla="*/ 69850 w 1391787"/>
                <a:gd name="connsiteY4" fmla="*/ 494086 h 1858037"/>
                <a:gd name="connsiteX0" fmla="*/ 69850 w 1391787"/>
                <a:gd name="connsiteY0" fmla="*/ 478254 h 1842205"/>
                <a:gd name="connsiteX1" fmla="*/ 1391787 w 1391787"/>
                <a:gd name="connsiteY1" fmla="*/ 452854 h 1842205"/>
                <a:gd name="connsiteX2" fmla="*/ 1391787 w 1391787"/>
                <a:gd name="connsiteY2" fmla="*/ 1842205 h 1842205"/>
                <a:gd name="connsiteX3" fmla="*/ 0 w 1391787"/>
                <a:gd name="connsiteY3" fmla="*/ 1842205 h 1842205"/>
                <a:gd name="connsiteX4" fmla="*/ 69850 w 1391787"/>
                <a:gd name="connsiteY4" fmla="*/ 478254 h 1842205"/>
                <a:gd name="connsiteX0" fmla="*/ 69850 w 1391787"/>
                <a:gd name="connsiteY0" fmla="*/ 448760 h 1812711"/>
                <a:gd name="connsiteX1" fmla="*/ 1391787 w 1391787"/>
                <a:gd name="connsiteY1" fmla="*/ 423360 h 1812711"/>
                <a:gd name="connsiteX2" fmla="*/ 1391787 w 1391787"/>
                <a:gd name="connsiteY2" fmla="*/ 1812711 h 1812711"/>
                <a:gd name="connsiteX3" fmla="*/ 0 w 1391787"/>
                <a:gd name="connsiteY3" fmla="*/ 1812711 h 1812711"/>
                <a:gd name="connsiteX4" fmla="*/ 69850 w 1391787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69850 w 1420009"/>
                <a:gd name="connsiteY0" fmla="*/ 448760 h 1812711"/>
                <a:gd name="connsiteX1" fmla="*/ 1391787 w 1420009"/>
                <a:gd name="connsiteY1" fmla="*/ 423360 h 1812711"/>
                <a:gd name="connsiteX2" fmla="*/ 1391787 w 1420009"/>
                <a:gd name="connsiteY2" fmla="*/ 1812711 h 1812711"/>
                <a:gd name="connsiteX3" fmla="*/ 0 w 1420009"/>
                <a:gd name="connsiteY3" fmla="*/ 1812711 h 1812711"/>
                <a:gd name="connsiteX4" fmla="*/ 69850 w 1420009"/>
                <a:gd name="connsiteY4" fmla="*/ 448760 h 1812711"/>
                <a:gd name="connsiteX0" fmla="*/ 16770 w 1366929"/>
                <a:gd name="connsiteY0" fmla="*/ 448760 h 1812711"/>
                <a:gd name="connsiteX1" fmla="*/ 1338707 w 1366929"/>
                <a:gd name="connsiteY1" fmla="*/ 423360 h 1812711"/>
                <a:gd name="connsiteX2" fmla="*/ 1338707 w 1366929"/>
                <a:gd name="connsiteY2" fmla="*/ 1812711 h 1812711"/>
                <a:gd name="connsiteX3" fmla="*/ 86620 w 1366929"/>
                <a:gd name="connsiteY3" fmla="*/ 1412661 h 1812711"/>
                <a:gd name="connsiteX4" fmla="*/ 16770 w 1366929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132635 w 1412944"/>
                <a:gd name="connsiteY3" fmla="*/ 1412661 h 1812711"/>
                <a:gd name="connsiteX4" fmla="*/ 62785 w 1412944"/>
                <a:gd name="connsiteY4" fmla="*/ 448760 h 1812711"/>
                <a:gd name="connsiteX0" fmla="*/ 62785 w 1412944"/>
                <a:gd name="connsiteY0" fmla="*/ 448760 h 1812711"/>
                <a:gd name="connsiteX1" fmla="*/ 1384722 w 1412944"/>
                <a:gd name="connsiteY1" fmla="*/ 423360 h 1812711"/>
                <a:gd name="connsiteX2" fmla="*/ 1384722 w 1412944"/>
                <a:gd name="connsiteY2" fmla="*/ 1812711 h 1812711"/>
                <a:gd name="connsiteX3" fmla="*/ 362372 w 1412944"/>
                <a:gd name="connsiteY3" fmla="*/ 1528260 h 1812711"/>
                <a:gd name="connsiteX4" fmla="*/ 132635 w 1412944"/>
                <a:gd name="connsiteY4" fmla="*/ 1412661 h 1812711"/>
                <a:gd name="connsiteX5" fmla="*/ 62785 w 1412944"/>
                <a:gd name="connsiteY5" fmla="*/ 448760 h 1812711"/>
                <a:gd name="connsiteX0" fmla="*/ 62785 w 1412944"/>
                <a:gd name="connsiteY0" fmla="*/ 448760 h 1867893"/>
                <a:gd name="connsiteX1" fmla="*/ 1384722 w 1412944"/>
                <a:gd name="connsiteY1" fmla="*/ 423360 h 1867893"/>
                <a:gd name="connsiteX2" fmla="*/ 1384722 w 1412944"/>
                <a:gd name="connsiteY2" fmla="*/ 1812711 h 1867893"/>
                <a:gd name="connsiteX3" fmla="*/ 622722 w 1412944"/>
                <a:gd name="connsiteY3" fmla="*/ 1572710 h 1867893"/>
                <a:gd name="connsiteX4" fmla="*/ 362372 w 1412944"/>
                <a:gd name="connsiteY4" fmla="*/ 1528260 h 1867893"/>
                <a:gd name="connsiteX5" fmla="*/ 132635 w 1412944"/>
                <a:gd name="connsiteY5" fmla="*/ 1412661 h 1867893"/>
                <a:gd name="connsiteX6" fmla="*/ 62785 w 1412944"/>
                <a:gd name="connsiteY6" fmla="*/ 448760 h 1867893"/>
                <a:gd name="connsiteX0" fmla="*/ 62785 w 1412944"/>
                <a:gd name="connsiteY0" fmla="*/ 448760 h 1873697"/>
                <a:gd name="connsiteX1" fmla="*/ 1384722 w 1412944"/>
                <a:gd name="connsiteY1" fmla="*/ 423360 h 1873697"/>
                <a:gd name="connsiteX2" fmla="*/ 1384722 w 1412944"/>
                <a:gd name="connsiteY2" fmla="*/ 1812711 h 1873697"/>
                <a:gd name="connsiteX3" fmla="*/ 851322 w 1412944"/>
                <a:gd name="connsiteY3" fmla="*/ 1572710 h 1873697"/>
                <a:gd name="connsiteX4" fmla="*/ 622722 w 1412944"/>
                <a:gd name="connsiteY4" fmla="*/ 1572710 h 1873697"/>
                <a:gd name="connsiteX5" fmla="*/ 362372 w 1412944"/>
                <a:gd name="connsiteY5" fmla="*/ 1528260 h 1873697"/>
                <a:gd name="connsiteX6" fmla="*/ 132635 w 1412944"/>
                <a:gd name="connsiteY6" fmla="*/ 1412661 h 1873697"/>
                <a:gd name="connsiteX7" fmla="*/ 62785 w 1412944"/>
                <a:gd name="connsiteY7" fmla="*/ 448760 h 1873697"/>
                <a:gd name="connsiteX0" fmla="*/ 62785 w 1412944"/>
                <a:gd name="connsiteY0" fmla="*/ 448760 h 1864643"/>
                <a:gd name="connsiteX1" fmla="*/ 1384722 w 1412944"/>
                <a:gd name="connsiteY1" fmla="*/ 423360 h 1864643"/>
                <a:gd name="connsiteX2" fmla="*/ 1384722 w 1412944"/>
                <a:gd name="connsiteY2" fmla="*/ 1812711 h 1864643"/>
                <a:gd name="connsiteX3" fmla="*/ 1206922 w 1412944"/>
                <a:gd name="connsiteY3" fmla="*/ 1413960 h 1864643"/>
                <a:gd name="connsiteX4" fmla="*/ 851322 w 1412944"/>
                <a:gd name="connsiteY4" fmla="*/ 1572710 h 1864643"/>
                <a:gd name="connsiteX5" fmla="*/ 622722 w 1412944"/>
                <a:gd name="connsiteY5" fmla="*/ 1572710 h 1864643"/>
                <a:gd name="connsiteX6" fmla="*/ 362372 w 1412944"/>
                <a:gd name="connsiteY6" fmla="*/ 1528260 h 1864643"/>
                <a:gd name="connsiteX7" fmla="*/ 132635 w 1412944"/>
                <a:gd name="connsiteY7" fmla="*/ 1412661 h 1864643"/>
                <a:gd name="connsiteX8" fmla="*/ 62785 w 1412944"/>
                <a:gd name="connsiteY8" fmla="*/ 448760 h 1864643"/>
                <a:gd name="connsiteX0" fmla="*/ 62785 w 1418897"/>
                <a:gd name="connsiteY0" fmla="*/ 448760 h 1580737"/>
                <a:gd name="connsiteX1" fmla="*/ 1384722 w 1418897"/>
                <a:gd name="connsiteY1" fmla="*/ 423360 h 1580737"/>
                <a:gd name="connsiteX2" fmla="*/ 1403772 w 1418897"/>
                <a:gd name="connsiteY2" fmla="*/ 1361861 h 1580737"/>
                <a:gd name="connsiteX3" fmla="*/ 1206922 w 1418897"/>
                <a:gd name="connsiteY3" fmla="*/ 1413960 h 1580737"/>
                <a:gd name="connsiteX4" fmla="*/ 851322 w 1418897"/>
                <a:gd name="connsiteY4" fmla="*/ 1572710 h 1580737"/>
                <a:gd name="connsiteX5" fmla="*/ 622722 w 1418897"/>
                <a:gd name="connsiteY5" fmla="*/ 1572710 h 1580737"/>
                <a:gd name="connsiteX6" fmla="*/ 362372 w 1418897"/>
                <a:gd name="connsiteY6" fmla="*/ 1528260 h 1580737"/>
                <a:gd name="connsiteX7" fmla="*/ 132635 w 1418897"/>
                <a:gd name="connsiteY7" fmla="*/ 1412661 h 1580737"/>
                <a:gd name="connsiteX8" fmla="*/ 62785 w 1418897"/>
                <a:gd name="connsiteY8" fmla="*/ 448760 h 1580737"/>
                <a:gd name="connsiteX0" fmla="*/ 62785 w 1501042"/>
                <a:gd name="connsiteY0" fmla="*/ 448760 h 1580737"/>
                <a:gd name="connsiteX1" fmla="*/ 1384722 w 1501042"/>
                <a:gd name="connsiteY1" fmla="*/ 423360 h 1580737"/>
                <a:gd name="connsiteX2" fmla="*/ 1403772 w 1501042"/>
                <a:gd name="connsiteY2" fmla="*/ 1361861 h 1580737"/>
                <a:gd name="connsiteX3" fmla="*/ 1206922 w 1501042"/>
                <a:gd name="connsiteY3" fmla="*/ 1413960 h 1580737"/>
                <a:gd name="connsiteX4" fmla="*/ 851322 w 1501042"/>
                <a:gd name="connsiteY4" fmla="*/ 1572710 h 1580737"/>
                <a:gd name="connsiteX5" fmla="*/ 622722 w 1501042"/>
                <a:gd name="connsiteY5" fmla="*/ 1572710 h 1580737"/>
                <a:gd name="connsiteX6" fmla="*/ 362372 w 1501042"/>
                <a:gd name="connsiteY6" fmla="*/ 1528260 h 1580737"/>
                <a:gd name="connsiteX7" fmla="*/ 132635 w 1501042"/>
                <a:gd name="connsiteY7" fmla="*/ 1412661 h 1580737"/>
                <a:gd name="connsiteX8" fmla="*/ 62785 w 1501042"/>
                <a:gd name="connsiteY8" fmla="*/ 448760 h 1580737"/>
                <a:gd name="connsiteX0" fmla="*/ 62785 w 1478320"/>
                <a:gd name="connsiteY0" fmla="*/ 448760 h 1580737"/>
                <a:gd name="connsiteX1" fmla="*/ 1384722 w 1478320"/>
                <a:gd name="connsiteY1" fmla="*/ 423360 h 1580737"/>
                <a:gd name="connsiteX2" fmla="*/ 1403772 w 1478320"/>
                <a:gd name="connsiteY2" fmla="*/ 1361861 h 1580737"/>
                <a:gd name="connsiteX3" fmla="*/ 1206922 w 1478320"/>
                <a:gd name="connsiteY3" fmla="*/ 1413960 h 1580737"/>
                <a:gd name="connsiteX4" fmla="*/ 851322 w 1478320"/>
                <a:gd name="connsiteY4" fmla="*/ 1572710 h 1580737"/>
                <a:gd name="connsiteX5" fmla="*/ 622722 w 1478320"/>
                <a:gd name="connsiteY5" fmla="*/ 1572710 h 1580737"/>
                <a:gd name="connsiteX6" fmla="*/ 362372 w 1478320"/>
                <a:gd name="connsiteY6" fmla="*/ 1528260 h 1580737"/>
                <a:gd name="connsiteX7" fmla="*/ 132635 w 1478320"/>
                <a:gd name="connsiteY7" fmla="*/ 1412661 h 1580737"/>
                <a:gd name="connsiteX8" fmla="*/ 62785 w 1478320"/>
                <a:gd name="connsiteY8" fmla="*/ 448760 h 1580737"/>
                <a:gd name="connsiteX0" fmla="*/ 62785 w 1499443"/>
                <a:gd name="connsiteY0" fmla="*/ 448760 h 1580737"/>
                <a:gd name="connsiteX1" fmla="*/ 1384722 w 1499443"/>
                <a:gd name="connsiteY1" fmla="*/ 423360 h 1580737"/>
                <a:gd name="connsiteX2" fmla="*/ 1403772 w 1499443"/>
                <a:gd name="connsiteY2" fmla="*/ 1361861 h 1580737"/>
                <a:gd name="connsiteX3" fmla="*/ 1206922 w 1499443"/>
                <a:gd name="connsiteY3" fmla="*/ 1413960 h 1580737"/>
                <a:gd name="connsiteX4" fmla="*/ 851322 w 1499443"/>
                <a:gd name="connsiteY4" fmla="*/ 1572710 h 1580737"/>
                <a:gd name="connsiteX5" fmla="*/ 622722 w 1499443"/>
                <a:gd name="connsiteY5" fmla="*/ 1572710 h 1580737"/>
                <a:gd name="connsiteX6" fmla="*/ 362372 w 1499443"/>
                <a:gd name="connsiteY6" fmla="*/ 1528260 h 1580737"/>
                <a:gd name="connsiteX7" fmla="*/ 132635 w 1499443"/>
                <a:gd name="connsiteY7" fmla="*/ 1412661 h 1580737"/>
                <a:gd name="connsiteX8" fmla="*/ 62785 w 1499443"/>
                <a:gd name="connsiteY8" fmla="*/ 448760 h 1580737"/>
                <a:gd name="connsiteX0" fmla="*/ 62785 w 1503146"/>
                <a:gd name="connsiteY0" fmla="*/ 448760 h 1580737"/>
                <a:gd name="connsiteX1" fmla="*/ 1384722 w 1503146"/>
                <a:gd name="connsiteY1" fmla="*/ 423360 h 1580737"/>
                <a:gd name="connsiteX2" fmla="*/ 1429171 w 1503146"/>
                <a:gd name="connsiteY2" fmla="*/ 1210760 h 1580737"/>
                <a:gd name="connsiteX3" fmla="*/ 1403772 w 1503146"/>
                <a:gd name="connsiteY3" fmla="*/ 1361861 h 1580737"/>
                <a:gd name="connsiteX4" fmla="*/ 1206922 w 1503146"/>
                <a:gd name="connsiteY4" fmla="*/ 1413960 h 1580737"/>
                <a:gd name="connsiteX5" fmla="*/ 851322 w 1503146"/>
                <a:gd name="connsiteY5" fmla="*/ 1572710 h 1580737"/>
                <a:gd name="connsiteX6" fmla="*/ 622722 w 1503146"/>
                <a:gd name="connsiteY6" fmla="*/ 1572710 h 1580737"/>
                <a:gd name="connsiteX7" fmla="*/ 362372 w 1503146"/>
                <a:gd name="connsiteY7" fmla="*/ 1528260 h 1580737"/>
                <a:gd name="connsiteX8" fmla="*/ 132635 w 1503146"/>
                <a:gd name="connsiteY8" fmla="*/ 1412661 h 1580737"/>
                <a:gd name="connsiteX9" fmla="*/ 62785 w 1503146"/>
                <a:gd name="connsiteY9" fmla="*/ 448760 h 1580737"/>
                <a:gd name="connsiteX0" fmla="*/ 62785 w 1435970"/>
                <a:gd name="connsiteY0" fmla="*/ 448760 h 1580737"/>
                <a:gd name="connsiteX1" fmla="*/ 1384722 w 1435970"/>
                <a:gd name="connsiteY1" fmla="*/ 423360 h 1580737"/>
                <a:gd name="connsiteX2" fmla="*/ 1429171 w 1435970"/>
                <a:gd name="connsiteY2" fmla="*/ 1210760 h 1580737"/>
                <a:gd name="connsiteX3" fmla="*/ 1403772 w 1435970"/>
                <a:gd name="connsiteY3" fmla="*/ 1361861 h 1580737"/>
                <a:gd name="connsiteX4" fmla="*/ 1206922 w 1435970"/>
                <a:gd name="connsiteY4" fmla="*/ 1413960 h 1580737"/>
                <a:gd name="connsiteX5" fmla="*/ 851322 w 1435970"/>
                <a:gd name="connsiteY5" fmla="*/ 1572710 h 1580737"/>
                <a:gd name="connsiteX6" fmla="*/ 622722 w 1435970"/>
                <a:gd name="connsiteY6" fmla="*/ 1572710 h 1580737"/>
                <a:gd name="connsiteX7" fmla="*/ 362372 w 1435970"/>
                <a:gd name="connsiteY7" fmla="*/ 1528260 h 1580737"/>
                <a:gd name="connsiteX8" fmla="*/ 132635 w 1435970"/>
                <a:gd name="connsiteY8" fmla="*/ 1412661 h 1580737"/>
                <a:gd name="connsiteX9" fmla="*/ 62785 w 1435970"/>
                <a:gd name="connsiteY9" fmla="*/ 448760 h 1580737"/>
                <a:gd name="connsiteX0" fmla="*/ 62785 w 1487059"/>
                <a:gd name="connsiteY0" fmla="*/ 448760 h 1580737"/>
                <a:gd name="connsiteX1" fmla="*/ 1384722 w 1487059"/>
                <a:gd name="connsiteY1" fmla="*/ 423360 h 1580737"/>
                <a:gd name="connsiteX2" fmla="*/ 1429171 w 1487059"/>
                <a:gd name="connsiteY2" fmla="*/ 1210760 h 1580737"/>
                <a:gd name="connsiteX3" fmla="*/ 1403772 w 1487059"/>
                <a:gd name="connsiteY3" fmla="*/ 1361861 h 1580737"/>
                <a:gd name="connsiteX4" fmla="*/ 1206922 w 1487059"/>
                <a:gd name="connsiteY4" fmla="*/ 1413960 h 1580737"/>
                <a:gd name="connsiteX5" fmla="*/ 851322 w 1487059"/>
                <a:gd name="connsiteY5" fmla="*/ 1572710 h 1580737"/>
                <a:gd name="connsiteX6" fmla="*/ 622722 w 1487059"/>
                <a:gd name="connsiteY6" fmla="*/ 1572710 h 1580737"/>
                <a:gd name="connsiteX7" fmla="*/ 362372 w 1487059"/>
                <a:gd name="connsiteY7" fmla="*/ 1528260 h 1580737"/>
                <a:gd name="connsiteX8" fmla="*/ 132635 w 1487059"/>
                <a:gd name="connsiteY8" fmla="*/ 1412661 h 1580737"/>
                <a:gd name="connsiteX9" fmla="*/ 62785 w 1487059"/>
                <a:gd name="connsiteY9" fmla="*/ 448760 h 1580737"/>
                <a:gd name="connsiteX0" fmla="*/ 62785 w 1497168"/>
                <a:gd name="connsiteY0" fmla="*/ 448760 h 1580737"/>
                <a:gd name="connsiteX1" fmla="*/ 1384722 w 1497168"/>
                <a:gd name="connsiteY1" fmla="*/ 423360 h 1580737"/>
                <a:gd name="connsiteX2" fmla="*/ 1429171 w 1497168"/>
                <a:gd name="connsiteY2" fmla="*/ 1210760 h 1580737"/>
                <a:gd name="connsiteX3" fmla="*/ 1403772 w 1497168"/>
                <a:gd name="connsiteY3" fmla="*/ 1361861 h 1580737"/>
                <a:gd name="connsiteX4" fmla="*/ 1206922 w 1497168"/>
                <a:gd name="connsiteY4" fmla="*/ 1413960 h 1580737"/>
                <a:gd name="connsiteX5" fmla="*/ 851322 w 1497168"/>
                <a:gd name="connsiteY5" fmla="*/ 1572710 h 1580737"/>
                <a:gd name="connsiteX6" fmla="*/ 622722 w 1497168"/>
                <a:gd name="connsiteY6" fmla="*/ 1572710 h 1580737"/>
                <a:gd name="connsiteX7" fmla="*/ 362372 w 1497168"/>
                <a:gd name="connsiteY7" fmla="*/ 1528260 h 1580737"/>
                <a:gd name="connsiteX8" fmla="*/ 132635 w 1497168"/>
                <a:gd name="connsiteY8" fmla="*/ 1412661 h 1580737"/>
                <a:gd name="connsiteX9" fmla="*/ 62785 w 1497168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580737"/>
                <a:gd name="connsiteX1" fmla="*/ 1384722 w 1477962"/>
                <a:gd name="connsiteY1" fmla="*/ 423360 h 1580737"/>
                <a:gd name="connsiteX2" fmla="*/ 1429171 w 1477962"/>
                <a:gd name="connsiteY2" fmla="*/ 1210760 h 1580737"/>
                <a:gd name="connsiteX3" fmla="*/ 1370434 w 1477962"/>
                <a:gd name="connsiteY3" fmla="*/ 1352336 h 1580737"/>
                <a:gd name="connsiteX4" fmla="*/ 1206922 w 1477962"/>
                <a:gd name="connsiteY4" fmla="*/ 1413960 h 1580737"/>
                <a:gd name="connsiteX5" fmla="*/ 851322 w 1477962"/>
                <a:gd name="connsiteY5" fmla="*/ 1572710 h 1580737"/>
                <a:gd name="connsiteX6" fmla="*/ 622722 w 1477962"/>
                <a:gd name="connsiteY6" fmla="*/ 1572710 h 1580737"/>
                <a:gd name="connsiteX7" fmla="*/ 362372 w 1477962"/>
                <a:gd name="connsiteY7" fmla="*/ 1528260 h 1580737"/>
                <a:gd name="connsiteX8" fmla="*/ 132635 w 1477962"/>
                <a:gd name="connsiteY8" fmla="*/ 1412661 h 1580737"/>
                <a:gd name="connsiteX9" fmla="*/ 62785 w 1477962"/>
                <a:gd name="connsiteY9" fmla="*/ 448760 h 1580737"/>
                <a:gd name="connsiteX0" fmla="*/ 62785 w 1477962"/>
                <a:gd name="connsiteY0" fmla="*/ 448760 h 1624036"/>
                <a:gd name="connsiteX1" fmla="*/ 1384722 w 1477962"/>
                <a:gd name="connsiteY1" fmla="*/ 423360 h 1624036"/>
                <a:gd name="connsiteX2" fmla="*/ 1429171 w 1477962"/>
                <a:gd name="connsiteY2" fmla="*/ 1210760 h 1624036"/>
                <a:gd name="connsiteX3" fmla="*/ 1370434 w 1477962"/>
                <a:gd name="connsiteY3" fmla="*/ 1352336 h 1624036"/>
                <a:gd name="connsiteX4" fmla="*/ 1206922 w 1477962"/>
                <a:gd name="connsiteY4" fmla="*/ 1413960 h 1624036"/>
                <a:gd name="connsiteX5" fmla="*/ 851322 w 1477962"/>
                <a:gd name="connsiteY5" fmla="*/ 1572710 h 1624036"/>
                <a:gd name="connsiteX6" fmla="*/ 622722 w 1477962"/>
                <a:gd name="connsiteY6" fmla="*/ 1572710 h 1624036"/>
                <a:gd name="connsiteX7" fmla="*/ 362372 w 1477962"/>
                <a:gd name="connsiteY7" fmla="*/ 1528260 h 1624036"/>
                <a:gd name="connsiteX8" fmla="*/ 132635 w 1477962"/>
                <a:gd name="connsiteY8" fmla="*/ 1412661 h 1624036"/>
                <a:gd name="connsiteX9" fmla="*/ 62785 w 1477962"/>
                <a:gd name="connsiteY9" fmla="*/ 448760 h 1624036"/>
                <a:gd name="connsiteX0" fmla="*/ 62785 w 1477962"/>
                <a:gd name="connsiteY0" fmla="*/ 448760 h 1667866"/>
                <a:gd name="connsiteX1" fmla="*/ 1384722 w 1477962"/>
                <a:gd name="connsiteY1" fmla="*/ 423360 h 1667866"/>
                <a:gd name="connsiteX2" fmla="*/ 1429171 w 1477962"/>
                <a:gd name="connsiteY2" fmla="*/ 1210760 h 1667866"/>
                <a:gd name="connsiteX3" fmla="*/ 1370434 w 1477962"/>
                <a:gd name="connsiteY3" fmla="*/ 1352336 h 1667866"/>
                <a:gd name="connsiteX4" fmla="*/ 1206922 w 1477962"/>
                <a:gd name="connsiteY4" fmla="*/ 1413960 h 1667866"/>
                <a:gd name="connsiteX5" fmla="*/ 851322 w 1477962"/>
                <a:gd name="connsiteY5" fmla="*/ 1572710 h 1667866"/>
                <a:gd name="connsiteX6" fmla="*/ 622722 w 1477962"/>
                <a:gd name="connsiteY6" fmla="*/ 1572710 h 1667866"/>
                <a:gd name="connsiteX7" fmla="*/ 362372 w 1477962"/>
                <a:gd name="connsiteY7" fmla="*/ 1528260 h 1667866"/>
                <a:gd name="connsiteX8" fmla="*/ 132635 w 1477962"/>
                <a:gd name="connsiteY8" fmla="*/ 1412661 h 1667866"/>
                <a:gd name="connsiteX9" fmla="*/ 62785 w 1477962"/>
                <a:gd name="connsiteY9" fmla="*/ 448760 h 1667866"/>
                <a:gd name="connsiteX0" fmla="*/ 62785 w 1477962"/>
                <a:gd name="connsiteY0" fmla="*/ 448760 h 1682082"/>
                <a:gd name="connsiteX1" fmla="*/ 1384722 w 1477962"/>
                <a:gd name="connsiteY1" fmla="*/ 423360 h 1682082"/>
                <a:gd name="connsiteX2" fmla="*/ 1429171 w 1477962"/>
                <a:gd name="connsiteY2" fmla="*/ 1210760 h 1682082"/>
                <a:gd name="connsiteX3" fmla="*/ 1370434 w 1477962"/>
                <a:gd name="connsiteY3" fmla="*/ 1352336 h 1682082"/>
                <a:gd name="connsiteX4" fmla="*/ 1206922 w 1477962"/>
                <a:gd name="connsiteY4" fmla="*/ 1413960 h 1682082"/>
                <a:gd name="connsiteX5" fmla="*/ 851322 w 1477962"/>
                <a:gd name="connsiteY5" fmla="*/ 1572710 h 1682082"/>
                <a:gd name="connsiteX6" fmla="*/ 622722 w 1477962"/>
                <a:gd name="connsiteY6" fmla="*/ 1572710 h 1682082"/>
                <a:gd name="connsiteX7" fmla="*/ 362372 w 1477962"/>
                <a:gd name="connsiteY7" fmla="*/ 1528260 h 1682082"/>
                <a:gd name="connsiteX8" fmla="*/ 132635 w 1477962"/>
                <a:gd name="connsiteY8" fmla="*/ 1412661 h 1682082"/>
                <a:gd name="connsiteX9" fmla="*/ 62785 w 1477962"/>
                <a:gd name="connsiteY9" fmla="*/ 448760 h 1682082"/>
                <a:gd name="connsiteX0" fmla="*/ 62785 w 1477962"/>
                <a:gd name="connsiteY0" fmla="*/ 448760 h 1720391"/>
                <a:gd name="connsiteX1" fmla="*/ 1384722 w 1477962"/>
                <a:gd name="connsiteY1" fmla="*/ 423360 h 1720391"/>
                <a:gd name="connsiteX2" fmla="*/ 1429171 w 1477962"/>
                <a:gd name="connsiteY2" fmla="*/ 1210760 h 1720391"/>
                <a:gd name="connsiteX3" fmla="*/ 1370434 w 1477962"/>
                <a:gd name="connsiteY3" fmla="*/ 1352336 h 1720391"/>
                <a:gd name="connsiteX4" fmla="*/ 1206922 w 1477962"/>
                <a:gd name="connsiteY4" fmla="*/ 1413960 h 1720391"/>
                <a:gd name="connsiteX5" fmla="*/ 851322 w 1477962"/>
                <a:gd name="connsiteY5" fmla="*/ 1572710 h 1720391"/>
                <a:gd name="connsiteX6" fmla="*/ 622722 w 1477962"/>
                <a:gd name="connsiteY6" fmla="*/ 1572710 h 1720391"/>
                <a:gd name="connsiteX7" fmla="*/ 362372 w 1477962"/>
                <a:gd name="connsiteY7" fmla="*/ 1528260 h 1720391"/>
                <a:gd name="connsiteX8" fmla="*/ 132635 w 1477962"/>
                <a:gd name="connsiteY8" fmla="*/ 1412661 h 1720391"/>
                <a:gd name="connsiteX9" fmla="*/ 62785 w 1477962"/>
                <a:gd name="connsiteY9" fmla="*/ 448760 h 1720391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  <a:gd name="connsiteX0" fmla="*/ 62785 w 1477962"/>
                <a:gd name="connsiteY0" fmla="*/ 448760 h 1726569"/>
                <a:gd name="connsiteX1" fmla="*/ 1384722 w 1477962"/>
                <a:gd name="connsiteY1" fmla="*/ 423360 h 1726569"/>
                <a:gd name="connsiteX2" fmla="*/ 1429171 w 1477962"/>
                <a:gd name="connsiteY2" fmla="*/ 1210760 h 1726569"/>
                <a:gd name="connsiteX3" fmla="*/ 1370434 w 1477962"/>
                <a:gd name="connsiteY3" fmla="*/ 1352336 h 1726569"/>
                <a:gd name="connsiteX4" fmla="*/ 1206922 w 1477962"/>
                <a:gd name="connsiteY4" fmla="*/ 1413960 h 1726569"/>
                <a:gd name="connsiteX5" fmla="*/ 851322 w 1477962"/>
                <a:gd name="connsiteY5" fmla="*/ 1572710 h 1726569"/>
                <a:gd name="connsiteX6" fmla="*/ 622722 w 1477962"/>
                <a:gd name="connsiteY6" fmla="*/ 1572710 h 1726569"/>
                <a:gd name="connsiteX7" fmla="*/ 362372 w 1477962"/>
                <a:gd name="connsiteY7" fmla="*/ 1528260 h 1726569"/>
                <a:gd name="connsiteX8" fmla="*/ 132635 w 1477962"/>
                <a:gd name="connsiteY8" fmla="*/ 1412661 h 1726569"/>
                <a:gd name="connsiteX9" fmla="*/ 62785 w 1477962"/>
                <a:gd name="connsiteY9" fmla="*/ 448760 h 17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77962" h="1726569">
                  <a:moveTo>
                    <a:pt x="62785" y="448760"/>
                  </a:moveTo>
                  <a:cubicBezTo>
                    <a:pt x="452631" y="-321707"/>
                    <a:pt x="1286976" y="57177"/>
                    <a:pt x="1384722" y="423360"/>
                  </a:cubicBezTo>
                  <a:cubicBezTo>
                    <a:pt x="1446295" y="809652"/>
                    <a:pt x="1425996" y="1054343"/>
                    <a:pt x="1429171" y="1210760"/>
                  </a:cubicBezTo>
                  <a:cubicBezTo>
                    <a:pt x="1468065" y="1288596"/>
                    <a:pt x="1539767" y="1349161"/>
                    <a:pt x="1370434" y="1352336"/>
                  </a:cubicBezTo>
                  <a:cubicBezTo>
                    <a:pt x="1386309" y="1564532"/>
                    <a:pt x="1257722" y="1482535"/>
                    <a:pt x="1206922" y="1413960"/>
                  </a:cubicBezTo>
                  <a:cubicBezTo>
                    <a:pt x="1227559" y="1726385"/>
                    <a:pt x="937047" y="1607635"/>
                    <a:pt x="851322" y="1572710"/>
                  </a:cubicBezTo>
                  <a:cubicBezTo>
                    <a:pt x="841797" y="1771147"/>
                    <a:pt x="705801" y="1654730"/>
                    <a:pt x="622722" y="1572710"/>
                  </a:cubicBezTo>
                  <a:cubicBezTo>
                    <a:pt x="506305" y="1914552"/>
                    <a:pt x="429765" y="1588801"/>
                    <a:pt x="362372" y="1528260"/>
                  </a:cubicBezTo>
                  <a:cubicBezTo>
                    <a:pt x="109580" y="1723090"/>
                    <a:pt x="209214" y="1451194"/>
                    <a:pt x="132635" y="1412661"/>
                  </a:cubicBezTo>
                  <a:cubicBezTo>
                    <a:pt x="-59982" y="1612061"/>
                    <a:pt x="-4948" y="903410"/>
                    <a:pt x="62785" y="448760"/>
                  </a:cubicBezTo>
                  <a:close/>
                </a:path>
              </a:pathLst>
            </a:custGeom>
            <a:solidFill>
              <a:srgbClr val="DE4F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74BF393-7C19-F1DF-3ECE-D64808CB3EF5}"/>
                </a:ext>
              </a:extLst>
            </p:cNvPr>
            <p:cNvSpPr/>
            <p:nvPr/>
          </p:nvSpPr>
          <p:spPr>
            <a:xfrm>
              <a:off x="5691703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BAE963-C629-7C73-D011-6B27D5C7DD33}"/>
                </a:ext>
              </a:extLst>
            </p:cNvPr>
            <p:cNvSpPr/>
            <p:nvPr/>
          </p:nvSpPr>
          <p:spPr>
            <a:xfrm>
              <a:off x="4870470" y="2386336"/>
              <a:ext cx="294243" cy="29424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61E37CE-7764-5641-CB8A-F17350BE67B2}"/>
                </a:ext>
              </a:extLst>
            </p:cNvPr>
            <p:cNvSpPr/>
            <p:nvPr/>
          </p:nvSpPr>
          <p:spPr>
            <a:xfrm>
              <a:off x="4952219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60251D3-6459-B3D8-9297-6671158D46E2}"/>
                </a:ext>
              </a:extLst>
            </p:cNvPr>
            <p:cNvSpPr/>
            <p:nvPr/>
          </p:nvSpPr>
          <p:spPr>
            <a:xfrm>
              <a:off x="5781917" y="2399805"/>
              <a:ext cx="147123" cy="14712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Oval 24">
              <a:extLst>
                <a:ext uri="{FF2B5EF4-FFF2-40B4-BE49-F238E27FC236}">
                  <a16:creationId xmlns:a16="http://schemas.microsoft.com/office/drawing/2014/main" id="{496F6C77-8129-E9B6-A240-D8D170551C56}"/>
                </a:ext>
              </a:extLst>
            </p:cNvPr>
            <p:cNvSpPr/>
            <p:nvPr/>
          </p:nvSpPr>
          <p:spPr>
            <a:xfrm>
              <a:off x="5296754" y="2487969"/>
              <a:ext cx="292311" cy="46966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  <a:gd name="connsiteX0" fmla="*/ 231273 w 233675"/>
                <a:gd name="connsiteY0" fmla="*/ 103145 h 455257"/>
                <a:gd name="connsiteX1" fmla="*/ 96859 w 233675"/>
                <a:gd name="connsiteY1" fmla="*/ 455257 h 455257"/>
                <a:gd name="connsiteX2" fmla="*/ 2673 w 233675"/>
                <a:gd name="connsiteY2" fmla="*/ 103145 h 455257"/>
                <a:gd name="connsiteX3" fmla="*/ 115465 w 233675"/>
                <a:gd name="connsiteY3" fmla="*/ 0 h 455257"/>
                <a:gd name="connsiteX4" fmla="*/ 231273 w 233675"/>
                <a:gd name="connsiteY4" fmla="*/ 103145 h 455257"/>
                <a:gd name="connsiteX0" fmla="*/ 188252 w 191788"/>
                <a:gd name="connsiteY0" fmla="*/ 103145 h 455257"/>
                <a:gd name="connsiteX1" fmla="*/ 96701 w 191788"/>
                <a:gd name="connsiteY1" fmla="*/ 455257 h 455257"/>
                <a:gd name="connsiteX2" fmla="*/ 2515 w 191788"/>
                <a:gd name="connsiteY2" fmla="*/ 103145 h 455257"/>
                <a:gd name="connsiteX3" fmla="*/ 115307 w 191788"/>
                <a:gd name="connsiteY3" fmla="*/ 0 h 455257"/>
                <a:gd name="connsiteX4" fmla="*/ 188252 w 191788"/>
                <a:gd name="connsiteY4" fmla="*/ 103145 h 455257"/>
                <a:gd name="connsiteX0" fmla="*/ 128337 w 131469"/>
                <a:gd name="connsiteY0" fmla="*/ 103145 h 455257"/>
                <a:gd name="connsiteX1" fmla="*/ 36786 w 131469"/>
                <a:gd name="connsiteY1" fmla="*/ 455257 h 455257"/>
                <a:gd name="connsiteX2" fmla="*/ 4513 w 131469"/>
                <a:gd name="connsiteY2" fmla="*/ 103145 h 455257"/>
                <a:gd name="connsiteX3" fmla="*/ 55392 w 131469"/>
                <a:gd name="connsiteY3" fmla="*/ 0 h 455257"/>
                <a:gd name="connsiteX4" fmla="*/ 128337 w 131469"/>
                <a:gd name="connsiteY4" fmla="*/ 103145 h 455257"/>
                <a:gd name="connsiteX0" fmla="*/ 212447 w 215579"/>
                <a:gd name="connsiteY0" fmla="*/ 103145 h 455257"/>
                <a:gd name="connsiteX1" fmla="*/ 120896 w 215579"/>
                <a:gd name="connsiteY1" fmla="*/ 455257 h 455257"/>
                <a:gd name="connsiteX2" fmla="*/ 88623 w 215579"/>
                <a:gd name="connsiteY2" fmla="*/ 103145 h 455257"/>
                <a:gd name="connsiteX3" fmla="*/ 139502 w 215579"/>
                <a:gd name="connsiteY3" fmla="*/ 0 h 455257"/>
                <a:gd name="connsiteX4" fmla="*/ 212447 w 215579"/>
                <a:gd name="connsiteY4" fmla="*/ 103145 h 455257"/>
                <a:gd name="connsiteX0" fmla="*/ 212447 w 258126"/>
                <a:gd name="connsiteY0" fmla="*/ 103145 h 455257"/>
                <a:gd name="connsiteX1" fmla="*/ 120896 w 258126"/>
                <a:gd name="connsiteY1" fmla="*/ 455257 h 455257"/>
                <a:gd name="connsiteX2" fmla="*/ 88623 w 258126"/>
                <a:gd name="connsiteY2" fmla="*/ 103145 h 455257"/>
                <a:gd name="connsiteX3" fmla="*/ 139502 w 258126"/>
                <a:gd name="connsiteY3" fmla="*/ 0 h 455257"/>
                <a:gd name="connsiteX4" fmla="*/ 212447 w 258126"/>
                <a:gd name="connsiteY4" fmla="*/ 103145 h 455257"/>
                <a:gd name="connsiteX0" fmla="*/ 212447 w 268722"/>
                <a:gd name="connsiteY0" fmla="*/ 103145 h 461678"/>
                <a:gd name="connsiteX1" fmla="*/ 120896 w 268722"/>
                <a:gd name="connsiteY1" fmla="*/ 455257 h 461678"/>
                <a:gd name="connsiteX2" fmla="*/ 88623 w 268722"/>
                <a:gd name="connsiteY2" fmla="*/ 103145 h 461678"/>
                <a:gd name="connsiteX3" fmla="*/ 139502 w 268722"/>
                <a:gd name="connsiteY3" fmla="*/ 0 h 461678"/>
                <a:gd name="connsiteX4" fmla="*/ 212447 w 268722"/>
                <a:gd name="connsiteY4" fmla="*/ 103145 h 461678"/>
                <a:gd name="connsiteX0" fmla="*/ 222545 w 278820"/>
                <a:gd name="connsiteY0" fmla="*/ 103145 h 467146"/>
                <a:gd name="connsiteX1" fmla="*/ 130994 w 278820"/>
                <a:gd name="connsiteY1" fmla="*/ 455257 h 467146"/>
                <a:gd name="connsiteX2" fmla="*/ 98721 w 278820"/>
                <a:gd name="connsiteY2" fmla="*/ 103145 h 467146"/>
                <a:gd name="connsiteX3" fmla="*/ 149600 w 278820"/>
                <a:gd name="connsiteY3" fmla="*/ 0 h 467146"/>
                <a:gd name="connsiteX4" fmla="*/ 222545 w 278820"/>
                <a:gd name="connsiteY4" fmla="*/ 103145 h 467146"/>
                <a:gd name="connsiteX0" fmla="*/ 222545 w 286045"/>
                <a:gd name="connsiteY0" fmla="*/ 103145 h 469661"/>
                <a:gd name="connsiteX1" fmla="*/ 130994 w 286045"/>
                <a:gd name="connsiteY1" fmla="*/ 455257 h 469661"/>
                <a:gd name="connsiteX2" fmla="*/ 98721 w 286045"/>
                <a:gd name="connsiteY2" fmla="*/ 103145 h 469661"/>
                <a:gd name="connsiteX3" fmla="*/ 149600 w 286045"/>
                <a:gd name="connsiteY3" fmla="*/ 0 h 469661"/>
                <a:gd name="connsiteX4" fmla="*/ 222545 w 286045"/>
                <a:gd name="connsiteY4" fmla="*/ 103145 h 469661"/>
                <a:gd name="connsiteX0" fmla="*/ 228811 w 292311"/>
                <a:gd name="connsiteY0" fmla="*/ 103145 h 469661"/>
                <a:gd name="connsiteX1" fmla="*/ 137260 w 292311"/>
                <a:gd name="connsiteY1" fmla="*/ 455257 h 469661"/>
                <a:gd name="connsiteX2" fmla="*/ 104987 w 292311"/>
                <a:gd name="connsiteY2" fmla="*/ 103145 h 469661"/>
                <a:gd name="connsiteX3" fmla="*/ 155866 w 292311"/>
                <a:gd name="connsiteY3" fmla="*/ 0 h 469661"/>
                <a:gd name="connsiteX4" fmla="*/ 228811 w 292311"/>
                <a:gd name="connsiteY4" fmla="*/ 103145 h 46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311" h="469661">
                  <a:moveTo>
                    <a:pt x="228811" y="103145"/>
                  </a:moveTo>
                  <a:cubicBezTo>
                    <a:pt x="358266" y="320308"/>
                    <a:pt x="270610" y="526695"/>
                    <a:pt x="137260" y="455257"/>
                  </a:cubicBezTo>
                  <a:cubicBezTo>
                    <a:pt x="32485" y="517170"/>
                    <a:pt x="-94170" y="358409"/>
                    <a:pt x="104987" y="103145"/>
                  </a:cubicBezTo>
                  <a:cubicBezTo>
                    <a:pt x="85289" y="87939"/>
                    <a:pt x="135229" y="0"/>
                    <a:pt x="155866" y="0"/>
                  </a:cubicBezTo>
                  <a:cubicBezTo>
                    <a:pt x="176503" y="0"/>
                    <a:pt x="247610" y="85954"/>
                    <a:pt x="228811" y="103145"/>
                  </a:cubicBezTo>
                  <a:close/>
                </a:path>
              </a:pathLst>
            </a:custGeom>
            <a:solidFill>
              <a:srgbClr val="EC320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Oval 24">
              <a:extLst>
                <a:ext uri="{FF2B5EF4-FFF2-40B4-BE49-F238E27FC236}">
                  <a16:creationId xmlns:a16="http://schemas.microsoft.com/office/drawing/2014/main" id="{66FB943B-EBA6-7B8A-5947-3C7810B1BBC8}"/>
                </a:ext>
              </a:extLst>
            </p:cNvPr>
            <p:cNvSpPr/>
            <p:nvPr/>
          </p:nvSpPr>
          <p:spPr>
            <a:xfrm>
              <a:off x="5331326" y="2456700"/>
              <a:ext cx="233675" cy="254751"/>
            </a:xfrm>
            <a:custGeom>
              <a:avLst/>
              <a:gdLst>
                <a:gd name="connsiteX0" fmla="*/ 0 w 147123"/>
                <a:gd name="connsiteY0" fmla="*/ 73562 h 147123"/>
                <a:gd name="connsiteX1" fmla="*/ 73562 w 147123"/>
                <a:gd name="connsiteY1" fmla="*/ 0 h 147123"/>
                <a:gd name="connsiteX2" fmla="*/ 147124 w 147123"/>
                <a:gd name="connsiteY2" fmla="*/ 73562 h 147123"/>
                <a:gd name="connsiteX3" fmla="*/ 73562 w 147123"/>
                <a:gd name="connsiteY3" fmla="*/ 147124 h 147123"/>
                <a:gd name="connsiteX4" fmla="*/ 0 w 147123"/>
                <a:gd name="connsiteY4" fmla="*/ 73562 h 147123"/>
                <a:gd name="connsiteX0" fmla="*/ 0 w 147124"/>
                <a:gd name="connsiteY0" fmla="*/ 73562 h 82757"/>
                <a:gd name="connsiteX1" fmla="*/ 73562 w 147124"/>
                <a:gd name="connsiteY1" fmla="*/ 0 h 82757"/>
                <a:gd name="connsiteX2" fmla="*/ 147124 w 147124"/>
                <a:gd name="connsiteY2" fmla="*/ 73562 h 82757"/>
                <a:gd name="connsiteX3" fmla="*/ 0 w 147124"/>
                <a:gd name="connsiteY3" fmla="*/ 73562 h 82757"/>
                <a:gd name="connsiteX0" fmla="*/ 3449 w 188673"/>
                <a:gd name="connsiteY0" fmla="*/ 74021 h 114862"/>
                <a:gd name="connsiteX1" fmla="*/ 77011 w 188673"/>
                <a:gd name="connsiteY1" fmla="*/ 459 h 114862"/>
                <a:gd name="connsiteX2" fmla="*/ 188673 w 188673"/>
                <a:gd name="connsiteY2" fmla="*/ 112121 h 114862"/>
                <a:gd name="connsiteX3" fmla="*/ 3449 w 188673"/>
                <a:gd name="connsiteY3" fmla="*/ 74021 h 114862"/>
                <a:gd name="connsiteX0" fmla="*/ 3279 w 193266"/>
                <a:gd name="connsiteY0" fmla="*/ 106906 h 120894"/>
                <a:gd name="connsiteX1" fmla="*/ 81604 w 193266"/>
                <a:gd name="connsiteY1" fmla="*/ 6 h 120894"/>
                <a:gd name="connsiteX2" fmla="*/ 193266 w 193266"/>
                <a:gd name="connsiteY2" fmla="*/ 111668 h 120894"/>
                <a:gd name="connsiteX3" fmla="*/ 3279 w 193266"/>
                <a:gd name="connsiteY3" fmla="*/ 106906 h 120894"/>
                <a:gd name="connsiteX0" fmla="*/ 2433 w 225758"/>
                <a:gd name="connsiteY0" fmla="*/ 111663 h 123358"/>
                <a:gd name="connsiteX1" fmla="*/ 114096 w 225758"/>
                <a:gd name="connsiteY1" fmla="*/ 0 h 123358"/>
                <a:gd name="connsiteX2" fmla="*/ 225758 w 225758"/>
                <a:gd name="connsiteY2" fmla="*/ 111662 h 123358"/>
                <a:gd name="connsiteX3" fmla="*/ 2433 w 225758"/>
                <a:gd name="connsiteY3" fmla="*/ 111663 h 123358"/>
                <a:gd name="connsiteX0" fmla="*/ 2433 w 225758"/>
                <a:gd name="connsiteY0" fmla="*/ 111663 h 248344"/>
                <a:gd name="connsiteX1" fmla="*/ 114096 w 225758"/>
                <a:gd name="connsiteY1" fmla="*/ 0 h 248344"/>
                <a:gd name="connsiteX2" fmla="*/ 225758 w 225758"/>
                <a:gd name="connsiteY2" fmla="*/ 111662 h 248344"/>
                <a:gd name="connsiteX3" fmla="*/ 2433 w 225758"/>
                <a:gd name="connsiteY3" fmla="*/ 111663 h 248344"/>
                <a:gd name="connsiteX0" fmla="*/ 6895 w 230220"/>
                <a:gd name="connsiteY0" fmla="*/ 111663 h 257031"/>
                <a:gd name="connsiteX1" fmla="*/ 118558 w 230220"/>
                <a:gd name="connsiteY1" fmla="*/ 0 h 257031"/>
                <a:gd name="connsiteX2" fmla="*/ 230220 w 230220"/>
                <a:gd name="connsiteY2" fmla="*/ 111662 h 257031"/>
                <a:gd name="connsiteX3" fmla="*/ 6895 w 230220"/>
                <a:gd name="connsiteY3" fmla="*/ 111663 h 257031"/>
                <a:gd name="connsiteX0" fmla="*/ 22009 w 245334"/>
                <a:gd name="connsiteY0" fmla="*/ 112325 h 246426"/>
                <a:gd name="connsiteX1" fmla="*/ 20880 w 245334"/>
                <a:gd name="connsiteY1" fmla="*/ 68088 h 246426"/>
                <a:gd name="connsiteX2" fmla="*/ 133672 w 245334"/>
                <a:gd name="connsiteY2" fmla="*/ 662 h 246426"/>
                <a:gd name="connsiteX3" fmla="*/ 245334 w 245334"/>
                <a:gd name="connsiteY3" fmla="*/ 112324 h 246426"/>
                <a:gd name="connsiteX4" fmla="*/ 22009 w 245334"/>
                <a:gd name="connsiteY4" fmla="*/ 112325 h 246426"/>
                <a:gd name="connsiteX0" fmla="*/ 226867 w 226867"/>
                <a:gd name="connsiteY0" fmla="*/ 112324 h 114414"/>
                <a:gd name="connsiteX1" fmla="*/ 2413 w 226867"/>
                <a:gd name="connsiteY1" fmla="*/ 68088 h 114414"/>
                <a:gd name="connsiteX2" fmla="*/ 115205 w 226867"/>
                <a:gd name="connsiteY2" fmla="*/ 662 h 114414"/>
                <a:gd name="connsiteX3" fmla="*/ 226867 w 226867"/>
                <a:gd name="connsiteY3" fmla="*/ 112324 h 114414"/>
                <a:gd name="connsiteX0" fmla="*/ 226867 w 226867"/>
                <a:gd name="connsiteY0" fmla="*/ 111680 h 118910"/>
                <a:gd name="connsiteX1" fmla="*/ 2413 w 226867"/>
                <a:gd name="connsiteY1" fmla="*/ 103163 h 118910"/>
                <a:gd name="connsiteX2" fmla="*/ 115205 w 226867"/>
                <a:gd name="connsiteY2" fmla="*/ 18 h 118910"/>
                <a:gd name="connsiteX3" fmla="*/ 226867 w 226867"/>
                <a:gd name="connsiteY3" fmla="*/ 111680 h 118910"/>
                <a:gd name="connsiteX0" fmla="*/ 226867 w 226867"/>
                <a:gd name="connsiteY0" fmla="*/ 111680 h 224256"/>
                <a:gd name="connsiteX1" fmla="*/ 2413 w 226867"/>
                <a:gd name="connsiteY1" fmla="*/ 103163 h 224256"/>
                <a:gd name="connsiteX2" fmla="*/ 115205 w 226867"/>
                <a:gd name="connsiteY2" fmla="*/ 18 h 224256"/>
                <a:gd name="connsiteX3" fmla="*/ 226867 w 226867"/>
                <a:gd name="connsiteY3" fmla="*/ 111680 h 224256"/>
                <a:gd name="connsiteX0" fmla="*/ 226867 w 234563"/>
                <a:gd name="connsiteY0" fmla="*/ 111680 h 238921"/>
                <a:gd name="connsiteX1" fmla="*/ 2413 w 234563"/>
                <a:gd name="connsiteY1" fmla="*/ 103163 h 238921"/>
                <a:gd name="connsiteX2" fmla="*/ 115205 w 234563"/>
                <a:gd name="connsiteY2" fmla="*/ 18 h 238921"/>
                <a:gd name="connsiteX3" fmla="*/ 226867 w 234563"/>
                <a:gd name="connsiteY3" fmla="*/ 111680 h 238921"/>
                <a:gd name="connsiteX0" fmla="*/ 226889 w 251643"/>
                <a:gd name="connsiteY0" fmla="*/ 111700 h 238941"/>
                <a:gd name="connsiteX1" fmla="*/ 2435 w 251643"/>
                <a:gd name="connsiteY1" fmla="*/ 103183 h 238941"/>
                <a:gd name="connsiteX2" fmla="*/ 115227 w 251643"/>
                <a:gd name="connsiteY2" fmla="*/ 38 h 238941"/>
                <a:gd name="connsiteX3" fmla="*/ 233416 w 251643"/>
                <a:gd name="connsiteY3" fmla="*/ 91277 h 238941"/>
                <a:gd name="connsiteX4" fmla="*/ 226889 w 251643"/>
                <a:gd name="connsiteY4" fmla="*/ 111700 h 238941"/>
                <a:gd name="connsiteX0" fmla="*/ 233662 w 236022"/>
                <a:gd name="connsiteY0" fmla="*/ 91277 h 110682"/>
                <a:gd name="connsiteX1" fmla="*/ 2681 w 236022"/>
                <a:gd name="connsiteY1" fmla="*/ 103183 h 110682"/>
                <a:gd name="connsiteX2" fmla="*/ 115473 w 236022"/>
                <a:gd name="connsiteY2" fmla="*/ 38 h 110682"/>
                <a:gd name="connsiteX3" fmla="*/ 233662 w 236022"/>
                <a:gd name="connsiteY3" fmla="*/ 91277 h 110682"/>
                <a:gd name="connsiteX0" fmla="*/ 231273 w 233675"/>
                <a:gd name="connsiteY0" fmla="*/ 103145 h 115305"/>
                <a:gd name="connsiteX1" fmla="*/ 2673 w 233675"/>
                <a:gd name="connsiteY1" fmla="*/ 103145 h 115305"/>
                <a:gd name="connsiteX2" fmla="*/ 115465 w 233675"/>
                <a:gd name="connsiteY2" fmla="*/ 0 h 115305"/>
                <a:gd name="connsiteX3" fmla="*/ 231273 w 233675"/>
                <a:gd name="connsiteY3" fmla="*/ 103145 h 115305"/>
                <a:gd name="connsiteX0" fmla="*/ 231273 w 233675"/>
                <a:gd name="connsiteY0" fmla="*/ 103145 h 186240"/>
                <a:gd name="connsiteX1" fmla="*/ 2673 w 233675"/>
                <a:gd name="connsiteY1" fmla="*/ 103145 h 186240"/>
                <a:gd name="connsiteX2" fmla="*/ 115465 w 233675"/>
                <a:gd name="connsiteY2" fmla="*/ 0 h 186240"/>
                <a:gd name="connsiteX3" fmla="*/ 231273 w 233675"/>
                <a:gd name="connsiteY3" fmla="*/ 103145 h 186240"/>
                <a:gd name="connsiteX0" fmla="*/ 231273 w 233675"/>
                <a:gd name="connsiteY0" fmla="*/ 103145 h 240324"/>
                <a:gd name="connsiteX1" fmla="*/ 2673 w 233675"/>
                <a:gd name="connsiteY1" fmla="*/ 103145 h 240324"/>
                <a:gd name="connsiteX2" fmla="*/ 115465 w 233675"/>
                <a:gd name="connsiteY2" fmla="*/ 0 h 240324"/>
                <a:gd name="connsiteX3" fmla="*/ 231273 w 233675"/>
                <a:gd name="connsiteY3" fmla="*/ 103145 h 240324"/>
                <a:gd name="connsiteX0" fmla="*/ 231273 w 233675"/>
                <a:gd name="connsiteY0" fmla="*/ 103145 h 241227"/>
                <a:gd name="connsiteX1" fmla="*/ 2673 w 233675"/>
                <a:gd name="connsiteY1" fmla="*/ 103145 h 241227"/>
                <a:gd name="connsiteX2" fmla="*/ 115465 w 233675"/>
                <a:gd name="connsiteY2" fmla="*/ 0 h 241227"/>
                <a:gd name="connsiteX3" fmla="*/ 231273 w 233675"/>
                <a:gd name="connsiteY3" fmla="*/ 103145 h 241227"/>
                <a:gd name="connsiteX0" fmla="*/ 231273 w 233675"/>
                <a:gd name="connsiteY0" fmla="*/ 103145 h 254751"/>
                <a:gd name="connsiteX1" fmla="*/ 2673 w 233675"/>
                <a:gd name="connsiteY1" fmla="*/ 103145 h 254751"/>
                <a:gd name="connsiteX2" fmla="*/ 115465 w 233675"/>
                <a:gd name="connsiteY2" fmla="*/ 0 h 254751"/>
                <a:gd name="connsiteX3" fmla="*/ 231273 w 233675"/>
                <a:gd name="connsiteY3" fmla="*/ 103145 h 25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3675" h="254751">
                  <a:moveTo>
                    <a:pt x="231273" y="103145"/>
                  </a:moveTo>
                  <a:cubicBezTo>
                    <a:pt x="119606" y="317980"/>
                    <a:pt x="110477" y="292182"/>
                    <a:pt x="2673" y="103145"/>
                  </a:cubicBezTo>
                  <a:cubicBezTo>
                    <a:pt x="-17025" y="87939"/>
                    <a:pt x="77365" y="0"/>
                    <a:pt x="115465" y="0"/>
                  </a:cubicBezTo>
                  <a:cubicBezTo>
                    <a:pt x="153565" y="0"/>
                    <a:pt x="250072" y="85954"/>
                    <a:pt x="231273" y="103145"/>
                  </a:cubicBezTo>
                  <a:close/>
                </a:path>
              </a:pathLst>
            </a:custGeom>
            <a:solidFill>
              <a:srgbClr val="F0980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24D34E1-42D2-CF0B-5B2D-67AE24089414}"/>
                </a:ext>
              </a:extLst>
            </p:cNvPr>
            <p:cNvSpPr/>
            <p:nvPr/>
          </p:nvSpPr>
          <p:spPr>
            <a:xfrm>
              <a:off x="6096001" y="3238500"/>
              <a:ext cx="515874" cy="581025"/>
            </a:xfrm>
            <a:custGeom>
              <a:avLst/>
              <a:gdLst>
                <a:gd name="connsiteX0" fmla="*/ 0 w 524181"/>
                <a:gd name="connsiteY0" fmla="*/ 581025 h 614937"/>
                <a:gd name="connsiteX1" fmla="*/ 238125 w 524181"/>
                <a:gd name="connsiteY1" fmla="*/ 581025 h 614937"/>
                <a:gd name="connsiteX2" fmla="*/ 447675 w 524181"/>
                <a:gd name="connsiteY2" fmla="*/ 228600 h 614937"/>
                <a:gd name="connsiteX3" fmla="*/ 523875 w 524181"/>
                <a:gd name="connsiteY3" fmla="*/ 133350 h 614937"/>
                <a:gd name="connsiteX4" fmla="*/ 476250 w 524181"/>
                <a:gd name="connsiteY4" fmla="*/ 0 h 614937"/>
                <a:gd name="connsiteX5" fmla="*/ 476250 w 524181"/>
                <a:gd name="connsiteY5" fmla="*/ 0 h 614937"/>
                <a:gd name="connsiteX0" fmla="*/ 0 w 476250"/>
                <a:gd name="connsiteY0" fmla="*/ 581025 h 614937"/>
                <a:gd name="connsiteX1" fmla="*/ 238125 w 476250"/>
                <a:gd name="connsiteY1" fmla="*/ 581025 h 614937"/>
                <a:gd name="connsiteX2" fmla="*/ 447675 w 476250"/>
                <a:gd name="connsiteY2" fmla="*/ 228600 h 614937"/>
                <a:gd name="connsiteX3" fmla="*/ 476250 w 476250"/>
                <a:gd name="connsiteY3" fmla="*/ 0 h 614937"/>
                <a:gd name="connsiteX4" fmla="*/ 476250 w 476250"/>
                <a:gd name="connsiteY4" fmla="*/ 0 h 614937"/>
                <a:gd name="connsiteX0" fmla="*/ 0 w 488157"/>
                <a:gd name="connsiteY0" fmla="*/ 581025 h 613599"/>
                <a:gd name="connsiteX1" fmla="*/ 238125 w 488157"/>
                <a:gd name="connsiteY1" fmla="*/ 581025 h 613599"/>
                <a:gd name="connsiteX2" fmla="*/ 469900 w 488157"/>
                <a:gd name="connsiteY2" fmla="*/ 247650 h 613599"/>
                <a:gd name="connsiteX3" fmla="*/ 476250 w 488157"/>
                <a:gd name="connsiteY3" fmla="*/ 0 h 613599"/>
                <a:gd name="connsiteX4" fmla="*/ 476250 w 488157"/>
                <a:gd name="connsiteY4" fmla="*/ 0 h 613599"/>
                <a:gd name="connsiteX0" fmla="*/ 0 w 507896"/>
                <a:gd name="connsiteY0" fmla="*/ 581025 h 613599"/>
                <a:gd name="connsiteX1" fmla="*/ 238125 w 507896"/>
                <a:gd name="connsiteY1" fmla="*/ 581025 h 613599"/>
                <a:gd name="connsiteX2" fmla="*/ 469900 w 507896"/>
                <a:gd name="connsiteY2" fmla="*/ 247650 h 613599"/>
                <a:gd name="connsiteX3" fmla="*/ 476250 w 507896"/>
                <a:gd name="connsiteY3" fmla="*/ 0 h 613599"/>
                <a:gd name="connsiteX4" fmla="*/ 476250 w 507896"/>
                <a:gd name="connsiteY4" fmla="*/ 0 h 613599"/>
                <a:gd name="connsiteX0" fmla="*/ 0 w 525629"/>
                <a:gd name="connsiteY0" fmla="*/ 581025 h 613599"/>
                <a:gd name="connsiteX1" fmla="*/ 238125 w 525629"/>
                <a:gd name="connsiteY1" fmla="*/ 581025 h 613599"/>
                <a:gd name="connsiteX2" fmla="*/ 469900 w 525629"/>
                <a:gd name="connsiteY2" fmla="*/ 247650 h 613599"/>
                <a:gd name="connsiteX3" fmla="*/ 476250 w 525629"/>
                <a:gd name="connsiteY3" fmla="*/ 0 h 613599"/>
                <a:gd name="connsiteX4" fmla="*/ 476250 w 525629"/>
                <a:gd name="connsiteY4" fmla="*/ 0 h 613599"/>
                <a:gd name="connsiteX0" fmla="*/ 0 w 525629"/>
                <a:gd name="connsiteY0" fmla="*/ 581025 h 581025"/>
                <a:gd name="connsiteX1" fmla="*/ 469900 w 525629"/>
                <a:gd name="connsiteY1" fmla="*/ 247650 h 581025"/>
                <a:gd name="connsiteX2" fmla="*/ 476250 w 525629"/>
                <a:gd name="connsiteY2" fmla="*/ 0 h 581025"/>
                <a:gd name="connsiteX3" fmla="*/ 476250 w 525629"/>
                <a:gd name="connsiteY3" fmla="*/ 0 h 581025"/>
                <a:gd name="connsiteX0" fmla="*/ 0 w 509958"/>
                <a:gd name="connsiteY0" fmla="*/ 581025 h 581025"/>
                <a:gd name="connsiteX1" fmla="*/ 434975 w 509958"/>
                <a:gd name="connsiteY1" fmla="*/ 257175 h 581025"/>
                <a:gd name="connsiteX2" fmla="*/ 476250 w 509958"/>
                <a:gd name="connsiteY2" fmla="*/ 0 h 581025"/>
                <a:gd name="connsiteX3" fmla="*/ 476250 w 509958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  <a:gd name="connsiteX0" fmla="*/ 0 w 515874"/>
                <a:gd name="connsiteY0" fmla="*/ 581025 h 581025"/>
                <a:gd name="connsiteX1" fmla="*/ 434975 w 515874"/>
                <a:gd name="connsiteY1" fmla="*/ 257175 h 581025"/>
                <a:gd name="connsiteX2" fmla="*/ 476250 w 515874"/>
                <a:gd name="connsiteY2" fmla="*/ 0 h 581025"/>
                <a:gd name="connsiteX3" fmla="*/ 476250 w 515874"/>
                <a:gd name="connsiteY3" fmla="*/ 0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5874" h="581025">
                  <a:moveTo>
                    <a:pt x="0" y="581025"/>
                  </a:moveTo>
                  <a:cubicBezTo>
                    <a:pt x="494771" y="581422"/>
                    <a:pt x="331788" y="373062"/>
                    <a:pt x="434975" y="257175"/>
                  </a:cubicBezTo>
                  <a:cubicBezTo>
                    <a:pt x="538162" y="141288"/>
                    <a:pt x="531813" y="34925"/>
                    <a:pt x="476250" y="0"/>
                  </a:cubicBezTo>
                  <a:lnTo>
                    <a:pt x="47625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Rectangle 31">
              <a:extLst>
                <a:ext uri="{FF2B5EF4-FFF2-40B4-BE49-F238E27FC236}">
                  <a16:creationId xmlns:a16="http://schemas.microsoft.com/office/drawing/2014/main" id="{C8AB0F48-C7D0-5608-390F-9ACCE1FC055D}"/>
                </a:ext>
              </a:extLst>
            </p:cNvPr>
            <p:cNvSpPr/>
            <p:nvPr/>
          </p:nvSpPr>
          <p:spPr>
            <a:xfrm rot="18688329">
              <a:off x="6692257" y="2923764"/>
              <a:ext cx="308746" cy="576061"/>
            </a:xfrm>
            <a:custGeom>
              <a:avLst/>
              <a:gdLst>
                <a:gd name="connsiteX0" fmla="*/ 0 w 284225"/>
                <a:gd name="connsiteY0" fmla="*/ 0 h 315483"/>
                <a:gd name="connsiteX1" fmla="*/ 284225 w 284225"/>
                <a:gd name="connsiteY1" fmla="*/ 0 h 315483"/>
                <a:gd name="connsiteX2" fmla="*/ 284225 w 284225"/>
                <a:gd name="connsiteY2" fmla="*/ 315483 h 315483"/>
                <a:gd name="connsiteX3" fmla="*/ 0 w 284225"/>
                <a:gd name="connsiteY3" fmla="*/ 315483 h 315483"/>
                <a:gd name="connsiteX4" fmla="*/ 0 w 284225"/>
                <a:gd name="connsiteY4" fmla="*/ 0 h 315483"/>
                <a:gd name="connsiteX0" fmla="*/ 0 w 451865"/>
                <a:gd name="connsiteY0" fmla="*/ 0 h 429783"/>
                <a:gd name="connsiteX1" fmla="*/ 451865 w 451865"/>
                <a:gd name="connsiteY1" fmla="*/ 114300 h 429783"/>
                <a:gd name="connsiteX2" fmla="*/ 451865 w 451865"/>
                <a:gd name="connsiteY2" fmla="*/ 429783 h 429783"/>
                <a:gd name="connsiteX3" fmla="*/ 167640 w 451865"/>
                <a:gd name="connsiteY3" fmla="*/ 429783 h 429783"/>
                <a:gd name="connsiteX4" fmla="*/ 0 w 451865"/>
                <a:gd name="connsiteY4" fmla="*/ 0 h 429783"/>
                <a:gd name="connsiteX0" fmla="*/ 0 w 604265"/>
                <a:gd name="connsiteY0" fmla="*/ 403860 h 833643"/>
                <a:gd name="connsiteX1" fmla="*/ 604265 w 604265"/>
                <a:gd name="connsiteY1" fmla="*/ 0 h 833643"/>
                <a:gd name="connsiteX2" fmla="*/ 451865 w 604265"/>
                <a:gd name="connsiteY2" fmla="*/ 833643 h 833643"/>
                <a:gd name="connsiteX3" fmla="*/ 167640 w 604265"/>
                <a:gd name="connsiteY3" fmla="*/ 833643 h 833643"/>
                <a:gd name="connsiteX4" fmla="*/ 0 w 604265"/>
                <a:gd name="connsiteY4" fmla="*/ 403860 h 833643"/>
                <a:gd name="connsiteX0" fmla="*/ 0 w 607197"/>
                <a:gd name="connsiteY0" fmla="*/ 403860 h 833643"/>
                <a:gd name="connsiteX1" fmla="*/ 604265 w 607197"/>
                <a:gd name="connsiteY1" fmla="*/ 0 h 833643"/>
                <a:gd name="connsiteX2" fmla="*/ 604265 w 607197"/>
                <a:gd name="connsiteY2" fmla="*/ 163083 h 833643"/>
                <a:gd name="connsiteX3" fmla="*/ 451865 w 607197"/>
                <a:gd name="connsiteY3" fmla="*/ 833643 h 833643"/>
                <a:gd name="connsiteX4" fmla="*/ 167640 w 607197"/>
                <a:gd name="connsiteY4" fmla="*/ 833643 h 833643"/>
                <a:gd name="connsiteX5" fmla="*/ 0 w 607197"/>
                <a:gd name="connsiteY5" fmla="*/ 403860 h 833643"/>
                <a:gd name="connsiteX0" fmla="*/ 0 w 712129"/>
                <a:gd name="connsiteY0" fmla="*/ 403860 h 833643"/>
                <a:gd name="connsiteX1" fmla="*/ 604265 w 712129"/>
                <a:gd name="connsiteY1" fmla="*/ 0 h 833643"/>
                <a:gd name="connsiteX2" fmla="*/ 604265 w 712129"/>
                <a:gd name="connsiteY2" fmla="*/ 163083 h 833643"/>
                <a:gd name="connsiteX3" fmla="*/ 710945 w 712129"/>
                <a:gd name="connsiteY3" fmla="*/ 391683 h 833643"/>
                <a:gd name="connsiteX4" fmla="*/ 451865 w 712129"/>
                <a:gd name="connsiteY4" fmla="*/ 833643 h 833643"/>
                <a:gd name="connsiteX5" fmla="*/ 167640 w 712129"/>
                <a:gd name="connsiteY5" fmla="*/ 833643 h 833643"/>
                <a:gd name="connsiteX6" fmla="*/ 0 w 712129"/>
                <a:gd name="connsiteY6" fmla="*/ 403860 h 833643"/>
                <a:gd name="connsiteX0" fmla="*/ 0 w 736574"/>
                <a:gd name="connsiteY0" fmla="*/ 403860 h 833643"/>
                <a:gd name="connsiteX1" fmla="*/ 604265 w 736574"/>
                <a:gd name="connsiteY1" fmla="*/ 0 h 833643"/>
                <a:gd name="connsiteX2" fmla="*/ 604265 w 736574"/>
                <a:gd name="connsiteY2" fmla="*/ 163083 h 833643"/>
                <a:gd name="connsiteX3" fmla="*/ 710945 w 736574"/>
                <a:gd name="connsiteY3" fmla="*/ 391683 h 833643"/>
                <a:gd name="connsiteX4" fmla="*/ 733805 w 736574"/>
                <a:gd name="connsiteY4" fmla="*/ 627903 h 833643"/>
                <a:gd name="connsiteX5" fmla="*/ 451865 w 736574"/>
                <a:gd name="connsiteY5" fmla="*/ 833643 h 833643"/>
                <a:gd name="connsiteX6" fmla="*/ 167640 w 736574"/>
                <a:gd name="connsiteY6" fmla="*/ 833643 h 833643"/>
                <a:gd name="connsiteX7" fmla="*/ 0 w 736574"/>
                <a:gd name="connsiteY7" fmla="*/ 403860 h 833643"/>
                <a:gd name="connsiteX0" fmla="*/ 0 w 736574"/>
                <a:gd name="connsiteY0" fmla="*/ 403860 h 841263"/>
                <a:gd name="connsiteX1" fmla="*/ 604265 w 736574"/>
                <a:gd name="connsiteY1" fmla="*/ 0 h 841263"/>
                <a:gd name="connsiteX2" fmla="*/ 604265 w 736574"/>
                <a:gd name="connsiteY2" fmla="*/ 163083 h 841263"/>
                <a:gd name="connsiteX3" fmla="*/ 710945 w 736574"/>
                <a:gd name="connsiteY3" fmla="*/ 391683 h 841263"/>
                <a:gd name="connsiteX4" fmla="*/ 733805 w 736574"/>
                <a:gd name="connsiteY4" fmla="*/ 627903 h 841263"/>
                <a:gd name="connsiteX5" fmla="*/ 695704 w 736574"/>
                <a:gd name="connsiteY5" fmla="*/ 841263 h 841263"/>
                <a:gd name="connsiteX6" fmla="*/ 451865 w 736574"/>
                <a:gd name="connsiteY6" fmla="*/ 833643 h 841263"/>
                <a:gd name="connsiteX7" fmla="*/ 167640 w 736574"/>
                <a:gd name="connsiteY7" fmla="*/ 833643 h 841263"/>
                <a:gd name="connsiteX8" fmla="*/ 0 w 736574"/>
                <a:gd name="connsiteY8" fmla="*/ 403860 h 8412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47012"/>
                <a:gd name="connsiteY0" fmla="*/ 403860 h 993663"/>
                <a:gd name="connsiteX1" fmla="*/ 604265 w 747012"/>
                <a:gd name="connsiteY1" fmla="*/ 0 h 993663"/>
                <a:gd name="connsiteX2" fmla="*/ 604265 w 747012"/>
                <a:gd name="connsiteY2" fmla="*/ 163083 h 993663"/>
                <a:gd name="connsiteX3" fmla="*/ 710945 w 747012"/>
                <a:gd name="connsiteY3" fmla="*/ 391683 h 993663"/>
                <a:gd name="connsiteX4" fmla="*/ 733805 w 747012"/>
                <a:gd name="connsiteY4" fmla="*/ 627903 h 993663"/>
                <a:gd name="connsiteX5" fmla="*/ 695704 w 747012"/>
                <a:gd name="connsiteY5" fmla="*/ 841263 h 993663"/>
                <a:gd name="connsiteX6" fmla="*/ 482345 w 747012"/>
                <a:gd name="connsiteY6" fmla="*/ 993663 h 993663"/>
                <a:gd name="connsiteX7" fmla="*/ 167640 w 747012"/>
                <a:gd name="connsiteY7" fmla="*/ 833643 h 993663"/>
                <a:gd name="connsiteX8" fmla="*/ 0 w 747012"/>
                <a:gd name="connsiteY8" fmla="*/ 403860 h 993663"/>
                <a:gd name="connsiteX0" fmla="*/ 0 w 736574"/>
                <a:gd name="connsiteY0" fmla="*/ 403860 h 993663"/>
                <a:gd name="connsiteX1" fmla="*/ 604265 w 736574"/>
                <a:gd name="connsiteY1" fmla="*/ 0 h 993663"/>
                <a:gd name="connsiteX2" fmla="*/ 604265 w 736574"/>
                <a:gd name="connsiteY2" fmla="*/ 163083 h 993663"/>
                <a:gd name="connsiteX3" fmla="*/ 710945 w 736574"/>
                <a:gd name="connsiteY3" fmla="*/ 391683 h 993663"/>
                <a:gd name="connsiteX4" fmla="*/ 733805 w 736574"/>
                <a:gd name="connsiteY4" fmla="*/ 627903 h 993663"/>
                <a:gd name="connsiteX5" fmla="*/ 695704 w 736574"/>
                <a:gd name="connsiteY5" fmla="*/ 841263 h 993663"/>
                <a:gd name="connsiteX6" fmla="*/ 482345 w 736574"/>
                <a:gd name="connsiteY6" fmla="*/ 993663 h 993663"/>
                <a:gd name="connsiteX7" fmla="*/ 167640 w 736574"/>
                <a:gd name="connsiteY7" fmla="*/ 833643 h 993663"/>
                <a:gd name="connsiteX8" fmla="*/ 0 w 736574"/>
                <a:gd name="connsiteY8" fmla="*/ 403860 h 993663"/>
                <a:gd name="connsiteX0" fmla="*/ 0 w 776471"/>
                <a:gd name="connsiteY0" fmla="*/ 403860 h 993663"/>
                <a:gd name="connsiteX1" fmla="*/ 604265 w 776471"/>
                <a:gd name="connsiteY1" fmla="*/ 0 h 993663"/>
                <a:gd name="connsiteX2" fmla="*/ 604265 w 776471"/>
                <a:gd name="connsiteY2" fmla="*/ 163083 h 993663"/>
                <a:gd name="connsiteX3" fmla="*/ 710945 w 776471"/>
                <a:gd name="connsiteY3" fmla="*/ 391683 h 993663"/>
                <a:gd name="connsiteX4" fmla="*/ 733805 w 776471"/>
                <a:gd name="connsiteY4" fmla="*/ 627903 h 993663"/>
                <a:gd name="connsiteX5" fmla="*/ 695704 w 776471"/>
                <a:gd name="connsiteY5" fmla="*/ 841263 h 993663"/>
                <a:gd name="connsiteX6" fmla="*/ 482345 w 776471"/>
                <a:gd name="connsiteY6" fmla="*/ 993663 h 993663"/>
                <a:gd name="connsiteX7" fmla="*/ 167640 w 776471"/>
                <a:gd name="connsiteY7" fmla="*/ 833643 h 993663"/>
                <a:gd name="connsiteX8" fmla="*/ 0 w 776471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403860 h 993663"/>
                <a:gd name="connsiteX1" fmla="*/ 604265 w 780576"/>
                <a:gd name="connsiteY1" fmla="*/ 0 h 993663"/>
                <a:gd name="connsiteX2" fmla="*/ 604265 w 780576"/>
                <a:gd name="connsiteY2" fmla="*/ 163083 h 993663"/>
                <a:gd name="connsiteX3" fmla="*/ 710945 w 780576"/>
                <a:gd name="connsiteY3" fmla="*/ 391683 h 993663"/>
                <a:gd name="connsiteX4" fmla="*/ 733805 w 780576"/>
                <a:gd name="connsiteY4" fmla="*/ 627903 h 993663"/>
                <a:gd name="connsiteX5" fmla="*/ 695704 w 780576"/>
                <a:gd name="connsiteY5" fmla="*/ 841263 h 993663"/>
                <a:gd name="connsiteX6" fmla="*/ 482345 w 780576"/>
                <a:gd name="connsiteY6" fmla="*/ 993663 h 993663"/>
                <a:gd name="connsiteX7" fmla="*/ 167640 w 780576"/>
                <a:gd name="connsiteY7" fmla="*/ 833643 h 993663"/>
                <a:gd name="connsiteX8" fmla="*/ 0 w 780576"/>
                <a:gd name="connsiteY8" fmla="*/ 403860 h 993663"/>
                <a:gd name="connsiteX0" fmla="*/ 0 w 780576"/>
                <a:gd name="connsiteY0" fmla="*/ 240777 h 830580"/>
                <a:gd name="connsiteX1" fmla="*/ 604265 w 780576"/>
                <a:gd name="connsiteY1" fmla="*/ 0 h 830580"/>
                <a:gd name="connsiteX2" fmla="*/ 710945 w 780576"/>
                <a:gd name="connsiteY2" fmla="*/ 228600 h 830580"/>
                <a:gd name="connsiteX3" fmla="*/ 733805 w 780576"/>
                <a:gd name="connsiteY3" fmla="*/ 464820 h 830580"/>
                <a:gd name="connsiteX4" fmla="*/ 695704 w 780576"/>
                <a:gd name="connsiteY4" fmla="*/ 678180 h 830580"/>
                <a:gd name="connsiteX5" fmla="*/ 482345 w 780576"/>
                <a:gd name="connsiteY5" fmla="*/ 830580 h 830580"/>
                <a:gd name="connsiteX6" fmla="*/ 167640 w 780576"/>
                <a:gd name="connsiteY6" fmla="*/ 670560 h 830580"/>
                <a:gd name="connsiteX7" fmla="*/ 0 w 780576"/>
                <a:gd name="connsiteY7" fmla="*/ 240777 h 830580"/>
                <a:gd name="connsiteX0" fmla="*/ 0 w 780576"/>
                <a:gd name="connsiteY0" fmla="*/ 367446 h 957249"/>
                <a:gd name="connsiteX1" fmla="*/ 604265 w 780576"/>
                <a:gd name="connsiteY1" fmla="*/ 126669 h 957249"/>
                <a:gd name="connsiteX2" fmla="*/ 710945 w 780576"/>
                <a:gd name="connsiteY2" fmla="*/ 355269 h 957249"/>
                <a:gd name="connsiteX3" fmla="*/ 733805 w 780576"/>
                <a:gd name="connsiteY3" fmla="*/ 591489 h 957249"/>
                <a:gd name="connsiteX4" fmla="*/ 695704 w 780576"/>
                <a:gd name="connsiteY4" fmla="*/ 804849 h 957249"/>
                <a:gd name="connsiteX5" fmla="*/ 482345 w 780576"/>
                <a:gd name="connsiteY5" fmla="*/ 957249 h 957249"/>
                <a:gd name="connsiteX6" fmla="*/ 167640 w 780576"/>
                <a:gd name="connsiteY6" fmla="*/ 797229 h 957249"/>
                <a:gd name="connsiteX7" fmla="*/ 0 w 780576"/>
                <a:gd name="connsiteY7" fmla="*/ 367446 h 957249"/>
                <a:gd name="connsiteX0" fmla="*/ 0 w 780576"/>
                <a:gd name="connsiteY0" fmla="*/ 384005 h 973808"/>
                <a:gd name="connsiteX1" fmla="*/ 604265 w 780576"/>
                <a:gd name="connsiteY1" fmla="*/ 143228 h 973808"/>
                <a:gd name="connsiteX2" fmla="*/ 710945 w 780576"/>
                <a:gd name="connsiteY2" fmla="*/ 371828 h 973808"/>
                <a:gd name="connsiteX3" fmla="*/ 733805 w 780576"/>
                <a:gd name="connsiteY3" fmla="*/ 608048 h 973808"/>
                <a:gd name="connsiteX4" fmla="*/ 695704 w 780576"/>
                <a:gd name="connsiteY4" fmla="*/ 821408 h 973808"/>
                <a:gd name="connsiteX5" fmla="*/ 482345 w 780576"/>
                <a:gd name="connsiteY5" fmla="*/ 973808 h 973808"/>
                <a:gd name="connsiteX6" fmla="*/ 167640 w 780576"/>
                <a:gd name="connsiteY6" fmla="*/ 813788 h 973808"/>
                <a:gd name="connsiteX7" fmla="*/ 0 w 780576"/>
                <a:gd name="connsiteY7" fmla="*/ 384005 h 973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0576" h="973808">
                  <a:moveTo>
                    <a:pt x="0" y="384005"/>
                  </a:moveTo>
                  <a:cubicBezTo>
                    <a:pt x="70453" y="198971"/>
                    <a:pt x="683831" y="-219425"/>
                    <a:pt x="604265" y="143228"/>
                  </a:cubicBezTo>
                  <a:cubicBezTo>
                    <a:pt x="753332" y="160532"/>
                    <a:pt x="726185" y="323568"/>
                    <a:pt x="710945" y="371828"/>
                  </a:cubicBezTo>
                  <a:cubicBezTo>
                    <a:pt x="843343" y="423422"/>
                    <a:pt x="749045" y="582648"/>
                    <a:pt x="733805" y="608048"/>
                  </a:cubicBezTo>
                  <a:cubicBezTo>
                    <a:pt x="716184" y="627098"/>
                    <a:pt x="749044" y="783308"/>
                    <a:pt x="695704" y="821408"/>
                  </a:cubicBezTo>
                  <a:cubicBezTo>
                    <a:pt x="746504" y="1062708"/>
                    <a:pt x="553465" y="923008"/>
                    <a:pt x="482345" y="973808"/>
                  </a:cubicBezTo>
                  <a:lnTo>
                    <a:pt x="167640" y="813788"/>
                  </a:lnTo>
                  <a:lnTo>
                    <a:pt x="0" y="384005"/>
                  </a:lnTo>
                  <a:close/>
                </a:path>
              </a:pathLst>
            </a:custGeom>
            <a:solidFill>
              <a:srgbClr val="FFE4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BFD2F3-32C9-FDCA-7BFA-C99DF9768651}"/>
              </a:ext>
            </a:extLst>
          </p:cNvPr>
          <p:cNvGrpSpPr/>
          <p:nvPr/>
        </p:nvGrpSpPr>
        <p:grpSpPr>
          <a:xfrm>
            <a:off x="7502704" y="4273856"/>
            <a:ext cx="1611056" cy="2051202"/>
            <a:chOff x="2892333" y="1211123"/>
            <a:chExt cx="3216536" cy="4095304"/>
          </a:xfrm>
        </p:grpSpPr>
        <p:sp>
          <p:nvSpPr>
            <p:cNvPr id="96" name="Rectangle 8">
              <a:extLst>
                <a:ext uri="{FF2B5EF4-FFF2-40B4-BE49-F238E27FC236}">
                  <a16:creationId xmlns:a16="http://schemas.microsoft.com/office/drawing/2014/main" id="{DD6D1926-C16A-DD56-AD59-CC4DB16992A5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6C52AAB6-E2EF-F8BE-1C0F-69D43E8749E5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Oval 3">
              <a:extLst>
                <a:ext uri="{FF2B5EF4-FFF2-40B4-BE49-F238E27FC236}">
                  <a16:creationId xmlns:a16="http://schemas.microsoft.com/office/drawing/2014/main" id="{0EABE7F6-E5EE-1746-927A-DFD98EB6E44C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2CF2E45-8364-B0BE-166C-CF2FDC99907B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59014BE-BEB0-8AF0-F5DA-F52FE1276079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0E29DDF-7BC5-2F37-B221-CCC3C2D55770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48D77E7-B69F-F80A-0058-C61C5B804523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20DEF1B-E4E9-2886-2068-0EDC06326A38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48414EC-BA9A-9D4D-EF50-A2A2DB29051D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5" name="Oval 15">
              <a:extLst>
                <a:ext uri="{FF2B5EF4-FFF2-40B4-BE49-F238E27FC236}">
                  <a16:creationId xmlns:a16="http://schemas.microsoft.com/office/drawing/2014/main" id="{8E1A188E-EE07-D747-E570-EEDB531DA24D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5DA9B05-2AAF-3B1D-B061-F1C2C2D7D84F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334E26E5-53B0-F3AD-7BED-248D303397B8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40B5C11-237D-2DB8-9145-831D1F9881AE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84AA87F-7327-EFB9-FE70-55800C5F0DFD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44A7AF-9171-33B8-274B-0678D6BC35C1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290FE09-8B04-5C13-D1EA-E4CE941F40F4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12FD1D72-1218-2825-DA89-647F934A39C1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813FC7C-A68F-A793-2E36-CC202595A3A9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7B58163-E628-BF19-B91D-DD2D09CDF761}"/>
              </a:ext>
            </a:extLst>
          </p:cNvPr>
          <p:cNvGrpSpPr/>
          <p:nvPr/>
        </p:nvGrpSpPr>
        <p:grpSpPr>
          <a:xfrm>
            <a:off x="5044121" y="3480925"/>
            <a:ext cx="2003021" cy="3153707"/>
            <a:chOff x="3035301" y="839211"/>
            <a:chExt cx="3603623" cy="5673815"/>
          </a:xfrm>
        </p:grpSpPr>
        <p:sp>
          <p:nvSpPr>
            <p:cNvPr id="115" name="Rectangle 27">
              <a:extLst>
                <a:ext uri="{FF2B5EF4-FFF2-40B4-BE49-F238E27FC236}">
                  <a16:creationId xmlns:a16="http://schemas.microsoft.com/office/drawing/2014/main" id="{14AF40B8-EAED-527B-A7FD-F3D1B4EC40FC}"/>
                </a:ext>
              </a:extLst>
            </p:cNvPr>
            <p:cNvSpPr/>
            <p:nvPr/>
          </p:nvSpPr>
          <p:spPr>
            <a:xfrm rot="2399875" flipH="1">
              <a:off x="5553075" y="2789313"/>
              <a:ext cx="1085849" cy="1809751"/>
            </a:xfrm>
            <a:custGeom>
              <a:avLst/>
              <a:gdLst>
                <a:gd name="connsiteX0" fmla="*/ 0 w 520700"/>
                <a:gd name="connsiteY0" fmla="*/ 0 h 127542"/>
                <a:gd name="connsiteX1" fmla="*/ 520700 w 520700"/>
                <a:gd name="connsiteY1" fmla="*/ 0 h 127542"/>
                <a:gd name="connsiteX2" fmla="*/ 520700 w 520700"/>
                <a:gd name="connsiteY2" fmla="*/ 127542 h 127542"/>
                <a:gd name="connsiteX3" fmla="*/ 0 w 520700"/>
                <a:gd name="connsiteY3" fmla="*/ 127542 h 127542"/>
                <a:gd name="connsiteX4" fmla="*/ 0 w 520700"/>
                <a:gd name="connsiteY4" fmla="*/ 0 h 127542"/>
                <a:gd name="connsiteX0" fmla="*/ 63500 w 584200"/>
                <a:gd name="connsiteY0" fmla="*/ 1155700 h 1283242"/>
                <a:gd name="connsiteX1" fmla="*/ 0 w 584200"/>
                <a:gd name="connsiteY1" fmla="*/ 0 h 1283242"/>
                <a:gd name="connsiteX2" fmla="*/ 584200 w 584200"/>
                <a:gd name="connsiteY2" fmla="*/ 1283242 h 1283242"/>
                <a:gd name="connsiteX3" fmla="*/ 63500 w 584200"/>
                <a:gd name="connsiteY3" fmla="*/ 1283242 h 1283242"/>
                <a:gd name="connsiteX4" fmla="*/ 63500 w 584200"/>
                <a:gd name="connsiteY4" fmla="*/ 1155700 h 1283242"/>
                <a:gd name="connsiteX0" fmla="*/ 63500 w 584200"/>
                <a:gd name="connsiteY0" fmla="*/ 1200274 h 1327816"/>
                <a:gd name="connsiteX1" fmla="*/ 0 w 584200"/>
                <a:gd name="connsiteY1" fmla="*/ 44574 h 1327816"/>
                <a:gd name="connsiteX2" fmla="*/ 215900 w 584200"/>
                <a:gd name="connsiteY2" fmla="*/ 59402 h 1327816"/>
                <a:gd name="connsiteX3" fmla="*/ 584200 w 584200"/>
                <a:gd name="connsiteY3" fmla="*/ 1327816 h 1327816"/>
                <a:gd name="connsiteX4" fmla="*/ 63500 w 584200"/>
                <a:gd name="connsiteY4" fmla="*/ 1327816 h 1327816"/>
                <a:gd name="connsiteX5" fmla="*/ 63500 w 584200"/>
                <a:gd name="connsiteY5" fmla="*/ 1200274 h 1327816"/>
                <a:gd name="connsiteX0" fmla="*/ 127000 w 647700"/>
                <a:gd name="connsiteY0" fmla="*/ 1200274 h 1327816"/>
                <a:gd name="connsiteX1" fmla="*/ 0 w 647700"/>
                <a:gd name="connsiteY1" fmla="*/ 300702 h 1327816"/>
                <a:gd name="connsiteX2" fmla="*/ 63500 w 647700"/>
                <a:gd name="connsiteY2" fmla="*/ 44574 h 1327816"/>
                <a:gd name="connsiteX3" fmla="*/ 279400 w 647700"/>
                <a:gd name="connsiteY3" fmla="*/ 59402 h 1327816"/>
                <a:gd name="connsiteX4" fmla="*/ 647700 w 647700"/>
                <a:gd name="connsiteY4" fmla="*/ 1327816 h 1327816"/>
                <a:gd name="connsiteX5" fmla="*/ 127000 w 647700"/>
                <a:gd name="connsiteY5" fmla="*/ 1327816 h 1327816"/>
                <a:gd name="connsiteX6" fmla="*/ 127000 w 647700"/>
                <a:gd name="connsiteY6" fmla="*/ 1200274 h 1327816"/>
                <a:gd name="connsiteX0" fmla="*/ 177821 w 698521"/>
                <a:gd name="connsiteY0" fmla="*/ 1200274 h 1327816"/>
                <a:gd name="connsiteX1" fmla="*/ 50821 w 698521"/>
                <a:gd name="connsiteY1" fmla="*/ 300702 h 1327816"/>
                <a:gd name="connsiteX2" fmla="*/ 114321 w 698521"/>
                <a:gd name="connsiteY2" fmla="*/ 44574 h 1327816"/>
                <a:gd name="connsiteX3" fmla="*/ 330221 w 698521"/>
                <a:gd name="connsiteY3" fmla="*/ 59402 h 1327816"/>
                <a:gd name="connsiteX4" fmla="*/ 698521 w 698521"/>
                <a:gd name="connsiteY4" fmla="*/ 1327816 h 1327816"/>
                <a:gd name="connsiteX5" fmla="*/ 177821 w 698521"/>
                <a:gd name="connsiteY5" fmla="*/ 1327816 h 1327816"/>
                <a:gd name="connsiteX6" fmla="*/ 177821 w 698521"/>
                <a:gd name="connsiteY6" fmla="*/ 1200274 h 1327816"/>
                <a:gd name="connsiteX0" fmla="*/ 394885 w 915585"/>
                <a:gd name="connsiteY0" fmla="*/ 12002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394885 w 915585"/>
                <a:gd name="connsiteY7" fmla="*/ 12002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31529 w 917329"/>
                <a:gd name="connsiteY0" fmla="*/ 1022474 h 1327816"/>
                <a:gd name="connsiteX1" fmla="*/ 2930 w 917329"/>
                <a:gd name="connsiteY1" fmla="*/ 745202 h 1327816"/>
                <a:gd name="connsiteX2" fmla="*/ 115643 w 917329"/>
                <a:gd name="connsiteY2" fmla="*/ 527715 h 1327816"/>
                <a:gd name="connsiteX3" fmla="*/ 269629 w 917329"/>
                <a:gd name="connsiteY3" fmla="*/ 300702 h 1327816"/>
                <a:gd name="connsiteX4" fmla="*/ 333129 w 917329"/>
                <a:gd name="connsiteY4" fmla="*/ 44574 h 1327816"/>
                <a:gd name="connsiteX5" fmla="*/ 549029 w 917329"/>
                <a:gd name="connsiteY5" fmla="*/ 59402 h 1327816"/>
                <a:gd name="connsiteX6" fmla="*/ 917329 w 917329"/>
                <a:gd name="connsiteY6" fmla="*/ 1327816 h 1327816"/>
                <a:gd name="connsiteX7" fmla="*/ 396629 w 917329"/>
                <a:gd name="connsiteY7" fmla="*/ 1327816 h 1327816"/>
                <a:gd name="connsiteX8" fmla="*/ 231529 w 917329"/>
                <a:gd name="connsiteY8" fmla="*/ 1022474 h 1327816"/>
                <a:gd name="connsiteX0" fmla="*/ 351952 w 1037752"/>
                <a:gd name="connsiteY0" fmla="*/ 1022474 h 1327816"/>
                <a:gd name="connsiteX1" fmla="*/ 123353 w 1037752"/>
                <a:gd name="connsiteY1" fmla="*/ 745202 h 1327816"/>
                <a:gd name="connsiteX2" fmla="*/ 236066 w 1037752"/>
                <a:gd name="connsiteY2" fmla="*/ 527715 h 1327816"/>
                <a:gd name="connsiteX3" fmla="*/ 390052 w 1037752"/>
                <a:gd name="connsiteY3" fmla="*/ 300702 h 1327816"/>
                <a:gd name="connsiteX4" fmla="*/ 453552 w 1037752"/>
                <a:gd name="connsiteY4" fmla="*/ 44574 h 1327816"/>
                <a:gd name="connsiteX5" fmla="*/ 669452 w 1037752"/>
                <a:gd name="connsiteY5" fmla="*/ 59402 h 1327816"/>
                <a:gd name="connsiteX6" fmla="*/ 1037752 w 1037752"/>
                <a:gd name="connsiteY6" fmla="*/ 1327816 h 1327816"/>
                <a:gd name="connsiteX7" fmla="*/ 517052 w 1037752"/>
                <a:gd name="connsiteY7" fmla="*/ 1327816 h 1327816"/>
                <a:gd name="connsiteX8" fmla="*/ 351952 w 1037752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73549 w 1059349"/>
                <a:gd name="connsiteY0" fmla="*/ 1022474 h 1327816"/>
                <a:gd name="connsiteX1" fmla="*/ 154475 w 1059349"/>
                <a:gd name="connsiteY1" fmla="*/ 721389 h 1327816"/>
                <a:gd name="connsiteX2" fmla="*/ 257663 w 1059349"/>
                <a:gd name="connsiteY2" fmla="*/ 527715 h 1327816"/>
                <a:gd name="connsiteX3" fmla="*/ 411649 w 1059349"/>
                <a:gd name="connsiteY3" fmla="*/ 300702 h 1327816"/>
                <a:gd name="connsiteX4" fmla="*/ 475149 w 1059349"/>
                <a:gd name="connsiteY4" fmla="*/ 44574 h 1327816"/>
                <a:gd name="connsiteX5" fmla="*/ 691049 w 1059349"/>
                <a:gd name="connsiteY5" fmla="*/ 59402 h 1327816"/>
                <a:gd name="connsiteX6" fmla="*/ 1059349 w 1059349"/>
                <a:gd name="connsiteY6" fmla="*/ 1327816 h 1327816"/>
                <a:gd name="connsiteX7" fmla="*/ 538649 w 1059349"/>
                <a:gd name="connsiteY7" fmla="*/ 1327816 h 1327816"/>
                <a:gd name="connsiteX8" fmla="*/ 373549 w 1059349"/>
                <a:gd name="connsiteY8" fmla="*/ 1022474 h 1327816"/>
                <a:gd name="connsiteX0" fmla="*/ 360893 w 1046693"/>
                <a:gd name="connsiteY0" fmla="*/ 1022474 h 1327816"/>
                <a:gd name="connsiteX1" fmla="*/ 141819 w 1046693"/>
                <a:gd name="connsiteY1" fmla="*/ 721389 h 1327816"/>
                <a:gd name="connsiteX2" fmla="*/ 245007 w 1046693"/>
                <a:gd name="connsiteY2" fmla="*/ 527715 h 1327816"/>
                <a:gd name="connsiteX3" fmla="*/ 398993 w 1046693"/>
                <a:gd name="connsiteY3" fmla="*/ 300702 h 1327816"/>
                <a:gd name="connsiteX4" fmla="*/ 462493 w 1046693"/>
                <a:gd name="connsiteY4" fmla="*/ 44574 h 1327816"/>
                <a:gd name="connsiteX5" fmla="*/ 678393 w 1046693"/>
                <a:gd name="connsiteY5" fmla="*/ 59402 h 1327816"/>
                <a:gd name="connsiteX6" fmla="*/ 1046693 w 1046693"/>
                <a:gd name="connsiteY6" fmla="*/ 1327816 h 1327816"/>
                <a:gd name="connsiteX7" fmla="*/ 525993 w 1046693"/>
                <a:gd name="connsiteY7" fmla="*/ 1327816 h 1327816"/>
                <a:gd name="connsiteX8" fmla="*/ 360893 w 1046693"/>
                <a:gd name="connsiteY8" fmla="*/ 1022474 h 1327816"/>
                <a:gd name="connsiteX0" fmla="*/ 363259 w 1049059"/>
                <a:gd name="connsiteY0" fmla="*/ 1022474 h 1327816"/>
                <a:gd name="connsiteX1" fmla="*/ 144185 w 1049059"/>
                <a:gd name="connsiteY1" fmla="*/ 721389 h 1327816"/>
                <a:gd name="connsiteX2" fmla="*/ 247373 w 1049059"/>
                <a:gd name="connsiteY2" fmla="*/ 527715 h 1327816"/>
                <a:gd name="connsiteX3" fmla="*/ 401359 w 1049059"/>
                <a:gd name="connsiteY3" fmla="*/ 300702 h 1327816"/>
                <a:gd name="connsiteX4" fmla="*/ 464859 w 1049059"/>
                <a:gd name="connsiteY4" fmla="*/ 44574 h 1327816"/>
                <a:gd name="connsiteX5" fmla="*/ 680759 w 1049059"/>
                <a:gd name="connsiteY5" fmla="*/ 59402 h 1327816"/>
                <a:gd name="connsiteX6" fmla="*/ 1049059 w 1049059"/>
                <a:gd name="connsiteY6" fmla="*/ 1327816 h 1327816"/>
                <a:gd name="connsiteX7" fmla="*/ 528359 w 1049059"/>
                <a:gd name="connsiteY7" fmla="*/ 1327816 h 1327816"/>
                <a:gd name="connsiteX8" fmla="*/ 363259 w 1049059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84191 w 1069991"/>
                <a:gd name="connsiteY0" fmla="*/ 1022474 h 1327816"/>
                <a:gd name="connsiteX1" fmla="*/ 165117 w 1069991"/>
                <a:gd name="connsiteY1" fmla="*/ 721389 h 1327816"/>
                <a:gd name="connsiteX2" fmla="*/ 268305 w 1069991"/>
                <a:gd name="connsiteY2" fmla="*/ 527715 h 1327816"/>
                <a:gd name="connsiteX3" fmla="*/ 422291 w 1069991"/>
                <a:gd name="connsiteY3" fmla="*/ 300702 h 1327816"/>
                <a:gd name="connsiteX4" fmla="*/ 485791 w 1069991"/>
                <a:gd name="connsiteY4" fmla="*/ 44574 h 1327816"/>
                <a:gd name="connsiteX5" fmla="*/ 701691 w 1069991"/>
                <a:gd name="connsiteY5" fmla="*/ 59402 h 1327816"/>
                <a:gd name="connsiteX6" fmla="*/ 1069991 w 1069991"/>
                <a:gd name="connsiteY6" fmla="*/ 1327816 h 1327816"/>
                <a:gd name="connsiteX7" fmla="*/ 549291 w 1069991"/>
                <a:gd name="connsiteY7" fmla="*/ 1327816 h 1327816"/>
                <a:gd name="connsiteX8" fmla="*/ 384191 w 1069991"/>
                <a:gd name="connsiteY8" fmla="*/ 1022474 h 1327816"/>
                <a:gd name="connsiteX0" fmla="*/ 378477 w 1064277"/>
                <a:gd name="connsiteY0" fmla="*/ 1022474 h 1327816"/>
                <a:gd name="connsiteX1" fmla="*/ 159403 w 1064277"/>
                <a:gd name="connsiteY1" fmla="*/ 721389 h 1327816"/>
                <a:gd name="connsiteX2" fmla="*/ 262591 w 1064277"/>
                <a:gd name="connsiteY2" fmla="*/ 527715 h 1327816"/>
                <a:gd name="connsiteX3" fmla="*/ 416577 w 1064277"/>
                <a:gd name="connsiteY3" fmla="*/ 300702 h 1327816"/>
                <a:gd name="connsiteX4" fmla="*/ 480077 w 1064277"/>
                <a:gd name="connsiteY4" fmla="*/ 44574 h 1327816"/>
                <a:gd name="connsiteX5" fmla="*/ 695977 w 1064277"/>
                <a:gd name="connsiteY5" fmla="*/ 59402 h 1327816"/>
                <a:gd name="connsiteX6" fmla="*/ 1064277 w 1064277"/>
                <a:gd name="connsiteY6" fmla="*/ 1327816 h 1327816"/>
                <a:gd name="connsiteX7" fmla="*/ 543577 w 1064277"/>
                <a:gd name="connsiteY7" fmla="*/ 1327816 h 1327816"/>
                <a:gd name="connsiteX8" fmla="*/ 378477 w 1064277"/>
                <a:gd name="connsiteY8" fmla="*/ 1022474 h 1327816"/>
                <a:gd name="connsiteX0" fmla="*/ 386357 w 1072157"/>
                <a:gd name="connsiteY0" fmla="*/ 1022474 h 1327816"/>
                <a:gd name="connsiteX1" fmla="*/ 167283 w 1072157"/>
                <a:gd name="connsiteY1" fmla="*/ 721389 h 1327816"/>
                <a:gd name="connsiteX2" fmla="*/ 270471 w 1072157"/>
                <a:gd name="connsiteY2" fmla="*/ 527715 h 1327816"/>
                <a:gd name="connsiteX3" fmla="*/ 424457 w 1072157"/>
                <a:gd name="connsiteY3" fmla="*/ 300702 h 1327816"/>
                <a:gd name="connsiteX4" fmla="*/ 487957 w 1072157"/>
                <a:gd name="connsiteY4" fmla="*/ 44574 h 1327816"/>
                <a:gd name="connsiteX5" fmla="*/ 703857 w 1072157"/>
                <a:gd name="connsiteY5" fmla="*/ 59402 h 1327816"/>
                <a:gd name="connsiteX6" fmla="*/ 1072157 w 1072157"/>
                <a:gd name="connsiteY6" fmla="*/ 1327816 h 1327816"/>
                <a:gd name="connsiteX7" fmla="*/ 551457 w 1072157"/>
                <a:gd name="connsiteY7" fmla="*/ 1327816 h 1327816"/>
                <a:gd name="connsiteX8" fmla="*/ 386357 w 1072157"/>
                <a:gd name="connsiteY8" fmla="*/ 1022474 h 1327816"/>
                <a:gd name="connsiteX0" fmla="*/ 386357 w 1072157"/>
                <a:gd name="connsiteY0" fmla="*/ 1112299 h 1417641"/>
                <a:gd name="connsiteX1" fmla="*/ 167283 w 1072157"/>
                <a:gd name="connsiteY1" fmla="*/ 811214 h 1417641"/>
                <a:gd name="connsiteX2" fmla="*/ 270471 w 1072157"/>
                <a:gd name="connsiteY2" fmla="*/ 617540 h 1417641"/>
                <a:gd name="connsiteX3" fmla="*/ 424457 w 1072157"/>
                <a:gd name="connsiteY3" fmla="*/ 390527 h 1417641"/>
                <a:gd name="connsiteX4" fmla="*/ 487957 w 1072157"/>
                <a:gd name="connsiteY4" fmla="*/ 134399 h 1417641"/>
                <a:gd name="connsiteX5" fmla="*/ 703857 w 1072157"/>
                <a:gd name="connsiteY5" fmla="*/ 149227 h 1417641"/>
                <a:gd name="connsiteX6" fmla="*/ 1072157 w 1072157"/>
                <a:gd name="connsiteY6" fmla="*/ 1417641 h 1417641"/>
                <a:gd name="connsiteX7" fmla="*/ 551457 w 1072157"/>
                <a:gd name="connsiteY7" fmla="*/ 1417641 h 1417641"/>
                <a:gd name="connsiteX8" fmla="*/ 386357 w 1072157"/>
                <a:gd name="connsiteY8" fmla="*/ 1112299 h 1417641"/>
                <a:gd name="connsiteX0" fmla="*/ 386357 w 1072157"/>
                <a:gd name="connsiteY0" fmla="*/ 1328560 h 1633902"/>
                <a:gd name="connsiteX1" fmla="*/ 167283 w 1072157"/>
                <a:gd name="connsiteY1" fmla="*/ 1027475 h 1633902"/>
                <a:gd name="connsiteX2" fmla="*/ 270471 w 1072157"/>
                <a:gd name="connsiteY2" fmla="*/ 833801 h 1633902"/>
                <a:gd name="connsiteX3" fmla="*/ 424457 w 1072157"/>
                <a:gd name="connsiteY3" fmla="*/ 606788 h 1633902"/>
                <a:gd name="connsiteX4" fmla="*/ 487957 w 1072157"/>
                <a:gd name="connsiteY4" fmla="*/ 350660 h 1633902"/>
                <a:gd name="connsiteX5" fmla="*/ 703857 w 1072157"/>
                <a:gd name="connsiteY5" fmla="*/ 365488 h 1633902"/>
                <a:gd name="connsiteX6" fmla="*/ 1072157 w 1072157"/>
                <a:gd name="connsiteY6" fmla="*/ 1633902 h 1633902"/>
                <a:gd name="connsiteX7" fmla="*/ 551457 w 1072157"/>
                <a:gd name="connsiteY7" fmla="*/ 1633902 h 1633902"/>
                <a:gd name="connsiteX8" fmla="*/ 386357 w 1072157"/>
                <a:gd name="connsiteY8" fmla="*/ 1328560 h 1633902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326946 h 1632288"/>
                <a:gd name="connsiteX1" fmla="*/ 159403 w 1064277"/>
                <a:gd name="connsiteY1" fmla="*/ 1025861 h 1632288"/>
                <a:gd name="connsiteX2" fmla="*/ 262591 w 1064277"/>
                <a:gd name="connsiteY2" fmla="*/ 832187 h 1632288"/>
                <a:gd name="connsiteX3" fmla="*/ 100667 w 1064277"/>
                <a:gd name="connsiteY3" fmla="*/ 341650 h 1632288"/>
                <a:gd name="connsiteX4" fmla="*/ 416577 w 1064277"/>
                <a:gd name="connsiteY4" fmla="*/ 605174 h 1632288"/>
                <a:gd name="connsiteX5" fmla="*/ 157817 w 1064277"/>
                <a:gd name="connsiteY5" fmla="*/ 3513 h 1632288"/>
                <a:gd name="connsiteX6" fmla="*/ 480077 w 1064277"/>
                <a:gd name="connsiteY6" fmla="*/ 349046 h 1632288"/>
                <a:gd name="connsiteX7" fmla="*/ 695977 w 1064277"/>
                <a:gd name="connsiteY7" fmla="*/ 363874 h 1632288"/>
                <a:gd name="connsiteX8" fmla="*/ 1064277 w 1064277"/>
                <a:gd name="connsiteY8" fmla="*/ 1632288 h 1632288"/>
                <a:gd name="connsiteX9" fmla="*/ 543577 w 1064277"/>
                <a:gd name="connsiteY9" fmla="*/ 1632288 h 1632288"/>
                <a:gd name="connsiteX10" fmla="*/ 378477 w 1064277"/>
                <a:gd name="connsiteY10" fmla="*/ 1326946 h 1632288"/>
                <a:gd name="connsiteX0" fmla="*/ 378477 w 1064277"/>
                <a:gd name="connsiteY0" fmla="*/ 1490129 h 1795471"/>
                <a:gd name="connsiteX1" fmla="*/ 159403 w 1064277"/>
                <a:gd name="connsiteY1" fmla="*/ 1189044 h 1795471"/>
                <a:gd name="connsiteX2" fmla="*/ 262591 w 1064277"/>
                <a:gd name="connsiteY2" fmla="*/ 995370 h 1795471"/>
                <a:gd name="connsiteX3" fmla="*/ 100667 w 1064277"/>
                <a:gd name="connsiteY3" fmla="*/ 504833 h 1795471"/>
                <a:gd name="connsiteX4" fmla="*/ 416577 w 1064277"/>
                <a:gd name="connsiteY4" fmla="*/ 768357 h 1795471"/>
                <a:gd name="connsiteX5" fmla="*/ 157817 w 1064277"/>
                <a:gd name="connsiteY5" fmla="*/ 166696 h 1795471"/>
                <a:gd name="connsiteX6" fmla="*/ 480077 w 1064277"/>
                <a:gd name="connsiteY6" fmla="*/ 512229 h 1795471"/>
                <a:gd name="connsiteX7" fmla="*/ 319742 w 1064277"/>
                <a:gd name="connsiteY7" fmla="*/ 8 h 1795471"/>
                <a:gd name="connsiteX8" fmla="*/ 695977 w 1064277"/>
                <a:gd name="connsiteY8" fmla="*/ 527057 h 1795471"/>
                <a:gd name="connsiteX9" fmla="*/ 1064277 w 1064277"/>
                <a:gd name="connsiteY9" fmla="*/ 1795471 h 1795471"/>
                <a:gd name="connsiteX10" fmla="*/ 543577 w 1064277"/>
                <a:gd name="connsiteY10" fmla="*/ 1795471 h 1795471"/>
                <a:gd name="connsiteX11" fmla="*/ 378477 w 1064277"/>
                <a:gd name="connsiteY11" fmla="*/ 1490129 h 1795471"/>
                <a:gd name="connsiteX0" fmla="*/ 378477 w 1064277"/>
                <a:gd name="connsiteY0" fmla="*/ 1504417 h 1809759"/>
                <a:gd name="connsiteX1" fmla="*/ 159403 w 1064277"/>
                <a:gd name="connsiteY1" fmla="*/ 1203332 h 1809759"/>
                <a:gd name="connsiteX2" fmla="*/ 262591 w 1064277"/>
                <a:gd name="connsiteY2" fmla="*/ 1009658 h 1809759"/>
                <a:gd name="connsiteX3" fmla="*/ 100667 w 1064277"/>
                <a:gd name="connsiteY3" fmla="*/ 519121 h 1809759"/>
                <a:gd name="connsiteX4" fmla="*/ 416577 w 1064277"/>
                <a:gd name="connsiteY4" fmla="*/ 782645 h 1809759"/>
                <a:gd name="connsiteX5" fmla="*/ 157817 w 1064277"/>
                <a:gd name="connsiteY5" fmla="*/ 180984 h 1809759"/>
                <a:gd name="connsiteX6" fmla="*/ 480077 w 1064277"/>
                <a:gd name="connsiteY6" fmla="*/ 526517 h 1809759"/>
                <a:gd name="connsiteX7" fmla="*/ 319742 w 1064277"/>
                <a:gd name="connsiteY7" fmla="*/ 8 h 1809759"/>
                <a:gd name="connsiteX8" fmla="*/ 695977 w 1064277"/>
                <a:gd name="connsiteY8" fmla="*/ 541345 h 1809759"/>
                <a:gd name="connsiteX9" fmla="*/ 1064277 w 1064277"/>
                <a:gd name="connsiteY9" fmla="*/ 1809759 h 1809759"/>
                <a:gd name="connsiteX10" fmla="*/ 543577 w 1064277"/>
                <a:gd name="connsiteY10" fmla="*/ 1809759 h 1809759"/>
                <a:gd name="connsiteX11" fmla="*/ 378477 w 1064277"/>
                <a:gd name="connsiteY11" fmla="*/ 1504417 h 1809759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1048402 w 1064277"/>
                <a:gd name="connsiteY8" fmla="*/ 1327149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86200"/>
                <a:gd name="connsiteY0" fmla="*/ 1504409 h 1809751"/>
                <a:gd name="connsiteX1" fmla="*/ 159403 w 1086200"/>
                <a:gd name="connsiteY1" fmla="*/ 1203324 h 1809751"/>
                <a:gd name="connsiteX2" fmla="*/ 262591 w 1086200"/>
                <a:gd name="connsiteY2" fmla="*/ 1009650 h 1809751"/>
                <a:gd name="connsiteX3" fmla="*/ 100667 w 1086200"/>
                <a:gd name="connsiteY3" fmla="*/ 519113 h 1809751"/>
                <a:gd name="connsiteX4" fmla="*/ 416577 w 1086200"/>
                <a:gd name="connsiteY4" fmla="*/ 782637 h 1809751"/>
                <a:gd name="connsiteX5" fmla="*/ 157817 w 1086200"/>
                <a:gd name="connsiteY5" fmla="*/ 180976 h 1809751"/>
                <a:gd name="connsiteX6" fmla="*/ 480077 w 1086200"/>
                <a:gd name="connsiteY6" fmla="*/ 526509 h 1809751"/>
                <a:gd name="connsiteX7" fmla="*/ 319742 w 1086200"/>
                <a:gd name="connsiteY7" fmla="*/ 0 h 1809751"/>
                <a:gd name="connsiteX8" fmla="*/ 1048402 w 1086200"/>
                <a:gd name="connsiteY8" fmla="*/ 1327149 h 1809751"/>
                <a:gd name="connsiteX9" fmla="*/ 1064277 w 1086200"/>
                <a:gd name="connsiteY9" fmla="*/ 1809751 h 1809751"/>
                <a:gd name="connsiteX10" fmla="*/ 543577 w 1086200"/>
                <a:gd name="connsiteY10" fmla="*/ 1809751 h 1809751"/>
                <a:gd name="connsiteX11" fmla="*/ 378477 w 1086200"/>
                <a:gd name="connsiteY11" fmla="*/ 1504409 h 1809751"/>
                <a:gd name="connsiteX0" fmla="*/ 378477 w 1096320"/>
                <a:gd name="connsiteY0" fmla="*/ 1504409 h 1809751"/>
                <a:gd name="connsiteX1" fmla="*/ 159403 w 1096320"/>
                <a:gd name="connsiteY1" fmla="*/ 1203324 h 1809751"/>
                <a:gd name="connsiteX2" fmla="*/ 262591 w 1096320"/>
                <a:gd name="connsiteY2" fmla="*/ 1009650 h 1809751"/>
                <a:gd name="connsiteX3" fmla="*/ 100667 w 1096320"/>
                <a:gd name="connsiteY3" fmla="*/ 519113 h 1809751"/>
                <a:gd name="connsiteX4" fmla="*/ 416577 w 1096320"/>
                <a:gd name="connsiteY4" fmla="*/ 782637 h 1809751"/>
                <a:gd name="connsiteX5" fmla="*/ 157817 w 1096320"/>
                <a:gd name="connsiteY5" fmla="*/ 180976 h 1809751"/>
                <a:gd name="connsiteX6" fmla="*/ 480077 w 1096320"/>
                <a:gd name="connsiteY6" fmla="*/ 526509 h 1809751"/>
                <a:gd name="connsiteX7" fmla="*/ 319742 w 1096320"/>
                <a:gd name="connsiteY7" fmla="*/ 0 h 1809751"/>
                <a:gd name="connsiteX8" fmla="*/ 1048402 w 1096320"/>
                <a:gd name="connsiteY8" fmla="*/ 1327149 h 1809751"/>
                <a:gd name="connsiteX9" fmla="*/ 1064277 w 1096320"/>
                <a:gd name="connsiteY9" fmla="*/ 1809751 h 1809751"/>
                <a:gd name="connsiteX10" fmla="*/ 543577 w 1096320"/>
                <a:gd name="connsiteY10" fmla="*/ 1809751 h 1809751"/>
                <a:gd name="connsiteX11" fmla="*/ 378477 w 1096320"/>
                <a:gd name="connsiteY11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849" h="1809751">
                  <a:moveTo>
                    <a:pt x="368006" y="1504409"/>
                  </a:moveTo>
                  <a:cubicBezTo>
                    <a:pt x="130411" y="1481919"/>
                    <a:pt x="141524" y="1372303"/>
                    <a:pt x="148932" y="1203324"/>
                  </a:cubicBezTo>
                  <a:cubicBezTo>
                    <a:pt x="93105" y="1096258"/>
                    <a:pt x="-55591" y="1184806"/>
                    <a:pt x="37807" y="842964"/>
                  </a:cubicBezTo>
                  <a:cubicBezTo>
                    <a:pt x="55005" y="810685"/>
                    <a:pt x="247357" y="1038225"/>
                    <a:pt x="252120" y="1009650"/>
                  </a:cubicBezTo>
                  <a:cubicBezTo>
                    <a:pt x="251856" y="955146"/>
                    <a:pt x="-183118" y="804599"/>
                    <a:pt x="90196" y="519113"/>
                  </a:cubicBezTo>
                  <a:cubicBezTo>
                    <a:pt x="112685" y="525728"/>
                    <a:pt x="396581" y="774700"/>
                    <a:pt x="406106" y="758825"/>
                  </a:cubicBezTo>
                  <a:cubicBezTo>
                    <a:pt x="314825" y="676275"/>
                    <a:pt x="-125175" y="490364"/>
                    <a:pt x="147346" y="180976"/>
                  </a:cubicBezTo>
                  <a:cubicBezTo>
                    <a:pt x="164279" y="173213"/>
                    <a:pt x="406106" y="529949"/>
                    <a:pt x="469606" y="526509"/>
                  </a:cubicBezTo>
                  <a:cubicBezTo>
                    <a:pt x="492625" y="534446"/>
                    <a:pt x="-98187" y="149929"/>
                    <a:pt x="309271" y="0"/>
                  </a:cubicBezTo>
                  <a:cubicBezTo>
                    <a:pt x="588141" y="497771"/>
                    <a:pt x="1271823" y="839787"/>
                    <a:pt x="1037931" y="1327149"/>
                  </a:cubicBezTo>
                  <a:lnTo>
                    <a:pt x="1053806" y="1809751"/>
                  </a:lnTo>
                  <a:lnTo>
                    <a:pt x="533106" y="1809751"/>
                  </a:lnTo>
                  <a:lnTo>
                    <a:pt x="368006" y="1504409"/>
                  </a:ln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6" name="Rectangle 28">
              <a:extLst>
                <a:ext uri="{FF2B5EF4-FFF2-40B4-BE49-F238E27FC236}">
                  <a16:creationId xmlns:a16="http://schemas.microsoft.com/office/drawing/2014/main" id="{D325C1B3-7ECB-7D59-3D33-FCCAF94456DA}"/>
                </a:ext>
              </a:extLst>
            </p:cNvPr>
            <p:cNvSpPr/>
            <p:nvPr/>
          </p:nvSpPr>
          <p:spPr>
            <a:xfrm>
              <a:off x="3807673" y="5230227"/>
              <a:ext cx="1316429" cy="1282799"/>
            </a:xfrm>
            <a:custGeom>
              <a:avLst/>
              <a:gdLst>
                <a:gd name="connsiteX0" fmla="*/ 0 w 241300"/>
                <a:gd name="connsiteY0" fmla="*/ 0 h 359567"/>
                <a:gd name="connsiteX1" fmla="*/ 241300 w 241300"/>
                <a:gd name="connsiteY1" fmla="*/ 0 h 359567"/>
                <a:gd name="connsiteX2" fmla="*/ 241300 w 241300"/>
                <a:gd name="connsiteY2" fmla="*/ 359567 h 359567"/>
                <a:gd name="connsiteX3" fmla="*/ 0 w 241300"/>
                <a:gd name="connsiteY3" fmla="*/ 359567 h 359567"/>
                <a:gd name="connsiteX4" fmla="*/ 0 w 241300"/>
                <a:gd name="connsiteY4" fmla="*/ 0 h 359567"/>
                <a:gd name="connsiteX0" fmla="*/ 254000 w 495300"/>
                <a:gd name="connsiteY0" fmla="*/ 0 h 575467"/>
                <a:gd name="connsiteX1" fmla="*/ 495300 w 495300"/>
                <a:gd name="connsiteY1" fmla="*/ 0 h 575467"/>
                <a:gd name="connsiteX2" fmla="*/ 495300 w 495300"/>
                <a:gd name="connsiteY2" fmla="*/ 359567 h 575467"/>
                <a:gd name="connsiteX3" fmla="*/ 0 w 495300"/>
                <a:gd name="connsiteY3" fmla="*/ 575467 h 575467"/>
                <a:gd name="connsiteX4" fmla="*/ 254000 w 495300"/>
                <a:gd name="connsiteY4" fmla="*/ 0 h 5754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323850 w 323850"/>
                <a:gd name="connsiteY2" fmla="*/ 3595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228600 w 323850"/>
                <a:gd name="connsiteY2" fmla="*/ 8040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1081673"/>
                <a:gd name="connsiteX1" fmla="*/ 323850 w 323850"/>
                <a:gd name="connsiteY1" fmla="*/ 0 h 1081673"/>
                <a:gd name="connsiteX2" fmla="*/ 228600 w 323850"/>
                <a:gd name="connsiteY2" fmla="*/ 804067 h 1081673"/>
                <a:gd name="connsiteX3" fmla="*/ 177800 w 323850"/>
                <a:gd name="connsiteY3" fmla="*/ 1081673 h 1081673"/>
                <a:gd name="connsiteX4" fmla="*/ 0 w 323850"/>
                <a:gd name="connsiteY4" fmla="*/ 892967 h 1081673"/>
                <a:gd name="connsiteX5" fmla="*/ 82550 w 323850"/>
                <a:gd name="connsiteY5" fmla="*/ 0 h 1081673"/>
                <a:gd name="connsiteX0" fmla="*/ 82550 w 463750"/>
                <a:gd name="connsiteY0" fmla="*/ 0 h 1081681"/>
                <a:gd name="connsiteX1" fmla="*/ 323850 w 463750"/>
                <a:gd name="connsiteY1" fmla="*/ 0 h 1081681"/>
                <a:gd name="connsiteX2" fmla="*/ 228600 w 463750"/>
                <a:gd name="connsiteY2" fmla="*/ 804067 h 1081681"/>
                <a:gd name="connsiteX3" fmla="*/ 463550 w 463750"/>
                <a:gd name="connsiteY3" fmla="*/ 986423 h 1081681"/>
                <a:gd name="connsiteX4" fmla="*/ 177800 w 463750"/>
                <a:gd name="connsiteY4" fmla="*/ 1081673 h 1081681"/>
                <a:gd name="connsiteX5" fmla="*/ 0 w 463750"/>
                <a:gd name="connsiteY5" fmla="*/ 892967 h 1081681"/>
                <a:gd name="connsiteX6" fmla="*/ 82550 w 463750"/>
                <a:gd name="connsiteY6" fmla="*/ 0 h 1081681"/>
                <a:gd name="connsiteX0" fmla="*/ 82550 w 615679"/>
                <a:gd name="connsiteY0" fmla="*/ 0 h 1081679"/>
                <a:gd name="connsiteX1" fmla="*/ 323850 w 615679"/>
                <a:gd name="connsiteY1" fmla="*/ 0 h 1081679"/>
                <a:gd name="connsiteX2" fmla="*/ 228600 w 615679"/>
                <a:gd name="connsiteY2" fmla="*/ 804067 h 1081679"/>
                <a:gd name="connsiteX3" fmla="*/ 609600 w 615679"/>
                <a:gd name="connsiteY3" fmla="*/ 827673 h 1081679"/>
                <a:gd name="connsiteX4" fmla="*/ 463550 w 615679"/>
                <a:gd name="connsiteY4" fmla="*/ 986423 h 1081679"/>
                <a:gd name="connsiteX5" fmla="*/ 177800 w 615679"/>
                <a:gd name="connsiteY5" fmla="*/ 1081673 h 1081679"/>
                <a:gd name="connsiteX6" fmla="*/ 0 w 615679"/>
                <a:gd name="connsiteY6" fmla="*/ 892967 h 1081679"/>
                <a:gd name="connsiteX7" fmla="*/ 82550 w 615679"/>
                <a:gd name="connsiteY7" fmla="*/ 0 h 1081679"/>
                <a:gd name="connsiteX0" fmla="*/ 82550 w 652764"/>
                <a:gd name="connsiteY0" fmla="*/ 0 h 1081679"/>
                <a:gd name="connsiteX1" fmla="*/ 323850 w 652764"/>
                <a:gd name="connsiteY1" fmla="*/ 0 h 1081679"/>
                <a:gd name="connsiteX2" fmla="*/ 228600 w 652764"/>
                <a:gd name="connsiteY2" fmla="*/ 804067 h 1081679"/>
                <a:gd name="connsiteX3" fmla="*/ 647700 w 652764"/>
                <a:gd name="connsiteY3" fmla="*/ 846723 h 1081679"/>
                <a:gd name="connsiteX4" fmla="*/ 463550 w 652764"/>
                <a:gd name="connsiteY4" fmla="*/ 986423 h 1081679"/>
                <a:gd name="connsiteX5" fmla="*/ 177800 w 652764"/>
                <a:gd name="connsiteY5" fmla="*/ 1081673 h 1081679"/>
                <a:gd name="connsiteX6" fmla="*/ 0 w 652764"/>
                <a:gd name="connsiteY6" fmla="*/ 892967 h 1081679"/>
                <a:gd name="connsiteX7" fmla="*/ 82550 w 652764"/>
                <a:gd name="connsiteY7" fmla="*/ 0 h 1081679"/>
                <a:gd name="connsiteX0" fmla="*/ 82550 w 895273"/>
                <a:gd name="connsiteY0" fmla="*/ 0 h 1081679"/>
                <a:gd name="connsiteX1" fmla="*/ 323850 w 895273"/>
                <a:gd name="connsiteY1" fmla="*/ 0 h 1081679"/>
                <a:gd name="connsiteX2" fmla="*/ 228600 w 895273"/>
                <a:gd name="connsiteY2" fmla="*/ 804067 h 1081679"/>
                <a:gd name="connsiteX3" fmla="*/ 647700 w 895273"/>
                <a:gd name="connsiteY3" fmla="*/ 846723 h 1081679"/>
                <a:gd name="connsiteX4" fmla="*/ 463550 w 895273"/>
                <a:gd name="connsiteY4" fmla="*/ 986423 h 1081679"/>
                <a:gd name="connsiteX5" fmla="*/ 177800 w 895273"/>
                <a:gd name="connsiteY5" fmla="*/ 1081673 h 1081679"/>
                <a:gd name="connsiteX6" fmla="*/ 0 w 895273"/>
                <a:gd name="connsiteY6" fmla="*/ 892967 h 1081679"/>
                <a:gd name="connsiteX7" fmla="*/ 82550 w 895273"/>
                <a:gd name="connsiteY7" fmla="*/ 0 h 1081679"/>
                <a:gd name="connsiteX0" fmla="*/ 82550 w 899564"/>
                <a:gd name="connsiteY0" fmla="*/ 0 h 1081679"/>
                <a:gd name="connsiteX1" fmla="*/ 323850 w 899564"/>
                <a:gd name="connsiteY1" fmla="*/ 0 h 1081679"/>
                <a:gd name="connsiteX2" fmla="*/ 228600 w 899564"/>
                <a:gd name="connsiteY2" fmla="*/ 804067 h 1081679"/>
                <a:gd name="connsiteX3" fmla="*/ 647700 w 899564"/>
                <a:gd name="connsiteY3" fmla="*/ 846723 h 1081679"/>
                <a:gd name="connsiteX4" fmla="*/ 463550 w 899564"/>
                <a:gd name="connsiteY4" fmla="*/ 986423 h 1081679"/>
                <a:gd name="connsiteX5" fmla="*/ 177800 w 899564"/>
                <a:gd name="connsiteY5" fmla="*/ 1081673 h 1081679"/>
                <a:gd name="connsiteX6" fmla="*/ 0 w 899564"/>
                <a:gd name="connsiteY6" fmla="*/ 892967 h 1081679"/>
                <a:gd name="connsiteX7" fmla="*/ 82550 w 899564"/>
                <a:gd name="connsiteY7" fmla="*/ 0 h 1081679"/>
                <a:gd name="connsiteX0" fmla="*/ 82550 w 1066451"/>
                <a:gd name="connsiteY0" fmla="*/ 0 h 1170539"/>
                <a:gd name="connsiteX1" fmla="*/ 323850 w 1066451"/>
                <a:gd name="connsiteY1" fmla="*/ 0 h 1170539"/>
                <a:gd name="connsiteX2" fmla="*/ 228600 w 1066451"/>
                <a:gd name="connsiteY2" fmla="*/ 804067 h 1170539"/>
                <a:gd name="connsiteX3" fmla="*/ 647700 w 1066451"/>
                <a:gd name="connsiteY3" fmla="*/ 846723 h 1170539"/>
                <a:gd name="connsiteX4" fmla="*/ 463550 w 1066451"/>
                <a:gd name="connsiteY4" fmla="*/ 986423 h 1170539"/>
                <a:gd name="connsiteX5" fmla="*/ 177800 w 1066451"/>
                <a:gd name="connsiteY5" fmla="*/ 1081673 h 1170539"/>
                <a:gd name="connsiteX6" fmla="*/ 0 w 1066451"/>
                <a:gd name="connsiteY6" fmla="*/ 892967 h 1170539"/>
                <a:gd name="connsiteX7" fmla="*/ 82550 w 1066451"/>
                <a:gd name="connsiteY7" fmla="*/ 0 h 1170539"/>
                <a:gd name="connsiteX0" fmla="*/ 82550 w 1066451"/>
                <a:gd name="connsiteY0" fmla="*/ 0 h 1282799"/>
                <a:gd name="connsiteX1" fmla="*/ 323850 w 1066451"/>
                <a:gd name="connsiteY1" fmla="*/ 0 h 1282799"/>
                <a:gd name="connsiteX2" fmla="*/ 228600 w 1066451"/>
                <a:gd name="connsiteY2" fmla="*/ 804067 h 1282799"/>
                <a:gd name="connsiteX3" fmla="*/ 647700 w 1066451"/>
                <a:gd name="connsiteY3" fmla="*/ 846723 h 1282799"/>
                <a:gd name="connsiteX4" fmla="*/ 463550 w 1066451"/>
                <a:gd name="connsiteY4" fmla="*/ 986423 h 1282799"/>
                <a:gd name="connsiteX5" fmla="*/ 177800 w 1066451"/>
                <a:gd name="connsiteY5" fmla="*/ 1081673 h 1282799"/>
                <a:gd name="connsiteX6" fmla="*/ 0 w 1066451"/>
                <a:gd name="connsiteY6" fmla="*/ 892967 h 1282799"/>
                <a:gd name="connsiteX7" fmla="*/ 82550 w 1066451"/>
                <a:gd name="connsiteY7" fmla="*/ 0 h 1282799"/>
                <a:gd name="connsiteX0" fmla="*/ 300707 w 1284608"/>
                <a:gd name="connsiteY0" fmla="*/ 0 h 1282799"/>
                <a:gd name="connsiteX1" fmla="*/ 542007 w 1284608"/>
                <a:gd name="connsiteY1" fmla="*/ 0 h 1282799"/>
                <a:gd name="connsiteX2" fmla="*/ 446757 w 1284608"/>
                <a:gd name="connsiteY2" fmla="*/ 804067 h 1282799"/>
                <a:gd name="connsiteX3" fmla="*/ 865857 w 1284608"/>
                <a:gd name="connsiteY3" fmla="*/ 846723 h 1282799"/>
                <a:gd name="connsiteX4" fmla="*/ 681707 w 1284608"/>
                <a:gd name="connsiteY4" fmla="*/ 986423 h 1282799"/>
                <a:gd name="connsiteX5" fmla="*/ 395957 w 1284608"/>
                <a:gd name="connsiteY5" fmla="*/ 1081673 h 1282799"/>
                <a:gd name="connsiteX6" fmla="*/ 218157 w 1284608"/>
                <a:gd name="connsiteY6" fmla="*/ 892967 h 1282799"/>
                <a:gd name="connsiteX7" fmla="*/ 300707 w 1284608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6429" h="1282799">
                  <a:moveTo>
                    <a:pt x="332528" y="0"/>
                  </a:moveTo>
                  <a:lnTo>
                    <a:pt x="573828" y="0"/>
                  </a:lnTo>
                  <a:cubicBezTo>
                    <a:pt x="84878" y="763322"/>
                    <a:pt x="497628" y="726545"/>
                    <a:pt x="478578" y="804067"/>
                  </a:cubicBezTo>
                  <a:cubicBezTo>
                    <a:pt x="509270" y="817129"/>
                    <a:pt x="1639570" y="594080"/>
                    <a:pt x="897678" y="846723"/>
                  </a:cubicBezTo>
                  <a:cubicBezTo>
                    <a:pt x="1927436" y="1499416"/>
                    <a:pt x="736811" y="958906"/>
                    <a:pt x="713528" y="986423"/>
                  </a:cubicBezTo>
                  <a:cubicBezTo>
                    <a:pt x="1395095" y="1591790"/>
                    <a:pt x="462703" y="1082432"/>
                    <a:pt x="427778" y="1081673"/>
                  </a:cubicBezTo>
                  <a:cubicBezTo>
                    <a:pt x="-380789" y="1368021"/>
                    <a:pt x="194945" y="930469"/>
                    <a:pt x="249978" y="892967"/>
                  </a:cubicBezTo>
                  <a:cubicBezTo>
                    <a:pt x="-186055" y="379411"/>
                    <a:pt x="305011" y="297656"/>
                    <a:pt x="332528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D7591904-5F08-52D8-4A89-EFFE6CE8C1A0}"/>
                </a:ext>
              </a:extLst>
            </p:cNvPr>
            <p:cNvSpPr/>
            <p:nvPr/>
          </p:nvSpPr>
          <p:spPr>
            <a:xfrm>
              <a:off x="4817229" y="4743450"/>
              <a:ext cx="1316429" cy="1282799"/>
            </a:xfrm>
            <a:custGeom>
              <a:avLst/>
              <a:gdLst>
                <a:gd name="connsiteX0" fmla="*/ 0 w 241300"/>
                <a:gd name="connsiteY0" fmla="*/ 0 h 359567"/>
                <a:gd name="connsiteX1" fmla="*/ 241300 w 241300"/>
                <a:gd name="connsiteY1" fmla="*/ 0 h 359567"/>
                <a:gd name="connsiteX2" fmla="*/ 241300 w 241300"/>
                <a:gd name="connsiteY2" fmla="*/ 359567 h 359567"/>
                <a:gd name="connsiteX3" fmla="*/ 0 w 241300"/>
                <a:gd name="connsiteY3" fmla="*/ 359567 h 359567"/>
                <a:gd name="connsiteX4" fmla="*/ 0 w 241300"/>
                <a:gd name="connsiteY4" fmla="*/ 0 h 359567"/>
                <a:gd name="connsiteX0" fmla="*/ 254000 w 495300"/>
                <a:gd name="connsiteY0" fmla="*/ 0 h 575467"/>
                <a:gd name="connsiteX1" fmla="*/ 495300 w 495300"/>
                <a:gd name="connsiteY1" fmla="*/ 0 h 575467"/>
                <a:gd name="connsiteX2" fmla="*/ 495300 w 495300"/>
                <a:gd name="connsiteY2" fmla="*/ 359567 h 575467"/>
                <a:gd name="connsiteX3" fmla="*/ 0 w 495300"/>
                <a:gd name="connsiteY3" fmla="*/ 575467 h 575467"/>
                <a:gd name="connsiteX4" fmla="*/ 254000 w 495300"/>
                <a:gd name="connsiteY4" fmla="*/ 0 h 5754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323850 w 323850"/>
                <a:gd name="connsiteY2" fmla="*/ 3595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892967"/>
                <a:gd name="connsiteX1" fmla="*/ 323850 w 323850"/>
                <a:gd name="connsiteY1" fmla="*/ 0 h 892967"/>
                <a:gd name="connsiteX2" fmla="*/ 228600 w 323850"/>
                <a:gd name="connsiteY2" fmla="*/ 804067 h 892967"/>
                <a:gd name="connsiteX3" fmla="*/ 0 w 323850"/>
                <a:gd name="connsiteY3" fmla="*/ 892967 h 892967"/>
                <a:gd name="connsiteX4" fmla="*/ 82550 w 323850"/>
                <a:gd name="connsiteY4" fmla="*/ 0 h 892967"/>
                <a:gd name="connsiteX0" fmla="*/ 82550 w 323850"/>
                <a:gd name="connsiteY0" fmla="*/ 0 h 1081673"/>
                <a:gd name="connsiteX1" fmla="*/ 323850 w 323850"/>
                <a:gd name="connsiteY1" fmla="*/ 0 h 1081673"/>
                <a:gd name="connsiteX2" fmla="*/ 228600 w 323850"/>
                <a:gd name="connsiteY2" fmla="*/ 804067 h 1081673"/>
                <a:gd name="connsiteX3" fmla="*/ 177800 w 323850"/>
                <a:gd name="connsiteY3" fmla="*/ 1081673 h 1081673"/>
                <a:gd name="connsiteX4" fmla="*/ 0 w 323850"/>
                <a:gd name="connsiteY4" fmla="*/ 892967 h 1081673"/>
                <a:gd name="connsiteX5" fmla="*/ 82550 w 323850"/>
                <a:gd name="connsiteY5" fmla="*/ 0 h 1081673"/>
                <a:gd name="connsiteX0" fmla="*/ 82550 w 463750"/>
                <a:gd name="connsiteY0" fmla="*/ 0 h 1081681"/>
                <a:gd name="connsiteX1" fmla="*/ 323850 w 463750"/>
                <a:gd name="connsiteY1" fmla="*/ 0 h 1081681"/>
                <a:gd name="connsiteX2" fmla="*/ 228600 w 463750"/>
                <a:gd name="connsiteY2" fmla="*/ 804067 h 1081681"/>
                <a:gd name="connsiteX3" fmla="*/ 463550 w 463750"/>
                <a:gd name="connsiteY3" fmla="*/ 986423 h 1081681"/>
                <a:gd name="connsiteX4" fmla="*/ 177800 w 463750"/>
                <a:gd name="connsiteY4" fmla="*/ 1081673 h 1081681"/>
                <a:gd name="connsiteX5" fmla="*/ 0 w 463750"/>
                <a:gd name="connsiteY5" fmla="*/ 892967 h 1081681"/>
                <a:gd name="connsiteX6" fmla="*/ 82550 w 463750"/>
                <a:gd name="connsiteY6" fmla="*/ 0 h 1081681"/>
                <a:gd name="connsiteX0" fmla="*/ 82550 w 615679"/>
                <a:gd name="connsiteY0" fmla="*/ 0 h 1081679"/>
                <a:gd name="connsiteX1" fmla="*/ 323850 w 615679"/>
                <a:gd name="connsiteY1" fmla="*/ 0 h 1081679"/>
                <a:gd name="connsiteX2" fmla="*/ 228600 w 615679"/>
                <a:gd name="connsiteY2" fmla="*/ 804067 h 1081679"/>
                <a:gd name="connsiteX3" fmla="*/ 609600 w 615679"/>
                <a:gd name="connsiteY3" fmla="*/ 827673 h 1081679"/>
                <a:gd name="connsiteX4" fmla="*/ 463550 w 615679"/>
                <a:gd name="connsiteY4" fmla="*/ 986423 h 1081679"/>
                <a:gd name="connsiteX5" fmla="*/ 177800 w 615679"/>
                <a:gd name="connsiteY5" fmla="*/ 1081673 h 1081679"/>
                <a:gd name="connsiteX6" fmla="*/ 0 w 615679"/>
                <a:gd name="connsiteY6" fmla="*/ 892967 h 1081679"/>
                <a:gd name="connsiteX7" fmla="*/ 82550 w 615679"/>
                <a:gd name="connsiteY7" fmla="*/ 0 h 1081679"/>
                <a:gd name="connsiteX0" fmla="*/ 82550 w 652764"/>
                <a:gd name="connsiteY0" fmla="*/ 0 h 1081679"/>
                <a:gd name="connsiteX1" fmla="*/ 323850 w 652764"/>
                <a:gd name="connsiteY1" fmla="*/ 0 h 1081679"/>
                <a:gd name="connsiteX2" fmla="*/ 228600 w 652764"/>
                <a:gd name="connsiteY2" fmla="*/ 804067 h 1081679"/>
                <a:gd name="connsiteX3" fmla="*/ 647700 w 652764"/>
                <a:gd name="connsiteY3" fmla="*/ 846723 h 1081679"/>
                <a:gd name="connsiteX4" fmla="*/ 463550 w 652764"/>
                <a:gd name="connsiteY4" fmla="*/ 986423 h 1081679"/>
                <a:gd name="connsiteX5" fmla="*/ 177800 w 652764"/>
                <a:gd name="connsiteY5" fmla="*/ 1081673 h 1081679"/>
                <a:gd name="connsiteX6" fmla="*/ 0 w 652764"/>
                <a:gd name="connsiteY6" fmla="*/ 892967 h 1081679"/>
                <a:gd name="connsiteX7" fmla="*/ 82550 w 652764"/>
                <a:gd name="connsiteY7" fmla="*/ 0 h 1081679"/>
                <a:gd name="connsiteX0" fmla="*/ 82550 w 895273"/>
                <a:gd name="connsiteY0" fmla="*/ 0 h 1081679"/>
                <a:gd name="connsiteX1" fmla="*/ 323850 w 895273"/>
                <a:gd name="connsiteY1" fmla="*/ 0 h 1081679"/>
                <a:gd name="connsiteX2" fmla="*/ 228600 w 895273"/>
                <a:gd name="connsiteY2" fmla="*/ 804067 h 1081679"/>
                <a:gd name="connsiteX3" fmla="*/ 647700 w 895273"/>
                <a:gd name="connsiteY3" fmla="*/ 846723 h 1081679"/>
                <a:gd name="connsiteX4" fmla="*/ 463550 w 895273"/>
                <a:gd name="connsiteY4" fmla="*/ 986423 h 1081679"/>
                <a:gd name="connsiteX5" fmla="*/ 177800 w 895273"/>
                <a:gd name="connsiteY5" fmla="*/ 1081673 h 1081679"/>
                <a:gd name="connsiteX6" fmla="*/ 0 w 895273"/>
                <a:gd name="connsiteY6" fmla="*/ 892967 h 1081679"/>
                <a:gd name="connsiteX7" fmla="*/ 82550 w 895273"/>
                <a:gd name="connsiteY7" fmla="*/ 0 h 1081679"/>
                <a:gd name="connsiteX0" fmla="*/ 82550 w 899564"/>
                <a:gd name="connsiteY0" fmla="*/ 0 h 1081679"/>
                <a:gd name="connsiteX1" fmla="*/ 323850 w 899564"/>
                <a:gd name="connsiteY1" fmla="*/ 0 h 1081679"/>
                <a:gd name="connsiteX2" fmla="*/ 228600 w 899564"/>
                <a:gd name="connsiteY2" fmla="*/ 804067 h 1081679"/>
                <a:gd name="connsiteX3" fmla="*/ 647700 w 899564"/>
                <a:gd name="connsiteY3" fmla="*/ 846723 h 1081679"/>
                <a:gd name="connsiteX4" fmla="*/ 463550 w 899564"/>
                <a:gd name="connsiteY4" fmla="*/ 986423 h 1081679"/>
                <a:gd name="connsiteX5" fmla="*/ 177800 w 899564"/>
                <a:gd name="connsiteY5" fmla="*/ 1081673 h 1081679"/>
                <a:gd name="connsiteX6" fmla="*/ 0 w 899564"/>
                <a:gd name="connsiteY6" fmla="*/ 892967 h 1081679"/>
                <a:gd name="connsiteX7" fmla="*/ 82550 w 899564"/>
                <a:gd name="connsiteY7" fmla="*/ 0 h 1081679"/>
                <a:gd name="connsiteX0" fmla="*/ 82550 w 1066451"/>
                <a:gd name="connsiteY0" fmla="*/ 0 h 1170539"/>
                <a:gd name="connsiteX1" fmla="*/ 323850 w 1066451"/>
                <a:gd name="connsiteY1" fmla="*/ 0 h 1170539"/>
                <a:gd name="connsiteX2" fmla="*/ 228600 w 1066451"/>
                <a:gd name="connsiteY2" fmla="*/ 804067 h 1170539"/>
                <a:gd name="connsiteX3" fmla="*/ 647700 w 1066451"/>
                <a:gd name="connsiteY3" fmla="*/ 846723 h 1170539"/>
                <a:gd name="connsiteX4" fmla="*/ 463550 w 1066451"/>
                <a:gd name="connsiteY4" fmla="*/ 986423 h 1170539"/>
                <a:gd name="connsiteX5" fmla="*/ 177800 w 1066451"/>
                <a:gd name="connsiteY5" fmla="*/ 1081673 h 1170539"/>
                <a:gd name="connsiteX6" fmla="*/ 0 w 1066451"/>
                <a:gd name="connsiteY6" fmla="*/ 892967 h 1170539"/>
                <a:gd name="connsiteX7" fmla="*/ 82550 w 1066451"/>
                <a:gd name="connsiteY7" fmla="*/ 0 h 1170539"/>
                <a:gd name="connsiteX0" fmla="*/ 82550 w 1066451"/>
                <a:gd name="connsiteY0" fmla="*/ 0 h 1282799"/>
                <a:gd name="connsiteX1" fmla="*/ 323850 w 1066451"/>
                <a:gd name="connsiteY1" fmla="*/ 0 h 1282799"/>
                <a:gd name="connsiteX2" fmla="*/ 228600 w 1066451"/>
                <a:gd name="connsiteY2" fmla="*/ 804067 h 1282799"/>
                <a:gd name="connsiteX3" fmla="*/ 647700 w 1066451"/>
                <a:gd name="connsiteY3" fmla="*/ 846723 h 1282799"/>
                <a:gd name="connsiteX4" fmla="*/ 463550 w 1066451"/>
                <a:gd name="connsiteY4" fmla="*/ 986423 h 1282799"/>
                <a:gd name="connsiteX5" fmla="*/ 177800 w 1066451"/>
                <a:gd name="connsiteY5" fmla="*/ 1081673 h 1282799"/>
                <a:gd name="connsiteX6" fmla="*/ 0 w 1066451"/>
                <a:gd name="connsiteY6" fmla="*/ 892967 h 1282799"/>
                <a:gd name="connsiteX7" fmla="*/ 82550 w 1066451"/>
                <a:gd name="connsiteY7" fmla="*/ 0 h 1282799"/>
                <a:gd name="connsiteX0" fmla="*/ 300707 w 1284608"/>
                <a:gd name="connsiteY0" fmla="*/ 0 h 1282799"/>
                <a:gd name="connsiteX1" fmla="*/ 542007 w 1284608"/>
                <a:gd name="connsiteY1" fmla="*/ 0 h 1282799"/>
                <a:gd name="connsiteX2" fmla="*/ 446757 w 1284608"/>
                <a:gd name="connsiteY2" fmla="*/ 804067 h 1282799"/>
                <a:gd name="connsiteX3" fmla="*/ 865857 w 1284608"/>
                <a:gd name="connsiteY3" fmla="*/ 846723 h 1282799"/>
                <a:gd name="connsiteX4" fmla="*/ 681707 w 1284608"/>
                <a:gd name="connsiteY4" fmla="*/ 986423 h 1282799"/>
                <a:gd name="connsiteX5" fmla="*/ 395957 w 1284608"/>
                <a:gd name="connsiteY5" fmla="*/ 1081673 h 1282799"/>
                <a:gd name="connsiteX6" fmla="*/ 218157 w 1284608"/>
                <a:gd name="connsiteY6" fmla="*/ 892967 h 1282799"/>
                <a:gd name="connsiteX7" fmla="*/ 300707 w 1284608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  <a:gd name="connsiteX0" fmla="*/ 332528 w 1316429"/>
                <a:gd name="connsiteY0" fmla="*/ 0 h 1282799"/>
                <a:gd name="connsiteX1" fmla="*/ 573828 w 1316429"/>
                <a:gd name="connsiteY1" fmla="*/ 0 h 1282799"/>
                <a:gd name="connsiteX2" fmla="*/ 478578 w 1316429"/>
                <a:gd name="connsiteY2" fmla="*/ 804067 h 1282799"/>
                <a:gd name="connsiteX3" fmla="*/ 897678 w 1316429"/>
                <a:gd name="connsiteY3" fmla="*/ 846723 h 1282799"/>
                <a:gd name="connsiteX4" fmla="*/ 713528 w 1316429"/>
                <a:gd name="connsiteY4" fmla="*/ 986423 h 1282799"/>
                <a:gd name="connsiteX5" fmla="*/ 427778 w 1316429"/>
                <a:gd name="connsiteY5" fmla="*/ 1081673 h 1282799"/>
                <a:gd name="connsiteX6" fmla="*/ 249978 w 1316429"/>
                <a:gd name="connsiteY6" fmla="*/ 892967 h 1282799"/>
                <a:gd name="connsiteX7" fmla="*/ 332528 w 1316429"/>
                <a:gd name="connsiteY7" fmla="*/ 0 h 12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6429" h="1282799">
                  <a:moveTo>
                    <a:pt x="332528" y="0"/>
                  </a:moveTo>
                  <a:lnTo>
                    <a:pt x="573828" y="0"/>
                  </a:lnTo>
                  <a:cubicBezTo>
                    <a:pt x="84878" y="763322"/>
                    <a:pt x="497628" y="726545"/>
                    <a:pt x="478578" y="804067"/>
                  </a:cubicBezTo>
                  <a:cubicBezTo>
                    <a:pt x="509270" y="817129"/>
                    <a:pt x="1639570" y="594080"/>
                    <a:pt x="897678" y="846723"/>
                  </a:cubicBezTo>
                  <a:cubicBezTo>
                    <a:pt x="1927436" y="1499416"/>
                    <a:pt x="736811" y="958906"/>
                    <a:pt x="713528" y="986423"/>
                  </a:cubicBezTo>
                  <a:cubicBezTo>
                    <a:pt x="1395095" y="1591790"/>
                    <a:pt x="462703" y="1082432"/>
                    <a:pt x="427778" y="1081673"/>
                  </a:cubicBezTo>
                  <a:cubicBezTo>
                    <a:pt x="-380789" y="1368021"/>
                    <a:pt x="194945" y="930469"/>
                    <a:pt x="249978" y="892967"/>
                  </a:cubicBezTo>
                  <a:cubicBezTo>
                    <a:pt x="-186055" y="379411"/>
                    <a:pt x="305011" y="297656"/>
                    <a:pt x="332528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8" name="Oval 26">
              <a:extLst>
                <a:ext uri="{FF2B5EF4-FFF2-40B4-BE49-F238E27FC236}">
                  <a16:creationId xmlns:a16="http://schemas.microsoft.com/office/drawing/2014/main" id="{0F4E6D2E-14C7-0C84-C437-8CC934DD651F}"/>
                </a:ext>
              </a:extLst>
            </p:cNvPr>
            <p:cNvSpPr/>
            <p:nvPr/>
          </p:nvSpPr>
          <p:spPr>
            <a:xfrm>
              <a:off x="3035301" y="2971801"/>
              <a:ext cx="3144290" cy="2617993"/>
            </a:xfrm>
            <a:custGeom>
              <a:avLst/>
              <a:gdLst>
                <a:gd name="connsiteX0" fmla="*/ 0 w 2479438"/>
                <a:gd name="connsiteY0" fmla="*/ 1231900 h 2463800"/>
                <a:gd name="connsiteX1" fmla="*/ 1239719 w 2479438"/>
                <a:gd name="connsiteY1" fmla="*/ 0 h 2463800"/>
                <a:gd name="connsiteX2" fmla="*/ 2479438 w 2479438"/>
                <a:gd name="connsiteY2" fmla="*/ 1231900 h 2463800"/>
                <a:gd name="connsiteX3" fmla="*/ 1239719 w 2479438"/>
                <a:gd name="connsiteY3" fmla="*/ 2463800 h 2463800"/>
                <a:gd name="connsiteX4" fmla="*/ 0 w 2479438"/>
                <a:gd name="connsiteY4" fmla="*/ 1231900 h 2463800"/>
                <a:gd name="connsiteX0" fmla="*/ 0 w 3228738"/>
                <a:gd name="connsiteY0" fmla="*/ 849136 h 2479536"/>
                <a:gd name="connsiteX1" fmla="*/ 1989019 w 3228738"/>
                <a:gd name="connsiteY1" fmla="*/ 10936 h 2479536"/>
                <a:gd name="connsiteX2" fmla="*/ 3228738 w 3228738"/>
                <a:gd name="connsiteY2" fmla="*/ 1242836 h 2479536"/>
                <a:gd name="connsiteX3" fmla="*/ 1989019 w 3228738"/>
                <a:gd name="connsiteY3" fmla="*/ 2474736 h 2479536"/>
                <a:gd name="connsiteX4" fmla="*/ 0 w 3228738"/>
                <a:gd name="connsiteY4" fmla="*/ 849136 h 2479536"/>
                <a:gd name="connsiteX0" fmla="*/ 0 w 3228738"/>
                <a:gd name="connsiteY0" fmla="*/ 1160212 h 2790612"/>
                <a:gd name="connsiteX1" fmla="*/ 1989019 w 3228738"/>
                <a:gd name="connsiteY1" fmla="*/ 322012 h 2790612"/>
                <a:gd name="connsiteX2" fmla="*/ 3228738 w 3228738"/>
                <a:gd name="connsiteY2" fmla="*/ 1553912 h 2790612"/>
                <a:gd name="connsiteX3" fmla="*/ 1989019 w 3228738"/>
                <a:gd name="connsiteY3" fmla="*/ 2785812 h 2790612"/>
                <a:gd name="connsiteX4" fmla="*/ 0 w 3228738"/>
                <a:gd name="connsiteY4" fmla="*/ 1160212 h 2790612"/>
                <a:gd name="connsiteX0" fmla="*/ 1565 w 3230303"/>
                <a:gd name="connsiteY0" fmla="*/ 890072 h 2520472"/>
                <a:gd name="connsiteX1" fmla="*/ 1663481 w 3230303"/>
                <a:gd name="connsiteY1" fmla="*/ 295017 h 2520472"/>
                <a:gd name="connsiteX2" fmla="*/ 1990584 w 3230303"/>
                <a:gd name="connsiteY2" fmla="*/ 51872 h 2520472"/>
                <a:gd name="connsiteX3" fmla="*/ 3230303 w 3230303"/>
                <a:gd name="connsiteY3" fmla="*/ 1283772 h 2520472"/>
                <a:gd name="connsiteX4" fmla="*/ 1990584 w 3230303"/>
                <a:gd name="connsiteY4" fmla="*/ 2515672 h 2520472"/>
                <a:gd name="connsiteX5" fmla="*/ 1565 w 3230303"/>
                <a:gd name="connsiteY5" fmla="*/ 890072 h 2520472"/>
                <a:gd name="connsiteX0" fmla="*/ 1828 w 3233356"/>
                <a:gd name="connsiteY0" fmla="*/ 604350 h 2233260"/>
                <a:gd name="connsiteX1" fmla="*/ 1663744 w 3233356"/>
                <a:gd name="connsiteY1" fmla="*/ 9295 h 2233260"/>
                <a:gd name="connsiteX2" fmla="*/ 3230566 w 3233356"/>
                <a:gd name="connsiteY2" fmla="*/ 998050 h 2233260"/>
                <a:gd name="connsiteX3" fmla="*/ 1990847 w 3233356"/>
                <a:gd name="connsiteY3" fmla="*/ 2229950 h 2233260"/>
                <a:gd name="connsiteX4" fmla="*/ 1828 w 3233356"/>
                <a:gd name="connsiteY4" fmla="*/ 604350 h 2233260"/>
                <a:gd name="connsiteX0" fmla="*/ 89 w 3231617"/>
                <a:gd name="connsiteY0" fmla="*/ 444827 h 2073737"/>
                <a:gd name="connsiteX1" fmla="*/ 2068405 w 3231617"/>
                <a:gd name="connsiteY1" fmla="*/ 14872 h 2073737"/>
                <a:gd name="connsiteX2" fmla="*/ 3228827 w 3231617"/>
                <a:gd name="connsiteY2" fmla="*/ 838527 h 2073737"/>
                <a:gd name="connsiteX3" fmla="*/ 1989108 w 3231617"/>
                <a:gd name="connsiteY3" fmla="*/ 2070427 h 2073737"/>
                <a:gd name="connsiteX4" fmla="*/ 89 w 3231617"/>
                <a:gd name="connsiteY4" fmla="*/ 444827 h 2073737"/>
                <a:gd name="connsiteX0" fmla="*/ 89 w 3231617"/>
                <a:gd name="connsiteY0" fmla="*/ 429955 h 2058865"/>
                <a:gd name="connsiteX1" fmla="*/ 2068405 w 3231617"/>
                <a:gd name="connsiteY1" fmla="*/ 0 h 2058865"/>
                <a:gd name="connsiteX2" fmla="*/ 3228827 w 3231617"/>
                <a:gd name="connsiteY2" fmla="*/ 823655 h 2058865"/>
                <a:gd name="connsiteX3" fmla="*/ 1989108 w 3231617"/>
                <a:gd name="connsiteY3" fmla="*/ 2055555 h 2058865"/>
                <a:gd name="connsiteX4" fmla="*/ 89 w 3231617"/>
                <a:gd name="connsiteY4" fmla="*/ 429955 h 2058865"/>
                <a:gd name="connsiteX0" fmla="*/ 89 w 3231617"/>
                <a:gd name="connsiteY0" fmla="*/ 391855 h 2059492"/>
                <a:gd name="connsiteX1" fmla="*/ 2068405 w 3231617"/>
                <a:gd name="connsiteY1" fmla="*/ 0 h 2059492"/>
                <a:gd name="connsiteX2" fmla="*/ 3228827 w 3231617"/>
                <a:gd name="connsiteY2" fmla="*/ 823655 h 2059492"/>
                <a:gd name="connsiteX3" fmla="*/ 1989108 w 3231617"/>
                <a:gd name="connsiteY3" fmla="*/ 2055555 h 2059492"/>
                <a:gd name="connsiteX4" fmla="*/ 89 w 3231617"/>
                <a:gd name="connsiteY4" fmla="*/ 391855 h 2059492"/>
                <a:gd name="connsiteX0" fmla="*/ 100897 w 3332425"/>
                <a:gd name="connsiteY0" fmla="*/ 391855 h 2059492"/>
                <a:gd name="connsiteX1" fmla="*/ 2169213 w 3332425"/>
                <a:gd name="connsiteY1" fmla="*/ 0 h 2059492"/>
                <a:gd name="connsiteX2" fmla="*/ 3329635 w 3332425"/>
                <a:gd name="connsiteY2" fmla="*/ 823655 h 2059492"/>
                <a:gd name="connsiteX3" fmla="*/ 2089916 w 3332425"/>
                <a:gd name="connsiteY3" fmla="*/ 2055555 h 2059492"/>
                <a:gd name="connsiteX4" fmla="*/ 100897 w 3332425"/>
                <a:gd name="connsiteY4" fmla="*/ 391855 h 2059492"/>
                <a:gd name="connsiteX0" fmla="*/ 231 w 3231759"/>
                <a:gd name="connsiteY0" fmla="*/ 442655 h 2110292"/>
                <a:gd name="connsiteX1" fmla="*/ 1890747 w 3231759"/>
                <a:gd name="connsiteY1" fmla="*/ 0 h 2110292"/>
                <a:gd name="connsiteX2" fmla="*/ 3228969 w 3231759"/>
                <a:gd name="connsiteY2" fmla="*/ 874455 h 2110292"/>
                <a:gd name="connsiteX3" fmla="*/ 1989250 w 3231759"/>
                <a:gd name="connsiteY3" fmla="*/ 2106355 h 2110292"/>
                <a:gd name="connsiteX4" fmla="*/ 231 w 3231759"/>
                <a:gd name="connsiteY4" fmla="*/ 442655 h 2110292"/>
                <a:gd name="connsiteX0" fmla="*/ 405 w 3231933"/>
                <a:gd name="connsiteY0" fmla="*/ 442655 h 2110292"/>
                <a:gd name="connsiteX1" fmla="*/ 1890921 w 3231933"/>
                <a:gd name="connsiteY1" fmla="*/ 0 h 2110292"/>
                <a:gd name="connsiteX2" fmla="*/ 3229143 w 3231933"/>
                <a:gd name="connsiteY2" fmla="*/ 874455 h 2110292"/>
                <a:gd name="connsiteX3" fmla="*/ 1989424 w 3231933"/>
                <a:gd name="connsiteY3" fmla="*/ 2106355 h 2110292"/>
                <a:gd name="connsiteX4" fmla="*/ 405 w 3231933"/>
                <a:gd name="connsiteY4" fmla="*/ 442655 h 2110292"/>
                <a:gd name="connsiteX0" fmla="*/ 899 w 3232614"/>
                <a:gd name="connsiteY0" fmla="*/ 442655 h 2578924"/>
                <a:gd name="connsiteX1" fmla="*/ 1891415 w 3232614"/>
                <a:gd name="connsiteY1" fmla="*/ 0 h 2578924"/>
                <a:gd name="connsiteX2" fmla="*/ 3229637 w 3232614"/>
                <a:gd name="connsiteY2" fmla="*/ 874455 h 2578924"/>
                <a:gd name="connsiteX3" fmla="*/ 2040718 w 3232614"/>
                <a:gd name="connsiteY3" fmla="*/ 2576255 h 2578924"/>
                <a:gd name="connsiteX4" fmla="*/ 899 w 3232614"/>
                <a:gd name="connsiteY4" fmla="*/ 442655 h 2578924"/>
                <a:gd name="connsiteX0" fmla="*/ 899 w 3237534"/>
                <a:gd name="connsiteY0" fmla="*/ 442655 h 2591934"/>
                <a:gd name="connsiteX1" fmla="*/ 1891415 w 3237534"/>
                <a:gd name="connsiteY1" fmla="*/ 0 h 2591934"/>
                <a:gd name="connsiteX2" fmla="*/ 3229637 w 3237534"/>
                <a:gd name="connsiteY2" fmla="*/ 874455 h 2591934"/>
                <a:gd name="connsiteX3" fmla="*/ 2040718 w 3237534"/>
                <a:gd name="connsiteY3" fmla="*/ 2576255 h 2591934"/>
                <a:gd name="connsiteX4" fmla="*/ 899 w 3237534"/>
                <a:gd name="connsiteY4" fmla="*/ 442655 h 2591934"/>
                <a:gd name="connsiteX0" fmla="*/ 613 w 3231525"/>
                <a:gd name="connsiteY0" fmla="*/ 442655 h 2833430"/>
                <a:gd name="connsiteX1" fmla="*/ 1891129 w 3231525"/>
                <a:gd name="connsiteY1" fmla="*/ 0 h 2833430"/>
                <a:gd name="connsiteX2" fmla="*/ 3229351 w 3231525"/>
                <a:gd name="connsiteY2" fmla="*/ 874455 h 2833430"/>
                <a:gd name="connsiteX3" fmla="*/ 2040432 w 3231525"/>
                <a:gd name="connsiteY3" fmla="*/ 2576255 h 2833430"/>
                <a:gd name="connsiteX4" fmla="*/ 1687929 w 3231525"/>
                <a:gd name="connsiteY4" fmla="*/ 2603499 h 2833430"/>
                <a:gd name="connsiteX5" fmla="*/ 613 w 3231525"/>
                <a:gd name="connsiteY5" fmla="*/ 442655 h 2833430"/>
                <a:gd name="connsiteX0" fmla="*/ 711 w 3230449"/>
                <a:gd name="connsiteY0" fmla="*/ 442655 h 2606236"/>
                <a:gd name="connsiteX1" fmla="*/ 1891227 w 3230449"/>
                <a:gd name="connsiteY1" fmla="*/ 0 h 2606236"/>
                <a:gd name="connsiteX2" fmla="*/ 3229449 w 3230449"/>
                <a:gd name="connsiteY2" fmla="*/ 874455 h 2606236"/>
                <a:gd name="connsiteX3" fmla="*/ 1688027 w 3230449"/>
                <a:gd name="connsiteY3" fmla="*/ 2603499 h 2606236"/>
                <a:gd name="connsiteX4" fmla="*/ 711 w 3230449"/>
                <a:gd name="connsiteY4" fmla="*/ 442655 h 2606236"/>
                <a:gd name="connsiteX0" fmla="*/ 19868 w 3249606"/>
                <a:gd name="connsiteY0" fmla="*/ 442655 h 2606236"/>
                <a:gd name="connsiteX1" fmla="*/ 1910384 w 3249606"/>
                <a:gd name="connsiteY1" fmla="*/ 0 h 2606236"/>
                <a:gd name="connsiteX2" fmla="*/ 3248606 w 3249606"/>
                <a:gd name="connsiteY2" fmla="*/ 874455 h 2606236"/>
                <a:gd name="connsiteX3" fmla="*/ 1707184 w 3249606"/>
                <a:gd name="connsiteY3" fmla="*/ 2603499 h 2606236"/>
                <a:gd name="connsiteX4" fmla="*/ 19868 w 3249606"/>
                <a:gd name="connsiteY4" fmla="*/ 442655 h 2606236"/>
                <a:gd name="connsiteX0" fmla="*/ 189904 w 3419642"/>
                <a:gd name="connsiteY0" fmla="*/ 453866 h 2617447"/>
                <a:gd name="connsiteX1" fmla="*/ 251621 w 3419642"/>
                <a:gd name="connsiteY1" fmla="*/ 417610 h 2617447"/>
                <a:gd name="connsiteX2" fmla="*/ 2080420 w 3419642"/>
                <a:gd name="connsiteY2" fmla="*/ 11211 h 2617447"/>
                <a:gd name="connsiteX3" fmla="*/ 3418642 w 3419642"/>
                <a:gd name="connsiteY3" fmla="*/ 885666 h 2617447"/>
                <a:gd name="connsiteX4" fmla="*/ 1877220 w 3419642"/>
                <a:gd name="connsiteY4" fmla="*/ 2614710 h 2617447"/>
                <a:gd name="connsiteX5" fmla="*/ 189904 w 3419642"/>
                <a:gd name="connsiteY5" fmla="*/ 453866 h 2617447"/>
                <a:gd name="connsiteX0" fmla="*/ 1626343 w 3168765"/>
                <a:gd name="connsiteY0" fmla="*/ 2614710 h 2617903"/>
                <a:gd name="connsiteX1" fmla="*/ 744 w 3168765"/>
                <a:gd name="connsiteY1" fmla="*/ 417610 h 2617903"/>
                <a:gd name="connsiteX2" fmla="*/ 1829543 w 3168765"/>
                <a:gd name="connsiteY2" fmla="*/ 11211 h 2617903"/>
                <a:gd name="connsiteX3" fmla="*/ 3167765 w 3168765"/>
                <a:gd name="connsiteY3" fmla="*/ 885666 h 2617903"/>
                <a:gd name="connsiteX4" fmla="*/ 1626343 w 3168765"/>
                <a:gd name="connsiteY4" fmla="*/ 2614710 h 2617903"/>
                <a:gd name="connsiteX0" fmla="*/ 1727882 w 3270304"/>
                <a:gd name="connsiteY0" fmla="*/ 2614710 h 2617903"/>
                <a:gd name="connsiteX1" fmla="*/ 683 w 3270304"/>
                <a:gd name="connsiteY1" fmla="*/ 417610 h 2617903"/>
                <a:gd name="connsiteX2" fmla="*/ 1931082 w 3270304"/>
                <a:gd name="connsiteY2" fmla="*/ 11211 h 2617903"/>
                <a:gd name="connsiteX3" fmla="*/ 3269304 w 3270304"/>
                <a:gd name="connsiteY3" fmla="*/ 885666 h 2617903"/>
                <a:gd name="connsiteX4" fmla="*/ 1727882 w 3270304"/>
                <a:gd name="connsiteY4" fmla="*/ 2614710 h 2617903"/>
                <a:gd name="connsiteX0" fmla="*/ 1727882 w 3270304"/>
                <a:gd name="connsiteY0" fmla="*/ 2603499 h 2606692"/>
                <a:gd name="connsiteX1" fmla="*/ 683 w 3270304"/>
                <a:gd name="connsiteY1" fmla="*/ 406399 h 2606692"/>
                <a:gd name="connsiteX2" fmla="*/ 1931082 w 3270304"/>
                <a:gd name="connsiteY2" fmla="*/ 0 h 2606692"/>
                <a:gd name="connsiteX3" fmla="*/ 3269304 w 3270304"/>
                <a:gd name="connsiteY3" fmla="*/ 874455 h 2606692"/>
                <a:gd name="connsiteX4" fmla="*/ 1727882 w 3270304"/>
                <a:gd name="connsiteY4" fmla="*/ 2603499 h 2606692"/>
                <a:gd name="connsiteX0" fmla="*/ 1728890 w 3271312"/>
                <a:gd name="connsiteY0" fmla="*/ 2603499 h 2603730"/>
                <a:gd name="connsiteX1" fmla="*/ 1691 w 3271312"/>
                <a:gd name="connsiteY1" fmla="*/ 406399 h 2603730"/>
                <a:gd name="connsiteX2" fmla="*/ 1932090 w 3271312"/>
                <a:gd name="connsiteY2" fmla="*/ 0 h 2603730"/>
                <a:gd name="connsiteX3" fmla="*/ 3270312 w 3271312"/>
                <a:gd name="connsiteY3" fmla="*/ 874455 h 2603730"/>
                <a:gd name="connsiteX4" fmla="*/ 1728890 w 3271312"/>
                <a:gd name="connsiteY4" fmla="*/ 2603499 h 2603730"/>
                <a:gd name="connsiteX0" fmla="*/ 1727199 w 3269621"/>
                <a:gd name="connsiteY0" fmla="*/ 2603499 h 2603811"/>
                <a:gd name="connsiteX1" fmla="*/ 0 w 3269621"/>
                <a:gd name="connsiteY1" fmla="*/ 406399 h 2603811"/>
                <a:gd name="connsiteX2" fmla="*/ 1930399 w 3269621"/>
                <a:gd name="connsiteY2" fmla="*/ 0 h 2603811"/>
                <a:gd name="connsiteX3" fmla="*/ 3268621 w 3269621"/>
                <a:gd name="connsiteY3" fmla="*/ 874455 h 2603811"/>
                <a:gd name="connsiteX4" fmla="*/ 1727199 w 3269621"/>
                <a:gd name="connsiteY4" fmla="*/ 2603499 h 2603811"/>
                <a:gd name="connsiteX0" fmla="*/ 1727199 w 2077763"/>
                <a:gd name="connsiteY0" fmla="*/ 2603499 h 2603811"/>
                <a:gd name="connsiteX1" fmla="*/ 0 w 2077763"/>
                <a:gd name="connsiteY1" fmla="*/ 406399 h 2603811"/>
                <a:gd name="connsiteX2" fmla="*/ 1930399 w 2077763"/>
                <a:gd name="connsiteY2" fmla="*/ 0 h 2603811"/>
                <a:gd name="connsiteX3" fmla="*/ 1727199 w 2077763"/>
                <a:gd name="connsiteY3" fmla="*/ 2603499 h 2603811"/>
                <a:gd name="connsiteX0" fmla="*/ 1727199 w 2923916"/>
                <a:gd name="connsiteY0" fmla="*/ 2603499 h 2603811"/>
                <a:gd name="connsiteX1" fmla="*/ 0 w 2923916"/>
                <a:gd name="connsiteY1" fmla="*/ 406399 h 2603811"/>
                <a:gd name="connsiteX2" fmla="*/ 1930399 w 2923916"/>
                <a:gd name="connsiteY2" fmla="*/ 0 h 2603811"/>
                <a:gd name="connsiteX3" fmla="*/ 1727199 w 2923916"/>
                <a:gd name="connsiteY3" fmla="*/ 2603499 h 2603811"/>
                <a:gd name="connsiteX0" fmla="*/ 1727199 w 3155146"/>
                <a:gd name="connsiteY0" fmla="*/ 2603499 h 2633703"/>
                <a:gd name="connsiteX1" fmla="*/ 0 w 3155146"/>
                <a:gd name="connsiteY1" fmla="*/ 406399 h 2633703"/>
                <a:gd name="connsiteX2" fmla="*/ 1930399 w 3155146"/>
                <a:gd name="connsiteY2" fmla="*/ 0 h 2633703"/>
                <a:gd name="connsiteX3" fmla="*/ 1727199 w 3155146"/>
                <a:gd name="connsiteY3" fmla="*/ 2603499 h 2633703"/>
                <a:gd name="connsiteX0" fmla="*/ 1727199 w 3089844"/>
                <a:gd name="connsiteY0" fmla="*/ 2603499 h 2634238"/>
                <a:gd name="connsiteX1" fmla="*/ 0 w 3089844"/>
                <a:gd name="connsiteY1" fmla="*/ 406399 h 2634238"/>
                <a:gd name="connsiteX2" fmla="*/ 1930399 w 3089844"/>
                <a:gd name="connsiteY2" fmla="*/ 0 h 2634238"/>
                <a:gd name="connsiteX3" fmla="*/ 1727199 w 3089844"/>
                <a:gd name="connsiteY3" fmla="*/ 2603499 h 2634238"/>
                <a:gd name="connsiteX0" fmla="*/ 1727199 w 3144290"/>
                <a:gd name="connsiteY0" fmla="*/ 2603499 h 2617993"/>
                <a:gd name="connsiteX1" fmla="*/ 0 w 3144290"/>
                <a:gd name="connsiteY1" fmla="*/ 406399 h 2617993"/>
                <a:gd name="connsiteX2" fmla="*/ 1930399 w 3144290"/>
                <a:gd name="connsiteY2" fmla="*/ 0 h 2617993"/>
                <a:gd name="connsiteX3" fmla="*/ 1727199 w 3144290"/>
                <a:gd name="connsiteY3" fmla="*/ 2603499 h 261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4290" h="2617993">
                  <a:moveTo>
                    <a:pt x="1727199" y="2603499"/>
                  </a:moveTo>
                  <a:cubicBezTo>
                    <a:pt x="437362" y="2627090"/>
                    <a:pt x="29633" y="1310216"/>
                    <a:pt x="0" y="406399"/>
                  </a:cubicBezTo>
                  <a:cubicBezTo>
                    <a:pt x="315086" y="332623"/>
                    <a:pt x="369629" y="1426941"/>
                    <a:pt x="1930399" y="0"/>
                  </a:cubicBezTo>
                  <a:cubicBezTo>
                    <a:pt x="3970866" y="378883"/>
                    <a:pt x="3115732" y="2827866"/>
                    <a:pt x="1727199" y="2603499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6427E30-C994-C1E1-4C27-CD80FA79AFFC}"/>
                </a:ext>
              </a:extLst>
            </p:cNvPr>
            <p:cNvSpPr/>
            <p:nvPr/>
          </p:nvSpPr>
          <p:spPr>
            <a:xfrm>
              <a:off x="3835400" y="965200"/>
              <a:ext cx="2479438" cy="2463800"/>
            </a:xfrm>
            <a:prstGeom prst="ellipse">
              <a:avLst/>
            </a:pr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Rectangle 27">
              <a:extLst>
                <a:ext uri="{FF2B5EF4-FFF2-40B4-BE49-F238E27FC236}">
                  <a16:creationId xmlns:a16="http://schemas.microsoft.com/office/drawing/2014/main" id="{B3609BC2-718B-6DA7-BEB1-64B2A1B0DC83}"/>
                </a:ext>
              </a:extLst>
            </p:cNvPr>
            <p:cNvSpPr/>
            <p:nvPr/>
          </p:nvSpPr>
          <p:spPr>
            <a:xfrm>
              <a:off x="3695993" y="3052761"/>
              <a:ext cx="1085849" cy="1809751"/>
            </a:xfrm>
            <a:custGeom>
              <a:avLst/>
              <a:gdLst>
                <a:gd name="connsiteX0" fmla="*/ 0 w 520700"/>
                <a:gd name="connsiteY0" fmla="*/ 0 h 127542"/>
                <a:gd name="connsiteX1" fmla="*/ 520700 w 520700"/>
                <a:gd name="connsiteY1" fmla="*/ 0 h 127542"/>
                <a:gd name="connsiteX2" fmla="*/ 520700 w 520700"/>
                <a:gd name="connsiteY2" fmla="*/ 127542 h 127542"/>
                <a:gd name="connsiteX3" fmla="*/ 0 w 520700"/>
                <a:gd name="connsiteY3" fmla="*/ 127542 h 127542"/>
                <a:gd name="connsiteX4" fmla="*/ 0 w 520700"/>
                <a:gd name="connsiteY4" fmla="*/ 0 h 127542"/>
                <a:gd name="connsiteX0" fmla="*/ 63500 w 584200"/>
                <a:gd name="connsiteY0" fmla="*/ 1155700 h 1283242"/>
                <a:gd name="connsiteX1" fmla="*/ 0 w 584200"/>
                <a:gd name="connsiteY1" fmla="*/ 0 h 1283242"/>
                <a:gd name="connsiteX2" fmla="*/ 584200 w 584200"/>
                <a:gd name="connsiteY2" fmla="*/ 1283242 h 1283242"/>
                <a:gd name="connsiteX3" fmla="*/ 63500 w 584200"/>
                <a:gd name="connsiteY3" fmla="*/ 1283242 h 1283242"/>
                <a:gd name="connsiteX4" fmla="*/ 63500 w 584200"/>
                <a:gd name="connsiteY4" fmla="*/ 1155700 h 1283242"/>
                <a:gd name="connsiteX0" fmla="*/ 63500 w 584200"/>
                <a:gd name="connsiteY0" fmla="*/ 1200274 h 1327816"/>
                <a:gd name="connsiteX1" fmla="*/ 0 w 584200"/>
                <a:gd name="connsiteY1" fmla="*/ 44574 h 1327816"/>
                <a:gd name="connsiteX2" fmla="*/ 215900 w 584200"/>
                <a:gd name="connsiteY2" fmla="*/ 59402 h 1327816"/>
                <a:gd name="connsiteX3" fmla="*/ 584200 w 584200"/>
                <a:gd name="connsiteY3" fmla="*/ 1327816 h 1327816"/>
                <a:gd name="connsiteX4" fmla="*/ 63500 w 584200"/>
                <a:gd name="connsiteY4" fmla="*/ 1327816 h 1327816"/>
                <a:gd name="connsiteX5" fmla="*/ 63500 w 584200"/>
                <a:gd name="connsiteY5" fmla="*/ 1200274 h 1327816"/>
                <a:gd name="connsiteX0" fmla="*/ 127000 w 647700"/>
                <a:gd name="connsiteY0" fmla="*/ 1200274 h 1327816"/>
                <a:gd name="connsiteX1" fmla="*/ 0 w 647700"/>
                <a:gd name="connsiteY1" fmla="*/ 300702 h 1327816"/>
                <a:gd name="connsiteX2" fmla="*/ 63500 w 647700"/>
                <a:gd name="connsiteY2" fmla="*/ 44574 h 1327816"/>
                <a:gd name="connsiteX3" fmla="*/ 279400 w 647700"/>
                <a:gd name="connsiteY3" fmla="*/ 59402 h 1327816"/>
                <a:gd name="connsiteX4" fmla="*/ 647700 w 647700"/>
                <a:gd name="connsiteY4" fmla="*/ 1327816 h 1327816"/>
                <a:gd name="connsiteX5" fmla="*/ 127000 w 647700"/>
                <a:gd name="connsiteY5" fmla="*/ 1327816 h 1327816"/>
                <a:gd name="connsiteX6" fmla="*/ 127000 w 647700"/>
                <a:gd name="connsiteY6" fmla="*/ 1200274 h 1327816"/>
                <a:gd name="connsiteX0" fmla="*/ 177821 w 698521"/>
                <a:gd name="connsiteY0" fmla="*/ 1200274 h 1327816"/>
                <a:gd name="connsiteX1" fmla="*/ 50821 w 698521"/>
                <a:gd name="connsiteY1" fmla="*/ 300702 h 1327816"/>
                <a:gd name="connsiteX2" fmla="*/ 114321 w 698521"/>
                <a:gd name="connsiteY2" fmla="*/ 44574 h 1327816"/>
                <a:gd name="connsiteX3" fmla="*/ 330221 w 698521"/>
                <a:gd name="connsiteY3" fmla="*/ 59402 h 1327816"/>
                <a:gd name="connsiteX4" fmla="*/ 698521 w 698521"/>
                <a:gd name="connsiteY4" fmla="*/ 1327816 h 1327816"/>
                <a:gd name="connsiteX5" fmla="*/ 177821 w 698521"/>
                <a:gd name="connsiteY5" fmla="*/ 1327816 h 1327816"/>
                <a:gd name="connsiteX6" fmla="*/ 177821 w 698521"/>
                <a:gd name="connsiteY6" fmla="*/ 1200274 h 1327816"/>
                <a:gd name="connsiteX0" fmla="*/ 394885 w 915585"/>
                <a:gd name="connsiteY0" fmla="*/ 12002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394885 w 915585"/>
                <a:gd name="connsiteY7" fmla="*/ 12002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29785 w 915585"/>
                <a:gd name="connsiteY0" fmla="*/ 1022474 h 1327816"/>
                <a:gd name="connsiteX1" fmla="*/ 1186 w 915585"/>
                <a:gd name="connsiteY1" fmla="*/ 745202 h 1327816"/>
                <a:gd name="connsiteX2" fmla="*/ 267885 w 915585"/>
                <a:gd name="connsiteY2" fmla="*/ 300702 h 1327816"/>
                <a:gd name="connsiteX3" fmla="*/ 331385 w 915585"/>
                <a:gd name="connsiteY3" fmla="*/ 44574 h 1327816"/>
                <a:gd name="connsiteX4" fmla="*/ 547285 w 915585"/>
                <a:gd name="connsiteY4" fmla="*/ 59402 h 1327816"/>
                <a:gd name="connsiteX5" fmla="*/ 915585 w 915585"/>
                <a:gd name="connsiteY5" fmla="*/ 1327816 h 1327816"/>
                <a:gd name="connsiteX6" fmla="*/ 394885 w 915585"/>
                <a:gd name="connsiteY6" fmla="*/ 1327816 h 1327816"/>
                <a:gd name="connsiteX7" fmla="*/ 229785 w 915585"/>
                <a:gd name="connsiteY7" fmla="*/ 1022474 h 1327816"/>
                <a:gd name="connsiteX0" fmla="*/ 231529 w 917329"/>
                <a:gd name="connsiteY0" fmla="*/ 1022474 h 1327816"/>
                <a:gd name="connsiteX1" fmla="*/ 2930 w 917329"/>
                <a:gd name="connsiteY1" fmla="*/ 745202 h 1327816"/>
                <a:gd name="connsiteX2" fmla="*/ 115643 w 917329"/>
                <a:gd name="connsiteY2" fmla="*/ 527715 h 1327816"/>
                <a:gd name="connsiteX3" fmla="*/ 269629 w 917329"/>
                <a:gd name="connsiteY3" fmla="*/ 300702 h 1327816"/>
                <a:gd name="connsiteX4" fmla="*/ 333129 w 917329"/>
                <a:gd name="connsiteY4" fmla="*/ 44574 h 1327816"/>
                <a:gd name="connsiteX5" fmla="*/ 549029 w 917329"/>
                <a:gd name="connsiteY5" fmla="*/ 59402 h 1327816"/>
                <a:gd name="connsiteX6" fmla="*/ 917329 w 917329"/>
                <a:gd name="connsiteY6" fmla="*/ 1327816 h 1327816"/>
                <a:gd name="connsiteX7" fmla="*/ 396629 w 917329"/>
                <a:gd name="connsiteY7" fmla="*/ 1327816 h 1327816"/>
                <a:gd name="connsiteX8" fmla="*/ 231529 w 917329"/>
                <a:gd name="connsiteY8" fmla="*/ 1022474 h 1327816"/>
                <a:gd name="connsiteX0" fmla="*/ 351952 w 1037752"/>
                <a:gd name="connsiteY0" fmla="*/ 1022474 h 1327816"/>
                <a:gd name="connsiteX1" fmla="*/ 123353 w 1037752"/>
                <a:gd name="connsiteY1" fmla="*/ 745202 h 1327816"/>
                <a:gd name="connsiteX2" fmla="*/ 236066 w 1037752"/>
                <a:gd name="connsiteY2" fmla="*/ 527715 h 1327816"/>
                <a:gd name="connsiteX3" fmla="*/ 390052 w 1037752"/>
                <a:gd name="connsiteY3" fmla="*/ 300702 h 1327816"/>
                <a:gd name="connsiteX4" fmla="*/ 453552 w 1037752"/>
                <a:gd name="connsiteY4" fmla="*/ 44574 h 1327816"/>
                <a:gd name="connsiteX5" fmla="*/ 669452 w 1037752"/>
                <a:gd name="connsiteY5" fmla="*/ 59402 h 1327816"/>
                <a:gd name="connsiteX6" fmla="*/ 1037752 w 1037752"/>
                <a:gd name="connsiteY6" fmla="*/ 1327816 h 1327816"/>
                <a:gd name="connsiteX7" fmla="*/ 517052 w 1037752"/>
                <a:gd name="connsiteY7" fmla="*/ 1327816 h 1327816"/>
                <a:gd name="connsiteX8" fmla="*/ 351952 w 1037752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44355 w 1030155"/>
                <a:gd name="connsiteY0" fmla="*/ 1022474 h 1327816"/>
                <a:gd name="connsiteX1" fmla="*/ 125281 w 1030155"/>
                <a:gd name="connsiteY1" fmla="*/ 721389 h 1327816"/>
                <a:gd name="connsiteX2" fmla="*/ 228469 w 1030155"/>
                <a:gd name="connsiteY2" fmla="*/ 527715 h 1327816"/>
                <a:gd name="connsiteX3" fmla="*/ 382455 w 1030155"/>
                <a:gd name="connsiteY3" fmla="*/ 300702 h 1327816"/>
                <a:gd name="connsiteX4" fmla="*/ 445955 w 1030155"/>
                <a:gd name="connsiteY4" fmla="*/ 44574 h 1327816"/>
                <a:gd name="connsiteX5" fmla="*/ 661855 w 1030155"/>
                <a:gd name="connsiteY5" fmla="*/ 59402 h 1327816"/>
                <a:gd name="connsiteX6" fmla="*/ 1030155 w 1030155"/>
                <a:gd name="connsiteY6" fmla="*/ 1327816 h 1327816"/>
                <a:gd name="connsiteX7" fmla="*/ 509455 w 1030155"/>
                <a:gd name="connsiteY7" fmla="*/ 1327816 h 1327816"/>
                <a:gd name="connsiteX8" fmla="*/ 344355 w 1030155"/>
                <a:gd name="connsiteY8" fmla="*/ 1022474 h 1327816"/>
                <a:gd name="connsiteX0" fmla="*/ 373549 w 1059349"/>
                <a:gd name="connsiteY0" fmla="*/ 1022474 h 1327816"/>
                <a:gd name="connsiteX1" fmla="*/ 154475 w 1059349"/>
                <a:gd name="connsiteY1" fmla="*/ 721389 h 1327816"/>
                <a:gd name="connsiteX2" fmla="*/ 257663 w 1059349"/>
                <a:gd name="connsiteY2" fmla="*/ 527715 h 1327816"/>
                <a:gd name="connsiteX3" fmla="*/ 411649 w 1059349"/>
                <a:gd name="connsiteY3" fmla="*/ 300702 h 1327816"/>
                <a:gd name="connsiteX4" fmla="*/ 475149 w 1059349"/>
                <a:gd name="connsiteY4" fmla="*/ 44574 h 1327816"/>
                <a:gd name="connsiteX5" fmla="*/ 691049 w 1059349"/>
                <a:gd name="connsiteY5" fmla="*/ 59402 h 1327816"/>
                <a:gd name="connsiteX6" fmla="*/ 1059349 w 1059349"/>
                <a:gd name="connsiteY6" fmla="*/ 1327816 h 1327816"/>
                <a:gd name="connsiteX7" fmla="*/ 538649 w 1059349"/>
                <a:gd name="connsiteY7" fmla="*/ 1327816 h 1327816"/>
                <a:gd name="connsiteX8" fmla="*/ 373549 w 1059349"/>
                <a:gd name="connsiteY8" fmla="*/ 1022474 h 1327816"/>
                <a:gd name="connsiteX0" fmla="*/ 360893 w 1046693"/>
                <a:gd name="connsiteY0" fmla="*/ 1022474 h 1327816"/>
                <a:gd name="connsiteX1" fmla="*/ 141819 w 1046693"/>
                <a:gd name="connsiteY1" fmla="*/ 721389 h 1327816"/>
                <a:gd name="connsiteX2" fmla="*/ 245007 w 1046693"/>
                <a:gd name="connsiteY2" fmla="*/ 527715 h 1327816"/>
                <a:gd name="connsiteX3" fmla="*/ 398993 w 1046693"/>
                <a:gd name="connsiteY3" fmla="*/ 300702 h 1327816"/>
                <a:gd name="connsiteX4" fmla="*/ 462493 w 1046693"/>
                <a:gd name="connsiteY4" fmla="*/ 44574 h 1327816"/>
                <a:gd name="connsiteX5" fmla="*/ 678393 w 1046693"/>
                <a:gd name="connsiteY5" fmla="*/ 59402 h 1327816"/>
                <a:gd name="connsiteX6" fmla="*/ 1046693 w 1046693"/>
                <a:gd name="connsiteY6" fmla="*/ 1327816 h 1327816"/>
                <a:gd name="connsiteX7" fmla="*/ 525993 w 1046693"/>
                <a:gd name="connsiteY7" fmla="*/ 1327816 h 1327816"/>
                <a:gd name="connsiteX8" fmla="*/ 360893 w 1046693"/>
                <a:gd name="connsiteY8" fmla="*/ 1022474 h 1327816"/>
                <a:gd name="connsiteX0" fmla="*/ 363259 w 1049059"/>
                <a:gd name="connsiteY0" fmla="*/ 1022474 h 1327816"/>
                <a:gd name="connsiteX1" fmla="*/ 144185 w 1049059"/>
                <a:gd name="connsiteY1" fmla="*/ 721389 h 1327816"/>
                <a:gd name="connsiteX2" fmla="*/ 247373 w 1049059"/>
                <a:gd name="connsiteY2" fmla="*/ 527715 h 1327816"/>
                <a:gd name="connsiteX3" fmla="*/ 401359 w 1049059"/>
                <a:gd name="connsiteY3" fmla="*/ 300702 h 1327816"/>
                <a:gd name="connsiteX4" fmla="*/ 464859 w 1049059"/>
                <a:gd name="connsiteY4" fmla="*/ 44574 h 1327816"/>
                <a:gd name="connsiteX5" fmla="*/ 680759 w 1049059"/>
                <a:gd name="connsiteY5" fmla="*/ 59402 h 1327816"/>
                <a:gd name="connsiteX6" fmla="*/ 1049059 w 1049059"/>
                <a:gd name="connsiteY6" fmla="*/ 1327816 h 1327816"/>
                <a:gd name="connsiteX7" fmla="*/ 528359 w 1049059"/>
                <a:gd name="connsiteY7" fmla="*/ 1327816 h 1327816"/>
                <a:gd name="connsiteX8" fmla="*/ 363259 w 1049059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78476 w 1064276"/>
                <a:gd name="connsiteY0" fmla="*/ 1022474 h 1327816"/>
                <a:gd name="connsiteX1" fmla="*/ 159402 w 1064276"/>
                <a:gd name="connsiteY1" fmla="*/ 721389 h 1327816"/>
                <a:gd name="connsiteX2" fmla="*/ 262590 w 1064276"/>
                <a:gd name="connsiteY2" fmla="*/ 527715 h 1327816"/>
                <a:gd name="connsiteX3" fmla="*/ 416576 w 1064276"/>
                <a:gd name="connsiteY3" fmla="*/ 300702 h 1327816"/>
                <a:gd name="connsiteX4" fmla="*/ 480076 w 1064276"/>
                <a:gd name="connsiteY4" fmla="*/ 44574 h 1327816"/>
                <a:gd name="connsiteX5" fmla="*/ 695976 w 1064276"/>
                <a:gd name="connsiteY5" fmla="*/ 59402 h 1327816"/>
                <a:gd name="connsiteX6" fmla="*/ 1064276 w 1064276"/>
                <a:gd name="connsiteY6" fmla="*/ 1327816 h 1327816"/>
                <a:gd name="connsiteX7" fmla="*/ 543576 w 1064276"/>
                <a:gd name="connsiteY7" fmla="*/ 1327816 h 1327816"/>
                <a:gd name="connsiteX8" fmla="*/ 378476 w 1064276"/>
                <a:gd name="connsiteY8" fmla="*/ 1022474 h 1327816"/>
                <a:gd name="connsiteX0" fmla="*/ 384191 w 1069991"/>
                <a:gd name="connsiteY0" fmla="*/ 1022474 h 1327816"/>
                <a:gd name="connsiteX1" fmla="*/ 165117 w 1069991"/>
                <a:gd name="connsiteY1" fmla="*/ 721389 h 1327816"/>
                <a:gd name="connsiteX2" fmla="*/ 268305 w 1069991"/>
                <a:gd name="connsiteY2" fmla="*/ 527715 h 1327816"/>
                <a:gd name="connsiteX3" fmla="*/ 422291 w 1069991"/>
                <a:gd name="connsiteY3" fmla="*/ 300702 h 1327816"/>
                <a:gd name="connsiteX4" fmla="*/ 485791 w 1069991"/>
                <a:gd name="connsiteY4" fmla="*/ 44574 h 1327816"/>
                <a:gd name="connsiteX5" fmla="*/ 701691 w 1069991"/>
                <a:gd name="connsiteY5" fmla="*/ 59402 h 1327816"/>
                <a:gd name="connsiteX6" fmla="*/ 1069991 w 1069991"/>
                <a:gd name="connsiteY6" fmla="*/ 1327816 h 1327816"/>
                <a:gd name="connsiteX7" fmla="*/ 549291 w 1069991"/>
                <a:gd name="connsiteY7" fmla="*/ 1327816 h 1327816"/>
                <a:gd name="connsiteX8" fmla="*/ 384191 w 1069991"/>
                <a:gd name="connsiteY8" fmla="*/ 1022474 h 1327816"/>
                <a:gd name="connsiteX0" fmla="*/ 378477 w 1064277"/>
                <a:gd name="connsiteY0" fmla="*/ 1022474 h 1327816"/>
                <a:gd name="connsiteX1" fmla="*/ 159403 w 1064277"/>
                <a:gd name="connsiteY1" fmla="*/ 721389 h 1327816"/>
                <a:gd name="connsiteX2" fmla="*/ 262591 w 1064277"/>
                <a:gd name="connsiteY2" fmla="*/ 527715 h 1327816"/>
                <a:gd name="connsiteX3" fmla="*/ 416577 w 1064277"/>
                <a:gd name="connsiteY3" fmla="*/ 300702 h 1327816"/>
                <a:gd name="connsiteX4" fmla="*/ 480077 w 1064277"/>
                <a:gd name="connsiteY4" fmla="*/ 44574 h 1327816"/>
                <a:gd name="connsiteX5" fmla="*/ 695977 w 1064277"/>
                <a:gd name="connsiteY5" fmla="*/ 59402 h 1327816"/>
                <a:gd name="connsiteX6" fmla="*/ 1064277 w 1064277"/>
                <a:gd name="connsiteY6" fmla="*/ 1327816 h 1327816"/>
                <a:gd name="connsiteX7" fmla="*/ 543577 w 1064277"/>
                <a:gd name="connsiteY7" fmla="*/ 1327816 h 1327816"/>
                <a:gd name="connsiteX8" fmla="*/ 378477 w 1064277"/>
                <a:gd name="connsiteY8" fmla="*/ 1022474 h 1327816"/>
                <a:gd name="connsiteX0" fmla="*/ 386357 w 1072157"/>
                <a:gd name="connsiteY0" fmla="*/ 1022474 h 1327816"/>
                <a:gd name="connsiteX1" fmla="*/ 167283 w 1072157"/>
                <a:gd name="connsiteY1" fmla="*/ 721389 h 1327816"/>
                <a:gd name="connsiteX2" fmla="*/ 270471 w 1072157"/>
                <a:gd name="connsiteY2" fmla="*/ 527715 h 1327816"/>
                <a:gd name="connsiteX3" fmla="*/ 424457 w 1072157"/>
                <a:gd name="connsiteY3" fmla="*/ 300702 h 1327816"/>
                <a:gd name="connsiteX4" fmla="*/ 487957 w 1072157"/>
                <a:gd name="connsiteY4" fmla="*/ 44574 h 1327816"/>
                <a:gd name="connsiteX5" fmla="*/ 703857 w 1072157"/>
                <a:gd name="connsiteY5" fmla="*/ 59402 h 1327816"/>
                <a:gd name="connsiteX6" fmla="*/ 1072157 w 1072157"/>
                <a:gd name="connsiteY6" fmla="*/ 1327816 h 1327816"/>
                <a:gd name="connsiteX7" fmla="*/ 551457 w 1072157"/>
                <a:gd name="connsiteY7" fmla="*/ 1327816 h 1327816"/>
                <a:gd name="connsiteX8" fmla="*/ 386357 w 1072157"/>
                <a:gd name="connsiteY8" fmla="*/ 1022474 h 1327816"/>
                <a:gd name="connsiteX0" fmla="*/ 386357 w 1072157"/>
                <a:gd name="connsiteY0" fmla="*/ 1112299 h 1417641"/>
                <a:gd name="connsiteX1" fmla="*/ 167283 w 1072157"/>
                <a:gd name="connsiteY1" fmla="*/ 811214 h 1417641"/>
                <a:gd name="connsiteX2" fmla="*/ 270471 w 1072157"/>
                <a:gd name="connsiteY2" fmla="*/ 617540 h 1417641"/>
                <a:gd name="connsiteX3" fmla="*/ 424457 w 1072157"/>
                <a:gd name="connsiteY3" fmla="*/ 390527 h 1417641"/>
                <a:gd name="connsiteX4" fmla="*/ 487957 w 1072157"/>
                <a:gd name="connsiteY4" fmla="*/ 134399 h 1417641"/>
                <a:gd name="connsiteX5" fmla="*/ 703857 w 1072157"/>
                <a:gd name="connsiteY5" fmla="*/ 149227 h 1417641"/>
                <a:gd name="connsiteX6" fmla="*/ 1072157 w 1072157"/>
                <a:gd name="connsiteY6" fmla="*/ 1417641 h 1417641"/>
                <a:gd name="connsiteX7" fmla="*/ 551457 w 1072157"/>
                <a:gd name="connsiteY7" fmla="*/ 1417641 h 1417641"/>
                <a:gd name="connsiteX8" fmla="*/ 386357 w 1072157"/>
                <a:gd name="connsiteY8" fmla="*/ 1112299 h 1417641"/>
                <a:gd name="connsiteX0" fmla="*/ 386357 w 1072157"/>
                <a:gd name="connsiteY0" fmla="*/ 1328560 h 1633902"/>
                <a:gd name="connsiteX1" fmla="*/ 167283 w 1072157"/>
                <a:gd name="connsiteY1" fmla="*/ 1027475 h 1633902"/>
                <a:gd name="connsiteX2" fmla="*/ 270471 w 1072157"/>
                <a:gd name="connsiteY2" fmla="*/ 833801 h 1633902"/>
                <a:gd name="connsiteX3" fmla="*/ 424457 w 1072157"/>
                <a:gd name="connsiteY3" fmla="*/ 606788 h 1633902"/>
                <a:gd name="connsiteX4" fmla="*/ 487957 w 1072157"/>
                <a:gd name="connsiteY4" fmla="*/ 350660 h 1633902"/>
                <a:gd name="connsiteX5" fmla="*/ 703857 w 1072157"/>
                <a:gd name="connsiteY5" fmla="*/ 365488 h 1633902"/>
                <a:gd name="connsiteX6" fmla="*/ 1072157 w 1072157"/>
                <a:gd name="connsiteY6" fmla="*/ 1633902 h 1633902"/>
                <a:gd name="connsiteX7" fmla="*/ 551457 w 1072157"/>
                <a:gd name="connsiteY7" fmla="*/ 1633902 h 1633902"/>
                <a:gd name="connsiteX8" fmla="*/ 386357 w 1072157"/>
                <a:gd name="connsiteY8" fmla="*/ 1328560 h 1633902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487957 w 1072157"/>
                <a:gd name="connsiteY4" fmla="*/ 481624 h 1764866"/>
                <a:gd name="connsiteX5" fmla="*/ 703857 w 1072157"/>
                <a:gd name="connsiteY5" fmla="*/ 496452 h 1764866"/>
                <a:gd name="connsiteX6" fmla="*/ 1072157 w 1072157"/>
                <a:gd name="connsiteY6" fmla="*/ 1764866 h 1764866"/>
                <a:gd name="connsiteX7" fmla="*/ 551457 w 1072157"/>
                <a:gd name="connsiteY7" fmla="*/ 1764866 h 1764866"/>
                <a:gd name="connsiteX8" fmla="*/ 386357 w 1072157"/>
                <a:gd name="connsiteY8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86357 w 1072157"/>
                <a:gd name="connsiteY0" fmla="*/ 1459524 h 1764866"/>
                <a:gd name="connsiteX1" fmla="*/ 167283 w 1072157"/>
                <a:gd name="connsiteY1" fmla="*/ 1158439 h 1764866"/>
                <a:gd name="connsiteX2" fmla="*/ 270471 w 1072157"/>
                <a:gd name="connsiteY2" fmla="*/ 964765 h 1764866"/>
                <a:gd name="connsiteX3" fmla="*/ 424457 w 1072157"/>
                <a:gd name="connsiteY3" fmla="*/ 737752 h 1764866"/>
                <a:gd name="connsiteX4" fmla="*/ 165697 w 1072157"/>
                <a:gd name="connsiteY4" fmla="*/ 136091 h 1764866"/>
                <a:gd name="connsiteX5" fmla="*/ 487957 w 1072157"/>
                <a:gd name="connsiteY5" fmla="*/ 481624 h 1764866"/>
                <a:gd name="connsiteX6" fmla="*/ 703857 w 1072157"/>
                <a:gd name="connsiteY6" fmla="*/ 496452 h 1764866"/>
                <a:gd name="connsiteX7" fmla="*/ 1072157 w 1072157"/>
                <a:gd name="connsiteY7" fmla="*/ 1764866 h 1764866"/>
                <a:gd name="connsiteX8" fmla="*/ 551457 w 1072157"/>
                <a:gd name="connsiteY8" fmla="*/ 1764866 h 1764866"/>
                <a:gd name="connsiteX9" fmla="*/ 386357 w 1072157"/>
                <a:gd name="connsiteY9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459524 h 1764866"/>
                <a:gd name="connsiteX1" fmla="*/ 159403 w 1064277"/>
                <a:gd name="connsiteY1" fmla="*/ 1158439 h 1764866"/>
                <a:gd name="connsiteX2" fmla="*/ 262591 w 1064277"/>
                <a:gd name="connsiteY2" fmla="*/ 964765 h 1764866"/>
                <a:gd name="connsiteX3" fmla="*/ 100667 w 1064277"/>
                <a:gd name="connsiteY3" fmla="*/ 474228 h 1764866"/>
                <a:gd name="connsiteX4" fmla="*/ 416577 w 1064277"/>
                <a:gd name="connsiteY4" fmla="*/ 737752 h 1764866"/>
                <a:gd name="connsiteX5" fmla="*/ 157817 w 1064277"/>
                <a:gd name="connsiteY5" fmla="*/ 136091 h 1764866"/>
                <a:gd name="connsiteX6" fmla="*/ 480077 w 1064277"/>
                <a:gd name="connsiteY6" fmla="*/ 481624 h 1764866"/>
                <a:gd name="connsiteX7" fmla="*/ 695977 w 1064277"/>
                <a:gd name="connsiteY7" fmla="*/ 496452 h 1764866"/>
                <a:gd name="connsiteX8" fmla="*/ 1064277 w 1064277"/>
                <a:gd name="connsiteY8" fmla="*/ 1764866 h 1764866"/>
                <a:gd name="connsiteX9" fmla="*/ 543577 w 1064277"/>
                <a:gd name="connsiteY9" fmla="*/ 1764866 h 1764866"/>
                <a:gd name="connsiteX10" fmla="*/ 378477 w 1064277"/>
                <a:gd name="connsiteY10" fmla="*/ 1459524 h 1764866"/>
                <a:gd name="connsiteX0" fmla="*/ 378477 w 1064277"/>
                <a:gd name="connsiteY0" fmla="*/ 1326946 h 1632288"/>
                <a:gd name="connsiteX1" fmla="*/ 159403 w 1064277"/>
                <a:gd name="connsiteY1" fmla="*/ 1025861 h 1632288"/>
                <a:gd name="connsiteX2" fmla="*/ 262591 w 1064277"/>
                <a:gd name="connsiteY2" fmla="*/ 832187 h 1632288"/>
                <a:gd name="connsiteX3" fmla="*/ 100667 w 1064277"/>
                <a:gd name="connsiteY3" fmla="*/ 341650 h 1632288"/>
                <a:gd name="connsiteX4" fmla="*/ 416577 w 1064277"/>
                <a:gd name="connsiteY4" fmla="*/ 605174 h 1632288"/>
                <a:gd name="connsiteX5" fmla="*/ 157817 w 1064277"/>
                <a:gd name="connsiteY5" fmla="*/ 3513 h 1632288"/>
                <a:gd name="connsiteX6" fmla="*/ 480077 w 1064277"/>
                <a:gd name="connsiteY6" fmla="*/ 349046 h 1632288"/>
                <a:gd name="connsiteX7" fmla="*/ 695977 w 1064277"/>
                <a:gd name="connsiteY7" fmla="*/ 363874 h 1632288"/>
                <a:gd name="connsiteX8" fmla="*/ 1064277 w 1064277"/>
                <a:gd name="connsiteY8" fmla="*/ 1632288 h 1632288"/>
                <a:gd name="connsiteX9" fmla="*/ 543577 w 1064277"/>
                <a:gd name="connsiteY9" fmla="*/ 1632288 h 1632288"/>
                <a:gd name="connsiteX10" fmla="*/ 378477 w 1064277"/>
                <a:gd name="connsiteY10" fmla="*/ 1326946 h 1632288"/>
                <a:gd name="connsiteX0" fmla="*/ 378477 w 1064277"/>
                <a:gd name="connsiteY0" fmla="*/ 1490129 h 1795471"/>
                <a:gd name="connsiteX1" fmla="*/ 159403 w 1064277"/>
                <a:gd name="connsiteY1" fmla="*/ 1189044 h 1795471"/>
                <a:gd name="connsiteX2" fmla="*/ 262591 w 1064277"/>
                <a:gd name="connsiteY2" fmla="*/ 995370 h 1795471"/>
                <a:gd name="connsiteX3" fmla="*/ 100667 w 1064277"/>
                <a:gd name="connsiteY3" fmla="*/ 504833 h 1795471"/>
                <a:gd name="connsiteX4" fmla="*/ 416577 w 1064277"/>
                <a:gd name="connsiteY4" fmla="*/ 768357 h 1795471"/>
                <a:gd name="connsiteX5" fmla="*/ 157817 w 1064277"/>
                <a:gd name="connsiteY5" fmla="*/ 166696 h 1795471"/>
                <a:gd name="connsiteX6" fmla="*/ 480077 w 1064277"/>
                <a:gd name="connsiteY6" fmla="*/ 512229 h 1795471"/>
                <a:gd name="connsiteX7" fmla="*/ 319742 w 1064277"/>
                <a:gd name="connsiteY7" fmla="*/ 8 h 1795471"/>
                <a:gd name="connsiteX8" fmla="*/ 695977 w 1064277"/>
                <a:gd name="connsiteY8" fmla="*/ 527057 h 1795471"/>
                <a:gd name="connsiteX9" fmla="*/ 1064277 w 1064277"/>
                <a:gd name="connsiteY9" fmla="*/ 1795471 h 1795471"/>
                <a:gd name="connsiteX10" fmla="*/ 543577 w 1064277"/>
                <a:gd name="connsiteY10" fmla="*/ 1795471 h 1795471"/>
                <a:gd name="connsiteX11" fmla="*/ 378477 w 1064277"/>
                <a:gd name="connsiteY11" fmla="*/ 1490129 h 1795471"/>
                <a:gd name="connsiteX0" fmla="*/ 378477 w 1064277"/>
                <a:gd name="connsiteY0" fmla="*/ 1504417 h 1809759"/>
                <a:gd name="connsiteX1" fmla="*/ 159403 w 1064277"/>
                <a:gd name="connsiteY1" fmla="*/ 1203332 h 1809759"/>
                <a:gd name="connsiteX2" fmla="*/ 262591 w 1064277"/>
                <a:gd name="connsiteY2" fmla="*/ 1009658 h 1809759"/>
                <a:gd name="connsiteX3" fmla="*/ 100667 w 1064277"/>
                <a:gd name="connsiteY3" fmla="*/ 519121 h 1809759"/>
                <a:gd name="connsiteX4" fmla="*/ 416577 w 1064277"/>
                <a:gd name="connsiteY4" fmla="*/ 782645 h 1809759"/>
                <a:gd name="connsiteX5" fmla="*/ 157817 w 1064277"/>
                <a:gd name="connsiteY5" fmla="*/ 180984 h 1809759"/>
                <a:gd name="connsiteX6" fmla="*/ 480077 w 1064277"/>
                <a:gd name="connsiteY6" fmla="*/ 526517 h 1809759"/>
                <a:gd name="connsiteX7" fmla="*/ 319742 w 1064277"/>
                <a:gd name="connsiteY7" fmla="*/ 8 h 1809759"/>
                <a:gd name="connsiteX8" fmla="*/ 695977 w 1064277"/>
                <a:gd name="connsiteY8" fmla="*/ 541345 h 1809759"/>
                <a:gd name="connsiteX9" fmla="*/ 1064277 w 1064277"/>
                <a:gd name="connsiteY9" fmla="*/ 1809759 h 1809759"/>
                <a:gd name="connsiteX10" fmla="*/ 543577 w 1064277"/>
                <a:gd name="connsiteY10" fmla="*/ 1809759 h 1809759"/>
                <a:gd name="connsiteX11" fmla="*/ 378477 w 1064277"/>
                <a:gd name="connsiteY11" fmla="*/ 1504417 h 1809759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695977 w 1064277"/>
                <a:gd name="connsiteY8" fmla="*/ 541337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64277"/>
                <a:gd name="connsiteY0" fmla="*/ 1504409 h 1809751"/>
                <a:gd name="connsiteX1" fmla="*/ 159403 w 1064277"/>
                <a:gd name="connsiteY1" fmla="*/ 1203324 h 1809751"/>
                <a:gd name="connsiteX2" fmla="*/ 262591 w 1064277"/>
                <a:gd name="connsiteY2" fmla="*/ 1009650 h 1809751"/>
                <a:gd name="connsiteX3" fmla="*/ 100667 w 1064277"/>
                <a:gd name="connsiteY3" fmla="*/ 519113 h 1809751"/>
                <a:gd name="connsiteX4" fmla="*/ 416577 w 1064277"/>
                <a:gd name="connsiteY4" fmla="*/ 782637 h 1809751"/>
                <a:gd name="connsiteX5" fmla="*/ 157817 w 1064277"/>
                <a:gd name="connsiteY5" fmla="*/ 180976 h 1809751"/>
                <a:gd name="connsiteX6" fmla="*/ 480077 w 1064277"/>
                <a:gd name="connsiteY6" fmla="*/ 526509 h 1809751"/>
                <a:gd name="connsiteX7" fmla="*/ 319742 w 1064277"/>
                <a:gd name="connsiteY7" fmla="*/ 0 h 1809751"/>
                <a:gd name="connsiteX8" fmla="*/ 1048402 w 1064277"/>
                <a:gd name="connsiteY8" fmla="*/ 1327149 h 1809751"/>
                <a:gd name="connsiteX9" fmla="*/ 1064277 w 1064277"/>
                <a:gd name="connsiteY9" fmla="*/ 1809751 h 1809751"/>
                <a:gd name="connsiteX10" fmla="*/ 543577 w 1064277"/>
                <a:gd name="connsiteY10" fmla="*/ 1809751 h 1809751"/>
                <a:gd name="connsiteX11" fmla="*/ 378477 w 1064277"/>
                <a:gd name="connsiteY11" fmla="*/ 1504409 h 1809751"/>
                <a:gd name="connsiteX0" fmla="*/ 378477 w 1086200"/>
                <a:gd name="connsiteY0" fmla="*/ 1504409 h 1809751"/>
                <a:gd name="connsiteX1" fmla="*/ 159403 w 1086200"/>
                <a:gd name="connsiteY1" fmla="*/ 1203324 h 1809751"/>
                <a:gd name="connsiteX2" fmla="*/ 262591 w 1086200"/>
                <a:gd name="connsiteY2" fmla="*/ 1009650 h 1809751"/>
                <a:gd name="connsiteX3" fmla="*/ 100667 w 1086200"/>
                <a:gd name="connsiteY3" fmla="*/ 519113 h 1809751"/>
                <a:gd name="connsiteX4" fmla="*/ 416577 w 1086200"/>
                <a:gd name="connsiteY4" fmla="*/ 782637 h 1809751"/>
                <a:gd name="connsiteX5" fmla="*/ 157817 w 1086200"/>
                <a:gd name="connsiteY5" fmla="*/ 180976 h 1809751"/>
                <a:gd name="connsiteX6" fmla="*/ 480077 w 1086200"/>
                <a:gd name="connsiteY6" fmla="*/ 526509 h 1809751"/>
                <a:gd name="connsiteX7" fmla="*/ 319742 w 1086200"/>
                <a:gd name="connsiteY7" fmla="*/ 0 h 1809751"/>
                <a:gd name="connsiteX8" fmla="*/ 1048402 w 1086200"/>
                <a:gd name="connsiteY8" fmla="*/ 1327149 h 1809751"/>
                <a:gd name="connsiteX9" fmla="*/ 1064277 w 1086200"/>
                <a:gd name="connsiteY9" fmla="*/ 1809751 h 1809751"/>
                <a:gd name="connsiteX10" fmla="*/ 543577 w 1086200"/>
                <a:gd name="connsiteY10" fmla="*/ 1809751 h 1809751"/>
                <a:gd name="connsiteX11" fmla="*/ 378477 w 1086200"/>
                <a:gd name="connsiteY11" fmla="*/ 1504409 h 1809751"/>
                <a:gd name="connsiteX0" fmla="*/ 378477 w 1096320"/>
                <a:gd name="connsiteY0" fmla="*/ 1504409 h 1809751"/>
                <a:gd name="connsiteX1" fmla="*/ 159403 w 1096320"/>
                <a:gd name="connsiteY1" fmla="*/ 1203324 h 1809751"/>
                <a:gd name="connsiteX2" fmla="*/ 262591 w 1096320"/>
                <a:gd name="connsiteY2" fmla="*/ 1009650 h 1809751"/>
                <a:gd name="connsiteX3" fmla="*/ 100667 w 1096320"/>
                <a:gd name="connsiteY3" fmla="*/ 519113 h 1809751"/>
                <a:gd name="connsiteX4" fmla="*/ 416577 w 1096320"/>
                <a:gd name="connsiteY4" fmla="*/ 782637 h 1809751"/>
                <a:gd name="connsiteX5" fmla="*/ 157817 w 1096320"/>
                <a:gd name="connsiteY5" fmla="*/ 180976 h 1809751"/>
                <a:gd name="connsiteX6" fmla="*/ 480077 w 1096320"/>
                <a:gd name="connsiteY6" fmla="*/ 526509 h 1809751"/>
                <a:gd name="connsiteX7" fmla="*/ 319742 w 1096320"/>
                <a:gd name="connsiteY7" fmla="*/ 0 h 1809751"/>
                <a:gd name="connsiteX8" fmla="*/ 1048402 w 1096320"/>
                <a:gd name="connsiteY8" fmla="*/ 1327149 h 1809751"/>
                <a:gd name="connsiteX9" fmla="*/ 1064277 w 1096320"/>
                <a:gd name="connsiteY9" fmla="*/ 1809751 h 1809751"/>
                <a:gd name="connsiteX10" fmla="*/ 543577 w 1096320"/>
                <a:gd name="connsiteY10" fmla="*/ 1809751 h 1809751"/>
                <a:gd name="connsiteX11" fmla="*/ 378477 w 1096320"/>
                <a:gd name="connsiteY11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9264 w 1087107"/>
                <a:gd name="connsiteY0" fmla="*/ 1504409 h 1809751"/>
                <a:gd name="connsiteX1" fmla="*/ 150190 w 1087107"/>
                <a:gd name="connsiteY1" fmla="*/ 1203324 h 1809751"/>
                <a:gd name="connsiteX2" fmla="*/ 39065 w 1087107"/>
                <a:gd name="connsiteY2" fmla="*/ 842964 h 1809751"/>
                <a:gd name="connsiteX3" fmla="*/ 253378 w 1087107"/>
                <a:gd name="connsiteY3" fmla="*/ 1009650 h 1809751"/>
                <a:gd name="connsiteX4" fmla="*/ 91454 w 1087107"/>
                <a:gd name="connsiteY4" fmla="*/ 519113 h 1809751"/>
                <a:gd name="connsiteX5" fmla="*/ 407364 w 1087107"/>
                <a:gd name="connsiteY5" fmla="*/ 782637 h 1809751"/>
                <a:gd name="connsiteX6" fmla="*/ 148604 w 1087107"/>
                <a:gd name="connsiteY6" fmla="*/ 180976 h 1809751"/>
                <a:gd name="connsiteX7" fmla="*/ 470864 w 1087107"/>
                <a:gd name="connsiteY7" fmla="*/ 526509 h 1809751"/>
                <a:gd name="connsiteX8" fmla="*/ 310529 w 1087107"/>
                <a:gd name="connsiteY8" fmla="*/ 0 h 1809751"/>
                <a:gd name="connsiteX9" fmla="*/ 1039189 w 1087107"/>
                <a:gd name="connsiteY9" fmla="*/ 1327149 h 1809751"/>
                <a:gd name="connsiteX10" fmla="*/ 1055064 w 1087107"/>
                <a:gd name="connsiteY10" fmla="*/ 1809751 h 1809751"/>
                <a:gd name="connsiteX11" fmla="*/ 534364 w 1087107"/>
                <a:gd name="connsiteY11" fmla="*/ 1809751 h 1809751"/>
                <a:gd name="connsiteX12" fmla="*/ 369264 w 1087107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82637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  <a:gd name="connsiteX0" fmla="*/ 368006 w 1085849"/>
                <a:gd name="connsiteY0" fmla="*/ 1504409 h 1809751"/>
                <a:gd name="connsiteX1" fmla="*/ 148932 w 1085849"/>
                <a:gd name="connsiteY1" fmla="*/ 1203324 h 1809751"/>
                <a:gd name="connsiteX2" fmla="*/ 37807 w 1085849"/>
                <a:gd name="connsiteY2" fmla="*/ 842964 h 1809751"/>
                <a:gd name="connsiteX3" fmla="*/ 252120 w 1085849"/>
                <a:gd name="connsiteY3" fmla="*/ 1009650 h 1809751"/>
                <a:gd name="connsiteX4" fmla="*/ 90196 w 1085849"/>
                <a:gd name="connsiteY4" fmla="*/ 519113 h 1809751"/>
                <a:gd name="connsiteX5" fmla="*/ 406106 w 1085849"/>
                <a:gd name="connsiteY5" fmla="*/ 758825 h 1809751"/>
                <a:gd name="connsiteX6" fmla="*/ 147346 w 1085849"/>
                <a:gd name="connsiteY6" fmla="*/ 180976 h 1809751"/>
                <a:gd name="connsiteX7" fmla="*/ 469606 w 1085849"/>
                <a:gd name="connsiteY7" fmla="*/ 526509 h 1809751"/>
                <a:gd name="connsiteX8" fmla="*/ 309271 w 1085849"/>
                <a:gd name="connsiteY8" fmla="*/ 0 h 1809751"/>
                <a:gd name="connsiteX9" fmla="*/ 1037931 w 1085849"/>
                <a:gd name="connsiteY9" fmla="*/ 1327149 h 1809751"/>
                <a:gd name="connsiteX10" fmla="*/ 1053806 w 1085849"/>
                <a:gd name="connsiteY10" fmla="*/ 1809751 h 1809751"/>
                <a:gd name="connsiteX11" fmla="*/ 533106 w 1085849"/>
                <a:gd name="connsiteY11" fmla="*/ 1809751 h 1809751"/>
                <a:gd name="connsiteX12" fmla="*/ 368006 w 1085849"/>
                <a:gd name="connsiteY12" fmla="*/ 1504409 h 180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849" h="1809751">
                  <a:moveTo>
                    <a:pt x="368006" y="1504409"/>
                  </a:moveTo>
                  <a:cubicBezTo>
                    <a:pt x="130411" y="1481919"/>
                    <a:pt x="141524" y="1372303"/>
                    <a:pt x="148932" y="1203324"/>
                  </a:cubicBezTo>
                  <a:cubicBezTo>
                    <a:pt x="93105" y="1096258"/>
                    <a:pt x="-55591" y="1184806"/>
                    <a:pt x="37807" y="842964"/>
                  </a:cubicBezTo>
                  <a:cubicBezTo>
                    <a:pt x="55005" y="810685"/>
                    <a:pt x="247357" y="1038225"/>
                    <a:pt x="252120" y="1009650"/>
                  </a:cubicBezTo>
                  <a:cubicBezTo>
                    <a:pt x="251856" y="955146"/>
                    <a:pt x="-183118" y="804599"/>
                    <a:pt x="90196" y="519113"/>
                  </a:cubicBezTo>
                  <a:cubicBezTo>
                    <a:pt x="112685" y="525728"/>
                    <a:pt x="396581" y="774700"/>
                    <a:pt x="406106" y="758825"/>
                  </a:cubicBezTo>
                  <a:cubicBezTo>
                    <a:pt x="314825" y="676275"/>
                    <a:pt x="-125175" y="490364"/>
                    <a:pt x="147346" y="180976"/>
                  </a:cubicBezTo>
                  <a:cubicBezTo>
                    <a:pt x="164279" y="173213"/>
                    <a:pt x="406106" y="529949"/>
                    <a:pt x="469606" y="526509"/>
                  </a:cubicBezTo>
                  <a:cubicBezTo>
                    <a:pt x="492625" y="534446"/>
                    <a:pt x="-98187" y="149929"/>
                    <a:pt x="309271" y="0"/>
                  </a:cubicBezTo>
                  <a:cubicBezTo>
                    <a:pt x="588141" y="497771"/>
                    <a:pt x="1271823" y="839787"/>
                    <a:pt x="1037931" y="1327149"/>
                  </a:cubicBezTo>
                  <a:lnTo>
                    <a:pt x="1053806" y="1809751"/>
                  </a:lnTo>
                  <a:lnTo>
                    <a:pt x="533106" y="1809751"/>
                  </a:lnTo>
                  <a:lnTo>
                    <a:pt x="368006" y="1504409"/>
                  </a:ln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7EDD971-BF48-2880-8E0A-357A4B380D5A}"/>
                </a:ext>
              </a:extLst>
            </p:cNvPr>
            <p:cNvSpPr/>
            <p:nvPr/>
          </p:nvSpPr>
          <p:spPr>
            <a:xfrm rot="19298692">
              <a:off x="3943490" y="4063054"/>
              <a:ext cx="1369217" cy="913954"/>
            </a:xfrm>
            <a:prstGeom prst="ellipse">
              <a:avLst/>
            </a:pr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0950B6D-EC15-824B-34F6-81ACFDFF4E53}"/>
                </a:ext>
              </a:extLst>
            </p:cNvPr>
            <p:cNvSpPr/>
            <p:nvPr/>
          </p:nvSpPr>
          <p:spPr>
            <a:xfrm rot="249989">
              <a:off x="5208750" y="2274503"/>
              <a:ext cx="329537" cy="290167"/>
            </a:xfrm>
            <a:custGeom>
              <a:avLst/>
              <a:gdLst>
                <a:gd name="connsiteX0" fmla="*/ 128353 w 329537"/>
                <a:gd name="connsiteY0" fmla="*/ 3649 h 290167"/>
                <a:gd name="connsiteX1" fmla="*/ 173356 w 329537"/>
                <a:gd name="connsiteY1" fmla="*/ 371 h 290167"/>
                <a:gd name="connsiteX2" fmla="*/ 321447 w 329537"/>
                <a:gd name="connsiteY2" fmla="*/ 128351 h 290167"/>
                <a:gd name="connsiteX3" fmla="*/ 329537 w 329537"/>
                <a:gd name="connsiteY3" fmla="*/ 239395 h 290167"/>
                <a:gd name="connsiteX4" fmla="*/ 323666 w 329537"/>
                <a:gd name="connsiteY4" fmla="*/ 285560 h 290167"/>
                <a:gd name="connsiteX5" fmla="*/ 302412 w 329537"/>
                <a:gd name="connsiteY5" fmla="*/ 271760 h 290167"/>
                <a:gd name="connsiteX6" fmla="*/ 173428 w 329537"/>
                <a:gd name="connsiteY6" fmla="*/ 248371 h 290167"/>
                <a:gd name="connsiteX7" fmla="*/ 44444 w 329537"/>
                <a:gd name="connsiteY7" fmla="*/ 271760 h 290167"/>
                <a:gd name="connsiteX8" fmla="*/ 16096 w 329537"/>
                <a:gd name="connsiteY8" fmla="*/ 290167 h 290167"/>
                <a:gd name="connsiteX9" fmla="*/ 8461 w 329537"/>
                <a:gd name="connsiteY9" fmla="*/ 262785 h 290167"/>
                <a:gd name="connsiteX10" fmla="*/ 372 w 329537"/>
                <a:gd name="connsiteY10" fmla="*/ 151741 h 290167"/>
                <a:gd name="connsiteX11" fmla="*/ 128353 w 329537"/>
                <a:gd name="connsiteY11" fmla="*/ 3649 h 290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537" h="290167">
                  <a:moveTo>
                    <a:pt x="128353" y="3649"/>
                  </a:moveTo>
                  <a:lnTo>
                    <a:pt x="173356" y="371"/>
                  </a:lnTo>
                  <a:cubicBezTo>
                    <a:pt x="249591" y="-5183"/>
                    <a:pt x="315894" y="52116"/>
                    <a:pt x="321447" y="128351"/>
                  </a:cubicBezTo>
                  <a:lnTo>
                    <a:pt x="329537" y="239395"/>
                  </a:lnTo>
                  <a:lnTo>
                    <a:pt x="323666" y="285560"/>
                  </a:lnTo>
                  <a:lnTo>
                    <a:pt x="302412" y="271760"/>
                  </a:lnTo>
                  <a:cubicBezTo>
                    <a:pt x="269403" y="257309"/>
                    <a:pt x="223800" y="248371"/>
                    <a:pt x="173428" y="248371"/>
                  </a:cubicBezTo>
                  <a:cubicBezTo>
                    <a:pt x="123057" y="248371"/>
                    <a:pt x="77454" y="257309"/>
                    <a:pt x="44444" y="271760"/>
                  </a:cubicBezTo>
                  <a:lnTo>
                    <a:pt x="16096" y="290167"/>
                  </a:lnTo>
                  <a:lnTo>
                    <a:pt x="8461" y="262785"/>
                  </a:lnTo>
                  <a:lnTo>
                    <a:pt x="372" y="151741"/>
                  </a:lnTo>
                  <a:cubicBezTo>
                    <a:pt x="-5181" y="75506"/>
                    <a:pt x="52118" y="9203"/>
                    <a:pt x="128353" y="364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7EDFF9C-717A-1FB5-0FFC-47F3D00CFD18}"/>
                </a:ext>
              </a:extLst>
            </p:cNvPr>
            <p:cNvSpPr/>
            <p:nvPr/>
          </p:nvSpPr>
          <p:spPr>
            <a:xfrm>
              <a:off x="5217503" y="2311384"/>
              <a:ext cx="188238" cy="1882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6F83DE6-D9FE-E2D2-7F9B-B0A718CEF848}"/>
                </a:ext>
              </a:extLst>
            </p:cNvPr>
            <p:cNvSpPr/>
            <p:nvPr/>
          </p:nvSpPr>
          <p:spPr>
            <a:xfrm>
              <a:off x="5401006" y="2407111"/>
              <a:ext cx="102394" cy="10239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F41C3EB-DE8C-75CE-471C-E1337D22F1FE}"/>
                </a:ext>
              </a:extLst>
            </p:cNvPr>
            <p:cNvSpPr/>
            <p:nvPr/>
          </p:nvSpPr>
          <p:spPr>
            <a:xfrm rot="19256514">
              <a:off x="4634196" y="3041170"/>
              <a:ext cx="934659" cy="724392"/>
            </a:xfrm>
            <a:custGeom>
              <a:avLst/>
              <a:gdLst>
                <a:gd name="connsiteX0" fmla="*/ 0 w 550603"/>
                <a:gd name="connsiteY0" fmla="*/ 69533 h 457677"/>
                <a:gd name="connsiteX1" fmla="*/ 133350 w 550603"/>
                <a:gd name="connsiteY1" fmla="*/ 19527 h 457677"/>
                <a:gd name="connsiteX2" fmla="*/ 276225 w 550603"/>
                <a:gd name="connsiteY2" fmla="*/ 2858 h 457677"/>
                <a:gd name="connsiteX3" fmla="*/ 433388 w 550603"/>
                <a:gd name="connsiteY3" fmla="*/ 74296 h 457677"/>
                <a:gd name="connsiteX4" fmla="*/ 547688 w 550603"/>
                <a:gd name="connsiteY4" fmla="*/ 324327 h 457677"/>
                <a:gd name="connsiteX5" fmla="*/ 519113 w 550603"/>
                <a:gd name="connsiteY5" fmla="*/ 457677 h 457677"/>
                <a:gd name="connsiteX6" fmla="*/ 519113 w 550603"/>
                <a:gd name="connsiteY6" fmla="*/ 457677 h 457677"/>
                <a:gd name="connsiteX0" fmla="*/ 0 w 550603"/>
                <a:gd name="connsiteY0" fmla="*/ 87578 h 475722"/>
                <a:gd name="connsiteX1" fmla="*/ 133350 w 550603"/>
                <a:gd name="connsiteY1" fmla="*/ 37572 h 475722"/>
                <a:gd name="connsiteX2" fmla="*/ 276225 w 550603"/>
                <a:gd name="connsiteY2" fmla="*/ 20903 h 475722"/>
                <a:gd name="connsiteX3" fmla="*/ 547688 w 550603"/>
                <a:gd name="connsiteY3" fmla="*/ 342372 h 475722"/>
                <a:gd name="connsiteX4" fmla="*/ 519113 w 550603"/>
                <a:gd name="connsiteY4" fmla="*/ 475722 h 475722"/>
                <a:gd name="connsiteX5" fmla="*/ 519113 w 550603"/>
                <a:gd name="connsiteY5" fmla="*/ 475722 h 475722"/>
                <a:gd name="connsiteX0" fmla="*/ 0 w 519113"/>
                <a:gd name="connsiteY0" fmla="*/ 97406 h 485550"/>
                <a:gd name="connsiteX1" fmla="*/ 133350 w 519113"/>
                <a:gd name="connsiteY1" fmla="*/ 47400 h 485550"/>
                <a:gd name="connsiteX2" fmla="*/ 276225 w 519113"/>
                <a:gd name="connsiteY2" fmla="*/ 30731 h 485550"/>
                <a:gd name="connsiteX3" fmla="*/ 519113 w 519113"/>
                <a:gd name="connsiteY3" fmla="*/ 485550 h 485550"/>
                <a:gd name="connsiteX4" fmla="*/ 519113 w 519113"/>
                <a:gd name="connsiteY4" fmla="*/ 485550 h 485550"/>
                <a:gd name="connsiteX0" fmla="*/ 0 w 519113"/>
                <a:gd name="connsiteY0" fmla="*/ 72222 h 460366"/>
                <a:gd name="connsiteX1" fmla="*/ 133350 w 519113"/>
                <a:gd name="connsiteY1" fmla="*/ 22216 h 460366"/>
                <a:gd name="connsiteX2" fmla="*/ 519113 w 519113"/>
                <a:gd name="connsiteY2" fmla="*/ 460366 h 460366"/>
                <a:gd name="connsiteX3" fmla="*/ 519113 w 519113"/>
                <a:gd name="connsiteY3" fmla="*/ 460366 h 460366"/>
                <a:gd name="connsiteX0" fmla="*/ 0 w 519113"/>
                <a:gd name="connsiteY0" fmla="*/ 0 h 388144"/>
                <a:gd name="connsiteX1" fmla="*/ 519113 w 519113"/>
                <a:gd name="connsiteY1" fmla="*/ 388144 h 388144"/>
                <a:gd name="connsiteX2" fmla="*/ 519113 w 519113"/>
                <a:gd name="connsiteY2" fmla="*/ 388144 h 388144"/>
                <a:gd name="connsiteX0" fmla="*/ 0 w 519113"/>
                <a:gd name="connsiteY0" fmla="*/ 65175 h 453319"/>
                <a:gd name="connsiteX1" fmla="*/ 519113 w 519113"/>
                <a:gd name="connsiteY1" fmla="*/ 453319 h 453319"/>
                <a:gd name="connsiteX2" fmla="*/ 519113 w 519113"/>
                <a:gd name="connsiteY2" fmla="*/ 453319 h 453319"/>
                <a:gd name="connsiteX0" fmla="*/ 0 w 544718"/>
                <a:gd name="connsiteY0" fmla="*/ 68675 h 456819"/>
                <a:gd name="connsiteX1" fmla="*/ 519113 w 544718"/>
                <a:gd name="connsiteY1" fmla="*/ 456819 h 456819"/>
                <a:gd name="connsiteX2" fmla="*/ 519113 w 544718"/>
                <a:gd name="connsiteY2" fmla="*/ 456819 h 45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718" h="456819">
                  <a:moveTo>
                    <a:pt x="0" y="68675"/>
                  </a:moveTo>
                  <a:cubicBezTo>
                    <a:pt x="451645" y="-173419"/>
                    <a:pt x="612775" y="289338"/>
                    <a:pt x="519113" y="456819"/>
                  </a:cubicBezTo>
                  <a:lnTo>
                    <a:pt x="519113" y="456819"/>
                  </a:lnTo>
                </a:path>
              </a:pathLst>
            </a:custGeom>
            <a:solidFill>
              <a:srgbClr val="FFF5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9ADC5E9-05EA-2396-0187-E92139B4ADEE}"/>
                </a:ext>
              </a:extLst>
            </p:cNvPr>
            <p:cNvSpPr/>
            <p:nvPr/>
          </p:nvSpPr>
          <p:spPr>
            <a:xfrm>
              <a:off x="4855957" y="2592946"/>
              <a:ext cx="544718" cy="456819"/>
            </a:xfrm>
            <a:custGeom>
              <a:avLst/>
              <a:gdLst>
                <a:gd name="connsiteX0" fmla="*/ 0 w 550603"/>
                <a:gd name="connsiteY0" fmla="*/ 69533 h 457677"/>
                <a:gd name="connsiteX1" fmla="*/ 133350 w 550603"/>
                <a:gd name="connsiteY1" fmla="*/ 19527 h 457677"/>
                <a:gd name="connsiteX2" fmla="*/ 276225 w 550603"/>
                <a:gd name="connsiteY2" fmla="*/ 2858 h 457677"/>
                <a:gd name="connsiteX3" fmla="*/ 433388 w 550603"/>
                <a:gd name="connsiteY3" fmla="*/ 74296 h 457677"/>
                <a:gd name="connsiteX4" fmla="*/ 547688 w 550603"/>
                <a:gd name="connsiteY4" fmla="*/ 324327 h 457677"/>
                <a:gd name="connsiteX5" fmla="*/ 519113 w 550603"/>
                <a:gd name="connsiteY5" fmla="*/ 457677 h 457677"/>
                <a:gd name="connsiteX6" fmla="*/ 519113 w 550603"/>
                <a:gd name="connsiteY6" fmla="*/ 457677 h 457677"/>
                <a:gd name="connsiteX0" fmla="*/ 0 w 550603"/>
                <a:gd name="connsiteY0" fmla="*/ 87578 h 475722"/>
                <a:gd name="connsiteX1" fmla="*/ 133350 w 550603"/>
                <a:gd name="connsiteY1" fmla="*/ 37572 h 475722"/>
                <a:gd name="connsiteX2" fmla="*/ 276225 w 550603"/>
                <a:gd name="connsiteY2" fmla="*/ 20903 h 475722"/>
                <a:gd name="connsiteX3" fmla="*/ 547688 w 550603"/>
                <a:gd name="connsiteY3" fmla="*/ 342372 h 475722"/>
                <a:gd name="connsiteX4" fmla="*/ 519113 w 550603"/>
                <a:gd name="connsiteY4" fmla="*/ 475722 h 475722"/>
                <a:gd name="connsiteX5" fmla="*/ 519113 w 550603"/>
                <a:gd name="connsiteY5" fmla="*/ 475722 h 475722"/>
                <a:gd name="connsiteX0" fmla="*/ 0 w 519113"/>
                <a:gd name="connsiteY0" fmla="*/ 97406 h 485550"/>
                <a:gd name="connsiteX1" fmla="*/ 133350 w 519113"/>
                <a:gd name="connsiteY1" fmla="*/ 47400 h 485550"/>
                <a:gd name="connsiteX2" fmla="*/ 276225 w 519113"/>
                <a:gd name="connsiteY2" fmla="*/ 30731 h 485550"/>
                <a:gd name="connsiteX3" fmla="*/ 519113 w 519113"/>
                <a:gd name="connsiteY3" fmla="*/ 485550 h 485550"/>
                <a:gd name="connsiteX4" fmla="*/ 519113 w 519113"/>
                <a:gd name="connsiteY4" fmla="*/ 485550 h 485550"/>
                <a:gd name="connsiteX0" fmla="*/ 0 w 519113"/>
                <a:gd name="connsiteY0" fmla="*/ 72222 h 460366"/>
                <a:gd name="connsiteX1" fmla="*/ 133350 w 519113"/>
                <a:gd name="connsiteY1" fmla="*/ 22216 h 460366"/>
                <a:gd name="connsiteX2" fmla="*/ 519113 w 519113"/>
                <a:gd name="connsiteY2" fmla="*/ 460366 h 460366"/>
                <a:gd name="connsiteX3" fmla="*/ 519113 w 519113"/>
                <a:gd name="connsiteY3" fmla="*/ 460366 h 460366"/>
                <a:gd name="connsiteX0" fmla="*/ 0 w 519113"/>
                <a:gd name="connsiteY0" fmla="*/ 0 h 388144"/>
                <a:gd name="connsiteX1" fmla="*/ 519113 w 519113"/>
                <a:gd name="connsiteY1" fmla="*/ 388144 h 388144"/>
                <a:gd name="connsiteX2" fmla="*/ 519113 w 519113"/>
                <a:gd name="connsiteY2" fmla="*/ 388144 h 388144"/>
                <a:gd name="connsiteX0" fmla="*/ 0 w 519113"/>
                <a:gd name="connsiteY0" fmla="*/ 65175 h 453319"/>
                <a:gd name="connsiteX1" fmla="*/ 519113 w 519113"/>
                <a:gd name="connsiteY1" fmla="*/ 453319 h 453319"/>
                <a:gd name="connsiteX2" fmla="*/ 519113 w 519113"/>
                <a:gd name="connsiteY2" fmla="*/ 453319 h 453319"/>
                <a:gd name="connsiteX0" fmla="*/ 0 w 544718"/>
                <a:gd name="connsiteY0" fmla="*/ 68675 h 456819"/>
                <a:gd name="connsiteX1" fmla="*/ 519113 w 544718"/>
                <a:gd name="connsiteY1" fmla="*/ 456819 h 456819"/>
                <a:gd name="connsiteX2" fmla="*/ 519113 w 544718"/>
                <a:gd name="connsiteY2" fmla="*/ 456819 h 45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4718" h="456819">
                  <a:moveTo>
                    <a:pt x="0" y="68675"/>
                  </a:moveTo>
                  <a:cubicBezTo>
                    <a:pt x="451645" y="-173419"/>
                    <a:pt x="612775" y="289338"/>
                    <a:pt x="519113" y="456819"/>
                  </a:cubicBezTo>
                  <a:lnTo>
                    <a:pt x="519113" y="456819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D84C743F-A5ED-3DBF-3D49-EF1D836586CF}"/>
                </a:ext>
              </a:extLst>
            </p:cNvPr>
            <p:cNvGrpSpPr/>
            <p:nvPr/>
          </p:nvGrpSpPr>
          <p:grpSpPr>
            <a:xfrm>
              <a:off x="5866171" y="2571750"/>
              <a:ext cx="721927" cy="660743"/>
              <a:chOff x="5866171" y="2571750"/>
              <a:chExt cx="721927" cy="660743"/>
            </a:xfrm>
          </p:grpSpPr>
          <p:sp>
            <p:nvSpPr>
              <p:cNvPr id="129" name="Rectangle 31">
                <a:extLst>
                  <a:ext uri="{FF2B5EF4-FFF2-40B4-BE49-F238E27FC236}">
                    <a16:creationId xmlns:a16="http://schemas.microsoft.com/office/drawing/2014/main" id="{209C7E86-92AF-68A9-DDE9-BF6E59A0D359}"/>
                  </a:ext>
                </a:extLst>
              </p:cNvPr>
              <p:cNvSpPr/>
              <p:nvPr/>
            </p:nvSpPr>
            <p:spPr>
              <a:xfrm>
                <a:off x="5866171" y="2819401"/>
                <a:ext cx="440522" cy="413092"/>
              </a:xfrm>
              <a:custGeom>
                <a:avLst/>
                <a:gdLst>
                  <a:gd name="connsiteX0" fmla="*/ 0 w 227922"/>
                  <a:gd name="connsiteY0" fmla="*/ 0 h 183085"/>
                  <a:gd name="connsiteX1" fmla="*/ 227922 w 227922"/>
                  <a:gd name="connsiteY1" fmla="*/ 0 h 183085"/>
                  <a:gd name="connsiteX2" fmla="*/ 227922 w 227922"/>
                  <a:gd name="connsiteY2" fmla="*/ 183085 h 183085"/>
                  <a:gd name="connsiteX3" fmla="*/ 0 w 227922"/>
                  <a:gd name="connsiteY3" fmla="*/ 183085 h 183085"/>
                  <a:gd name="connsiteX4" fmla="*/ 0 w 227922"/>
                  <a:gd name="connsiteY4" fmla="*/ 0 h 183085"/>
                  <a:gd name="connsiteX0" fmla="*/ 0 w 449378"/>
                  <a:gd name="connsiteY0" fmla="*/ 0 h 280716"/>
                  <a:gd name="connsiteX1" fmla="*/ 449378 w 449378"/>
                  <a:gd name="connsiteY1" fmla="*/ 97631 h 280716"/>
                  <a:gd name="connsiteX2" fmla="*/ 449378 w 449378"/>
                  <a:gd name="connsiteY2" fmla="*/ 280716 h 280716"/>
                  <a:gd name="connsiteX3" fmla="*/ 221456 w 449378"/>
                  <a:gd name="connsiteY3" fmla="*/ 280716 h 280716"/>
                  <a:gd name="connsiteX4" fmla="*/ 0 w 449378"/>
                  <a:gd name="connsiteY4" fmla="*/ 0 h 280716"/>
                  <a:gd name="connsiteX0" fmla="*/ 0 w 449378"/>
                  <a:gd name="connsiteY0" fmla="*/ 0 h 280716"/>
                  <a:gd name="connsiteX1" fmla="*/ 449378 w 449378"/>
                  <a:gd name="connsiteY1" fmla="*/ 97631 h 280716"/>
                  <a:gd name="connsiteX2" fmla="*/ 449378 w 449378"/>
                  <a:gd name="connsiteY2" fmla="*/ 280716 h 280716"/>
                  <a:gd name="connsiteX3" fmla="*/ 221456 w 449378"/>
                  <a:gd name="connsiteY3" fmla="*/ 280716 h 280716"/>
                  <a:gd name="connsiteX4" fmla="*/ 73460 w 449378"/>
                  <a:gd name="connsiteY4" fmla="*/ 195262 h 280716"/>
                  <a:gd name="connsiteX5" fmla="*/ 0 w 449378"/>
                  <a:gd name="connsiteY5" fmla="*/ 0 h 280716"/>
                  <a:gd name="connsiteX0" fmla="*/ 0 w 449378"/>
                  <a:gd name="connsiteY0" fmla="*/ 0 h 416448"/>
                  <a:gd name="connsiteX1" fmla="*/ 449378 w 449378"/>
                  <a:gd name="connsiteY1" fmla="*/ 97631 h 416448"/>
                  <a:gd name="connsiteX2" fmla="*/ 449378 w 449378"/>
                  <a:gd name="connsiteY2" fmla="*/ 280716 h 416448"/>
                  <a:gd name="connsiteX3" fmla="*/ 359569 w 449378"/>
                  <a:gd name="connsiteY3" fmla="*/ 416448 h 416448"/>
                  <a:gd name="connsiteX4" fmla="*/ 73460 w 449378"/>
                  <a:gd name="connsiteY4" fmla="*/ 195262 h 416448"/>
                  <a:gd name="connsiteX5" fmla="*/ 0 w 449378"/>
                  <a:gd name="connsiteY5" fmla="*/ 0 h 416448"/>
                  <a:gd name="connsiteX0" fmla="*/ 0 w 449378"/>
                  <a:gd name="connsiteY0" fmla="*/ 0 h 416448"/>
                  <a:gd name="connsiteX1" fmla="*/ 449378 w 449378"/>
                  <a:gd name="connsiteY1" fmla="*/ 97631 h 416448"/>
                  <a:gd name="connsiteX2" fmla="*/ 359569 w 449378"/>
                  <a:gd name="connsiteY2" fmla="*/ 416448 h 416448"/>
                  <a:gd name="connsiteX3" fmla="*/ 73460 w 449378"/>
                  <a:gd name="connsiteY3" fmla="*/ 195262 h 416448"/>
                  <a:gd name="connsiteX4" fmla="*/ 0 w 449378"/>
                  <a:gd name="connsiteY4" fmla="*/ 0 h 416448"/>
                  <a:gd name="connsiteX0" fmla="*/ 0 w 413659"/>
                  <a:gd name="connsiteY0" fmla="*/ 7144 h 423592"/>
                  <a:gd name="connsiteX1" fmla="*/ 413659 w 413659"/>
                  <a:gd name="connsiteY1" fmla="*/ 0 h 423592"/>
                  <a:gd name="connsiteX2" fmla="*/ 359569 w 413659"/>
                  <a:gd name="connsiteY2" fmla="*/ 423592 h 423592"/>
                  <a:gd name="connsiteX3" fmla="*/ 73460 w 413659"/>
                  <a:gd name="connsiteY3" fmla="*/ 202406 h 423592"/>
                  <a:gd name="connsiteX4" fmla="*/ 0 w 413659"/>
                  <a:gd name="connsiteY4" fmla="*/ 7144 h 423592"/>
                  <a:gd name="connsiteX0" fmla="*/ 0 w 418716"/>
                  <a:gd name="connsiteY0" fmla="*/ 7144 h 423592"/>
                  <a:gd name="connsiteX1" fmla="*/ 413659 w 418716"/>
                  <a:gd name="connsiteY1" fmla="*/ 0 h 423592"/>
                  <a:gd name="connsiteX2" fmla="*/ 359569 w 418716"/>
                  <a:gd name="connsiteY2" fmla="*/ 423592 h 423592"/>
                  <a:gd name="connsiteX3" fmla="*/ 73460 w 418716"/>
                  <a:gd name="connsiteY3" fmla="*/ 202406 h 423592"/>
                  <a:gd name="connsiteX4" fmla="*/ 0 w 418716"/>
                  <a:gd name="connsiteY4" fmla="*/ 7144 h 423592"/>
                  <a:gd name="connsiteX0" fmla="*/ 0 w 427502"/>
                  <a:gd name="connsiteY0" fmla="*/ 7144 h 423592"/>
                  <a:gd name="connsiteX1" fmla="*/ 413659 w 427502"/>
                  <a:gd name="connsiteY1" fmla="*/ 0 h 423592"/>
                  <a:gd name="connsiteX2" fmla="*/ 359569 w 427502"/>
                  <a:gd name="connsiteY2" fmla="*/ 423592 h 423592"/>
                  <a:gd name="connsiteX3" fmla="*/ 73460 w 427502"/>
                  <a:gd name="connsiteY3" fmla="*/ 202406 h 423592"/>
                  <a:gd name="connsiteX4" fmla="*/ 0 w 427502"/>
                  <a:gd name="connsiteY4" fmla="*/ 7144 h 423592"/>
                  <a:gd name="connsiteX0" fmla="*/ 0 w 427502"/>
                  <a:gd name="connsiteY0" fmla="*/ 7144 h 424273"/>
                  <a:gd name="connsiteX1" fmla="*/ 413659 w 427502"/>
                  <a:gd name="connsiteY1" fmla="*/ 0 h 424273"/>
                  <a:gd name="connsiteX2" fmla="*/ 359569 w 427502"/>
                  <a:gd name="connsiteY2" fmla="*/ 423592 h 424273"/>
                  <a:gd name="connsiteX3" fmla="*/ 73460 w 427502"/>
                  <a:gd name="connsiteY3" fmla="*/ 202406 h 424273"/>
                  <a:gd name="connsiteX4" fmla="*/ 0 w 427502"/>
                  <a:gd name="connsiteY4" fmla="*/ 7144 h 424273"/>
                  <a:gd name="connsiteX0" fmla="*/ 0 w 427502"/>
                  <a:gd name="connsiteY0" fmla="*/ 7144 h 410037"/>
                  <a:gd name="connsiteX1" fmla="*/ 413659 w 427502"/>
                  <a:gd name="connsiteY1" fmla="*/ 0 h 410037"/>
                  <a:gd name="connsiteX2" fmla="*/ 359569 w 427502"/>
                  <a:gd name="connsiteY2" fmla="*/ 409305 h 410037"/>
                  <a:gd name="connsiteX3" fmla="*/ 73460 w 427502"/>
                  <a:gd name="connsiteY3" fmla="*/ 202406 h 410037"/>
                  <a:gd name="connsiteX4" fmla="*/ 0 w 427502"/>
                  <a:gd name="connsiteY4" fmla="*/ 7144 h 410037"/>
                  <a:gd name="connsiteX0" fmla="*/ 0 w 429409"/>
                  <a:gd name="connsiteY0" fmla="*/ 7144 h 410037"/>
                  <a:gd name="connsiteX1" fmla="*/ 413659 w 429409"/>
                  <a:gd name="connsiteY1" fmla="*/ 0 h 410037"/>
                  <a:gd name="connsiteX2" fmla="*/ 359569 w 429409"/>
                  <a:gd name="connsiteY2" fmla="*/ 409305 h 410037"/>
                  <a:gd name="connsiteX3" fmla="*/ 73460 w 429409"/>
                  <a:gd name="connsiteY3" fmla="*/ 202406 h 410037"/>
                  <a:gd name="connsiteX4" fmla="*/ 0 w 429409"/>
                  <a:gd name="connsiteY4" fmla="*/ 7144 h 410037"/>
                  <a:gd name="connsiteX0" fmla="*/ 0 w 429409"/>
                  <a:gd name="connsiteY0" fmla="*/ 7144 h 412037"/>
                  <a:gd name="connsiteX1" fmla="*/ 413659 w 429409"/>
                  <a:gd name="connsiteY1" fmla="*/ 0 h 412037"/>
                  <a:gd name="connsiteX2" fmla="*/ 359569 w 429409"/>
                  <a:gd name="connsiteY2" fmla="*/ 409305 h 412037"/>
                  <a:gd name="connsiteX3" fmla="*/ 73460 w 429409"/>
                  <a:gd name="connsiteY3" fmla="*/ 202406 h 412037"/>
                  <a:gd name="connsiteX4" fmla="*/ 0 w 429409"/>
                  <a:gd name="connsiteY4" fmla="*/ 7144 h 412037"/>
                  <a:gd name="connsiteX0" fmla="*/ 0 w 429409"/>
                  <a:gd name="connsiteY0" fmla="*/ 7144 h 413092"/>
                  <a:gd name="connsiteX1" fmla="*/ 413659 w 429409"/>
                  <a:gd name="connsiteY1" fmla="*/ 0 h 413092"/>
                  <a:gd name="connsiteX2" fmla="*/ 359569 w 429409"/>
                  <a:gd name="connsiteY2" fmla="*/ 409305 h 413092"/>
                  <a:gd name="connsiteX3" fmla="*/ 73460 w 429409"/>
                  <a:gd name="connsiteY3" fmla="*/ 202406 h 413092"/>
                  <a:gd name="connsiteX4" fmla="*/ 0 w 429409"/>
                  <a:gd name="connsiteY4" fmla="*/ 7144 h 413092"/>
                  <a:gd name="connsiteX0" fmla="*/ 0 w 429409"/>
                  <a:gd name="connsiteY0" fmla="*/ 7144 h 413092"/>
                  <a:gd name="connsiteX1" fmla="*/ 413659 w 429409"/>
                  <a:gd name="connsiteY1" fmla="*/ 0 h 413092"/>
                  <a:gd name="connsiteX2" fmla="*/ 359569 w 429409"/>
                  <a:gd name="connsiteY2" fmla="*/ 409305 h 413092"/>
                  <a:gd name="connsiteX3" fmla="*/ 73460 w 429409"/>
                  <a:gd name="connsiteY3" fmla="*/ 202406 h 413092"/>
                  <a:gd name="connsiteX4" fmla="*/ 0 w 429409"/>
                  <a:gd name="connsiteY4" fmla="*/ 7144 h 413092"/>
                  <a:gd name="connsiteX0" fmla="*/ 0 w 416709"/>
                  <a:gd name="connsiteY0" fmla="*/ 16669 h 413092"/>
                  <a:gd name="connsiteX1" fmla="*/ 400959 w 416709"/>
                  <a:gd name="connsiteY1" fmla="*/ 0 h 413092"/>
                  <a:gd name="connsiteX2" fmla="*/ 346869 w 416709"/>
                  <a:gd name="connsiteY2" fmla="*/ 409305 h 413092"/>
                  <a:gd name="connsiteX3" fmla="*/ 60760 w 416709"/>
                  <a:gd name="connsiteY3" fmla="*/ 202406 h 413092"/>
                  <a:gd name="connsiteX4" fmla="*/ 0 w 416709"/>
                  <a:gd name="connsiteY4" fmla="*/ 16669 h 413092"/>
                  <a:gd name="connsiteX0" fmla="*/ 0 w 440522"/>
                  <a:gd name="connsiteY0" fmla="*/ 23813 h 413092"/>
                  <a:gd name="connsiteX1" fmla="*/ 424772 w 440522"/>
                  <a:gd name="connsiteY1" fmla="*/ 0 h 413092"/>
                  <a:gd name="connsiteX2" fmla="*/ 370682 w 440522"/>
                  <a:gd name="connsiteY2" fmla="*/ 409305 h 413092"/>
                  <a:gd name="connsiteX3" fmla="*/ 84573 w 440522"/>
                  <a:gd name="connsiteY3" fmla="*/ 202406 h 413092"/>
                  <a:gd name="connsiteX4" fmla="*/ 0 w 440522"/>
                  <a:gd name="connsiteY4" fmla="*/ 23813 h 41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522" h="413092">
                    <a:moveTo>
                      <a:pt x="0" y="23813"/>
                    </a:moveTo>
                    <a:lnTo>
                      <a:pt x="424772" y="0"/>
                    </a:lnTo>
                    <a:cubicBezTo>
                      <a:pt x="447223" y="245972"/>
                      <a:pt x="457768" y="372883"/>
                      <a:pt x="370682" y="409305"/>
                    </a:cubicBezTo>
                    <a:cubicBezTo>
                      <a:pt x="328495" y="437176"/>
                      <a:pt x="288686" y="305503"/>
                      <a:pt x="84573" y="202406"/>
                    </a:cubicBezTo>
                    <a:cubicBezTo>
                      <a:pt x="81517" y="96838"/>
                      <a:pt x="24487" y="88900"/>
                      <a:pt x="0" y="23813"/>
                    </a:cubicBezTo>
                    <a:close/>
                  </a:path>
                </a:pathLst>
              </a:custGeom>
              <a:solidFill>
                <a:srgbClr val="F37A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0" name="Rectangle 29">
                <a:extLst>
                  <a:ext uri="{FF2B5EF4-FFF2-40B4-BE49-F238E27FC236}">
                    <a16:creationId xmlns:a16="http://schemas.microsoft.com/office/drawing/2014/main" id="{A3EF0B10-3ABD-BA5D-4C13-A1082563E30C}"/>
                  </a:ext>
                </a:extLst>
              </p:cNvPr>
              <p:cNvSpPr/>
              <p:nvPr/>
            </p:nvSpPr>
            <p:spPr>
              <a:xfrm>
                <a:off x="5877046" y="2571750"/>
                <a:ext cx="711052" cy="297892"/>
              </a:xfrm>
              <a:custGeom>
                <a:avLst/>
                <a:gdLst>
                  <a:gd name="connsiteX0" fmla="*/ 0 w 494942"/>
                  <a:gd name="connsiteY0" fmla="*/ 0 h 252702"/>
                  <a:gd name="connsiteX1" fmla="*/ 494942 w 494942"/>
                  <a:gd name="connsiteY1" fmla="*/ 0 h 252702"/>
                  <a:gd name="connsiteX2" fmla="*/ 494942 w 494942"/>
                  <a:gd name="connsiteY2" fmla="*/ 252702 h 252702"/>
                  <a:gd name="connsiteX3" fmla="*/ 0 w 494942"/>
                  <a:gd name="connsiteY3" fmla="*/ 252702 h 252702"/>
                  <a:gd name="connsiteX4" fmla="*/ 0 w 494942"/>
                  <a:gd name="connsiteY4" fmla="*/ 0 h 252702"/>
                  <a:gd name="connsiteX0" fmla="*/ 0 w 494942"/>
                  <a:gd name="connsiteY0" fmla="*/ 0 h 252702"/>
                  <a:gd name="connsiteX1" fmla="*/ 425092 w 494942"/>
                  <a:gd name="connsiteY1" fmla="*/ 57150 h 252702"/>
                  <a:gd name="connsiteX2" fmla="*/ 494942 w 494942"/>
                  <a:gd name="connsiteY2" fmla="*/ 252702 h 252702"/>
                  <a:gd name="connsiteX3" fmla="*/ 0 w 494942"/>
                  <a:gd name="connsiteY3" fmla="*/ 252702 h 252702"/>
                  <a:gd name="connsiteX4" fmla="*/ 0 w 494942"/>
                  <a:gd name="connsiteY4" fmla="*/ 0 h 252702"/>
                  <a:gd name="connsiteX0" fmla="*/ 254000 w 494942"/>
                  <a:gd name="connsiteY0" fmla="*/ 63500 h 195552"/>
                  <a:gd name="connsiteX1" fmla="*/ 425092 w 494942"/>
                  <a:gd name="connsiteY1" fmla="*/ 0 h 195552"/>
                  <a:gd name="connsiteX2" fmla="*/ 494942 w 494942"/>
                  <a:gd name="connsiteY2" fmla="*/ 195552 h 195552"/>
                  <a:gd name="connsiteX3" fmla="*/ 0 w 494942"/>
                  <a:gd name="connsiteY3" fmla="*/ 195552 h 195552"/>
                  <a:gd name="connsiteX4" fmla="*/ 254000 w 494942"/>
                  <a:gd name="connsiteY4" fmla="*/ 63500 h 195552"/>
                  <a:gd name="connsiteX0" fmla="*/ 196850 w 437792"/>
                  <a:gd name="connsiteY0" fmla="*/ 63500 h 265402"/>
                  <a:gd name="connsiteX1" fmla="*/ 367942 w 437792"/>
                  <a:gd name="connsiteY1" fmla="*/ 0 h 265402"/>
                  <a:gd name="connsiteX2" fmla="*/ 437792 w 437792"/>
                  <a:gd name="connsiteY2" fmla="*/ 195552 h 265402"/>
                  <a:gd name="connsiteX3" fmla="*/ 0 w 437792"/>
                  <a:gd name="connsiteY3" fmla="*/ 265402 h 265402"/>
                  <a:gd name="connsiteX4" fmla="*/ 196850 w 437792"/>
                  <a:gd name="connsiteY4" fmla="*/ 63500 h 265402"/>
                  <a:gd name="connsiteX0" fmla="*/ 196850 w 367942"/>
                  <a:gd name="connsiteY0" fmla="*/ 63500 h 265402"/>
                  <a:gd name="connsiteX1" fmla="*/ 367942 w 367942"/>
                  <a:gd name="connsiteY1" fmla="*/ 0 h 265402"/>
                  <a:gd name="connsiteX2" fmla="*/ 0 w 367942"/>
                  <a:gd name="connsiteY2" fmla="*/ 265402 h 265402"/>
                  <a:gd name="connsiteX3" fmla="*/ 196850 w 367942"/>
                  <a:gd name="connsiteY3" fmla="*/ 63500 h 265402"/>
                  <a:gd name="connsiteX0" fmla="*/ 196850 w 707361"/>
                  <a:gd name="connsiteY0" fmla="*/ 63500 h 265402"/>
                  <a:gd name="connsiteX1" fmla="*/ 367942 w 707361"/>
                  <a:gd name="connsiteY1" fmla="*/ 0 h 265402"/>
                  <a:gd name="connsiteX2" fmla="*/ 0 w 707361"/>
                  <a:gd name="connsiteY2" fmla="*/ 265402 h 265402"/>
                  <a:gd name="connsiteX3" fmla="*/ 196850 w 707361"/>
                  <a:gd name="connsiteY3" fmla="*/ 63500 h 265402"/>
                  <a:gd name="connsiteX0" fmla="*/ 196850 w 713823"/>
                  <a:gd name="connsiteY0" fmla="*/ 63500 h 304452"/>
                  <a:gd name="connsiteX1" fmla="*/ 367942 w 713823"/>
                  <a:gd name="connsiteY1" fmla="*/ 0 h 304452"/>
                  <a:gd name="connsiteX2" fmla="*/ 0 w 713823"/>
                  <a:gd name="connsiteY2" fmla="*/ 265402 h 304452"/>
                  <a:gd name="connsiteX3" fmla="*/ 196850 w 713823"/>
                  <a:gd name="connsiteY3" fmla="*/ 63500 h 30445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  <a:gd name="connsiteX0" fmla="*/ 196850 w 711052"/>
                  <a:gd name="connsiteY0" fmla="*/ 63500 h 297892"/>
                  <a:gd name="connsiteX1" fmla="*/ 367942 w 711052"/>
                  <a:gd name="connsiteY1" fmla="*/ 0 h 297892"/>
                  <a:gd name="connsiteX2" fmla="*/ 0 w 711052"/>
                  <a:gd name="connsiteY2" fmla="*/ 265402 h 297892"/>
                  <a:gd name="connsiteX3" fmla="*/ 196850 w 711052"/>
                  <a:gd name="connsiteY3" fmla="*/ 63500 h 297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052" h="297892">
                    <a:moveTo>
                      <a:pt x="196850" y="63500"/>
                    </a:moveTo>
                    <a:cubicBezTo>
                      <a:pt x="234831" y="30427"/>
                      <a:pt x="291067" y="6086"/>
                      <a:pt x="367942" y="0"/>
                    </a:cubicBezTo>
                    <a:cubicBezTo>
                      <a:pt x="1254945" y="215467"/>
                      <a:pt x="160747" y="367435"/>
                      <a:pt x="0" y="265402"/>
                    </a:cubicBezTo>
                    <a:cubicBezTo>
                      <a:pt x="84667" y="236201"/>
                      <a:pt x="131233" y="130801"/>
                      <a:pt x="196850" y="63500"/>
                    </a:cubicBezTo>
                    <a:close/>
                  </a:path>
                </a:pathLst>
              </a:custGeom>
              <a:solidFill>
                <a:srgbClr val="F37A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B73AE2B-8AA7-D91E-DB7C-33CE1BB29BB7}"/>
                </a:ext>
              </a:extLst>
            </p:cNvPr>
            <p:cNvSpPr/>
            <p:nvPr/>
          </p:nvSpPr>
          <p:spPr>
            <a:xfrm>
              <a:off x="4863964" y="839211"/>
              <a:ext cx="368436" cy="202189"/>
            </a:xfrm>
            <a:custGeom>
              <a:avLst/>
              <a:gdLst>
                <a:gd name="connsiteX0" fmla="*/ 152536 w 368436"/>
                <a:gd name="connsiteY0" fmla="*/ 202189 h 202189"/>
                <a:gd name="connsiteX1" fmla="*/ 136 w 368436"/>
                <a:gd name="connsiteY1" fmla="*/ 87889 h 202189"/>
                <a:gd name="connsiteX2" fmla="*/ 127136 w 368436"/>
                <a:gd name="connsiteY2" fmla="*/ 49789 h 202189"/>
                <a:gd name="connsiteX3" fmla="*/ 216036 w 368436"/>
                <a:gd name="connsiteY3" fmla="*/ 138689 h 202189"/>
                <a:gd name="connsiteX4" fmla="*/ 216036 w 368436"/>
                <a:gd name="connsiteY4" fmla="*/ 11689 h 202189"/>
                <a:gd name="connsiteX5" fmla="*/ 317636 w 368436"/>
                <a:gd name="connsiteY5" fmla="*/ 24389 h 202189"/>
                <a:gd name="connsiteX6" fmla="*/ 355736 w 368436"/>
                <a:gd name="connsiteY6" fmla="*/ 176789 h 202189"/>
                <a:gd name="connsiteX7" fmla="*/ 368436 w 368436"/>
                <a:gd name="connsiteY7" fmla="*/ 189489 h 202189"/>
                <a:gd name="connsiteX8" fmla="*/ 368436 w 368436"/>
                <a:gd name="connsiteY8" fmla="*/ 189489 h 202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436" h="202189">
                  <a:moveTo>
                    <a:pt x="152536" y="202189"/>
                  </a:moveTo>
                  <a:cubicBezTo>
                    <a:pt x="78452" y="157739"/>
                    <a:pt x="4369" y="113289"/>
                    <a:pt x="136" y="87889"/>
                  </a:cubicBezTo>
                  <a:cubicBezTo>
                    <a:pt x="-4097" y="62489"/>
                    <a:pt x="91153" y="41322"/>
                    <a:pt x="127136" y="49789"/>
                  </a:cubicBezTo>
                  <a:cubicBezTo>
                    <a:pt x="163119" y="58256"/>
                    <a:pt x="201219" y="145039"/>
                    <a:pt x="216036" y="138689"/>
                  </a:cubicBezTo>
                  <a:cubicBezTo>
                    <a:pt x="230853" y="132339"/>
                    <a:pt x="199103" y="30739"/>
                    <a:pt x="216036" y="11689"/>
                  </a:cubicBezTo>
                  <a:cubicBezTo>
                    <a:pt x="232969" y="-7361"/>
                    <a:pt x="294353" y="-3128"/>
                    <a:pt x="317636" y="24389"/>
                  </a:cubicBezTo>
                  <a:cubicBezTo>
                    <a:pt x="340919" y="51906"/>
                    <a:pt x="355736" y="176789"/>
                    <a:pt x="355736" y="176789"/>
                  </a:cubicBezTo>
                  <a:cubicBezTo>
                    <a:pt x="364203" y="204306"/>
                    <a:pt x="368436" y="189489"/>
                    <a:pt x="368436" y="189489"/>
                  </a:cubicBezTo>
                  <a:lnTo>
                    <a:pt x="368436" y="189489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260F543-C760-E0AF-CA28-77DD766D35A8}"/>
              </a:ext>
            </a:extLst>
          </p:cNvPr>
          <p:cNvGrpSpPr/>
          <p:nvPr/>
        </p:nvGrpSpPr>
        <p:grpSpPr>
          <a:xfrm>
            <a:off x="5075209" y="611367"/>
            <a:ext cx="2057562" cy="2619695"/>
            <a:chOff x="2892333" y="1211123"/>
            <a:chExt cx="3216536" cy="4095304"/>
          </a:xfrm>
        </p:grpSpPr>
        <p:sp>
          <p:nvSpPr>
            <p:cNvPr id="132" name="Rectangle 8">
              <a:extLst>
                <a:ext uri="{FF2B5EF4-FFF2-40B4-BE49-F238E27FC236}">
                  <a16:creationId xmlns:a16="http://schemas.microsoft.com/office/drawing/2014/main" id="{75EB6BD5-A057-CC26-468A-1F2976F61F08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3" name="Rectangle 8">
              <a:extLst>
                <a:ext uri="{FF2B5EF4-FFF2-40B4-BE49-F238E27FC236}">
                  <a16:creationId xmlns:a16="http://schemas.microsoft.com/office/drawing/2014/main" id="{116EDD41-8290-2BC1-0F9E-EA5420FC0DA8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4" name="Oval 3">
              <a:extLst>
                <a:ext uri="{FF2B5EF4-FFF2-40B4-BE49-F238E27FC236}">
                  <a16:creationId xmlns:a16="http://schemas.microsoft.com/office/drawing/2014/main" id="{A685A8D9-B0E9-EB0E-76B8-F9DE075793B2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5" name="Oval 2">
              <a:extLst>
                <a:ext uri="{FF2B5EF4-FFF2-40B4-BE49-F238E27FC236}">
                  <a16:creationId xmlns:a16="http://schemas.microsoft.com/office/drawing/2014/main" id="{0D937C28-8107-7D8C-F5CD-AE625970EA6C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custGeom>
              <a:avLst/>
              <a:gdLst>
                <a:gd name="connsiteX0" fmla="*/ 0 w 3280229"/>
                <a:gd name="connsiteY0" fmla="*/ 1328058 h 2656115"/>
                <a:gd name="connsiteX1" fmla="*/ 1640115 w 3280229"/>
                <a:gd name="connsiteY1" fmla="*/ 0 h 2656115"/>
                <a:gd name="connsiteX2" fmla="*/ 3280230 w 3280229"/>
                <a:gd name="connsiteY2" fmla="*/ 1328058 h 2656115"/>
                <a:gd name="connsiteX3" fmla="*/ 1640115 w 3280229"/>
                <a:gd name="connsiteY3" fmla="*/ 2656116 h 2656115"/>
                <a:gd name="connsiteX4" fmla="*/ 0 w 3280229"/>
                <a:gd name="connsiteY4" fmla="*/ 1328058 h 2656115"/>
                <a:gd name="connsiteX0" fmla="*/ 0 w 3213555"/>
                <a:gd name="connsiteY0" fmla="*/ 1347120 h 2656141"/>
                <a:gd name="connsiteX1" fmla="*/ 1573440 w 3213555"/>
                <a:gd name="connsiteY1" fmla="*/ 12 h 2656141"/>
                <a:gd name="connsiteX2" fmla="*/ 3213555 w 3213555"/>
                <a:gd name="connsiteY2" fmla="*/ 1328070 h 2656141"/>
                <a:gd name="connsiteX3" fmla="*/ 1573440 w 3213555"/>
                <a:gd name="connsiteY3" fmla="*/ 2656128 h 2656141"/>
                <a:gd name="connsiteX4" fmla="*/ 0 w 3213555"/>
                <a:gd name="connsiteY4" fmla="*/ 1347120 h 2656141"/>
                <a:gd name="connsiteX0" fmla="*/ 0 w 3213555"/>
                <a:gd name="connsiteY0" fmla="*/ 1349011 h 2658032"/>
                <a:gd name="connsiteX1" fmla="*/ 1573440 w 3213555"/>
                <a:gd name="connsiteY1" fmla="*/ 1903 h 2658032"/>
                <a:gd name="connsiteX2" fmla="*/ 3213555 w 3213555"/>
                <a:gd name="connsiteY2" fmla="*/ 1329961 h 2658032"/>
                <a:gd name="connsiteX3" fmla="*/ 1573440 w 3213555"/>
                <a:gd name="connsiteY3" fmla="*/ 2658019 h 2658032"/>
                <a:gd name="connsiteX4" fmla="*/ 0 w 3213555"/>
                <a:gd name="connsiteY4" fmla="*/ 1349011 h 2658032"/>
                <a:gd name="connsiteX0" fmla="*/ 0 w 3214783"/>
                <a:gd name="connsiteY0" fmla="*/ 1512788 h 2821809"/>
                <a:gd name="connsiteX1" fmla="*/ 1573440 w 3214783"/>
                <a:gd name="connsiteY1" fmla="*/ 165680 h 2821809"/>
                <a:gd name="connsiteX2" fmla="*/ 1794328 w 3214783"/>
                <a:gd name="connsiteY2" fmla="*/ 168402 h 2821809"/>
                <a:gd name="connsiteX3" fmla="*/ 3213555 w 3214783"/>
                <a:gd name="connsiteY3" fmla="*/ 1493738 h 2821809"/>
                <a:gd name="connsiteX4" fmla="*/ 1573440 w 3214783"/>
                <a:gd name="connsiteY4" fmla="*/ 2821796 h 2821809"/>
                <a:gd name="connsiteX5" fmla="*/ 0 w 3214783"/>
                <a:gd name="connsiteY5" fmla="*/ 1512788 h 2821809"/>
                <a:gd name="connsiteX0" fmla="*/ 0 w 3214783"/>
                <a:gd name="connsiteY0" fmla="*/ 1344386 h 2653407"/>
                <a:gd name="connsiteX1" fmla="*/ 1794328 w 3214783"/>
                <a:gd name="connsiteY1" fmla="*/ 0 h 2653407"/>
                <a:gd name="connsiteX2" fmla="*/ 3213555 w 3214783"/>
                <a:gd name="connsiteY2" fmla="*/ 1325336 h 2653407"/>
                <a:gd name="connsiteX3" fmla="*/ 1573440 w 3214783"/>
                <a:gd name="connsiteY3" fmla="*/ 2653394 h 2653407"/>
                <a:gd name="connsiteX4" fmla="*/ 0 w 3214783"/>
                <a:gd name="connsiteY4" fmla="*/ 1344386 h 2653407"/>
                <a:gd name="connsiteX0" fmla="*/ 0 w 3214783"/>
                <a:gd name="connsiteY0" fmla="*/ 1357169 h 2666190"/>
                <a:gd name="connsiteX1" fmla="*/ 1794328 w 3214783"/>
                <a:gd name="connsiteY1" fmla="*/ 12783 h 2666190"/>
                <a:gd name="connsiteX2" fmla="*/ 3213555 w 3214783"/>
                <a:gd name="connsiteY2" fmla="*/ 1338119 h 2666190"/>
                <a:gd name="connsiteX3" fmla="*/ 1573440 w 3214783"/>
                <a:gd name="connsiteY3" fmla="*/ 2666177 h 2666190"/>
                <a:gd name="connsiteX4" fmla="*/ 0 w 3214783"/>
                <a:gd name="connsiteY4" fmla="*/ 1357169 h 2666190"/>
                <a:gd name="connsiteX0" fmla="*/ 0 w 3215970"/>
                <a:gd name="connsiteY0" fmla="*/ 1357169 h 2666190"/>
                <a:gd name="connsiteX1" fmla="*/ 1794328 w 3215970"/>
                <a:gd name="connsiteY1" fmla="*/ 12783 h 2666190"/>
                <a:gd name="connsiteX2" fmla="*/ 3213555 w 3215970"/>
                <a:gd name="connsiteY2" fmla="*/ 1338119 h 2666190"/>
                <a:gd name="connsiteX3" fmla="*/ 1573440 w 3215970"/>
                <a:gd name="connsiteY3" fmla="*/ 2666177 h 2666190"/>
                <a:gd name="connsiteX4" fmla="*/ 0 w 3215970"/>
                <a:gd name="connsiteY4" fmla="*/ 1357169 h 2666190"/>
                <a:gd name="connsiteX0" fmla="*/ 0 w 3403295"/>
                <a:gd name="connsiteY0" fmla="*/ 1357169 h 2666440"/>
                <a:gd name="connsiteX1" fmla="*/ 1794328 w 3403295"/>
                <a:gd name="connsiteY1" fmla="*/ 12783 h 2666440"/>
                <a:gd name="connsiteX2" fmla="*/ 3213555 w 3403295"/>
                <a:gd name="connsiteY2" fmla="*/ 1338119 h 2666440"/>
                <a:gd name="connsiteX3" fmla="*/ 3213552 w 3403295"/>
                <a:gd name="connsiteY3" fmla="*/ 1470109 h 2666440"/>
                <a:gd name="connsiteX4" fmla="*/ 1573440 w 3403295"/>
                <a:gd name="connsiteY4" fmla="*/ 2666177 h 2666440"/>
                <a:gd name="connsiteX5" fmla="*/ 0 w 3403295"/>
                <a:gd name="connsiteY5" fmla="*/ 1357169 h 2666440"/>
                <a:gd name="connsiteX0" fmla="*/ 0 w 3214623"/>
                <a:gd name="connsiteY0" fmla="*/ 1357169 h 2666514"/>
                <a:gd name="connsiteX1" fmla="*/ 1794328 w 3214623"/>
                <a:gd name="connsiteY1" fmla="*/ 12783 h 2666514"/>
                <a:gd name="connsiteX2" fmla="*/ 3213552 w 3214623"/>
                <a:gd name="connsiteY2" fmla="*/ 1470109 h 2666514"/>
                <a:gd name="connsiteX3" fmla="*/ 1573440 w 3214623"/>
                <a:gd name="connsiteY3" fmla="*/ 2666177 h 2666514"/>
                <a:gd name="connsiteX4" fmla="*/ 0 w 3214623"/>
                <a:gd name="connsiteY4" fmla="*/ 1357169 h 2666514"/>
                <a:gd name="connsiteX0" fmla="*/ 0 w 3214623"/>
                <a:gd name="connsiteY0" fmla="*/ 1357169 h 2835879"/>
                <a:gd name="connsiteX1" fmla="*/ 1794328 w 3214623"/>
                <a:gd name="connsiteY1" fmla="*/ 12783 h 2835879"/>
                <a:gd name="connsiteX2" fmla="*/ 3213552 w 3214623"/>
                <a:gd name="connsiteY2" fmla="*/ 1470109 h 2835879"/>
                <a:gd name="connsiteX3" fmla="*/ 1689552 w 3214623"/>
                <a:gd name="connsiteY3" fmla="*/ 2689309 h 2835879"/>
                <a:gd name="connsiteX4" fmla="*/ 1573440 w 3214623"/>
                <a:gd name="connsiteY4" fmla="*/ 2666177 h 2835879"/>
                <a:gd name="connsiteX5" fmla="*/ 0 w 3214623"/>
                <a:gd name="connsiteY5" fmla="*/ 1357169 h 2835879"/>
                <a:gd name="connsiteX0" fmla="*/ 193 w 3214816"/>
                <a:gd name="connsiteY0" fmla="*/ 1357169 h 2689309"/>
                <a:gd name="connsiteX1" fmla="*/ 1794521 w 3214816"/>
                <a:gd name="connsiteY1" fmla="*/ 12783 h 2689309"/>
                <a:gd name="connsiteX2" fmla="*/ 3213745 w 3214816"/>
                <a:gd name="connsiteY2" fmla="*/ 1470109 h 2689309"/>
                <a:gd name="connsiteX3" fmla="*/ 1689745 w 3214816"/>
                <a:gd name="connsiteY3" fmla="*/ 2689309 h 2689309"/>
                <a:gd name="connsiteX4" fmla="*/ 193 w 3214816"/>
                <a:gd name="connsiteY4" fmla="*/ 1357169 h 2689309"/>
                <a:gd name="connsiteX0" fmla="*/ 193 w 3225472"/>
                <a:gd name="connsiteY0" fmla="*/ 1357169 h 2689309"/>
                <a:gd name="connsiteX1" fmla="*/ 1794521 w 3225472"/>
                <a:gd name="connsiteY1" fmla="*/ 12783 h 2689309"/>
                <a:gd name="connsiteX2" fmla="*/ 3213745 w 3225472"/>
                <a:gd name="connsiteY2" fmla="*/ 1470109 h 2689309"/>
                <a:gd name="connsiteX3" fmla="*/ 1689745 w 3225472"/>
                <a:gd name="connsiteY3" fmla="*/ 2689309 h 2689309"/>
                <a:gd name="connsiteX4" fmla="*/ 193 w 3225472"/>
                <a:gd name="connsiteY4" fmla="*/ 1357169 h 2689309"/>
                <a:gd name="connsiteX0" fmla="*/ 193 w 3225570"/>
                <a:gd name="connsiteY0" fmla="*/ 1357169 h 2689309"/>
                <a:gd name="connsiteX1" fmla="*/ 1794521 w 3225570"/>
                <a:gd name="connsiteY1" fmla="*/ 12783 h 2689309"/>
                <a:gd name="connsiteX2" fmla="*/ 3213745 w 3225570"/>
                <a:gd name="connsiteY2" fmla="*/ 1470109 h 2689309"/>
                <a:gd name="connsiteX3" fmla="*/ 1689745 w 3225570"/>
                <a:gd name="connsiteY3" fmla="*/ 2689309 h 2689309"/>
                <a:gd name="connsiteX4" fmla="*/ 193 w 3225570"/>
                <a:gd name="connsiteY4" fmla="*/ 1357169 h 2689309"/>
                <a:gd name="connsiteX0" fmla="*/ 2 w 3224450"/>
                <a:gd name="connsiteY0" fmla="*/ 1357210 h 2689350"/>
                <a:gd name="connsiteX1" fmla="*/ 1699080 w 3224450"/>
                <a:gd name="connsiteY1" fmla="*/ 12824 h 2689350"/>
                <a:gd name="connsiteX2" fmla="*/ 3213554 w 3224450"/>
                <a:gd name="connsiteY2" fmla="*/ 1470150 h 2689350"/>
                <a:gd name="connsiteX3" fmla="*/ 1689554 w 3224450"/>
                <a:gd name="connsiteY3" fmla="*/ 2689350 h 2689350"/>
                <a:gd name="connsiteX4" fmla="*/ 2 w 3224450"/>
                <a:gd name="connsiteY4" fmla="*/ 1357210 h 2689350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690341"/>
                <a:gd name="connsiteX1" fmla="*/ 1699080 w 3226423"/>
                <a:gd name="connsiteY1" fmla="*/ 13815 h 2690341"/>
                <a:gd name="connsiteX2" fmla="*/ 3213554 w 3226423"/>
                <a:gd name="connsiteY2" fmla="*/ 1471141 h 2690341"/>
                <a:gd name="connsiteX3" fmla="*/ 1689554 w 3226423"/>
                <a:gd name="connsiteY3" fmla="*/ 2690341 h 2690341"/>
                <a:gd name="connsiteX4" fmla="*/ 2 w 3226423"/>
                <a:gd name="connsiteY4" fmla="*/ 1358201 h 2690341"/>
                <a:gd name="connsiteX0" fmla="*/ 2 w 3226423"/>
                <a:gd name="connsiteY0" fmla="*/ 1358201 h 2595091"/>
                <a:gd name="connsiteX1" fmla="*/ 1699080 w 3226423"/>
                <a:gd name="connsiteY1" fmla="*/ 13815 h 2595091"/>
                <a:gd name="connsiteX2" fmla="*/ 3213554 w 3226423"/>
                <a:gd name="connsiteY2" fmla="*/ 1471141 h 2595091"/>
                <a:gd name="connsiteX3" fmla="*/ 1689554 w 3226423"/>
                <a:gd name="connsiteY3" fmla="*/ 2595091 h 2595091"/>
                <a:gd name="connsiteX4" fmla="*/ 2 w 3226423"/>
                <a:gd name="connsiteY4" fmla="*/ 1358201 h 2595091"/>
                <a:gd name="connsiteX0" fmla="*/ 2 w 3226423"/>
                <a:gd name="connsiteY0" fmla="*/ 1358201 h 2595091"/>
                <a:gd name="connsiteX1" fmla="*/ 1699080 w 3226423"/>
                <a:gd name="connsiteY1" fmla="*/ 13815 h 2595091"/>
                <a:gd name="connsiteX2" fmla="*/ 3213554 w 3226423"/>
                <a:gd name="connsiteY2" fmla="*/ 1471141 h 2595091"/>
                <a:gd name="connsiteX3" fmla="*/ 1689554 w 3226423"/>
                <a:gd name="connsiteY3" fmla="*/ 2595091 h 2595091"/>
                <a:gd name="connsiteX4" fmla="*/ 2 w 3226423"/>
                <a:gd name="connsiteY4" fmla="*/ 1358201 h 2595091"/>
                <a:gd name="connsiteX0" fmla="*/ 2 w 3226423"/>
                <a:gd name="connsiteY0" fmla="*/ 1358201 h 2598725"/>
                <a:gd name="connsiteX1" fmla="*/ 1699080 w 3226423"/>
                <a:gd name="connsiteY1" fmla="*/ 13815 h 2598725"/>
                <a:gd name="connsiteX2" fmla="*/ 3213554 w 3226423"/>
                <a:gd name="connsiteY2" fmla="*/ 1471141 h 2598725"/>
                <a:gd name="connsiteX3" fmla="*/ 1689554 w 3226423"/>
                <a:gd name="connsiteY3" fmla="*/ 2595091 h 2598725"/>
                <a:gd name="connsiteX4" fmla="*/ 2 w 3226423"/>
                <a:gd name="connsiteY4" fmla="*/ 1358201 h 2598725"/>
                <a:gd name="connsiteX0" fmla="*/ 339 w 3226760"/>
                <a:gd name="connsiteY0" fmla="*/ 1358201 h 2598838"/>
                <a:gd name="connsiteX1" fmla="*/ 1699417 w 3226760"/>
                <a:gd name="connsiteY1" fmla="*/ 13815 h 2598838"/>
                <a:gd name="connsiteX2" fmla="*/ 3213891 w 3226760"/>
                <a:gd name="connsiteY2" fmla="*/ 1471141 h 2598838"/>
                <a:gd name="connsiteX3" fmla="*/ 1689891 w 3226760"/>
                <a:gd name="connsiteY3" fmla="*/ 2595091 h 2598838"/>
                <a:gd name="connsiteX4" fmla="*/ 339 w 3226760"/>
                <a:gd name="connsiteY4" fmla="*/ 1358201 h 2598838"/>
                <a:gd name="connsiteX0" fmla="*/ 189258 w 3415679"/>
                <a:gd name="connsiteY0" fmla="*/ 1358201 h 2598172"/>
                <a:gd name="connsiteX1" fmla="*/ 230985 w 3415679"/>
                <a:gd name="connsiteY1" fmla="*/ 1023466 h 2598172"/>
                <a:gd name="connsiteX2" fmla="*/ 1888336 w 3415679"/>
                <a:gd name="connsiteY2" fmla="*/ 13815 h 2598172"/>
                <a:gd name="connsiteX3" fmla="*/ 3402810 w 3415679"/>
                <a:gd name="connsiteY3" fmla="*/ 1471141 h 2598172"/>
                <a:gd name="connsiteX4" fmla="*/ 1878810 w 3415679"/>
                <a:gd name="connsiteY4" fmla="*/ 2595091 h 2598172"/>
                <a:gd name="connsiteX5" fmla="*/ 189258 w 3415679"/>
                <a:gd name="connsiteY5" fmla="*/ 1358201 h 2598172"/>
                <a:gd name="connsiteX0" fmla="*/ 1647827 w 3184696"/>
                <a:gd name="connsiteY0" fmla="*/ 2595091 h 2595091"/>
                <a:gd name="connsiteX1" fmla="*/ 2 w 3184696"/>
                <a:gd name="connsiteY1" fmla="*/ 1023466 h 2595091"/>
                <a:gd name="connsiteX2" fmla="*/ 1657353 w 3184696"/>
                <a:gd name="connsiteY2" fmla="*/ 13815 h 2595091"/>
                <a:gd name="connsiteX3" fmla="*/ 3171827 w 3184696"/>
                <a:gd name="connsiteY3" fmla="*/ 1471141 h 2595091"/>
                <a:gd name="connsiteX4" fmla="*/ 1647827 w 3184696"/>
                <a:gd name="connsiteY4" fmla="*/ 2595091 h 2595091"/>
                <a:gd name="connsiteX0" fmla="*/ 1676401 w 3213270"/>
                <a:gd name="connsiteY0" fmla="*/ 2595091 h 2595091"/>
                <a:gd name="connsiteX1" fmla="*/ 1 w 3213270"/>
                <a:gd name="connsiteY1" fmla="*/ 1290166 h 2595091"/>
                <a:gd name="connsiteX2" fmla="*/ 1685927 w 3213270"/>
                <a:gd name="connsiteY2" fmla="*/ 13815 h 2595091"/>
                <a:gd name="connsiteX3" fmla="*/ 3200401 w 3213270"/>
                <a:gd name="connsiteY3" fmla="*/ 1471141 h 2595091"/>
                <a:gd name="connsiteX4" fmla="*/ 1676401 w 3213270"/>
                <a:gd name="connsiteY4" fmla="*/ 2595091 h 2595091"/>
                <a:gd name="connsiteX0" fmla="*/ 1676401 w 3213270"/>
                <a:gd name="connsiteY0" fmla="*/ 2595091 h 2595091"/>
                <a:gd name="connsiteX1" fmla="*/ 1 w 3213270"/>
                <a:gd name="connsiteY1" fmla="*/ 1290166 h 2595091"/>
                <a:gd name="connsiteX2" fmla="*/ 1685927 w 3213270"/>
                <a:gd name="connsiteY2" fmla="*/ 13815 h 2595091"/>
                <a:gd name="connsiteX3" fmla="*/ 3200401 w 3213270"/>
                <a:gd name="connsiteY3" fmla="*/ 1471141 h 2595091"/>
                <a:gd name="connsiteX4" fmla="*/ 1676401 w 3213270"/>
                <a:gd name="connsiteY4" fmla="*/ 2595091 h 2595091"/>
                <a:gd name="connsiteX0" fmla="*/ 1676401 w 3213270"/>
                <a:gd name="connsiteY0" fmla="*/ 2595091 h 2600224"/>
                <a:gd name="connsiteX1" fmla="*/ 1 w 3213270"/>
                <a:gd name="connsiteY1" fmla="*/ 1290166 h 2600224"/>
                <a:gd name="connsiteX2" fmla="*/ 1685927 w 3213270"/>
                <a:gd name="connsiteY2" fmla="*/ 13815 h 2600224"/>
                <a:gd name="connsiteX3" fmla="*/ 3200401 w 3213270"/>
                <a:gd name="connsiteY3" fmla="*/ 1471141 h 2600224"/>
                <a:gd name="connsiteX4" fmla="*/ 1676401 w 3213270"/>
                <a:gd name="connsiteY4" fmla="*/ 2595091 h 2600224"/>
                <a:gd name="connsiteX0" fmla="*/ 1679667 w 3216536"/>
                <a:gd name="connsiteY0" fmla="*/ 2595091 h 2600224"/>
                <a:gd name="connsiteX1" fmla="*/ 3267 w 3216536"/>
                <a:gd name="connsiteY1" fmla="*/ 1290166 h 2600224"/>
                <a:gd name="connsiteX2" fmla="*/ 1689193 w 3216536"/>
                <a:gd name="connsiteY2" fmla="*/ 13815 h 2600224"/>
                <a:gd name="connsiteX3" fmla="*/ 3203667 w 3216536"/>
                <a:gd name="connsiteY3" fmla="*/ 1471141 h 2600224"/>
                <a:gd name="connsiteX4" fmla="*/ 1679667 w 3216536"/>
                <a:gd name="connsiteY4" fmla="*/ 2595091 h 260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6536" h="2600224">
                  <a:moveTo>
                    <a:pt x="1679667" y="2595091"/>
                  </a:moveTo>
                  <a:cubicBezTo>
                    <a:pt x="951004" y="2539528"/>
                    <a:pt x="-64996" y="2530004"/>
                    <a:pt x="3267" y="1290166"/>
                  </a:cubicBezTo>
                  <a:cubicBezTo>
                    <a:pt x="267396" y="332677"/>
                    <a:pt x="1165318" y="-59210"/>
                    <a:pt x="1689193" y="13815"/>
                  </a:cubicBezTo>
                  <a:cubicBezTo>
                    <a:pt x="2424810" y="-110237"/>
                    <a:pt x="3335732" y="619334"/>
                    <a:pt x="3203667" y="1471141"/>
                  </a:cubicBezTo>
                  <a:cubicBezTo>
                    <a:pt x="3251292" y="2253779"/>
                    <a:pt x="2408330" y="2650654"/>
                    <a:pt x="1679667" y="2595091"/>
                  </a:cubicBezTo>
                  <a:close/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0EA0C0D5-5A1F-80F7-C76F-DEE62A792358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BC21D19-4974-8779-9881-AF98E77DFA1C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2699D40-3058-D99A-DF57-238FDDA1070D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9D3B63C-2416-BC59-81DE-08711234C72D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A5CD3AB-27E4-9B21-F47A-AD4A2E3BD746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Oval 15">
              <a:extLst>
                <a:ext uri="{FF2B5EF4-FFF2-40B4-BE49-F238E27FC236}">
                  <a16:creationId xmlns:a16="http://schemas.microsoft.com/office/drawing/2014/main" id="{DBF9F3A2-2C52-D135-C41A-F8255EFA5CF5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EE9BF62-9829-4BD7-8878-CDA14C5F64D6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707F62CC-69B5-7297-B619-FDFC319E2985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7A8DAD7-757A-D820-1148-5CD9BF7601F5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3ACB0D4F-E19F-2D5A-2A43-A835B73E6012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9082E3C1-9574-CFDC-88A7-2DF78CC525A2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20EDD63E-5B8B-F7DC-BF69-61BA07334747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7BDA22F0-7D75-2F4E-B180-031735AEDEEC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8D19F388-AC39-BA0A-57BD-54155903424E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547248E3-6CBD-CEB1-88D4-49E3E91B1264}"/>
              </a:ext>
            </a:extLst>
          </p:cNvPr>
          <p:cNvGrpSpPr/>
          <p:nvPr/>
        </p:nvGrpSpPr>
        <p:grpSpPr>
          <a:xfrm>
            <a:off x="547957" y="1517585"/>
            <a:ext cx="4591793" cy="5070453"/>
            <a:chOff x="3217816" y="294585"/>
            <a:chExt cx="5772160" cy="6373865"/>
          </a:xfrm>
        </p:grpSpPr>
        <p:sp>
          <p:nvSpPr>
            <p:cNvPr id="151" name="Rectangle 41">
              <a:extLst>
                <a:ext uri="{FF2B5EF4-FFF2-40B4-BE49-F238E27FC236}">
                  <a16:creationId xmlns:a16="http://schemas.microsoft.com/office/drawing/2014/main" id="{510C6F0B-CECC-6A94-87C0-27415E662039}"/>
                </a:ext>
              </a:extLst>
            </p:cNvPr>
            <p:cNvSpPr/>
            <p:nvPr/>
          </p:nvSpPr>
          <p:spPr>
            <a:xfrm rot="3840628">
              <a:off x="6350802" y="2281229"/>
              <a:ext cx="1533687" cy="2541045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3687" h="2541045">
                  <a:moveTo>
                    <a:pt x="430510" y="2541045"/>
                  </a:moveTo>
                  <a:cubicBezTo>
                    <a:pt x="-703199" y="536165"/>
                    <a:pt x="663161" y="-420474"/>
                    <a:pt x="1533687" y="175148"/>
                  </a:cubicBezTo>
                  <a:cubicBezTo>
                    <a:pt x="747458" y="325164"/>
                    <a:pt x="467092" y="1706883"/>
                    <a:pt x="632142" y="2350267"/>
                  </a:cubicBezTo>
                  <a:lnTo>
                    <a:pt x="430510" y="2541045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Rectangle 41">
              <a:extLst>
                <a:ext uri="{FF2B5EF4-FFF2-40B4-BE49-F238E27FC236}">
                  <a16:creationId xmlns:a16="http://schemas.microsoft.com/office/drawing/2014/main" id="{A4A32E71-A5B3-C5D9-AC2A-2B1A1FDDCDA9}"/>
                </a:ext>
              </a:extLst>
            </p:cNvPr>
            <p:cNvSpPr/>
            <p:nvPr/>
          </p:nvSpPr>
          <p:spPr>
            <a:xfrm rot="3840628">
              <a:off x="6080519" y="2656048"/>
              <a:ext cx="1678523" cy="2548171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8523" h="2548171">
                  <a:moveTo>
                    <a:pt x="575346" y="2548171"/>
                  </a:moveTo>
                  <a:cubicBezTo>
                    <a:pt x="-558363" y="543291"/>
                    <a:pt x="74292" y="-431943"/>
                    <a:pt x="1678523" y="182274"/>
                  </a:cubicBezTo>
                  <a:cubicBezTo>
                    <a:pt x="268996" y="319077"/>
                    <a:pt x="611928" y="1714009"/>
                    <a:pt x="776978" y="2357393"/>
                  </a:cubicBezTo>
                  <a:lnTo>
                    <a:pt x="575346" y="2548171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Rectangle 41">
              <a:extLst>
                <a:ext uri="{FF2B5EF4-FFF2-40B4-BE49-F238E27FC236}">
                  <a16:creationId xmlns:a16="http://schemas.microsoft.com/office/drawing/2014/main" id="{CF8FE222-BB48-0B84-A05D-AA1AFF5A098B}"/>
                </a:ext>
              </a:extLst>
            </p:cNvPr>
            <p:cNvSpPr/>
            <p:nvPr/>
          </p:nvSpPr>
          <p:spPr>
            <a:xfrm rot="3840628">
              <a:off x="5712861" y="3222481"/>
              <a:ext cx="1720078" cy="2542544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575346 w 1678523"/>
                <a:gd name="connsiteY0" fmla="*/ 2548171 h 2548171"/>
                <a:gd name="connsiteX1" fmla="*/ 1678523 w 1678523"/>
                <a:gd name="connsiteY1" fmla="*/ 182274 h 2548171"/>
                <a:gd name="connsiteX2" fmla="*/ 776978 w 1678523"/>
                <a:gd name="connsiteY2" fmla="*/ 2357393 h 2548171"/>
                <a:gd name="connsiteX3" fmla="*/ 575346 w 1678523"/>
                <a:gd name="connsiteY3" fmla="*/ 2548171 h 2548171"/>
                <a:gd name="connsiteX0" fmla="*/ 616901 w 1720078"/>
                <a:gd name="connsiteY0" fmla="*/ 2542544 h 2542544"/>
                <a:gd name="connsiteX1" fmla="*/ 1720078 w 1720078"/>
                <a:gd name="connsiteY1" fmla="*/ 176647 h 2542544"/>
                <a:gd name="connsiteX2" fmla="*/ 818533 w 1720078"/>
                <a:gd name="connsiteY2" fmla="*/ 2351766 h 2542544"/>
                <a:gd name="connsiteX3" fmla="*/ 616901 w 1720078"/>
                <a:gd name="connsiteY3" fmla="*/ 2542544 h 254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0078" h="2542544">
                  <a:moveTo>
                    <a:pt x="616901" y="2542544"/>
                  </a:moveTo>
                  <a:cubicBezTo>
                    <a:pt x="-516808" y="537664"/>
                    <a:pt x="-52780" y="-422893"/>
                    <a:pt x="1720078" y="176647"/>
                  </a:cubicBezTo>
                  <a:cubicBezTo>
                    <a:pt x="-632877" y="95731"/>
                    <a:pt x="653483" y="1708382"/>
                    <a:pt x="818533" y="2351766"/>
                  </a:cubicBezTo>
                  <a:lnTo>
                    <a:pt x="616901" y="2542544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82AFB64-37FB-5AE8-D84F-523FFD649DB1}"/>
                </a:ext>
              </a:extLst>
            </p:cNvPr>
            <p:cNvGrpSpPr/>
            <p:nvPr/>
          </p:nvGrpSpPr>
          <p:grpSpPr>
            <a:xfrm rot="1062345">
              <a:off x="6276760" y="1189110"/>
              <a:ext cx="2713216" cy="2715251"/>
              <a:chOff x="5690556" y="1144738"/>
              <a:chExt cx="2713216" cy="2715251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79" name="Rectangle 41">
                <a:extLst>
                  <a:ext uri="{FF2B5EF4-FFF2-40B4-BE49-F238E27FC236}">
                    <a16:creationId xmlns:a16="http://schemas.microsoft.com/office/drawing/2014/main" id="{5717127A-75B8-E491-FC4E-2B6DE489053D}"/>
                  </a:ext>
                </a:extLst>
              </p:cNvPr>
              <p:cNvSpPr/>
              <p:nvPr/>
            </p:nvSpPr>
            <p:spPr>
              <a:xfrm>
                <a:off x="5690556" y="1144738"/>
                <a:ext cx="2710932" cy="2715251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  <a:gd name="connsiteX0" fmla="*/ 314458 w 2710932"/>
                  <a:gd name="connsiteY0" fmla="*/ 2678393 h 2692041"/>
                  <a:gd name="connsiteX1" fmla="*/ 2710932 w 2710932"/>
                  <a:gd name="connsiteY1" fmla="*/ 970662 h 2692041"/>
                  <a:gd name="connsiteX2" fmla="*/ 841188 w 2710932"/>
                  <a:gd name="connsiteY2" fmla="*/ 2692041 h 2692041"/>
                  <a:gd name="connsiteX3" fmla="*/ 314458 w 2710932"/>
                  <a:gd name="connsiteY3" fmla="*/ 2678393 h 269204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  <a:gd name="connsiteX0" fmla="*/ 314458 w 2710932"/>
                  <a:gd name="connsiteY0" fmla="*/ 2678393 h 2715251"/>
                  <a:gd name="connsiteX1" fmla="*/ 2710932 w 2710932"/>
                  <a:gd name="connsiteY1" fmla="*/ 970662 h 2715251"/>
                  <a:gd name="connsiteX2" fmla="*/ 488505 w 2710932"/>
                  <a:gd name="connsiteY2" fmla="*/ 2715251 h 2715251"/>
                  <a:gd name="connsiteX3" fmla="*/ 314458 w 2710932"/>
                  <a:gd name="connsiteY3" fmla="*/ 2678393 h 27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10932" h="2715251">
                    <a:moveTo>
                      <a:pt x="314458" y="2678393"/>
                    </a:moveTo>
                    <a:cubicBezTo>
                      <a:pt x="-906586" y="21041"/>
                      <a:pt x="1756368" y="-869528"/>
                      <a:pt x="2710932" y="970662"/>
                    </a:cubicBezTo>
                    <a:cubicBezTo>
                      <a:pt x="996559" y="215037"/>
                      <a:pt x="129115" y="2059571"/>
                      <a:pt x="488505" y="2715251"/>
                    </a:cubicBezTo>
                    <a:lnTo>
                      <a:pt x="314458" y="2678393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55F853DB-2493-6260-845B-7EAAD9A5699C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55" name="Rectangle 41">
              <a:extLst>
                <a:ext uri="{FF2B5EF4-FFF2-40B4-BE49-F238E27FC236}">
                  <a16:creationId xmlns:a16="http://schemas.microsoft.com/office/drawing/2014/main" id="{8F052414-BBFE-42C8-BBD3-2E3ED6F33A05}"/>
                </a:ext>
              </a:extLst>
            </p:cNvPr>
            <p:cNvSpPr/>
            <p:nvPr/>
          </p:nvSpPr>
          <p:spPr>
            <a:xfrm rot="3840628">
              <a:off x="6171413" y="1174210"/>
              <a:ext cx="2112126" cy="2838779"/>
            </a:xfrm>
            <a:custGeom>
              <a:avLst/>
              <a:gdLst>
                <a:gd name="connsiteX0" fmla="*/ 0 w 840628"/>
                <a:gd name="connsiteY0" fmla="*/ 0 h 288364"/>
                <a:gd name="connsiteX1" fmla="*/ 840628 w 840628"/>
                <a:gd name="connsiteY1" fmla="*/ 0 h 288364"/>
                <a:gd name="connsiteX2" fmla="*/ 840628 w 840628"/>
                <a:gd name="connsiteY2" fmla="*/ 288364 h 288364"/>
                <a:gd name="connsiteX3" fmla="*/ 0 w 840628"/>
                <a:gd name="connsiteY3" fmla="*/ 288364 h 288364"/>
                <a:gd name="connsiteX4" fmla="*/ 0 w 840628"/>
                <a:gd name="connsiteY4" fmla="*/ 0 h 288364"/>
                <a:gd name="connsiteX0" fmla="*/ 0 w 840628"/>
                <a:gd name="connsiteY0" fmla="*/ 0 h 342955"/>
                <a:gd name="connsiteX1" fmla="*/ 840628 w 840628"/>
                <a:gd name="connsiteY1" fmla="*/ 0 h 342955"/>
                <a:gd name="connsiteX2" fmla="*/ 526730 w 840628"/>
                <a:gd name="connsiteY2" fmla="*/ 342955 h 342955"/>
                <a:gd name="connsiteX3" fmla="*/ 0 w 840628"/>
                <a:gd name="connsiteY3" fmla="*/ 288364 h 342955"/>
                <a:gd name="connsiteX4" fmla="*/ 0 w 840628"/>
                <a:gd name="connsiteY4" fmla="*/ 0 h 342955"/>
                <a:gd name="connsiteX0" fmla="*/ 0 w 2642133"/>
                <a:gd name="connsiteY0" fmla="*/ 1460311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4" fmla="*/ 0 w 2642133"/>
                <a:gd name="connsiteY4" fmla="*/ 1460311 h 1803266"/>
                <a:gd name="connsiteX0" fmla="*/ 0 w 2642133"/>
                <a:gd name="connsiteY0" fmla="*/ 1748675 h 1803266"/>
                <a:gd name="connsiteX1" fmla="*/ 2642133 w 2642133"/>
                <a:gd name="connsiteY1" fmla="*/ 0 h 1803266"/>
                <a:gd name="connsiteX2" fmla="*/ 526730 w 2642133"/>
                <a:gd name="connsiteY2" fmla="*/ 1803266 h 1803266"/>
                <a:gd name="connsiteX3" fmla="*/ 0 w 2642133"/>
                <a:gd name="connsiteY3" fmla="*/ 1748675 h 1803266"/>
                <a:gd name="connsiteX0" fmla="*/ 0 w 2642133"/>
                <a:gd name="connsiteY0" fmla="*/ 2897217 h 2951808"/>
                <a:gd name="connsiteX1" fmla="*/ 2642133 w 2642133"/>
                <a:gd name="connsiteY1" fmla="*/ 1148542 h 2951808"/>
                <a:gd name="connsiteX2" fmla="*/ 526730 w 2642133"/>
                <a:gd name="connsiteY2" fmla="*/ 2951808 h 2951808"/>
                <a:gd name="connsiteX3" fmla="*/ 0 w 2642133"/>
                <a:gd name="connsiteY3" fmla="*/ 2897217 h 2951808"/>
                <a:gd name="connsiteX0" fmla="*/ 159600 w 2801733"/>
                <a:gd name="connsiteY0" fmla="*/ 3293978 h 3348569"/>
                <a:gd name="connsiteX1" fmla="*/ 2801733 w 2801733"/>
                <a:gd name="connsiteY1" fmla="*/ 1545303 h 3348569"/>
                <a:gd name="connsiteX2" fmla="*/ 686330 w 2801733"/>
                <a:gd name="connsiteY2" fmla="*/ 3348569 h 3348569"/>
                <a:gd name="connsiteX3" fmla="*/ 159600 w 2801733"/>
                <a:gd name="connsiteY3" fmla="*/ 3293978 h 3348569"/>
                <a:gd name="connsiteX0" fmla="*/ 171403 w 2567877"/>
                <a:gd name="connsiteY0" fmla="*/ 3264491 h 3360026"/>
                <a:gd name="connsiteX1" fmla="*/ 2567877 w 2567877"/>
                <a:gd name="connsiteY1" fmla="*/ 1556760 h 3360026"/>
                <a:gd name="connsiteX2" fmla="*/ 452474 w 2567877"/>
                <a:gd name="connsiteY2" fmla="*/ 3360026 h 3360026"/>
                <a:gd name="connsiteX3" fmla="*/ 171403 w 2567877"/>
                <a:gd name="connsiteY3" fmla="*/ 3264491 h 3360026"/>
                <a:gd name="connsiteX0" fmla="*/ 287731 w 2684205"/>
                <a:gd name="connsiteY0" fmla="*/ 3267753 h 3363288"/>
                <a:gd name="connsiteX1" fmla="*/ 2684205 w 2684205"/>
                <a:gd name="connsiteY1" fmla="*/ 1560022 h 3363288"/>
                <a:gd name="connsiteX2" fmla="*/ 568802 w 2684205"/>
                <a:gd name="connsiteY2" fmla="*/ 3363288 h 3363288"/>
                <a:gd name="connsiteX3" fmla="*/ 287731 w 2684205"/>
                <a:gd name="connsiteY3" fmla="*/ 3267753 h 3363288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7731 w 2684205"/>
                <a:gd name="connsiteY0" fmla="*/ 3267753 h 3281401"/>
                <a:gd name="connsiteX1" fmla="*/ 2684205 w 2684205"/>
                <a:gd name="connsiteY1" fmla="*/ 1560022 h 3281401"/>
                <a:gd name="connsiteX2" fmla="*/ 814461 w 2684205"/>
                <a:gd name="connsiteY2" fmla="*/ 3281401 h 3281401"/>
                <a:gd name="connsiteX3" fmla="*/ 287731 w 2684205"/>
                <a:gd name="connsiteY3" fmla="*/ 3267753 h 3281401"/>
                <a:gd name="connsiteX0" fmla="*/ 281882 w 2678356"/>
                <a:gd name="connsiteY0" fmla="*/ 3216252 h 3229900"/>
                <a:gd name="connsiteX1" fmla="*/ 2678356 w 2678356"/>
                <a:gd name="connsiteY1" fmla="*/ 1508521 h 3229900"/>
                <a:gd name="connsiteX2" fmla="*/ 808612 w 2678356"/>
                <a:gd name="connsiteY2" fmla="*/ 3229900 h 3229900"/>
                <a:gd name="connsiteX3" fmla="*/ 281882 w 2678356"/>
                <a:gd name="connsiteY3" fmla="*/ 3216252 h 3229900"/>
                <a:gd name="connsiteX0" fmla="*/ 314458 w 2710932"/>
                <a:gd name="connsiteY0" fmla="*/ 2678393 h 2692041"/>
                <a:gd name="connsiteX1" fmla="*/ 2710932 w 2710932"/>
                <a:gd name="connsiteY1" fmla="*/ 970662 h 2692041"/>
                <a:gd name="connsiteX2" fmla="*/ 841188 w 2710932"/>
                <a:gd name="connsiteY2" fmla="*/ 2692041 h 2692041"/>
                <a:gd name="connsiteX3" fmla="*/ 314458 w 2710932"/>
                <a:gd name="connsiteY3" fmla="*/ 2678393 h 269204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14458 w 2710932"/>
                <a:gd name="connsiteY0" fmla="*/ 2678393 h 2715251"/>
                <a:gd name="connsiteX1" fmla="*/ 2710932 w 2710932"/>
                <a:gd name="connsiteY1" fmla="*/ 970662 h 2715251"/>
                <a:gd name="connsiteX2" fmla="*/ 488505 w 2710932"/>
                <a:gd name="connsiteY2" fmla="*/ 2715251 h 2715251"/>
                <a:gd name="connsiteX3" fmla="*/ 314458 w 2710932"/>
                <a:gd name="connsiteY3" fmla="*/ 2678393 h 2715251"/>
                <a:gd name="connsiteX0" fmla="*/ 361374 w 2281752"/>
                <a:gd name="connsiteY0" fmla="*/ 2736744 h 2773602"/>
                <a:gd name="connsiteX1" fmla="*/ 2281752 w 2281752"/>
                <a:gd name="connsiteY1" fmla="*/ 946855 h 2773602"/>
                <a:gd name="connsiteX2" fmla="*/ 535421 w 2281752"/>
                <a:gd name="connsiteY2" fmla="*/ 2773602 h 2773602"/>
                <a:gd name="connsiteX3" fmla="*/ 361374 w 2281752"/>
                <a:gd name="connsiteY3" fmla="*/ 2736744 h 2773602"/>
                <a:gd name="connsiteX0" fmla="*/ 336266 w 2256644"/>
                <a:gd name="connsiteY0" fmla="*/ 2813151 h 2850009"/>
                <a:gd name="connsiteX1" fmla="*/ 2256644 w 2256644"/>
                <a:gd name="connsiteY1" fmla="*/ 1023262 h 2850009"/>
                <a:gd name="connsiteX2" fmla="*/ 510313 w 2256644"/>
                <a:gd name="connsiteY2" fmla="*/ 2850009 h 2850009"/>
                <a:gd name="connsiteX3" fmla="*/ 336266 w 2256644"/>
                <a:gd name="connsiteY3" fmla="*/ 2813151 h 2850009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36266 w 2256644"/>
                <a:gd name="connsiteY0" fmla="*/ 2813151 h 2813151"/>
                <a:gd name="connsiteX1" fmla="*/ 2256644 w 2256644"/>
                <a:gd name="connsiteY1" fmla="*/ 1023262 h 2813151"/>
                <a:gd name="connsiteX2" fmla="*/ 602806 w 2256644"/>
                <a:gd name="connsiteY2" fmla="*/ 2621719 h 2813151"/>
                <a:gd name="connsiteX3" fmla="*/ 336266 w 2256644"/>
                <a:gd name="connsiteY3" fmla="*/ 2813151 h 2813151"/>
                <a:gd name="connsiteX0" fmla="*/ 353025 w 2273403"/>
                <a:gd name="connsiteY0" fmla="*/ 2703123 h 2703123"/>
                <a:gd name="connsiteX1" fmla="*/ 2273403 w 2273403"/>
                <a:gd name="connsiteY1" fmla="*/ 913234 h 2703123"/>
                <a:gd name="connsiteX2" fmla="*/ 619565 w 2273403"/>
                <a:gd name="connsiteY2" fmla="*/ 2511691 h 2703123"/>
                <a:gd name="connsiteX3" fmla="*/ 353025 w 2273403"/>
                <a:gd name="connsiteY3" fmla="*/ 2703123 h 2703123"/>
                <a:gd name="connsiteX0" fmla="*/ 353025 w 2273403"/>
                <a:gd name="connsiteY0" fmla="*/ 2703123 h 3088353"/>
                <a:gd name="connsiteX1" fmla="*/ 2273403 w 2273403"/>
                <a:gd name="connsiteY1" fmla="*/ 913234 h 3088353"/>
                <a:gd name="connsiteX2" fmla="*/ 1371858 w 2273403"/>
                <a:gd name="connsiteY2" fmla="*/ 3088353 h 3088353"/>
                <a:gd name="connsiteX3" fmla="*/ 353025 w 2273403"/>
                <a:gd name="connsiteY3" fmla="*/ 2703123 h 3088353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59966 w 1563143"/>
                <a:gd name="connsiteY0" fmla="*/ 3156514 h 3156514"/>
                <a:gd name="connsiteX1" fmla="*/ 1563143 w 1563143"/>
                <a:gd name="connsiteY1" fmla="*/ 790617 h 3156514"/>
                <a:gd name="connsiteX2" fmla="*/ 661598 w 1563143"/>
                <a:gd name="connsiteY2" fmla="*/ 2965736 h 3156514"/>
                <a:gd name="connsiteX3" fmla="*/ 459966 w 1563143"/>
                <a:gd name="connsiteY3" fmla="*/ 3156514 h 3156514"/>
                <a:gd name="connsiteX0" fmla="*/ 487413 w 1590590"/>
                <a:gd name="connsiteY0" fmla="*/ 2557347 h 2557347"/>
                <a:gd name="connsiteX1" fmla="*/ 1590590 w 1590590"/>
                <a:gd name="connsiteY1" fmla="*/ 191450 h 2557347"/>
                <a:gd name="connsiteX2" fmla="*/ 689045 w 1590590"/>
                <a:gd name="connsiteY2" fmla="*/ 2366569 h 2557347"/>
                <a:gd name="connsiteX3" fmla="*/ 487413 w 1590590"/>
                <a:gd name="connsiteY3" fmla="*/ 2557347 h 2557347"/>
                <a:gd name="connsiteX0" fmla="*/ 430510 w 1533687"/>
                <a:gd name="connsiteY0" fmla="*/ 2541045 h 2541045"/>
                <a:gd name="connsiteX1" fmla="*/ 1533687 w 1533687"/>
                <a:gd name="connsiteY1" fmla="*/ 175148 h 2541045"/>
                <a:gd name="connsiteX2" fmla="*/ 632142 w 1533687"/>
                <a:gd name="connsiteY2" fmla="*/ 2350267 h 2541045"/>
                <a:gd name="connsiteX3" fmla="*/ 430510 w 1533687"/>
                <a:gd name="connsiteY3" fmla="*/ 2541045 h 2541045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46408"/>
                <a:gd name="connsiteX1" fmla="*/ 1629443 w 1629443"/>
                <a:gd name="connsiteY1" fmla="*/ 280511 h 2646408"/>
                <a:gd name="connsiteX2" fmla="*/ 727898 w 1629443"/>
                <a:gd name="connsiteY2" fmla="*/ 2455630 h 2646408"/>
                <a:gd name="connsiteX3" fmla="*/ 526266 w 1629443"/>
                <a:gd name="connsiteY3" fmla="*/ 2646408 h 2646408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526266 w 1629443"/>
                <a:gd name="connsiteY0" fmla="*/ 2646408 h 2656551"/>
                <a:gd name="connsiteX1" fmla="*/ 1629443 w 1629443"/>
                <a:gd name="connsiteY1" fmla="*/ 280511 h 2656551"/>
                <a:gd name="connsiteX2" fmla="*/ 1405013 w 1629443"/>
                <a:gd name="connsiteY2" fmla="*/ 2656551 h 2656551"/>
                <a:gd name="connsiteX3" fmla="*/ 526266 w 1629443"/>
                <a:gd name="connsiteY3" fmla="*/ 2646408 h 2656551"/>
                <a:gd name="connsiteX0" fmla="*/ 781092 w 1122515"/>
                <a:gd name="connsiteY0" fmla="*/ 2846289 h 2846289"/>
                <a:gd name="connsiteX1" fmla="*/ 1122515 w 1122515"/>
                <a:gd name="connsiteY1" fmla="*/ 254356 h 2846289"/>
                <a:gd name="connsiteX2" fmla="*/ 898085 w 1122515"/>
                <a:gd name="connsiteY2" fmla="*/ 2630396 h 2846289"/>
                <a:gd name="connsiteX3" fmla="*/ 781092 w 1122515"/>
                <a:gd name="connsiteY3" fmla="*/ 2846289 h 2846289"/>
                <a:gd name="connsiteX0" fmla="*/ 1405624 w 1747047"/>
                <a:gd name="connsiteY0" fmla="*/ 2845478 h 2845478"/>
                <a:gd name="connsiteX1" fmla="*/ 1747047 w 1747047"/>
                <a:gd name="connsiteY1" fmla="*/ 253545 h 2845478"/>
                <a:gd name="connsiteX2" fmla="*/ 1522617 w 1747047"/>
                <a:gd name="connsiteY2" fmla="*/ 2629585 h 2845478"/>
                <a:gd name="connsiteX3" fmla="*/ 1405624 w 1747047"/>
                <a:gd name="connsiteY3" fmla="*/ 2845478 h 2845478"/>
                <a:gd name="connsiteX0" fmla="*/ 1698998 w 2040421"/>
                <a:gd name="connsiteY0" fmla="*/ 2789745 h 2789745"/>
                <a:gd name="connsiteX1" fmla="*/ 2040421 w 2040421"/>
                <a:gd name="connsiteY1" fmla="*/ 197812 h 2789745"/>
                <a:gd name="connsiteX2" fmla="*/ 1815991 w 2040421"/>
                <a:gd name="connsiteY2" fmla="*/ 2573852 h 2789745"/>
                <a:gd name="connsiteX3" fmla="*/ 1698998 w 2040421"/>
                <a:gd name="connsiteY3" fmla="*/ 2789745 h 2789745"/>
                <a:gd name="connsiteX0" fmla="*/ 1770703 w 2112126"/>
                <a:gd name="connsiteY0" fmla="*/ 2838779 h 2838779"/>
                <a:gd name="connsiteX1" fmla="*/ 2112126 w 2112126"/>
                <a:gd name="connsiteY1" fmla="*/ 246846 h 2838779"/>
                <a:gd name="connsiteX2" fmla="*/ 1887696 w 2112126"/>
                <a:gd name="connsiteY2" fmla="*/ 2622886 h 2838779"/>
                <a:gd name="connsiteX3" fmla="*/ 1770703 w 2112126"/>
                <a:gd name="connsiteY3" fmla="*/ 2838779 h 283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2126" h="2838779">
                  <a:moveTo>
                    <a:pt x="1770703" y="2838779"/>
                  </a:moveTo>
                  <a:cubicBezTo>
                    <a:pt x="-1508858" y="1547328"/>
                    <a:pt x="466716" y="-758333"/>
                    <a:pt x="2112126" y="246846"/>
                  </a:cubicBezTo>
                  <a:cubicBezTo>
                    <a:pt x="746468" y="227417"/>
                    <a:pt x="978669" y="1584515"/>
                    <a:pt x="1887696" y="2622886"/>
                  </a:cubicBezTo>
                  <a:lnTo>
                    <a:pt x="1770703" y="2838779"/>
                  </a:lnTo>
                  <a:close/>
                </a:path>
              </a:pathLst>
            </a:custGeom>
            <a:gradFill>
              <a:gsLst>
                <a:gs pos="0">
                  <a:srgbClr val="DE4F07"/>
                </a:gs>
                <a:gs pos="11000">
                  <a:schemeClr val="accent2">
                    <a:lumMod val="5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7BE95D5-0057-11D0-20E9-3491FA0FBB80}"/>
                </a:ext>
              </a:extLst>
            </p:cNvPr>
            <p:cNvGrpSpPr/>
            <p:nvPr/>
          </p:nvGrpSpPr>
          <p:grpSpPr>
            <a:xfrm>
              <a:off x="5576350" y="662481"/>
              <a:ext cx="2680639" cy="3229900"/>
              <a:chOff x="5723133" y="606880"/>
              <a:chExt cx="2680639" cy="3229900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77" name="Rectangle 41">
                <a:extLst>
                  <a:ext uri="{FF2B5EF4-FFF2-40B4-BE49-F238E27FC236}">
                    <a16:creationId xmlns:a16="http://schemas.microsoft.com/office/drawing/2014/main" id="{C4346A37-19BA-C91D-4264-EE03EE1C0676}"/>
                  </a:ext>
                </a:extLst>
              </p:cNvPr>
              <p:cNvSpPr/>
              <p:nvPr/>
            </p:nvSpPr>
            <p:spPr>
              <a:xfrm>
                <a:off x="5723133" y="606880"/>
                <a:ext cx="2678356" cy="3229900"/>
              </a:xfrm>
              <a:custGeom>
                <a:avLst/>
                <a:gdLst>
                  <a:gd name="connsiteX0" fmla="*/ 0 w 840628"/>
                  <a:gd name="connsiteY0" fmla="*/ 0 h 288364"/>
                  <a:gd name="connsiteX1" fmla="*/ 840628 w 840628"/>
                  <a:gd name="connsiteY1" fmla="*/ 0 h 288364"/>
                  <a:gd name="connsiteX2" fmla="*/ 840628 w 840628"/>
                  <a:gd name="connsiteY2" fmla="*/ 288364 h 288364"/>
                  <a:gd name="connsiteX3" fmla="*/ 0 w 840628"/>
                  <a:gd name="connsiteY3" fmla="*/ 288364 h 288364"/>
                  <a:gd name="connsiteX4" fmla="*/ 0 w 840628"/>
                  <a:gd name="connsiteY4" fmla="*/ 0 h 288364"/>
                  <a:gd name="connsiteX0" fmla="*/ 0 w 840628"/>
                  <a:gd name="connsiteY0" fmla="*/ 0 h 342955"/>
                  <a:gd name="connsiteX1" fmla="*/ 840628 w 840628"/>
                  <a:gd name="connsiteY1" fmla="*/ 0 h 342955"/>
                  <a:gd name="connsiteX2" fmla="*/ 526730 w 840628"/>
                  <a:gd name="connsiteY2" fmla="*/ 342955 h 342955"/>
                  <a:gd name="connsiteX3" fmla="*/ 0 w 840628"/>
                  <a:gd name="connsiteY3" fmla="*/ 288364 h 342955"/>
                  <a:gd name="connsiteX4" fmla="*/ 0 w 840628"/>
                  <a:gd name="connsiteY4" fmla="*/ 0 h 342955"/>
                  <a:gd name="connsiteX0" fmla="*/ 0 w 2642133"/>
                  <a:gd name="connsiteY0" fmla="*/ 1460311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4" fmla="*/ 0 w 2642133"/>
                  <a:gd name="connsiteY4" fmla="*/ 1460311 h 1803266"/>
                  <a:gd name="connsiteX0" fmla="*/ 0 w 2642133"/>
                  <a:gd name="connsiteY0" fmla="*/ 1748675 h 1803266"/>
                  <a:gd name="connsiteX1" fmla="*/ 2642133 w 2642133"/>
                  <a:gd name="connsiteY1" fmla="*/ 0 h 1803266"/>
                  <a:gd name="connsiteX2" fmla="*/ 526730 w 2642133"/>
                  <a:gd name="connsiteY2" fmla="*/ 1803266 h 1803266"/>
                  <a:gd name="connsiteX3" fmla="*/ 0 w 2642133"/>
                  <a:gd name="connsiteY3" fmla="*/ 1748675 h 1803266"/>
                  <a:gd name="connsiteX0" fmla="*/ 0 w 2642133"/>
                  <a:gd name="connsiteY0" fmla="*/ 2897217 h 2951808"/>
                  <a:gd name="connsiteX1" fmla="*/ 2642133 w 2642133"/>
                  <a:gd name="connsiteY1" fmla="*/ 1148542 h 2951808"/>
                  <a:gd name="connsiteX2" fmla="*/ 526730 w 2642133"/>
                  <a:gd name="connsiteY2" fmla="*/ 2951808 h 2951808"/>
                  <a:gd name="connsiteX3" fmla="*/ 0 w 2642133"/>
                  <a:gd name="connsiteY3" fmla="*/ 2897217 h 2951808"/>
                  <a:gd name="connsiteX0" fmla="*/ 159600 w 2801733"/>
                  <a:gd name="connsiteY0" fmla="*/ 3293978 h 3348569"/>
                  <a:gd name="connsiteX1" fmla="*/ 2801733 w 2801733"/>
                  <a:gd name="connsiteY1" fmla="*/ 1545303 h 3348569"/>
                  <a:gd name="connsiteX2" fmla="*/ 686330 w 2801733"/>
                  <a:gd name="connsiteY2" fmla="*/ 3348569 h 3348569"/>
                  <a:gd name="connsiteX3" fmla="*/ 159600 w 2801733"/>
                  <a:gd name="connsiteY3" fmla="*/ 3293978 h 3348569"/>
                  <a:gd name="connsiteX0" fmla="*/ 171403 w 2567877"/>
                  <a:gd name="connsiteY0" fmla="*/ 3264491 h 3360026"/>
                  <a:gd name="connsiteX1" fmla="*/ 2567877 w 2567877"/>
                  <a:gd name="connsiteY1" fmla="*/ 1556760 h 3360026"/>
                  <a:gd name="connsiteX2" fmla="*/ 452474 w 2567877"/>
                  <a:gd name="connsiteY2" fmla="*/ 3360026 h 3360026"/>
                  <a:gd name="connsiteX3" fmla="*/ 171403 w 2567877"/>
                  <a:gd name="connsiteY3" fmla="*/ 3264491 h 3360026"/>
                  <a:gd name="connsiteX0" fmla="*/ 287731 w 2684205"/>
                  <a:gd name="connsiteY0" fmla="*/ 3267753 h 3363288"/>
                  <a:gd name="connsiteX1" fmla="*/ 2684205 w 2684205"/>
                  <a:gd name="connsiteY1" fmla="*/ 1560022 h 3363288"/>
                  <a:gd name="connsiteX2" fmla="*/ 568802 w 2684205"/>
                  <a:gd name="connsiteY2" fmla="*/ 3363288 h 3363288"/>
                  <a:gd name="connsiteX3" fmla="*/ 287731 w 2684205"/>
                  <a:gd name="connsiteY3" fmla="*/ 3267753 h 3363288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7731 w 2684205"/>
                  <a:gd name="connsiteY0" fmla="*/ 3267753 h 3281401"/>
                  <a:gd name="connsiteX1" fmla="*/ 2684205 w 2684205"/>
                  <a:gd name="connsiteY1" fmla="*/ 1560022 h 3281401"/>
                  <a:gd name="connsiteX2" fmla="*/ 814461 w 2684205"/>
                  <a:gd name="connsiteY2" fmla="*/ 3281401 h 3281401"/>
                  <a:gd name="connsiteX3" fmla="*/ 287731 w 2684205"/>
                  <a:gd name="connsiteY3" fmla="*/ 3267753 h 3281401"/>
                  <a:gd name="connsiteX0" fmla="*/ 281882 w 2678356"/>
                  <a:gd name="connsiteY0" fmla="*/ 3216252 h 3229900"/>
                  <a:gd name="connsiteX1" fmla="*/ 2678356 w 2678356"/>
                  <a:gd name="connsiteY1" fmla="*/ 1508521 h 3229900"/>
                  <a:gd name="connsiteX2" fmla="*/ 808612 w 2678356"/>
                  <a:gd name="connsiteY2" fmla="*/ 3229900 h 3229900"/>
                  <a:gd name="connsiteX3" fmla="*/ 281882 w 2678356"/>
                  <a:gd name="connsiteY3" fmla="*/ 3216252 h 322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8356" h="3229900">
                    <a:moveTo>
                      <a:pt x="281882" y="3216252"/>
                    </a:moveTo>
                    <a:cubicBezTo>
                      <a:pt x="-939162" y="558900"/>
                      <a:pt x="2171334" y="-1545607"/>
                      <a:pt x="2678356" y="1508521"/>
                    </a:cubicBezTo>
                    <a:cubicBezTo>
                      <a:pt x="1072469" y="785776"/>
                      <a:pt x="449222" y="2574220"/>
                      <a:pt x="808612" y="3229900"/>
                    </a:cubicBezTo>
                    <a:lnTo>
                      <a:pt x="281882" y="3216252"/>
                    </a:ln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ACABBEA-72C2-0059-CDEE-F0F308F7F1DD}"/>
                  </a:ext>
                </a:extLst>
              </p:cNvPr>
              <p:cNvSpPr/>
              <p:nvPr/>
            </p:nvSpPr>
            <p:spPr>
              <a:xfrm>
                <a:off x="6219101" y="1454234"/>
                <a:ext cx="2184671" cy="2377538"/>
              </a:xfrm>
              <a:custGeom>
                <a:avLst/>
                <a:gdLst>
                  <a:gd name="connsiteX0" fmla="*/ 2178540 w 2178540"/>
                  <a:gd name="connsiteY0" fmla="*/ 627367 h 2383595"/>
                  <a:gd name="connsiteX1" fmla="*/ 1917283 w 2178540"/>
                  <a:gd name="connsiteY1" fmla="*/ 395138 h 2383595"/>
                  <a:gd name="connsiteX2" fmla="*/ 1351226 w 2178540"/>
                  <a:gd name="connsiteY2" fmla="*/ 32281 h 2383595"/>
                  <a:gd name="connsiteX3" fmla="*/ 669055 w 2178540"/>
                  <a:gd name="connsiteY3" fmla="*/ 104853 h 2383595"/>
                  <a:gd name="connsiteX4" fmla="*/ 161055 w 2178540"/>
                  <a:gd name="connsiteY4" fmla="*/ 801538 h 2383595"/>
                  <a:gd name="connsiteX5" fmla="*/ 30426 w 2178540"/>
                  <a:gd name="connsiteY5" fmla="*/ 1686910 h 2383595"/>
                  <a:gd name="connsiteX6" fmla="*/ 1398 w 2178540"/>
                  <a:gd name="connsiteY6" fmla="*/ 2223938 h 2383595"/>
                  <a:gd name="connsiteX7" fmla="*/ 59455 w 2178540"/>
                  <a:gd name="connsiteY7" fmla="*/ 2383595 h 2383595"/>
                  <a:gd name="connsiteX8" fmla="*/ 59455 w 2178540"/>
                  <a:gd name="connsiteY8" fmla="*/ 2383595 h 2383595"/>
                  <a:gd name="connsiteX0" fmla="*/ 2178540 w 2178540"/>
                  <a:gd name="connsiteY0" fmla="*/ 604138 h 2360366"/>
                  <a:gd name="connsiteX1" fmla="*/ 1917283 w 2178540"/>
                  <a:gd name="connsiteY1" fmla="*/ 371909 h 2360366"/>
                  <a:gd name="connsiteX2" fmla="*/ 1351226 w 2178540"/>
                  <a:gd name="connsiteY2" fmla="*/ 9052 h 2360366"/>
                  <a:gd name="connsiteX3" fmla="*/ 161055 w 2178540"/>
                  <a:gd name="connsiteY3" fmla="*/ 778309 h 2360366"/>
                  <a:gd name="connsiteX4" fmla="*/ 30426 w 2178540"/>
                  <a:gd name="connsiteY4" fmla="*/ 1663681 h 2360366"/>
                  <a:gd name="connsiteX5" fmla="*/ 1398 w 2178540"/>
                  <a:gd name="connsiteY5" fmla="*/ 2200709 h 2360366"/>
                  <a:gd name="connsiteX6" fmla="*/ 59455 w 2178540"/>
                  <a:gd name="connsiteY6" fmla="*/ 2360366 h 2360366"/>
                  <a:gd name="connsiteX7" fmla="*/ 59455 w 2178540"/>
                  <a:gd name="connsiteY7" fmla="*/ 2360366 h 2360366"/>
                  <a:gd name="connsiteX0" fmla="*/ 2178505 w 2178505"/>
                  <a:gd name="connsiteY0" fmla="*/ 604138 h 2360366"/>
                  <a:gd name="connsiteX1" fmla="*/ 1917248 w 2178505"/>
                  <a:gd name="connsiteY1" fmla="*/ 371909 h 2360366"/>
                  <a:gd name="connsiteX2" fmla="*/ 1351191 w 2178505"/>
                  <a:gd name="connsiteY2" fmla="*/ 9052 h 2360366"/>
                  <a:gd name="connsiteX3" fmla="*/ 161020 w 2178505"/>
                  <a:gd name="connsiteY3" fmla="*/ 778309 h 2360366"/>
                  <a:gd name="connsiteX4" fmla="*/ 1363 w 2178505"/>
                  <a:gd name="connsiteY4" fmla="*/ 2200709 h 2360366"/>
                  <a:gd name="connsiteX5" fmla="*/ 59420 w 2178505"/>
                  <a:gd name="connsiteY5" fmla="*/ 2360366 h 2360366"/>
                  <a:gd name="connsiteX6" fmla="*/ 59420 w 2178505"/>
                  <a:gd name="connsiteY6" fmla="*/ 2360366 h 2360366"/>
                  <a:gd name="connsiteX0" fmla="*/ 2177142 w 2177142"/>
                  <a:gd name="connsiteY0" fmla="*/ 684018 h 2440246"/>
                  <a:gd name="connsiteX1" fmla="*/ 1915885 w 2177142"/>
                  <a:gd name="connsiteY1" fmla="*/ 451789 h 2440246"/>
                  <a:gd name="connsiteX2" fmla="*/ 1349828 w 2177142"/>
                  <a:gd name="connsiteY2" fmla="*/ 88932 h 2440246"/>
                  <a:gd name="connsiteX3" fmla="*/ 0 w 2177142"/>
                  <a:gd name="connsiteY3" fmla="*/ 2280589 h 2440246"/>
                  <a:gd name="connsiteX4" fmla="*/ 58057 w 2177142"/>
                  <a:gd name="connsiteY4" fmla="*/ 2440246 h 2440246"/>
                  <a:gd name="connsiteX5" fmla="*/ 58057 w 2177142"/>
                  <a:gd name="connsiteY5" fmla="*/ 2440246 h 2440246"/>
                  <a:gd name="connsiteX0" fmla="*/ 2177142 w 2177142"/>
                  <a:gd name="connsiteY0" fmla="*/ 318018 h 2074246"/>
                  <a:gd name="connsiteX1" fmla="*/ 1915885 w 2177142"/>
                  <a:gd name="connsiteY1" fmla="*/ 85789 h 2074246"/>
                  <a:gd name="connsiteX2" fmla="*/ 0 w 2177142"/>
                  <a:gd name="connsiteY2" fmla="*/ 1914589 h 2074246"/>
                  <a:gd name="connsiteX3" fmla="*/ 58057 w 2177142"/>
                  <a:gd name="connsiteY3" fmla="*/ 2074246 h 2074246"/>
                  <a:gd name="connsiteX4" fmla="*/ 58057 w 2177142"/>
                  <a:gd name="connsiteY4" fmla="*/ 2074246 h 2074246"/>
                  <a:gd name="connsiteX0" fmla="*/ 2177142 w 2177142"/>
                  <a:gd name="connsiteY0" fmla="*/ 0 h 1756228"/>
                  <a:gd name="connsiteX1" fmla="*/ 0 w 2177142"/>
                  <a:gd name="connsiteY1" fmla="*/ 1596571 h 1756228"/>
                  <a:gd name="connsiteX2" fmla="*/ 58057 w 2177142"/>
                  <a:gd name="connsiteY2" fmla="*/ 1756228 h 1756228"/>
                  <a:gd name="connsiteX3" fmla="*/ 58057 w 2177142"/>
                  <a:gd name="connsiteY3" fmla="*/ 1756228 h 1756228"/>
                  <a:gd name="connsiteX0" fmla="*/ 2177142 w 2177142"/>
                  <a:gd name="connsiteY0" fmla="*/ 620400 h 2376628"/>
                  <a:gd name="connsiteX1" fmla="*/ 0 w 2177142"/>
                  <a:gd name="connsiteY1" fmla="*/ 2216971 h 2376628"/>
                  <a:gd name="connsiteX2" fmla="*/ 58057 w 2177142"/>
                  <a:gd name="connsiteY2" fmla="*/ 2376628 h 2376628"/>
                  <a:gd name="connsiteX3" fmla="*/ 58057 w 2177142"/>
                  <a:gd name="connsiteY3" fmla="*/ 2376628 h 2376628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3" fmla="*/ 78145 w 2197230"/>
                  <a:gd name="connsiteY3" fmla="*/ 2391890 h 2470231"/>
                  <a:gd name="connsiteX0" fmla="*/ 2197230 w 2197230"/>
                  <a:gd name="connsiteY0" fmla="*/ 635662 h 2470231"/>
                  <a:gd name="connsiteX1" fmla="*/ 20088 w 2197230"/>
                  <a:gd name="connsiteY1" fmla="*/ 2232233 h 2470231"/>
                  <a:gd name="connsiteX2" fmla="*/ 78145 w 2197230"/>
                  <a:gd name="connsiteY2" fmla="*/ 2391890 h 2470231"/>
                  <a:gd name="connsiteX0" fmla="*/ 2119085 w 2119085"/>
                  <a:gd name="connsiteY0" fmla="*/ 0 h 1756228"/>
                  <a:gd name="connsiteX1" fmla="*/ 0 w 2119085"/>
                  <a:gd name="connsiteY1" fmla="*/ 1756228 h 1756228"/>
                  <a:gd name="connsiteX0" fmla="*/ 2119085 w 2119085"/>
                  <a:gd name="connsiteY0" fmla="*/ 624843 h 2381071"/>
                  <a:gd name="connsiteX1" fmla="*/ 0 w 2119085"/>
                  <a:gd name="connsiteY1" fmla="*/ 2381071 h 2381071"/>
                  <a:gd name="connsiteX0" fmla="*/ 2184671 w 2184671"/>
                  <a:gd name="connsiteY0" fmla="*/ 621310 h 2377538"/>
                  <a:gd name="connsiteX1" fmla="*/ 65586 w 2184671"/>
                  <a:gd name="connsiteY1" fmla="*/ 2377538 h 237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84671" h="2377538">
                    <a:moveTo>
                      <a:pt x="2184671" y="621310"/>
                    </a:moveTo>
                    <a:cubicBezTo>
                      <a:pt x="306734" y="-1307881"/>
                      <a:pt x="-199602" y="1820704"/>
                      <a:pt x="65586" y="237753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CE0DD8-CD64-0DF9-02B5-660B845DDAA5}"/>
                </a:ext>
              </a:extLst>
            </p:cNvPr>
            <p:cNvGrpSpPr/>
            <p:nvPr/>
          </p:nvGrpSpPr>
          <p:grpSpPr>
            <a:xfrm>
              <a:off x="4905518" y="4937215"/>
              <a:ext cx="1230753" cy="1583417"/>
              <a:chOff x="4433101" y="5085033"/>
              <a:chExt cx="1230753" cy="1583417"/>
            </a:xfrm>
          </p:grpSpPr>
          <p:sp>
            <p:nvSpPr>
              <p:cNvPr id="175" name="Rectangle 60">
                <a:extLst>
                  <a:ext uri="{FF2B5EF4-FFF2-40B4-BE49-F238E27FC236}">
                    <a16:creationId xmlns:a16="http://schemas.microsoft.com/office/drawing/2014/main" id="{B45A8D1B-01A8-4FB6-FE85-74166222761A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6" name="Oval 59">
                <a:extLst>
                  <a:ext uri="{FF2B5EF4-FFF2-40B4-BE49-F238E27FC236}">
                    <a16:creationId xmlns:a16="http://schemas.microsoft.com/office/drawing/2014/main" id="{560F4416-DED0-0B88-CFAE-F89A82FE7958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DC5485C0-1F5A-377A-B7ED-77179B489423}"/>
                </a:ext>
              </a:extLst>
            </p:cNvPr>
            <p:cNvGrpSpPr/>
            <p:nvPr/>
          </p:nvGrpSpPr>
          <p:grpSpPr>
            <a:xfrm>
              <a:off x="4433101" y="5085033"/>
              <a:ext cx="1230753" cy="1583417"/>
              <a:chOff x="4433101" y="5085033"/>
              <a:chExt cx="1230753" cy="1583417"/>
            </a:xfrm>
          </p:grpSpPr>
          <p:sp>
            <p:nvSpPr>
              <p:cNvPr id="173" name="Rectangle 60">
                <a:extLst>
                  <a:ext uri="{FF2B5EF4-FFF2-40B4-BE49-F238E27FC236}">
                    <a16:creationId xmlns:a16="http://schemas.microsoft.com/office/drawing/2014/main" id="{8838E031-209D-BF1C-AC7E-EB9ADF6334A2}"/>
                  </a:ext>
                </a:extLst>
              </p:cNvPr>
              <p:cNvSpPr/>
              <p:nvPr/>
            </p:nvSpPr>
            <p:spPr>
              <a:xfrm>
                <a:off x="4433101" y="5235218"/>
                <a:ext cx="1041597" cy="1433232"/>
              </a:xfrm>
              <a:custGeom>
                <a:avLst/>
                <a:gdLst>
                  <a:gd name="connsiteX0" fmla="*/ 0 w 179344"/>
                  <a:gd name="connsiteY0" fmla="*/ 0 h 155612"/>
                  <a:gd name="connsiteX1" fmla="*/ 179344 w 179344"/>
                  <a:gd name="connsiteY1" fmla="*/ 0 h 155612"/>
                  <a:gd name="connsiteX2" fmla="*/ 179344 w 179344"/>
                  <a:gd name="connsiteY2" fmla="*/ 155612 h 155612"/>
                  <a:gd name="connsiteX3" fmla="*/ 0 w 179344"/>
                  <a:gd name="connsiteY3" fmla="*/ 155612 h 155612"/>
                  <a:gd name="connsiteX4" fmla="*/ 0 w 179344"/>
                  <a:gd name="connsiteY4" fmla="*/ 0 h 155612"/>
                  <a:gd name="connsiteX0" fmla="*/ 622300 w 801644"/>
                  <a:gd name="connsiteY0" fmla="*/ 0 h 1425612"/>
                  <a:gd name="connsiteX1" fmla="*/ 801644 w 801644"/>
                  <a:gd name="connsiteY1" fmla="*/ 0 h 1425612"/>
                  <a:gd name="connsiteX2" fmla="*/ 801644 w 801644"/>
                  <a:gd name="connsiteY2" fmla="*/ 155612 h 1425612"/>
                  <a:gd name="connsiteX3" fmla="*/ 0 w 801644"/>
                  <a:gd name="connsiteY3" fmla="*/ 1425612 h 1425612"/>
                  <a:gd name="connsiteX4" fmla="*/ 622300 w 8016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1030244 w 1030244"/>
                  <a:gd name="connsiteY2" fmla="*/ 1387512 h 1425612"/>
                  <a:gd name="connsiteX3" fmla="*/ 0 w 1030244"/>
                  <a:gd name="connsiteY3" fmla="*/ 1425612 h 1425612"/>
                  <a:gd name="connsiteX4" fmla="*/ 622300 w 1030244"/>
                  <a:gd name="connsiteY4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622300 w 1030244"/>
                  <a:gd name="connsiteY5" fmla="*/ 0 h 1425612"/>
                  <a:gd name="connsiteX0" fmla="*/ 622300 w 1030244"/>
                  <a:gd name="connsiteY0" fmla="*/ 0 h 1425612"/>
                  <a:gd name="connsiteX1" fmla="*/ 801644 w 1030244"/>
                  <a:gd name="connsiteY1" fmla="*/ 0 h 1425612"/>
                  <a:gd name="connsiteX2" fmla="*/ 714005 w 1030244"/>
                  <a:gd name="connsiteY2" fmla="*/ 1069062 h 1425612"/>
                  <a:gd name="connsiteX3" fmla="*/ 1030244 w 1030244"/>
                  <a:gd name="connsiteY3" fmla="*/ 1387512 h 1425612"/>
                  <a:gd name="connsiteX4" fmla="*/ 0 w 1030244"/>
                  <a:gd name="connsiteY4" fmla="*/ 1425612 h 1425612"/>
                  <a:gd name="connsiteX5" fmla="*/ 345705 w 1030244"/>
                  <a:gd name="connsiteY5" fmla="*/ 1056362 h 1425612"/>
                  <a:gd name="connsiteX6" fmla="*/ 622300 w 1030244"/>
                  <a:gd name="connsiteY6" fmla="*/ 0 h 1425612"/>
                  <a:gd name="connsiteX0" fmla="*/ 631236 w 1039180"/>
                  <a:gd name="connsiteY0" fmla="*/ 0 h 1425612"/>
                  <a:gd name="connsiteX1" fmla="*/ 810580 w 1039180"/>
                  <a:gd name="connsiteY1" fmla="*/ 0 h 1425612"/>
                  <a:gd name="connsiteX2" fmla="*/ 722941 w 1039180"/>
                  <a:gd name="connsiteY2" fmla="*/ 1069062 h 1425612"/>
                  <a:gd name="connsiteX3" fmla="*/ 1039180 w 1039180"/>
                  <a:gd name="connsiteY3" fmla="*/ 1387512 h 1425612"/>
                  <a:gd name="connsiteX4" fmla="*/ 8936 w 1039180"/>
                  <a:gd name="connsiteY4" fmla="*/ 1425612 h 1425612"/>
                  <a:gd name="connsiteX5" fmla="*/ 354641 w 1039180"/>
                  <a:gd name="connsiteY5" fmla="*/ 1056362 h 1425612"/>
                  <a:gd name="connsiteX6" fmla="*/ 631236 w 1039180"/>
                  <a:gd name="connsiteY6" fmla="*/ 0 h 1425612"/>
                  <a:gd name="connsiteX0" fmla="*/ 630906 w 1038850"/>
                  <a:gd name="connsiteY0" fmla="*/ 0 h 1425612"/>
                  <a:gd name="connsiteX1" fmla="*/ 810250 w 1038850"/>
                  <a:gd name="connsiteY1" fmla="*/ 0 h 1425612"/>
                  <a:gd name="connsiteX2" fmla="*/ 722611 w 1038850"/>
                  <a:gd name="connsiteY2" fmla="*/ 1069062 h 1425612"/>
                  <a:gd name="connsiteX3" fmla="*/ 1038850 w 1038850"/>
                  <a:gd name="connsiteY3" fmla="*/ 1387512 h 1425612"/>
                  <a:gd name="connsiteX4" fmla="*/ 8606 w 1038850"/>
                  <a:gd name="connsiteY4" fmla="*/ 1425612 h 1425612"/>
                  <a:gd name="connsiteX5" fmla="*/ 369551 w 1038850"/>
                  <a:gd name="connsiteY5" fmla="*/ 1155422 h 1425612"/>
                  <a:gd name="connsiteX6" fmla="*/ 630906 w 1038850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39338"/>
                  <a:gd name="connsiteY0" fmla="*/ 0 h 1425612"/>
                  <a:gd name="connsiteX1" fmla="*/ 810738 w 1039338"/>
                  <a:gd name="connsiteY1" fmla="*/ 0 h 1425612"/>
                  <a:gd name="connsiteX2" fmla="*/ 723099 w 1039338"/>
                  <a:gd name="connsiteY2" fmla="*/ 1069062 h 1425612"/>
                  <a:gd name="connsiteX3" fmla="*/ 1039338 w 1039338"/>
                  <a:gd name="connsiteY3" fmla="*/ 1387512 h 1425612"/>
                  <a:gd name="connsiteX4" fmla="*/ 9094 w 1039338"/>
                  <a:gd name="connsiteY4" fmla="*/ 1425612 h 1425612"/>
                  <a:gd name="connsiteX5" fmla="*/ 370039 w 1039338"/>
                  <a:gd name="connsiteY5" fmla="*/ 1155422 h 1425612"/>
                  <a:gd name="connsiteX6" fmla="*/ 631394 w 1039338"/>
                  <a:gd name="connsiteY6" fmla="*/ 0 h 1425612"/>
                  <a:gd name="connsiteX0" fmla="*/ 631394 w 1041064"/>
                  <a:gd name="connsiteY0" fmla="*/ 0 h 1425612"/>
                  <a:gd name="connsiteX1" fmla="*/ 810738 w 1041064"/>
                  <a:gd name="connsiteY1" fmla="*/ 0 h 1425612"/>
                  <a:gd name="connsiteX2" fmla="*/ 723099 w 1041064"/>
                  <a:gd name="connsiteY2" fmla="*/ 1069062 h 1425612"/>
                  <a:gd name="connsiteX3" fmla="*/ 1039338 w 1041064"/>
                  <a:gd name="connsiteY3" fmla="*/ 1387512 h 1425612"/>
                  <a:gd name="connsiteX4" fmla="*/ 9094 w 1041064"/>
                  <a:gd name="connsiteY4" fmla="*/ 1425612 h 1425612"/>
                  <a:gd name="connsiteX5" fmla="*/ 370039 w 1041064"/>
                  <a:gd name="connsiteY5" fmla="*/ 1155422 h 1425612"/>
                  <a:gd name="connsiteX6" fmla="*/ 631394 w 1041064"/>
                  <a:gd name="connsiteY6" fmla="*/ 0 h 1425612"/>
                  <a:gd name="connsiteX0" fmla="*/ 631394 w 1040607"/>
                  <a:gd name="connsiteY0" fmla="*/ 0 h 1425612"/>
                  <a:gd name="connsiteX1" fmla="*/ 810738 w 1040607"/>
                  <a:gd name="connsiteY1" fmla="*/ 0 h 1425612"/>
                  <a:gd name="connsiteX2" fmla="*/ 631659 w 1040607"/>
                  <a:gd name="connsiteY2" fmla="*/ 1152882 h 1425612"/>
                  <a:gd name="connsiteX3" fmla="*/ 1039338 w 1040607"/>
                  <a:gd name="connsiteY3" fmla="*/ 1387512 h 1425612"/>
                  <a:gd name="connsiteX4" fmla="*/ 9094 w 1040607"/>
                  <a:gd name="connsiteY4" fmla="*/ 1425612 h 1425612"/>
                  <a:gd name="connsiteX5" fmla="*/ 370039 w 1040607"/>
                  <a:gd name="connsiteY5" fmla="*/ 1155422 h 1425612"/>
                  <a:gd name="connsiteX6" fmla="*/ 631394 w 1040607"/>
                  <a:gd name="connsiteY6" fmla="*/ 0 h 1425612"/>
                  <a:gd name="connsiteX0" fmla="*/ 631394 w 1040696"/>
                  <a:gd name="connsiteY0" fmla="*/ 0 h 1425612"/>
                  <a:gd name="connsiteX1" fmla="*/ 810738 w 1040696"/>
                  <a:gd name="connsiteY1" fmla="*/ 0 h 1425612"/>
                  <a:gd name="connsiteX2" fmla="*/ 631659 w 1040696"/>
                  <a:gd name="connsiteY2" fmla="*/ 1152882 h 1425612"/>
                  <a:gd name="connsiteX3" fmla="*/ 1039338 w 1040696"/>
                  <a:gd name="connsiteY3" fmla="*/ 1387512 h 1425612"/>
                  <a:gd name="connsiteX4" fmla="*/ 9094 w 1040696"/>
                  <a:gd name="connsiteY4" fmla="*/ 1425612 h 1425612"/>
                  <a:gd name="connsiteX5" fmla="*/ 370039 w 1040696"/>
                  <a:gd name="connsiteY5" fmla="*/ 1155422 h 1425612"/>
                  <a:gd name="connsiteX6" fmla="*/ 631394 w 1040696"/>
                  <a:gd name="connsiteY6" fmla="*/ 0 h 1425612"/>
                  <a:gd name="connsiteX0" fmla="*/ 631394 w 1041597"/>
                  <a:gd name="connsiteY0" fmla="*/ 0 h 1425612"/>
                  <a:gd name="connsiteX1" fmla="*/ 810738 w 1041597"/>
                  <a:gd name="connsiteY1" fmla="*/ 0 h 1425612"/>
                  <a:gd name="connsiteX2" fmla="*/ 631659 w 1041597"/>
                  <a:gd name="connsiteY2" fmla="*/ 1152882 h 1425612"/>
                  <a:gd name="connsiteX3" fmla="*/ 1039338 w 1041597"/>
                  <a:gd name="connsiteY3" fmla="*/ 1387512 h 1425612"/>
                  <a:gd name="connsiteX4" fmla="*/ 9094 w 1041597"/>
                  <a:gd name="connsiteY4" fmla="*/ 1425612 h 1425612"/>
                  <a:gd name="connsiteX5" fmla="*/ 370039 w 1041597"/>
                  <a:gd name="connsiteY5" fmla="*/ 1155422 h 1425612"/>
                  <a:gd name="connsiteX6" fmla="*/ 631394 w 1041597"/>
                  <a:gd name="connsiteY6" fmla="*/ 0 h 1425612"/>
                  <a:gd name="connsiteX0" fmla="*/ 6313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6313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  <a:gd name="connsiteX0" fmla="*/ 783794 w 1041597"/>
                  <a:gd name="connsiteY0" fmla="*/ 7620 h 1433232"/>
                  <a:gd name="connsiteX1" fmla="*/ 894558 w 1041597"/>
                  <a:gd name="connsiteY1" fmla="*/ 0 h 1433232"/>
                  <a:gd name="connsiteX2" fmla="*/ 631659 w 1041597"/>
                  <a:gd name="connsiteY2" fmla="*/ 1160502 h 1433232"/>
                  <a:gd name="connsiteX3" fmla="*/ 1039338 w 1041597"/>
                  <a:gd name="connsiteY3" fmla="*/ 1395132 h 1433232"/>
                  <a:gd name="connsiteX4" fmla="*/ 9094 w 1041597"/>
                  <a:gd name="connsiteY4" fmla="*/ 1433232 h 1433232"/>
                  <a:gd name="connsiteX5" fmla="*/ 370039 w 1041597"/>
                  <a:gd name="connsiteY5" fmla="*/ 1163042 h 1433232"/>
                  <a:gd name="connsiteX6" fmla="*/ 783794 w 1041597"/>
                  <a:gd name="connsiteY6" fmla="*/ 7620 h 143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1597" h="1433232">
                    <a:moveTo>
                      <a:pt x="783794" y="7620"/>
                    </a:moveTo>
                    <a:lnTo>
                      <a:pt x="894558" y="0"/>
                    </a:lnTo>
                    <a:cubicBezTo>
                      <a:pt x="950012" y="347887"/>
                      <a:pt x="576205" y="812615"/>
                      <a:pt x="631659" y="1160502"/>
                    </a:cubicBezTo>
                    <a:cubicBezTo>
                      <a:pt x="759932" y="1251412"/>
                      <a:pt x="1071085" y="1281362"/>
                      <a:pt x="1039338" y="1395132"/>
                    </a:cubicBezTo>
                    <a:cubicBezTo>
                      <a:pt x="695923" y="1407832"/>
                      <a:pt x="474429" y="1207172"/>
                      <a:pt x="9094" y="1433232"/>
                    </a:cubicBezTo>
                    <a:cubicBezTo>
                      <a:pt x="-59398" y="1192462"/>
                      <a:pt x="278511" y="1228552"/>
                      <a:pt x="370039" y="1163042"/>
                    </a:cubicBezTo>
                    <a:cubicBezTo>
                      <a:pt x="462237" y="777901"/>
                      <a:pt x="615396" y="385141"/>
                      <a:pt x="783794" y="7620"/>
                    </a:cubicBezTo>
                    <a:close/>
                  </a:path>
                </a:pathLst>
              </a:custGeom>
              <a:solidFill>
                <a:srgbClr val="F0980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4" name="Oval 59">
                <a:extLst>
                  <a:ext uri="{FF2B5EF4-FFF2-40B4-BE49-F238E27FC236}">
                    <a16:creationId xmlns:a16="http://schemas.microsoft.com/office/drawing/2014/main" id="{F0A5BA55-B289-E866-543F-8D80C01D4CA4}"/>
                  </a:ext>
                </a:extLst>
              </p:cNvPr>
              <p:cNvSpPr/>
              <p:nvPr/>
            </p:nvSpPr>
            <p:spPr>
              <a:xfrm>
                <a:off x="4660351" y="5085033"/>
                <a:ext cx="1003503" cy="558476"/>
              </a:xfrm>
              <a:custGeom>
                <a:avLst/>
                <a:gdLst>
                  <a:gd name="connsiteX0" fmla="*/ 0 w 897541"/>
                  <a:gd name="connsiteY0" fmla="*/ 359010 h 718019"/>
                  <a:gd name="connsiteX1" fmla="*/ 448771 w 897541"/>
                  <a:gd name="connsiteY1" fmla="*/ 0 h 718019"/>
                  <a:gd name="connsiteX2" fmla="*/ 897542 w 897541"/>
                  <a:gd name="connsiteY2" fmla="*/ 359010 h 718019"/>
                  <a:gd name="connsiteX3" fmla="*/ 448771 w 897541"/>
                  <a:gd name="connsiteY3" fmla="*/ 718020 h 718019"/>
                  <a:gd name="connsiteX4" fmla="*/ 0 w 897541"/>
                  <a:gd name="connsiteY4" fmla="*/ 359010 h 718019"/>
                  <a:gd name="connsiteX0" fmla="*/ 0 w 910016"/>
                  <a:gd name="connsiteY0" fmla="*/ 44877 h 403887"/>
                  <a:gd name="connsiteX1" fmla="*/ 897542 w 910016"/>
                  <a:gd name="connsiteY1" fmla="*/ 44877 h 403887"/>
                  <a:gd name="connsiteX2" fmla="*/ 448771 w 910016"/>
                  <a:gd name="connsiteY2" fmla="*/ 403887 h 403887"/>
                  <a:gd name="connsiteX3" fmla="*/ 0 w 910016"/>
                  <a:gd name="connsiteY3" fmla="*/ 44877 h 403887"/>
                  <a:gd name="connsiteX0" fmla="*/ 9780 w 917102"/>
                  <a:gd name="connsiteY0" fmla="*/ 121821 h 481522"/>
                  <a:gd name="connsiteX1" fmla="*/ 907322 w 917102"/>
                  <a:gd name="connsiteY1" fmla="*/ 20221 h 481522"/>
                  <a:gd name="connsiteX2" fmla="*/ 458551 w 917102"/>
                  <a:gd name="connsiteY2" fmla="*/ 480831 h 481522"/>
                  <a:gd name="connsiteX3" fmla="*/ 9780 w 917102"/>
                  <a:gd name="connsiteY3" fmla="*/ 121821 h 481522"/>
                  <a:gd name="connsiteX0" fmla="*/ 11372 w 845865"/>
                  <a:gd name="connsiteY0" fmla="*/ 45374 h 520508"/>
                  <a:gd name="connsiteX1" fmla="*/ 836342 w 845865"/>
                  <a:gd name="connsiteY1" fmla="*/ 59888 h 520508"/>
                  <a:gd name="connsiteX2" fmla="*/ 387571 w 845865"/>
                  <a:gd name="connsiteY2" fmla="*/ 520498 h 520508"/>
                  <a:gd name="connsiteX3" fmla="*/ 11372 w 845865"/>
                  <a:gd name="connsiteY3" fmla="*/ 45374 h 520508"/>
                  <a:gd name="connsiteX0" fmla="*/ 9780 w 917101"/>
                  <a:gd name="connsiteY0" fmla="*/ 45374 h 520508"/>
                  <a:gd name="connsiteX1" fmla="*/ 907321 w 917101"/>
                  <a:gd name="connsiteY1" fmla="*/ 59888 h 520508"/>
                  <a:gd name="connsiteX2" fmla="*/ 458550 w 917101"/>
                  <a:gd name="connsiteY2" fmla="*/ 520498 h 520508"/>
                  <a:gd name="connsiteX3" fmla="*/ 9780 w 917101"/>
                  <a:gd name="connsiteY3" fmla="*/ 45374 h 520508"/>
                  <a:gd name="connsiteX0" fmla="*/ 8578 w 988741"/>
                  <a:gd name="connsiteY0" fmla="*/ 36130 h 540377"/>
                  <a:gd name="connsiteX1" fmla="*/ 978690 w 988741"/>
                  <a:gd name="connsiteY1" fmla="*/ 79672 h 540377"/>
                  <a:gd name="connsiteX2" fmla="*/ 529919 w 988741"/>
                  <a:gd name="connsiteY2" fmla="*/ 540282 h 540377"/>
                  <a:gd name="connsiteX3" fmla="*/ 8578 w 988741"/>
                  <a:gd name="connsiteY3" fmla="*/ 36130 h 540377"/>
                  <a:gd name="connsiteX0" fmla="*/ 9107 w 1003503"/>
                  <a:gd name="connsiteY0" fmla="*/ 54324 h 558476"/>
                  <a:gd name="connsiteX1" fmla="*/ 993733 w 1003503"/>
                  <a:gd name="connsiteY1" fmla="*/ 54323 h 558476"/>
                  <a:gd name="connsiteX2" fmla="*/ 530448 w 1003503"/>
                  <a:gd name="connsiteY2" fmla="*/ 558476 h 558476"/>
                  <a:gd name="connsiteX3" fmla="*/ 9107 w 1003503"/>
                  <a:gd name="connsiteY3" fmla="*/ 54324 h 558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3503" h="558476">
                    <a:moveTo>
                      <a:pt x="9107" y="54324"/>
                    </a:moveTo>
                    <a:cubicBezTo>
                      <a:pt x="86321" y="-29701"/>
                      <a:pt x="918938" y="-5512"/>
                      <a:pt x="993733" y="54323"/>
                    </a:cubicBezTo>
                    <a:cubicBezTo>
                      <a:pt x="1068528" y="114158"/>
                      <a:pt x="694552" y="558476"/>
                      <a:pt x="530448" y="558476"/>
                    </a:cubicBezTo>
                    <a:cubicBezTo>
                      <a:pt x="366344" y="558476"/>
                      <a:pt x="-68107" y="138349"/>
                      <a:pt x="9107" y="54324"/>
                    </a:cubicBezTo>
                    <a:close/>
                  </a:path>
                </a:pathLst>
              </a:custGeom>
              <a:solidFill>
                <a:srgbClr val="FFCC6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59" name="Rectangle 48">
              <a:extLst>
                <a:ext uri="{FF2B5EF4-FFF2-40B4-BE49-F238E27FC236}">
                  <a16:creationId xmlns:a16="http://schemas.microsoft.com/office/drawing/2014/main" id="{CE8A8B8B-ADEF-F05A-228B-A0F4BA54B799}"/>
                </a:ext>
              </a:extLst>
            </p:cNvPr>
            <p:cNvSpPr/>
            <p:nvPr/>
          </p:nvSpPr>
          <p:spPr>
            <a:xfrm>
              <a:off x="4034178" y="294585"/>
              <a:ext cx="1244724" cy="968797"/>
            </a:xfrm>
            <a:custGeom>
              <a:avLst/>
              <a:gdLst>
                <a:gd name="connsiteX0" fmla="*/ 0 w 450850"/>
                <a:gd name="connsiteY0" fmla="*/ 0 h 194929"/>
                <a:gd name="connsiteX1" fmla="*/ 450850 w 450850"/>
                <a:gd name="connsiteY1" fmla="*/ 0 h 194929"/>
                <a:gd name="connsiteX2" fmla="*/ 450850 w 450850"/>
                <a:gd name="connsiteY2" fmla="*/ 194929 h 194929"/>
                <a:gd name="connsiteX3" fmla="*/ 0 w 450850"/>
                <a:gd name="connsiteY3" fmla="*/ 194929 h 194929"/>
                <a:gd name="connsiteX4" fmla="*/ 0 w 450850"/>
                <a:gd name="connsiteY4" fmla="*/ 0 h 194929"/>
                <a:gd name="connsiteX0" fmla="*/ 0 w 501650"/>
                <a:gd name="connsiteY0" fmla="*/ 0 h 518779"/>
                <a:gd name="connsiteX1" fmla="*/ 501650 w 501650"/>
                <a:gd name="connsiteY1" fmla="*/ 323850 h 518779"/>
                <a:gd name="connsiteX2" fmla="*/ 501650 w 501650"/>
                <a:gd name="connsiteY2" fmla="*/ 518779 h 518779"/>
                <a:gd name="connsiteX3" fmla="*/ 50800 w 501650"/>
                <a:gd name="connsiteY3" fmla="*/ 518779 h 518779"/>
                <a:gd name="connsiteX4" fmla="*/ 0 w 501650"/>
                <a:gd name="connsiteY4" fmla="*/ 0 h 518779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496188 h 691117"/>
                <a:gd name="connsiteX3" fmla="*/ 501650 w 509849"/>
                <a:gd name="connsiteY3" fmla="*/ 691117 h 691117"/>
                <a:gd name="connsiteX4" fmla="*/ 50800 w 509849"/>
                <a:gd name="connsiteY4" fmla="*/ 691117 h 691117"/>
                <a:gd name="connsiteX5" fmla="*/ 0 w 509849"/>
                <a:gd name="connsiteY5" fmla="*/ 172338 h 691117"/>
                <a:gd name="connsiteX0" fmla="*/ 0 w 615950"/>
                <a:gd name="connsiteY0" fmla="*/ 172338 h 691117"/>
                <a:gd name="connsiteX1" fmla="*/ 509849 w 615950"/>
                <a:gd name="connsiteY1" fmla="*/ 11934 h 691117"/>
                <a:gd name="connsiteX2" fmla="*/ 615950 w 615950"/>
                <a:gd name="connsiteY2" fmla="*/ 559688 h 691117"/>
                <a:gd name="connsiteX3" fmla="*/ 501650 w 615950"/>
                <a:gd name="connsiteY3" fmla="*/ 691117 h 691117"/>
                <a:gd name="connsiteX4" fmla="*/ 50800 w 615950"/>
                <a:gd name="connsiteY4" fmla="*/ 691117 h 691117"/>
                <a:gd name="connsiteX5" fmla="*/ 0 w 615950"/>
                <a:gd name="connsiteY5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501650 w 509849"/>
                <a:gd name="connsiteY2" fmla="*/ 6911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509849"/>
                <a:gd name="connsiteY0" fmla="*/ 172338 h 691117"/>
                <a:gd name="connsiteX1" fmla="*/ 509849 w 509849"/>
                <a:gd name="connsiteY1" fmla="*/ 11934 h 691117"/>
                <a:gd name="connsiteX2" fmla="*/ 431800 w 509849"/>
                <a:gd name="connsiteY2" fmla="*/ 526017 h 691117"/>
                <a:gd name="connsiteX3" fmla="*/ 50800 w 509849"/>
                <a:gd name="connsiteY3" fmla="*/ 691117 h 691117"/>
                <a:gd name="connsiteX4" fmla="*/ 0 w 509849"/>
                <a:gd name="connsiteY4" fmla="*/ 172338 h 691117"/>
                <a:gd name="connsiteX0" fmla="*/ 0 w 743669"/>
                <a:gd name="connsiteY0" fmla="*/ 172338 h 691117"/>
                <a:gd name="connsiteX1" fmla="*/ 509849 w 743669"/>
                <a:gd name="connsiteY1" fmla="*/ 11934 h 691117"/>
                <a:gd name="connsiteX2" fmla="*/ 431800 w 743669"/>
                <a:gd name="connsiteY2" fmla="*/ 526017 h 691117"/>
                <a:gd name="connsiteX3" fmla="*/ 50800 w 743669"/>
                <a:gd name="connsiteY3" fmla="*/ 691117 h 691117"/>
                <a:gd name="connsiteX4" fmla="*/ 0 w 743669"/>
                <a:gd name="connsiteY4" fmla="*/ 172338 h 691117"/>
                <a:gd name="connsiteX0" fmla="*/ 0 w 933003"/>
                <a:gd name="connsiteY0" fmla="*/ 419673 h 938452"/>
                <a:gd name="connsiteX1" fmla="*/ 509849 w 933003"/>
                <a:gd name="connsiteY1" fmla="*/ 259269 h 938452"/>
                <a:gd name="connsiteX2" fmla="*/ 431800 w 933003"/>
                <a:gd name="connsiteY2" fmla="*/ 773352 h 938452"/>
                <a:gd name="connsiteX3" fmla="*/ 50800 w 933003"/>
                <a:gd name="connsiteY3" fmla="*/ 938452 h 938452"/>
                <a:gd name="connsiteX4" fmla="*/ 0 w 933003"/>
                <a:gd name="connsiteY4" fmla="*/ 419673 h 938452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0 w 966214"/>
                <a:gd name="connsiteY0" fmla="*/ 412255 h 931034"/>
                <a:gd name="connsiteX1" fmla="*/ 509849 w 966214"/>
                <a:gd name="connsiteY1" fmla="*/ 251851 h 931034"/>
                <a:gd name="connsiteX2" fmla="*/ 431800 w 966214"/>
                <a:gd name="connsiteY2" fmla="*/ 765934 h 931034"/>
                <a:gd name="connsiteX3" fmla="*/ 50800 w 966214"/>
                <a:gd name="connsiteY3" fmla="*/ 931034 h 931034"/>
                <a:gd name="connsiteX4" fmla="*/ 0 w 966214"/>
                <a:gd name="connsiteY4" fmla="*/ 412255 h 931034"/>
                <a:gd name="connsiteX0" fmla="*/ 271261 w 1237475"/>
                <a:gd name="connsiteY0" fmla="*/ 412255 h 931034"/>
                <a:gd name="connsiteX1" fmla="*/ 781110 w 1237475"/>
                <a:gd name="connsiteY1" fmla="*/ 251851 h 931034"/>
                <a:gd name="connsiteX2" fmla="*/ 703061 w 1237475"/>
                <a:gd name="connsiteY2" fmla="*/ 765934 h 931034"/>
                <a:gd name="connsiteX3" fmla="*/ 322061 w 1237475"/>
                <a:gd name="connsiteY3" fmla="*/ 931034 h 931034"/>
                <a:gd name="connsiteX4" fmla="*/ 271261 w 1237475"/>
                <a:gd name="connsiteY4" fmla="*/ 412255 h 931034"/>
                <a:gd name="connsiteX0" fmla="*/ 239879 w 1206093"/>
                <a:gd name="connsiteY0" fmla="*/ 412255 h 931034"/>
                <a:gd name="connsiteX1" fmla="*/ 749728 w 1206093"/>
                <a:gd name="connsiteY1" fmla="*/ 251851 h 931034"/>
                <a:gd name="connsiteX2" fmla="*/ 671679 w 1206093"/>
                <a:gd name="connsiteY2" fmla="*/ 765934 h 931034"/>
                <a:gd name="connsiteX3" fmla="*/ 290679 w 1206093"/>
                <a:gd name="connsiteY3" fmla="*/ 931034 h 931034"/>
                <a:gd name="connsiteX4" fmla="*/ 239879 w 1206093"/>
                <a:gd name="connsiteY4" fmla="*/ 412255 h 931034"/>
                <a:gd name="connsiteX0" fmla="*/ 301023 w 1267237"/>
                <a:gd name="connsiteY0" fmla="*/ 412255 h 931034"/>
                <a:gd name="connsiteX1" fmla="*/ 810872 w 1267237"/>
                <a:gd name="connsiteY1" fmla="*/ 251851 h 931034"/>
                <a:gd name="connsiteX2" fmla="*/ 732823 w 1267237"/>
                <a:gd name="connsiteY2" fmla="*/ 765934 h 931034"/>
                <a:gd name="connsiteX3" fmla="*/ 351823 w 1267237"/>
                <a:gd name="connsiteY3" fmla="*/ 931034 h 931034"/>
                <a:gd name="connsiteX4" fmla="*/ 301023 w 1267237"/>
                <a:gd name="connsiteY4" fmla="*/ 412255 h 931034"/>
                <a:gd name="connsiteX0" fmla="*/ 301023 w 1177302"/>
                <a:gd name="connsiteY0" fmla="*/ 443850 h 962629"/>
                <a:gd name="connsiteX1" fmla="*/ 810872 w 1177302"/>
                <a:gd name="connsiteY1" fmla="*/ 283446 h 962629"/>
                <a:gd name="connsiteX2" fmla="*/ 732823 w 1177302"/>
                <a:gd name="connsiteY2" fmla="*/ 797529 h 962629"/>
                <a:gd name="connsiteX3" fmla="*/ 351823 w 1177302"/>
                <a:gd name="connsiteY3" fmla="*/ 962629 h 962629"/>
                <a:gd name="connsiteX4" fmla="*/ 301023 w 1177302"/>
                <a:gd name="connsiteY4" fmla="*/ 443850 h 962629"/>
                <a:gd name="connsiteX0" fmla="*/ 301023 w 1244724"/>
                <a:gd name="connsiteY0" fmla="*/ 450018 h 968797"/>
                <a:gd name="connsiteX1" fmla="*/ 810872 w 1244724"/>
                <a:gd name="connsiteY1" fmla="*/ 289614 h 968797"/>
                <a:gd name="connsiteX2" fmla="*/ 732823 w 1244724"/>
                <a:gd name="connsiteY2" fmla="*/ 803697 h 968797"/>
                <a:gd name="connsiteX3" fmla="*/ 351823 w 1244724"/>
                <a:gd name="connsiteY3" fmla="*/ 968797 h 968797"/>
                <a:gd name="connsiteX4" fmla="*/ 301023 w 1244724"/>
                <a:gd name="connsiteY4" fmla="*/ 450018 h 9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4724" h="968797">
                  <a:moveTo>
                    <a:pt x="301023" y="450018"/>
                  </a:moveTo>
                  <a:cubicBezTo>
                    <a:pt x="420173" y="525667"/>
                    <a:pt x="272622" y="-20985"/>
                    <a:pt x="810872" y="289614"/>
                  </a:cubicBezTo>
                  <a:cubicBezTo>
                    <a:pt x="1116326" y="-561375"/>
                    <a:pt x="1649109" y="726316"/>
                    <a:pt x="732823" y="803697"/>
                  </a:cubicBezTo>
                  <a:lnTo>
                    <a:pt x="351823" y="968797"/>
                  </a:lnTo>
                  <a:cubicBezTo>
                    <a:pt x="499990" y="833971"/>
                    <a:pt x="-469444" y="514994"/>
                    <a:pt x="301023" y="450018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Oval 44">
              <a:extLst>
                <a:ext uri="{FF2B5EF4-FFF2-40B4-BE49-F238E27FC236}">
                  <a16:creationId xmlns:a16="http://schemas.microsoft.com/office/drawing/2014/main" id="{AC257F51-221F-3510-4043-B0FF2D7961C5}"/>
                </a:ext>
              </a:extLst>
            </p:cNvPr>
            <p:cNvSpPr/>
            <p:nvPr/>
          </p:nvSpPr>
          <p:spPr>
            <a:xfrm rot="1166915">
              <a:off x="3780009" y="1106445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1" name="Rectangle 36">
              <a:extLst>
                <a:ext uri="{FF2B5EF4-FFF2-40B4-BE49-F238E27FC236}">
                  <a16:creationId xmlns:a16="http://schemas.microsoft.com/office/drawing/2014/main" id="{F2D5C407-B9D7-11AE-EEE0-24819012965E}"/>
                </a:ext>
              </a:extLst>
            </p:cNvPr>
            <p:cNvSpPr/>
            <p:nvPr/>
          </p:nvSpPr>
          <p:spPr>
            <a:xfrm>
              <a:off x="3384648" y="894637"/>
              <a:ext cx="3602353" cy="4476516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02353" h="4476516">
                  <a:moveTo>
                    <a:pt x="914400" y="442844"/>
                  </a:moveTo>
                  <a:cubicBezTo>
                    <a:pt x="746078" y="-335079"/>
                    <a:pt x="1778758" y="74355"/>
                    <a:pt x="1719618" y="442844"/>
                  </a:cubicBezTo>
                  <a:cubicBezTo>
                    <a:pt x="1951630" y="765841"/>
                    <a:pt x="1405720" y="1880407"/>
                    <a:pt x="2279177" y="2544598"/>
                  </a:cubicBezTo>
                  <a:cubicBezTo>
                    <a:pt x="2688609" y="2430868"/>
                    <a:pt x="3693425" y="2714486"/>
                    <a:pt x="3589361" y="3622773"/>
                  </a:cubicBezTo>
                  <a:cubicBezTo>
                    <a:pt x="3672953" y="3914636"/>
                    <a:pt x="3329482" y="3092926"/>
                    <a:pt x="3234516" y="3199691"/>
                  </a:cubicBezTo>
                  <a:cubicBezTo>
                    <a:pt x="3177650" y="3258831"/>
                    <a:pt x="3440227" y="3813272"/>
                    <a:pt x="3248164" y="3977614"/>
                  </a:cubicBezTo>
                  <a:cubicBezTo>
                    <a:pt x="3179926" y="3875256"/>
                    <a:pt x="3261956" y="3457436"/>
                    <a:pt x="2990423" y="3243479"/>
                  </a:cubicBezTo>
                  <a:cubicBezTo>
                    <a:pt x="3445349" y="4922153"/>
                    <a:pt x="445826" y="4973901"/>
                    <a:pt x="0" y="2858497"/>
                  </a:cubicBezTo>
                  <a:lnTo>
                    <a:pt x="914400" y="442844"/>
                  </a:lnTo>
                  <a:close/>
                </a:path>
              </a:pathLst>
            </a:custGeom>
            <a:solidFill>
              <a:srgbClr val="DE4F0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Rectangle 38">
              <a:extLst>
                <a:ext uri="{FF2B5EF4-FFF2-40B4-BE49-F238E27FC236}">
                  <a16:creationId xmlns:a16="http://schemas.microsoft.com/office/drawing/2014/main" id="{884735C9-780F-B724-073D-D449E56E9AB3}"/>
                </a:ext>
              </a:extLst>
            </p:cNvPr>
            <p:cNvSpPr/>
            <p:nvPr/>
          </p:nvSpPr>
          <p:spPr>
            <a:xfrm>
              <a:off x="3950569" y="3382963"/>
              <a:ext cx="2228357" cy="1409713"/>
            </a:xfrm>
            <a:custGeom>
              <a:avLst/>
              <a:gdLst>
                <a:gd name="connsiteX0" fmla="*/ 0 w 979113"/>
                <a:gd name="connsiteY0" fmla="*/ 0 h 863600"/>
                <a:gd name="connsiteX1" fmla="*/ 979113 w 979113"/>
                <a:gd name="connsiteY1" fmla="*/ 0 h 863600"/>
                <a:gd name="connsiteX2" fmla="*/ 979113 w 979113"/>
                <a:gd name="connsiteY2" fmla="*/ 863600 h 863600"/>
                <a:gd name="connsiteX3" fmla="*/ 0 w 979113"/>
                <a:gd name="connsiteY3" fmla="*/ 863600 h 863600"/>
                <a:gd name="connsiteX4" fmla="*/ 0 w 979113"/>
                <a:gd name="connsiteY4" fmla="*/ 0 h 863600"/>
                <a:gd name="connsiteX0" fmla="*/ 0 w 1068013"/>
                <a:gd name="connsiteY0" fmla="*/ 0 h 965200"/>
                <a:gd name="connsiteX1" fmla="*/ 1068013 w 1068013"/>
                <a:gd name="connsiteY1" fmla="*/ 1016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1068013"/>
                <a:gd name="connsiteY0" fmla="*/ 0 h 965200"/>
                <a:gd name="connsiteX1" fmla="*/ 229813 w 1068013"/>
                <a:gd name="connsiteY1" fmla="*/ 38100 h 965200"/>
                <a:gd name="connsiteX2" fmla="*/ 1068013 w 1068013"/>
                <a:gd name="connsiteY2" fmla="*/ 965200 h 965200"/>
                <a:gd name="connsiteX3" fmla="*/ 88900 w 1068013"/>
                <a:gd name="connsiteY3" fmla="*/ 965200 h 965200"/>
                <a:gd name="connsiteX4" fmla="*/ 0 w 1068013"/>
                <a:gd name="connsiteY4" fmla="*/ 0 h 965200"/>
                <a:gd name="connsiteX0" fmla="*/ 0 w 229813"/>
                <a:gd name="connsiteY0" fmla="*/ 0 h 965200"/>
                <a:gd name="connsiteX1" fmla="*/ 229813 w 229813"/>
                <a:gd name="connsiteY1" fmla="*/ 38100 h 965200"/>
                <a:gd name="connsiteX2" fmla="*/ 88900 w 229813"/>
                <a:gd name="connsiteY2" fmla="*/ 965200 h 965200"/>
                <a:gd name="connsiteX3" fmla="*/ 0 w 229813"/>
                <a:gd name="connsiteY3" fmla="*/ 0 h 965200"/>
                <a:gd name="connsiteX0" fmla="*/ 0 w 1879600"/>
                <a:gd name="connsiteY0" fmla="*/ 0 h 1028700"/>
                <a:gd name="connsiteX1" fmla="*/ 229813 w 1879600"/>
                <a:gd name="connsiteY1" fmla="*/ 38100 h 1028700"/>
                <a:gd name="connsiteX2" fmla="*/ 1879600 w 1879600"/>
                <a:gd name="connsiteY2" fmla="*/ 1028700 h 1028700"/>
                <a:gd name="connsiteX3" fmla="*/ 0 w 1879600"/>
                <a:gd name="connsiteY3" fmla="*/ 0 h 1028700"/>
                <a:gd name="connsiteX0" fmla="*/ 0 w 1879600"/>
                <a:gd name="connsiteY0" fmla="*/ 0 h 1086164"/>
                <a:gd name="connsiteX1" fmla="*/ 229813 w 1879600"/>
                <a:gd name="connsiteY1" fmla="*/ 38100 h 1086164"/>
                <a:gd name="connsiteX2" fmla="*/ 1879600 w 1879600"/>
                <a:gd name="connsiteY2" fmla="*/ 1028700 h 1086164"/>
                <a:gd name="connsiteX3" fmla="*/ 0 w 1879600"/>
                <a:gd name="connsiteY3" fmla="*/ 0 h 1086164"/>
                <a:gd name="connsiteX0" fmla="*/ 278409 w 2158009"/>
                <a:gd name="connsiteY0" fmla="*/ 0 h 1107079"/>
                <a:gd name="connsiteX1" fmla="*/ 508222 w 2158009"/>
                <a:gd name="connsiteY1" fmla="*/ 38100 h 1107079"/>
                <a:gd name="connsiteX2" fmla="*/ 2158009 w 2158009"/>
                <a:gd name="connsiteY2" fmla="*/ 1028700 h 1107079"/>
                <a:gd name="connsiteX3" fmla="*/ 278409 w 2158009"/>
                <a:gd name="connsiteY3" fmla="*/ 0 h 1107079"/>
                <a:gd name="connsiteX0" fmla="*/ 243396 w 2122996"/>
                <a:gd name="connsiteY0" fmla="*/ 0 h 1268248"/>
                <a:gd name="connsiteX1" fmla="*/ 473209 w 2122996"/>
                <a:gd name="connsiteY1" fmla="*/ 38100 h 1268248"/>
                <a:gd name="connsiteX2" fmla="*/ 2122996 w 2122996"/>
                <a:gd name="connsiteY2" fmla="*/ 1028700 h 1268248"/>
                <a:gd name="connsiteX3" fmla="*/ 243396 w 2122996"/>
                <a:gd name="connsiteY3" fmla="*/ 0 h 1268248"/>
                <a:gd name="connsiteX0" fmla="*/ 240450 w 2143863"/>
                <a:gd name="connsiteY0" fmla="*/ 0 h 1231592"/>
                <a:gd name="connsiteX1" fmla="*/ 470263 w 2143863"/>
                <a:gd name="connsiteY1" fmla="*/ 38100 h 1231592"/>
                <a:gd name="connsiteX2" fmla="*/ 2143863 w 2143863"/>
                <a:gd name="connsiteY2" fmla="*/ 985838 h 1231592"/>
                <a:gd name="connsiteX3" fmla="*/ 240450 w 2143863"/>
                <a:gd name="connsiteY3" fmla="*/ 0 h 1231592"/>
                <a:gd name="connsiteX0" fmla="*/ 217796 w 2121209"/>
                <a:gd name="connsiteY0" fmla="*/ 0 h 1279633"/>
                <a:gd name="connsiteX1" fmla="*/ 447609 w 2121209"/>
                <a:gd name="connsiteY1" fmla="*/ 38100 h 1279633"/>
                <a:gd name="connsiteX2" fmla="*/ 2121209 w 2121209"/>
                <a:gd name="connsiteY2" fmla="*/ 985838 h 1279633"/>
                <a:gd name="connsiteX3" fmla="*/ 217796 w 2121209"/>
                <a:gd name="connsiteY3" fmla="*/ 0 h 1279633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7945 w 2201358"/>
                <a:gd name="connsiteY0" fmla="*/ 0 h 1277615"/>
                <a:gd name="connsiteX1" fmla="*/ 527758 w 2201358"/>
                <a:gd name="connsiteY1" fmla="*/ 38100 h 1277615"/>
                <a:gd name="connsiteX2" fmla="*/ 2201358 w 2201358"/>
                <a:gd name="connsiteY2" fmla="*/ 985838 h 1277615"/>
                <a:gd name="connsiteX3" fmla="*/ 297945 w 2201358"/>
                <a:gd name="connsiteY3" fmla="*/ 0 h 1277615"/>
                <a:gd name="connsiteX0" fmla="*/ 292333 w 2243371"/>
                <a:gd name="connsiteY0" fmla="*/ 0 h 1233620"/>
                <a:gd name="connsiteX1" fmla="*/ 522146 w 2243371"/>
                <a:gd name="connsiteY1" fmla="*/ 38100 h 1233620"/>
                <a:gd name="connsiteX2" fmla="*/ 2243371 w 2243371"/>
                <a:gd name="connsiteY2" fmla="*/ 933450 h 1233620"/>
                <a:gd name="connsiteX3" fmla="*/ 292333 w 2243371"/>
                <a:gd name="connsiteY3" fmla="*/ 0 h 1233620"/>
                <a:gd name="connsiteX0" fmla="*/ 277319 w 2228357"/>
                <a:gd name="connsiteY0" fmla="*/ 0 h 1262076"/>
                <a:gd name="connsiteX1" fmla="*/ 507132 w 2228357"/>
                <a:gd name="connsiteY1" fmla="*/ 38100 h 1262076"/>
                <a:gd name="connsiteX2" fmla="*/ 2228357 w 2228357"/>
                <a:gd name="connsiteY2" fmla="*/ 933450 h 1262076"/>
                <a:gd name="connsiteX3" fmla="*/ 277319 w 2228357"/>
                <a:gd name="connsiteY3" fmla="*/ 0 h 1262076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  <a:gd name="connsiteX0" fmla="*/ 277319 w 2228357"/>
                <a:gd name="connsiteY0" fmla="*/ 147637 h 1409713"/>
                <a:gd name="connsiteX1" fmla="*/ 1335807 w 2228357"/>
                <a:gd name="connsiteY1" fmla="*/ 0 h 1409713"/>
                <a:gd name="connsiteX2" fmla="*/ 2228357 w 2228357"/>
                <a:gd name="connsiteY2" fmla="*/ 1081087 h 1409713"/>
                <a:gd name="connsiteX3" fmla="*/ 277319 w 2228357"/>
                <a:gd name="connsiteY3" fmla="*/ 147637 h 140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357" h="1409713">
                  <a:moveTo>
                    <a:pt x="277319" y="147637"/>
                  </a:moveTo>
                  <a:lnTo>
                    <a:pt x="1335807" y="0"/>
                  </a:lnTo>
                  <a:cubicBezTo>
                    <a:pt x="1584111" y="544514"/>
                    <a:pt x="1599052" y="812800"/>
                    <a:pt x="2228357" y="1081087"/>
                  </a:cubicBezTo>
                  <a:cubicBezTo>
                    <a:pt x="1076362" y="1976437"/>
                    <a:pt x="-685236" y="831849"/>
                    <a:pt x="277319" y="14763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113B1ED-B387-877F-D7C4-B620DFCD59E9}"/>
                </a:ext>
              </a:extLst>
            </p:cNvPr>
            <p:cNvSpPr/>
            <p:nvPr/>
          </p:nvSpPr>
          <p:spPr>
            <a:xfrm>
              <a:off x="4643438" y="4000500"/>
              <a:ext cx="1457325" cy="55661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57325" h="556619">
                  <a:moveTo>
                    <a:pt x="1457325" y="519113"/>
                  </a:moveTo>
                  <a:cubicBezTo>
                    <a:pt x="1371599" y="531019"/>
                    <a:pt x="1285874" y="542926"/>
                    <a:pt x="1176337" y="547688"/>
                  </a:cubicBezTo>
                  <a:cubicBezTo>
                    <a:pt x="1066800" y="552450"/>
                    <a:pt x="919956" y="565151"/>
                    <a:pt x="800100" y="547688"/>
                  </a:cubicBezTo>
                  <a:cubicBezTo>
                    <a:pt x="680244" y="530226"/>
                    <a:pt x="561975" y="495300"/>
                    <a:pt x="457200" y="442913"/>
                  </a:cubicBezTo>
                  <a:cubicBezTo>
                    <a:pt x="352425" y="390526"/>
                    <a:pt x="240506" y="296863"/>
                    <a:pt x="171450" y="233363"/>
                  </a:cubicBezTo>
                  <a:cubicBezTo>
                    <a:pt x="102394" y="169863"/>
                    <a:pt x="71437" y="100807"/>
                    <a:pt x="42862" y="61913"/>
                  </a:cubicBezTo>
                  <a:cubicBezTo>
                    <a:pt x="14287" y="23019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55A4F67-7AE1-2E5C-5029-AF72EEEAC193}"/>
                </a:ext>
              </a:extLst>
            </p:cNvPr>
            <p:cNvSpPr/>
            <p:nvPr/>
          </p:nvSpPr>
          <p:spPr>
            <a:xfrm rot="732928">
              <a:off x="5096649" y="3975555"/>
              <a:ext cx="1098823" cy="421509"/>
            </a:xfrm>
            <a:custGeom>
              <a:avLst/>
              <a:gdLst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7" fmla="*/ 0 w 1457325"/>
                <a:gd name="connsiteY7" fmla="*/ 0 h 556619"/>
                <a:gd name="connsiteX0" fmla="*/ 1457325 w 1457325"/>
                <a:gd name="connsiteY0" fmla="*/ 519113 h 556619"/>
                <a:gd name="connsiteX1" fmla="*/ 1176337 w 1457325"/>
                <a:gd name="connsiteY1" fmla="*/ 547688 h 556619"/>
                <a:gd name="connsiteX2" fmla="*/ 800100 w 1457325"/>
                <a:gd name="connsiteY2" fmla="*/ 547688 h 556619"/>
                <a:gd name="connsiteX3" fmla="*/ 457200 w 1457325"/>
                <a:gd name="connsiteY3" fmla="*/ 442913 h 556619"/>
                <a:gd name="connsiteX4" fmla="*/ 171450 w 1457325"/>
                <a:gd name="connsiteY4" fmla="*/ 233363 h 556619"/>
                <a:gd name="connsiteX5" fmla="*/ 42862 w 1457325"/>
                <a:gd name="connsiteY5" fmla="*/ 61913 h 556619"/>
                <a:gd name="connsiteX6" fmla="*/ 0 w 1457325"/>
                <a:gd name="connsiteY6" fmla="*/ 0 h 556619"/>
                <a:gd name="connsiteX0" fmla="*/ 1414463 w 1414463"/>
                <a:gd name="connsiteY0" fmla="*/ 457200 h 494706"/>
                <a:gd name="connsiteX1" fmla="*/ 1133475 w 1414463"/>
                <a:gd name="connsiteY1" fmla="*/ 485775 h 494706"/>
                <a:gd name="connsiteX2" fmla="*/ 757238 w 1414463"/>
                <a:gd name="connsiteY2" fmla="*/ 485775 h 494706"/>
                <a:gd name="connsiteX3" fmla="*/ 414338 w 1414463"/>
                <a:gd name="connsiteY3" fmla="*/ 381000 h 494706"/>
                <a:gd name="connsiteX4" fmla="*/ 128588 w 1414463"/>
                <a:gd name="connsiteY4" fmla="*/ 171450 h 494706"/>
                <a:gd name="connsiteX5" fmla="*/ 0 w 1414463"/>
                <a:gd name="connsiteY5" fmla="*/ 0 h 494706"/>
                <a:gd name="connsiteX0" fmla="*/ 1285875 w 1285875"/>
                <a:gd name="connsiteY0" fmla="*/ 285750 h 323256"/>
                <a:gd name="connsiteX1" fmla="*/ 1004887 w 1285875"/>
                <a:gd name="connsiteY1" fmla="*/ 314325 h 323256"/>
                <a:gd name="connsiteX2" fmla="*/ 628650 w 1285875"/>
                <a:gd name="connsiteY2" fmla="*/ 314325 h 323256"/>
                <a:gd name="connsiteX3" fmla="*/ 285750 w 1285875"/>
                <a:gd name="connsiteY3" fmla="*/ 209550 h 323256"/>
                <a:gd name="connsiteX4" fmla="*/ 0 w 1285875"/>
                <a:gd name="connsiteY4" fmla="*/ 0 h 323256"/>
                <a:gd name="connsiteX0" fmla="*/ 1098823 w 1098823"/>
                <a:gd name="connsiteY0" fmla="*/ 389592 h 427098"/>
                <a:gd name="connsiteX1" fmla="*/ 817835 w 1098823"/>
                <a:gd name="connsiteY1" fmla="*/ 418167 h 427098"/>
                <a:gd name="connsiteX2" fmla="*/ 441598 w 1098823"/>
                <a:gd name="connsiteY2" fmla="*/ 418167 h 427098"/>
                <a:gd name="connsiteX3" fmla="*/ 98698 w 1098823"/>
                <a:gd name="connsiteY3" fmla="*/ 313392 h 427098"/>
                <a:gd name="connsiteX4" fmla="*/ 0 w 1098823"/>
                <a:gd name="connsiteY4" fmla="*/ 0 h 42709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50228"/>
                <a:gd name="connsiteX1" fmla="*/ 817835 w 1098823"/>
                <a:gd name="connsiteY1" fmla="*/ 418167 h 450228"/>
                <a:gd name="connsiteX2" fmla="*/ 441598 w 1098823"/>
                <a:gd name="connsiteY2" fmla="*/ 418167 h 450228"/>
                <a:gd name="connsiteX3" fmla="*/ 0 w 1098823"/>
                <a:gd name="connsiteY3" fmla="*/ 0 h 450228"/>
                <a:gd name="connsiteX0" fmla="*/ 1098823 w 1098823"/>
                <a:gd name="connsiteY0" fmla="*/ 389592 h 442992"/>
                <a:gd name="connsiteX1" fmla="*/ 817835 w 1098823"/>
                <a:gd name="connsiteY1" fmla="*/ 418167 h 442992"/>
                <a:gd name="connsiteX2" fmla="*/ 0 w 1098823"/>
                <a:gd name="connsiteY2" fmla="*/ 0 h 4429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389592"/>
                <a:gd name="connsiteX1" fmla="*/ 0 w 1098823"/>
                <a:gd name="connsiteY1" fmla="*/ 0 h 389592"/>
                <a:gd name="connsiteX0" fmla="*/ 1098823 w 1098823"/>
                <a:gd name="connsiteY0" fmla="*/ 389592 h 421509"/>
                <a:gd name="connsiteX1" fmla="*/ 0 w 1098823"/>
                <a:gd name="connsiteY1" fmla="*/ 0 h 42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8823" h="421509">
                  <a:moveTo>
                    <a:pt x="1098823" y="389592"/>
                  </a:moveTo>
                  <a:cubicBezTo>
                    <a:pt x="672086" y="453111"/>
                    <a:pt x="190354" y="46519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Rectangle 68">
              <a:extLst>
                <a:ext uri="{FF2B5EF4-FFF2-40B4-BE49-F238E27FC236}">
                  <a16:creationId xmlns:a16="http://schemas.microsoft.com/office/drawing/2014/main" id="{ACC1BA97-074D-1484-8775-6C8F6170426E}"/>
                </a:ext>
              </a:extLst>
            </p:cNvPr>
            <p:cNvSpPr/>
            <p:nvPr/>
          </p:nvSpPr>
          <p:spPr>
            <a:xfrm>
              <a:off x="4072278" y="3230563"/>
              <a:ext cx="1524740" cy="997222"/>
            </a:xfrm>
            <a:custGeom>
              <a:avLst/>
              <a:gdLst>
                <a:gd name="connsiteX0" fmla="*/ 0 w 1499340"/>
                <a:gd name="connsiteY0" fmla="*/ 0 h 489222"/>
                <a:gd name="connsiteX1" fmla="*/ 1499340 w 1499340"/>
                <a:gd name="connsiteY1" fmla="*/ 0 h 489222"/>
                <a:gd name="connsiteX2" fmla="*/ 1499340 w 1499340"/>
                <a:gd name="connsiteY2" fmla="*/ 489222 h 489222"/>
                <a:gd name="connsiteX3" fmla="*/ 0 w 1499340"/>
                <a:gd name="connsiteY3" fmla="*/ 489222 h 489222"/>
                <a:gd name="connsiteX4" fmla="*/ 0 w 1499340"/>
                <a:gd name="connsiteY4" fmla="*/ 0 h 489222"/>
                <a:gd name="connsiteX0" fmla="*/ 0 w 1499340"/>
                <a:gd name="connsiteY0" fmla="*/ 152400 h 641622"/>
                <a:gd name="connsiteX1" fmla="*/ 1283440 w 1499340"/>
                <a:gd name="connsiteY1" fmla="*/ 0 h 641622"/>
                <a:gd name="connsiteX2" fmla="*/ 1499340 w 1499340"/>
                <a:gd name="connsiteY2" fmla="*/ 641622 h 641622"/>
                <a:gd name="connsiteX3" fmla="*/ 0 w 1499340"/>
                <a:gd name="connsiteY3" fmla="*/ 641622 h 641622"/>
                <a:gd name="connsiteX4" fmla="*/ 0 w 1499340"/>
                <a:gd name="connsiteY4" fmla="*/ 152400 h 641622"/>
                <a:gd name="connsiteX0" fmla="*/ 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0 w 1562840"/>
                <a:gd name="connsiteY4" fmla="*/ 152400 h 679722"/>
                <a:gd name="connsiteX0" fmla="*/ 38100 w 1562840"/>
                <a:gd name="connsiteY0" fmla="*/ 152400 h 679722"/>
                <a:gd name="connsiteX1" fmla="*/ 1283440 w 1562840"/>
                <a:gd name="connsiteY1" fmla="*/ 0 h 679722"/>
                <a:gd name="connsiteX2" fmla="*/ 1562840 w 1562840"/>
                <a:gd name="connsiteY2" fmla="*/ 679722 h 679722"/>
                <a:gd name="connsiteX3" fmla="*/ 0 w 1562840"/>
                <a:gd name="connsiteY3" fmla="*/ 641622 h 679722"/>
                <a:gd name="connsiteX4" fmla="*/ 38100 w 1562840"/>
                <a:gd name="connsiteY4" fmla="*/ 152400 h 679722"/>
                <a:gd name="connsiteX0" fmla="*/ 0 w 1524740"/>
                <a:gd name="connsiteY0" fmla="*/ 152400 h 997222"/>
                <a:gd name="connsiteX1" fmla="*/ 1245340 w 1524740"/>
                <a:gd name="connsiteY1" fmla="*/ 0 h 997222"/>
                <a:gd name="connsiteX2" fmla="*/ 1524740 w 1524740"/>
                <a:gd name="connsiteY2" fmla="*/ 679722 h 997222"/>
                <a:gd name="connsiteX3" fmla="*/ 215900 w 1524740"/>
                <a:gd name="connsiteY3" fmla="*/ 997222 h 997222"/>
                <a:gd name="connsiteX4" fmla="*/ 0 w 1524740"/>
                <a:gd name="connsiteY4" fmla="*/ 152400 h 997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40" h="997222">
                  <a:moveTo>
                    <a:pt x="0" y="152400"/>
                  </a:moveTo>
                  <a:lnTo>
                    <a:pt x="1245340" y="0"/>
                  </a:lnTo>
                  <a:lnTo>
                    <a:pt x="1524740" y="679722"/>
                  </a:lnTo>
                  <a:lnTo>
                    <a:pt x="215900" y="997222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DE4F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6" name="Rectangle 36">
              <a:extLst>
                <a:ext uri="{FF2B5EF4-FFF2-40B4-BE49-F238E27FC236}">
                  <a16:creationId xmlns:a16="http://schemas.microsoft.com/office/drawing/2014/main" id="{DD5AC838-9CF9-9733-D507-D8500239CB5E}"/>
                </a:ext>
              </a:extLst>
            </p:cNvPr>
            <p:cNvSpPr/>
            <p:nvPr/>
          </p:nvSpPr>
          <p:spPr>
            <a:xfrm>
              <a:off x="3217816" y="909971"/>
              <a:ext cx="2103110" cy="2809567"/>
            </a:xfrm>
            <a:custGeom>
              <a:avLst/>
              <a:gdLst>
                <a:gd name="connsiteX0" fmla="*/ 0 w 805218"/>
                <a:gd name="connsiteY0" fmla="*/ 0 h 641444"/>
                <a:gd name="connsiteX1" fmla="*/ 805218 w 805218"/>
                <a:gd name="connsiteY1" fmla="*/ 0 h 641444"/>
                <a:gd name="connsiteX2" fmla="*/ 805218 w 805218"/>
                <a:gd name="connsiteY2" fmla="*/ 641444 h 641444"/>
                <a:gd name="connsiteX3" fmla="*/ 0 w 805218"/>
                <a:gd name="connsiteY3" fmla="*/ 641444 h 641444"/>
                <a:gd name="connsiteX4" fmla="*/ 0 w 805218"/>
                <a:gd name="connsiteY4" fmla="*/ 0 h 641444"/>
                <a:gd name="connsiteX0" fmla="*/ 25649 w 830867"/>
                <a:gd name="connsiteY0" fmla="*/ 345743 h 987187"/>
                <a:gd name="connsiteX1" fmla="*/ 830867 w 830867"/>
                <a:gd name="connsiteY1" fmla="*/ 345743 h 987187"/>
                <a:gd name="connsiteX2" fmla="*/ 830867 w 830867"/>
                <a:gd name="connsiteY2" fmla="*/ 987187 h 987187"/>
                <a:gd name="connsiteX3" fmla="*/ 25649 w 830867"/>
                <a:gd name="connsiteY3" fmla="*/ 987187 h 987187"/>
                <a:gd name="connsiteX4" fmla="*/ 25649 w 830867"/>
                <a:gd name="connsiteY4" fmla="*/ 345743 h 987187"/>
                <a:gd name="connsiteX0" fmla="*/ 18574 w 826242"/>
                <a:gd name="connsiteY0" fmla="*/ 442844 h 1084288"/>
                <a:gd name="connsiteX1" fmla="*/ 823792 w 826242"/>
                <a:gd name="connsiteY1" fmla="*/ 442844 h 1084288"/>
                <a:gd name="connsiteX2" fmla="*/ 823792 w 826242"/>
                <a:gd name="connsiteY2" fmla="*/ 1084288 h 1084288"/>
                <a:gd name="connsiteX3" fmla="*/ 18574 w 826242"/>
                <a:gd name="connsiteY3" fmla="*/ 1084288 h 1084288"/>
                <a:gd name="connsiteX4" fmla="*/ 18574 w 826242"/>
                <a:gd name="connsiteY4" fmla="*/ 442844 h 1084288"/>
                <a:gd name="connsiteX0" fmla="*/ 18574 w 890514"/>
                <a:gd name="connsiteY0" fmla="*/ 442844 h 1084288"/>
                <a:gd name="connsiteX1" fmla="*/ 823792 w 890514"/>
                <a:gd name="connsiteY1" fmla="*/ 442844 h 1084288"/>
                <a:gd name="connsiteX2" fmla="*/ 823792 w 890514"/>
                <a:gd name="connsiteY2" fmla="*/ 1084288 h 1084288"/>
                <a:gd name="connsiteX3" fmla="*/ 18574 w 890514"/>
                <a:gd name="connsiteY3" fmla="*/ 1084288 h 1084288"/>
                <a:gd name="connsiteX4" fmla="*/ 18574 w 890514"/>
                <a:gd name="connsiteY4" fmla="*/ 442844 h 1084288"/>
                <a:gd name="connsiteX0" fmla="*/ 18574 w 1356055"/>
                <a:gd name="connsiteY0" fmla="*/ 442844 h 2585541"/>
                <a:gd name="connsiteX1" fmla="*/ 823792 w 1356055"/>
                <a:gd name="connsiteY1" fmla="*/ 442844 h 2585541"/>
                <a:gd name="connsiteX2" fmla="*/ 1356055 w 1356055"/>
                <a:gd name="connsiteY2" fmla="*/ 2585541 h 2585541"/>
                <a:gd name="connsiteX3" fmla="*/ 18574 w 1356055"/>
                <a:gd name="connsiteY3" fmla="*/ 1084288 h 2585541"/>
                <a:gd name="connsiteX4" fmla="*/ 18574 w 1356055"/>
                <a:gd name="connsiteY4" fmla="*/ 442844 h 2585541"/>
                <a:gd name="connsiteX0" fmla="*/ 914400 w 2251881"/>
                <a:gd name="connsiteY0" fmla="*/ 442844 h 2858497"/>
                <a:gd name="connsiteX1" fmla="*/ 1719618 w 2251881"/>
                <a:gd name="connsiteY1" fmla="*/ 442844 h 2858497"/>
                <a:gd name="connsiteX2" fmla="*/ 2251881 w 2251881"/>
                <a:gd name="connsiteY2" fmla="*/ 2585541 h 2858497"/>
                <a:gd name="connsiteX3" fmla="*/ 0 w 2251881"/>
                <a:gd name="connsiteY3" fmla="*/ 2858497 h 2858497"/>
                <a:gd name="connsiteX4" fmla="*/ 914400 w 2251881"/>
                <a:gd name="connsiteY4" fmla="*/ 442844 h 2858497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0 w 3594854"/>
                <a:gd name="connsiteY4" fmla="*/ 2858497 h 3622773"/>
                <a:gd name="connsiteX5" fmla="*/ 914400 w 3594854"/>
                <a:gd name="connsiteY5" fmla="*/ 442844 h 3622773"/>
                <a:gd name="connsiteX0" fmla="*/ 914400 w 3594854"/>
                <a:gd name="connsiteY0" fmla="*/ 442844 h 3622773"/>
                <a:gd name="connsiteX1" fmla="*/ 1719618 w 3594854"/>
                <a:gd name="connsiteY1" fmla="*/ 442844 h 3622773"/>
                <a:gd name="connsiteX2" fmla="*/ 2251881 w 3594854"/>
                <a:gd name="connsiteY2" fmla="*/ 2585541 h 3622773"/>
                <a:gd name="connsiteX3" fmla="*/ 3589361 w 3594854"/>
                <a:gd name="connsiteY3" fmla="*/ 3622773 h 3622773"/>
                <a:gd name="connsiteX4" fmla="*/ 3098041 w 3594854"/>
                <a:gd name="connsiteY4" fmla="*/ 3513591 h 3622773"/>
                <a:gd name="connsiteX5" fmla="*/ 0 w 3594854"/>
                <a:gd name="connsiteY5" fmla="*/ 2858497 h 3622773"/>
                <a:gd name="connsiteX6" fmla="*/ 914400 w 3594854"/>
                <a:gd name="connsiteY6" fmla="*/ 442844 h 3622773"/>
                <a:gd name="connsiteX0" fmla="*/ 914400 w 3594854"/>
                <a:gd name="connsiteY0" fmla="*/ 442844 h 3623440"/>
                <a:gd name="connsiteX1" fmla="*/ 1719618 w 3594854"/>
                <a:gd name="connsiteY1" fmla="*/ 442844 h 3623440"/>
                <a:gd name="connsiteX2" fmla="*/ 2251881 w 3594854"/>
                <a:gd name="connsiteY2" fmla="*/ 2585541 h 3623440"/>
                <a:gd name="connsiteX3" fmla="*/ 3589361 w 3594854"/>
                <a:gd name="connsiteY3" fmla="*/ 3622773 h 3623440"/>
                <a:gd name="connsiteX4" fmla="*/ 3098041 w 3594854"/>
                <a:gd name="connsiteY4" fmla="*/ 3513591 h 3623440"/>
                <a:gd name="connsiteX5" fmla="*/ 0 w 3594854"/>
                <a:gd name="connsiteY5" fmla="*/ 2858497 h 3623440"/>
                <a:gd name="connsiteX6" fmla="*/ 914400 w 3594854"/>
                <a:gd name="connsiteY6" fmla="*/ 442844 h 3623440"/>
                <a:gd name="connsiteX0" fmla="*/ 914400 w 3609129"/>
                <a:gd name="connsiteY0" fmla="*/ 442844 h 3623440"/>
                <a:gd name="connsiteX1" fmla="*/ 1719618 w 3609129"/>
                <a:gd name="connsiteY1" fmla="*/ 442844 h 3623440"/>
                <a:gd name="connsiteX2" fmla="*/ 2251881 w 3609129"/>
                <a:gd name="connsiteY2" fmla="*/ 2585541 h 3623440"/>
                <a:gd name="connsiteX3" fmla="*/ 3589361 w 3609129"/>
                <a:gd name="connsiteY3" fmla="*/ 3622773 h 3623440"/>
                <a:gd name="connsiteX4" fmla="*/ 3098041 w 3609129"/>
                <a:gd name="connsiteY4" fmla="*/ 3513591 h 3623440"/>
                <a:gd name="connsiteX5" fmla="*/ 0 w 3609129"/>
                <a:gd name="connsiteY5" fmla="*/ 2858497 h 3623440"/>
                <a:gd name="connsiteX6" fmla="*/ 914400 w 3609129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6482"/>
                <a:gd name="connsiteY0" fmla="*/ 442844 h 3623440"/>
                <a:gd name="connsiteX1" fmla="*/ 1719618 w 3616482"/>
                <a:gd name="connsiteY1" fmla="*/ 442844 h 3623440"/>
                <a:gd name="connsiteX2" fmla="*/ 2251881 w 3616482"/>
                <a:gd name="connsiteY2" fmla="*/ 2585541 h 3623440"/>
                <a:gd name="connsiteX3" fmla="*/ 3589361 w 3616482"/>
                <a:gd name="connsiteY3" fmla="*/ 3622773 h 3623440"/>
                <a:gd name="connsiteX4" fmla="*/ 3098041 w 3616482"/>
                <a:gd name="connsiteY4" fmla="*/ 3513591 h 3623440"/>
                <a:gd name="connsiteX5" fmla="*/ 0 w 3616482"/>
                <a:gd name="connsiteY5" fmla="*/ 2858497 h 3623440"/>
                <a:gd name="connsiteX6" fmla="*/ 914400 w 3616482"/>
                <a:gd name="connsiteY6" fmla="*/ 442844 h 3623440"/>
                <a:gd name="connsiteX0" fmla="*/ 914400 w 3617049"/>
                <a:gd name="connsiteY0" fmla="*/ 442844 h 3623440"/>
                <a:gd name="connsiteX1" fmla="*/ 1719618 w 3617049"/>
                <a:gd name="connsiteY1" fmla="*/ 442844 h 3623440"/>
                <a:gd name="connsiteX2" fmla="*/ 2279177 w 3617049"/>
                <a:gd name="connsiteY2" fmla="*/ 2544598 h 3623440"/>
                <a:gd name="connsiteX3" fmla="*/ 3589361 w 3617049"/>
                <a:gd name="connsiteY3" fmla="*/ 3622773 h 3623440"/>
                <a:gd name="connsiteX4" fmla="*/ 3098041 w 3617049"/>
                <a:gd name="connsiteY4" fmla="*/ 3513591 h 3623440"/>
                <a:gd name="connsiteX5" fmla="*/ 0 w 3617049"/>
                <a:gd name="connsiteY5" fmla="*/ 2858497 h 3623440"/>
                <a:gd name="connsiteX6" fmla="*/ 914400 w 3617049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623440"/>
                <a:gd name="connsiteX1" fmla="*/ 1719618 w 3617332"/>
                <a:gd name="connsiteY1" fmla="*/ 442844 h 3623440"/>
                <a:gd name="connsiteX2" fmla="*/ 2279177 w 3617332"/>
                <a:gd name="connsiteY2" fmla="*/ 2544598 h 3623440"/>
                <a:gd name="connsiteX3" fmla="*/ 3589361 w 3617332"/>
                <a:gd name="connsiteY3" fmla="*/ 3622773 h 3623440"/>
                <a:gd name="connsiteX4" fmla="*/ 3098041 w 3617332"/>
                <a:gd name="connsiteY4" fmla="*/ 3513591 h 3623440"/>
                <a:gd name="connsiteX5" fmla="*/ 0 w 3617332"/>
                <a:gd name="connsiteY5" fmla="*/ 2858497 h 3623440"/>
                <a:gd name="connsiteX6" fmla="*/ 914400 w 3617332"/>
                <a:gd name="connsiteY6" fmla="*/ 442844 h 3623440"/>
                <a:gd name="connsiteX0" fmla="*/ 914400 w 3617332"/>
                <a:gd name="connsiteY0" fmla="*/ 442844 h 3940097"/>
                <a:gd name="connsiteX1" fmla="*/ 1719618 w 3617332"/>
                <a:gd name="connsiteY1" fmla="*/ 442844 h 3940097"/>
                <a:gd name="connsiteX2" fmla="*/ 2279177 w 3617332"/>
                <a:gd name="connsiteY2" fmla="*/ 2544598 h 3940097"/>
                <a:gd name="connsiteX3" fmla="*/ 3589361 w 3617332"/>
                <a:gd name="connsiteY3" fmla="*/ 3622773 h 3940097"/>
                <a:gd name="connsiteX4" fmla="*/ 3098041 w 3617332"/>
                <a:gd name="connsiteY4" fmla="*/ 3513591 h 3940097"/>
                <a:gd name="connsiteX5" fmla="*/ 0 w 3617332"/>
                <a:gd name="connsiteY5" fmla="*/ 2858497 h 3940097"/>
                <a:gd name="connsiteX6" fmla="*/ 914400 w 3617332"/>
                <a:gd name="connsiteY6" fmla="*/ 442844 h 3940097"/>
                <a:gd name="connsiteX0" fmla="*/ 914400 w 3617332"/>
                <a:gd name="connsiteY0" fmla="*/ 442844 h 3865048"/>
                <a:gd name="connsiteX1" fmla="*/ 1719618 w 3617332"/>
                <a:gd name="connsiteY1" fmla="*/ 442844 h 3865048"/>
                <a:gd name="connsiteX2" fmla="*/ 2279177 w 3617332"/>
                <a:gd name="connsiteY2" fmla="*/ 2544598 h 3865048"/>
                <a:gd name="connsiteX3" fmla="*/ 3589361 w 3617332"/>
                <a:gd name="connsiteY3" fmla="*/ 3622773 h 3865048"/>
                <a:gd name="connsiteX4" fmla="*/ 3057098 w 3617332"/>
                <a:gd name="connsiteY4" fmla="*/ 3281579 h 3865048"/>
                <a:gd name="connsiteX5" fmla="*/ 0 w 3617332"/>
                <a:gd name="connsiteY5" fmla="*/ 2858497 h 3865048"/>
                <a:gd name="connsiteX6" fmla="*/ 914400 w 3617332"/>
                <a:gd name="connsiteY6" fmla="*/ 442844 h 3865048"/>
                <a:gd name="connsiteX0" fmla="*/ 914400 w 3617332"/>
                <a:gd name="connsiteY0" fmla="*/ 442844 h 4496968"/>
                <a:gd name="connsiteX1" fmla="*/ 1719618 w 3617332"/>
                <a:gd name="connsiteY1" fmla="*/ 442844 h 4496968"/>
                <a:gd name="connsiteX2" fmla="*/ 2279177 w 3617332"/>
                <a:gd name="connsiteY2" fmla="*/ 2544598 h 4496968"/>
                <a:gd name="connsiteX3" fmla="*/ 3589361 w 3617332"/>
                <a:gd name="connsiteY3" fmla="*/ 3622773 h 4496968"/>
                <a:gd name="connsiteX4" fmla="*/ 3057098 w 3617332"/>
                <a:gd name="connsiteY4" fmla="*/ 3281579 h 4496968"/>
                <a:gd name="connsiteX5" fmla="*/ 0 w 3617332"/>
                <a:gd name="connsiteY5" fmla="*/ 2858497 h 4496968"/>
                <a:gd name="connsiteX6" fmla="*/ 914400 w 3617332"/>
                <a:gd name="connsiteY6" fmla="*/ 442844 h 4496968"/>
                <a:gd name="connsiteX0" fmla="*/ 914400 w 3617332"/>
                <a:gd name="connsiteY0" fmla="*/ 442844 h 4470164"/>
                <a:gd name="connsiteX1" fmla="*/ 1719618 w 3617332"/>
                <a:gd name="connsiteY1" fmla="*/ 442844 h 4470164"/>
                <a:gd name="connsiteX2" fmla="*/ 2279177 w 3617332"/>
                <a:gd name="connsiteY2" fmla="*/ 2544598 h 4470164"/>
                <a:gd name="connsiteX3" fmla="*/ 3589361 w 3617332"/>
                <a:gd name="connsiteY3" fmla="*/ 3622773 h 4470164"/>
                <a:gd name="connsiteX4" fmla="*/ 3057098 w 3617332"/>
                <a:gd name="connsiteY4" fmla="*/ 3281579 h 4470164"/>
                <a:gd name="connsiteX5" fmla="*/ 0 w 3617332"/>
                <a:gd name="connsiteY5" fmla="*/ 2858497 h 4470164"/>
                <a:gd name="connsiteX6" fmla="*/ 914400 w 3617332"/>
                <a:gd name="connsiteY6" fmla="*/ 442844 h 4470164"/>
                <a:gd name="connsiteX0" fmla="*/ 914400 w 3631854"/>
                <a:gd name="connsiteY0" fmla="*/ 442844 h 4470164"/>
                <a:gd name="connsiteX1" fmla="*/ 1719618 w 3631854"/>
                <a:gd name="connsiteY1" fmla="*/ 442844 h 4470164"/>
                <a:gd name="connsiteX2" fmla="*/ 2279177 w 3631854"/>
                <a:gd name="connsiteY2" fmla="*/ 2544598 h 4470164"/>
                <a:gd name="connsiteX3" fmla="*/ 3589361 w 3631854"/>
                <a:gd name="connsiteY3" fmla="*/ 3622773 h 4470164"/>
                <a:gd name="connsiteX4" fmla="*/ 3248164 w 3631854"/>
                <a:gd name="connsiteY4" fmla="*/ 3977614 h 4470164"/>
                <a:gd name="connsiteX5" fmla="*/ 3057098 w 3631854"/>
                <a:gd name="connsiteY5" fmla="*/ 3281579 h 4470164"/>
                <a:gd name="connsiteX6" fmla="*/ 0 w 3631854"/>
                <a:gd name="connsiteY6" fmla="*/ 2858497 h 4470164"/>
                <a:gd name="connsiteX7" fmla="*/ 914400 w 3631854"/>
                <a:gd name="connsiteY7" fmla="*/ 442844 h 4470164"/>
                <a:gd name="connsiteX0" fmla="*/ 914400 w 3635743"/>
                <a:gd name="connsiteY0" fmla="*/ 442844 h 4470164"/>
                <a:gd name="connsiteX1" fmla="*/ 1719618 w 3635743"/>
                <a:gd name="connsiteY1" fmla="*/ 442844 h 4470164"/>
                <a:gd name="connsiteX2" fmla="*/ 2279177 w 3635743"/>
                <a:gd name="connsiteY2" fmla="*/ 2544598 h 4470164"/>
                <a:gd name="connsiteX3" fmla="*/ 3589361 w 3635743"/>
                <a:gd name="connsiteY3" fmla="*/ 3622773 h 4470164"/>
                <a:gd name="connsiteX4" fmla="*/ 3234516 w 3635743"/>
                <a:gd name="connsiteY4" fmla="*/ 3199691 h 4470164"/>
                <a:gd name="connsiteX5" fmla="*/ 3248164 w 3635743"/>
                <a:gd name="connsiteY5" fmla="*/ 3977614 h 4470164"/>
                <a:gd name="connsiteX6" fmla="*/ 3057098 w 3635743"/>
                <a:gd name="connsiteY6" fmla="*/ 3281579 h 4470164"/>
                <a:gd name="connsiteX7" fmla="*/ 0 w 3635743"/>
                <a:gd name="connsiteY7" fmla="*/ 2858497 h 4470164"/>
                <a:gd name="connsiteX8" fmla="*/ 914400 w 3635743"/>
                <a:gd name="connsiteY8" fmla="*/ 442844 h 4470164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35743"/>
                <a:gd name="connsiteY0" fmla="*/ 442844 h 4449948"/>
                <a:gd name="connsiteX1" fmla="*/ 1719618 w 3635743"/>
                <a:gd name="connsiteY1" fmla="*/ 442844 h 4449948"/>
                <a:gd name="connsiteX2" fmla="*/ 2279177 w 3635743"/>
                <a:gd name="connsiteY2" fmla="*/ 2544598 h 4449948"/>
                <a:gd name="connsiteX3" fmla="*/ 3589361 w 3635743"/>
                <a:gd name="connsiteY3" fmla="*/ 3622773 h 4449948"/>
                <a:gd name="connsiteX4" fmla="*/ 3234516 w 3635743"/>
                <a:gd name="connsiteY4" fmla="*/ 3199691 h 4449948"/>
                <a:gd name="connsiteX5" fmla="*/ 3248164 w 3635743"/>
                <a:gd name="connsiteY5" fmla="*/ 3977614 h 4449948"/>
                <a:gd name="connsiteX6" fmla="*/ 2990423 w 3635743"/>
                <a:gd name="connsiteY6" fmla="*/ 3243479 h 4449948"/>
                <a:gd name="connsiteX7" fmla="*/ 0 w 3635743"/>
                <a:gd name="connsiteY7" fmla="*/ 2858497 h 4449948"/>
                <a:gd name="connsiteX8" fmla="*/ 914400 w 3635743"/>
                <a:gd name="connsiteY8" fmla="*/ 442844 h 4449948"/>
                <a:gd name="connsiteX0" fmla="*/ 914400 w 3601278"/>
                <a:gd name="connsiteY0" fmla="*/ 442844 h 4449948"/>
                <a:gd name="connsiteX1" fmla="*/ 1719618 w 3601278"/>
                <a:gd name="connsiteY1" fmla="*/ 442844 h 4449948"/>
                <a:gd name="connsiteX2" fmla="*/ 2279177 w 3601278"/>
                <a:gd name="connsiteY2" fmla="*/ 2544598 h 4449948"/>
                <a:gd name="connsiteX3" fmla="*/ 3589361 w 3601278"/>
                <a:gd name="connsiteY3" fmla="*/ 3622773 h 4449948"/>
                <a:gd name="connsiteX4" fmla="*/ 3234516 w 3601278"/>
                <a:gd name="connsiteY4" fmla="*/ 3199691 h 4449948"/>
                <a:gd name="connsiteX5" fmla="*/ 3248164 w 3601278"/>
                <a:gd name="connsiteY5" fmla="*/ 3977614 h 4449948"/>
                <a:gd name="connsiteX6" fmla="*/ 2990423 w 3601278"/>
                <a:gd name="connsiteY6" fmla="*/ 3243479 h 4449948"/>
                <a:gd name="connsiteX7" fmla="*/ 0 w 3601278"/>
                <a:gd name="connsiteY7" fmla="*/ 2858497 h 4449948"/>
                <a:gd name="connsiteX8" fmla="*/ 914400 w 3601278"/>
                <a:gd name="connsiteY8" fmla="*/ 442844 h 4449948"/>
                <a:gd name="connsiteX0" fmla="*/ 914400 w 3602353"/>
                <a:gd name="connsiteY0" fmla="*/ 442844 h 4449948"/>
                <a:gd name="connsiteX1" fmla="*/ 1719618 w 3602353"/>
                <a:gd name="connsiteY1" fmla="*/ 442844 h 4449948"/>
                <a:gd name="connsiteX2" fmla="*/ 2279177 w 3602353"/>
                <a:gd name="connsiteY2" fmla="*/ 2544598 h 4449948"/>
                <a:gd name="connsiteX3" fmla="*/ 3589361 w 3602353"/>
                <a:gd name="connsiteY3" fmla="*/ 3622773 h 4449948"/>
                <a:gd name="connsiteX4" fmla="*/ 3234516 w 3602353"/>
                <a:gd name="connsiteY4" fmla="*/ 3199691 h 4449948"/>
                <a:gd name="connsiteX5" fmla="*/ 3248164 w 3602353"/>
                <a:gd name="connsiteY5" fmla="*/ 3977614 h 4449948"/>
                <a:gd name="connsiteX6" fmla="*/ 2990423 w 3602353"/>
                <a:gd name="connsiteY6" fmla="*/ 3243479 h 4449948"/>
                <a:gd name="connsiteX7" fmla="*/ 0 w 3602353"/>
                <a:gd name="connsiteY7" fmla="*/ 2858497 h 4449948"/>
                <a:gd name="connsiteX8" fmla="*/ 914400 w 3602353"/>
                <a:gd name="connsiteY8" fmla="*/ 442844 h 4449948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3248164 w 3602353"/>
                <a:gd name="connsiteY5" fmla="*/ 3977614 h 4476516"/>
                <a:gd name="connsiteX6" fmla="*/ 2990423 w 3602353"/>
                <a:gd name="connsiteY6" fmla="*/ 3243479 h 4476516"/>
                <a:gd name="connsiteX7" fmla="*/ 0 w 3602353"/>
                <a:gd name="connsiteY7" fmla="*/ 2858497 h 4476516"/>
                <a:gd name="connsiteX8" fmla="*/ 914400 w 3602353"/>
                <a:gd name="connsiteY8" fmla="*/ 442844 h 4476516"/>
                <a:gd name="connsiteX0" fmla="*/ 914400 w 3602353"/>
                <a:gd name="connsiteY0" fmla="*/ 442844 h 4476516"/>
                <a:gd name="connsiteX1" fmla="*/ 1719618 w 3602353"/>
                <a:gd name="connsiteY1" fmla="*/ 442844 h 4476516"/>
                <a:gd name="connsiteX2" fmla="*/ 2279177 w 3602353"/>
                <a:gd name="connsiteY2" fmla="*/ 2544598 h 4476516"/>
                <a:gd name="connsiteX3" fmla="*/ 3589361 w 3602353"/>
                <a:gd name="connsiteY3" fmla="*/ 3622773 h 4476516"/>
                <a:gd name="connsiteX4" fmla="*/ 3234516 w 3602353"/>
                <a:gd name="connsiteY4" fmla="*/ 3199691 h 4476516"/>
                <a:gd name="connsiteX5" fmla="*/ 2990423 w 3602353"/>
                <a:gd name="connsiteY5" fmla="*/ 3243479 h 4476516"/>
                <a:gd name="connsiteX6" fmla="*/ 0 w 3602353"/>
                <a:gd name="connsiteY6" fmla="*/ 2858497 h 4476516"/>
                <a:gd name="connsiteX7" fmla="*/ 914400 w 3602353"/>
                <a:gd name="connsiteY7" fmla="*/ 442844 h 4476516"/>
                <a:gd name="connsiteX0" fmla="*/ 914400 w 3630515"/>
                <a:gd name="connsiteY0" fmla="*/ 442844 h 4476516"/>
                <a:gd name="connsiteX1" fmla="*/ 1719618 w 3630515"/>
                <a:gd name="connsiteY1" fmla="*/ 442844 h 4476516"/>
                <a:gd name="connsiteX2" fmla="*/ 2279177 w 3630515"/>
                <a:gd name="connsiteY2" fmla="*/ 2544598 h 4476516"/>
                <a:gd name="connsiteX3" fmla="*/ 3589361 w 3630515"/>
                <a:gd name="connsiteY3" fmla="*/ 3622773 h 4476516"/>
                <a:gd name="connsiteX4" fmla="*/ 2990423 w 3630515"/>
                <a:gd name="connsiteY4" fmla="*/ 3243479 h 4476516"/>
                <a:gd name="connsiteX5" fmla="*/ 0 w 3630515"/>
                <a:gd name="connsiteY5" fmla="*/ 2858497 h 4476516"/>
                <a:gd name="connsiteX6" fmla="*/ 914400 w 3630515"/>
                <a:gd name="connsiteY6" fmla="*/ 442844 h 4476516"/>
                <a:gd name="connsiteX0" fmla="*/ 914400 w 3596871"/>
                <a:gd name="connsiteY0" fmla="*/ 442844 h 3628874"/>
                <a:gd name="connsiteX1" fmla="*/ 1719618 w 3596871"/>
                <a:gd name="connsiteY1" fmla="*/ 442844 h 3628874"/>
                <a:gd name="connsiteX2" fmla="*/ 2279177 w 3596871"/>
                <a:gd name="connsiteY2" fmla="*/ 2544598 h 3628874"/>
                <a:gd name="connsiteX3" fmla="*/ 3589361 w 3596871"/>
                <a:gd name="connsiteY3" fmla="*/ 3622773 h 3628874"/>
                <a:gd name="connsiteX4" fmla="*/ 0 w 3596871"/>
                <a:gd name="connsiteY4" fmla="*/ 2858497 h 3628874"/>
                <a:gd name="connsiteX5" fmla="*/ 914400 w 3596871"/>
                <a:gd name="connsiteY5" fmla="*/ 442844 h 3628874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914400 w 2279177"/>
                <a:gd name="connsiteY4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69192 w 2279177"/>
                <a:gd name="connsiteY4" fmla="*/ 11855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914400 w 2279177"/>
                <a:gd name="connsiteY0" fmla="*/ 442844 h 3022316"/>
                <a:gd name="connsiteX1" fmla="*/ 1719618 w 2279177"/>
                <a:gd name="connsiteY1" fmla="*/ 442844 h 3022316"/>
                <a:gd name="connsiteX2" fmla="*/ 2279177 w 2279177"/>
                <a:gd name="connsiteY2" fmla="*/ 2544598 h 3022316"/>
                <a:gd name="connsiteX3" fmla="*/ 0 w 2279177"/>
                <a:gd name="connsiteY3" fmla="*/ 2858497 h 3022316"/>
                <a:gd name="connsiteX4" fmla="*/ 676812 w 2279177"/>
                <a:gd name="connsiteY4" fmla="*/ 1261727 h 3022316"/>
                <a:gd name="connsiteX5" fmla="*/ 914400 w 2279177"/>
                <a:gd name="connsiteY5" fmla="*/ 442844 h 3022316"/>
                <a:gd name="connsiteX0" fmla="*/ 1074208 w 2438985"/>
                <a:gd name="connsiteY0" fmla="*/ 442844 h 3022316"/>
                <a:gd name="connsiteX1" fmla="*/ 1879426 w 2438985"/>
                <a:gd name="connsiteY1" fmla="*/ 442844 h 3022316"/>
                <a:gd name="connsiteX2" fmla="*/ 2438985 w 2438985"/>
                <a:gd name="connsiteY2" fmla="*/ 2544598 h 3022316"/>
                <a:gd name="connsiteX3" fmla="*/ 159808 w 2438985"/>
                <a:gd name="connsiteY3" fmla="*/ 2858497 h 3022316"/>
                <a:gd name="connsiteX4" fmla="*/ 836620 w 2438985"/>
                <a:gd name="connsiteY4" fmla="*/ 1261727 h 3022316"/>
                <a:gd name="connsiteX5" fmla="*/ 1074208 w 2438985"/>
                <a:gd name="connsiteY5" fmla="*/ 442844 h 3022316"/>
                <a:gd name="connsiteX0" fmla="*/ 1094480 w 2459257"/>
                <a:gd name="connsiteY0" fmla="*/ 442844 h 2994277"/>
                <a:gd name="connsiteX1" fmla="*/ 1899698 w 2459257"/>
                <a:gd name="connsiteY1" fmla="*/ 442844 h 2994277"/>
                <a:gd name="connsiteX2" fmla="*/ 2459257 w 2459257"/>
                <a:gd name="connsiteY2" fmla="*/ 2544598 h 2994277"/>
                <a:gd name="connsiteX3" fmla="*/ 149600 w 2459257"/>
                <a:gd name="connsiteY3" fmla="*/ 2820397 h 2994277"/>
                <a:gd name="connsiteX4" fmla="*/ 856892 w 2459257"/>
                <a:gd name="connsiteY4" fmla="*/ 1261727 h 2994277"/>
                <a:gd name="connsiteX5" fmla="*/ 1094480 w 2459257"/>
                <a:gd name="connsiteY5" fmla="*/ 442844 h 2994277"/>
                <a:gd name="connsiteX0" fmla="*/ 1094480 w 2459257"/>
                <a:gd name="connsiteY0" fmla="*/ 442844 h 2925751"/>
                <a:gd name="connsiteX1" fmla="*/ 1899698 w 2459257"/>
                <a:gd name="connsiteY1" fmla="*/ 442844 h 2925751"/>
                <a:gd name="connsiteX2" fmla="*/ 2459257 w 2459257"/>
                <a:gd name="connsiteY2" fmla="*/ 2544598 h 2925751"/>
                <a:gd name="connsiteX3" fmla="*/ 407312 w 2459257"/>
                <a:gd name="connsiteY3" fmla="*/ 2694288 h 2925751"/>
                <a:gd name="connsiteX4" fmla="*/ 149600 w 2459257"/>
                <a:gd name="connsiteY4" fmla="*/ 2820397 h 2925751"/>
                <a:gd name="connsiteX5" fmla="*/ 856892 w 2459257"/>
                <a:gd name="connsiteY5" fmla="*/ 1261727 h 2925751"/>
                <a:gd name="connsiteX6" fmla="*/ 1094480 w 2459257"/>
                <a:gd name="connsiteY6" fmla="*/ 442844 h 2925751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986432 w 2459257"/>
                <a:gd name="connsiteY3" fmla="*/ 2602848 h 2920994"/>
                <a:gd name="connsiteX4" fmla="*/ 407312 w 2459257"/>
                <a:gd name="connsiteY4" fmla="*/ 2694288 h 2920994"/>
                <a:gd name="connsiteX5" fmla="*/ 149600 w 2459257"/>
                <a:gd name="connsiteY5" fmla="*/ 2820397 h 2920994"/>
                <a:gd name="connsiteX6" fmla="*/ 856892 w 2459257"/>
                <a:gd name="connsiteY6" fmla="*/ 1261727 h 2920994"/>
                <a:gd name="connsiteX7" fmla="*/ 1094480 w 2459257"/>
                <a:gd name="connsiteY7" fmla="*/ 442844 h 2920994"/>
                <a:gd name="connsiteX0" fmla="*/ 1094480 w 2459257"/>
                <a:gd name="connsiteY0" fmla="*/ 442844 h 2920994"/>
                <a:gd name="connsiteX1" fmla="*/ 1899698 w 2459257"/>
                <a:gd name="connsiteY1" fmla="*/ 442844 h 2920994"/>
                <a:gd name="connsiteX2" fmla="*/ 2459257 w 2459257"/>
                <a:gd name="connsiteY2" fmla="*/ 2544598 h 2920994"/>
                <a:gd name="connsiteX3" fmla="*/ 1496972 w 2459257"/>
                <a:gd name="connsiteY3" fmla="*/ 2541888 h 2920994"/>
                <a:gd name="connsiteX4" fmla="*/ 986432 w 2459257"/>
                <a:gd name="connsiteY4" fmla="*/ 2602848 h 2920994"/>
                <a:gd name="connsiteX5" fmla="*/ 407312 w 2459257"/>
                <a:gd name="connsiteY5" fmla="*/ 2694288 h 2920994"/>
                <a:gd name="connsiteX6" fmla="*/ 149600 w 2459257"/>
                <a:gd name="connsiteY6" fmla="*/ 2820397 h 2920994"/>
                <a:gd name="connsiteX7" fmla="*/ 856892 w 2459257"/>
                <a:gd name="connsiteY7" fmla="*/ 1261727 h 2920994"/>
                <a:gd name="connsiteX8" fmla="*/ 1094480 w 2459257"/>
                <a:gd name="connsiteY8" fmla="*/ 442844 h 2920994"/>
                <a:gd name="connsiteX0" fmla="*/ 1094480 w 2460786"/>
                <a:gd name="connsiteY0" fmla="*/ 442844 h 2920994"/>
                <a:gd name="connsiteX1" fmla="*/ 1899698 w 2460786"/>
                <a:gd name="connsiteY1" fmla="*/ 442844 h 2920994"/>
                <a:gd name="connsiteX2" fmla="*/ 2459257 w 2460786"/>
                <a:gd name="connsiteY2" fmla="*/ 2544598 h 2920994"/>
                <a:gd name="connsiteX3" fmla="*/ 2022752 w 2460786"/>
                <a:gd name="connsiteY3" fmla="*/ 2412348 h 2920994"/>
                <a:gd name="connsiteX4" fmla="*/ 1496972 w 2460786"/>
                <a:gd name="connsiteY4" fmla="*/ 2541888 h 2920994"/>
                <a:gd name="connsiteX5" fmla="*/ 986432 w 2460786"/>
                <a:gd name="connsiteY5" fmla="*/ 2602848 h 2920994"/>
                <a:gd name="connsiteX6" fmla="*/ 407312 w 2460786"/>
                <a:gd name="connsiteY6" fmla="*/ 2694288 h 2920994"/>
                <a:gd name="connsiteX7" fmla="*/ 149600 w 2460786"/>
                <a:gd name="connsiteY7" fmla="*/ 2820397 h 2920994"/>
                <a:gd name="connsiteX8" fmla="*/ 856892 w 2460786"/>
                <a:gd name="connsiteY8" fmla="*/ 1261727 h 2920994"/>
                <a:gd name="connsiteX9" fmla="*/ 1094480 w 2460786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31922"/>
                <a:gd name="connsiteY0" fmla="*/ 442844 h 2920994"/>
                <a:gd name="connsiteX1" fmla="*/ 1899698 w 2131922"/>
                <a:gd name="connsiteY1" fmla="*/ 442844 h 2920994"/>
                <a:gd name="connsiteX2" fmla="*/ 2101117 w 2131922"/>
                <a:gd name="connsiteY2" fmla="*/ 2148358 h 2920994"/>
                <a:gd name="connsiteX3" fmla="*/ 2022752 w 2131922"/>
                <a:gd name="connsiteY3" fmla="*/ 2412348 h 2920994"/>
                <a:gd name="connsiteX4" fmla="*/ 1496972 w 2131922"/>
                <a:gd name="connsiteY4" fmla="*/ 2541888 h 2920994"/>
                <a:gd name="connsiteX5" fmla="*/ 986432 w 2131922"/>
                <a:gd name="connsiteY5" fmla="*/ 2602848 h 2920994"/>
                <a:gd name="connsiteX6" fmla="*/ 407312 w 2131922"/>
                <a:gd name="connsiteY6" fmla="*/ 2694288 h 2920994"/>
                <a:gd name="connsiteX7" fmla="*/ 149600 w 2131922"/>
                <a:gd name="connsiteY7" fmla="*/ 2820397 h 2920994"/>
                <a:gd name="connsiteX8" fmla="*/ 856892 w 2131922"/>
                <a:gd name="connsiteY8" fmla="*/ 1261727 h 2920994"/>
                <a:gd name="connsiteX9" fmla="*/ 1094480 w 2131922"/>
                <a:gd name="connsiteY9" fmla="*/ 442844 h 2920994"/>
                <a:gd name="connsiteX0" fmla="*/ 1094480 w 2105181"/>
                <a:gd name="connsiteY0" fmla="*/ 442844 h 2920994"/>
                <a:gd name="connsiteX1" fmla="*/ 1899698 w 2105181"/>
                <a:gd name="connsiteY1" fmla="*/ 442844 h 2920994"/>
                <a:gd name="connsiteX2" fmla="*/ 2101117 w 2105181"/>
                <a:gd name="connsiteY2" fmla="*/ 2148358 h 2920994"/>
                <a:gd name="connsiteX3" fmla="*/ 2022752 w 2105181"/>
                <a:gd name="connsiteY3" fmla="*/ 2412348 h 2920994"/>
                <a:gd name="connsiteX4" fmla="*/ 1496972 w 2105181"/>
                <a:gd name="connsiteY4" fmla="*/ 2541888 h 2920994"/>
                <a:gd name="connsiteX5" fmla="*/ 986432 w 2105181"/>
                <a:gd name="connsiteY5" fmla="*/ 2602848 h 2920994"/>
                <a:gd name="connsiteX6" fmla="*/ 407312 w 2105181"/>
                <a:gd name="connsiteY6" fmla="*/ 2694288 h 2920994"/>
                <a:gd name="connsiteX7" fmla="*/ 149600 w 2105181"/>
                <a:gd name="connsiteY7" fmla="*/ 2820397 h 2920994"/>
                <a:gd name="connsiteX8" fmla="*/ 856892 w 2105181"/>
                <a:gd name="connsiteY8" fmla="*/ 1261727 h 2920994"/>
                <a:gd name="connsiteX9" fmla="*/ 1094480 w 2105181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496972 w 2101117"/>
                <a:gd name="connsiteY4" fmla="*/ 2541888 h 2920994"/>
                <a:gd name="connsiteX5" fmla="*/ 986432 w 2101117"/>
                <a:gd name="connsiteY5" fmla="*/ 2602848 h 2920994"/>
                <a:gd name="connsiteX6" fmla="*/ 407312 w 2101117"/>
                <a:gd name="connsiteY6" fmla="*/ 2694288 h 2920994"/>
                <a:gd name="connsiteX7" fmla="*/ 149600 w 2101117"/>
                <a:gd name="connsiteY7" fmla="*/ 2820397 h 2920994"/>
                <a:gd name="connsiteX8" fmla="*/ 856892 w 2101117"/>
                <a:gd name="connsiteY8" fmla="*/ 1261727 h 2920994"/>
                <a:gd name="connsiteX9" fmla="*/ 1094480 w 2101117"/>
                <a:gd name="connsiteY9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22752 w 2101117"/>
                <a:gd name="connsiteY3" fmla="*/ 2412348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986432 w 2101117"/>
                <a:gd name="connsiteY6" fmla="*/ 2602848 h 2920994"/>
                <a:gd name="connsiteX7" fmla="*/ 407312 w 2101117"/>
                <a:gd name="connsiteY7" fmla="*/ 2694288 h 2920994"/>
                <a:gd name="connsiteX8" fmla="*/ 149600 w 2101117"/>
                <a:gd name="connsiteY8" fmla="*/ 2820397 h 2920994"/>
                <a:gd name="connsiteX9" fmla="*/ 856892 w 2101117"/>
                <a:gd name="connsiteY9" fmla="*/ 1261727 h 2920994"/>
                <a:gd name="connsiteX10" fmla="*/ 1094480 w 2101117"/>
                <a:gd name="connsiteY10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407312 w 2101117"/>
                <a:gd name="connsiteY8" fmla="*/ 2694288 h 2920994"/>
                <a:gd name="connsiteX9" fmla="*/ 149600 w 2101117"/>
                <a:gd name="connsiteY9" fmla="*/ 2820397 h 2920994"/>
                <a:gd name="connsiteX10" fmla="*/ 856892 w 2101117"/>
                <a:gd name="connsiteY10" fmla="*/ 1261727 h 2920994"/>
                <a:gd name="connsiteX11" fmla="*/ 1094480 w 2101117"/>
                <a:gd name="connsiteY11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07312 w 2101117"/>
                <a:gd name="connsiteY9" fmla="*/ 2694288 h 2920994"/>
                <a:gd name="connsiteX10" fmla="*/ 149600 w 2101117"/>
                <a:gd name="connsiteY10" fmla="*/ 2820397 h 2920994"/>
                <a:gd name="connsiteX11" fmla="*/ 856892 w 2101117"/>
                <a:gd name="connsiteY11" fmla="*/ 1261727 h 2920994"/>
                <a:gd name="connsiteX12" fmla="*/ 1094480 w 2101117"/>
                <a:gd name="connsiteY12" fmla="*/ 442844 h 2920994"/>
                <a:gd name="connsiteX0" fmla="*/ 1094480 w 2101117"/>
                <a:gd name="connsiteY0" fmla="*/ 442844 h 2920994"/>
                <a:gd name="connsiteX1" fmla="*/ 1899698 w 2101117"/>
                <a:gd name="connsiteY1" fmla="*/ 442844 h 2920994"/>
                <a:gd name="connsiteX2" fmla="*/ 2101117 w 2101117"/>
                <a:gd name="connsiteY2" fmla="*/ 2148358 h 2920994"/>
                <a:gd name="connsiteX3" fmla="*/ 2013227 w 2101117"/>
                <a:gd name="connsiteY3" fmla="*/ 2407586 h 2920994"/>
                <a:gd name="connsiteX4" fmla="*/ 1653182 w 2101117"/>
                <a:gd name="connsiteY4" fmla="*/ 2342816 h 2920994"/>
                <a:gd name="connsiteX5" fmla="*/ 1496972 w 2101117"/>
                <a:gd name="connsiteY5" fmla="*/ 2541888 h 2920994"/>
                <a:gd name="connsiteX6" fmla="*/ 1176932 w 2101117"/>
                <a:gd name="connsiteY6" fmla="*/ 2457116 h 2920994"/>
                <a:gd name="connsiteX7" fmla="*/ 986432 w 2101117"/>
                <a:gd name="connsiteY7" fmla="*/ 2602848 h 2920994"/>
                <a:gd name="connsiteX8" fmla="*/ 707032 w 2101117"/>
                <a:gd name="connsiteY8" fmla="*/ 2474578 h 2920994"/>
                <a:gd name="connsiteX9" fmla="*/ 497482 w 2101117"/>
                <a:gd name="connsiteY9" fmla="*/ 2658728 h 2920994"/>
                <a:gd name="connsiteX10" fmla="*/ 407312 w 2101117"/>
                <a:gd name="connsiteY10" fmla="*/ 2694288 h 2920994"/>
                <a:gd name="connsiteX11" fmla="*/ 149600 w 2101117"/>
                <a:gd name="connsiteY11" fmla="*/ 2820397 h 2920994"/>
                <a:gd name="connsiteX12" fmla="*/ 856892 w 2101117"/>
                <a:gd name="connsiteY12" fmla="*/ 1261727 h 2920994"/>
                <a:gd name="connsiteX13" fmla="*/ 1094480 w 2101117"/>
                <a:gd name="connsiteY13" fmla="*/ 442844 h 2920994"/>
                <a:gd name="connsiteX0" fmla="*/ 1077812 w 2084449"/>
                <a:gd name="connsiteY0" fmla="*/ 442844 h 2920994"/>
                <a:gd name="connsiteX1" fmla="*/ 1883030 w 2084449"/>
                <a:gd name="connsiteY1" fmla="*/ 442844 h 2920994"/>
                <a:gd name="connsiteX2" fmla="*/ 2084449 w 2084449"/>
                <a:gd name="connsiteY2" fmla="*/ 2148358 h 2920994"/>
                <a:gd name="connsiteX3" fmla="*/ 1996559 w 2084449"/>
                <a:gd name="connsiteY3" fmla="*/ 2407586 h 2920994"/>
                <a:gd name="connsiteX4" fmla="*/ 1636514 w 2084449"/>
                <a:gd name="connsiteY4" fmla="*/ 2342816 h 2920994"/>
                <a:gd name="connsiteX5" fmla="*/ 1480304 w 2084449"/>
                <a:gd name="connsiteY5" fmla="*/ 2541888 h 2920994"/>
                <a:gd name="connsiteX6" fmla="*/ 1160264 w 2084449"/>
                <a:gd name="connsiteY6" fmla="*/ 2457116 h 2920994"/>
                <a:gd name="connsiteX7" fmla="*/ 969764 w 2084449"/>
                <a:gd name="connsiteY7" fmla="*/ 2602848 h 2920994"/>
                <a:gd name="connsiteX8" fmla="*/ 690364 w 2084449"/>
                <a:gd name="connsiteY8" fmla="*/ 2474578 h 2920994"/>
                <a:gd name="connsiteX9" fmla="*/ 480814 w 2084449"/>
                <a:gd name="connsiteY9" fmla="*/ 2658728 h 2920994"/>
                <a:gd name="connsiteX10" fmla="*/ 390644 w 2084449"/>
                <a:gd name="connsiteY10" fmla="*/ 2694288 h 2920994"/>
                <a:gd name="connsiteX11" fmla="*/ 132932 w 2084449"/>
                <a:gd name="connsiteY11" fmla="*/ 2820397 h 2920994"/>
                <a:gd name="connsiteX12" fmla="*/ 840224 w 2084449"/>
                <a:gd name="connsiteY12" fmla="*/ 1261727 h 2920994"/>
                <a:gd name="connsiteX13" fmla="*/ 1077812 w 2084449"/>
                <a:gd name="connsiteY13" fmla="*/ 442844 h 2920994"/>
                <a:gd name="connsiteX0" fmla="*/ 1077812 w 2084449"/>
                <a:gd name="connsiteY0" fmla="*/ 442844 h 2820397"/>
                <a:gd name="connsiteX1" fmla="*/ 1883030 w 2084449"/>
                <a:gd name="connsiteY1" fmla="*/ 442844 h 2820397"/>
                <a:gd name="connsiteX2" fmla="*/ 2084449 w 2084449"/>
                <a:gd name="connsiteY2" fmla="*/ 2148358 h 2820397"/>
                <a:gd name="connsiteX3" fmla="*/ 1996559 w 2084449"/>
                <a:gd name="connsiteY3" fmla="*/ 2407586 h 2820397"/>
                <a:gd name="connsiteX4" fmla="*/ 1636514 w 2084449"/>
                <a:gd name="connsiteY4" fmla="*/ 2342816 h 2820397"/>
                <a:gd name="connsiteX5" fmla="*/ 1480304 w 2084449"/>
                <a:gd name="connsiteY5" fmla="*/ 2541888 h 2820397"/>
                <a:gd name="connsiteX6" fmla="*/ 1160264 w 2084449"/>
                <a:gd name="connsiteY6" fmla="*/ 2457116 h 2820397"/>
                <a:gd name="connsiteX7" fmla="*/ 969764 w 2084449"/>
                <a:gd name="connsiteY7" fmla="*/ 2602848 h 2820397"/>
                <a:gd name="connsiteX8" fmla="*/ 690364 w 2084449"/>
                <a:gd name="connsiteY8" fmla="*/ 2474578 h 2820397"/>
                <a:gd name="connsiteX9" fmla="*/ 480814 w 2084449"/>
                <a:gd name="connsiteY9" fmla="*/ 2658728 h 2820397"/>
                <a:gd name="connsiteX10" fmla="*/ 390644 w 2084449"/>
                <a:gd name="connsiteY10" fmla="*/ 2694288 h 2820397"/>
                <a:gd name="connsiteX11" fmla="*/ 132932 w 2084449"/>
                <a:gd name="connsiteY11" fmla="*/ 2820397 h 2820397"/>
                <a:gd name="connsiteX12" fmla="*/ 840224 w 2084449"/>
                <a:gd name="connsiteY12" fmla="*/ 1261727 h 2820397"/>
                <a:gd name="connsiteX13" fmla="*/ 1077812 w 2084449"/>
                <a:gd name="connsiteY13" fmla="*/ 442844 h 2820397"/>
                <a:gd name="connsiteX0" fmla="*/ 1077812 w 2084449"/>
                <a:gd name="connsiteY0" fmla="*/ 442844 h 2821532"/>
                <a:gd name="connsiteX1" fmla="*/ 1883030 w 2084449"/>
                <a:gd name="connsiteY1" fmla="*/ 442844 h 2821532"/>
                <a:gd name="connsiteX2" fmla="*/ 2084449 w 2084449"/>
                <a:gd name="connsiteY2" fmla="*/ 2148358 h 2821532"/>
                <a:gd name="connsiteX3" fmla="*/ 1996559 w 2084449"/>
                <a:gd name="connsiteY3" fmla="*/ 2407586 h 2821532"/>
                <a:gd name="connsiteX4" fmla="*/ 1636514 w 2084449"/>
                <a:gd name="connsiteY4" fmla="*/ 2342816 h 2821532"/>
                <a:gd name="connsiteX5" fmla="*/ 1480304 w 2084449"/>
                <a:gd name="connsiteY5" fmla="*/ 2541888 h 2821532"/>
                <a:gd name="connsiteX6" fmla="*/ 1160264 w 2084449"/>
                <a:gd name="connsiteY6" fmla="*/ 2457116 h 2821532"/>
                <a:gd name="connsiteX7" fmla="*/ 969764 w 2084449"/>
                <a:gd name="connsiteY7" fmla="*/ 2602848 h 2821532"/>
                <a:gd name="connsiteX8" fmla="*/ 690364 w 2084449"/>
                <a:gd name="connsiteY8" fmla="*/ 2474578 h 2821532"/>
                <a:gd name="connsiteX9" fmla="*/ 480814 w 2084449"/>
                <a:gd name="connsiteY9" fmla="*/ 2658728 h 2821532"/>
                <a:gd name="connsiteX10" fmla="*/ 390644 w 2084449"/>
                <a:gd name="connsiteY10" fmla="*/ 2694288 h 2821532"/>
                <a:gd name="connsiteX11" fmla="*/ 132932 w 2084449"/>
                <a:gd name="connsiteY11" fmla="*/ 2820397 h 2821532"/>
                <a:gd name="connsiteX12" fmla="*/ 840224 w 2084449"/>
                <a:gd name="connsiteY12" fmla="*/ 1261727 h 2821532"/>
                <a:gd name="connsiteX13" fmla="*/ 1077812 w 2084449"/>
                <a:gd name="connsiteY13" fmla="*/ 442844 h 2821532"/>
                <a:gd name="connsiteX0" fmla="*/ 1075687 w 2082324"/>
                <a:gd name="connsiteY0" fmla="*/ 442844 h 2809567"/>
                <a:gd name="connsiteX1" fmla="*/ 1880905 w 2082324"/>
                <a:gd name="connsiteY1" fmla="*/ 442844 h 2809567"/>
                <a:gd name="connsiteX2" fmla="*/ 2082324 w 2082324"/>
                <a:gd name="connsiteY2" fmla="*/ 2148358 h 2809567"/>
                <a:gd name="connsiteX3" fmla="*/ 1994434 w 2082324"/>
                <a:gd name="connsiteY3" fmla="*/ 2407586 h 2809567"/>
                <a:gd name="connsiteX4" fmla="*/ 1634389 w 2082324"/>
                <a:gd name="connsiteY4" fmla="*/ 2342816 h 2809567"/>
                <a:gd name="connsiteX5" fmla="*/ 1478179 w 2082324"/>
                <a:gd name="connsiteY5" fmla="*/ 2541888 h 2809567"/>
                <a:gd name="connsiteX6" fmla="*/ 1158139 w 2082324"/>
                <a:gd name="connsiteY6" fmla="*/ 2457116 h 2809567"/>
                <a:gd name="connsiteX7" fmla="*/ 967639 w 2082324"/>
                <a:gd name="connsiteY7" fmla="*/ 2602848 h 2809567"/>
                <a:gd name="connsiteX8" fmla="*/ 688239 w 2082324"/>
                <a:gd name="connsiteY8" fmla="*/ 2474578 h 2809567"/>
                <a:gd name="connsiteX9" fmla="*/ 478689 w 2082324"/>
                <a:gd name="connsiteY9" fmla="*/ 2658728 h 2809567"/>
                <a:gd name="connsiteX10" fmla="*/ 388519 w 2082324"/>
                <a:gd name="connsiteY10" fmla="*/ 2694288 h 2809567"/>
                <a:gd name="connsiteX11" fmla="*/ 133982 w 2082324"/>
                <a:gd name="connsiteY11" fmla="*/ 2804522 h 2809567"/>
                <a:gd name="connsiteX12" fmla="*/ 838099 w 2082324"/>
                <a:gd name="connsiteY12" fmla="*/ 1261727 h 2809567"/>
                <a:gd name="connsiteX13" fmla="*/ 1075687 w 2082324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87870"/>
                <a:gd name="connsiteY0" fmla="*/ 442844 h 2809567"/>
                <a:gd name="connsiteX1" fmla="*/ 1886451 w 2087870"/>
                <a:gd name="connsiteY1" fmla="*/ 442844 h 2809567"/>
                <a:gd name="connsiteX2" fmla="*/ 2087870 w 2087870"/>
                <a:gd name="connsiteY2" fmla="*/ 2148358 h 2809567"/>
                <a:gd name="connsiteX3" fmla="*/ 1999980 w 2087870"/>
                <a:gd name="connsiteY3" fmla="*/ 2407586 h 2809567"/>
                <a:gd name="connsiteX4" fmla="*/ 1639935 w 2087870"/>
                <a:gd name="connsiteY4" fmla="*/ 2342816 h 2809567"/>
                <a:gd name="connsiteX5" fmla="*/ 1483725 w 2087870"/>
                <a:gd name="connsiteY5" fmla="*/ 2541888 h 2809567"/>
                <a:gd name="connsiteX6" fmla="*/ 1163685 w 2087870"/>
                <a:gd name="connsiteY6" fmla="*/ 2457116 h 2809567"/>
                <a:gd name="connsiteX7" fmla="*/ 973185 w 2087870"/>
                <a:gd name="connsiteY7" fmla="*/ 2602848 h 2809567"/>
                <a:gd name="connsiteX8" fmla="*/ 693785 w 2087870"/>
                <a:gd name="connsiteY8" fmla="*/ 2474578 h 2809567"/>
                <a:gd name="connsiteX9" fmla="*/ 484235 w 2087870"/>
                <a:gd name="connsiteY9" fmla="*/ 2658728 h 2809567"/>
                <a:gd name="connsiteX10" fmla="*/ 394065 w 2087870"/>
                <a:gd name="connsiteY10" fmla="*/ 2694288 h 2809567"/>
                <a:gd name="connsiteX11" fmla="*/ 139528 w 2087870"/>
                <a:gd name="connsiteY11" fmla="*/ 2804522 h 2809567"/>
                <a:gd name="connsiteX12" fmla="*/ 843645 w 2087870"/>
                <a:gd name="connsiteY12" fmla="*/ 1261727 h 2809567"/>
                <a:gd name="connsiteX13" fmla="*/ 1081233 w 2087870"/>
                <a:gd name="connsiteY13" fmla="*/ 442844 h 2809567"/>
                <a:gd name="connsiteX0" fmla="*/ 1081233 w 2095490"/>
                <a:gd name="connsiteY0" fmla="*/ 442844 h 2809567"/>
                <a:gd name="connsiteX1" fmla="*/ 1886451 w 2095490"/>
                <a:gd name="connsiteY1" fmla="*/ 442844 h 2809567"/>
                <a:gd name="connsiteX2" fmla="*/ 2095490 w 2095490"/>
                <a:gd name="connsiteY2" fmla="*/ 2125498 h 2809567"/>
                <a:gd name="connsiteX3" fmla="*/ 1999980 w 2095490"/>
                <a:gd name="connsiteY3" fmla="*/ 2407586 h 2809567"/>
                <a:gd name="connsiteX4" fmla="*/ 1639935 w 2095490"/>
                <a:gd name="connsiteY4" fmla="*/ 2342816 h 2809567"/>
                <a:gd name="connsiteX5" fmla="*/ 1483725 w 2095490"/>
                <a:gd name="connsiteY5" fmla="*/ 2541888 h 2809567"/>
                <a:gd name="connsiteX6" fmla="*/ 1163685 w 2095490"/>
                <a:gd name="connsiteY6" fmla="*/ 2457116 h 2809567"/>
                <a:gd name="connsiteX7" fmla="*/ 973185 w 2095490"/>
                <a:gd name="connsiteY7" fmla="*/ 2602848 h 2809567"/>
                <a:gd name="connsiteX8" fmla="*/ 693785 w 2095490"/>
                <a:gd name="connsiteY8" fmla="*/ 2474578 h 2809567"/>
                <a:gd name="connsiteX9" fmla="*/ 484235 w 2095490"/>
                <a:gd name="connsiteY9" fmla="*/ 2658728 h 2809567"/>
                <a:gd name="connsiteX10" fmla="*/ 394065 w 2095490"/>
                <a:gd name="connsiteY10" fmla="*/ 2694288 h 2809567"/>
                <a:gd name="connsiteX11" fmla="*/ 139528 w 2095490"/>
                <a:gd name="connsiteY11" fmla="*/ 2804522 h 2809567"/>
                <a:gd name="connsiteX12" fmla="*/ 843645 w 2095490"/>
                <a:gd name="connsiteY12" fmla="*/ 1261727 h 2809567"/>
                <a:gd name="connsiteX13" fmla="*/ 1081233 w 2095490"/>
                <a:gd name="connsiteY13" fmla="*/ 442844 h 2809567"/>
                <a:gd name="connsiteX0" fmla="*/ 1081233 w 2103110"/>
                <a:gd name="connsiteY0" fmla="*/ 442844 h 2809567"/>
                <a:gd name="connsiteX1" fmla="*/ 1886451 w 2103110"/>
                <a:gd name="connsiteY1" fmla="*/ 442844 h 2809567"/>
                <a:gd name="connsiteX2" fmla="*/ 2103110 w 2103110"/>
                <a:gd name="connsiteY2" fmla="*/ 2102638 h 2809567"/>
                <a:gd name="connsiteX3" fmla="*/ 1999980 w 2103110"/>
                <a:gd name="connsiteY3" fmla="*/ 2407586 h 2809567"/>
                <a:gd name="connsiteX4" fmla="*/ 1639935 w 2103110"/>
                <a:gd name="connsiteY4" fmla="*/ 2342816 h 2809567"/>
                <a:gd name="connsiteX5" fmla="*/ 1483725 w 2103110"/>
                <a:gd name="connsiteY5" fmla="*/ 2541888 h 2809567"/>
                <a:gd name="connsiteX6" fmla="*/ 1163685 w 2103110"/>
                <a:gd name="connsiteY6" fmla="*/ 2457116 h 2809567"/>
                <a:gd name="connsiteX7" fmla="*/ 973185 w 2103110"/>
                <a:gd name="connsiteY7" fmla="*/ 2602848 h 2809567"/>
                <a:gd name="connsiteX8" fmla="*/ 693785 w 2103110"/>
                <a:gd name="connsiteY8" fmla="*/ 2474578 h 2809567"/>
                <a:gd name="connsiteX9" fmla="*/ 484235 w 2103110"/>
                <a:gd name="connsiteY9" fmla="*/ 2658728 h 2809567"/>
                <a:gd name="connsiteX10" fmla="*/ 394065 w 2103110"/>
                <a:gd name="connsiteY10" fmla="*/ 2694288 h 2809567"/>
                <a:gd name="connsiteX11" fmla="*/ 139528 w 2103110"/>
                <a:gd name="connsiteY11" fmla="*/ 2804522 h 2809567"/>
                <a:gd name="connsiteX12" fmla="*/ 843645 w 2103110"/>
                <a:gd name="connsiteY12" fmla="*/ 1261727 h 2809567"/>
                <a:gd name="connsiteX13" fmla="*/ 1081233 w 2103110"/>
                <a:gd name="connsiteY13" fmla="*/ 442844 h 280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03110" h="2809567">
                  <a:moveTo>
                    <a:pt x="1081233" y="442844"/>
                  </a:moveTo>
                  <a:cubicBezTo>
                    <a:pt x="912911" y="-335079"/>
                    <a:pt x="1945591" y="74355"/>
                    <a:pt x="1886451" y="442844"/>
                  </a:cubicBezTo>
                  <a:cubicBezTo>
                    <a:pt x="2118463" y="765841"/>
                    <a:pt x="1778293" y="1735627"/>
                    <a:pt x="2103110" y="2102638"/>
                  </a:cubicBezTo>
                  <a:cubicBezTo>
                    <a:pt x="2098219" y="2301348"/>
                    <a:pt x="2000341" y="2400418"/>
                    <a:pt x="1999980" y="2407586"/>
                  </a:cubicBezTo>
                  <a:cubicBezTo>
                    <a:pt x="1925324" y="2443964"/>
                    <a:pt x="1727565" y="2321226"/>
                    <a:pt x="1639935" y="2342816"/>
                  </a:cubicBezTo>
                  <a:cubicBezTo>
                    <a:pt x="1552305" y="2364406"/>
                    <a:pt x="1557544" y="2504582"/>
                    <a:pt x="1483725" y="2541888"/>
                  </a:cubicBezTo>
                  <a:cubicBezTo>
                    <a:pt x="1409906" y="2579194"/>
                    <a:pt x="1248775" y="2446956"/>
                    <a:pt x="1163685" y="2457116"/>
                  </a:cubicBezTo>
                  <a:cubicBezTo>
                    <a:pt x="1078595" y="2467276"/>
                    <a:pt x="1049385" y="2573479"/>
                    <a:pt x="973185" y="2602848"/>
                  </a:cubicBezTo>
                  <a:cubicBezTo>
                    <a:pt x="884285" y="2613008"/>
                    <a:pt x="782685" y="2464418"/>
                    <a:pt x="693785" y="2474578"/>
                  </a:cubicBezTo>
                  <a:cubicBezTo>
                    <a:pt x="612293" y="2480716"/>
                    <a:pt x="534188" y="2622110"/>
                    <a:pt x="484235" y="2658728"/>
                  </a:cubicBezTo>
                  <a:cubicBezTo>
                    <a:pt x="434282" y="2695346"/>
                    <a:pt x="452045" y="2664168"/>
                    <a:pt x="394065" y="2694288"/>
                  </a:cubicBezTo>
                  <a:cubicBezTo>
                    <a:pt x="331428" y="2849926"/>
                    <a:pt x="224618" y="2801982"/>
                    <a:pt x="139528" y="2804522"/>
                  </a:cubicBezTo>
                  <a:cubicBezTo>
                    <a:pt x="-38728" y="2686285"/>
                    <a:pt x="-232859" y="2042904"/>
                    <a:pt x="843645" y="1261727"/>
                  </a:cubicBezTo>
                  <a:lnTo>
                    <a:pt x="1081233" y="442844"/>
                  </a:ln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7" name="Oval 44">
              <a:extLst>
                <a:ext uri="{FF2B5EF4-FFF2-40B4-BE49-F238E27FC236}">
                  <a16:creationId xmlns:a16="http://schemas.microsoft.com/office/drawing/2014/main" id="{5BE601FA-7AAB-56DC-AA68-2CAD5D906523}"/>
                </a:ext>
              </a:extLst>
            </p:cNvPr>
            <p:cNvSpPr/>
            <p:nvPr/>
          </p:nvSpPr>
          <p:spPr>
            <a:xfrm>
              <a:off x="3845001" y="1324956"/>
              <a:ext cx="538191" cy="1055912"/>
            </a:xfrm>
            <a:custGeom>
              <a:avLst/>
              <a:gdLst>
                <a:gd name="connsiteX0" fmla="*/ 0 w 241300"/>
                <a:gd name="connsiteY0" fmla="*/ 479383 h 958766"/>
                <a:gd name="connsiteX1" fmla="*/ 120650 w 241300"/>
                <a:gd name="connsiteY1" fmla="*/ 0 h 958766"/>
                <a:gd name="connsiteX2" fmla="*/ 241300 w 241300"/>
                <a:gd name="connsiteY2" fmla="*/ 479383 h 958766"/>
                <a:gd name="connsiteX3" fmla="*/ 120650 w 241300"/>
                <a:gd name="connsiteY3" fmla="*/ 958766 h 958766"/>
                <a:gd name="connsiteX4" fmla="*/ 0 w 241300"/>
                <a:gd name="connsiteY4" fmla="*/ 479383 h 958766"/>
                <a:gd name="connsiteX0" fmla="*/ 636 w 241936"/>
                <a:gd name="connsiteY0" fmla="*/ 657183 h 1136566"/>
                <a:gd name="connsiteX1" fmla="*/ 89536 w 241936"/>
                <a:gd name="connsiteY1" fmla="*/ 0 h 1136566"/>
                <a:gd name="connsiteX2" fmla="*/ 241936 w 241936"/>
                <a:gd name="connsiteY2" fmla="*/ 657183 h 1136566"/>
                <a:gd name="connsiteX3" fmla="*/ 121286 w 241936"/>
                <a:gd name="connsiteY3" fmla="*/ 1136566 h 1136566"/>
                <a:gd name="connsiteX4" fmla="*/ 636 w 241936"/>
                <a:gd name="connsiteY4" fmla="*/ 657183 h 1136566"/>
                <a:gd name="connsiteX0" fmla="*/ 38845 w 159495"/>
                <a:gd name="connsiteY0" fmla="*/ 1145547 h 1167412"/>
                <a:gd name="connsiteX1" fmla="*/ 7095 w 159495"/>
                <a:gd name="connsiteY1" fmla="*/ 8981 h 1167412"/>
                <a:gd name="connsiteX2" fmla="*/ 159495 w 159495"/>
                <a:gd name="connsiteY2" fmla="*/ 666164 h 1167412"/>
                <a:gd name="connsiteX3" fmla="*/ 38845 w 159495"/>
                <a:gd name="connsiteY3" fmla="*/ 1145547 h 1167412"/>
                <a:gd name="connsiteX0" fmla="*/ 38845 w 38845"/>
                <a:gd name="connsiteY0" fmla="*/ 1136566 h 1136566"/>
                <a:gd name="connsiteX1" fmla="*/ 7095 w 38845"/>
                <a:gd name="connsiteY1" fmla="*/ 0 h 1136566"/>
                <a:gd name="connsiteX2" fmla="*/ 38845 w 38845"/>
                <a:gd name="connsiteY2" fmla="*/ 1136566 h 1136566"/>
                <a:gd name="connsiteX0" fmla="*/ 97436 w 174757"/>
                <a:gd name="connsiteY0" fmla="*/ 1136566 h 1207137"/>
                <a:gd name="connsiteX1" fmla="*/ 65686 w 174757"/>
                <a:gd name="connsiteY1" fmla="*/ 0 h 1207137"/>
                <a:gd name="connsiteX2" fmla="*/ 97436 w 174757"/>
                <a:gd name="connsiteY2" fmla="*/ 1136566 h 1207137"/>
                <a:gd name="connsiteX0" fmla="*/ 285847 w 307057"/>
                <a:gd name="connsiteY0" fmla="*/ 1136598 h 1258459"/>
                <a:gd name="connsiteX1" fmla="*/ 97 w 307057"/>
                <a:gd name="connsiteY1" fmla="*/ 1098498 h 1258459"/>
                <a:gd name="connsiteX2" fmla="*/ 254097 w 307057"/>
                <a:gd name="connsiteY2" fmla="*/ 32 h 1258459"/>
                <a:gd name="connsiteX3" fmla="*/ 285847 w 307057"/>
                <a:gd name="connsiteY3" fmla="*/ 1136598 h 1258459"/>
                <a:gd name="connsiteX0" fmla="*/ 254080 w 254080"/>
                <a:gd name="connsiteY0" fmla="*/ 0 h 1098466"/>
                <a:gd name="connsiteX1" fmla="*/ 80 w 254080"/>
                <a:gd name="connsiteY1" fmla="*/ 1098466 h 1098466"/>
                <a:gd name="connsiteX2" fmla="*/ 254080 w 254080"/>
                <a:gd name="connsiteY2" fmla="*/ 0 h 1098466"/>
                <a:gd name="connsiteX0" fmla="*/ 254080 w 322214"/>
                <a:gd name="connsiteY0" fmla="*/ 0 h 1140317"/>
                <a:gd name="connsiteX1" fmla="*/ 80 w 322214"/>
                <a:gd name="connsiteY1" fmla="*/ 1098466 h 1140317"/>
                <a:gd name="connsiteX2" fmla="*/ 254080 w 322214"/>
                <a:gd name="connsiteY2" fmla="*/ 0 h 1140317"/>
                <a:gd name="connsiteX0" fmla="*/ 254207 w 411350"/>
                <a:gd name="connsiteY0" fmla="*/ 21649 h 1156698"/>
                <a:gd name="connsiteX1" fmla="*/ 207 w 411350"/>
                <a:gd name="connsiteY1" fmla="*/ 1120115 h 1156698"/>
                <a:gd name="connsiteX2" fmla="*/ 254207 w 411350"/>
                <a:gd name="connsiteY2" fmla="*/ 21649 h 1156698"/>
                <a:gd name="connsiteX0" fmla="*/ 254101 w 338505"/>
                <a:gd name="connsiteY0" fmla="*/ 94229 h 1192977"/>
                <a:gd name="connsiteX1" fmla="*/ 323951 w 338505"/>
                <a:gd name="connsiteY1" fmla="*/ 183045 h 1192977"/>
                <a:gd name="connsiteX2" fmla="*/ 101 w 338505"/>
                <a:gd name="connsiteY2" fmla="*/ 1192695 h 1192977"/>
                <a:gd name="connsiteX3" fmla="*/ 254101 w 338505"/>
                <a:gd name="connsiteY3" fmla="*/ 94229 h 1192977"/>
                <a:gd name="connsiteX0" fmla="*/ 0 w 323850"/>
                <a:gd name="connsiteY0" fmla="*/ 1009650 h 1009932"/>
                <a:gd name="connsiteX1" fmla="*/ 323850 w 323850"/>
                <a:gd name="connsiteY1" fmla="*/ 0 h 1009932"/>
                <a:gd name="connsiteX2" fmla="*/ 0 w 323850"/>
                <a:gd name="connsiteY2" fmla="*/ 1009650 h 1009932"/>
                <a:gd name="connsiteX0" fmla="*/ 0 w 365349"/>
                <a:gd name="connsiteY0" fmla="*/ 1009650 h 1010097"/>
                <a:gd name="connsiteX1" fmla="*/ 323850 w 365349"/>
                <a:gd name="connsiteY1" fmla="*/ 0 h 1010097"/>
                <a:gd name="connsiteX2" fmla="*/ 0 w 365349"/>
                <a:gd name="connsiteY2" fmla="*/ 1009650 h 1010097"/>
                <a:gd name="connsiteX0" fmla="*/ 0 w 413168"/>
                <a:gd name="connsiteY0" fmla="*/ 1009650 h 1075784"/>
                <a:gd name="connsiteX1" fmla="*/ 323850 w 413168"/>
                <a:gd name="connsiteY1" fmla="*/ 0 h 1075784"/>
                <a:gd name="connsiteX2" fmla="*/ 0 w 413168"/>
                <a:gd name="connsiteY2" fmla="*/ 1009650 h 1075784"/>
                <a:gd name="connsiteX0" fmla="*/ 99621 w 496484"/>
                <a:gd name="connsiteY0" fmla="*/ 1009650 h 1056224"/>
                <a:gd name="connsiteX1" fmla="*/ 423471 w 496484"/>
                <a:gd name="connsiteY1" fmla="*/ 0 h 1056224"/>
                <a:gd name="connsiteX2" fmla="*/ 99621 w 496484"/>
                <a:gd name="connsiteY2" fmla="*/ 1009650 h 1056224"/>
                <a:gd name="connsiteX0" fmla="*/ 99621 w 496484"/>
                <a:gd name="connsiteY0" fmla="*/ 1009650 h 1046981"/>
                <a:gd name="connsiteX1" fmla="*/ 423471 w 496484"/>
                <a:gd name="connsiteY1" fmla="*/ 0 h 1046981"/>
                <a:gd name="connsiteX2" fmla="*/ 99621 w 496484"/>
                <a:gd name="connsiteY2" fmla="*/ 1009650 h 1046981"/>
                <a:gd name="connsiteX0" fmla="*/ 99621 w 525437"/>
                <a:gd name="connsiteY0" fmla="*/ 1009650 h 1055912"/>
                <a:gd name="connsiteX1" fmla="*/ 423471 w 525437"/>
                <a:gd name="connsiteY1" fmla="*/ 0 h 1055912"/>
                <a:gd name="connsiteX2" fmla="*/ 99621 w 525437"/>
                <a:gd name="connsiteY2" fmla="*/ 1009650 h 1055912"/>
                <a:gd name="connsiteX0" fmla="*/ 112375 w 538191"/>
                <a:gd name="connsiteY0" fmla="*/ 1009650 h 1055912"/>
                <a:gd name="connsiteX1" fmla="*/ 436225 w 538191"/>
                <a:gd name="connsiteY1" fmla="*/ 0 h 1055912"/>
                <a:gd name="connsiteX2" fmla="*/ 112375 w 538191"/>
                <a:gd name="connsiteY2" fmla="*/ 1009650 h 105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8191" h="1055912">
                  <a:moveTo>
                    <a:pt x="112375" y="1009650"/>
                  </a:moveTo>
                  <a:cubicBezTo>
                    <a:pt x="-205125" y="800100"/>
                    <a:pt x="229850" y="311150"/>
                    <a:pt x="436225" y="0"/>
                  </a:cubicBezTo>
                  <a:cubicBezTo>
                    <a:pt x="689167" y="687903"/>
                    <a:pt x="429875" y="1219200"/>
                    <a:pt x="112375" y="1009650"/>
                  </a:cubicBezTo>
                  <a:close/>
                </a:path>
              </a:pathLst>
            </a:custGeom>
            <a:solidFill>
              <a:srgbClr val="EC320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F7A756E6-FDD0-9F11-26F4-1B33062DA847}"/>
                </a:ext>
              </a:extLst>
            </p:cNvPr>
            <p:cNvGrpSpPr/>
            <p:nvPr/>
          </p:nvGrpSpPr>
          <p:grpSpPr>
            <a:xfrm>
              <a:off x="4467984" y="1095433"/>
              <a:ext cx="241464" cy="238010"/>
              <a:chOff x="4467984" y="1095433"/>
              <a:chExt cx="241464" cy="238010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C31AB0A-5764-C743-C2E4-BADA47A443CB}"/>
                  </a:ext>
                </a:extLst>
              </p:cNvPr>
              <p:cNvSpPr/>
              <p:nvPr/>
            </p:nvSpPr>
            <p:spPr>
              <a:xfrm>
                <a:off x="4467984" y="1095433"/>
                <a:ext cx="241464" cy="23801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9A2BD7C9-0EB2-DB1F-B279-190266104D6B}"/>
                  </a:ext>
                </a:extLst>
              </p:cNvPr>
              <p:cNvSpPr/>
              <p:nvPr/>
            </p:nvSpPr>
            <p:spPr>
              <a:xfrm>
                <a:off x="4500874" y="1121201"/>
                <a:ext cx="170570" cy="1681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B1984433-9435-9B49-E623-4F23E1B979CC}"/>
                  </a:ext>
                </a:extLst>
              </p:cNvPr>
              <p:cNvSpPr/>
              <p:nvPr/>
            </p:nvSpPr>
            <p:spPr>
              <a:xfrm>
                <a:off x="4532725" y="1146825"/>
                <a:ext cx="106867" cy="1053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69" name="Oval 37">
              <a:extLst>
                <a:ext uri="{FF2B5EF4-FFF2-40B4-BE49-F238E27FC236}">
                  <a16:creationId xmlns:a16="http://schemas.microsoft.com/office/drawing/2014/main" id="{EAF48C2D-5C48-F5CF-5109-888D12728723}"/>
                </a:ext>
              </a:extLst>
            </p:cNvPr>
            <p:cNvSpPr/>
            <p:nvPr/>
          </p:nvSpPr>
          <p:spPr>
            <a:xfrm>
              <a:off x="3781424" y="1057276"/>
              <a:ext cx="535363" cy="314324"/>
            </a:xfrm>
            <a:custGeom>
              <a:avLst/>
              <a:gdLst>
                <a:gd name="connsiteX0" fmla="*/ 0 w 600075"/>
                <a:gd name="connsiteY0" fmla="*/ 223838 h 447675"/>
                <a:gd name="connsiteX1" fmla="*/ 300038 w 600075"/>
                <a:gd name="connsiteY1" fmla="*/ 0 h 447675"/>
                <a:gd name="connsiteX2" fmla="*/ 600076 w 600075"/>
                <a:gd name="connsiteY2" fmla="*/ 223838 h 447675"/>
                <a:gd name="connsiteX3" fmla="*/ 300038 w 600075"/>
                <a:gd name="connsiteY3" fmla="*/ 447676 h 447675"/>
                <a:gd name="connsiteX4" fmla="*/ 0 w 600075"/>
                <a:gd name="connsiteY4" fmla="*/ 223838 h 447675"/>
                <a:gd name="connsiteX0" fmla="*/ 0 w 337542"/>
                <a:gd name="connsiteY0" fmla="*/ 230060 h 460120"/>
                <a:gd name="connsiteX1" fmla="*/ 300038 w 337542"/>
                <a:gd name="connsiteY1" fmla="*/ 6222 h 460120"/>
                <a:gd name="connsiteX2" fmla="*/ 300038 w 337542"/>
                <a:gd name="connsiteY2" fmla="*/ 453898 h 460120"/>
                <a:gd name="connsiteX3" fmla="*/ 0 w 337542"/>
                <a:gd name="connsiteY3" fmla="*/ 230060 h 460120"/>
                <a:gd name="connsiteX0" fmla="*/ 0 w 530423"/>
                <a:gd name="connsiteY0" fmla="*/ 423284 h 508320"/>
                <a:gd name="connsiteX1" fmla="*/ 471488 w 530423"/>
                <a:gd name="connsiteY1" fmla="*/ 40 h 508320"/>
                <a:gd name="connsiteX2" fmla="*/ 471488 w 530423"/>
                <a:gd name="connsiteY2" fmla="*/ 447716 h 508320"/>
                <a:gd name="connsiteX3" fmla="*/ 0 w 530423"/>
                <a:gd name="connsiteY3" fmla="*/ 423284 h 508320"/>
                <a:gd name="connsiteX0" fmla="*/ 0 w 540276"/>
                <a:gd name="connsiteY0" fmla="*/ 423284 h 465349"/>
                <a:gd name="connsiteX1" fmla="*/ 471488 w 540276"/>
                <a:gd name="connsiteY1" fmla="*/ 40 h 465349"/>
                <a:gd name="connsiteX2" fmla="*/ 471488 w 540276"/>
                <a:gd name="connsiteY2" fmla="*/ 447716 h 465349"/>
                <a:gd name="connsiteX3" fmla="*/ 0 w 540276"/>
                <a:gd name="connsiteY3" fmla="*/ 423284 h 465349"/>
                <a:gd name="connsiteX0" fmla="*/ 0 w 523524"/>
                <a:gd name="connsiteY0" fmla="*/ 423284 h 473840"/>
                <a:gd name="connsiteX1" fmla="*/ 471488 w 523524"/>
                <a:gd name="connsiteY1" fmla="*/ 40 h 473840"/>
                <a:gd name="connsiteX2" fmla="*/ 471488 w 523524"/>
                <a:gd name="connsiteY2" fmla="*/ 447716 h 473840"/>
                <a:gd name="connsiteX3" fmla="*/ 0 w 523524"/>
                <a:gd name="connsiteY3" fmla="*/ 423284 h 473840"/>
                <a:gd name="connsiteX0" fmla="*/ 10899 w 534423"/>
                <a:gd name="connsiteY0" fmla="*/ 423275 h 451147"/>
                <a:gd name="connsiteX1" fmla="*/ 482387 w 534423"/>
                <a:gd name="connsiteY1" fmla="*/ 31 h 451147"/>
                <a:gd name="connsiteX2" fmla="*/ 482387 w 534423"/>
                <a:gd name="connsiteY2" fmla="*/ 447707 h 451147"/>
                <a:gd name="connsiteX3" fmla="*/ 10899 w 534423"/>
                <a:gd name="connsiteY3" fmla="*/ 423275 h 451147"/>
                <a:gd name="connsiteX0" fmla="*/ 31255 w 550618"/>
                <a:gd name="connsiteY0" fmla="*/ 426139 h 454191"/>
                <a:gd name="connsiteX1" fmla="*/ 94756 w 550618"/>
                <a:gd name="connsiteY1" fmla="*/ 265872 h 454191"/>
                <a:gd name="connsiteX2" fmla="*/ 502743 w 550618"/>
                <a:gd name="connsiteY2" fmla="*/ 2895 h 454191"/>
                <a:gd name="connsiteX3" fmla="*/ 502743 w 550618"/>
                <a:gd name="connsiteY3" fmla="*/ 450571 h 454191"/>
                <a:gd name="connsiteX4" fmla="*/ 31255 w 550618"/>
                <a:gd name="connsiteY4" fmla="*/ 426139 h 454191"/>
                <a:gd name="connsiteX0" fmla="*/ 407987 w 458985"/>
                <a:gd name="connsiteY0" fmla="*/ 450620 h 458335"/>
                <a:gd name="connsiteX1" fmla="*/ 0 w 458985"/>
                <a:gd name="connsiteY1" fmla="*/ 265921 h 458335"/>
                <a:gd name="connsiteX2" fmla="*/ 407987 w 458985"/>
                <a:gd name="connsiteY2" fmla="*/ 2944 h 458335"/>
                <a:gd name="connsiteX3" fmla="*/ 407987 w 458985"/>
                <a:gd name="connsiteY3" fmla="*/ 450620 h 458335"/>
                <a:gd name="connsiteX0" fmla="*/ 490537 w 551854"/>
                <a:gd name="connsiteY0" fmla="*/ 447690 h 495591"/>
                <a:gd name="connsiteX1" fmla="*/ 0 w 551854"/>
                <a:gd name="connsiteY1" fmla="*/ 432486 h 495591"/>
                <a:gd name="connsiteX2" fmla="*/ 490537 w 551854"/>
                <a:gd name="connsiteY2" fmla="*/ 14 h 495591"/>
                <a:gd name="connsiteX3" fmla="*/ 490537 w 551854"/>
                <a:gd name="connsiteY3" fmla="*/ 447690 h 495591"/>
                <a:gd name="connsiteX0" fmla="*/ 490537 w 538846"/>
                <a:gd name="connsiteY0" fmla="*/ 448995 h 477947"/>
                <a:gd name="connsiteX1" fmla="*/ 0 w 538846"/>
                <a:gd name="connsiteY1" fmla="*/ 433791 h 477947"/>
                <a:gd name="connsiteX2" fmla="*/ 490537 w 538846"/>
                <a:gd name="connsiteY2" fmla="*/ 1319 h 477947"/>
                <a:gd name="connsiteX3" fmla="*/ 520699 w 538846"/>
                <a:gd name="connsiteY3" fmla="*/ 304177 h 477947"/>
                <a:gd name="connsiteX4" fmla="*/ 490537 w 538846"/>
                <a:gd name="connsiteY4" fmla="*/ 448995 h 477947"/>
                <a:gd name="connsiteX0" fmla="*/ 520744 w 570541"/>
                <a:gd name="connsiteY0" fmla="*/ 304164 h 446764"/>
                <a:gd name="connsiteX1" fmla="*/ 45 w 570541"/>
                <a:gd name="connsiteY1" fmla="*/ 433778 h 446764"/>
                <a:gd name="connsiteX2" fmla="*/ 490582 w 570541"/>
                <a:gd name="connsiteY2" fmla="*/ 1306 h 446764"/>
                <a:gd name="connsiteX3" fmla="*/ 520744 w 570541"/>
                <a:gd name="connsiteY3" fmla="*/ 304164 h 446764"/>
                <a:gd name="connsiteX0" fmla="*/ 501694 w 558384"/>
                <a:gd name="connsiteY0" fmla="*/ 432471 h 478780"/>
                <a:gd name="connsiteX1" fmla="*/ 45 w 558384"/>
                <a:gd name="connsiteY1" fmla="*/ 432472 h 478780"/>
                <a:gd name="connsiteX2" fmla="*/ 490582 w 558384"/>
                <a:gd name="connsiteY2" fmla="*/ 0 h 478780"/>
                <a:gd name="connsiteX3" fmla="*/ 501694 w 558384"/>
                <a:gd name="connsiteY3" fmla="*/ 432471 h 478780"/>
                <a:gd name="connsiteX0" fmla="*/ 501694 w 563482"/>
                <a:gd name="connsiteY0" fmla="*/ 432471 h 444636"/>
                <a:gd name="connsiteX1" fmla="*/ 45 w 563482"/>
                <a:gd name="connsiteY1" fmla="*/ 432472 h 444636"/>
                <a:gd name="connsiteX2" fmla="*/ 490582 w 563482"/>
                <a:gd name="connsiteY2" fmla="*/ 0 h 444636"/>
                <a:gd name="connsiteX3" fmla="*/ 501694 w 563482"/>
                <a:gd name="connsiteY3" fmla="*/ 432471 h 444636"/>
                <a:gd name="connsiteX0" fmla="*/ 501696 w 585430"/>
                <a:gd name="connsiteY0" fmla="*/ 434027 h 446192"/>
                <a:gd name="connsiteX1" fmla="*/ 47 w 585430"/>
                <a:gd name="connsiteY1" fmla="*/ 434028 h 446192"/>
                <a:gd name="connsiteX2" fmla="*/ 490584 w 585430"/>
                <a:gd name="connsiteY2" fmla="*/ 1556 h 446192"/>
                <a:gd name="connsiteX3" fmla="*/ 584247 w 585430"/>
                <a:gd name="connsiteY3" fmla="*/ 294443 h 446192"/>
                <a:gd name="connsiteX4" fmla="*/ 501696 w 585430"/>
                <a:gd name="connsiteY4" fmla="*/ 434027 h 446192"/>
                <a:gd name="connsiteX0" fmla="*/ 584635 w 618874"/>
                <a:gd name="connsiteY0" fmla="*/ 294443 h 445644"/>
                <a:gd name="connsiteX1" fmla="*/ 435 w 618874"/>
                <a:gd name="connsiteY1" fmla="*/ 434028 h 445644"/>
                <a:gd name="connsiteX2" fmla="*/ 490972 w 618874"/>
                <a:gd name="connsiteY2" fmla="*/ 1556 h 445644"/>
                <a:gd name="connsiteX3" fmla="*/ 584635 w 618874"/>
                <a:gd name="connsiteY3" fmla="*/ 294443 h 445644"/>
                <a:gd name="connsiteX0" fmla="*/ 502072 w 558761"/>
                <a:gd name="connsiteY0" fmla="*/ 442447 h 484186"/>
                <a:gd name="connsiteX1" fmla="*/ 422 w 558761"/>
                <a:gd name="connsiteY1" fmla="*/ 432478 h 484186"/>
                <a:gd name="connsiteX2" fmla="*/ 490959 w 558761"/>
                <a:gd name="connsiteY2" fmla="*/ 6 h 484186"/>
                <a:gd name="connsiteX3" fmla="*/ 502072 w 558761"/>
                <a:gd name="connsiteY3" fmla="*/ 442447 h 484186"/>
                <a:gd name="connsiteX0" fmla="*/ 502072 w 558761"/>
                <a:gd name="connsiteY0" fmla="*/ 442447 h 442447"/>
                <a:gd name="connsiteX1" fmla="*/ 422 w 558761"/>
                <a:gd name="connsiteY1" fmla="*/ 432478 h 442447"/>
                <a:gd name="connsiteX2" fmla="*/ 490959 w 558761"/>
                <a:gd name="connsiteY2" fmla="*/ 6 h 442447"/>
                <a:gd name="connsiteX3" fmla="*/ 502072 w 558761"/>
                <a:gd name="connsiteY3" fmla="*/ 442447 h 442447"/>
                <a:gd name="connsiteX0" fmla="*/ 498900 w 555404"/>
                <a:gd name="connsiteY0" fmla="*/ 442453 h 465773"/>
                <a:gd name="connsiteX1" fmla="*/ 425 w 555404"/>
                <a:gd name="connsiteY1" fmla="*/ 457410 h 465773"/>
                <a:gd name="connsiteX2" fmla="*/ 487787 w 555404"/>
                <a:gd name="connsiteY2" fmla="*/ 12 h 465773"/>
                <a:gd name="connsiteX3" fmla="*/ 498900 w 555404"/>
                <a:gd name="connsiteY3" fmla="*/ 442453 h 465773"/>
                <a:gd name="connsiteX0" fmla="*/ 498475 w 554979"/>
                <a:gd name="connsiteY0" fmla="*/ 442453 h 465773"/>
                <a:gd name="connsiteX1" fmla="*/ 0 w 554979"/>
                <a:gd name="connsiteY1" fmla="*/ 457410 h 465773"/>
                <a:gd name="connsiteX2" fmla="*/ 487362 w 554979"/>
                <a:gd name="connsiteY2" fmla="*/ 12 h 465773"/>
                <a:gd name="connsiteX3" fmla="*/ 498475 w 554979"/>
                <a:gd name="connsiteY3" fmla="*/ 442453 h 465773"/>
                <a:gd name="connsiteX0" fmla="*/ 498475 w 554344"/>
                <a:gd name="connsiteY0" fmla="*/ 486688 h 510008"/>
                <a:gd name="connsiteX1" fmla="*/ 0 w 554344"/>
                <a:gd name="connsiteY1" fmla="*/ 501645 h 510008"/>
                <a:gd name="connsiteX2" fmla="*/ 487362 w 554344"/>
                <a:gd name="connsiteY2" fmla="*/ 44247 h 510008"/>
                <a:gd name="connsiteX3" fmla="*/ 542925 w 554344"/>
                <a:gd name="connsiteY3" fmla="*/ 67938 h 510008"/>
                <a:gd name="connsiteX4" fmla="*/ 498475 w 554344"/>
                <a:gd name="connsiteY4" fmla="*/ 486688 h 510008"/>
                <a:gd name="connsiteX0" fmla="*/ 498475 w 554344"/>
                <a:gd name="connsiteY0" fmla="*/ 418750 h 442070"/>
                <a:gd name="connsiteX1" fmla="*/ 0 w 554344"/>
                <a:gd name="connsiteY1" fmla="*/ 433707 h 442070"/>
                <a:gd name="connsiteX2" fmla="*/ 542925 w 554344"/>
                <a:gd name="connsiteY2" fmla="*/ 0 h 442070"/>
                <a:gd name="connsiteX3" fmla="*/ 498475 w 554344"/>
                <a:gd name="connsiteY3" fmla="*/ 418750 h 442070"/>
                <a:gd name="connsiteX0" fmla="*/ 498475 w 537109"/>
                <a:gd name="connsiteY0" fmla="*/ 468601 h 491921"/>
                <a:gd name="connsiteX1" fmla="*/ 0 w 537109"/>
                <a:gd name="connsiteY1" fmla="*/ 483558 h 491921"/>
                <a:gd name="connsiteX2" fmla="*/ 495300 w 537109"/>
                <a:gd name="connsiteY2" fmla="*/ 0 h 491921"/>
                <a:gd name="connsiteX3" fmla="*/ 498475 w 537109"/>
                <a:gd name="connsiteY3" fmla="*/ 468601 h 491921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966"/>
                <a:gd name="connsiteX1" fmla="*/ 0 w 537930"/>
                <a:gd name="connsiteY1" fmla="*/ 468603 h 476966"/>
                <a:gd name="connsiteX2" fmla="*/ 498475 w 537930"/>
                <a:gd name="connsiteY2" fmla="*/ 0 h 476966"/>
                <a:gd name="connsiteX3" fmla="*/ 498475 w 537930"/>
                <a:gd name="connsiteY3" fmla="*/ 453646 h 476966"/>
                <a:gd name="connsiteX0" fmla="*/ 498475 w 537930"/>
                <a:gd name="connsiteY0" fmla="*/ 453646 h 476779"/>
                <a:gd name="connsiteX1" fmla="*/ 0 w 537930"/>
                <a:gd name="connsiteY1" fmla="*/ 468603 h 476779"/>
                <a:gd name="connsiteX2" fmla="*/ 498475 w 537930"/>
                <a:gd name="connsiteY2" fmla="*/ 0 h 476779"/>
                <a:gd name="connsiteX3" fmla="*/ 498475 w 537930"/>
                <a:gd name="connsiteY3" fmla="*/ 453646 h 476779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35611"/>
                <a:gd name="connsiteY0" fmla="*/ 493528 h 493528"/>
                <a:gd name="connsiteX1" fmla="*/ 0 w 535611"/>
                <a:gd name="connsiteY1" fmla="*/ 468603 h 493528"/>
                <a:gd name="connsiteX2" fmla="*/ 498475 w 535611"/>
                <a:gd name="connsiteY2" fmla="*/ 0 h 493528"/>
                <a:gd name="connsiteX3" fmla="*/ 495300 w 535611"/>
                <a:gd name="connsiteY3" fmla="*/ 493528 h 493528"/>
                <a:gd name="connsiteX0" fmla="*/ 495300 w 543133"/>
                <a:gd name="connsiteY0" fmla="*/ 493528 h 493528"/>
                <a:gd name="connsiteX1" fmla="*/ 0 w 543133"/>
                <a:gd name="connsiteY1" fmla="*/ 468603 h 493528"/>
                <a:gd name="connsiteX2" fmla="*/ 498475 w 543133"/>
                <a:gd name="connsiteY2" fmla="*/ 0 h 493528"/>
                <a:gd name="connsiteX3" fmla="*/ 495300 w 543133"/>
                <a:gd name="connsiteY3" fmla="*/ 493528 h 493528"/>
                <a:gd name="connsiteX0" fmla="*/ 495300 w 527144"/>
                <a:gd name="connsiteY0" fmla="*/ 493528 h 493528"/>
                <a:gd name="connsiteX1" fmla="*/ 0 w 527144"/>
                <a:gd name="connsiteY1" fmla="*/ 468603 h 493528"/>
                <a:gd name="connsiteX2" fmla="*/ 498475 w 527144"/>
                <a:gd name="connsiteY2" fmla="*/ 0 h 493528"/>
                <a:gd name="connsiteX3" fmla="*/ 495300 w 527144"/>
                <a:gd name="connsiteY3" fmla="*/ 493528 h 493528"/>
                <a:gd name="connsiteX0" fmla="*/ 495300 w 535363"/>
                <a:gd name="connsiteY0" fmla="*/ 493528 h 493528"/>
                <a:gd name="connsiteX1" fmla="*/ 0 w 535363"/>
                <a:gd name="connsiteY1" fmla="*/ 468603 h 493528"/>
                <a:gd name="connsiteX2" fmla="*/ 498475 w 535363"/>
                <a:gd name="connsiteY2" fmla="*/ 0 h 493528"/>
                <a:gd name="connsiteX3" fmla="*/ 495300 w 535363"/>
                <a:gd name="connsiteY3" fmla="*/ 493528 h 493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363" h="493528">
                  <a:moveTo>
                    <a:pt x="495300" y="493528"/>
                  </a:moveTo>
                  <a:cubicBezTo>
                    <a:pt x="419894" y="341275"/>
                    <a:pt x="15611" y="517418"/>
                    <a:pt x="0" y="468603"/>
                  </a:cubicBezTo>
                  <a:cubicBezTo>
                    <a:pt x="7408" y="398811"/>
                    <a:pt x="224896" y="27419"/>
                    <a:pt x="498475" y="0"/>
                  </a:cubicBezTo>
                  <a:cubicBezTo>
                    <a:pt x="551127" y="108635"/>
                    <a:pt x="545042" y="451155"/>
                    <a:pt x="495300" y="493528"/>
                  </a:cubicBezTo>
                  <a:close/>
                </a:path>
              </a:pathLst>
            </a:custGeom>
            <a:solidFill>
              <a:srgbClr val="F0980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899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7D99C276-0AB3-D716-3CD5-C1A6D7D751E6}"/>
              </a:ext>
            </a:extLst>
          </p:cNvPr>
          <p:cNvSpPr/>
          <p:nvPr/>
        </p:nvSpPr>
        <p:spPr>
          <a:xfrm>
            <a:off x="121261" y="2207229"/>
            <a:ext cx="3486150" cy="596900"/>
          </a:xfrm>
          <a:prstGeom prst="ellipse">
            <a:avLst/>
          </a:prstGeom>
          <a:solidFill>
            <a:srgbClr val="8AA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6AB4A2E-C3BB-F83A-C0F9-358740F56175}"/>
              </a:ext>
            </a:extLst>
          </p:cNvPr>
          <p:cNvGrpSpPr/>
          <p:nvPr/>
        </p:nvGrpSpPr>
        <p:grpSpPr>
          <a:xfrm>
            <a:off x="3573460" y="41089"/>
            <a:ext cx="2550189" cy="2989098"/>
            <a:chOff x="1980541" y="871702"/>
            <a:chExt cx="4488499" cy="526100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5777A54-6AFC-D7E1-D279-392E514C2CBB}"/>
                </a:ext>
              </a:extLst>
            </p:cNvPr>
            <p:cNvSpPr/>
            <p:nvPr/>
          </p:nvSpPr>
          <p:spPr>
            <a:xfrm>
              <a:off x="4251082" y="871702"/>
              <a:ext cx="448541" cy="529623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BBD25DE-8388-E892-7DCE-5A1CFD94804D}"/>
                </a:ext>
              </a:extLst>
            </p:cNvPr>
            <p:cNvSpPr/>
            <p:nvPr/>
          </p:nvSpPr>
          <p:spPr>
            <a:xfrm>
              <a:off x="4600904" y="953761"/>
              <a:ext cx="448541" cy="529623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7">
              <a:extLst>
                <a:ext uri="{FF2B5EF4-FFF2-40B4-BE49-F238E27FC236}">
                  <a16:creationId xmlns:a16="http://schemas.microsoft.com/office/drawing/2014/main" id="{D8D1BCA3-BB71-9057-3984-B189552C84DF}"/>
                </a:ext>
              </a:extLst>
            </p:cNvPr>
            <p:cNvSpPr/>
            <p:nvPr/>
          </p:nvSpPr>
          <p:spPr>
            <a:xfrm>
              <a:off x="1980541" y="2875145"/>
              <a:ext cx="1088589" cy="887230"/>
            </a:xfrm>
            <a:custGeom>
              <a:avLst/>
              <a:gdLst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0 w 438150"/>
                <a:gd name="connsiteY3" fmla="*/ 581025 h 581025"/>
                <a:gd name="connsiteX4" fmla="*/ 0 w 438150"/>
                <a:gd name="connsiteY4" fmla="*/ 0 h 581025"/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104775 w 438150"/>
                <a:gd name="connsiteY3" fmla="*/ 581025 h 581025"/>
                <a:gd name="connsiteX4" fmla="*/ 0 w 438150"/>
                <a:gd name="connsiteY4" fmla="*/ 0 h 581025"/>
                <a:gd name="connsiteX0" fmla="*/ 506599 w 944749"/>
                <a:gd name="connsiteY0" fmla="*/ 0 h 581025"/>
                <a:gd name="connsiteX1" fmla="*/ 944749 w 944749"/>
                <a:gd name="connsiteY1" fmla="*/ 0 h 581025"/>
                <a:gd name="connsiteX2" fmla="*/ 944749 w 944749"/>
                <a:gd name="connsiteY2" fmla="*/ 581025 h 581025"/>
                <a:gd name="connsiteX3" fmla="*/ 611374 w 944749"/>
                <a:gd name="connsiteY3" fmla="*/ 581025 h 581025"/>
                <a:gd name="connsiteX4" fmla="*/ 506599 w 944749"/>
                <a:gd name="connsiteY4" fmla="*/ 0 h 581025"/>
                <a:gd name="connsiteX0" fmla="*/ 499732 w 937882"/>
                <a:gd name="connsiteY0" fmla="*/ 0 h 638175"/>
                <a:gd name="connsiteX1" fmla="*/ 937882 w 937882"/>
                <a:gd name="connsiteY1" fmla="*/ 0 h 638175"/>
                <a:gd name="connsiteX2" fmla="*/ 937882 w 937882"/>
                <a:gd name="connsiteY2" fmla="*/ 581025 h 638175"/>
                <a:gd name="connsiteX3" fmla="*/ 614032 w 937882"/>
                <a:gd name="connsiteY3" fmla="*/ 638175 h 638175"/>
                <a:gd name="connsiteX4" fmla="*/ 499732 w 937882"/>
                <a:gd name="connsiteY4" fmla="*/ 0 h 638175"/>
                <a:gd name="connsiteX0" fmla="*/ 512411 w 950561"/>
                <a:gd name="connsiteY0" fmla="*/ 0 h 638175"/>
                <a:gd name="connsiteX1" fmla="*/ 950561 w 950561"/>
                <a:gd name="connsiteY1" fmla="*/ 0 h 638175"/>
                <a:gd name="connsiteX2" fmla="*/ 950561 w 950561"/>
                <a:gd name="connsiteY2" fmla="*/ 581025 h 638175"/>
                <a:gd name="connsiteX3" fmla="*/ 626711 w 950561"/>
                <a:gd name="connsiteY3" fmla="*/ 638175 h 638175"/>
                <a:gd name="connsiteX4" fmla="*/ 512411 w 950561"/>
                <a:gd name="connsiteY4" fmla="*/ 0 h 638175"/>
                <a:gd name="connsiteX0" fmla="*/ 706865 w 1145015"/>
                <a:gd name="connsiteY0" fmla="*/ 144125 h 782300"/>
                <a:gd name="connsiteX1" fmla="*/ 1145015 w 1145015"/>
                <a:gd name="connsiteY1" fmla="*/ 144125 h 782300"/>
                <a:gd name="connsiteX2" fmla="*/ 1145015 w 1145015"/>
                <a:gd name="connsiteY2" fmla="*/ 725150 h 782300"/>
                <a:gd name="connsiteX3" fmla="*/ 821165 w 1145015"/>
                <a:gd name="connsiteY3" fmla="*/ 782300 h 782300"/>
                <a:gd name="connsiteX4" fmla="*/ 706865 w 1145015"/>
                <a:gd name="connsiteY4" fmla="*/ 144125 h 782300"/>
                <a:gd name="connsiteX0" fmla="*/ 713141 w 1151291"/>
                <a:gd name="connsiteY0" fmla="*/ 93423 h 731598"/>
                <a:gd name="connsiteX1" fmla="*/ 1151291 w 1151291"/>
                <a:gd name="connsiteY1" fmla="*/ 93423 h 731598"/>
                <a:gd name="connsiteX2" fmla="*/ 1151291 w 1151291"/>
                <a:gd name="connsiteY2" fmla="*/ 674448 h 731598"/>
                <a:gd name="connsiteX3" fmla="*/ 827441 w 1151291"/>
                <a:gd name="connsiteY3" fmla="*/ 731598 h 731598"/>
                <a:gd name="connsiteX4" fmla="*/ 713141 w 1151291"/>
                <a:gd name="connsiteY4" fmla="*/ 93423 h 731598"/>
                <a:gd name="connsiteX0" fmla="*/ 670388 w 1108538"/>
                <a:gd name="connsiteY0" fmla="*/ 100083 h 738258"/>
                <a:gd name="connsiteX1" fmla="*/ 1108538 w 1108538"/>
                <a:gd name="connsiteY1" fmla="*/ 100083 h 738258"/>
                <a:gd name="connsiteX2" fmla="*/ 1108538 w 1108538"/>
                <a:gd name="connsiteY2" fmla="*/ 681108 h 738258"/>
                <a:gd name="connsiteX3" fmla="*/ 784688 w 1108538"/>
                <a:gd name="connsiteY3" fmla="*/ 738258 h 738258"/>
                <a:gd name="connsiteX4" fmla="*/ 670388 w 1108538"/>
                <a:gd name="connsiteY4" fmla="*/ 100083 h 738258"/>
                <a:gd name="connsiteX0" fmla="*/ 699866 w 1138016"/>
                <a:gd name="connsiteY0" fmla="*/ 125864 h 764039"/>
                <a:gd name="connsiteX1" fmla="*/ 1138016 w 1138016"/>
                <a:gd name="connsiteY1" fmla="*/ 125864 h 764039"/>
                <a:gd name="connsiteX2" fmla="*/ 1138016 w 1138016"/>
                <a:gd name="connsiteY2" fmla="*/ 706889 h 764039"/>
                <a:gd name="connsiteX3" fmla="*/ 814166 w 1138016"/>
                <a:gd name="connsiteY3" fmla="*/ 764039 h 764039"/>
                <a:gd name="connsiteX4" fmla="*/ 699866 w 1138016"/>
                <a:gd name="connsiteY4" fmla="*/ 125864 h 764039"/>
                <a:gd name="connsiteX0" fmla="*/ 315540 w 753690"/>
                <a:gd name="connsiteY0" fmla="*/ 59337 h 697512"/>
                <a:gd name="connsiteX1" fmla="*/ 753690 w 753690"/>
                <a:gd name="connsiteY1" fmla="*/ 59337 h 697512"/>
                <a:gd name="connsiteX2" fmla="*/ 753690 w 753690"/>
                <a:gd name="connsiteY2" fmla="*/ 640362 h 697512"/>
                <a:gd name="connsiteX3" fmla="*/ 429840 w 753690"/>
                <a:gd name="connsiteY3" fmla="*/ 697512 h 697512"/>
                <a:gd name="connsiteX4" fmla="*/ 1215 w 753690"/>
                <a:gd name="connsiteY4" fmla="*/ 49813 h 697512"/>
                <a:gd name="connsiteX5" fmla="*/ 315540 w 753690"/>
                <a:gd name="connsiteY5" fmla="*/ 59337 h 697512"/>
                <a:gd name="connsiteX0" fmla="*/ 652949 w 1091099"/>
                <a:gd name="connsiteY0" fmla="*/ 62519 h 700694"/>
                <a:gd name="connsiteX1" fmla="*/ 1091099 w 1091099"/>
                <a:gd name="connsiteY1" fmla="*/ 62519 h 700694"/>
                <a:gd name="connsiteX2" fmla="*/ 1091099 w 1091099"/>
                <a:gd name="connsiteY2" fmla="*/ 643544 h 700694"/>
                <a:gd name="connsiteX3" fmla="*/ 767249 w 1091099"/>
                <a:gd name="connsiteY3" fmla="*/ 700694 h 700694"/>
                <a:gd name="connsiteX4" fmla="*/ 338624 w 1091099"/>
                <a:gd name="connsiteY4" fmla="*/ 52995 h 700694"/>
                <a:gd name="connsiteX5" fmla="*/ 652949 w 1091099"/>
                <a:gd name="connsiteY5" fmla="*/ 62519 h 700694"/>
                <a:gd name="connsiteX0" fmla="*/ 572250 w 1010400"/>
                <a:gd name="connsiteY0" fmla="*/ 59337 h 697512"/>
                <a:gd name="connsiteX1" fmla="*/ 1010400 w 1010400"/>
                <a:gd name="connsiteY1" fmla="*/ 59337 h 697512"/>
                <a:gd name="connsiteX2" fmla="*/ 1010400 w 1010400"/>
                <a:gd name="connsiteY2" fmla="*/ 640362 h 697512"/>
                <a:gd name="connsiteX3" fmla="*/ 686550 w 1010400"/>
                <a:gd name="connsiteY3" fmla="*/ 697512 h 697512"/>
                <a:gd name="connsiteX4" fmla="*/ 257925 w 1010400"/>
                <a:gd name="connsiteY4" fmla="*/ 49813 h 697512"/>
                <a:gd name="connsiteX5" fmla="*/ 572250 w 1010400"/>
                <a:gd name="connsiteY5" fmla="*/ 59337 h 697512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976373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976373 w 1100198"/>
                <a:gd name="connsiteY5" fmla="*/ 78325 h 716500"/>
                <a:gd name="connsiteX0" fmla="*/ 938273 w 1100198"/>
                <a:gd name="connsiteY0" fmla="*/ 1405 h 839605"/>
                <a:gd name="connsiteX1" fmla="*/ 1100198 w 1100198"/>
                <a:gd name="connsiteY1" fmla="*/ 201430 h 839605"/>
                <a:gd name="connsiteX2" fmla="*/ 1100198 w 1100198"/>
                <a:gd name="connsiteY2" fmla="*/ 782455 h 839605"/>
                <a:gd name="connsiteX3" fmla="*/ 776348 w 1100198"/>
                <a:gd name="connsiteY3" fmla="*/ 839605 h 839605"/>
                <a:gd name="connsiteX4" fmla="*/ 347723 w 1100198"/>
                <a:gd name="connsiteY4" fmla="*/ 191906 h 839605"/>
                <a:gd name="connsiteX5" fmla="*/ 938273 w 1100198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26664 w 1088589"/>
                <a:gd name="connsiteY0" fmla="*/ 1405 h 887230"/>
                <a:gd name="connsiteX1" fmla="*/ 1088589 w 1088589"/>
                <a:gd name="connsiteY1" fmla="*/ 201430 h 887230"/>
                <a:gd name="connsiteX2" fmla="*/ 1088589 w 1088589"/>
                <a:gd name="connsiteY2" fmla="*/ 782455 h 887230"/>
                <a:gd name="connsiteX3" fmla="*/ 793314 w 1088589"/>
                <a:gd name="connsiteY3" fmla="*/ 887230 h 887230"/>
                <a:gd name="connsiteX4" fmla="*/ 336114 w 1088589"/>
                <a:gd name="connsiteY4" fmla="*/ 191906 h 887230"/>
                <a:gd name="connsiteX5" fmla="*/ 926664 w 1088589"/>
                <a:gd name="connsiteY5" fmla="*/ 1405 h 8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589" h="887230">
                  <a:moveTo>
                    <a:pt x="926664" y="1405"/>
                  </a:moveTo>
                  <a:lnTo>
                    <a:pt x="1088589" y="201430"/>
                  </a:lnTo>
                  <a:lnTo>
                    <a:pt x="1088589" y="782455"/>
                  </a:lnTo>
                  <a:lnTo>
                    <a:pt x="793314" y="887230"/>
                  </a:lnTo>
                  <a:cubicBezTo>
                    <a:pt x="-454461" y="396693"/>
                    <a:pt x="78939" y="2994"/>
                    <a:pt x="336114" y="191906"/>
                  </a:cubicBezTo>
                  <a:cubicBezTo>
                    <a:pt x="507564" y="228418"/>
                    <a:pt x="802839" y="-20820"/>
                    <a:pt x="926664" y="1405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3">
              <a:extLst>
                <a:ext uri="{FF2B5EF4-FFF2-40B4-BE49-F238E27FC236}">
                  <a16:creationId xmlns:a16="http://schemas.microsoft.com/office/drawing/2014/main" id="{8050EA26-8BA7-3CE3-8896-E0AF4B422DA8}"/>
                </a:ext>
              </a:extLst>
            </p:cNvPr>
            <p:cNvSpPr/>
            <p:nvPr/>
          </p:nvSpPr>
          <p:spPr>
            <a:xfrm>
              <a:off x="3823336" y="4026090"/>
              <a:ext cx="2634017" cy="2106619"/>
            </a:xfrm>
            <a:custGeom>
              <a:avLst/>
              <a:gdLst>
                <a:gd name="connsiteX0" fmla="*/ 0 w 511790"/>
                <a:gd name="connsiteY0" fmla="*/ 0 h 300250"/>
                <a:gd name="connsiteX1" fmla="*/ 511790 w 511790"/>
                <a:gd name="connsiteY1" fmla="*/ 0 h 300250"/>
                <a:gd name="connsiteX2" fmla="*/ 511790 w 511790"/>
                <a:gd name="connsiteY2" fmla="*/ 300250 h 300250"/>
                <a:gd name="connsiteX3" fmla="*/ 0 w 511790"/>
                <a:gd name="connsiteY3" fmla="*/ 300250 h 300250"/>
                <a:gd name="connsiteX4" fmla="*/ 0 w 511790"/>
                <a:gd name="connsiteY4" fmla="*/ 0 h 300250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511790 w 1842448"/>
                <a:gd name="connsiteY2" fmla="*/ 300250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852984 w 1842448"/>
                <a:gd name="connsiteY2" fmla="*/ 204716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693193 w 2535641"/>
                <a:gd name="connsiteY0" fmla="*/ 0 h 1391179"/>
                <a:gd name="connsiteX1" fmla="*/ 1204983 w 2535641"/>
                <a:gd name="connsiteY1" fmla="*/ 0 h 1391179"/>
                <a:gd name="connsiteX2" fmla="*/ 1546177 w 2535641"/>
                <a:gd name="connsiteY2" fmla="*/ 204716 h 1391179"/>
                <a:gd name="connsiteX3" fmla="*/ 2535641 w 2535641"/>
                <a:gd name="connsiteY3" fmla="*/ 941694 h 1391179"/>
                <a:gd name="connsiteX4" fmla="*/ 693193 w 2535641"/>
                <a:gd name="connsiteY4" fmla="*/ 0 h 1391179"/>
                <a:gd name="connsiteX0" fmla="*/ 584084 w 2450524"/>
                <a:gd name="connsiteY0" fmla="*/ 0 h 2172181"/>
                <a:gd name="connsiteX1" fmla="*/ 1095874 w 2450524"/>
                <a:gd name="connsiteY1" fmla="*/ 0 h 2172181"/>
                <a:gd name="connsiteX2" fmla="*/ 1437068 w 2450524"/>
                <a:gd name="connsiteY2" fmla="*/ 204716 h 2172181"/>
                <a:gd name="connsiteX3" fmla="*/ 2426532 w 2450524"/>
                <a:gd name="connsiteY3" fmla="*/ 941694 h 2172181"/>
                <a:gd name="connsiteX4" fmla="*/ 584084 w 2450524"/>
                <a:gd name="connsiteY4" fmla="*/ 0 h 2172181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1526585 w 2538889"/>
                <a:gd name="connsiteY2" fmla="*/ 204716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2454633 w 2538889"/>
                <a:gd name="connsiteY2" fmla="*/ 477671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621673"/>
                <a:gd name="connsiteY0" fmla="*/ 0 h 2106619"/>
                <a:gd name="connsiteX1" fmla="*/ 1185391 w 2621673"/>
                <a:gd name="connsiteY1" fmla="*/ 0 h 2106619"/>
                <a:gd name="connsiteX2" fmla="*/ 2454633 w 2621673"/>
                <a:gd name="connsiteY2" fmla="*/ 477671 h 2106619"/>
                <a:gd name="connsiteX3" fmla="*/ 2516049 w 2621673"/>
                <a:gd name="connsiteY3" fmla="*/ 941694 h 2106619"/>
                <a:gd name="connsiteX4" fmla="*/ 673601 w 262167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34017"/>
                <a:gd name="connsiteY0" fmla="*/ 0 h 2106619"/>
                <a:gd name="connsiteX1" fmla="*/ 1185391 w 2634017"/>
                <a:gd name="connsiteY1" fmla="*/ 0 h 2106619"/>
                <a:gd name="connsiteX2" fmla="*/ 2454633 w 2634017"/>
                <a:gd name="connsiteY2" fmla="*/ 477671 h 2106619"/>
                <a:gd name="connsiteX3" fmla="*/ 2516049 w 2634017"/>
                <a:gd name="connsiteY3" fmla="*/ 941694 h 2106619"/>
                <a:gd name="connsiteX4" fmla="*/ 673601 w 2634017"/>
                <a:gd name="connsiteY4" fmla="*/ 0 h 21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017" h="2106619">
                  <a:moveTo>
                    <a:pt x="673601" y="0"/>
                  </a:moveTo>
                  <a:lnTo>
                    <a:pt x="1185391" y="0"/>
                  </a:lnTo>
                  <a:cubicBezTo>
                    <a:pt x="2339992" y="1104104"/>
                    <a:pt x="2465892" y="592767"/>
                    <a:pt x="2454633" y="477671"/>
                  </a:cubicBezTo>
                  <a:cubicBezTo>
                    <a:pt x="2734072" y="632345"/>
                    <a:pt x="2632055" y="841611"/>
                    <a:pt x="2516049" y="941694"/>
                  </a:cubicBezTo>
                  <a:cubicBezTo>
                    <a:pt x="2898187" y="2756847"/>
                    <a:pt x="-1673814" y="2456596"/>
                    <a:pt x="673601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">
              <a:extLst>
                <a:ext uri="{FF2B5EF4-FFF2-40B4-BE49-F238E27FC236}">
                  <a16:creationId xmlns:a16="http://schemas.microsoft.com/office/drawing/2014/main" id="{8C5E6A86-C053-11CB-DFD5-499F5079DC36}"/>
                </a:ext>
              </a:extLst>
            </p:cNvPr>
            <p:cNvSpPr/>
            <p:nvPr/>
          </p:nvSpPr>
          <p:spPr>
            <a:xfrm>
              <a:off x="2524836" y="1270806"/>
              <a:ext cx="3944204" cy="3342138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F9A8C89-DA26-1E1D-AEF3-67C6CBECBF1F}"/>
                </a:ext>
              </a:extLst>
            </p:cNvPr>
            <p:cNvSpPr/>
            <p:nvPr/>
          </p:nvSpPr>
          <p:spPr>
            <a:xfrm>
              <a:off x="3137295" y="2572536"/>
              <a:ext cx="1199755" cy="1084992"/>
            </a:xfrm>
            <a:prstGeom prst="roundRect">
              <a:avLst>
                <a:gd name="adj" fmla="val 478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EFB9DBD-B18F-815C-32C5-2E4D5DCAFE21}"/>
                </a:ext>
              </a:extLst>
            </p:cNvPr>
            <p:cNvSpPr/>
            <p:nvPr/>
          </p:nvSpPr>
          <p:spPr>
            <a:xfrm>
              <a:off x="3396680" y="2367987"/>
              <a:ext cx="914400" cy="914400"/>
            </a:xfrm>
            <a:prstGeom prst="arc">
              <a:avLst>
                <a:gd name="adj1" fmla="val 16200000"/>
                <a:gd name="adj2" fmla="val 1753713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BB4A91F-F764-861A-66DA-0E6F6D3C2219}"/>
                </a:ext>
              </a:extLst>
            </p:cNvPr>
            <p:cNvSpPr/>
            <p:nvPr/>
          </p:nvSpPr>
          <p:spPr>
            <a:xfrm>
              <a:off x="3396680" y="2793526"/>
              <a:ext cx="328080" cy="296697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34B2888-1AAC-9227-72C4-E160F1575D45}"/>
                </a:ext>
              </a:extLst>
            </p:cNvPr>
            <p:cNvSpPr/>
            <p:nvPr/>
          </p:nvSpPr>
          <p:spPr>
            <a:xfrm>
              <a:off x="3735024" y="2977577"/>
              <a:ext cx="249121" cy="225291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B13BF1C-54C7-8E50-3241-1405C305B349}"/>
                </a:ext>
              </a:extLst>
            </p:cNvPr>
            <p:cNvSpPr/>
            <p:nvPr/>
          </p:nvSpPr>
          <p:spPr>
            <a:xfrm>
              <a:off x="4203700" y="4238668"/>
              <a:ext cx="1060450" cy="617313"/>
            </a:xfrm>
            <a:prstGeom prst="roundRect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">
              <a:extLst>
                <a:ext uri="{FF2B5EF4-FFF2-40B4-BE49-F238E27FC236}">
                  <a16:creationId xmlns:a16="http://schemas.microsoft.com/office/drawing/2014/main" id="{EDC1C8A7-3171-9A85-2BF4-C517D839D9E8}"/>
                </a:ext>
              </a:extLst>
            </p:cNvPr>
            <p:cNvSpPr/>
            <p:nvPr/>
          </p:nvSpPr>
          <p:spPr>
            <a:xfrm>
              <a:off x="4771835" y="4488657"/>
              <a:ext cx="1221234" cy="1098537"/>
            </a:xfrm>
            <a:custGeom>
              <a:avLst/>
              <a:gdLst>
                <a:gd name="connsiteX0" fmla="*/ 0 w 685800"/>
                <a:gd name="connsiteY0" fmla="*/ 0 h 45719"/>
                <a:gd name="connsiteX1" fmla="*/ 685800 w 685800"/>
                <a:gd name="connsiteY1" fmla="*/ 0 h 45719"/>
                <a:gd name="connsiteX2" fmla="*/ 685800 w 685800"/>
                <a:gd name="connsiteY2" fmla="*/ 45719 h 45719"/>
                <a:gd name="connsiteX3" fmla="*/ 0 w 685800"/>
                <a:gd name="connsiteY3" fmla="*/ 45719 h 45719"/>
                <a:gd name="connsiteX4" fmla="*/ 0 w 685800"/>
                <a:gd name="connsiteY4" fmla="*/ 0 h 45719"/>
                <a:gd name="connsiteX0" fmla="*/ 419100 w 1104900"/>
                <a:gd name="connsiteY0" fmla="*/ 15241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4" fmla="*/ 419100 w 1104900"/>
                <a:gd name="connsiteY4" fmla="*/ 15241 h 60960"/>
                <a:gd name="connsiteX0" fmla="*/ 0 w 1104900"/>
                <a:gd name="connsiteY0" fmla="*/ 0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0" fmla="*/ 0 w 1246452"/>
                <a:gd name="connsiteY0" fmla="*/ 392874 h 453834"/>
                <a:gd name="connsiteX1" fmla="*/ 1104900 w 1246452"/>
                <a:gd name="connsiteY1" fmla="*/ 408115 h 453834"/>
                <a:gd name="connsiteX2" fmla="*/ 1104900 w 1246452"/>
                <a:gd name="connsiteY2" fmla="*/ 453834 h 453834"/>
                <a:gd name="connsiteX3" fmla="*/ 0 w 1246452"/>
                <a:gd name="connsiteY3" fmla="*/ 392874 h 453834"/>
                <a:gd name="connsiteX0" fmla="*/ 0 w 1246452"/>
                <a:gd name="connsiteY0" fmla="*/ 392874 h 721851"/>
                <a:gd name="connsiteX1" fmla="*/ 1104900 w 1246452"/>
                <a:gd name="connsiteY1" fmla="*/ 408115 h 721851"/>
                <a:gd name="connsiteX2" fmla="*/ 1104900 w 1246452"/>
                <a:gd name="connsiteY2" fmla="*/ 453834 h 721851"/>
                <a:gd name="connsiteX3" fmla="*/ 0 w 1246452"/>
                <a:gd name="connsiteY3" fmla="*/ 392874 h 721851"/>
                <a:gd name="connsiteX0" fmla="*/ 986 w 1247438"/>
                <a:gd name="connsiteY0" fmla="*/ 392874 h 917944"/>
                <a:gd name="connsiteX1" fmla="*/ 1105886 w 1247438"/>
                <a:gd name="connsiteY1" fmla="*/ 408115 h 917944"/>
                <a:gd name="connsiteX2" fmla="*/ 1105886 w 1247438"/>
                <a:gd name="connsiteY2" fmla="*/ 453834 h 917944"/>
                <a:gd name="connsiteX3" fmla="*/ 986 w 1247438"/>
                <a:gd name="connsiteY3" fmla="*/ 392874 h 917944"/>
                <a:gd name="connsiteX0" fmla="*/ 1837 w 1221234"/>
                <a:gd name="connsiteY0" fmla="*/ 573467 h 1098537"/>
                <a:gd name="connsiteX1" fmla="*/ 1106737 w 1221234"/>
                <a:gd name="connsiteY1" fmla="*/ 588708 h 1098537"/>
                <a:gd name="connsiteX2" fmla="*/ 1106737 w 1221234"/>
                <a:gd name="connsiteY2" fmla="*/ 634427 h 1098537"/>
                <a:gd name="connsiteX3" fmla="*/ 1837 w 1221234"/>
                <a:gd name="connsiteY3" fmla="*/ 573467 h 109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234" h="1098537">
                  <a:moveTo>
                    <a:pt x="1837" y="573467"/>
                  </a:moveTo>
                  <a:cubicBezTo>
                    <a:pt x="-64203" y="-53913"/>
                    <a:pt x="1675697" y="-323152"/>
                    <a:pt x="1106737" y="588708"/>
                  </a:cubicBezTo>
                  <a:lnTo>
                    <a:pt x="1106737" y="634427"/>
                  </a:lnTo>
                  <a:cubicBezTo>
                    <a:pt x="1348037" y="1261807"/>
                    <a:pt x="-41343" y="1264347"/>
                    <a:pt x="1837" y="57346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21D310-E315-4F55-B0B2-BF4BE68A05FC}"/>
                </a:ext>
              </a:extLst>
            </p:cNvPr>
            <p:cNvSpPr/>
            <p:nvPr/>
          </p:nvSpPr>
          <p:spPr>
            <a:xfrm>
              <a:off x="5181600" y="4777062"/>
              <a:ext cx="330428" cy="617313"/>
            </a:xfrm>
            <a:custGeom>
              <a:avLst/>
              <a:gdLst>
                <a:gd name="connsiteX0" fmla="*/ 0 w 327960"/>
                <a:gd name="connsiteY0" fmla="*/ 114320 h 617729"/>
                <a:gd name="connsiteX1" fmla="*/ 289560 w 327960"/>
                <a:gd name="connsiteY1" fmla="*/ 20 h 617729"/>
                <a:gd name="connsiteX2" fmla="*/ 297180 w 327960"/>
                <a:gd name="connsiteY2" fmla="*/ 121940 h 617729"/>
                <a:gd name="connsiteX3" fmla="*/ 198120 w 327960"/>
                <a:gd name="connsiteY3" fmla="*/ 213380 h 617729"/>
                <a:gd name="connsiteX4" fmla="*/ 327660 w 327960"/>
                <a:gd name="connsiteY4" fmla="*/ 274340 h 617729"/>
                <a:gd name="connsiteX5" fmla="*/ 236220 w 327960"/>
                <a:gd name="connsiteY5" fmla="*/ 396260 h 617729"/>
                <a:gd name="connsiteX6" fmla="*/ 320040 w 327960"/>
                <a:gd name="connsiteY6" fmla="*/ 495320 h 617729"/>
                <a:gd name="connsiteX7" fmla="*/ 152400 w 327960"/>
                <a:gd name="connsiteY7" fmla="*/ 617240 h 617729"/>
                <a:gd name="connsiteX8" fmla="*/ 15240 w 327960"/>
                <a:gd name="connsiteY8" fmla="*/ 541040 h 617729"/>
                <a:gd name="connsiteX9" fmla="*/ 15240 w 327960"/>
                <a:gd name="connsiteY9" fmla="*/ 541040 h 617729"/>
                <a:gd name="connsiteX0" fmla="*/ 0 w 327960"/>
                <a:gd name="connsiteY0" fmla="*/ 0 h 503409"/>
                <a:gd name="connsiteX1" fmla="*/ 297180 w 327960"/>
                <a:gd name="connsiteY1" fmla="*/ 7620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7960"/>
                <a:gd name="connsiteY0" fmla="*/ 0 h 503409"/>
                <a:gd name="connsiteX1" fmla="*/ 198120 w 327960"/>
                <a:gd name="connsiteY1" fmla="*/ 99060 h 503409"/>
                <a:gd name="connsiteX2" fmla="*/ 327660 w 327960"/>
                <a:gd name="connsiteY2" fmla="*/ 160020 h 503409"/>
                <a:gd name="connsiteX3" fmla="*/ 236220 w 327960"/>
                <a:gd name="connsiteY3" fmla="*/ 281940 h 503409"/>
                <a:gd name="connsiteX4" fmla="*/ 320040 w 327960"/>
                <a:gd name="connsiteY4" fmla="*/ 381000 h 503409"/>
                <a:gd name="connsiteX5" fmla="*/ 152400 w 327960"/>
                <a:gd name="connsiteY5" fmla="*/ 502920 h 503409"/>
                <a:gd name="connsiteX6" fmla="*/ 15240 w 327960"/>
                <a:gd name="connsiteY6" fmla="*/ 426720 h 503409"/>
                <a:gd name="connsiteX7" fmla="*/ 15240 w 327960"/>
                <a:gd name="connsiteY7" fmla="*/ 426720 h 503409"/>
                <a:gd name="connsiteX0" fmla="*/ 0 w 327960"/>
                <a:gd name="connsiteY0" fmla="*/ 1378 h 504787"/>
                <a:gd name="connsiteX1" fmla="*/ 198120 w 327960"/>
                <a:gd name="connsiteY1" fmla="*/ 100438 h 504787"/>
                <a:gd name="connsiteX2" fmla="*/ 327660 w 327960"/>
                <a:gd name="connsiteY2" fmla="*/ 161398 h 504787"/>
                <a:gd name="connsiteX3" fmla="*/ 236220 w 327960"/>
                <a:gd name="connsiteY3" fmla="*/ 283318 h 504787"/>
                <a:gd name="connsiteX4" fmla="*/ 320040 w 327960"/>
                <a:gd name="connsiteY4" fmla="*/ 382378 h 504787"/>
                <a:gd name="connsiteX5" fmla="*/ 152400 w 327960"/>
                <a:gd name="connsiteY5" fmla="*/ 504298 h 504787"/>
                <a:gd name="connsiteX6" fmla="*/ 15240 w 327960"/>
                <a:gd name="connsiteY6" fmla="*/ 428098 h 504787"/>
                <a:gd name="connsiteX7" fmla="*/ 15240 w 327960"/>
                <a:gd name="connsiteY7" fmla="*/ 428098 h 504787"/>
                <a:gd name="connsiteX0" fmla="*/ 0 w 327960"/>
                <a:gd name="connsiteY0" fmla="*/ 0 h 503409"/>
                <a:gd name="connsiteX1" fmla="*/ 178594 w 327960"/>
                <a:gd name="connsiteY1" fmla="*/ 55245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8311"/>
                <a:gd name="connsiteY0" fmla="*/ 0 h 503409"/>
                <a:gd name="connsiteX1" fmla="*/ 178594 w 328311"/>
                <a:gd name="connsiteY1" fmla="*/ 55245 h 503409"/>
                <a:gd name="connsiteX2" fmla="*/ 327660 w 328311"/>
                <a:gd name="connsiteY2" fmla="*/ 160020 h 503409"/>
                <a:gd name="connsiteX3" fmla="*/ 236220 w 328311"/>
                <a:gd name="connsiteY3" fmla="*/ 281940 h 503409"/>
                <a:gd name="connsiteX4" fmla="*/ 320040 w 328311"/>
                <a:gd name="connsiteY4" fmla="*/ 381000 h 503409"/>
                <a:gd name="connsiteX5" fmla="*/ 152400 w 328311"/>
                <a:gd name="connsiteY5" fmla="*/ 502920 h 503409"/>
                <a:gd name="connsiteX6" fmla="*/ 15240 w 328311"/>
                <a:gd name="connsiteY6" fmla="*/ 426720 h 503409"/>
                <a:gd name="connsiteX7" fmla="*/ 15240 w 328311"/>
                <a:gd name="connsiteY7" fmla="*/ 426720 h 503409"/>
                <a:gd name="connsiteX0" fmla="*/ 0 w 328042"/>
                <a:gd name="connsiteY0" fmla="*/ 0 h 503409"/>
                <a:gd name="connsiteX1" fmla="*/ 192882 w 328042"/>
                <a:gd name="connsiteY1" fmla="*/ 93345 h 503409"/>
                <a:gd name="connsiteX2" fmla="*/ 327660 w 328042"/>
                <a:gd name="connsiteY2" fmla="*/ 160020 h 503409"/>
                <a:gd name="connsiteX3" fmla="*/ 236220 w 328042"/>
                <a:gd name="connsiteY3" fmla="*/ 281940 h 503409"/>
                <a:gd name="connsiteX4" fmla="*/ 320040 w 328042"/>
                <a:gd name="connsiteY4" fmla="*/ 381000 h 503409"/>
                <a:gd name="connsiteX5" fmla="*/ 152400 w 328042"/>
                <a:gd name="connsiteY5" fmla="*/ 502920 h 503409"/>
                <a:gd name="connsiteX6" fmla="*/ 15240 w 328042"/>
                <a:gd name="connsiteY6" fmla="*/ 426720 h 503409"/>
                <a:gd name="connsiteX7" fmla="*/ 15240 w 328042"/>
                <a:gd name="connsiteY7" fmla="*/ 426720 h 503409"/>
                <a:gd name="connsiteX0" fmla="*/ 0 w 328042"/>
                <a:gd name="connsiteY0" fmla="*/ 72007 h 575416"/>
                <a:gd name="connsiteX1" fmla="*/ 192882 w 328042"/>
                <a:gd name="connsiteY1" fmla="*/ 165352 h 575416"/>
                <a:gd name="connsiteX2" fmla="*/ 327660 w 328042"/>
                <a:gd name="connsiteY2" fmla="*/ 232027 h 575416"/>
                <a:gd name="connsiteX3" fmla="*/ 236220 w 328042"/>
                <a:gd name="connsiteY3" fmla="*/ 353947 h 575416"/>
                <a:gd name="connsiteX4" fmla="*/ 320040 w 328042"/>
                <a:gd name="connsiteY4" fmla="*/ 453007 h 575416"/>
                <a:gd name="connsiteX5" fmla="*/ 152400 w 328042"/>
                <a:gd name="connsiteY5" fmla="*/ 574927 h 575416"/>
                <a:gd name="connsiteX6" fmla="*/ 15240 w 328042"/>
                <a:gd name="connsiteY6" fmla="*/ 498727 h 575416"/>
                <a:gd name="connsiteX7" fmla="*/ 15240 w 328042"/>
                <a:gd name="connsiteY7" fmla="*/ 498727 h 575416"/>
                <a:gd name="connsiteX0" fmla="*/ 0 w 328042"/>
                <a:gd name="connsiteY0" fmla="*/ 127137 h 630546"/>
                <a:gd name="connsiteX1" fmla="*/ 192882 w 328042"/>
                <a:gd name="connsiteY1" fmla="*/ 220482 h 630546"/>
                <a:gd name="connsiteX2" fmla="*/ 327660 w 328042"/>
                <a:gd name="connsiteY2" fmla="*/ 287157 h 630546"/>
                <a:gd name="connsiteX3" fmla="*/ 236220 w 328042"/>
                <a:gd name="connsiteY3" fmla="*/ 409077 h 630546"/>
                <a:gd name="connsiteX4" fmla="*/ 320040 w 328042"/>
                <a:gd name="connsiteY4" fmla="*/ 508137 h 630546"/>
                <a:gd name="connsiteX5" fmla="*/ 152400 w 328042"/>
                <a:gd name="connsiteY5" fmla="*/ 630057 h 630546"/>
                <a:gd name="connsiteX6" fmla="*/ 15240 w 328042"/>
                <a:gd name="connsiteY6" fmla="*/ 553857 h 630546"/>
                <a:gd name="connsiteX7" fmla="*/ 15240 w 328042"/>
                <a:gd name="connsiteY7" fmla="*/ 553857 h 630546"/>
                <a:gd name="connsiteX0" fmla="*/ 0 w 328042"/>
                <a:gd name="connsiteY0" fmla="*/ 133602 h 637011"/>
                <a:gd name="connsiteX1" fmla="*/ 192882 w 328042"/>
                <a:gd name="connsiteY1" fmla="*/ 226947 h 637011"/>
                <a:gd name="connsiteX2" fmla="*/ 327660 w 328042"/>
                <a:gd name="connsiteY2" fmla="*/ 293622 h 637011"/>
                <a:gd name="connsiteX3" fmla="*/ 236220 w 328042"/>
                <a:gd name="connsiteY3" fmla="*/ 415542 h 637011"/>
                <a:gd name="connsiteX4" fmla="*/ 320040 w 328042"/>
                <a:gd name="connsiteY4" fmla="*/ 514602 h 637011"/>
                <a:gd name="connsiteX5" fmla="*/ 152400 w 328042"/>
                <a:gd name="connsiteY5" fmla="*/ 636522 h 637011"/>
                <a:gd name="connsiteX6" fmla="*/ 15240 w 328042"/>
                <a:gd name="connsiteY6" fmla="*/ 560322 h 637011"/>
                <a:gd name="connsiteX7" fmla="*/ 15240 w 328042"/>
                <a:gd name="connsiteY7" fmla="*/ 560322 h 637011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536"/>
                <a:gd name="connsiteY0" fmla="*/ 130216 h 633625"/>
                <a:gd name="connsiteX1" fmla="*/ 192882 w 328536"/>
                <a:gd name="connsiteY1" fmla="*/ 223561 h 633625"/>
                <a:gd name="connsiteX2" fmla="*/ 327660 w 328536"/>
                <a:gd name="connsiteY2" fmla="*/ 290236 h 633625"/>
                <a:gd name="connsiteX3" fmla="*/ 236220 w 328536"/>
                <a:gd name="connsiteY3" fmla="*/ 412156 h 633625"/>
                <a:gd name="connsiteX4" fmla="*/ 152400 w 328536"/>
                <a:gd name="connsiteY4" fmla="*/ 633136 h 633625"/>
                <a:gd name="connsiteX5" fmla="*/ 15240 w 328536"/>
                <a:gd name="connsiteY5" fmla="*/ 556936 h 633625"/>
                <a:gd name="connsiteX6" fmla="*/ 15240 w 328536"/>
                <a:gd name="connsiteY6" fmla="*/ 556936 h 633625"/>
                <a:gd name="connsiteX0" fmla="*/ 0 w 328873"/>
                <a:gd name="connsiteY0" fmla="*/ 130216 h 556936"/>
                <a:gd name="connsiteX1" fmla="*/ 192882 w 328873"/>
                <a:gd name="connsiteY1" fmla="*/ 223561 h 556936"/>
                <a:gd name="connsiteX2" fmla="*/ 327660 w 328873"/>
                <a:gd name="connsiteY2" fmla="*/ 290236 h 556936"/>
                <a:gd name="connsiteX3" fmla="*/ 236220 w 328873"/>
                <a:gd name="connsiteY3" fmla="*/ 412156 h 556936"/>
                <a:gd name="connsiteX4" fmla="*/ 15240 w 328873"/>
                <a:gd name="connsiteY4" fmla="*/ 556936 h 556936"/>
                <a:gd name="connsiteX5" fmla="*/ 15240 w 328873"/>
                <a:gd name="connsiteY5" fmla="*/ 556936 h 556936"/>
                <a:gd name="connsiteX0" fmla="*/ 0 w 328873"/>
                <a:gd name="connsiteY0" fmla="*/ 130216 h 621848"/>
                <a:gd name="connsiteX1" fmla="*/ 192882 w 328873"/>
                <a:gd name="connsiteY1" fmla="*/ 223561 h 621848"/>
                <a:gd name="connsiteX2" fmla="*/ 327660 w 328873"/>
                <a:gd name="connsiteY2" fmla="*/ 290236 h 621848"/>
                <a:gd name="connsiteX3" fmla="*/ 236220 w 328873"/>
                <a:gd name="connsiteY3" fmla="*/ 412156 h 621848"/>
                <a:gd name="connsiteX4" fmla="*/ 15240 w 328873"/>
                <a:gd name="connsiteY4" fmla="*/ 556936 h 621848"/>
                <a:gd name="connsiteX5" fmla="*/ 15240 w 328873"/>
                <a:gd name="connsiteY5" fmla="*/ 556936 h 621848"/>
                <a:gd name="connsiteX0" fmla="*/ 0 w 328042"/>
                <a:gd name="connsiteY0" fmla="*/ 130216 h 619079"/>
                <a:gd name="connsiteX1" fmla="*/ 192882 w 328042"/>
                <a:gd name="connsiteY1" fmla="*/ 223561 h 619079"/>
                <a:gd name="connsiteX2" fmla="*/ 327660 w 328042"/>
                <a:gd name="connsiteY2" fmla="*/ 290236 h 619079"/>
                <a:gd name="connsiteX3" fmla="*/ 236220 w 328042"/>
                <a:gd name="connsiteY3" fmla="*/ 412156 h 619079"/>
                <a:gd name="connsiteX4" fmla="*/ 15240 w 328042"/>
                <a:gd name="connsiteY4" fmla="*/ 556936 h 619079"/>
                <a:gd name="connsiteX5" fmla="*/ 15240 w 328042"/>
                <a:gd name="connsiteY5" fmla="*/ 556936 h 619079"/>
                <a:gd name="connsiteX0" fmla="*/ 0 w 328386"/>
                <a:gd name="connsiteY0" fmla="*/ 130216 h 556936"/>
                <a:gd name="connsiteX1" fmla="*/ 192882 w 328386"/>
                <a:gd name="connsiteY1" fmla="*/ 223561 h 556936"/>
                <a:gd name="connsiteX2" fmla="*/ 327660 w 328386"/>
                <a:gd name="connsiteY2" fmla="*/ 290236 h 556936"/>
                <a:gd name="connsiteX3" fmla="*/ 236220 w 328386"/>
                <a:gd name="connsiteY3" fmla="*/ 412156 h 556936"/>
                <a:gd name="connsiteX4" fmla="*/ 252412 w 328386"/>
                <a:gd name="connsiteY4" fmla="*/ 442638 h 556936"/>
                <a:gd name="connsiteX5" fmla="*/ 15240 w 328386"/>
                <a:gd name="connsiteY5" fmla="*/ 556936 h 556936"/>
                <a:gd name="connsiteX6" fmla="*/ 15240 w 328386"/>
                <a:gd name="connsiteY6" fmla="*/ 556936 h 556936"/>
                <a:gd name="connsiteX0" fmla="*/ 0 w 329414"/>
                <a:gd name="connsiteY0" fmla="*/ 130216 h 556936"/>
                <a:gd name="connsiteX1" fmla="*/ 192882 w 329414"/>
                <a:gd name="connsiteY1" fmla="*/ 223561 h 556936"/>
                <a:gd name="connsiteX2" fmla="*/ 327660 w 329414"/>
                <a:gd name="connsiteY2" fmla="*/ 290236 h 556936"/>
                <a:gd name="connsiteX3" fmla="*/ 252412 w 329414"/>
                <a:gd name="connsiteY3" fmla="*/ 442638 h 556936"/>
                <a:gd name="connsiteX4" fmla="*/ 15240 w 329414"/>
                <a:gd name="connsiteY4" fmla="*/ 556936 h 556936"/>
                <a:gd name="connsiteX5" fmla="*/ 15240 w 329414"/>
                <a:gd name="connsiteY5" fmla="*/ 556936 h 556936"/>
                <a:gd name="connsiteX0" fmla="*/ 0 w 328197"/>
                <a:gd name="connsiteY0" fmla="*/ 130216 h 556936"/>
                <a:gd name="connsiteX1" fmla="*/ 192882 w 328197"/>
                <a:gd name="connsiteY1" fmla="*/ 223561 h 556936"/>
                <a:gd name="connsiteX2" fmla="*/ 327660 w 328197"/>
                <a:gd name="connsiteY2" fmla="*/ 290236 h 556936"/>
                <a:gd name="connsiteX3" fmla="*/ 230981 w 328197"/>
                <a:gd name="connsiteY3" fmla="*/ 399775 h 556936"/>
                <a:gd name="connsiteX4" fmla="*/ 15240 w 328197"/>
                <a:gd name="connsiteY4" fmla="*/ 556936 h 556936"/>
                <a:gd name="connsiteX5" fmla="*/ 15240 w 32819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31065"/>
                <a:gd name="connsiteY0" fmla="*/ 130216 h 580196"/>
                <a:gd name="connsiteX1" fmla="*/ 192882 w 331065"/>
                <a:gd name="connsiteY1" fmla="*/ 223561 h 580196"/>
                <a:gd name="connsiteX2" fmla="*/ 327660 w 331065"/>
                <a:gd name="connsiteY2" fmla="*/ 290236 h 580196"/>
                <a:gd name="connsiteX3" fmla="*/ 230981 w 331065"/>
                <a:gd name="connsiteY3" fmla="*/ 399775 h 580196"/>
                <a:gd name="connsiteX4" fmla="*/ 15240 w 331065"/>
                <a:gd name="connsiteY4" fmla="*/ 556936 h 580196"/>
                <a:gd name="connsiteX5" fmla="*/ 15240 w 331065"/>
                <a:gd name="connsiteY5" fmla="*/ 556936 h 580196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0428"/>
                <a:gd name="connsiteY0" fmla="*/ 130216 h 617313"/>
                <a:gd name="connsiteX1" fmla="*/ 192882 w 330428"/>
                <a:gd name="connsiteY1" fmla="*/ 223561 h 617313"/>
                <a:gd name="connsiteX2" fmla="*/ 327660 w 330428"/>
                <a:gd name="connsiteY2" fmla="*/ 290236 h 617313"/>
                <a:gd name="connsiteX3" fmla="*/ 230981 w 330428"/>
                <a:gd name="connsiteY3" fmla="*/ 399775 h 617313"/>
                <a:gd name="connsiteX4" fmla="*/ 15240 w 330428"/>
                <a:gd name="connsiteY4" fmla="*/ 556936 h 617313"/>
                <a:gd name="connsiteX5" fmla="*/ 15240 w 330428"/>
                <a:gd name="connsiteY5" fmla="*/ 556936 h 61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428" h="617313">
                  <a:moveTo>
                    <a:pt x="0" y="130216"/>
                  </a:moveTo>
                  <a:cubicBezTo>
                    <a:pt x="18653" y="-37186"/>
                    <a:pt x="531179" y="-79334"/>
                    <a:pt x="192882" y="223561"/>
                  </a:cubicBezTo>
                  <a:cubicBezTo>
                    <a:pt x="285592" y="235944"/>
                    <a:pt x="321310" y="260867"/>
                    <a:pt x="327660" y="290236"/>
                  </a:cubicBezTo>
                  <a:cubicBezTo>
                    <a:pt x="334010" y="319605"/>
                    <a:pt x="321151" y="395806"/>
                    <a:pt x="230981" y="399775"/>
                  </a:cubicBezTo>
                  <a:cubicBezTo>
                    <a:pt x="487045" y="542968"/>
                    <a:pt x="187722" y="708940"/>
                    <a:pt x="15240" y="556936"/>
                  </a:cubicBezTo>
                  <a:lnTo>
                    <a:pt x="15240" y="556936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F7E01D9-3B5C-08E2-027A-0F7A0B0DF6DF}"/>
              </a:ext>
            </a:extLst>
          </p:cNvPr>
          <p:cNvSpPr/>
          <p:nvPr/>
        </p:nvSpPr>
        <p:spPr>
          <a:xfrm>
            <a:off x="361610" y="2446838"/>
            <a:ext cx="2959100" cy="177800"/>
          </a:xfrm>
          <a:custGeom>
            <a:avLst/>
            <a:gdLst>
              <a:gd name="connsiteX0" fmla="*/ 0 w 2959100"/>
              <a:gd name="connsiteY0" fmla="*/ 141938 h 167338"/>
              <a:gd name="connsiteX1" fmla="*/ 495300 w 2959100"/>
              <a:gd name="connsiteY1" fmla="*/ 2238 h 167338"/>
              <a:gd name="connsiteX2" fmla="*/ 1447800 w 2959100"/>
              <a:gd name="connsiteY2" fmla="*/ 53038 h 167338"/>
              <a:gd name="connsiteX3" fmla="*/ 2349500 w 2959100"/>
              <a:gd name="connsiteY3" fmla="*/ 14938 h 167338"/>
              <a:gd name="connsiteX4" fmla="*/ 2959100 w 2959100"/>
              <a:gd name="connsiteY4" fmla="*/ 167338 h 167338"/>
              <a:gd name="connsiteX5" fmla="*/ 2959100 w 2959100"/>
              <a:gd name="connsiteY5" fmla="*/ 167338 h 167338"/>
              <a:gd name="connsiteX0" fmla="*/ 0 w 2959100"/>
              <a:gd name="connsiteY0" fmla="*/ 141938 h 167338"/>
              <a:gd name="connsiteX1" fmla="*/ 495300 w 2959100"/>
              <a:gd name="connsiteY1" fmla="*/ 2238 h 167338"/>
              <a:gd name="connsiteX2" fmla="*/ 1447800 w 2959100"/>
              <a:gd name="connsiteY2" fmla="*/ 53038 h 167338"/>
              <a:gd name="connsiteX3" fmla="*/ 2349500 w 2959100"/>
              <a:gd name="connsiteY3" fmla="*/ 14938 h 167338"/>
              <a:gd name="connsiteX4" fmla="*/ 2959100 w 2959100"/>
              <a:gd name="connsiteY4" fmla="*/ 167338 h 167338"/>
              <a:gd name="connsiteX5" fmla="*/ 2959100 w 2959100"/>
              <a:gd name="connsiteY5" fmla="*/ 167338 h 167338"/>
              <a:gd name="connsiteX0" fmla="*/ 0 w 2959100"/>
              <a:gd name="connsiteY0" fmla="*/ 159995 h 185395"/>
              <a:gd name="connsiteX1" fmla="*/ 495300 w 2959100"/>
              <a:gd name="connsiteY1" fmla="*/ 20295 h 185395"/>
              <a:gd name="connsiteX2" fmla="*/ 1447800 w 2959100"/>
              <a:gd name="connsiteY2" fmla="*/ 71095 h 185395"/>
              <a:gd name="connsiteX3" fmla="*/ 2349500 w 2959100"/>
              <a:gd name="connsiteY3" fmla="*/ 32995 h 185395"/>
              <a:gd name="connsiteX4" fmla="*/ 2959100 w 2959100"/>
              <a:gd name="connsiteY4" fmla="*/ 185395 h 185395"/>
              <a:gd name="connsiteX5" fmla="*/ 2959100 w 2959100"/>
              <a:gd name="connsiteY5" fmla="*/ 185395 h 185395"/>
              <a:gd name="connsiteX0" fmla="*/ 0 w 2959100"/>
              <a:gd name="connsiteY0" fmla="*/ 144980 h 170380"/>
              <a:gd name="connsiteX1" fmla="*/ 495300 w 2959100"/>
              <a:gd name="connsiteY1" fmla="*/ 5280 h 170380"/>
              <a:gd name="connsiteX2" fmla="*/ 1447800 w 2959100"/>
              <a:gd name="connsiteY2" fmla="*/ 56080 h 170380"/>
              <a:gd name="connsiteX3" fmla="*/ 2349500 w 2959100"/>
              <a:gd name="connsiteY3" fmla="*/ 17980 h 170380"/>
              <a:gd name="connsiteX4" fmla="*/ 2959100 w 2959100"/>
              <a:gd name="connsiteY4" fmla="*/ 170380 h 170380"/>
              <a:gd name="connsiteX5" fmla="*/ 2959100 w 2959100"/>
              <a:gd name="connsiteY5" fmla="*/ 170380 h 170380"/>
              <a:gd name="connsiteX0" fmla="*/ 0 w 2959100"/>
              <a:gd name="connsiteY0" fmla="*/ 169898 h 195298"/>
              <a:gd name="connsiteX1" fmla="*/ 533400 w 2959100"/>
              <a:gd name="connsiteY1" fmla="*/ 4798 h 195298"/>
              <a:gd name="connsiteX2" fmla="*/ 1447800 w 2959100"/>
              <a:gd name="connsiteY2" fmla="*/ 80998 h 195298"/>
              <a:gd name="connsiteX3" fmla="*/ 2349500 w 2959100"/>
              <a:gd name="connsiteY3" fmla="*/ 42898 h 195298"/>
              <a:gd name="connsiteX4" fmla="*/ 2959100 w 2959100"/>
              <a:gd name="connsiteY4" fmla="*/ 195298 h 195298"/>
              <a:gd name="connsiteX5" fmla="*/ 2959100 w 2959100"/>
              <a:gd name="connsiteY5" fmla="*/ 195298 h 195298"/>
              <a:gd name="connsiteX0" fmla="*/ 0 w 2959100"/>
              <a:gd name="connsiteY0" fmla="*/ 173218 h 198618"/>
              <a:gd name="connsiteX1" fmla="*/ 482600 w 2959100"/>
              <a:gd name="connsiteY1" fmla="*/ 20818 h 198618"/>
              <a:gd name="connsiteX2" fmla="*/ 533400 w 2959100"/>
              <a:gd name="connsiteY2" fmla="*/ 8118 h 198618"/>
              <a:gd name="connsiteX3" fmla="*/ 1447800 w 2959100"/>
              <a:gd name="connsiteY3" fmla="*/ 84318 h 198618"/>
              <a:gd name="connsiteX4" fmla="*/ 2349500 w 2959100"/>
              <a:gd name="connsiteY4" fmla="*/ 46218 h 198618"/>
              <a:gd name="connsiteX5" fmla="*/ 2959100 w 2959100"/>
              <a:gd name="connsiteY5" fmla="*/ 198618 h 198618"/>
              <a:gd name="connsiteX6" fmla="*/ 2959100 w 2959100"/>
              <a:gd name="connsiteY6" fmla="*/ 198618 h 198618"/>
              <a:gd name="connsiteX0" fmla="*/ 0 w 2959100"/>
              <a:gd name="connsiteY0" fmla="*/ 154357 h 179757"/>
              <a:gd name="connsiteX1" fmla="*/ 482600 w 2959100"/>
              <a:gd name="connsiteY1" fmla="*/ 1957 h 179757"/>
              <a:gd name="connsiteX2" fmla="*/ 1447800 w 2959100"/>
              <a:gd name="connsiteY2" fmla="*/ 65457 h 179757"/>
              <a:gd name="connsiteX3" fmla="*/ 2349500 w 2959100"/>
              <a:gd name="connsiteY3" fmla="*/ 27357 h 179757"/>
              <a:gd name="connsiteX4" fmla="*/ 2959100 w 2959100"/>
              <a:gd name="connsiteY4" fmla="*/ 179757 h 179757"/>
              <a:gd name="connsiteX5" fmla="*/ 2959100 w 2959100"/>
              <a:gd name="connsiteY5" fmla="*/ 179757 h 179757"/>
              <a:gd name="connsiteX0" fmla="*/ 0 w 2959100"/>
              <a:gd name="connsiteY0" fmla="*/ 154357 h 179757"/>
              <a:gd name="connsiteX1" fmla="*/ 482600 w 2959100"/>
              <a:gd name="connsiteY1" fmla="*/ 1957 h 179757"/>
              <a:gd name="connsiteX2" fmla="*/ 1447800 w 2959100"/>
              <a:gd name="connsiteY2" fmla="*/ 65457 h 179757"/>
              <a:gd name="connsiteX3" fmla="*/ 2349500 w 2959100"/>
              <a:gd name="connsiteY3" fmla="*/ 27357 h 179757"/>
              <a:gd name="connsiteX4" fmla="*/ 2959100 w 2959100"/>
              <a:gd name="connsiteY4" fmla="*/ 179757 h 179757"/>
              <a:gd name="connsiteX5" fmla="*/ 2959100 w 2959100"/>
              <a:gd name="connsiteY5" fmla="*/ 179757 h 179757"/>
              <a:gd name="connsiteX0" fmla="*/ 0 w 2959100"/>
              <a:gd name="connsiteY0" fmla="*/ 154357 h 179757"/>
              <a:gd name="connsiteX1" fmla="*/ 482600 w 2959100"/>
              <a:gd name="connsiteY1" fmla="*/ 1957 h 179757"/>
              <a:gd name="connsiteX2" fmla="*/ 1447800 w 2959100"/>
              <a:gd name="connsiteY2" fmla="*/ 65457 h 179757"/>
              <a:gd name="connsiteX3" fmla="*/ 2349500 w 2959100"/>
              <a:gd name="connsiteY3" fmla="*/ 27357 h 179757"/>
              <a:gd name="connsiteX4" fmla="*/ 2959100 w 2959100"/>
              <a:gd name="connsiteY4" fmla="*/ 179757 h 179757"/>
              <a:gd name="connsiteX5" fmla="*/ 2959100 w 2959100"/>
              <a:gd name="connsiteY5" fmla="*/ 179757 h 179757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7800 w 2959100"/>
              <a:gd name="connsiteY2" fmla="*/ 63500 h 177800"/>
              <a:gd name="connsiteX3" fmla="*/ 23495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7800 w 2959100"/>
              <a:gd name="connsiteY2" fmla="*/ 63500 h 177800"/>
              <a:gd name="connsiteX3" fmla="*/ 23495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7800 w 2959100"/>
              <a:gd name="connsiteY2" fmla="*/ 63500 h 177800"/>
              <a:gd name="connsiteX3" fmla="*/ 1543050 w 2959100"/>
              <a:gd name="connsiteY3" fmla="*/ 25399 h 177800"/>
              <a:gd name="connsiteX4" fmla="*/ 2349500 w 2959100"/>
              <a:gd name="connsiteY4" fmla="*/ 25400 h 177800"/>
              <a:gd name="connsiteX5" fmla="*/ 2959100 w 2959100"/>
              <a:gd name="connsiteY5" fmla="*/ 177800 h 177800"/>
              <a:gd name="connsiteX6" fmla="*/ 2959100 w 2959100"/>
              <a:gd name="connsiteY6" fmla="*/ 177800 h 177800"/>
              <a:gd name="connsiteX0" fmla="*/ 0 w 2959100"/>
              <a:gd name="connsiteY0" fmla="*/ 158293 h 183693"/>
              <a:gd name="connsiteX1" fmla="*/ 482600 w 2959100"/>
              <a:gd name="connsiteY1" fmla="*/ 5893 h 183693"/>
              <a:gd name="connsiteX2" fmla="*/ 1543050 w 2959100"/>
              <a:gd name="connsiteY2" fmla="*/ 31292 h 183693"/>
              <a:gd name="connsiteX3" fmla="*/ 2349500 w 2959100"/>
              <a:gd name="connsiteY3" fmla="*/ 31293 h 183693"/>
              <a:gd name="connsiteX4" fmla="*/ 2959100 w 2959100"/>
              <a:gd name="connsiteY4" fmla="*/ 183693 h 183693"/>
              <a:gd name="connsiteX5" fmla="*/ 2959100 w 2959100"/>
              <a:gd name="connsiteY5" fmla="*/ 183693 h 183693"/>
              <a:gd name="connsiteX0" fmla="*/ 0 w 2959100"/>
              <a:gd name="connsiteY0" fmla="*/ 159020 h 184420"/>
              <a:gd name="connsiteX1" fmla="*/ 482600 w 2959100"/>
              <a:gd name="connsiteY1" fmla="*/ 6620 h 184420"/>
              <a:gd name="connsiteX2" fmla="*/ 1441450 w 2959100"/>
              <a:gd name="connsiteY2" fmla="*/ 25669 h 184420"/>
              <a:gd name="connsiteX3" fmla="*/ 2349500 w 2959100"/>
              <a:gd name="connsiteY3" fmla="*/ 32020 h 184420"/>
              <a:gd name="connsiteX4" fmla="*/ 2959100 w 2959100"/>
              <a:gd name="connsiteY4" fmla="*/ 184420 h 184420"/>
              <a:gd name="connsiteX5" fmla="*/ 2959100 w 2959100"/>
              <a:gd name="connsiteY5" fmla="*/ 184420 h 184420"/>
              <a:gd name="connsiteX0" fmla="*/ 0 w 2959100"/>
              <a:gd name="connsiteY0" fmla="*/ 153450 h 178850"/>
              <a:gd name="connsiteX1" fmla="*/ 482600 w 2959100"/>
              <a:gd name="connsiteY1" fmla="*/ 1050 h 178850"/>
              <a:gd name="connsiteX2" fmla="*/ 1441450 w 2959100"/>
              <a:gd name="connsiteY2" fmla="*/ 20099 h 178850"/>
              <a:gd name="connsiteX3" fmla="*/ 2349500 w 2959100"/>
              <a:gd name="connsiteY3" fmla="*/ 26450 h 178850"/>
              <a:gd name="connsiteX4" fmla="*/ 2959100 w 2959100"/>
              <a:gd name="connsiteY4" fmla="*/ 178850 h 178850"/>
              <a:gd name="connsiteX5" fmla="*/ 2959100 w 2959100"/>
              <a:gd name="connsiteY5" fmla="*/ 178850 h 17885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25400 h 177800"/>
              <a:gd name="connsiteX4" fmla="*/ 2413000 w 2959100"/>
              <a:gd name="connsiteY4" fmla="*/ 25400 h 177800"/>
              <a:gd name="connsiteX5" fmla="*/ 2959100 w 2959100"/>
              <a:gd name="connsiteY5" fmla="*/ 177800 h 177800"/>
              <a:gd name="connsiteX6" fmla="*/ 2959100 w 2959100"/>
              <a:gd name="connsiteY6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413000 w 2959100"/>
              <a:gd name="connsiteY3" fmla="*/ 2540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  <a:gd name="connsiteX0" fmla="*/ 0 w 2959100"/>
              <a:gd name="connsiteY0" fmla="*/ 152400 h 177800"/>
              <a:gd name="connsiteX1" fmla="*/ 482600 w 2959100"/>
              <a:gd name="connsiteY1" fmla="*/ 0 h 177800"/>
              <a:gd name="connsiteX2" fmla="*/ 1441450 w 2959100"/>
              <a:gd name="connsiteY2" fmla="*/ 19049 h 177800"/>
              <a:gd name="connsiteX3" fmla="*/ 2349500 w 2959100"/>
              <a:gd name="connsiteY3" fmla="*/ 0 h 177800"/>
              <a:gd name="connsiteX4" fmla="*/ 2959100 w 2959100"/>
              <a:gd name="connsiteY4" fmla="*/ 177800 h 177800"/>
              <a:gd name="connsiteX5" fmla="*/ 2959100 w 2959100"/>
              <a:gd name="connsiteY5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9100" h="177800">
                <a:moveTo>
                  <a:pt x="0" y="152400"/>
                </a:moveTo>
                <a:cubicBezTo>
                  <a:pt x="115358" y="162983"/>
                  <a:pt x="361950" y="116417"/>
                  <a:pt x="482600" y="0"/>
                </a:cubicBezTo>
                <a:cubicBezTo>
                  <a:pt x="638175" y="150283"/>
                  <a:pt x="1098550" y="287866"/>
                  <a:pt x="1441450" y="19049"/>
                </a:cubicBezTo>
                <a:cubicBezTo>
                  <a:pt x="1686983" y="247649"/>
                  <a:pt x="2059517" y="196850"/>
                  <a:pt x="2349500" y="0"/>
                </a:cubicBezTo>
                <a:cubicBezTo>
                  <a:pt x="2476500" y="165100"/>
                  <a:pt x="2873375" y="156633"/>
                  <a:pt x="2959100" y="177800"/>
                </a:cubicBezTo>
                <a:lnTo>
                  <a:pt x="2959100" y="177800"/>
                </a:lnTo>
              </a:path>
            </a:pathLst>
          </a:custGeom>
          <a:solidFill>
            <a:srgbClr val="8AAD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D1F8F7D-F0B0-6C66-6AFB-0CD1D42EA555}"/>
              </a:ext>
            </a:extLst>
          </p:cNvPr>
          <p:cNvGrpSpPr/>
          <p:nvPr/>
        </p:nvGrpSpPr>
        <p:grpSpPr>
          <a:xfrm>
            <a:off x="290996" y="3060735"/>
            <a:ext cx="2507703" cy="3015277"/>
            <a:chOff x="2592307" y="3366023"/>
            <a:chExt cx="2507703" cy="301527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653FB69-865C-F366-ED86-74432EFA71A9}"/>
                </a:ext>
              </a:extLst>
            </p:cNvPr>
            <p:cNvSpPr/>
            <p:nvPr/>
          </p:nvSpPr>
          <p:spPr>
            <a:xfrm>
              <a:off x="2813905" y="4864152"/>
              <a:ext cx="2286105" cy="1517148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991" h="2077847">
                  <a:moveTo>
                    <a:pt x="841452" y="0"/>
                  </a:moveTo>
                  <a:lnTo>
                    <a:pt x="1425652" y="0"/>
                  </a:lnTo>
                  <a:lnTo>
                    <a:pt x="1425652" y="329264"/>
                  </a:lnTo>
                  <a:cubicBezTo>
                    <a:pt x="1865919" y="515531"/>
                    <a:pt x="2623685" y="562097"/>
                    <a:pt x="2975052" y="87964"/>
                  </a:cubicBezTo>
                  <a:cubicBezTo>
                    <a:pt x="4194252" y="3216709"/>
                    <a:pt x="-2231948" y="2243355"/>
                    <a:pt x="841452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45F1E9-4E9D-7272-CD70-2D20FCA16FBD}"/>
                </a:ext>
              </a:extLst>
            </p:cNvPr>
            <p:cNvSpPr/>
            <p:nvPr/>
          </p:nvSpPr>
          <p:spPr>
            <a:xfrm>
              <a:off x="4127402" y="5008914"/>
              <a:ext cx="822879" cy="66722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2">
              <a:extLst>
                <a:ext uri="{FF2B5EF4-FFF2-40B4-BE49-F238E27FC236}">
                  <a16:creationId xmlns:a16="http://schemas.microsoft.com/office/drawing/2014/main" id="{979174AE-EA4C-9691-0628-2C0C77FBD01C}"/>
                </a:ext>
              </a:extLst>
            </p:cNvPr>
            <p:cNvSpPr/>
            <p:nvPr/>
          </p:nvSpPr>
          <p:spPr>
            <a:xfrm rot="21217570">
              <a:off x="2592307" y="3512491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2E6DBF3-90A3-8348-6D03-98E20FA71602}"/>
                </a:ext>
              </a:extLst>
            </p:cNvPr>
            <p:cNvGrpSpPr/>
            <p:nvPr/>
          </p:nvGrpSpPr>
          <p:grpSpPr>
            <a:xfrm>
              <a:off x="3829687" y="4366989"/>
              <a:ext cx="388024" cy="350907"/>
              <a:chOff x="10317977" y="2433774"/>
              <a:chExt cx="681654" cy="61645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1A4A964-2843-23B2-7FD9-57998893FA9D}"/>
                  </a:ext>
                </a:extLst>
              </p:cNvPr>
              <p:cNvSpPr/>
              <p:nvPr/>
            </p:nvSpPr>
            <p:spPr>
              <a:xfrm>
                <a:off x="10317977" y="2433774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99C5722-6564-E315-2FB2-1637F5071E6B}"/>
                  </a:ext>
                </a:extLst>
              </p:cNvPr>
              <p:cNvSpPr/>
              <p:nvPr/>
            </p:nvSpPr>
            <p:spPr>
              <a:xfrm>
                <a:off x="10465350" y="2559332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CC52903-8C18-4D12-8DC8-3267EA9A6CDC}"/>
                  </a:ext>
                </a:extLst>
              </p:cNvPr>
              <p:cNvSpPr/>
              <p:nvPr/>
            </p:nvSpPr>
            <p:spPr>
              <a:xfrm>
                <a:off x="10657583" y="2663903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1643DE9-C591-38C9-D343-6BA57B775F39}"/>
                </a:ext>
              </a:extLst>
            </p:cNvPr>
            <p:cNvGrpSpPr/>
            <p:nvPr/>
          </p:nvGrpSpPr>
          <p:grpSpPr>
            <a:xfrm>
              <a:off x="2932852" y="4342162"/>
              <a:ext cx="388024" cy="350907"/>
              <a:chOff x="10317977" y="2433774"/>
              <a:chExt cx="681654" cy="6164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7B1AFBF-09BE-D104-B67D-3086DC4E53BB}"/>
                  </a:ext>
                </a:extLst>
              </p:cNvPr>
              <p:cNvSpPr/>
              <p:nvPr/>
            </p:nvSpPr>
            <p:spPr>
              <a:xfrm>
                <a:off x="10317977" y="2433774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CF569002-0B3A-889B-5C5A-0320901874AC}"/>
                  </a:ext>
                </a:extLst>
              </p:cNvPr>
              <p:cNvSpPr/>
              <p:nvPr/>
            </p:nvSpPr>
            <p:spPr>
              <a:xfrm>
                <a:off x="10465350" y="2559332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05C2F8F7-48C9-EBD3-ED6B-5B83265B794E}"/>
                  </a:ext>
                </a:extLst>
              </p:cNvPr>
              <p:cNvSpPr/>
              <p:nvPr/>
            </p:nvSpPr>
            <p:spPr>
              <a:xfrm>
                <a:off x="10657583" y="2663903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7">
              <a:extLst>
                <a:ext uri="{FF2B5EF4-FFF2-40B4-BE49-F238E27FC236}">
                  <a16:creationId xmlns:a16="http://schemas.microsoft.com/office/drawing/2014/main" id="{7666E417-9089-B1C2-DCA1-60108454F63A}"/>
                </a:ext>
              </a:extLst>
            </p:cNvPr>
            <p:cNvSpPr/>
            <p:nvPr/>
          </p:nvSpPr>
          <p:spPr>
            <a:xfrm rot="18592079">
              <a:off x="3394076" y="4781913"/>
              <a:ext cx="458575" cy="442804"/>
            </a:xfrm>
            <a:custGeom>
              <a:avLst/>
              <a:gdLst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0 w 438150"/>
                <a:gd name="connsiteY3" fmla="*/ 581025 h 581025"/>
                <a:gd name="connsiteX4" fmla="*/ 0 w 438150"/>
                <a:gd name="connsiteY4" fmla="*/ 0 h 581025"/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104775 w 438150"/>
                <a:gd name="connsiteY3" fmla="*/ 581025 h 581025"/>
                <a:gd name="connsiteX4" fmla="*/ 0 w 438150"/>
                <a:gd name="connsiteY4" fmla="*/ 0 h 581025"/>
                <a:gd name="connsiteX0" fmla="*/ 506599 w 944749"/>
                <a:gd name="connsiteY0" fmla="*/ 0 h 581025"/>
                <a:gd name="connsiteX1" fmla="*/ 944749 w 944749"/>
                <a:gd name="connsiteY1" fmla="*/ 0 h 581025"/>
                <a:gd name="connsiteX2" fmla="*/ 944749 w 944749"/>
                <a:gd name="connsiteY2" fmla="*/ 581025 h 581025"/>
                <a:gd name="connsiteX3" fmla="*/ 611374 w 944749"/>
                <a:gd name="connsiteY3" fmla="*/ 581025 h 581025"/>
                <a:gd name="connsiteX4" fmla="*/ 506599 w 944749"/>
                <a:gd name="connsiteY4" fmla="*/ 0 h 581025"/>
                <a:gd name="connsiteX0" fmla="*/ 499732 w 937882"/>
                <a:gd name="connsiteY0" fmla="*/ 0 h 638175"/>
                <a:gd name="connsiteX1" fmla="*/ 937882 w 937882"/>
                <a:gd name="connsiteY1" fmla="*/ 0 h 638175"/>
                <a:gd name="connsiteX2" fmla="*/ 937882 w 937882"/>
                <a:gd name="connsiteY2" fmla="*/ 581025 h 638175"/>
                <a:gd name="connsiteX3" fmla="*/ 614032 w 937882"/>
                <a:gd name="connsiteY3" fmla="*/ 638175 h 638175"/>
                <a:gd name="connsiteX4" fmla="*/ 499732 w 937882"/>
                <a:gd name="connsiteY4" fmla="*/ 0 h 638175"/>
                <a:gd name="connsiteX0" fmla="*/ 512411 w 950561"/>
                <a:gd name="connsiteY0" fmla="*/ 0 h 638175"/>
                <a:gd name="connsiteX1" fmla="*/ 950561 w 950561"/>
                <a:gd name="connsiteY1" fmla="*/ 0 h 638175"/>
                <a:gd name="connsiteX2" fmla="*/ 950561 w 950561"/>
                <a:gd name="connsiteY2" fmla="*/ 581025 h 638175"/>
                <a:gd name="connsiteX3" fmla="*/ 626711 w 950561"/>
                <a:gd name="connsiteY3" fmla="*/ 638175 h 638175"/>
                <a:gd name="connsiteX4" fmla="*/ 512411 w 950561"/>
                <a:gd name="connsiteY4" fmla="*/ 0 h 638175"/>
                <a:gd name="connsiteX0" fmla="*/ 706865 w 1145015"/>
                <a:gd name="connsiteY0" fmla="*/ 144125 h 782300"/>
                <a:gd name="connsiteX1" fmla="*/ 1145015 w 1145015"/>
                <a:gd name="connsiteY1" fmla="*/ 144125 h 782300"/>
                <a:gd name="connsiteX2" fmla="*/ 1145015 w 1145015"/>
                <a:gd name="connsiteY2" fmla="*/ 725150 h 782300"/>
                <a:gd name="connsiteX3" fmla="*/ 821165 w 1145015"/>
                <a:gd name="connsiteY3" fmla="*/ 782300 h 782300"/>
                <a:gd name="connsiteX4" fmla="*/ 706865 w 1145015"/>
                <a:gd name="connsiteY4" fmla="*/ 144125 h 782300"/>
                <a:gd name="connsiteX0" fmla="*/ 713141 w 1151291"/>
                <a:gd name="connsiteY0" fmla="*/ 93423 h 731598"/>
                <a:gd name="connsiteX1" fmla="*/ 1151291 w 1151291"/>
                <a:gd name="connsiteY1" fmla="*/ 93423 h 731598"/>
                <a:gd name="connsiteX2" fmla="*/ 1151291 w 1151291"/>
                <a:gd name="connsiteY2" fmla="*/ 674448 h 731598"/>
                <a:gd name="connsiteX3" fmla="*/ 827441 w 1151291"/>
                <a:gd name="connsiteY3" fmla="*/ 731598 h 731598"/>
                <a:gd name="connsiteX4" fmla="*/ 713141 w 1151291"/>
                <a:gd name="connsiteY4" fmla="*/ 93423 h 731598"/>
                <a:gd name="connsiteX0" fmla="*/ 670388 w 1108538"/>
                <a:gd name="connsiteY0" fmla="*/ 100083 h 738258"/>
                <a:gd name="connsiteX1" fmla="*/ 1108538 w 1108538"/>
                <a:gd name="connsiteY1" fmla="*/ 100083 h 738258"/>
                <a:gd name="connsiteX2" fmla="*/ 1108538 w 1108538"/>
                <a:gd name="connsiteY2" fmla="*/ 681108 h 738258"/>
                <a:gd name="connsiteX3" fmla="*/ 784688 w 1108538"/>
                <a:gd name="connsiteY3" fmla="*/ 738258 h 738258"/>
                <a:gd name="connsiteX4" fmla="*/ 670388 w 1108538"/>
                <a:gd name="connsiteY4" fmla="*/ 100083 h 738258"/>
                <a:gd name="connsiteX0" fmla="*/ 699866 w 1138016"/>
                <a:gd name="connsiteY0" fmla="*/ 125864 h 764039"/>
                <a:gd name="connsiteX1" fmla="*/ 1138016 w 1138016"/>
                <a:gd name="connsiteY1" fmla="*/ 125864 h 764039"/>
                <a:gd name="connsiteX2" fmla="*/ 1138016 w 1138016"/>
                <a:gd name="connsiteY2" fmla="*/ 706889 h 764039"/>
                <a:gd name="connsiteX3" fmla="*/ 814166 w 1138016"/>
                <a:gd name="connsiteY3" fmla="*/ 764039 h 764039"/>
                <a:gd name="connsiteX4" fmla="*/ 699866 w 1138016"/>
                <a:gd name="connsiteY4" fmla="*/ 125864 h 764039"/>
                <a:gd name="connsiteX0" fmla="*/ 315540 w 753690"/>
                <a:gd name="connsiteY0" fmla="*/ 59337 h 697512"/>
                <a:gd name="connsiteX1" fmla="*/ 753690 w 753690"/>
                <a:gd name="connsiteY1" fmla="*/ 59337 h 697512"/>
                <a:gd name="connsiteX2" fmla="*/ 753690 w 753690"/>
                <a:gd name="connsiteY2" fmla="*/ 640362 h 697512"/>
                <a:gd name="connsiteX3" fmla="*/ 429840 w 753690"/>
                <a:gd name="connsiteY3" fmla="*/ 697512 h 697512"/>
                <a:gd name="connsiteX4" fmla="*/ 1215 w 753690"/>
                <a:gd name="connsiteY4" fmla="*/ 49813 h 697512"/>
                <a:gd name="connsiteX5" fmla="*/ 315540 w 753690"/>
                <a:gd name="connsiteY5" fmla="*/ 59337 h 697512"/>
                <a:gd name="connsiteX0" fmla="*/ 652949 w 1091099"/>
                <a:gd name="connsiteY0" fmla="*/ 62519 h 700694"/>
                <a:gd name="connsiteX1" fmla="*/ 1091099 w 1091099"/>
                <a:gd name="connsiteY1" fmla="*/ 62519 h 700694"/>
                <a:gd name="connsiteX2" fmla="*/ 1091099 w 1091099"/>
                <a:gd name="connsiteY2" fmla="*/ 643544 h 700694"/>
                <a:gd name="connsiteX3" fmla="*/ 767249 w 1091099"/>
                <a:gd name="connsiteY3" fmla="*/ 700694 h 700694"/>
                <a:gd name="connsiteX4" fmla="*/ 338624 w 1091099"/>
                <a:gd name="connsiteY4" fmla="*/ 52995 h 700694"/>
                <a:gd name="connsiteX5" fmla="*/ 652949 w 1091099"/>
                <a:gd name="connsiteY5" fmla="*/ 62519 h 700694"/>
                <a:gd name="connsiteX0" fmla="*/ 572250 w 1010400"/>
                <a:gd name="connsiteY0" fmla="*/ 59337 h 697512"/>
                <a:gd name="connsiteX1" fmla="*/ 1010400 w 1010400"/>
                <a:gd name="connsiteY1" fmla="*/ 59337 h 697512"/>
                <a:gd name="connsiteX2" fmla="*/ 1010400 w 1010400"/>
                <a:gd name="connsiteY2" fmla="*/ 640362 h 697512"/>
                <a:gd name="connsiteX3" fmla="*/ 686550 w 1010400"/>
                <a:gd name="connsiteY3" fmla="*/ 697512 h 697512"/>
                <a:gd name="connsiteX4" fmla="*/ 257925 w 1010400"/>
                <a:gd name="connsiteY4" fmla="*/ 49813 h 697512"/>
                <a:gd name="connsiteX5" fmla="*/ 572250 w 1010400"/>
                <a:gd name="connsiteY5" fmla="*/ 59337 h 697512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976373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976373 w 1100198"/>
                <a:gd name="connsiteY5" fmla="*/ 78325 h 716500"/>
                <a:gd name="connsiteX0" fmla="*/ 938273 w 1100198"/>
                <a:gd name="connsiteY0" fmla="*/ 1405 h 839605"/>
                <a:gd name="connsiteX1" fmla="*/ 1100198 w 1100198"/>
                <a:gd name="connsiteY1" fmla="*/ 201430 h 839605"/>
                <a:gd name="connsiteX2" fmla="*/ 1100198 w 1100198"/>
                <a:gd name="connsiteY2" fmla="*/ 782455 h 839605"/>
                <a:gd name="connsiteX3" fmla="*/ 776348 w 1100198"/>
                <a:gd name="connsiteY3" fmla="*/ 839605 h 839605"/>
                <a:gd name="connsiteX4" fmla="*/ 347723 w 1100198"/>
                <a:gd name="connsiteY4" fmla="*/ 191906 h 839605"/>
                <a:gd name="connsiteX5" fmla="*/ 938273 w 1100198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26664 w 1088589"/>
                <a:gd name="connsiteY0" fmla="*/ 1405 h 887230"/>
                <a:gd name="connsiteX1" fmla="*/ 1088589 w 1088589"/>
                <a:gd name="connsiteY1" fmla="*/ 201430 h 887230"/>
                <a:gd name="connsiteX2" fmla="*/ 1088589 w 1088589"/>
                <a:gd name="connsiteY2" fmla="*/ 782455 h 887230"/>
                <a:gd name="connsiteX3" fmla="*/ 793314 w 1088589"/>
                <a:gd name="connsiteY3" fmla="*/ 887230 h 887230"/>
                <a:gd name="connsiteX4" fmla="*/ 336114 w 1088589"/>
                <a:gd name="connsiteY4" fmla="*/ 191906 h 887230"/>
                <a:gd name="connsiteX5" fmla="*/ 926664 w 1088589"/>
                <a:gd name="connsiteY5" fmla="*/ 1405 h 887230"/>
                <a:gd name="connsiteX0" fmla="*/ 698117 w 1088589"/>
                <a:gd name="connsiteY0" fmla="*/ 72686 h 743579"/>
                <a:gd name="connsiteX1" fmla="*/ 1088589 w 1088589"/>
                <a:gd name="connsiteY1" fmla="*/ 57779 h 743579"/>
                <a:gd name="connsiteX2" fmla="*/ 1088589 w 1088589"/>
                <a:gd name="connsiteY2" fmla="*/ 638804 h 743579"/>
                <a:gd name="connsiteX3" fmla="*/ 793314 w 1088589"/>
                <a:gd name="connsiteY3" fmla="*/ 743579 h 743579"/>
                <a:gd name="connsiteX4" fmla="*/ 336114 w 1088589"/>
                <a:gd name="connsiteY4" fmla="*/ 48255 h 743579"/>
                <a:gd name="connsiteX5" fmla="*/ 698117 w 1088589"/>
                <a:gd name="connsiteY5" fmla="*/ 72686 h 743579"/>
                <a:gd name="connsiteX0" fmla="*/ 336114 w 1088589"/>
                <a:gd name="connsiteY0" fmla="*/ 75541 h 770865"/>
                <a:gd name="connsiteX1" fmla="*/ 1088589 w 1088589"/>
                <a:gd name="connsiteY1" fmla="*/ 85065 h 770865"/>
                <a:gd name="connsiteX2" fmla="*/ 1088589 w 1088589"/>
                <a:gd name="connsiteY2" fmla="*/ 666090 h 770865"/>
                <a:gd name="connsiteX3" fmla="*/ 793314 w 1088589"/>
                <a:gd name="connsiteY3" fmla="*/ 770865 h 770865"/>
                <a:gd name="connsiteX4" fmla="*/ 336114 w 1088589"/>
                <a:gd name="connsiteY4" fmla="*/ 75541 h 770865"/>
                <a:gd name="connsiteX0" fmla="*/ 336114 w 1088589"/>
                <a:gd name="connsiteY0" fmla="*/ 75543 h 770867"/>
                <a:gd name="connsiteX1" fmla="*/ 1088589 w 1088589"/>
                <a:gd name="connsiteY1" fmla="*/ 85067 h 770867"/>
                <a:gd name="connsiteX2" fmla="*/ 793314 w 1088589"/>
                <a:gd name="connsiteY2" fmla="*/ 770867 h 770867"/>
                <a:gd name="connsiteX3" fmla="*/ 336114 w 1088589"/>
                <a:gd name="connsiteY3" fmla="*/ 75543 h 770867"/>
                <a:gd name="connsiteX0" fmla="*/ 336114 w 1088691"/>
                <a:gd name="connsiteY0" fmla="*/ 75543 h 770867"/>
                <a:gd name="connsiteX1" fmla="*/ 1088589 w 1088691"/>
                <a:gd name="connsiteY1" fmla="*/ 85067 h 770867"/>
                <a:gd name="connsiteX2" fmla="*/ 793314 w 1088691"/>
                <a:gd name="connsiteY2" fmla="*/ 770867 h 770867"/>
                <a:gd name="connsiteX3" fmla="*/ 336114 w 1088691"/>
                <a:gd name="connsiteY3" fmla="*/ 75543 h 770867"/>
                <a:gd name="connsiteX0" fmla="*/ 336114 w 1088739"/>
                <a:gd name="connsiteY0" fmla="*/ 75543 h 770867"/>
                <a:gd name="connsiteX1" fmla="*/ 1088589 w 1088739"/>
                <a:gd name="connsiteY1" fmla="*/ 85067 h 770867"/>
                <a:gd name="connsiteX2" fmla="*/ 793314 w 1088739"/>
                <a:gd name="connsiteY2" fmla="*/ 770867 h 770867"/>
                <a:gd name="connsiteX3" fmla="*/ 336114 w 1088739"/>
                <a:gd name="connsiteY3" fmla="*/ 75543 h 770867"/>
                <a:gd name="connsiteX0" fmla="*/ 366780 w 1119405"/>
                <a:gd name="connsiteY0" fmla="*/ 75543 h 770867"/>
                <a:gd name="connsiteX1" fmla="*/ 1119255 w 1119405"/>
                <a:gd name="connsiteY1" fmla="*/ 85067 h 770867"/>
                <a:gd name="connsiteX2" fmla="*/ 823980 w 1119405"/>
                <a:gd name="connsiteY2" fmla="*/ 770867 h 770867"/>
                <a:gd name="connsiteX3" fmla="*/ 366780 w 1119405"/>
                <a:gd name="connsiteY3" fmla="*/ 75543 h 770867"/>
                <a:gd name="connsiteX0" fmla="*/ 173388 w 926013"/>
                <a:gd name="connsiteY0" fmla="*/ 75543 h 771946"/>
                <a:gd name="connsiteX1" fmla="*/ 925863 w 926013"/>
                <a:gd name="connsiteY1" fmla="*/ 85067 h 771946"/>
                <a:gd name="connsiteX2" fmla="*/ 630588 w 926013"/>
                <a:gd name="connsiteY2" fmla="*/ 770867 h 771946"/>
                <a:gd name="connsiteX3" fmla="*/ 173388 w 926013"/>
                <a:gd name="connsiteY3" fmla="*/ 75543 h 771946"/>
                <a:gd name="connsiteX0" fmla="*/ 173386 w 926011"/>
                <a:gd name="connsiteY0" fmla="*/ 36200 h 732603"/>
                <a:gd name="connsiteX1" fmla="*/ 925861 w 926011"/>
                <a:gd name="connsiteY1" fmla="*/ 45724 h 732603"/>
                <a:gd name="connsiteX2" fmla="*/ 630586 w 926011"/>
                <a:gd name="connsiteY2" fmla="*/ 731524 h 732603"/>
                <a:gd name="connsiteX3" fmla="*/ 173386 w 926011"/>
                <a:gd name="connsiteY3" fmla="*/ 36200 h 732603"/>
                <a:gd name="connsiteX0" fmla="*/ 155898 w 908667"/>
                <a:gd name="connsiteY0" fmla="*/ 36200 h 706074"/>
                <a:gd name="connsiteX1" fmla="*/ 908373 w 908667"/>
                <a:gd name="connsiteY1" fmla="*/ 45724 h 706074"/>
                <a:gd name="connsiteX2" fmla="*/ 683203 w 908667"/>
                <a:gd name="connsiteY2" fmla="*/ 704947 h 706074"/>
                <a:gd name="connsiteX3" fmla="*/ 155898 w 908667"/>
                <a:gd name="connsiteY3" fmla="*/ 36200 h 706074"/>
                <a:gd name="connsiteX0" fmla="*/ 155898 w 908486"/>
                <a:gd name="connsiteY0" fmla="*/ 36200 h 706072"/>
                <a:gd name="connsiteX1" fmla="*/ 908373 w 908486"/>
                <a:gd name="connsiteY1" fmla="*/ 45724 h 706072"/>
                <a:gd name="connsiteX2" fmla="*/ 683203 w 908486"/>
                <a:gd name="connsiteY2" fmla="*/ 704947 h 706072"/>
                <a:gd name="connsiteX3" fmla="*/ 155898 w 908486"/>
                <a:gd name="connsiteY3" fmla="*/ 36200 h 706072"/>
                <a:gd name="connsiteX0" fmla="*/ 155898 w 792630"/>
                <a:gd name="connsiteY0" fmla="*/ 1643 h 671517"/>
                <a:gd name="connsiteX1" fmla="*/ 792334 w 792630"/>
                <a:gd name="connsiteY1" fmla="*/ 75204 h 671517"/>
                <a:gd name="connsiteX2" fmla="*/ 683203 w 792630"/>
                <a:gd name="connsiteY2" fmla="*/ 670390 h 671517"/>
                <a:gd name="connsiteX3" fmla="*/ 155898 w 792630"/>
                <a:gd name="connsiteY3" fmla="*/ 1643 h 671517"/>
                <a:gd name="connsiteX0" fmla="*/ 155898 w 838666"/>
                <a:gd name="connsiteY0" fmla="*/ 1641 h 671513"/>
                <a:gd name="connsiteX1" fmla="*/ 792334 w 838666"/>
                <a:gd name="connsiteY1" fmla="*/ 75202 h 671513"/>
                <a:gd name="connsiteX2" fmla="*/ 683203 w 838666"/>
                <a:gd name="connsiteY2" fmla="*/ 670388 h 671513"/>
                <a:gd name="connsiteX3" fmla="*/ 155898 w 838666"/>
                <a:gd name="connsiteY3" fmla="*/ 1641 h 671513"/>
                <a:gd name="connsiteX0" fmla="*/ 155898 w 838668"/>
                <a:gd name="connsiteY0" fmla="*/ 8296 h 678170"/>
                <a:gd name="connsiteX1" fmla="*/ 792334 w 838668"/>
                <a:gd name="connsiteY1" fmla="*/ 81857 h 678170"/>
                <a:gd name="connsiteX2" fmla="*/ 683203 w 838668"/>
                <a:gd name="connsiteY2" fmla="*/ 677043 h 678170"/>
                <a:gd name="connsiteX3" fmla="*/ 155898 w 838668"/>
                <a:gd name="connsiteY3" fmla="*/ 8296 h 678170"/>
                <a:gd name="connsiteX0" fmla="*/ 155898 w 839015"/>
                <a:gd name="connsiteY0" fmla="*/ 8296 h 678168"/>
                <a:gd name="connsiteX1" fmla="*/ 792334 w 839015"/>
                <a:gd name="connsiteY1" fmla="*/ 81857 h 678168"/>
                <a:gd name="connsiteX2" fmla="*/ 683203 w 839015"/>
                <a:gd name="connsiteY2" fmla="*/ 677043 h 678168"/>
                <a:gd name="connsiteX3" fmla="*/ 155898 w 839015"/>
                <a:gd name="connsiteY3" fmla="*/ 8296 h 678168"/>
                <a:gd name="connsiteX0" fmla="*/ 155898 w 816007"/>
                <a:gd name="connsiteY0" fmla="*/ 8296 h 678170"/>
                <a:gd name="connsiteX1" fmla="*/ 792334 w 816007"/>
                <a:gd name="connsiteY1" fmla="*/ 81857 h 678170"/>
                <a:gd name="connsiteX2" fmla="*/ 683203 w 816007"/>
                <a:gd name="connsiteY2" fmla="*/ 677043 h 678170"/>
                <a:gd name="connsiteX3" fmla="*/ 155898 w 816007"/>
                <a:gd name="connsiteY3" fmla="*/ 8296 h 678170"/>
                <a:gd name="connsiteX0" fmla="*/ 129919 w 790028"/>
                <a:gd name="connsiteY0" fmla="*/ 8296 h 693558"/>
                <a:gd name="connsiteX1" fmla="*/ 766355 w 790028"/>
                <a:gd name="connsiteY1" fmla="*/ 81857 h 693558"/>
                <a:gd name="connsiteX2" fmla="*/ 657224 w 790028"/>
                <a:gd name="connsiteY2" fmla="*/ 677043 h 693558"/>
                <a:gd name="connsiteX3" fmla="*/ 129919 w 790028"/>
                <a:gd name="connsiteY3" fmla="*/ 8296 h 693558"/>
                <a:gd name="connsiteX0" fmla="*/ 126158 w 786267"/>
                <a:gd name="connsiteY0" fmla="*/ 8296 h 698711"/>
                <a:gd name="connsiteX1" fmla="*/ 762594 w 786267"/>
                <a:gd name="connsiteY1" fmla="*/ 81857 h 698711"/>
                <a:gd name="connsiteX2" fmla="*/ 653463 w 786267"/>
                <a:gd name="connsiteY2" fmla="*/ 677043 h 698711"/>
                <a:gd name="connsiteX3" fmla="*/ 126158 w 786267"/>
                <a:gd name="connsiteY3" fmla="*/ 8296 h 698711"/>
                <a:gd name="connsiteX0" fmla="*/ 126156 w 793260"/>
                <a:gd name="connsiteY0" fmla="*/ 8296 h 698713"/>
                <a:gd name="connsiteX1" fmla="*/ 762592 w 793260"/>
                <a:gd name="connsiteY1" fmla="*/ 81857 h 698713"/>
                <a:gd name="connsiteX2" fmla="*/ 653461 w 793260"/>
                <a:gd name="connsiteY2" fmla="*/ 677043 h 698713"/>
                <a:gd name="connsiteX3" fmla="*/ 126156 w 793260"/>
                <a:gd name="connsiteY3" fmla="*/ 8296 h 698713"/>
                <a:gd name="connsiteX0" fmla="*/ 126156 w 829229"/>
                <a:gd name="connsiteY0" fmla="*/ 8296 h 698711"/>
                <a:gd name="connsiteX1" fmla="*/ 762592 w 829229"/>
                <a:gd name="connsiteY1" fmla="*/ 81857 h 698711"/>
                <a:gd name="connsiteX2" fmla="*/ 653461 w 829229"/>
                <a:gd name="connsiteY2" fmla="*/ 677043 h 698711"/>
                <a:gd name="connsiteX3" fmla="*/ 126156 w 829229"/>
                <a:gd name="connsiteY3" fmla="*/ 8296 h 698711"/>
                <a:gd name="connsiteX0" fmla="*/ 126156 w 829229"/>
                <a:gd name="connsiteY0" fmla="*/ 46982 h 737399"/>
                <a:gd name="connsiteX1" fmla="*/ 762592 w 829229"/>
                <a:gd name="connsiteY1" fmla="*/ 120543 h 737399"/>
                <a:gd name="connsiteX2" fmla="*/ 653461 w 829229"/>
                <a:gd name="connsiteY2" fmla="*/ 715729 h 737399"/>
                <a:gd name="connsiteX3" fmla="*/ 126156 w 829229"/>
                <a:gd name="connsiteY3" fmla="*/ 46982 h 737399"/>
                <a:gd name="connsiteX0" fmla="*/ 109302 w 812375"/>
                <a:gd name="connsiteY0" fmla="*/ 46982 h 791678"/>
                <a:gd name="connsiteX1" fmla="*/ 745738 w 812375"/>
                <a:gd name="connsiteY1" fmla="*/ 120543 h 791678"/>
                <a:gd name="connsiteX2" fmla="*/ 636607 w 812375"/>
                <a:gd name="connsiteY2" fmla="*/ 715729 h 791678"/>
                <a:gd name="connsiteX3" fmla="*/ 109302 w 812375"/>
                <a:gd name="connsiteY3" fmla="*/ 46982 h 791678"/>
                <a:gd name="connsiteX0" fmla="*/ 104050 w 807123"/>
                <a:gd name="connsiteY0" fmla="*/ 46982 h 779365"/>
                <a:gd name="connsiteX1" fmla="*/ 740486 w 807123"/>
                <a:gd name="connsiteY1" fmla="*/ 120543 h 779365"/>
                <a:gd name="connsiteX2" fmla="*/ 631355 w 807123"/>
                <a:gd name="connsiteY2" fmla="*/ 715729 h 779365"/>
                <a:gd name="connsiteX3" fmla="*/ 104050 w 807123"/>
                <a:gd name="connsiteY3" fmla="*/ 46982 h 77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123" h="779365">
                  <a:moveTo>
                    <a:pt x="104050" y="46982"/>
                  </a:moveTo>
                  <a:cubicBezTo>
                    <a:pt x="341908" y="49591"/>
                    <a:pt x="495442" y="-99571"/>
                    <a:pt x="740486" y="120543"/>
                  </a:cubicBezTo>
                  <a:cubicBezTo>
                    <a:pt x="901261" y="401884"/>
                    <a:pt x="733498" y="627370"/>
                    <a:pt x="631355" y="715729"/>
                  </a:cubicBezTo>
                  <a:cubicBezTo>
                    <a:pt x="341150" y="1016772"/>
                    <a:pt x="-235850" y="158036"/>
                    <a:pt x="104050" y="46982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4068537-6135-A781-7D0B-70095EBE75B8}"/>
                </a:ext>
              </a:extLst>
            </p:cNvPr>
            <p:cNvSpPr/>
            <p:nvPr/>
          </p:nvSpPr>
          <p:spPr>
            <a:xfrm>
              <a:off x="3276952" y="3366023"/>
              <a:ext cx="400136" cy="278647"/>
            </a:xfrm>
            <a:custGeom>
              <a:avLst/>
              <a:gdLst>
                <a:gd name="connsiteX0" fmla="*/ 66791 w 281104"/>
                <a:gd name="connsiteY0" fmla="*/ 314334 h 314334"/>
                <a:gd name="connsiteX1" fmla="*/ 116 w 281104"/>
                <a:gd name="connsiteY1" fmla="*/ 147647 h 314334"/>
                <a:gd name="connsiteX2" fmla="*/ 81079 w 281104"/>
                <a:gd name="connsiteY2" fmla="*/ 85734 h 314334"/>
                <a:gd name="connsiteX3" fmla="*/ 138229 w 281104"/>
                <a:gd name="connsiteY3" fmla="*/ 219084 h 314334"/>
                <a:gd name="connsiteX4" fmla="*/ 128704 w 281104"/>
                <a:gd name="connsiteY4" fmla="*/ 71447 h 314334"/>
                <a:gd name="connsiteX5" fmla="*/ 128704 w 281104"/>
                <a:gd name="connsiteY5" fmla="*/ 9 h 314334"/>
                <a:gd name="connsiteX6" fmla="*/ 204904 w 281104"/>
                <a:gd name="connsiteY6" fmla="*/ 66684 h 314334"/>
                <a:gd name="connsiteX7" fmla="*/ 233479 w 281104"/>
                <a:gd name="connsiteY7" fmla="*/ 104784 h 314334"/>
                <a:gd name="connsiteX8" fmla="*/ 233479 w 281104"/>
                <a:gd name="connsiteY8" fmla="*/ 147647 h 314334"/>
                <a:gd name="connsiteX9" fmla="*/ 271579 w 281104"/>
                <a:gd name="connsiteY9" fmla="*/ 204797 h 314334"/>
                <a:gd name="connsiteX10" fmla="*/ 281104 w 281104"/>
                <a:gd name="connsiteY10" fmla="*/ 257184 h 314334"/>
                <a:gd name="connsiteX11" fmla="*/ 281104 w 281104"/>
                <a:gd name="connsiteY11" fmla="*/ 257184 h 314334"/>
                <a:gd name="connsiteX0" fmla="*/ 66791 w 281104"/>
                <a:gd name="connsiteY0" fmla="*/ 257176 h 257176"/>
                <a:gd name="connsiteX1" fmla="*/ 116 w 281104"/>
                <a:gd name="connsiteY1" fmla="*/ 90489 h 257176"/>
                <a:gd name="connsiteX2" fmla="*/ 81079 w 281104"/>
                <a:gd name="connsiteY2" fmla="*/ 28576 h 257176"/>
                <a:gd name="connsiteX3" fmla="*/ 138229 w 281104"/>
                <a:gd name="connsiteY3" fmla="*/ 161926 h 257176"/>
                <a:gd name="connsiteX4" fmla="*/ 128704 w 281104"/>
                <a:gd name="connsiteY4" fmla="*/ 14289 h 257176"/>
                <a:gd name="connsiteX5" fmla="*/ 204904 w 281104"/>
                <a:gd name="connsiteY5" fmla="*/ 9526 h 257176"/>
                <a:gd name="connsiteX6" fmla="*/ 233479 w 281104"/>
                <a:gd name="connsiteY6" fmla="*/ 47626 h 257176"/>
                <a:gd name="connsiteX7" fmla="*/ 233479 w 281104"/>
                <a:gd name="connsiteY7" fmla="*/ 90489 h 257176"/>
                <a:gd name="connsiteX8" fmla="*/ 271579 w 281104"/>
                <a:gd name="connsiteY8" fmla="*/ 147639 h 257176"/>
                <a:gd name="connsiteX9" fmla="*/ 281104 w 281104"/>
                <a:gd name="connsiteY9" fmla="*/ 200026 h 257176"/>
                <a:gd name="connsiteX10" fmla="*/ 281104 w 281104"/>
                <a:gd name="connsiteY10" fmla="*/ 200026 h 257176"/>
                <a:gd name="connsiteX0" fmla="*/ 68662 w 282975"/>
                <a:gd name="connsiteY0" fmla="*/ 257176 h 257176"/>
                <a:gd name="connsiteX1" fmla="*/ 1987 w 282975"/>
                <a:gd name="connsiteY1" fmla="*/ 90489 h 257176"/>
                <a:gd name="connsiteX2" fmla="*/ 140100 w 282975"/>
                <a:gd name="connsiteY2" fmla="*/ 161926 h 257176"/>
                <a:gd name="connsiteX3" fmla="*/ 130575 w 282975"/>
                <a:gd name="connsiteY3" fmla="*/ 14289 h 257176"/>
                <a:gd name="connsiteX4" fmla="*/ 206775 w 282975"/>
                <a:gd name="connsiteY4" fmla="*/ 9526 h 257176"/>
                <a:gd name="connsiteX5" fmla="*/ 235350 w 282975"/>
                <a:gd name="connsiteY5" fmla="*/ 47626 h 257176"/>
                <a:gd name="connsiteX6" fmla="*/ 235350 w 282975"/>
                <a:gd name="connsiteY6" fmla="*/ 90489 h 257176"/>
                <a:gd name="connsiteX7" fmla="*/ 273450 w 282975"/>
                <a:gd name="connsiteY7" fmla="*/ 147639 h 257176"/>
                <a:gd name="connsiteX8" fmla="*/ 282975 w 282975"/>
                <a:gd name="connsiteY8" fmla="*/ 200026 h 257176"/>
                <a:gd name="connsiteX9" fmla="*/ 282975 w 282975"/>
                <a:gd name="connsiteY9" fmla="*/ 200026 h 257176"/>
                <a:gd name="connsiteX0" fmla="*/ 0 w 214313"/>
                <a:gd name="connsiteY0" fmla="*/ 257176 h 257176"/>
                <a:gd name="connsiteX1" fmla="*/ 71438 w 214313"/>
                <a:gd name="connsiteY1" fmla="*/ 161926 h 257176"/>
                <a:gd name="connsiteX2" fmla="*/ 61913 w 214313"/>
                <a:gd name="connsiteY2" fmla="*/ 14289 h 257176"/>
                <a:gd name="connsiteX3" fmla="*/ 138113 w 214313"/>
                <a:gd name="connsiteY3" fmla="*/ 9526 h 257176"/>
                <a:gd name="connsiteX4" fmla="*/ 166688 w 214313"/>
                <a:gd name="connsiteY4" fmla="*/ 47626 h 257176"/>
                <a:gd name="connsiteX5" fmla="*/ 166688 w 214313"/>
                <a:gd name="connsiteY5" fmla="*/ 90489 h 257176"/>
                <a:gd name="connsiteX6" fmla="*/ 204788 w 214313"/>
                <a:gd name="connsiteY6" fmla="*/ 147639 h 257176"/>
                <a:gd name="connsiteX7" fmla="*/ 214313 w 214313"/>
                <a:gd name="connsiteY7" fmla="*/ 200026 h 257176"/>
                <a:gd name="connsiteX8" fmla="*/ 214313 w 214313"/>
                <a:gd name="connsiteY8" fmla="*/ 200026 h 257176"/>
                <a:gd name="connsiteX0" fmla="*/ 0 w 214313"/>
                <a:gd name="connsiteY0" fmla="*/ 247973 h 247973"/>
                <a:gd name="connsiteX1" fmla="*/ 71438 w 214313"/>
                <a:gd name="connsiteY1" fmla="*/ 152723 h 247973"/>
                <a:gd name="connsiteX2" fmla="*/ 61913 w 214313"/>
                <a:gd name="connsiteY2" fmla="*/ 5086 h 247973"/>
                <a:gd name="connsiteX3" fmla="*/ 166688 w 214313"/>
                <a:gd name="connsiteY3" fmla="*/ 38423 h 247973"/>
                <a:gd name="connsiteX4" fmla="*/ 166688 w 214313"/>
                <a:gd name="connsiteY4" fmla="*/ 81286 h 247973"/>
                <a:gd name="connsiteX5" fmla="*/ 204788 w 214313"/>
                <a:gd name="connsiteY5" fmla="*/ 138436 h 247973"/>
                <a:gd name="connsiteX6" fmla="*/ 214313 w 214313"/>
                <a:gd name="connsiteY6" fmla="*/ 190823 h 247973"/>
                <a:gd name="connsiteX7" fmla="*/ 214313 w 214313"/>
                <a:gd name="connsiteY7" fmla="*/ 190823 h 247973"/>
                <a:gd name="connsiteX0" fmla="*/ 0 w 214313"/>
                <a:gd name="connsiteY0" fmla="*/ 211816 h 211816"/>
                <a:gd name="connsiteX1" fmla="*/ 71438 w 214313"/>
                <a:gd name="connsiteY1" fmla="*/ 116566 h 211816"/>
                <a:gd name="connsiteX2" fmla="*/ 166688 w 214313"/>
                <a:gd name="connsiteY2" fmla="*/ 2266 h 211816"/>
                <a:gd name="connsiteX3" fmla="*/ 166688 w 214313"/>
                <a:gd name="connsiteY3" fmla="*/ 45129 h 211816"/>
                <a:gd name="connsiteX4" fmla="*/ 204788 w 214313"/>
                <a:gd name="connsiteY4" fmla="*/ 102279 h 211816"/>
                <a:gd name="connsiteX5" fmla="*/ 214313 w 214313"/>
                <a:gd name="connsiteY5" fmla="*/ 154666 h 211816"/>
                <a:gd name="connsiteX6" fmla="*/ 214313 w 214313"/>
                <a:gd name="connsiteY6" fmla="*/ 154666 h 211816"/>
                <a:gd name="connsiteX0" fmla="*/ 0 w 214313"/>
                <a:gd name="connsiteY0" fmla="*/ 166786 h 166786"/>
                <a:gd name="connsiteX1" fmla="*/ 71438 w 214313"/>
                <a:gd name="connsiteY1" fmla="*/ 71536 h 166786"/>
                <a:gd name="connsiteX2" fmla="*/ 166688 w 214313"/>
                <a:gd name="connsiteY2" fmla="*/ 99 h 166786"/>
                <a:gd name="connsiteX3" fmla="*/ 204788 w 214313"/>
                <a:gd name="connsiteY3" fmla="*/ 57249 h 166786"/>
                <a:gd name="connsiteX4" fmla="*/ 214313 w 214313"/>
                <a:gd name="connsiteY4" fmla="*/ 109636 h 166786"/>
                <a:gd name="connsiteX5" fmla="*/ 214313 w 214313"/>
                <a:gd name="connsiteY5" fmla="*/ 109636 h 166786"/>
                <a:gd name="connsiteX0" fmla="*/ 0 w 214313"/>
                <a:gd name="connsiteY0" fmla="*/ 112717 h 112717"/>
                <a:gd name="connsiteX1" fmla="*/ 71438 w 214313"/>
                <a:gd name="connsiteY1" fmla="*/ 17467 h 112717"/>
                <a:gd name="connsiteX2" fmla="*/ 204788 w 214313"/>
                <a:gd name="connsiteY2" fmla="*/ 3180 h 112717"/>
                <a:gd name="connsiteX3" fmla="*/ 214313 w 214313"/>
                <a:gd name="connsiteY3" fmla="*/ 55567 h 112717"/>
                <a:gd name="connsiteX4" fmla="*/ 214313 w 214313"/>
                <a:gd name="connsiteY4" fmla="*/ 55567 h 112717"/>
                <a:gd name="connsiteX0" fmla="*/ 0 w 442913"/>
                <a:gd name="connsiteY0" fmla="*/ 2855 h 121918"/>
                <a:gd name="connsiteX1" fmla="*/ 300038 w 442913"/>
                <a:gd name="connsiteY1" fmla="*/ 83818 h 121918"/>
                <a:gd name="connsiteX2" fmla="*/ 433388 w 442913"/>
                <a:gd name="connsiteY2" fmla="*/ 69531 h 121918"/>
                <a:gd name="connsiteX3" fmla="*/ 442913 w 442913"/>
                <a:gd name="connsiteY3" fmla="*/ 121918 h 121918"/>
                <a:gd name="connsiteX4" fmla="*/ 442913 w 442913"/>
                <a:gd name="connsiteY4" fmla="*/ 121918 h 121918"/>
                <a:gd name="connsiteX0" fmla="*/ 0 w 290513"/>
                <a:gd name="connsiteY0" fmla="*/ 137480 h 137480"/>
                <a:gd name="connsiteX1" fmla="*/ 147638 w 290513"/>
                <a:gd name="connsiteY1" fmla="*/ 18418 h 137480"/>
                <a:gd name="connsiteX2" fmla="*/ 280988 w 290513"/>
                <a:gd name="connsiteY2" fmla="*/ 4131 h 137480"/>
                <a:gd name="connsiteX3" fmla="*/ 290513 w 290513"/>
                <a:gd name="connsiteY3" fmla="*/ 56518 h 137480"/>
                <a:gd name="connsiteX4" fmla="*/ 290513 w 290513"/>
                <a:gd name="connsiteY4" fmla="*/ 56518 h 137480"/>
                <a:gd name="connsiteX0" fmla="*/ 77700 w 368213"/>
                <a:gd name="connsiteY0" fmla="*/ 192337 h 192337"/>
                <a:gd name="connsiteX1" fmla="*/ 225338 w 368213"/>
                <a:gd name="connsiteY1" fmla="*/ 73275 h 192337"/>
                <a:gd name="connsiteX2" fmla="*/ 358688 w 368213"/>
                <a:gd name="connsiteY2" fmla="*/ 58988 h 192337"/>
                <a:gd name="connsiteX3" fmla="*/ 368213 w 368213"/>
                <a:gd name="connsiteY3" fmla="*/ 111375 h 192337"/>
                <a:gd name="connsiteX4" fmla="*/ 368213 w 368213"/>
                <a:gd name="connsiteY4" fmla="*/ 111375 h 192337"/>
                <a:gd name="connsiteX0" fmla="*/ 62992 w 353505"/>
                <a:gd name="connsiteY0" fmla="*/ 231652 h 231652"/>
                <a:gd name="connsiteX1" fmla="*/ 210630 w 353505"/>
                <a:gd name="connsiteY1" fmla="*/ 112590 h 231652"/>
                <a:gd name="connsiteX2" fmla="*/ 343980 w 353505"/>
                <a:gd name="connsiteY2" fmla="*/ 98303 h 231652"/>
                <a:gd name="connsiteX3" fmla="*/ 353505 w 353505"/>
                <a:gd name="connsiteY3" fmla="*/ 150690 h 231652"/>
                <a:gd name="connsiteX4" fmla="*/ 353505 w 353505"/>
                <a:gd name="connsiteY4" fmla="*/ 150690 h 231652"/>
                <a:gd name="connsiteX0" fmla="*/ 65926 w 356439"/>
                <a:gd name="connsiteY0" fmla="*/ 183176 h 183176"/>
                <a:gd name="connsiteX1" fmla="*/ 213564 w 356439"/>
                <a:gd name="connsiteY1" fmla="*/ 64114 h 183176"/>
                <a:gd name="connsiteX2" fmla="*/ 346914 w 356439"/>
                <a:gd name="connsiteY2" fmla="*/ 49827 h 183176"/>
                <a:gd name="connsiteX3" fmla="*/ 356439 w 356439"/>
                <a:gd name="connsiteY3" fmla="*/ 102214 h 183176"/>
                <a:gd name="connsiteX4" fmla="*/ 356439 w 356439"/>
                <a:gd name="connsiteY4" fmla="*/ 102214 h 183176"/>
                <a:gd name="connsiteX0" fmla="*/ 75496 w 367808"/>
                <a:gd name="connsiteY0" fmla="*/ 190915 h 190915"/>
                <a:gd name="connsiteX1" fmla="*/ 223134 w 367808"/>
                <a:gd name="connsiteY1" fmla="*/ 71853 h 190915"/>
                <a:gd name="connsiteX2" fmla="*/ 261235 w 367808"/>
                <a:gd name="connsiteY2" fmla="*/ 28991 h 190915"/>
                <a:gd name="connsiteX3" fmla="*/ 356484 w 367808"/>
                <a:gd name="connsiteY3" fmla="*/ 57566 h 190915"/>
                <a:gd name="connsiteX4" fmla="*/ 366009 w 367808"/>
                <a:gd name="connsiteY4" fmla="*/ 109953 h 190915"/>
                <a:gd name="connsiteX5" fmla="*/ 366009 w 367808"/>
                <a:gd name="connsiteY5" fmla="*/ 109953 h 190915"/>
                <a:gd name="connsiteX0" fmla="*/ 0 w 292312"/>
                <a:gd name="connsiteY0" fmla="*/ 168837 h 168837"/>
                <a:gd name="connsiteX1" fmla="*/ 185739 w 292312"/>
                <a:gd name="connsiteY1" fmla="*/ 6913 h 168837"/>
                <a:gd name="connsiteX2" fmla="*/ 280988 w 292312"/>
                <a:gd name="connsiteY2" fmla="*/ 35488 h 168837"/>
                <a:gd name="connsiteX3" fmla="*/ 290513 w 292312"/>
                <a:gd name="connsiteY3" fmla="*/ 87875 h 168837"/>
                <a:gd name="connsiteX4" fmla="*/ 290513 w 292312"/>
                <a:gd name="connsiteY4" fmla="*/ 87875 h 168837"/>
                <a:gd name="connsiteX0" fmla="*/ 0 w 296733"/>
                <a:gd name="connsiteY0" fmla="*/ 152594 h 152594"/>
                <a:gd name="connsiteX1" fmla="*/ 119064 w 296733"/>
                <a:gd name="connsiteY1" fmla="*/ 9720 h 152594"/>
                <a:gd name="connsiteX2" fmla="*/ 280988 w 296733"/>
                <a:gd name="connsiteY2" fmla="*/ 19245 h 152594"/>
                <a:gd name="connsiteX3" fmla="*/ 290513 w 296733"/>
                <a:gd name="connsiteY3" fmla="*/ 71632 h 152594"/>
                <a:gd name="connsiteX4" fmla="*/ 290513 w 296733"/>
                <a:gd name="connsiteY4" fmla="*/ 71632 h 152594"/>
                <a:gd name="connsiteX0" fmla="*/ 76340 w 373073"/>
                <a:gd name="connsiteY0" fmla="*/ 211354 h 211354"/>
                <a:gd name="connsiteX1" fmla="*/ 195404 w 373073"/>
                <a:gd name="connsiteY1" fmla="*/ 68480 h 211354"/>
                <a:gd name="connsiteX2" fmla="*/ 357328 w 373073"/>
                <a:gd name="connsiteY2" fmla="*/ 78005 h 211354"/>
                <a:gd name="connsiteX3" fmla="*/ 366853 w 373073"/>
                <a:gd name="connsiteY3" fmla="*/ 130392 h 211354"/>
                <a:gd name="connsiteX4" fmla="*/ 366853 w 373073"/>
                <a:gd name="connsiteY4" fmla="*/ 130392 h 211354"/>
                <a:gd name="connsiteX0" fmla="*/ 76340 w 373073"/>
                <a:gd name="connsiteY0" fmla="*/ 285926 h 285926"/>
                <a:gd name="connsiteX1" fmla="*/ 195404 w 373073"/>
                <a:gd name="connsiteY1" fmla="*/ 143052 h 285926"/>
                <a:gd name="connsiteX2" fmla="*/ 357328 w 373073"/>
                <a:gd name="connsiteY2" fmla="*/ 152577 h 285926"/>
                <a:gd name="connsiteX3" fmla="*/ 366853 w 373073"/>
                <a:gd name="connsiteY3" fmla="*/ 204964 h 285926"/>
                <a:gd name="connsiteX4" fmla="*/ 366853 w 373073"/>
                <a:gd name="connsiteY4" fmla="*/ 204964 h 285926"/>
                <a:gd name="connsiteX0" fmla="*/ 76340 w 373073"/>
                <a:gd name="connsiteY0" fmla="*/ 285926 h 285926"/>
                <a:gd name="connsiteX1" fmla="*/ 195404 w 373073"/>
                <a:gd name="connsiteY1" fmla="*/ 143052 h 285926"/>
                <a:gd name="connsiteX2" fmla="*/ 357328 w 373073"/>
                <a:gd name="connsiteY2" fmla="*/ 152577 h 285926"/>
                <a:gd name="connsiteX3" fmla="*/ 366853 w 373073"/>
                <a:gd name="connsiteY3" fmla="*/ 204964 h 285926"/>
                <a:gd name="connsiteX0" fmla="*/ 76340 w 357328"/>
                <a:gd name="connsiteY0" fmla="*/ 285926 h 285926"/>
                <a:gd name="connsiteX1" fmla="*/ 195404 w 357328"/>
                <a:gd name="connsiteY1" fmla="*/ 143052 h 285926"/>
                <a:gd name="connsiteX2" fmla="*/ 357328 w 357328"/>
                <a:gd name="connsiteY2" fmla="*/ 152577 h 285926"/>
                <a:gd name="connsiteX0" fmla="*/ 69544 w 393395"/>
                <a:gd name="connsiteY0" fmla="*/ 219251 h 219251"/>
                <a:gd name="connsiteX1" fmla="*/ 231471 w 393395"/>
                <a:gd name="connsiteY1" fmla="*/ 143052 h 219251"/>
                <a:gd name="connsiteX2" fmla="*/ 393395 w 393395"/>
                <a:gd name="connsiteY2" fmla="*/ 152577 h 219251"/>
                <a:gd name="connsiteX0" fmla="*/ 69544 w 393395"/>
                <a:gd name="connsiteY0" fmla="*/ 253118 h 253118"/>
                <a:gd name="connsiteX1" fmla="*/ 231471 w 393395"/>
                <a:gd name="connsiteY1" fmla="*/ 176919 h 253118"/>
                <a:gd name="connsiteX2" fmla="*/ 393395 w 393395"/>
                <a:gd name="connsiteY2" fmla="*/ 186444 h 253118"/>
                <a:gd name="connsiteX0" fmla="*/ 72117 w 395968"/>
                <a:gd name="connsiteY0" fmla="*/ 253118 h 253118"/>
                <a:gd name="connsiteX1" fmla="*/ 234044 w 395968"/>
                <a:gd name="connsiteY1" fmla="*/ 176919 h 253118"/>
                <a:gd name="connsiteX2" fmla="*/ 395968 w 395968"/>
                <a:gd name="connsiteY2" fmla="*/ 186444 h 253118"/>
                <a:gd name="connsiteX0" fmla="*/ 76285 w 400136"/>
                <a:gd name="connsiteY0" fmla="*/ 253118 h 253118"/>
                <a:gd name="connsiteX1" fmla="*/ 238212 w 400136"/>
                <a:gd name="connsiteY1" fmla="*/ 176919 h 253118"/>
                <a:gd name="connsiteX2" fmla="*/ 400136 w 400136"/>
                <a:gd name="connsiteY2" fmla="*/ 186444 h 253118"/>
                <a:gd name="connsiteX0" fmla="*/ 76285 w 400136"/>
                <a:gd name="connsiteY0" fmla="*/ 278647 h 278647"/>
                <a:gd name="connsiteX1" fmla="*/ 238212 w 400136"/>
                <a:gd name="connsiteY1" fmla="*/ 202448 h 278647"/>
                <a:gd name="connsiteX2" fmla="*/ 400136 w 400136"/>
                <a:gd name="connsiteY2" fmla="*/ 211973 h 2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136" h="278647">
                  <a:moveTo>
                    <a:pt x="76285" y="278647"/>
                  </a:moveTo>
                  <a:cubicBezTo>
                    <a:pt x="-132669" y="-107512"/>
                    <a:pt x="143756" y="119898"/>
                    <a:pt x="238212" y="202448"/>
                  </a:cubicBezTo>
                  <a:cubicBezTo>
                    <a:pt x="99305" y="-196014"/>
                    <a:pt x="362036" y="96879"/>
                    <a:pt x="400136" y="211973"/>
                  </a:cubicBez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id="{D2019148-6E0C-1350-0F94-75432CE8B1F6}"/>
                </a:ext>
              </a:extLst>
            </p:cNvPr>
            <p:cNvSpPr/>
            <p:nvPr/>
          </p:nvSpPr>
          <p:spPr>
            <a:xfrm>
              <a:off x="3423047" y="5241222"/>
              <a:ext cx="954508" cy="359934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E701868-9851-A677-E4C0-BF2E0AFF6BA8}"/>
                </a:ext>
              </a:extLst>
            </p:cNvPr>
            <p:cNvSpPr/>
            <p:nvPr/>
          </p:nvSpPr>
          <p:spPr>
            <a:xfrm>
              <a:off x="3689676" y="4915057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62B168-E1AB-66BA-13FB-58FB099FF691}"/>
                </a:ext>
              </a:extLst>
            </p:cNvPr>
            <p:cNvSpPr/>
            <p:nvPr/>
          </p:nvSpPr>
          <p:spPr>
            <a:xfrm>
              <a:off x="3506537" y="4910109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4184124-2470-C48D-3A05-A25746339A21}"/>
              </a:ext>
            </a:extLst>
          </p:cNvPr>
          <p:cNvGrpSpPr/>
          <p:nvPr/>
        </p:nvGrpSpPr>
        <p:grpSpPr>
          <a:xfrm>
            <a:off x="-96855" y="-169388"/>
            <a:ext cx="2550189" cy="2989098"/>
            <a:chOff x="1980541" y="871703"/>
            <a:chExt cx="2550189" cy="298909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F4FA9CF-E8F4-81D2-7770-154F53B0745A}"/>
                </a:ext>
              </a:extLst>
            </p:cNvPr>
            <p:cNvSpPr/>
            <p:nvPr/>
          </p:nvSpPr>
          <p:spPr>
            <a:xfrm>
              <a:off x="3270573" y="871703"/>
              <a:ext cx="254843" cy="300911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880CBC-1593-7EC5-705E-CC7927FFFCAC}"/>
                </a:ext>
              </a:extLst>
            </p:cNvPr>
            <p:cNvSpPr/>
            <p:nvPr/>
          </p:nvSpPr>
          <p:spPr>
            <a:xfrm>
              <a:off x="3469328" y="918326"/>
              <a:ext cx="254843" cy="300911"/>
            </a:xfrm>
            <a:custGeom>
              <a:avLst/>
              <a:gdLst>
                <a:gd name="connsiteX0" fmla="*/ 410711 w 488121"/>
                <a:gd name="connsiteY0" fmla="*/ 526077 h 537835"/>
                <a:gd name="connsiteX1" fmla="*/ 172586 w 488121"/>
                <a:gd name="connsiteY1" fmla="*/ 278427 h 537835"/>
                <a:gd name="connsiteX2" fmla="*/ 1136 w 488121"/>
                <a:gd name="connsiteY2" fmla="*/ 154602 h 537835"/>
                <a:gd name="connsiteX3" fmla="*/ 105911 w 488121"/>
                <a:gd name="connsiteY3" fmla="*/ 2202 h 537835"/>
                <a:gd name="connsiteX4" fmla="*/ 258311 w 488121"/>
                <a:gd name="connsiteY4" fmla="*/ 78402 h 537835"/>
                <a:gd name="connsiteX5" fmla="*/ 258311 w 488121"/>
                <a:gd name="connsiteY5" fmla="*/ 268902 h 537835"/>
                <a:gd name="connsiteX6" fmla="*/ 382136 w 488121"/>
                <a:gd name="connsiteY6" fmla="*/ 316527 h 537835"/>
                <a:gd name="connsiteX7" fmla="*/ 486911 w 488121"/>
                <a:gd name="connsiteY7" fmla="*/ 478452 h 537835"/>
                <a:gd name="connsiteX8" fmla="*/ 410711 w 488121"/>
                <a:gd name="connsiteY8" fmla="*/ 526077 h 537835"/>
                <a:gd name="connsiteX0" fmla="*/ 308350 w 385760"/>
                <a:gd name="connsiteY0" fmla="*/ 533034 h 544792"/>
                <a:gd name="connsiteX1" fmla="*/ 70225 w 385760"/>
                <a:gd name="connsiteY1" fmla="*/ 285384 h 544792"/>
                <a:gd name="connsiteX2" fmla="*/ 3550 w 385760"/>
                <a:gd name="connsiteY2" fmla="*/ 9159 h 544792"/>
                <a:gd name="connsiteX3" fmla="*/ 155950 w 385760"/>
                <a:gd name="connsiteY3" fmla="*/ 85359 h 544792"/>
                <a:gd name="connsiteX4" fmla="*/ 155950 w 385760"/>
                <a:gd name="connsiteY4" fmla="*/ 275859 h 544792"/>
                <a:gd name="connsiteX5" fmla="*/ 279775 w 385760"/>
                <a:gd name="connsiteY5" fmla="*/ 323484 h 544792"/>
                <a:gd name="connsiteX6" fmla="*/ 384550 w 385760"/>
                <a:gd name="connsiteY6" fmla="*/ 485409 h 544792"/>
                <a:gd name="connsiteX7" fmla="*/ 308350 w 385760"/>
                <a:gd name="connsiteY7" fmla="*/ 533034 h 544792"/>
                <a:gd name="connsiteX0" fmla="*/ 359869 w 437279"/>
                <a:gd name="connsiteY0" fmla="*/ 541476 h 553234"/>
                <a:gd name="connsiteX1" fmla="*/ 121744 w 437279"/>
                <a:gd name="connsiteY1" fmla="*/ 293826 h 553234"/>
                <a:gd name="connsiteX2" fmla="*/ 55069 w 437279"/>
                <a:gd name="connsiteY2" fmla="*/ 17601 h 553234"/>
                <a:gd name="connsiteX3" fmla="*/ 207469 w 437279"/>
                <a:gd name="connsiteY3" fmla="*/ 93801 h 553234"/>
                <a:gd name="connsiteX4" fmla="*/ 207469 w 437279"/>
                <a:gd name="connsiteY4" fmla="*/ 284301 h 553234"/>
                <a:gd name="connsiteX5" fmla="*/ 331294 w 437279"/>
                <a:gd name="connsiteY5" fmla="*/ 331926 h 553234"/>
                <a:gd name="connsiteX6" fmla="*/ 436069 w 437279"/>
                <a:gd name="connsiteY6" fmla="*/ 493851 h 553234"/>
                <a:gd name="connsiteX7" fmla="*/ 359869 w 437279"/>
                <a:gd name="connsiteY7" fmla="*/ 541476 h 553234"/>
                <a:gd name="connsiteX0" fmla="*/ 368707 w 446117"/>
                <a:gd name="connsiteY0" fmla="*/ 531561 h 543319"/>
                <a:gd name="connsiteX1" fmla="*/ 130582 w 446117"/>
                <a:gd name="connsiteY1" fmla="*/ 283911 h 543319"/>
                <a:gd name="connsiteX2" fmla="*/ 1995 w 446117"/>
                <a:gd name="connsiteY2" fmla="*/ 33880 h 543319"/>
                <a:gd name="connsiteX3" fmla="*/ 63907 w 446117"/>
                <a:gd name="connsiteY3" fmla="*/ 7686 h 543319"/>
                <a:gd name="connsiteX4" fmla="*/ 216307 w 446117"/>
                <a:gd name="connsiteY4" fmla="*/ 83886 h 543319"/>
                <a:gd name="connsiteX5" fmla="*/ 216307 w 446117"/>
                <a:gd name="connsiteY5" fmla="*/ 274386 h 543319"/>
                <a:gd name="connsiteX6" fmla="*/ 340132 w 446117"/>
                <a:gd name="connsiteY6" fmla="*/ 322011 h 543319"/>
                <a:gd name="connsiteX7" fmla="*/ 444907 w 446117"/>
                <a:gd name="connsiteY7" fmla="*/ 483936 h 543319"/>
                <a:gd name="connsiteX8" fmla="*/ 368707 w 446117"/>
                <a:gd name="connsiteY8" fmla="*/ 531561 h 543319"/>
                <a:gd name="connsiteX0" fmla="*/ 368358 w 445768"/>
                <a:gd name="connsiteY0" fmla="*/ 509569 h 521327"/>
                <a:gd name="connsiteX1" fmla="*/ 130233 w 445768"/>
                <a:gd name="connsiteY1" fmla="*/ 261919 h 521327"/>
                <a:gd name="connsiteX2" fmla="*/ 1646 w 445768"/>
                <a:gd name="connsiteY2" fmla="*/ 11888 h 521327"/>
                <a:gd name="connsiteX3" fmla="*/ 215958 w 445768"/>
                <a:gd name="connsiteY3" fmla="*/ 61894 h 521327"/>
                <a:gd name="connsiteX4" fmla="*/ 215958 w 445768"/>
                <a:gd name="connsiteY4" fmla="*/ 252394 h 521327"/>
                <a:gd name="connsiteX5" fmla="*/ 339783 w 445768"/>
                <a:gd name="connsiteY5" fmla="*/ 300019 h 521327"/>
                <a:gd name="connsiteX6" fmla="*/ 444558 w 445768"/>
                <a:gd name="connsiteY6" fmla="*/ 461944 h 521327"/>
                <a:gd name="connsiteX7" fmla="*/ 368358 w 445768"/>
                <a:gd name="connsiteY7" fmla="*/ 509569 h 521327"/>
                <a:gd name="connsiteX0" fmla="*/ 368358 w 445768"/>
                <a:gd name="connsiteY0" fmla="*/ 497691 h 509449"/>
                <a:gd name="connsiteX1" fmla="*/ 130233 w 445768"/>
                <a:gd name="connsiteY1" fmla="*/ 250041 h 509449"/>
                <a:gd name="connsiteX2" fmla="*/ 1646 w 445768"/>
                <a:gd name="connsiteY2" fmla="*/ 10 h 509449"/>
                <a:gd name="connsiteX3" fmla="*/ 215958 w 445768"/>
                <a:gd name="connsiteY3" fmla="*/ 240516 h 509449"/>
                <a:gd name="connsiteX4" fmla="*/ 339783 w 445768"/>
                <a:gd name="connsiteY4" fmla="*/ 288141 h 509449"/>
                <a:gd name="connsiteX5" fmla="*/ 444558 w 445768"/>
                <a:gd name="connsiteY5" fmla="*/ 450066 h 509449"/>
                <a:gd name="connsiteX6" fmla="*/ 368358 w 445768"/>
                <a:gd name="connsiteY6" fmla="*/ 497691 h 509449"/>
                <a:gd name="connsiteX0" fmla="*/ 368358 w 445768"/>
                <a:gd name="connsiteY0" fmla="*/ 514446 h 526204"/>
                <a:gd name="connsiteX1" fmla="*/ 130233 w 445768"/>
                <a:gd name="connsiteY1" fmla="*/ 266796 h 526204"/>
                <a:gd name="connsiteX2" fmla="*/ 1646 w 445768"/>
                <a:gd name="connsiteY2" fmla="*/ 16765 h 526204"/>
                <a:gd name="connsiteX3" fmla="*/ 215958 w 445768"/>
                <a:gd name="connsiteY3" fmla="*/ 257271 h 526204"/>
                <a:gd name="connsiteX4" fmla="*/ 339783 w 445768"/>
                <a:gd name="connsiteY4" fmla="*/ 304896 h 526204"/>
                <a:gd name="connsiteX5" fmla="*/ 444558 w 445768"/>
                <a:gd name="connsiteY5" fmla="*/ 466821 h 526204"/>
                <a:gd name="connsiteX6" fmla="*/ 368358 w 445768"/>
                <a:gd name="connsiteY6" fmla="*/ 514446 h 526204"/>
                <a:gd name="connsiteX0" fmla="*/ 373307 w 450717"/>
                <a:gd name="connsiteY0" fmla="*/ 514446 h 526204"/>
                <a:gd name="connsiteX1" fmla="*/ 135182 w 450717"/>
                <a:gd name="connsiteY1" fmla="*/ 266796 h 526204"/>
                <a:gd name="connsiteX2" fmla="*/ 6595 w 450717"/>
                <a:gd name="connsiteY2" fmla="*/ 16765 h 526204"/>
                <a:gd name="connsiteX3" fmla="*/ 220907 w 450717"/>
                <a:gd name="connsiteY3" fmla="*/ 257271 h 526204"/>
                <a:gd name="connsiteX4" fmla="*/ 344732 w 450717"/>
                <a:gd name="connsiteY4" fmla="*/ 304896 h 526204"/>
                <a:gd name="connsiteX5" fmla="*/ 449507 w 450717"/>
                <a:gd name="connsiteY5" fmla="*/ 466821 h 526204"/>
                <a:gd name="connsiteX6" fmla="*/ 373307 w 450717"/>
                <a:gd name="connsiteY6" fmla="*/ 514446 h 526204"/>
                <a:gd name="connsiteX0" fmla="*/ 341769 w 419179"/>
                <a:gd name="connsiteY0" fmla="*/ 521302 h 533060"/>
                <a:gd name="connsiteX1" fmla="*/ 103644 w 419179"/>
                <a:gd name="connsiteY1" fmla="*/ 273652 h 533060"/>
                <a:gd name="connsiteX2" fmla="*/ 8394 w 419179"/>
                <a:gd name="connsiteY2" fmla="*/ 16477 h 533060"/>
                <a:gd name="connsiteX3" fmla="*/ 189369 w 419179"/>
                <a:gd name="connsiteY3" fmla="*/ 264127 h 533060"/>
                <a:gd name="connsiteX4" fmla="*/ 313194 w 419179"/>
                <a:gd name="connsiteY4" fmla="*/ 311752 h 533060"/>
                <a:gd name="connsiteX5" fmla="*/ 417969 w 419179"/>
                <a:gd name="connsiteY5" fmla="*/ 473677 h 533060"/>
                <a:gd name="connsiteX6" fmla="*/ 341769 w 419179"/>
                <a:gd name="connsiteY6" fmla="*/ 521302 h 533060"/>
                <a:gd name="connsiteX0" fmla="*/ 356591 w 434001"/>
                <a:gd name="connsiteY0" fmla="*/ 521302 h 533060"/>
                <a:gd name="connsiteX1" fmla="*/ 118466 w 434001"/>
                <a:gd name="connsiteY1" fmla="*/ 273652 h 533060"/>
                <a:gd name="connsiteX2" fmla="*/ 23216 w 434001"/>
                <a:gd name="connsiteY2" fmla="*/ 16477 h 533060"/>
                <a:gd name="connsiteX3" fmla="*/ 204191 w 434001"/>
                <a:gd name="connsiteY3" fmla="*/ 264127 h 533060"/>
                <a:gd name="connsiteX4" fmla="*/ 328016 w 434001"/>
                <a:gd name="connsiteY4" fmla="*/ 311752 h 533060"/>
                <a:gd name="connsiteX5" fmla="*/ 432791 w 434001"/>
                <a:gd name="connsiteY5" fmla="*/ 473677 h 533060"/>
                <a:gd name="connsiteX6" fmla="*/ 356591 w 434001"/>
                <a:gd name="connsiteY6" fmla="*/ 521302 h 533060"/>
                <a:gd name="connsiteX0" fmla="*/ 367493 w 444903"/>
                <a:gd name="connsiteY0" fmla="*/ 521302 h 533060"/>
                <a:gd name="connsiteX1" fmla="*/ 129368 w 444903"/>
                <a:gd name="connsiteY1" fmla="*/ 273652 h 533060"/>
                <a:gd name="connsiteX2" fmla="*/ 34118 w 444903"/>
                <a:gd name="connsiteY2" fmla="*/ 16477 h 533060"/>
                <a:gd name="connsiteX3" fmla="*/ 215093 w 444903"/>
                <a:gd name="connsiteY3" fmla="*/ 264127 h 533060"/>
                <a:gd name="connsiteX4" fmla="*/ 338918 w 444903"/>
                <a:gd name="connsiteY4" fmla="*/ 311752 h 533060"/>
                <a:gd name="connsiteX5" fmla="*/ 443693 w 444903"/>
                <a:gd name="connsiteY5" fmla="*/ 473677 h 533060"/>
                <a:gd name="connsiteX6" fmla="*/ 367493 w 444903"/>
                <a:gd name="connsiteY6" fmla="*/ 521302 h 533060"/>
                <a:gd name="connsiteX0" fmla="*/ 367493 w 444903"/>
                <a:gd name="connsiteY0" fmla="*/ 517218 h 528976"/>
                <a:gd name="connsiteX1" fmla="*/ 129368 w 444903"/>
                <a:gd name="connsiteY1" fmla="*/ 269568 h 528976"/>
                <a:gd name="connsiteX2" fmla="*/ 34118 w 444903"/>
                <a:gd name="connsiteY2" fmla="*/ 12393 h 528976"/>
                <a:gd name="connsiteX3" fmla="*/ 215093 w 444903"/>
                <a:gd name="connsiteY3" fmla="*/ 260043 h 528976"/>
                <a:gd name="connsiteX4" fmla="*/ 338918 w 444903"/>
                <a:gd name="connsiteY4" fmla="*/ 307668 h 528976"/>
                <a:gd name="connsiteX5" fmla="*/ 443693 w 444903"/>
                <a:gd name="connsiteY5" fmla="*/ 469593 h 528976"/>
                <a:gd name="connsiteX6" fmla="*/ 367493 w 444903"/>
                <a:gd name="connsiteY6" fmla="*/ 517218 h 528976"/>
                <a:gd name="connsiteX0" fmla="*/ 367493 w 444903"/>
                <a:gd name="connsiteY0" fmla="*/ 517785 h 529543"/>
                <a:gd name="connsiteX1" fmla="*/ 129368 w 444903"/>
                <a:gd name="connsiteY1" fmla="*/ 270135 h 529543"/>
                <a:gd name="connsiteX2" fmla="*/ 34118 w 444903"/>
                <a:gd name="connsiteY2" fmla="*/ 12960 h 529543"/>
                <a:gd name="connsiteX3" fmla="*/ 260336 w 444903"/>
                <a:gd name="connsiteY3" fmla="*/ 246323 h 529543"/>
                <a:gd name="connsiteX4" fmla="*/ 338918 w 444903"/>
                <a:gd name="connsiteY4" fmla="*/ 308235 h 529543"/>
                <a:gd name="connsiteX5" fmla="*/ 443693 w 444903"/>
                <a:gd name="connsiteY5" fmla="*/ 470160 h 529543"/>
                <a:gd name="connsiteX6" fmla="*/ 367493 w 444903"/>
                <a:gd name="connsiteY6" fmla="*/ 517785 h 529543"/>
                <a:gd name="connsiteX0" fmla="*/ 362953 w 440222"/>
                <a:gd name="connsiteY0" fmla="*/ 517785 h 526565"/>
                <a:gd name="connsiteX1" fmla="*/ 158166 w 440222"/>
                <a:gd name="connsiteY1" fmla="*/ 312998 h 526565"/>
                <a:gd name="connsiteX2" fmla="*/ 29578 w 440222"/>
                <a:gd name="connsiteY2" fmla="*/ 12960 h 526565"/>
                <a:gd name="connsiteX3" fmla="*/ 255796 w 440222"/>
                <a:gd name="connsiteY3" fmla="*/ 246323 h 526565"/>
                <a:gd name="connsiteX4" fmla="*/ 334378 w 440222"/>
                <a:gd name="connsiteY4" fmla="*/ 308235 h 526565"/>
                <a:gd name="connsiteX5" fmla="*/ 439153 w 440222"/>
                <a:gd name="connsiteY5" fmla="*/ 470160 h 526565"/>
                <a:gd name="connsiteX6" fmla="*/ 362953 w 440222"/>
                <a:gd name="connsiteY6" fmla="*/ 517785 h 526565"/>
                <a:gd name="connsiteX0" fmla="*/ 369720 w 446989"/>
                <a:gd name="connsiteY0" fmla="*/ 517785 h 526565"/>
                <a:gd name="connsiteX1" fmla="*/ 164933 w 446989"/>
                <a:gd name="connsiteY1" fmla="*/ 312998 h 526565"/>
                <a:gd name="connsiteX2" fmla="*/ 36345 w 446989"/>
                <a:gd name="connsiteY2" fmla="*/ 12960 h 526565"/>
                <a:gd name="connsiteX3" fmla="*/ 262563 w 446989"/>
                <a:gd name="connsiteY3" fmla="*/ 246323 h 526565"/>
                <a:gd name="connsiteX4" fmla="*/ 341145 w 446989"/>
                <a:gd name="connsiteY4" fmla="*/ 308235 h 526565"/>
                <a:gd name="connsiteX5" fmla="*/ 445920 w 446989"/>
                <a:gd name="connsiteY5" fmla="*/ 470160 h 526565"/>
                <a:gd name="connsiteX6" fmla="*/ 369720 w 446989"/>
                <a:gd name="connsiteY6" fmla="*/ 517785 h 526565"/>
                <a:gd name="connsiteX0" fmla="*/ 368542 w 445785"/>
                <a:gd name="connsiteY0" fmla="*/ 517785 h 527221"/>
                <a:gd name="connsiteX1" fmla="*/ 170899 w 445785"/>
                <a:gd name="connsiteY1" fmla="*/ 303473 h 527221"/>
                <a:gd name="connsiteX2" fmla="*/ 35167 w 445785"/>
                <a:gd name="connsiteY2" fmla="*/ 12960 h 527221"/>
                <a:gd name="connsiteX3" fmla="*/ 261385 w 445785"/>
                <a:gd name="connsiteY3" fmla="*/ 246323 h 527221"/>
                <a:gd name="connsiteX4" fmla="*/ 339967 w 445785"/>
                <a:gd name="connsiteY4" fmla="*/ 308235 h 527221"/>
                <a:gd name="connsiteX5" fmla="*/ 444742 w 445785"/>
                <a:gd name="connsiteY5" fmla="*/ 470160 h 527221"/>
                <a:gd name="connsiteX6" fmla="*/ 368542 w 445785"/>
                <a:gd name="connsiteY6" fmla="*/ 517785 h 527221"/>
                <a:gd name="connsiteX0" fmla="*/ 368542 w 448541"/>
                <a:gd name="connsiteY0" fmla="*/ 518947 h 529623"/>
                <a:gd name="connsiteX1" fmla="*/ 170899 w 448541"/>
                <a:gd name="connsiteY1" fmla="*/ 304635 h 529623"/>
                <a:gd name="connsiteX2" fmla="*/ 35167 w 448541"/>
                <a:gd name="connsiteY2" fmla="*/ 14122 h 529623"/>
                <a:gd name="connsiteX3" fmla="*/ 261385 w 448541"/>
                <a:gd name="connsiteY3" fmla="*/ 247485 h 529623"/>
                <a:gd name="connsiteX4" fmla="*/ 444742 w 448541"/>
                <a:gd name="connsiteY4" fmla="*/ 471322 h 529623"/>
                <a:gd name="connsiteX5" fmla="*/ 368542 w 448541"/>
                <a:gd name="connsiteY5" fmla="*/ 518947 h 529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541" h="529623">
                  <a:moveTo>
                    <a:pt x="368542" y="518947"/>
                  </a:moveTo>
                  <a:cubicBezTo>
                    <a:pt x="322902" y="491166"/>
                    <a:pt x="278848" y="355434"/>
                    <a:pt x="170899" y="304635"/>
                  </a:cubicBezTo>
                  <a:cubicBezTo>
                    <a:pt x="62950" y="253836"/>
                    <a:pt x="-62464" y="132390"/>
                    <a:pt x="35167" y="14122"/>
                  </a:cubicBezTo>
                  <a:cubicBezTo>
                    <a:pt x="220904" y="-58903"/>
                    <a:pt x="193123" y="171285"/>
                    <a:pt x="261385" y="247485"/>
                  </a:cubicBezTo>
                  <a:cubicBezTo>
                    <a:pt x="329647" y="323685"/>
                    <a:pt x="426883" y="426078"/>
                    <a:pt x="444742" y="471322"/>
                  </a:cubicBezTo>
                  <a:cubicBezTo>
                    <a:pt x="462602" y="516566"/>
                    <a:pt x="414182" y="546728"/>
                    <a:pt x="368542" y="51894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2D0B9A-5377-CBA9-8A03-CD103ADF3D95}"/>
                </a:ext>
              </a:extLst>
            </p:cNvPr>
            <p:cNvSpPr/>
            <p:nvPr/>
          </p:nvSpPr>
          <p:spPr>
            <a:xfrm>
              <a:off x="1980541" y="2009981"/>
              <a:ext cx="618494" cy="504089"/>
            </a:xfrm>
            <a:custGeom>
              <a:avLst/>
              <a:gdLst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0 w 438150"/>
                <a:gd name="connsiteY3" fmla="*/ 581025 h 581025"/>
                <a:gd name="connsiteX4" fmla="*/ 0 w 438150"/>
                <a:gd name="connsiteY4" fmla="*/ 0 h 581025"/>
                <a:gd name="connsiteX0" fmla="*/ 0 w 438150"/>
                <a:gd name="connsiteY0" fmla="*/ 0 h 581025"/>
                <a:gd name="connsiteX1" fmla="*/ 438150 w 438150"/>
                <a:gd name="connsiteY1" fmla="*/ 0 h 581025"/>
                <a:gd name="connsiteX2" fmla="*/ 438150 w 438150"/>
                <a:gd name="connsiteY2" fmla="*/ 581025 h 581025"/>
                <a:gd name="connsiteX3" fmla="*/ 104775 w 438150"/>
                <a:gd name="connsiteY3" fmla="*/ 581025 h 581025"/>
                <a:gd name="connsiteX4" fmla="*/ 0 w 438150"/>
                <a:gd name="connsiteY4" fmla="*/ 0 h 581025"/>
                <a:gd name="connsiteX0" fmla="*/ 506599 w 944749"/>
                <a:gd name="connsiteY0" fmla="*/ 0 h 581025"/>
                <a:gd name="connsiteX1" fmla="*/ 944749 w 944749"/>
                <a:gd name="connsiteY1" fmla="*/ 0 h 581025"/>
                <a:gd name="connsiteX2" fmla="*/ 944749 w 944749"/>
                <a:gd name="connsiteY2" fmla="*/ 581025 h 581025"/>
                <a:gd name="connsiteX3" fmla="*/ 611374 w 944749"/>
                <a:gd name="connsiteY3" fmla="*/ 581025 h 581025"/>
                <a:gd name="connsiteX4" fmla="*/ 506599 w 944749"/>
                <a:gd name="connsiteY4" fmla="*/ 0 h 581025"/>
                <a:gd name="connsiteX0" fmla="*/ 499732 w 937882"/>
                <a:gd name="connsiteY0" fmla="*/ 0 h 638175"/>
                <a:gd name="connsiteX1" fmla="*/ 937882 w 937882"/>
                <a:gd name="connsiteY1" fmla="*/ 0 h 638175"/>
                <a:gd name="connsiteX2" fmla="*/ 937882 w 937882"/>
                <a:gd name="connsiteY2" fmla="*/ 581025 h 638175"/>
                <a:gd name="connsiteX3" fmla="*/ 614032 w 937882"/>
                <a:gd name="connsiteY3" fmla="*/ 638175 h 638175"/>
                <a:gd name="connsiteX4" fmla="*/ 499732 w 937882"/>
                <a:gd name="connsiteY4" fmla="*/ 0 h 638175"/>
                <a:gd name="connsiteX0" fmla="*/ 512411 w 950561"/>
                <a:gd name="connsiteY0" fmla="*/ 0 h 638175"/>
                <a:gd name="connsiteX1" fmla="*/ 950561 w 950561"/>
                <a:gd name="connsiteY1" fmla="*/ 0 h 638175"/>
                <a:gd name="connsiteX2" fmla="*/ 950561 w 950561"/>
                <a:gd name="connsiteY2" fmla="*/ 581025 h 638175"/>
                <a:gd name="connsiteX3" fmla="*/ 626711 w 950561"/>
                <a:gd name="connsiteY3" fmla="*/ 638175 h 638175"/>
                <a:gd name="connsiteX4" fmla="*/ 512411 w 950561"/>
                <a:gd name="connsiteY4" fmla="*/ 0 h 638175"/>
                <a:gd name="connsiteX0" fmla="*/ 706865 w 1145015"/>
                <a:gd name="connsiteY0" fmla="*/ 144125 h 782300"/>
                <a:gd name="connsiteX1" fmla="*/ 1145015 w 1145015"/>
                <a:gd name="connsiteY1" fmla="*/ 144125 h 782300"/>
                <a:gd name="connsiteX2" fmla="*/ 1145015 w 1145015"/>
                <a:gd name="connsiteY2" fmla="*/ 725150 h 782300"/>
                <a:gd name="connsiteX3" fmla="*/ 821165 w 1145015"/>
                <a:gd name="connsiteY3" fmla="*/ 782300 h 782300"/>
                <a:gd name="connsiteX4" fmla="*/ 706865 w 1145015"/>
                <a:gd name="connsiteY4" fmla="*/ 144125 h 782300"/>
                <a:gd name="connsiteX0" fmla="*/ 713141 w 1151291"/>
                <a:gd name="connsiteY0" fmla="*/ 93423 h 731598"/>
                <a:gd name="connsiteX1" fmla="*/ 1151291 w 1151291"/>
                <a:gd name="connsiteY1" fmla="*/ 93423 h 731598"/>
                <a:gd name="connsiteX2" fmla="*/ 1151291 w 1151291"/>
                <a:gd name="connsiteY2" fmla="*/ 674448 h 731598"/>
                <a:gd name="connsiteX3" fmla="*/ 827441 w 1151291"/>
                <a:gd name="connsiteY3" fmla="*/ 731598 h 731598"/>
                <a:gd name="connsiteX4" fmla="*/ 713141 w 1151291"/>
                <a:gd name="connsiteY4" fmla="*/ 93423 h 731598"/>
                <a:gd name="connsiteX0" fmla="*/ 670388 w 1108538"/>
                <a:gd name="connsiteY0" fmla="*/ 100083 h 738258"/>
                <a:gd name="connsiteX1" fmla="*/ 1108538 w 1108538"/>
                <a:gd name="connsiteY1" fmla="*/ 100083 h 738258"/>
                <a:gd name="connsiteX2" fmla="*/ 1108538 w 1108538"/>
                <a:gd name="connsiteY2" fmla="*/ 681108 h 738258"/>
                <a:gd name="connsiteX3" fmla="*/ 784688 w 1108538"/>
                <a:gd name="connsiteY3" fmla="*/ 738258 h 738258"/>
                <a:gd name="connsiteX4" fmla="*/ 670388 w 1108538"/>
                <a:gd name="connsiteY4" fmla="*/ 100083 h 738258"/>
                <a:gd name="connsiteX0" fmla="*/ 699866 w 1138016"/>
                <a:gd name="connsiteY0" fmla="*/ 125864 h 764039"/>
                <a:gd name="connsiteX1" fmla="*/ 1138016 w 1138016"/>
                <a:gd name="connsiteY1" fmla="*/ 125864 h 764039"/>
                <a:gd name="connsiteX2" fmla="*/ 1138016 w 1138016"/>
                <a:gd name="connsiteY2" fmla="*/ 706889 h 764039"/>
                <a:gd name="connsiteX3" fmla="*/ 814166 w 1138016"/>
                <a:gd name="connsiteY3" fmla="*/ 764039 h 764039"/>
                <a:gd name="connsiteX4" fmla="*/ 699866 w 1138016"/>
                <a:gd name="connsiteY4" fmla="*/ 125864 h 764039"/>
                <a:gd name="connsiteX0" fmla="*/ 315540 w 753690"/>
                <a:gd name="connsiteY0" fmla="*/ 59337 h 697512"/>
                <a:gd name="connsiteX1" fmla="*/ 753690 w 753690"/>
                <a:gd name="connsiteY1" fmla="*/ 59337 h 697512"/>
                <a:gd name="connsiteX2" fmla="*/ 753690 w 753690"/>
                <a:gd name="connsiteY2" fmla="*/ 640362 h 697512"/>
                <a:gd name="connsiteX3" fmla="*/ 429840 w 753690"/>
                <a:gd name="connsiteY3" fmla="*/ 697512 h 697512"/>
                <a:gd name="connsiteX4" fmla="*/ 1215 w 753690"/>
                <a:gd name="connsiteY4" fmla="*/ 49813 h 697512"/>
                <a:gd name="connsiteX5" fmla="*/ 315540 w 753690"/>
                <a:gd name="connsiteY5" fmla="*/ 59337 h 697512"/>
                <a:gd name="connsiteX0" fmla="*/ 652949 w 1091099"/>
                <a:gd name="connsiteY0" fmla="*/ 62519 h 700694"/>
                <a:gd name="connsiteX1" fmla="*/ 1091099 w 1091099"/>
                <a:gd name="connsiteY1" fmla="*/ 62519 h 700694"/>
                <a:gd name="connsiteX2" fmla="*/ 1091099 w 1091099"/>
                <a:gd name="connsiteY2" fmla="*/ 643544 h 700694"/>
                <a:gd name="connsiteX3" fmla="*/ 767249 w 1091099"/>
                <a:gd name="connsiteY3" fmla="*/ 700694 h 700694"/>
                <a:gd name="connsiteX4" fmla="*/ 338624 w 1091099"/>
                <a:gd name="connsiteY4" fmla="*/ 52995 h 700694"/>
                <a:gd name="connsiteX5" fmla="*/ 652949 w 1091099"/>
                <a:gd name="connsiteY5" fmla="*/ 62519 h 700694"/>
                <a:gd name="connsiteX0" fmla="*/ 572250 w 1010400"/>
                <a:gd name="connsiteY0" fmla="*/ 59337 h 697512"/>
                <a:gd name="connsiteX1" fmla="*/ 1010400 w 1010400"/>
                <a:gd name="connsiteY1" fmla="*/ 59337 h 697512"/>
                <a:gd name="connsiteX2" fmla="*/ 1010400 w 1010400"/>
                <a:gd name="connsiteY2" fmla="*/ 640362 h 697512"/>
                <a:gd name="connsiteX3" fmla="*/ 686550 w 1010400"/>
                <a:gd name="connsiteY3" fmla="*/ 697512 h 697512"/>
                <a:gd name="connsiteX4" fmla="*/ 257925 w 1010400"/>
                <a:gd name="connsiteY4" fmla="*/ 49813 h 697512"/>
                <a:gd name="connsiteX5" fmla="*/ 572250 w 1010400"/>
                <a:gd name="connsiteY5" fmla="*/ 59337 h 697512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662048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662048 w 1100198"/>
                <a:gd name="connsiteY5" fmla="*/ 78325 h 716500"/>
                <a:gd name="connsiteX0" fmla="*/ 976373 w 1100198"/>
                <a:gd name="connsiteY0" fmla="*/ 78325 h 716500"/>
                <a:gd name="connsiteX1" fmla="*/ 1100198 w 1100198"/>
                <a:gd name="connsiteY1" fmla="*/ 78325 h 716500"/>
                <a:gd name="connsiteX2" fmla="*/ 1100198 w 1100198"/>
                <a:gd name="connsiteY2" fmla="*/ 659350 h 716500"/>
                <a:gd name="connsiteX3" fmla="*/ 776348 w 1100198"/>
                <a:gd name="connsiteY3" fmla="*/ 716500 h 716500"/>
                <a:gd name="connsiteX4" fmla="*/ 347723 w 1100198"/>
                <a:gd name="connsiteY4" fmla="*/ 68801 h 716500"/>
                <a:gd name="connsiteX5" fmla="*/ 976373 w 1100198"/>
                <a:gd name="connsiteY5" fmla="*/ 78325 h 716500"/>
                <a:gd name="connsiteX0" fmla="*/ 938273 w 1100198"/>
                <a:gd name="connsiteY0" fmla="*/ 1405 h 839605"/>
                <a:gd name="connsiteX1" fmla="*/ 1100198 w 1100198"/>
                <a:gd name="connsiteY1" fmla="*/ 201430 h 839605"/>
                <a:gd name="connsiteX2" fmla="*/ 1100198 w 1100198"/>
                <a:gd name="connsiteY2" fmla="*/ 782455 h 839605"/>
                <a:gd name="connsiteX3" fmla="*/ 776348 w 1100198"/>
                <a:gd name="connsiteY3" fmla="*/ 839605 h 839605"/>
                <a:gd name="connsiteX4" fmla="*/ 347723 w 1100198"/>
                <a:gd name="connsiteY4" fmla="*/ 191906 h 839605"/>
                <a:gd name="connsiteX5" fmla="*/ 938273 w 1100198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41679 w 1103604"/>
                <a:gd name="connsiteY0" fmla="*/ 1405 h 839605"/>
                <a:gd name="connsiteX1" fmla="*/ 1103604 w 1103604"/>
                <a:gd name="connsiteY1" fmla="*/ 201430 h 839605"/>
                <a:gd name="connsiteX2" fmla="*/ 1103604 w 1103604"/>
                <a:gd name="connsiteY2" fmla="*/ 782455 h 839605"/>
                <a:gd name="connsiteX3" fmla="*/ 779754 w 1103604"/>
                <a:gd name="connsiteY3" fmla="*/ 839605 h 839605"/>
                <a:gd name="connsiteX4" fmla="*/ 351129 w 1103604"/>
                <a:gd name="connsiteY4" fmla="*/ 191906 h 839605"/>
                <a:gd name="connsiteX5" fmla="*/ 941679 w 1103604"/>
                <a:gd name="connsiteY5" fmla="*/ 1405 h 839605"/>
                <a:gd name="connsiteX0" fmla="*/ 926664 w 1088589"/>
                <a:gd name="connsiteY0" fmla="*/ 1405 h 887230"/>
                <a:gd name="connsiteX1" fmla="*/ 1088589 w 1088589"/>
                <a:gd name="connsiteY1" fmla="*/ 201430 h 887230"/>
                <a:gd name="connsiteX2" fmla="*/ 1088589 w 1088589"/>
                <a:gd name="connsiteY2" fmla="*/ 782455 h 887230"/>
                <a:gd name="connsiteX3" fmla="*/ 793314 w 1088589"/>
                <a:gd name="connsiteY3" fmla="*/ 887230 h 887230"/>
                <a:gd name="connsiteX4" fmla="*/ 336114 w 1088589"/>
                <a:gd name="connsiteY4" fmla="*/ 191906 h 887230"/>
                <a:gd name="connsiteX5" fmla="*/ 926664 w 1088589"/>
                <a:gd name="connsiteY5" fmla="*/ 1405 h 8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8589" h="887230">
                  <a:moveTo>
                    <a:pt x="926664" y="1405"/>
                  </a:moveTo>
                  <a:lnTo>
                    <a:pt x="1088589" y="201430"/>
                  </a:lnTo>
                  <a:lnTo>
                    <a:pt x="1088589" y="782455"/>
                  </a:lnTo>
                  <a:lnTo>
                    <a:pt x="793314" y="887230"/>
                  </a:lnTo>
                  <a:cubicBezTo>
                    <a:pt x="-454461" y="396693"/>
                    <a:pt x="78939" y="2994"/>
                    <a:pt x="336114" y="191906"/>
                  </a:cubicBezTo>
                  <a:cubicBezTo>
                    <a:pt x="507564" y="228418"/>
                    <a:pt x="802839" y="-20820"/>
                    <a:pt x="926664" y="1405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76562D-D620-2080-3789-AA7B583884DA}"/>
                </a:ext>
              </a:extLst>
            </p:cNvPr>
            <p:cNvSpPr/>
            <p:nvPr/>
          </p:nvSpPr>
          <p:spPr>
            <a:xfrm>
              <a:off x="3027545" y="2663903"/>
              <a:ext cx="1496545" cy="1196898"/>
            </a:xfrm>
            <a:custGeom>
              <a:avLst/>
              <a:gdLst>
                <a:gd name="connsiteX0" fmla="*/ 0 w 511790"/>
                <a:gd name="connsiteY0" fmla="*/ 0 h 300250"/>
                <a:gd name="connsiteX1" fmla="*/ 511790 w 511790"/>
                <a:gd name="connsiteY1" fmla="*/ 0 h 300250"/>
                <a:gd name="connsiteX2" fmla="*/ 511790 w 511790"/>
                <a:gd name="connsiteY2" fmla="*/ 300250 h 300250"/>
                <a:gd name="connsiteX3" fmla="*/ 0 w 511790"/>
                <a:gd name="connsiteY3" fmla="*/ 300250 h 300250"/>
                <a:gd name="connsiteX4" fmla="*/ 0 w 511790"/>
                <a:gd name="connsiteY4" fmla="*/ 0 h 300250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511790 w 1842448"/>
                <a:gd name="connsiteY2" fmla="*/ 300250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0 w 1842448"/>
                <a:gd name="connsiteY0" fmla="*/ 0 h 941694"/>
                <a:gd name="connsiteX1" fmla="*/ 511790 w 1842448"/>
                <a:gd name="connsiteY1" fmla="*/ 0 h 941694"/>
                <a:gd name="connsiteX2" fmla="*/ 852984 w 1842448"/>
                <a:gd name="connsiteY2" fmla="*/ 204716 h 941694"/>
                <a:gd name="connsiteX3" fmla="*/ 1842448 w 1842448"/>
                <a:gd name="connsiteY3" fmla="*/ 941694 h 941694"/>
                <a:gd name="connsiteX4" fmla="*/ 0 w 1842448"/>
                <a:gd name="connsiteY4" fmla="*/ 0 h 941694"/>
                <a:gd name="connsiteX0" fmla="*/ 693193 w 2535641"/>
                <a:gd name="connsiteY0" fmla="*/ 0 h 1391179"/>
                <a:gd name="connsiteX1" fmla="*/ 1204983 w 2535641"/>
                <a:gd name="connsiteY1" fmla="*/ 0 h 1391179"/>
                <a:gd name="connsiteX2" fmla="*/ 1546177 w 2535641"/>
                <a:gd name="connsiteY2" fmla="*/ 204716 h 1391179"/>
                <a:gd name="connsiteX3" fmla="*/ 2535641 w 2535641"/>
                <a:gd name="connsiteY3" fmla="*/ 941694 h 1391179"/>
                <a:gd name="connsiteX4" fmla="*/ 693193 w 2535641"/>
                <a:gd name="connsiteY4" fmla="*/ 0 h 1391179"/>
                <a:gd name="connsiteX0" fmla="*/ 584084 w 2450524"/>
                <a:gd name="connsiteY0" fmla="*/ 0 h 2172181"/>
                <a:gd name="connsiteX1" fmla="*/ 1095874 w 2450524"/>
                <a:gd name="connsiteY1" fmla="*/ 0 h 2172181"/>
                <a:gd name="connsiteX2" fmla="*/ 1437068 w 2450524"/>
                <a:gd name="connsiteY2" fmla="*/ 204716 h 2172181"/>
                <a:gd name="connsiteX3" fmla="*/ 2426532 w 2450524"/>
                <a:gd name="connsiteY3" fmla="*/ 941694 h 2172181"/>
                <a:gd name="connsiteX4" fmla="*/ 584084 w 2450524"/>
                <a:gd name="connsiteY4" fmla="*/ 0 h 2172181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1526585 w 2538889"/>
                <a:gd name="connsiteY2" fmla="*/ 204716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538889"/>
                <a:gd name="connsiteY0" fmla="*/ 0 h 2106619"/>
                <a:gd name="connsiteX1" fmla="*/ 1185391 w 2538889"/>
                <a:gd name="connsiteY1" fmla="*/ 0 h 2106619"/>
                <a:gd name="connsiteX2" fmla="*/ 2454633 w 2538889"/>
                <a:gd name="connsiteY2" fmla="*/ 477671 h 2106619"/>
                <a:gd name="connsiteX3" fmla="*/ 2516049 w 2538889"/>
                <a:gd name="connsiteY3" fmla="*/ 941694 h 2106619"/>
                <a:gd name="connsiteX4" fmla="*/ 673601 w 2538889"/>
                <a:gd name="connsiteY4" fmla="*/ 0 h 2106619"/>
                <a:gd name="connsiteX0" fmla="*/ 673601 w 2621673"/>
                <a:gd name="connsiteY0" fmla="*/ 0 h 2106619"/>
                <a:gd name="connsiteX1" fmla="*/ 1185391 w 2621673"/>
                <a:gd name="connsiteY1" fmla="*/ 0 h 2106619"/>
                <a:gd name="connsiteX2" fmla="*/ 2454633 w 2621673"/>
                <a:gd name="connsiteY2" fmla="*/ 477671 h 2106619"/>
                <a:gd name="connsiteX3" fmla="*/ 2516049 w 2621673"/>
                <a:gd name="connsiteY3" fmla="*/ 941694 h 2106619"/>
                <a:gd name="connsiteX4" fmla="*/ 673601 w 262167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61653"/>
                <a:gd name="connsiteY0" fmla="*/ 0 h 2106619"/>
                <a:gd name="connsiteX1" fmla="*/ 1185391 w 2661653"/>
                <a:gd name="connsiteY1" fmla="*/ 0 h 2106619"/>
                <a:gd name="connsiteX2" fmla="*/ 2454633 w 2661653"/>
                <a:gd name="connsiteY2" fmla="*/ 477671 h 2106619"/>
                <a:gd name="connsiteX3" fmla="*/ 2516049 w 2661653"/>
                <a:gd name="connsiteY3" fmla="*/ 941694 h 2106619"/>
                <a:gd name="connsiteX4" fmla="*/ 673601 w 2661653"/>
                <a:gd name="connsiteY4" fmla="*/ 0 h 2106619"/>
                <a:gd name="connsiteX0" fmla="*/ 673601 w 2634017"/>
                <a:gd name="connsiteY0" fmla="*/ 0 h 2106619"/>
                <a:gd name="connsiteX1" fmla="*/ 1185391 w 2634017"/>
                <a:gd name="connsiteY1" fmla="*/ 0 h 2106619"/>
                <a:gd name="connsiteX2" fmla="*/ 2454633 w 2634017"/>
                <a:gd name="connsiteY2" fmla="*/ 477671 h 2106619"/>
                <a:gd name="connsiteX3" fmla="*/ 2516049 w 2634017"/>
                <a:gd name="connsiteY3" fmla="*/ 941694 h 2106619"/>
                <a:gd name="connsiteX4" fmla="*/ 673601 w 2634017"/>
                <a:gd name="connsiteY4" fmla="*/ 0 h 2106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4017" h="2106619">
                  <a:moveTo>
                    <a:pt x="673601" y="0"/>
                  </a:moveTo>
                  <a:lnTo>
                    <a:pt x="1185391" y="0"/>
                  </a:lnTo>
                  <a:cubicBezTo>
                    <a:pt x="2339992" y="1104104"/>
                    <a:pt x="2465892" y="592767"/>
                    <a:pt x="2454633" y="477671"/>
                  </a:cubicBezTo>
                  <a:cubicBezTo>
                    <a:pt x="2734072" y="632345"/>
                    <a:pt x="2632055" y="841611"/>
                    <a:pt x="2516049" y="941694"/>
                  </a:cubicBezTo>
                  <a:cubicBezTo>
                    <a:pt x="2898187" y="2756847"/>
                    <a:pt x="-1673814" y="2456596"/>
                    <a:pt x="673601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87811B-BE65-F45F-6131-CC32BE34B524}"/>
                </a:ext>
              </a:extLst>
            </p:cNvPr>
            <p:cNvSpPr/>
            <p:nvPr/>
          </p:nvSpPr>
          <p:spPr>
            <a:xfrm>
              <a:off x="2289788" y="1098458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4622B17-1076-30C7-767D-A5FF1F1325E4}"/>
                </a:ext>
              </a:extLst>
            </p:cNvPr>
            <p:cNvSpPr/>
            <p:nvPr/>
          </p:nvSpPr>
          <p:spPr>
            <a:xfrm>
              <a:off x="2637763" y="1838050"/>
              <a:ext cx="681654" cy="616450"/>
            </a:xfrm>
            <a:prstGeom prst="roundRect">
              <a:avLst>
                <a:gd name="adj" fmla="val 478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89E3A60C-CF84-AB03-B232-20C3862CC474}"/>
                </a:ext>
              </a:extLst>
            </p:cNvPr>
            <p:cNvSpPr/>
            <p:nvPr/>
          </p:nvSpPr>
          <p:spPr>
            <a:xfrm>
              <a:off x="2785136" y="1721833"/>
              <a:ext cx="519526" cy="519526"/>
            </a:xfrm>
            <a:prstGeom prst="arc">
              <a:avLst>
                <a:gd name="adj1" fmla="val 16200000"/>
                <a:gd name="adj2" fmla="val 1753713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7D84391-A6DE-D0FB-3EC0-1265C7FDE6CC}"/>
                </a:ext>
              </a:extLst>
            </p:cNvPr>
            <p:cNvSpPr/>
            <p:nvPr/>
          </p:nvSpPr>
          <p:spPr>
            <a:xfrm>
              <a:off x="2785136" y="1963608"/>
              <a:ext cx="186402" cy="168572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6D4E071-4A91-991D-6E11-B302CFFB0983}"/>
                </a:ext>
              </a:extLst>
            </p:cNvPr>
            <p:cNvSpPr/>
            <p:nvPr/>
          </p:nvSpPr>
          <p:spPr>
            <a:xfrm>
              <a:off x="2977369" y="2068179"/>
              <a:ext cx="141541" cy="128002"/>
            </a:xfrm>
            <a:prstGeom prst="roundRect">
              <a:avLst>
                <a:gd name="adj" fmla="val 478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FED1E38-3F21-9C28-0FC0-17F554325167}"/>
                </a:ext>
              </a:extLst>
            </p:cNvPr>
            <p:cNvSpPr/>
            <p:nvPr/>
          </p:nvSpPr>
          <p:spPr>
            <a:xfrm>
              <a:off x="3243653" y="2784681"/>
              <a:ext cx="602506" cy="350733"/>
            </a:xfrm>
            <a:prstGeom prst="roundRect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7917CF-A128-0C7F-55DD-D9A442A29524}"/>
                </a:ext>
              </a:extLst>
            </p:cNvPr>
            <p:cNvSpPr/>
            <p:nvPr/>
          </p:nvSpPr>
          <p:spPr>
            <a:xfrm>
              <a:off x="3566445" y="2926715"/>
              <a:ext cx="693857" cy="624146"/>
            </a:xfrm>
            <a:custGeom>
              <a:avLst/>
              <a:gdLst>
                <a:gd name="connsiteX0" fmla="*/ 0 w 685800"/>
                <a:gd name="connsiteY0" fmla="*/ 0 h 45719"/>
                <a:gd name="connsiteX1" fmla="*/ 685800 w 685800"/>
                <a:gd name="connsiteY1" fmla="*/ 0 h 45719"/>
                <a:gd name="connsiteX2" fmla="*/ 685800 w 685800"/>
                <a:gd name="connsiteY2" fmla="*/ 45719 h 45719"/>
                <a:gd name="connsiteX3" fmla="*/ 0 w 685800"/>
                <a:gd name="connsiteY3" fmla="*/ 45719 h 45719"/>
                <a:gd name="connsiteX4" fmla="*/ 0 w 685800"/>
                <a:gd name="connsiteY4" fmla="*/ 0 h 45719"/>
                <a:gd name="connsiteX0" fmla="*/ 419100 w 1104900"/>
                <a:gd name="connsiteY0" fmla="*/ 15241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4" fmla="*/ 419100 w 1104900"/>
                <a:gd name="connsiteY4" fmla="*/ 15241 h 60960"/>
                <a:gd name="connsiteX0" fmla="*/ 0 w 1104900"/>
                <a:gd name="connsiteY0" fmla="*/ 0 h 60960"/>
                <a:gd name="connsiteX1" fmla="*/ 1104900 w 1104900"/>
                <a:gd name="connsiteY1" fmla="*/ 15241 h 60960"/>
                <a:gd name="connsiteX2" fmla="*/ 1104900 w 1104900"/>
                <a:gd name="connsiteY2" fmla="*/ 60960 h 60960"/>
                <a:gd name="connsiteX3" fmla="*/ 0 w 1104900"/>
                <a:gd name="connsiteY3" fmla="*/ 0 h 60960"/>
                <a:gd name="connsiteX0" fmla="*/ 0 w 1246452"/>
                <a:gd name="connsiteY0" fmla="*/ 392874 h 453834"/>
                <a:gd name="connsiteX1" fmla="*/ 1104900 w 1246452"/>
                <a:gd name="connsiteY1" fmla="*/ 408115 h 453834"/>
                <a:gd name="connsiteX2" fmla="*/ 1104900 w 1246452"/>
                <a:gd name="connsiteY2" fmla="*/ 453834 h 453834"/>
                <a:gd name="connsiteX3" fmla="*/ 0 w 1246452"/>
                <a:gd name="connsiteY3" fmla="*/ 392874 h 453834"/>
                <a:gd name="connsiteX0" fmla="*/ 0 w 1246452"/>
                <a:gd name="connsiteY0" fmla="*/ 392874 h 721851"/>
                <a:gd name="connsiteX1" fmla="*/ 1104900 w 1246452"/>
                <a:gd name="connsiteY1" fmla="*/ 408115 h 721851"/>
                <a:gd name="connsiteX2" fmla="*/ 1104900 w 1246452"/>
                <a:gd name="connsiteY2" fmla="*/ 453834 h 721851"/>
                <a:gd name="connsiteX3" fmla="*/ 0 w 1246452"/>
                <a:gd name="connsiteY3" fmla="*/ 392874 h 721851"/>
                <a:gd name="connsiteX0" fmla="*/ 986 w 1247438"/>
                <a:gd name="connsiteY0" fmla="*/ 392874 h 917944"/>
                <a:gd name="connsiteX1" fmla="*/ 1105886 w 1247438"/>
                <a:gd name="connsiteY1" fmla="*/ 408115 h 917944"/>
                <a:gd name="connsiteX2" fmla="*/ 1105886 w 1247438"/>
                <a:gd name="connsiteY2" fmla="*/ 453834 h 917944"/>
                <a:gd name="connsiteX3" fmla="*/ 986 w 1247438"/>
                <a:gd name="connsiteY3" fmla="*/ 392874 h 917944"/>
                <a:gd name="connsiteX0" fmla="*/ 1837 w 1221234"/>
                <a:gd name="connsiteY0" fmla="*/ 573467 h 1098537"/>
                <a:gd name="connsiteX1" fmla="*/ 1106737 w 1221234"/>
                <a:gd name="connsiteY1" fmla="*/ 588708 h 1098537"/>
                <a:gd name="connsiteX2" fmla="*/ 1106737 w 1221234"/>
                <a:gd name="connsiteY2" fmla="*/ 634427 h 1098537"/>
                <a:gd name="connsiteX3" fmla="*/ 1837 w 1221234"/>
                <a:gd name="connsiteY3" fmla="*/ 573467 h 1098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234" h="1098537">
                  <a:moveTo>
                    <a:pt x="1837" y="573467"/>
                  </a:moveTo>
                  <a:cubicBezTo>
                    <a:pt x="-64203" y="-53913"/>
                    <a:pt x="1675697" y="-323152"/>
                    <a:pt x="1106737" y="588708"/>
                  </a:cubicBezTo>
                  <a:lnTo>
                    <a:pt x="1106737" y="634427"/>
                  </a:lnTo>
                  <a:cubicBezTo>
                    <a:pt x="1348037" y="1261807"/>
                    <a:pt x="-41343" y="1264347"/>
                    <a:pt x="1837" y="573467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013C7A3-DE31-AD33-6B34-449A25C38F15}"/>
                </a:ext>
              </a:extLst>
            </p:cNvPr>
            <p:cNvSpPr/>
            <p:nvPr/>
          </p:nvSpPr>
          <p:spPr>
            <a:xfrm>
              <a:off x="3799257" y="3090576"/>
              <a:ext cx="187736" cy="350733"/>
            </a:xfrm>
            <a:custGeom>
              <a:avLst/>
              <a:gdLst>
                <a:gd name="connsiteX0" fmla="*/ 0 w 327960"/>
                <a:gd name="connsiteY0" fmla="*/ 114320 h 617729"/>
                <a:gd name="connsiteX1" fmla="*/ 289560 w 327960"/>
                <a:gd name="connsiteY1" fmla="*/ 20 h 617729"/>
                <a:gd name="connsiteX2" fmla="*/ 297180 w 327960"/>
                <a:gd name="connsiteY2" fmla="*/ 121940 h 617729"/>
                <a:gd name="connsiteX3" fmla="*/ 198120 w 327960"/>
                <a:gd name="connsiteY3" fmla="*/ 213380 h 617729"/>
                <a:gd name="connsiteX4" fmla="*/ 327660 w 327960"/>
                <a:gd name="connsiteY4" fmla="*/ 274340 h 617729"/>
                <a:gd name="connsiteX5" fmla="*/ 236220 w 327960"/>
                <a:gd name="connsiteY5" fmla="*/ 396260 h 617729"/>
                <a:gd name="connsiteX6" fmla="*/ 320040 w 327960"/>
                <a:gd name="connsiteY6" fmla="*/ 495320 h 617729"/>
                <a:gd name="connsiteX7" fmla="*/ 152400 w 327960"/>
                <a:gd name="connsiteY7" fmla="*/ 617240 h 617729"/>
                <a:gd name="connsiteX8" fmla="*/ 15240 w 327960"/>
                <a:gd name="connsiteY8" fmla="*/ 541040 h 617729"/>
                <a:gd name="connsiteX9" fmla="*/ 15240 w 327960"/>
                <a:gd name="connsiteY9" fmla="*/ 541040 h 617729"/>
                <a:gd name="connsiteX0" fmla="*/ 0 w 327960"/>
                <a:gd name="connsiteY0" fmla="*/ 0 h 503409"/>
                <a:gd name="connsiteX1" fmla="*/ 297180 w 327960"/>
                <a:gd name="connsiteY1" fmla="*/ 7620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7960"/>
                <a:gd name="connsiteY0" fmla="*/ 0 h 503409"/>
                <a:gd name="connsiteX1" fmla="*/ 198120 w 327960"/>
                <a:gd name="connsiteY1" fmla="*/ 99060 h 503409"/>
                <a:gd name="connsiteX2" fmla="*/ 327660 w 327960"/>
                <a:gd name="connsiteY2" fmla="*/ 160020 h 503409"/>
                <a:gd name="connsiteX3" fmla="*/ 236220 w 327960"/>
                <a:gd name="connsiteY3" fmla="*/ 281940 h 503409"/>
                <a:gd name="connsiteX4" fmla="*/ 320040 w 327960"/>
                <a:gd name="connsiteY4" fmla="*/ 381000 h 503409"/>
                <a:gd name="connsiteX5" fmla="*/ 152400 w 327960"/>
                <a:gd name="connsiteY5" fmla="*/ 502920 h 503409"/>
                <a:gd name="connsiteX6" fmla="*/ 15240 w 327960"/>
                <a:gd name="connsiteY6" fmla="*/ 426720 h 503409"/>
                <a:gd name="connsiteX7" fmla="*/ 15240 w 327960"/>
                <a:gd name="connsiteY7" fmla="*/ 426720 h 503409"/>
                <a:gd name="connsiteX0" fmla="*/ 0 w 327960"/>
                <a:gd name="connsiteY0" fmla="*/ 1378 h 504787"/>
                <a:gd name="connsiteX1" fmla="*/ 198120 w 327960"/>
                <a:gd name="connsiteY1" fmla="*/ 100438 h 504787"/>
                <a:gd name="connsiteX2" fmla="*/ 327660 w 327960"/>
                <a:gd name="connsiteY2" fmla="*/ 161398 h 504787"/>
                <a:gd name="connsiteX3" fmla="*/ 236220 w 327960"/>
                <a:gd name="connsiteY3" fmla="*/ 283318 h 504787"/>
                <a:gd name="connsiteX4" fmla="*/ 320040 w 327960"/>
                <a:gd name="connsiteY4" fmla="*/ 382378 h 504787"/>
                <a:gd name="connsiteX5" fmla="*/ 152400 w 327960"/>
                <a:gd name="connsiteY5" fmla="*/ 504298 h 504787"/>
                <a:gd name="connsiteX6" fmla="*/ 15240 w 327960"/>
                <a:gd name="connsiteY6" fmla="*/ 428098 h 504787"/>
                <a:gd name="connsiteX7" fmla="*/ 15240 w 327960"/>
                <a:gd name="connsiteY7" fmla="*/ 428098 h 504787"/>
                <a:gd name="connsiteX0" fmla="*/ 0 w 327960"/>
                <a:gd name="connsiteY0" fmla="*/ 0 h 503409"/>
                <a:gd name="connsiteX1" fmla="*/ 178594 w 327960"/>
                <a:gd name="connsiteY1" fmla="*/ 55245 h 503409"/>
                <a:gd name="connsiteX2" fmla="*/ 198120 w 327960"/>
                <a:gd name="connsiteY2" fmla="*/ 99060 h 503409"/>
                <a:gd name="connsiteX3" fmla="*/ 327660 w 327960"/>
                <a:gd name="connsiteY3" fmla="*/ 160020 h 503409"/>
                <a:gd name="connsiteX4" fmla="*/ 236220 w 327960"/>
                <a:gd name="connsiteY4" fmla="*/ 281940 h 503409"/>
                <a:gd name="connsiteX5" fmla="*/ 320040 w 327960"/>
                <a:gd name="connsiteY5" fmla="*/ 381000 h 503409"/>
                <a:gd name="connsiteX6" fmla="*/ 152400 w 327960"/>
                <a:gd name="connsiteY6" fmla="*/ 502920 h 503409"/>
                <a:gd name="connsiteX7" fmla="*/ 15240 w 327960"/>
                <a:gd name="connsiteY7" fmla="*/ 426720 h 503409"/>
                <a:gd name="connsiteX8" fmla="*/ 15240 w 327960"/>
                <a:gd name="connsiteY8" fmla="*/ 426720 h 503409"/>
                <a:gd name="connsiteX0" fmla="*/ 0 w 328311"/>
                <a:gd name="connsiteY0" fmla="*/ 0 h 503409"/>
                <a:gd name="connsiteX1" fmla="*/ 178594 w 328311"/>
                <a:gd name="connsiteY1" fmla="*/ 55245 h 503409"/>
                <a:gd name="connsiteX2" fmla="*/ 327660 w 328311"/>
                <a:gd name="connsiteY2" fmla="*/ 160020 h 503409"/>
                <a:gd name="connsiteX3" fmla="*/ 236220 w 328311"/>
                <a:gd name="connsiteY3" fmla="*/ 281940 h 503409"/>
                <a:gd name="connsiteX4" fmla="*/ 320040 w 328311"/>
                <a:gd name="connsiteY4" fmla="*/ 381000 h 503409"/>
                <a:gd name="connsiteX5" fmla="*/ 152400 w 328311"/>
                <a:gd name="connsiteY5" fmla="*/ 502920 h 503409"/>
                <a:gd name="connsiteX6" fmla="*/ 15240 w 328311"/>
                <a:gd name="connsiteY6" fmla="*/ 426720 h 503409"/>
                <a:gd name="connsiteX7" fmla="*/ 15240 w 328311"/>
                <a:gd name="connsiteY7" fmla="*/ 426720 h 503409"/>
                <a:gd name="connsiteX0" fmla="*/ 0 w 328042"/>
                <a:gd name="connsiteY0" fmla="*/ 0 h 503409"/>
                <a:gd name="connsiteX1" fmla="*/ 192882 w 328042"/>
                <a:gd name="connsiteY1" fmla="*/ 93345 h 503409"/>
                <a:gd name="connsiteX2" fmla="*/ 327660 w 328042"/>
                <a:gd name="connsiteY2" fmla="*/ 160020 h 503409"/>
                <a:gd name="connsiteX3" fmla="*/ 236220 w 328042"/>
                <a:gd name="connsiteY3" fmla="*/ 281940 h 503409"/>
                <a:gd name="connsiteX4" fmla="*/ 320040 w 328042"/>
                <a:gd name="connsiteY4" fmla="*/ 381000 h 503409"/>
                <a:gd name="connsiteX5" fmla="*/ 152400 w 328042"/>
                <a:gd name="connsiteY5" fmla="*/ 502920 h 503409"/>
                <a:gd name="connsiteX6" fmla="*/ 15240 w 328042"/>
                <a:gd name="connsiteY6" fmla="*/ 426720 h 503409"/>
                <a:gd name="connsiteX7" fmla="*/ 15240 w 328042"/>
                <a:gd name="connsiteY7" fmla="*/ 426720 h 503409"/>
                <a:gd name="connsiteX0" fmla="*/ 0 w 328042"/>
                <a:gd name="connsiteY0" fmla="*/ 72007 h 575416"/>
                <a:gd name="connsiteX1" fmla="*/ 192882 w 328042"/>
                <a:gd name="connsiteY1" fmla="*/ 165352 h 575416"/>
                <a:gd name="connsiteX2" fmla="*/ 327660 w 328042"/>
                <a:gd name="connsiteY2" fmla="*/ 232027 h 575416"/>
                <a:gd name="connsiteX3" fmla="*/ 236220 w 328042"/>
                <a:gd name="connsiteY3" fmla="*/ 353947 h 575416"/>
                <a:gd name="connsiteX4" fmla="*/ 320040 w 328042"/>
                <a:gd name="connsiteY4" fmla="*/ 453007 h 575416"/>
                <a:gd name="connsiteX5" fmla="*/ 152400 w 328042"/>
                <a:gd name="connsiteY5" fmla="*/ 574927 h 575416"/>
                <a:gd name="connsiteX6" fmla="*/ 15240 w 328042"/>
                <a:gd name="connsiteY6" fmla="*/ 498727 h 575416"/>
                <a:gd name="connsiteX7" fmla="*/ 15240 w 328042"/>
                <a:gd name="connsiteY7" fmla="*/ 498727 h 575416"/>
                <a:gd name="connsiteX0" fmla="*/ 0 w 328042"/>
                <a:gd name="connsiteY0" fmla="*/ 127137 h 630546"/>
                <a:gd name="connsiteX1" fmla="*/ 192882 w 328042"/>
                <a:gd name="connsiteY1" fmla="*/ 220482 h 630546"/>
                <a:gd name="connsiteX2" fmla="*/ 327660 w 328042"/>
                <a:gd name="connsiteY2" fmla="*/ 287157 h 630546"/>
                <a:gd name="connsiteX3" fmla="*/ 236220 w 328042"/>
                <a:gd name="connsiteY3" fmla="*/ 409077 h 630546"/>
                <a:gd name="connsiteX4" fmla="*/ 320040 w 328042"/>
                <a:gd name="connsiteY4" fmla="*/ 508137 h 630546"/>
                <a:gd name="connsiteX5" fmla="*/ 152400 w 328042"/>
                <a:gd name="connsiteY5" fmla="*/ 630057 h 630546"/>
                <a:gd name="connsiteX6" fmla="*/ 15240 w 328042"/>
                <a:gd name="connsiteY6" fmla="*/ 553857 h 630546"/>
                <a:gd name="connsiteX7" fmla="*/ 15240 w 328042"/>
                <a:gd name="connsiteY7" fmla="*/ 553857 h 630546"/>
                <a:gd name="connsiteX0" fmla="*/ 0 w 328042"/>
                <a:gd name="connsiteY0" fmla="*/ 133602 h 637011"/>
                <a:gd name="connsiteX1" fmla="*/ 192882 w 328042"/>
                <a:gd name="connsiteY1" fmla="*/ 226947 h 637011"/>
                <a:gd name="connsiteX2" fmla="*/ 327660 w 328042"/>
                <a:gd name="connsiteY2" fmla="*/ 293622 h 637011"/>
                <a:gd name="connsiteX3" fmla="*/ 236220 w 328042"/>
                <a:gd name="connsiteY3" fmla="*/ 415542 h 637011"/>
                <a:gd name="connsiteX4" fmla="*/ 320040 w 328042"/>
                <a:gd name="connsiteY4" fmla="*/ 514602 h 637011"/>
                <a:gd name="connsiteX5" fmla="*/ 152400 w 328042"/>
                <a:gd name="connsiteY5" fmla="*/ 636522 h 637011"/>
                <a:gd name="connsiteX6" fmla="*/ 15240 w 328042"/>
                <a:gd name="connsiteY6" fmla="*/ 560322 h 637011"/>
                <a:gd name="connsiteX7" fmla="*/ 15240 w 328042"/>
                <a:gd name="connsiteY7" fmla="*/ 560322 h 637011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042"/>
                <a:gd name="connsiteY0" fmla="*/ 130216 h 633625"/>
                <a:gd name="connsiteX1" fmla="*/ 192882 w 328042"/>
                <a:gd name="connsiteY1" fmla="*/ 223561 h 633625"/>
                <a:gd name="connsiteX2" fmla="*/ 327660 w 328042"/>
                <a:gd name="connsiteY2" fmla="*/ 290236 h 633625"/>
                <a:gd name="connsiteX3" fmla="*/ 236220 w 328042"/>
                <a:gd name="connsiteY3" fmla="*/ 412156 h 633625"/>
                <a:gd name="connsiteX4" fmla="*/ 320040 w 328042"/>
                <a:gd name="connsiteY4" fmla="*/ 511216 h 633625"/>
                <a:gd name="connsiteX5" fmla="*/ 152400 w 328042"/>
                <a:gd name="connsiteY5" fmla="*/ 633136 h 633625"/>
                <a:gd name="connsiteX6" fmla="*/ 15240 w 328042"/>
                <a:gd name="connsiteY6" fmla="*/ 556936 h 633625"/>
                <a:gd name="connsiteX7" fmla="*/ 15240 w 328042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311"/>
                <a:gd name="connsiteY0" fmla="*/ 130216 h 633625"/>
                <a:gd name="connsiteX1" fmla="*/ 192882 w 328311"/>
                <a:gd name="connsiteY1" fmla="*/ 223561 h 633625"/>
                <a:gd name="connsiteX2" fmla="*/ 327660 w 328311"/>
                <a:gd name="connsiteY2" fmla="*/ 290236 h 633625"/>
                <a:gd name="connsiteX3" fmla="*/ 236220 w 328311"/>
                <a:gd name="connsiteY3" fmla="*/ 412156 h 633625"/>
                <a:gd name="connsiteX4" fmla="*/ 320040 w 328311"/>
                <a:gd name="connsiteY4" fmla="*/ 511216 h 633625"/>
                <a:gd name="connsiteX5" fmla="*/ 152400 w 328311"/>
                <a:gd name="connsiteY5" fmla="*/ 633136 h 633625"/>
                <a:gd name="connsiteX6" fmla="*/ 15240 w 328311"/>
                <a:gd name="connsiteY6" fmla="*/ 556936 h 633625"/>
                <a:gd name="connsiteX7" fmla="*/ 15240 w 328311"/>
                <a:gd name="connsiteY7" fmla="*/ 556936 h 633625"/>
                <a:gd name="connsiteX0" fmla="*/ 0 w 328536"/>
                <a:gd name="connsiteY0" fmla="*/ 130216 h 633625"/>
                <a:gd name="connsiteX1" fmla="*/ 192882 w 328536"/>
                <a:gd name="connsiteY1" fmla="*/ 223561 h 633625"/>
                <a:gd name="connsiteX2" fmla="*/ 327660 w 328536"/>
                <a:gd name="connsiteY2" fmla="*/ 290236 h 633625"/>
                <a:gd name="connsiteX3" fmla="*/ 236220 w 328536"/>
                <a:gd name="connsiteY3" fmla="*/ 412156 h 633625"/>
                <a:gd name="connsiteX4" fmla="*/ 152400 w 328536"/>
                <a:gd name="connsiteY4" fmla="*/ 633136 h 633625"/>
                <a:gd name="connsiteX5" fmla="*/ 15240 w 328536"/>
                <a:gd name="connsiteY5" fmla="*/ 556936 h 633625"/>
                <a:gd name="connsiteX6" fmla="*/ 15240 w 328536"/>
                <a:gd name="connsiteY6" fmla="*/ 556936 h 633625"/>
                <a:gd name="connsiteX0" fmla="*/ 0 w 328873"/>
                <a:gd name="connsiteY0" fmla="*/ 130216 h 556936"/>
                <a:gd name="connsiteX1" fmla="*/ 192882 w 328873"/>
                <a:gd name="connsiteY1" fmla="*/ 223561 h 556936"/>
                <a:gd name="connsiteX2" fmla="*/ 327660 w 328873"/>
                <a:gd name="connsiteY2" fmla="*/ 290236 h 556936"/>
                <a:gd name="connsiteX3" fmla="*/ 236220 w 328873"/>
                <a:gd name="connsiteY3" fmla="*/ 412156 h 556936"/>
                <a:gd name="connsiteX4" fmla="*/ 15240 w 328873"/>
                <a:gd name="connsiteY4" fmla="*/ 556936 h 556936"/>
                <a:gd name="connsiteX5" fmla="*/ 15240 w 328873"/>
                <a:gd name="connsiteY5" fmla="*/ 556936 h 556936"/>
                <a:gd name="connsiteX0" fmla="*/ 0 w 328873"/>
                <a:gd name="connsiteY0" fmla="*/ 130216 h 621848"/>
                <a:gd name="connsiteX1" fmla="*/ 192882 w 328873"/>
                <a:gd name="connsiteY1" fmla="*/ 223561 h 621848"/>
                <a:gd name="connsiteX2" fmla="*/ 327660 w 328873"/>
                <a:gd name="connsiteY2" fmla="*/ 290236 h 621848"/>
                <a:gd name="connsiteX3" fmla="*/ 236220 w 328873"/>
                <a:gd name="connsiteY3" fmla="*/ 412156 h 621848"/>
                <a:gd name="connsiteX4" fmla="*/ 15240 w 328873"/>
                <a:gd name="connsiteY4" fmla="*/ 556936 h 621848"/>
                <a:gd name="connsiteX5" fmla="*/ 15240 w 328873"/>
                <a:gd name="connsiteY5" fmla="*/ 556936 h 621848"/>
                <a:gd name="connsiteX0" fmla="*/ 0 w 328042"/>
                <a:gd name="connsiteY0" fmla="*/ 130216 h 619079"/>
                <a:gd name="connsiteX1" fmla="*/ 192882 w 328042"/>
                <a:gd name="connsiteY1" fmla="*/ 223561 h 619079"/>
                <a:gd name="connsiteX2" fmla="*/ 327660 w 328042"/>
                <a:gd name="connsiteY2" fmla="*/ 290236 h 619079"/>
                <a:gd name="connsiteX3" fmla="*/ 236220 w 328042"/>
                <a:gd name="connsiteY3" fmla="*/ 412156 h 619079"/>
                <a:gd name="connsiteX4" fmla="*/ 15240 w 328042"/>
                <a:gd name="connsiteY4" fmla="*/ 556936 h 619079"/>
                <a:gd name="connsiteX5" fmla="*/ 15240 w 328042"/>
                <a:gd name="connsiteY5" fmla="*/ 556936 h 619079"/>
                <a:gd name="connsiteX0" fmla="*/ 0 w 328386"/>
                <a:gd name="connsiteY0" fmla="*/ 130216 h 556936"/>
                <a:gd name="connsiteX1" fmla="*/ 192882 w 328386"/>
                <a:gd name="connsiteY1" fmla="*/ 223561 h 556936"/>
                <a:gd name="connsiteX2" fmla="*/ 327660 w 328386"/>
                <a:gd name="connsiteY2" fmla="*/ 290236 h 556936"/>
                <a:gd name="connsiteX3" fmla="*/ 236220 w 328386"/>
                <a:gd name="connsiteY3" fmla="*/ 412156 h 556936"/>
                <a:gd name="connsiteX4" fmla="*/ 252412 w 328386"/>
                <a:gd name="connsiteY4" fmla="*/ 442638 h 556936"/>
                <a:gd name="connsiteX5" fmla="*/ 15240 w 328386"/>
                <a:gd name="connsiteY5" fmla="*/ 556936 h 556936"/>
                <a:gd name="connsiteX6" fmla="*/ 15240 w 328386"/>
                <a:gd name="connsiteY6" fmla="*/ 556936 h 556936"/>
                <a:gd name="connsiteX0" fmla="*/ 0 w 329414"/>
                <a:gd name="connsiteY0" fmla="*/ 130216 h 556936"/>
                <a:gd name="connsiteX1" fmla="*/ 192882 w 329414"/>
                <a:gd name="connsiteY1" fmla="*/ 223561 h 556936"/>
                <a:gd name="connsiteX2" fmla="*/ 327660 w 329414"/>
                <a:gd name="connsiteY2" fmla="*/ 290236 h 556936"/>
                <a:gd name="connsiteX3" fmla="*/ 252412 w 329414"/>
                <a:gd name="connsiteY3" fmla="*/ 442638 h 556936"/>
                <a:gd name="connsiteX4" fmla="*/ 15240 w 329414"/>
                <a:gd name="connsiteY4" fmla="*/ 556936 h 556936"/>
                <a:gd name="connsiteX5" fmla="*/ 15240 w 329414"/>
                <a:gd name="connsiteY5" fmla="*/ 556936 h 556936"/>
                <a:gd name="connsiteX0" fmla="*/ 0 w 328197"/>
                <a:gd name="connsiteY0" fmla="*/ 130216 h 556936"/>
                <a:gd name="connsiteX1" fmla="*/ 192882 w 328197"/>
                <a:gd name="connsiteY1" fmla="*/ 223561 h 556936"/>
                <a:gd name="connsiteX2" fmla="*/ 327660 w 328197"/>
                <a:gd name="connsiteY2" fmla="*/ 290236 h 556936"/>
                <a:gd name="connsiteX3" fmla="*/ 230981 w 328197"/>
                <a:gd name="connsiteY3" fmla="*/ 399775 h 556936"/>
                <a:gd name="connsiteX4" fmla="*/ 15240 w 328197"/>
                <a:gd name="connsiteY4" fmla="*/ 556936 h 556936"/>
                <a:gd name="connsiteX5" fmla="*/ 15240 w 32819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28407"/>
                <a:gd name="connsiteY0" fmla="*/ 130216 h 556936"/>
                <a:gd name="connsiteX1" fmla="*/ 192882 w 328407"/>
                <a:gd name="connsiteY1" fmla="*/ 223561 h 556936"/>
                <a:gd name="connsiteX2" fmla="*/ 327660 w 328407"/>
                <a:gd name="connsiteY2" fmla="*/ 290236 h 556936"/>
                <a:gd name="connsiteX3" fmla="*/ 230981 w 328407"/>
                <a:gd name="connsiteY3" fmla="*/ 399775 h 556936"/>
                <a:gd name="connsiteX4" fmla="*/ 15240 w 328407"/>
                <a:gd name="connsiteY4" fmla="*/ 556936 h 556936"/>
                <a:gd name="connsiteX5" fmla="*/ 15240 w 328407"/>
                <a:gd name="connsiteY5" fmla="*/ 556936 h 556936"/>
                <a:gd name="connsiteX0" fmla="*/ 0 w 331065"/>
                <a:gd name="connsiteY0" fmla="*/ 130216 h 580196"/>
                <a:gd name="connsiteX1" fmla="*/ 192882 w 331065"/>
                <a:gd name="connsiteY1" fmla="*/ 223561 h 580196"/>
                <a:gd name="connsiteX2" fmla="*/ 327660 w 331065"/>
                <a:gd name="connsiteY2" fmla="*/ 290236 h 580196"/>
                <a:gd name="connsiteX3" fmla="*/ 230981 w 331065"/>
                <a:gd name="connsiteY3" fmla="*/ 399775 h 580196"/>
                <a:gd name="connsiteX4" fmla="*/ 15240 w 331065"/>
                <a:gd name="connsiteY4" fmla="*/ 556936 h 580196"/>
                <a:gd name="connsiteX5" fmla="*/ 15240 w 331065"/>
                <a:gd name="connsiteY5" fmla="*/ 556936 h 580196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1463"/>
                <a:gd name="connsiteY0" fmla="*/ 130216 h 613077"/>
                <a:gd name="connsiteX1" fmla="*/ 192882 w 331463"/>
                <a:gd name="connsiteY1" fmla="*/ 223561 h 613077"/>
                <a:gd name="connsiteX2" fmla="*/ 327660 w 331463"/>
                <a:gd name="connsiteY2" fmla="*/ 290236 h 613077"/>
                <a:gd name="connsiteX3" fmla="*/ 230981 w 331463"/>
                <a:gd name="connsiteY3" fmla="*/ 399775 h 613077"/>
                <a:gd name="connsiteX4" fmla="*/ 15240 w 331463"/>
                <a:gd name="connsiteY4" fmla="*/ 556936 h 613077"/>
                <a:gd name="connsiteX5" fmla="*/ 15240 w 331463"/>
                <a:gd name="connsiteY5" fmla="*/ 556936 h 613077"/>
                <a:gd name="connsiteX0" fmla="*/ 0 w 330428"/>
                <a:gd name="connsiteY0" fmla="*/ 130216 h 617313"/>
                <a:gd name="connsiteX1" fmla="*/ 192882 w 330428"/>
                <a:gd name="connsiteY1" fmla="*/ 223561 h 617313"/>
                <a:gd name="connsiteX2" fmla="*/ 327660 w 330428"/>
                <a:gd name="connsiteY2" fmla="*/ 290236 h 617313"/>
                <a:gd name="connsiteX3" fmla="*/ 230981 w 330428"/>
                <a:gd name="connsiteY3" fmla="*/ 399775 h 617313"/>
                <a:gd name="connsiteX4" fmla="*/ 15240 w 330428"/>
                <a:gd name="connsiteY4" fmla="*/ 556936 h 617313"/>
                <a:gd name="connsiteX5" fmla="*/ 15240 w 330428"/>
                <a:gd name="connsiteY5" fmla="*/ 556936 h 617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428" h="617313">
                  <a:moveTo>
                    <a:pt x="0" y="130216"/>
                  </a:moveTo>
                  <a:cubicBezTo>
                    <a:pt x="18653" y="-37186"/>
                    <a:pt x="531179" y="-79334"/>
                    <a:pt x="192882" y="223561"/>
                  </a:cubicBezTo>
                  <a:cubicBezTo>
                    <a:pt x="285592" y="235944"/>
                    <a:pt x="321310" y="260867"/>
                    <a:pt x="327660" y="290236"/>
                  </a:cubicBezTo>
                  <a:cubicBezTo>
                    <a:pt x="334010" y="319605"/>
                    <a:pt x="321151" y="395806"/>
                    <a:pt x="230981" y="399775"/>
                  </a:cubicBezTo>
                  <a:cubicBezTo>
                    <a:pt x="487045" y="542968"/>
                    <a:pt x="187722" y="708940"/>
                    <a:pt x="15240" y="556936"/>
                  </a:cubicBezTo>
                  <a:lnTo>
                    <a:pt x="15240" y="556936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1FCC59C-4807-2470-40D1-5355AEED7A61}"/>
                </a:ext>
              </a:extLst>
            </p:cNvPr>
            <p:cNvSpPr/>
            <p:nvPr/>
          </p:nvSpPr>
          <p:spPr>
            <a:xfrm>
              <a:off x="2182851" y="2218257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angle 98">
            <a:extLst>
              <a:ext uri="{FF2B5EF4-FFF2-40B4-BE49-F238E27FC236}">
                <a16:creationId xmlns:a16="http://schemas.microsoft.com/office/drawing/2014/main" id="{5918E1C2-7D80-7559-5C82-75253A086FE7}"/>
              </a:ext>
            </a:extLst>
          </p:cNvPr>
          <p:cNvSpPr/>
          <p:nvPr/>
        </p:nvSpPr>
        <p:spPr>
          <a:xfrm>
            <a:off x="5531208" y="4497987"/>
            <a:ext cx="2005255" cy="1399610"/>
          </a:xfrm>
          <a:custGeom>
            <a:avLst/>
            <a:gdLst>
              <a:gd name="connsiteX0" fmla="*/ 0 w 494185"/>
              <a:gd name="connsiteY0" fmla="*/ 0 h 238226"/>
              <a:gd name="connsiteX1" fmla="*/ 494185 w 494185"/>
              <a:gd name="connsiteY1" fmla="*/ 0 h 238226"/>
              <a:gd name="connsiteX2" fmla="*/ 494185 w 494185"/>
              <a:gd name="connsiteY2" fmla="*/ 238226 h 238226"/>
              <a:gd name="connsiteX3" fmla="*/ 0 w 494185"/>
              <a:gd name="connsiteY3" fmla="*/ 238226 h 238226"/>
              <a:gd name="connsiteX4" fmla="*/ 0 w 494185"/>
              <a:gd name="connsiteY4" fmla="*/ 0 h 238226"/>
              <a:gd name="connsiteX0" fmla="*/ 317500 w 811685"/>
              <a:gd name="connsiteY0" fmla="*/ 0 h 263626"/>
              <a:gd name="connsiteX1" fmla="*/ 811685 w 811685"/>
              <a:gd name="connsiteY1" fmla="*/ 0 h 263626"/>
              <a:gd name="connsiteX2" fmla="*/ 811685 w 811685"/>
              <a:gd name="connsiteY2" fmla="*/ 238226 h 263626"/>
              <a:gd name="connsiteX3" fmla="*/ 0 w 811685"/>
              <a:gd name="connsiteY3" fmla="*/ 263626 h 263626"/>
              <a:gd name="connsiteX4" fmla="*/ 317500 w 811685"/>
              <a:gd name="connsiteY4" fmla="*/ 0 h 263626"/>
              <a:gd name="connsiteX0" fmla="*/ 317500 w 1065685"/>
              <a:gd name="connsiteY0" fmla="*/ 0 h 263626"/>
              <a:gd name="connsiteX1" fmla="*/ 811685 w 1065685"/>
              <a:gd name="connsiteY1" fmla="*/ 0 h 263626"/>
              <a:gd name="connsiteX2" fmla="*/ 1065685 w 1065685"/>
              <a:gd name="connsiteY2" fmla="*/ 238226 h 263626"/>
              <a:gd name="connsiteX3" fmla="*/ 0 w 1065685"/>
              <a:gd name="connsiteY3" fmla="*/ 263626 h 263626"/>
              <a:gd name="connsiteX4" fmla="*/ 317500 w 1065685"/>
              <a:gd name="connsiteY4" fmla="*/ 0 h 263626"/>
              <a:gd name="connsiteX0" fmla="*/ 317500 w 1629783"/>
              <a:gd name="connsiteY0" fmla="*/ 0 h 1149830"/>
              <a:gd name="connsiteX1" fmla="*/ 811685 w 1629783"/>
              <a:gd name="connsiteY1" fmla="*/ 0 h 1149830"/>
              <a:gd name="connsiteX2" fmla="*/ 1065685 w 1629783"/>
              <a:gd name="connsiteY2" fmla="*/ 238226 h 1149830"/>
              <a:gd name="connsiteX3" fmla="*/ 0 w 1629783"/>
              <a:gd name="connsiteY3" fmla="*/ 263626 h 1149830"/>
              <a:gd name="connsiteX4" fmla="*/ 317500 w 1629783"/>
              <a:gd name="connsiteY4" fmla="*/ 0 h 1149830"/>
              <a:gd name="connsiteX0" fmla="*/ 757835 w 1862217"/>
              <a:gd name="connsiteY0" fmla="*/ 0 h 1617061"/>
              <a:gd name="connsiteX1" fmla="*/ 1252020 w 1862217"/>
              <a:gd name="connsiteY1" fmla="*/ 0 h 1617061"/>
              <a:gd name="connsiteX2" fmla="*/ 1506020 w 1862217"/>
              <a:gd name="connsiteY2" fmla="*/ 238226 h 1617061"/>
              <a:gd name="connsiteX3" fmla="*/ 440335 w 1862217"/>
              <a:gd name="connsiteY3" fmla="*/ 263626 h 1617061"/>
              <a:gd name="connsiteX4" fmla="*/ 757835 w 1862217"/>
              <a:gd name="connsiteY4" fmla="*/ 0 h 1617061"/>
              <a:gd name="connsiteX0" fmla="*/ 731873 w 1963959"/>
              <a:gd name="connsiteY0" fmla="*/ 0 h 1552550"/>
              <a:gd name="connsiteX1" fmla="*/ 1226058 w 1963959"/>
              <a:gd name="connsiteY1" fmla="*/ 0 h 1552550"/>
              <a:gd name="connsiteX2" fmla="*/ 1480058 w 1963959"/>
              <a:gd name="connsiteY2" fmla="*/ 238226 h 1552550"/>
              <a:gd name="connsiteX3" fmla="*/ 414373 w 1963959"/>
              <a:gd name="connsiteY3" fmla="*/ 263626 h 1552550"/>
              <a:gd name="connsiteX4" fmla="*/ 731873 w 1963959"/>
              <a:gd name="connsiteY4" fmla="*/ 0 h 1552550"/>
              <a:gd name="connsiteX0" fmla="*/ 733569 w 1956596"/>
              <a:gd name="connsiteY0" fmla="*/ 0 h 1597089"/>
              <a:gd name="connsiteX1" fmla="*/ 1227754 w 1956596"/>
              <a:gd name="connsiteY1" fmla="*/ 0 h 1597089"/>
              <a:gd name="connsiteX2" fmla="*/ 1481754 w 1956596"/>
              <a:gd name="connsiteY2" fmla="*/ 238226 h 1597089"/>
              <a:gd name="connsiteX3" fmla="*/ 416069 w 1956596"/>
              <a:gd name="connsiteY3" fmla="*/ 263626 h 1597089"/>
              <a:gd name="connsiteX4" fmla="*/ 733569 w 1956596"/>
              <a:gd name="connsiteY4" fmla="*/ 0 h 1597089"/>
              <a:gd name="connsiteX0" fmla="*/ 722769 w 2005255"/>
              <a:gd name="connsiteY0" fmla="*/ 0 h 1344944"/>
              <a:gd name="connsiteX1" fmla="*/ 1216954 w 2005255"/>
              <a:gd name="connsiteY1" fmla="*/ 0 h 1344944"/>
              <a:gd name="connsiteX2" fmla="*/ 1470954 w 2005255"/>
              <a:gd name="connsiteY2" fmla="*/ 238226 h 1344944"/>
              <a:gd name="connsiteX3" fmla="*/ 405269 w 2005255"/>
              <a:gd name="connsiteY3" fmla="*/ 263626 h 1344944"/>
              <a:gd name="connsiteX4" fmla="*/ 722769 w 2005255"/>
              <a:gd name="connsiteY4" fmla="*/ 0 h 1344944"/>
              <a:gd name="connsiteX0" fmla="*/ 722769 w 2005255"/>
              <a:gd name="connsiteY0" fmla="*/ 0 h 1399610"/>
              <a:gd name="connsiteX1" fmla="*/ 1216954 w 2005255"/>
              <a:gd name="connsiteY1" fmla="*/ 0 h 1399610"/>
              <a:gd name="connsiteX2" fmla="*/ 1470954 w 2005255"/>
              <a:gd name="connsiteY2" fmla="*/ 238226 h 1399610"/>
              <a:gd name="connsiteX3" fmla="*/ 405269 w 2005255"/>
              <a:gd name="connsiteY3" fmla="*/ 263626 h 1399610"/>
              <a:gd name="connsiteX4" fmla="*/ 722769 w 2005255"/>
              <a:gd name="connsiteY4" fmla="*/ 0 h 139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5255" h="1399610">
                <a:moveTo>
                  <a:pt x="722769" y="0"/>
                </a:moveTo>
                <a:lnTo>
                  <a:pt x="1216954" y="0"/>
                </a:lnTo>
                <a:lnTo>
                  <a:pt x="1470954" y="238226"/>
                </a:lnTo>
                <a:cubicBezTo>
                  <a:pt x="3592226" y="1707193"/>
                  <a:pt x="-1411203" y="1855359"/>
                  <a:pt x="405269" y="263626"/>
                </a:cubicBezTo>
                <a:lnTo>
                  <a:pt x="722769" y="0"/>
                </a:lnTo>
                <a:close/>
              </a:path>
            </a:pathLst>
          </a:custGeom>
          <a:solidFill>
            <a:srgbClr val="FFE42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1AEE6D3-9105-580E-948B-97D289396A99}"/>
              </a:ext>
            </a:extLst>
          </p:cNvPr>
          <p:cNvGrpSpPr/>
          <p:nvPr/>
        </p:nvGrpSpPr>
        <p:grpSpPr>
          <a:xfrm>
            <a:off x="9733918" y="518723"/>
            <a:ext cx="2458082" cy="2977827"/>
            <a:chOff x="5987399" y="323806"/>
            <a:chExt cx="3235535" cy="3919668"/>
          </a:xfrm>
        </p:grpSpPr>
        <p:sp>
          <p:nvSpPr>
            <p:cNvPr id="127" name="Rectangle 67">
              <a:extLst>
                <a:ext uri="{FF2B5EF4-FFF2-40B4-BE49-F238E27FC236}">
                  <a16:creationId xmlns:a16="http://schemas.microsoft.com/office/drawing/2014/main" id="{87ECDCF7-4997-BADB-F595-BF127A6D0A29}"/>
                </a:ext>
              </a:extLst>
            </p:cNvPr>
            <p:cNvSpPr/>
            <p:nvPr/>
          </p:nvSpPr>
          <p:spPr>
            <a:xfrm>
              <a:off x="6908008" y="3467100"/>
              <a:ext cx="732118" cy="77637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2118" h="776374">
                  <a:moveTo>
                    <a:pt x="145256" y="0"/>
                  </a:moveTo>
                  <a:lnTo>
                    <a:pt x="409420" y="81380"/>
                  </a:lnTo>
                  <a:cubicBezTo>
                    <a:pt x="427305" y="132577"/>
                    <a:pt x="277787" y="334635"/>
                    <a:pt x="326231" y="431006"/>
                  </a:cubicBezTo>
                  <a:cubicBezTo>
                    <a:pt x="581844" y="539283"/>
                    <a:pt x="886221" y="561975"/>
                    <a:pt x="642937" y="661987"/>
                  </a:cubicBezTo>
                  <a:cubicBezTo>
                    <a:pt x="635397" y="731043"/>
                    <a:pt x="629048" y="805259"/>
                    <a:pt x="414338" y="721518"/>
                  </a:cubicBezTo>
                  <a:cubicBezTo>
                    <a:pt x="304404" y="89495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67">
              <a:extLst>
                <a:ext uri="{FF2B5EF4-FFF2-40B4-BE49-F238E27FC236}">
                  <a16:creationId xmlns:a16="http://schemas.microsoft.com/office/drawing/2014/main" id="{E4203298-75AB-4A53-65E6-175B1A245FC6}"/>
                </a:ext>
              </a:extLst>
            </p:cNvPr>
            <p:cNvSpPr/>
            <p:nvPr/>
          </p:nvSpPr>
          <p:spPr>
            <a:xfrm rot="21258454">
              <a:off x="7754439" y="3412528"/>
              <a:ext cx="692755" cy="76351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  <a:gd name="connsiteX0" fmla="*/ 145256 w 734620"/>
                <a:gd name="connsiteY0" fmla="*/ 0 h 776374"/>
                <a:gd name="connsiteX1" fmla="*/ 409420 w 734620"/>
                <a:gd name="connsiteY1" fmla="*/ 81380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76374"/>
                <a:gd name="connsiteX1" fmla="*/ 450173 w 734620"/>
                <a:gd name="connsiteY1" fmla="*/ 80656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66733"/>
                <a:gd name="connsiteX1" fmla="*/ 450173 w 734620"/>
                <a:gd name="connsiteY1" fmla="*/ 80656 h 766733"/>
                <a:gd name="connsiteX2" fmla="*/ 340936 w 734620"/>
                <a:gd name="connsiteY2" fmla="*/ 475546 h 766733"/>
                <a:gd name="connsiteX3" fmla="*/ 642937 w 734620"/>
                <a:gd name="connsiteY3" fmla="*/ 661987 h 766733"/>
                <a:gd name="connsiteX4" fmla="*/ 446558 w 734620"/>
                <a:gd name="connsiteY4" fmla="*/ 710371 h 766733"/>
                <a:gd name="connsiteX5" fmla="*/ 19049 w 734620"/>
                <a:gd name="connsiteY5" fmla="*/ 578644 h 766733"/>
                <a:gd name="connsiteX6" fmla="*/ 0 w 734620"/>
                <a:gd name="connsiteY6" fmla="*/ 121860 h 766733"/>
                <a:gd name="connsiteX7" fmla="*/ 145256 w 734620"/>
                <a:gd name="connsiteY7" fmla="*/ 0 h 766733"/>
                <a:gd name="connsiteX0" fmla="*/ 145256 w 734620"/>
                <a:gd name="connsiteY0" fmla="*/ 0 h 763514"/>
                <a:gd name="connsiteX1" fmla="*/ 450173 w 734620"/>
                <a:gd name="connsiteY1" fmla="*/ 80656 h 763514"/>
                <a:gd name="connsiteX2" fmla="*/ 340936 w 734620"/>
                <a:gd name="connsiteY2" fmla="*/ 475546 h 763514"/>
                <a:gd name="connsiteX3" fmla="*/ 642937 w 734620"/>
                <a:gd name="connsiteY3" fmla="*/ 661987 h 763514"/>
                <a:gd name="connsiteX4" fmla="*/ 446558 w 734620"/>
                <a:gd name="connsiteY4" fmla="*/ 710371 h 763514"/>
                <a:gd name="connsiteX5" fmla="*/ 19049 w 734620"/>
                <a:gd name="connsiteY5" fmla="*/ 578644 h 763514"/>
                <a:gd name="connsiteX6" fmla="*/ 0 w 734620"/>
                <a:gd name="connsiteY6" fmla="*/ 121860 h 763514"/>
                <a:gd name="connsiteX7" fmla="*/ 145256 w 734620"/>
                <a:gd name="connsiteY7" fmla="*/ 0 h 763514"/>
                <a:gd name="connsiteX0" fmla="*/ 145256 w 692755"/>
                <a:gd name="connsiteY0" fmla="*/ 0 h 763514"/>
                <a:gd name="connsiteX1" fmla="*/ 450173 w 692755"/>
                <a:gd name="connsiteY1" fmla="*/ 80656 h 763514"/>
                <a:gd name="connsiteX2" fmla="*/ 340936 w 692755"/>
                <a:gd name="connsiteY2" fmla="*/ 475546 h 763514"/>
                <a:gd name="connsiteX3" fmla="*/ 642937 w 692755"/>
                <a:gd name="connsiteY3" fmla="*/ 661987 h 763514"/>
                <a:gd name="connsiteX4" fmla="*/ 446558 w 692755"/>
                <a:gd name="connsiteY4" fmla="*/ 710371 h 763514"/>
                <a:gd name="connsiteX5" fmla="*/ 19049 w 692755"/>
                <a:gd name="connsiteY5" fmla="*/ 578644 h 763514"/>
                <a:gd name="connsiteX6" fmla="*/ 0 w 692755"/>
                <a:gd name="connsiteY6" fmla="*/ 121860 h 763514"/>
                <a:gd name="connsiteX7" fmla="*/ 145256 w 692755"/>
                <a:gd name="connsiteY7" fmla="*/ 0 h 7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755" h="763514">
                  <a:moveTo>
                    <a:pt x="145256" y="0"/>
                  </a:moveTo>
                  <a:lnTo>
                    <a:pt x="450173" y="80656"/>
                  </a:lnTo>
                  <a:cubicBezTo>
                    <a:pt x="468058" y="131853"/>
                    <a:pt x="292492" y="379175"/>
                    <a:pt x="340936" y="475546"/>
                  </a:cubicBezTo>
                  <a:cubicBezTo>
                    <a:pt x="596549" y="583823"/>
                    <a:pt x="787411" y="544946"/>
                    <a:pt x="642937" y="661987"/>
                  </a:cubicBezTo>
                  <a:cubicBezTo>
                    <a:pt x="635397" y="731043"/>
                    <a:pt x="661268" y="794112"/>
                    <a:pt x="446558" y="710371"/>
                  </a:cubicBezTo>
                  <a:cubicBezTo>
                    <a:pt x="378087" y="87597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45">
              <a:extLst>
                <a:ext uri="{FF2B5EF4-FFF2-40B4-BE49-F238E27FC236}">
                  <a16:creationId xmlns:a16="http://schemas.microsoft.com/office/drawing/2014/main" id="{8E8D76FD-AB18-FFC7-597E-C4EE4D5FFEE7}"/>
                </a:ext>
              </a:extLst>
            </p:cNvPr>
            <p:cNvSpPr/>
            <p:nvPr/>
          </p:nvSpPr>
          <p:spPr>
            <a:xfrm flipH="1">
              <a:off x="5987399" y="1941116"/>
              <a:ext cx="2852501" cy="1820813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1398980 w 3371806"/>
                <a:gd name="connsiteY2" fmla="*/ 329264 h 2271378"/>
                <a:gd name="connsiteX3" fmla="*/ 3221683 w 3371806"/>
                <a:gd name="connsiteY3" fmla="*/ 414409 h 2271378"/>
                <a:gd name="connsiteX4" fmla="*/ 814780 w 3371806"/>
                <a:gd name="connsiteY4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736 h 2458836"/>
                <a:gd name="connsiteX1" fmla="*/ 1384196 w 3513254"/>
                <a:gd name="connsiteY1" fmla="*/ 736 h 2458836"/>
                <a:gd name="connsiteX2" fmla="*/ 3366326 w 3513254"/>
                <a:gd name="connsiteY2" fmla="*/ 711224 h 2458836"/>
                <a:gd name="connsiteX3" fmla="*/ 799996 w 3513254"/>
                <a:gd name="connsiteY3" fmla="*/ 736 h 2458836"/>
                <a:gd name="connsiteX0" fmla="*/ 934149 w 3500478"/>
                <a:gd name="connsiteY0" fmla="*/ 737 h 2209393"/>
                <a:gd name="connsiteX1" fmla="*/ 1518349 w 3500478"/>
                <a:gd name="connsiteY1" fmla="*/ 737 h 2209393"/>
                <a:gd name="connsiteX2" fmla="*/ 3500479 w 3500478"/>
                <a:gd name="connsiteY2" fmla="*/ 711225 h 2209393"/>
                <a:gd name="connsiteX3" fmla="*/ 934149 w 3500478"/>
                <a:gd name="connsiteY3" fmla="*/ 737 h 2209393"/>
                <a:gd name="connsiteX0" fmla="*/ 919093 w 3610688"/>
                <a:gd name="connsiteY0" fmla="*/ 0 h 2230199"/>
                <a:gd name="connsiteX1" fmla="*/ 1628557 w 3610688"/>
                <a:gd name="connsiteY1" fmla="*/ 34163 h 2230199"/>
                <a:gd name="connsiteX2" fmla="*/ 3610687 w 3610688"/>
                <a:gd name="connsiteY2" fmla="*/ 744651 h 2230199"/>
                <a:gd name="connsiteX3" fmla="*/ 919093 w 3610688"/>
                <a:gd name="connsiteY3" fmla="*/ 0 h 2230199"/>
                <a:gd name="connsiteX0" fmla="*/ 718719 w 3410312"/>
                <a:gd name="connsiteY0" fmla="*/ 0 h 2176875"/>
                <a:gd name="connsiteX1" fmla="*/ 1428183 w 3410312"/>
                <a:gd name="connsiteY1" fmla="*/ 34163 h 2176875"/>
                <a:gd name="connsiteX2" fmla="*/ 3410313 w 3410312"/>
                <a:gd name="connsiteY2" fmla="*/ 744651 h 2176875"/>
                <a:gd name="connsiteX3" fmla="*/ 718719 w 3410312"/>
                <a:gd name="connsiteY3" fmla="*/ 0 h 217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0312" h="2176875">
                  <a:moveTo>
                    <a:pt x="718719" y="0"/>
                  </a:moveTo>
                  <a:lnTo>
                    <a:pt x="1428183" y="34163"/>
                  </a:lnTo>
                  <a:cubicBezTo>
                    <a:pt x="2020567" y="5281"/>
                    <a:pt x="2924214" y="834268"/>
                    <a:pt x="3410313" y="744651"/>
                  </a:cubicBezTo>
                  <a:cubicBezTo>
                    <a:pt x="3251610" y="3292627"/>
                    <a:pt x="-1842238" y="2061153"/>
                    <a:pt x="718719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2">
              <a:extLst>
                <a:ext uri="{FF2B5EF4-FFF2-40B4-BE49-F238E27FC236}">
                  <a16:creationId xmlns:a16="http://schemas.microsoft.com/office/drawing/2014/main" id="{0E952D5B-F451-DE11-10DF-378D50AE3FD6}"/>
                </a:ext>
              </a:extLst>
            </p:cNvPr>
            <p:cNvSpPr/>
            <p:nvPr/>
          </p:nvSpPr>
          <p:spPr>
            <a:xfrm>
              <a:off x="6981992" y="494942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183A7397-8D31-55DE-FFB7-18381BE773E9}"/>
                </a:ext>
              </a:extLst>
            </p:cNvPr>
            <p:cNvGrpSpPr/>
            <p:nvPr/>
          </p:nvGrpSpPr>
          <p:grpSpPr>
            <a:xfrm>
              <a:off x="8837784" y="1321117"/>
              <a:ext cx="169738" cy="348308"/>
              <a:chOff x="9213915" y="1484981"/>
              <a:chExt cx="681654" cy="616450"/>
            </a:xfrm>
          </p:grpSpPr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E5F81B2F-A277-606E-8F23-8BE15EA113D8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: Rounded Corners 144">
                <a:extLst>
                  <a:ext uri="{FF2B5EF4-FFF2-40B4-BE49-F238E27FC236}">
                    <a16:creationId xmlns:a16="http://schemas.microsoft.com/office/drawing/2014/main" id="{8E432846-8EC3-38E4-5A21-2FE429FCBDDC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: Rounded Corners 145">
                <a:extLst>
                  <a:ext uri="{FF2B5EF4-FFF2-40B4-BE49-F238E27FC236}">
                    <a16:creationId xmlns:a16="http://schemas.microsoft.com/office/drawing/2014/main" id="{19C2172E-2DCD-782D-3CCC-8A01C68247E5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55D1AA7-04BE-D0F8-8059-1894E4C09D67}"/>
                </a:ext>
              </a:extLst>
            </p:cNvPr>
            <p:cNvGrpSpPr/>
            <p:nvPr/>
          </p:nvGrpSpPr>
          <p:grpSpPr>
            <a:xfrm>
              <a:off x="7811222" y="1275942"/>
              <a:ext cx="373380" cy="445891"/>
              <a:chOff x="9213915" y="1484981"/>
              <a:chExt cx="681654" cy="616450"/>
            </a:xfrm>
          </p:grpSpPr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8F12B307-A3C0-482D-5A2E-EFCF03873E87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B9C7443B-3EB8-E09E-7748-96C1FFE657B6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110EEE4B-9CEB-18DC-F87E-D827C89BE8D5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" name="Rectangle 61">
              <a:extLst>
                <a:ext uri="{FF2B5EF4-FFF2-40B4-BE49-F238E27FC236}">
                  <a16:creationId xmlns:a16="http://schemas.microsoft.com/office/drawing/2014/main" id="{5A759A74-DA6F-EC8F-3791-C2F1DA02C777}"/>
                </a:ext>
              </a:extLst>
            </p:cNvPr>
            <p:cNvSpPr/>
            <p:nvPr/>
          </p:nvSpPr>
          <p:spPr>
            <a:xfrm>
              <a:off x="8324671" y="1600871"/>
              <a:ext cx="827226" cy="509411"/>
            </a:xfrm>
            <a:custGeom>
              <a:avLst/>
              <a:gdLst>
                <a:gd name="connsiteX0" fmla="*/ 0 w 296351"/>
                <a:gd name="connsiteY0" fmla="*/ 0 h 267701"/>
                <a:gd name="connsiteX1" fmla="*/ 296351 w 296351"/>
                <a:gd name="connsiteY1" fmla="*/ 0 h 267701"/>
                <a:gd name="connsiteX2" fmla="*/ 296351 w 296351"/>
                <a:gd name="connsiteY2" fmla="*/ 267701 h 267701"/>
                <a:gd name="connsiteX3" fmla="*/ 0 w 296351"/>
                <a:gd name="connsiteY3" fmla="*/ 267701 h 267701"/>
                <a:gd name="connsiteX4" fmla="*/ 0 w 296351"/>
                <a:gd name="connsiteY4" fmla="*/ 0 h 267701"/>
                <a:gd name="connsiteX0" fmla="*/ 160020 w 296351"/>
                <a:gd name="connsiteY0" fmla="*/ 0 h 313421"/>
                <a:gd name="connsiteX1" fmla="*/ 296351 w 296351"/>
                <a:gd name="connsiteY1" fmla="*/ 45720 h 313421"/>
                <a:gd name="connsiteX2" fmla="*/ 296351 w 296351"/>
                <a:gd name="connsiteY2" fmla="*/ 313421 h 313421"/>
                <a:gd name="connsiteX3" fmla="*/ 0 w 296351"/>
                <a:gd name="connsiteY3" fmla="*/ 313421 h 313421"/>
                <a:gd name="connsiteX4" fmla="*/ 160020 w 29635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29222 h 342643"/>
                <a:gd name="connsiteX1" fmla="*/ 631631 w 631631"/>
                <a:gd name="connsiteY1" fmla="*/ 74942 h 342643"/>
                <a:gd name="connsiteX2" fmla="*/ 631631 w 631631"/>
                <a:gd name="connsiteY2" fmla="*/ 342643 h 342643"/>
                <a:gd name="connsiteX3" fmla="*/ 0 w 631631"/>
                <a:gd name="connsiteY3" fmla="*/ 319783 h 342643"/>
                <a:gd name="connsiteX4" fmla="*/ 495300 w 631631"/>
                <a:gd name="connsiteY4" fmla="*/ 29222 h 342643"/>
                <a:gd name="connsiteX0" fmla="*/ 495300 w 814511"/>
                <a:gd name="connsiteY0" fmla="*/ 29222 h 418843"/>
                <a:gd name="connsiteX1" fmla="*/ 631631 w 814511"/>
                <a:gd name="connsiteY1" fmla="*/ 74942 h 418843"/>
                <a:gd name="connsiteX2" fmla="*/ 814511 w 814511"/>
                <a:gd name="connsiteY2" fmla="*/ 418843 h 418843"/>
                <a:gd name="connsiteX3" fmla="*/ 0 w 814511"/>
                <a:gd name="connsiteY3" fmla="*/ 319783 h 418843"/>
                <a:gd name="connsiteX4" fmla="*/ 495300 w 814511"/>
                <a:gd name="connsiteY4" fmla="*/ 29222 h 418843"/>
                <a:gd name="connsiteX0" fmla="*/ 495300 w 631631"/>
                <a:gd name="connsiteY0" fmla="*/ 29222 h 319783"/>
                <a:gd name="connsiteX1" fmla="*/ 631631 w 631631"/>
                <a:gd name="connsiteY1" fmla="*/ 74942 h 319783"/>
                <a:gd name="connsiteX2" fmla="*/ 0 w 631631"/>
                <a:gd name="connsiteY2" fmla="*/ 319783 h 319783"/>
                <a:gd name="connsiteX3" fmla="*/ 495300 w 631631"/>
                <a:gd name="connsiteY3" fmla="*/ 29222 h 319783"/>
                <a:gd name="connsiteX0" fmla="*/ 495300 w 654491"/>
                <a:gd name="connsiteY0" fmla="*/ 29222 h 319783"/>
                <a:gd name="connsiteX1" fmla="*/ 654491 w 654491"/>
                <a:gd name="connsiteY1" fmla="*/ 143522 h 319783"/>
                <a:gd name="connsiteX2" fmla="*/ 0 w 654491"/>
                <a:gd name="connsiteY2" fmla="*/ 319783 h 319783"/>
                <a:gd name="connsiteX3" fmla="*/ 495300 w 654491"/>
                <a:gd name="connsiteY3" fmla="*/ 29222 h 319783"/>
                <a:gd name="connsiteX0" fmla="*/ 495300 w 847088"/>
                <a:gd name="connsiteY0" fmla="*/ 29222 h 408293"/>
                <a:gd name="connsiteX1" fmla="*/ 654491 w 847088"/>
                <a:gd name="connsiteY1" fmla="*/ 143522 h 408293"/>
                <a:gd name="connsiteX2" fmla="*/ 0 w 847088"/>
                <a:gd name="connsiteY2" fmla="*/ 319783 h 408293"/>
                <a:gd name="connsiteX3" fmla="*/ 495300 w 847088"/>
                <a:gd name="connsiteY3" fmla="*/ 29222 h 408293"/>
                <a:gd name="connsiteX0" fmla="*/ 496607 w 821517"/>
                <a:gd name="connsiteY0" fmla="*/ 29222 h 543161"/>
                <a:gd name="connsiteX1" fmla="*/ 655798 w 821517"/>
                <a:gd name="connsiteY1" fmla="*/ 143522 h 543161"/>
                <a:gd name="connsiteX2" fmla="*/ 1307 w 821517"/>
                <a:gd name="connsiteY2" fmla="*/ 319783 h 543161"/>
                <a:gd name="connsiteX3" fmla="*/ 496607 w 821517"/>
                <a:gd name="connsiteY3" fmla="*/ 29222 h 543161"/>
                <a:gd name="connsiteX0" fmla="*/ 496593 w 827226"/>
                <a:gd name="connsiteY0" fmla="*/ 29222 h 509411"/>
                <a:gd name="connsiteX1" fmla="*/ 655784 w 827226"/>
                <a:gd name="connsiteY1" fmla="*/ 143522 h 509411"/>
                <a:gd name="connsiteX2" fmla="*/ 1293 w 827226"/>
                <a:gd name="connsiteY2" fmla="*/ 319783 h 509411"/>
                <a:gd name="connsiteX3" fmla="*/ 496593 w 827226"/>
                <a:gd name="connsiteY3" fmla="*/ 29222 h 50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226" h="509411">
                  <a:moveTo>
                    <a:pt x="496593" y="29222"/>
                  </a:moveTo>
                  <a:lnTo>
                    <a:pt x="655784" y="143522"/>
                  </a:lnTo>
                  <a:cubicBezTo>
                    <a:pt x="1291060" y="545176"/>
                    <a:pt x="-47243" y="634409"/>
                    <a:pt x="1293" y="319783"/>
                  </a:cubicBezTo>
                  <a:cubicBezTo>
                    <a:pt x="135913" y="1949"/>
                    <a:pt x="369593" y="-41564"/>
                    <a:pt x="496593" y="29222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080D01B-5DD1-92CA-0A92-247F9E2935F6}"/>
                </a:ext>
              </a:extLst>
            </p:cNvPr>
            <p:cNvSpPr/>
            <p:nvPr/>
          </p:nvSpPr>
          <p:spPr>
            <a:xfrm>
              <a:off x="8807320" y="1683456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74A19957-07B2-5702-3CA9-58E6282BDA52}"/>
                </a:ext>
              </a:extLst>
            </p:cNvPr>
            <p:cNvSpPr/>
            <p:nvPr/>
          </p:nvSpPr>
          <p:spPr>
            <a:xfrm>
              <a:off x="8660587" y="1715809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1C49A9E-05C2-EB1B-7116-7B8BECC4F887}"/>
                </a:ext>
              </a:extLst>
            </p:cNvPr>
            <p:cNvSpPr/>
            <p:nvPr/>
          </p:nvSpPr>
          <p:spPr>
            <a:xfrm>
              <a:off x="7867651" y="323806"/>
              <a:ext cx="490667" cy="358622"/>
            </a:xfrm>
            <a:custGeom>
              <a:avLst/>
              <a:gdLst>
                <a:gd name="connsiteX0" fmla="*/ 0 w 495543"/>
                <a:gd name="connsiteY0" fmla="*/ 277242 h 391647"/>
                <a:gd name="connsiteX1" fmla="*/ 142875 w 495543"/>
                <a:gd name="connsiteY1" fmla="*/ 143892 h 391647"/>
                <a:gd name="connsiteX2" fmla="*/ 438150 w 495543"/>
                <a:gd name="connsiteY2" fmla="*/ 1017 h 391647"/>
                <a:gd name="connsiteX3" fmla="*/ 400050 w 495543"/>
                <a:gd name="connsiteY3" fmla="*/ 220092 h 391647"/>
                <a:gd name="connsiteX4" fmla="*/ 400050 w 495543"/>
                <a:gd name="connsiteY4" fmla="*/ 220092 h 391647"/>
                <a:gd name="connsiteX5" fmla="*/ 495300 w 495543"/>
                <a:gd name="connsiteY5" fmla="*/ 305817 h 391647"/>
                <a:gd name="connsiteX6" fmla="*/ 428625 w 495543"/>
                <a:gd name="connsiteY6" fmla="*/ 305817 h 391647"/>
                <a:gd name="connsiteX7" fmla="*/ 466725 w 495543"/>
                <a:gd name="connsiteY7" fmla="*/ 391542 h 391647"/>
                <a:gd name="connsiteX8" fmla="*/ 323850 w 495543"/>
                <a:gd name="connsiteY8" fmla="*/ 324867 h 391647"/>
                <a:gd name="connsiteX9" fmla="*/ 323850 w 495543"/>
                <a:gd name="connsiteY9" fmla="*/ 324867 h 391647"/>
                <a:gd name="connsiteX0" fmla="*/ 0 w 495543"/>
                <a:gd name="connsiteY0" fmla="*/ 276515 h 390920"/>
                <a:gd name="connsiteX1" fmla="*/ 438150 w 495543"/>
                <a:gd name="connsiteY1" fmla="*/ 290 h 390920"/>
                <a:gd name="connsiteX2" fmla="*/ 400050 w 495543"/>
                <a:gd name="connsiteY2" fmla="*/ 219365 h 390920"/>
                <a:gd name="connsiteX3" fmla="*/ 400050 w 495543"/>
                <a:gd name="connsiteY3" fmla="*/ 219365 h 390920"/>
                <a:gd name="connsiteX4" fmla="*/ 495300 w 495543"/>
                <a:gd name="connsiteY4" fmla="*/ 305090 h 390920"/>
                <a:gd name="connsiteX5" fmla="*/ 428625 w 495543"/>
                <a:gd name="connsiteY5" fmla="*/ 305090 h 390920"/>
                <a:gd name="connsiteX6" fmla="*/ 466725 w 495543"/>
                <a:gd name="connsiteY6" fmla="*/ 390815 h 390920"/>
                <a:gd name="connsiteX7" fmla="*/ 323850 w 495543"/>
                <a:gd name="connsiteY7" fmla="*/ 324140 h 390920"/>
                <a:gd name="connsiteX8" fmla="*/ 323850 w 495543"/>
                <a:gd name="connsiteY8" fmla="*/ 324140 h 390920"/>
                <a:gd name="connsiteX0" fmla="*/ 0 w 495543"/>
                <a:gd name="connsiteY0" fmla="*/ 57150 h 171555"/>
                <a:gd name="connsiteX1" fmla="*/ 400050 w 495543"/>
                <a:gd name="connsiteY1" fmla="*/ 0 h 171555"/>
                <a:gd name="connsiteX2" fmla="*/ 400050 w 495543"/>
                <a:gd name="connsiteY2" fmla="*/ 0 h 171555"/>
                <a:gd name="connsiteX3" fmla="*/ 495300 w 495543"/>
                <a:gd name="connsiteY3" fmla="*/ 85725 h 171555"/>
                <a:gd name="connsiteX4" fmla="*/ 428625 w 495543"/>
                <a:gd name="connsiteY4" fmla="*/ 85725 h 171555"/>
                <a:gd name="connsiteX5" fmla="*/ 466725 w 495543"/>
                <a:gd name="connsiteY5" fmla="*/ 171450 h 171555"/>
                <a:gd name="connsiteX6" fmla="*/ 323850 w 495543"/>
                <a:gd name="connsiteY6" fmla="*/ 104775 h 171555"/>
                <a:gd name="connsiteX7" fmla="*/ 323850 w 495543"/>
                <a:gd name="connsiteY7" fmla="*/ 104775 h 171555"/>
                <a:gd name="connsiteX0" fmla="*/ 0 w 495543"/>
                <a:gd name="connsiteY0" fmla="*/ 179285 h 293690"/>
                <a:gd name="connsiteX1" fmla="*/ 400050 w 495543"/>
                <a:gd name="connsiteY1" fmla="*/ 122135 h 293690"/>
                <a:gd name="connsiteX2" fmla="*/ 400050 w 495543"/>
                <a:gd name="connsiteY2" fmla="*/ 122135 h 293690"/>
                <a:gd name="connsiteX3" fmla="*/ 495300 w 495543"/>
                <a:gd name="connsiteY3" fmla="*/ 207860 h 293690"/>
                <a:gd name="connsiteX4" fmla="*/ 428625 w 495543"/>
                <a:gd name="connsiteY4" fmla="*/ 207860 h 293690"/>
                <a:gd name="connsiteX5" fmla="*/ 466725 w 495543"/>
                <a:gd name="connsiteY5" fmla="*/ 293585 h 293690"/>
                <a:gd name="connsiteX6" fmla="*/ 323850 w 495543"/>
                <a:gd name="connsiteY6" fmla="*/ 226910 h 293690"/>
                <a:gd name="connsiteX7" fmla="*/ 323850 w 495543"/>
                <a:gd name="connsiteY7" fmla="*/ 226910 h 293690"/>
                <a:gd name="connsiteX0" fmla="*/ 0 w 495412"/>
                <a:gd name="connsiteY0" fmla="*/ 179285 h 293690"/>
                <a:gd name="connsiteX1" fmla="*/ 400050 w 495412"/>
                <a:gd name="connsiteY1" fmla="*/ 122135 h 293690"/>
                <a:gd name="connsiteX2" fmla="*/ 409575 w 495412"/>
                <a:gd name="connsiteY2" fmla="*/ 138010 h 293690"/>
                <a:gd name="connsiteX3" fmla="*/ 495300 w 495412"/>
                <a:gd name="connsiteY3" fmla="*/ 207860 h 293690"/>
                <a:gd name="connsiteX4" fmla="*/ 428625 w 495412"/>
                <a:gd name="connsiteY4" fmla="*/ 207860 h 293690"/>
                <a:gd name="connsiteX5" fmla="*/ 466725 w 495412"/>
                <a:gd name="connsiteY5" fmla="*/ 293585 h 293690"/>
                <a:gd name="connsiteX6" fmla="*/ 323850 w 495412"/>
                <a:gd name="connsiteY6" fmla="*/ 226910 h 293690"/>
                <a:gd name="connsiteX7" fmla="*/ 323850 w 495412"/>
                <a:gd name="connsiteY7" fmla="*/ 226910 h 293690"/>
                <a:gd name="connsiteX0" fmla="*/ 0 w 495412"/>
                <a:gd name="connsiteY0" fmla="*/ 41692 h 156097"/>
                <a:gd name="connsiteX1" fmla="*/ 409575 w 495412"/>
                <a:gd name="connsiteY1" fmla="*/ 417 h 156097"/>
                <a:gd name="connsiteX2" fmla="*/ 495300 w 495412"/>
                <a:gd name="connsiteY2" fmla="*/ 70267 h 156097"/>
                <a:gd name="connsiteX3" fmla="*/ 428625 w 495412"/>
                <a:gd name="connsiteY3" fmla="*/ 70267 h 156097"/>
                <a:gd name="connsiteX4" fmla="*/ 466725 w 495412"/>
                <a:gd name="connsiteY4" fmla="*/ 155992 h 156097"/>
                <a:gd name="connsiteX5" fmla="*/ 323850 w 495412"/>
                <a:gd name="connsiteY5" fmla="*/ 89317 h 156097"/>
                <a:gd name="connsiteX6" fmla="*/ 323850 w 495412"/>
                <a:gd name="connsiteY6" fmla="*/ 89317 h 156097"/>
                <a:gd name="connsiteX0" fmla="*/ 0 w 495412"/>
                <a:gd name="connsiteY0" fmla="*/ 214230 h 328635"/>
                <a:gd name="connsiteX1" fmla="*/ 409575 w 495412"/>
                <a:gd name="connsiteY1" fmla="*/ 172955 h 328635"/>
                <a:gd name="connsiteX2" fmla="*/ 495300 w 495412"/>
                <a:gd name="connsiteY2" fmla="*/ 242805 h 328635"/>
                <a:gd name="connsiteX3" fmla="*/ 428625 w 495412"/>
                <a:gd name="connsiteY3" fmla="*/ 242805 h 328635"/>
                <a:gd name="connsiteX4" fmla="*/ 466725 w 495412"/>
                <a:gd name="connsiteY4" fmla="*/ 328530 h 328635"/>
                <a:gd name="connsiteX5" fmla="*/ 323850 w 495412"/>
                <a:gd name="connsiteY5" fmla="*/ 261855 h 328635"/>
                <a:gd name="connsiteX6" fmla="*/ 323850 w 495412"/>
                <a:gd name="connsiteY6" fmla="*/ 261855 h 328635"/>
                <a:gd name="connsiteX0" fmla="*/ 0 w 495412"/>
                <a:gd name="connsiteY0" fmla="*/ 266746 h 381151"/>
                <a:gd name="connsiteX1" fmla="*/ 409575 w 495412"/>
                <a:gd name="connsiteY1" fmla="*/ 225471 h 381151"/>
                <a:gd name="connsiteX2" fmla="*/ 495300 w 495412"/>
                <a:gd name="connsiteY2" fmla="*/ 295321 h 381151"/>
                <a:gd name="connsiteX3" fmla="*/ 428625 w 495412"/>
                <a:gd name="connsiteY3" fmla="*/ 295321 h 381151"/>
                <a:gd name="connsiteX4" fmla="*/ 466725 w 495412"/>
                <a:gd name="connsiteY4" fmla="*/ 381046 h 381151"/>
                <a:gd name="connsiteX5" fmla="*/ 323850 w 495412"/>
                <a:gd name="connsiteY5" fmla="*/ 314371 h 381151"/>
                <a:gd name="connsiteX6" fmla="*/ 323850 w 495412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99293"/>
                <a:gd name="connsiteY0" fmla="*/ 266746 h 381151"/>
                <a:gd name="connsiteX1" fmla="*/ 409575 w 499293"/>
                <a:gd name="connsiteY1" fmla="*/ 225471 h 381151"/>
                <a:gd name="connsiteX2" fmla="*/ 428625 w 499293"/>
                <a:gd name="connsiteY2" fmla="*/ 295321 h 381151"/>
                <a:gd name="connsiteX3" fmla="*/ 466725 w 499293"/>
                <a:gd name="connsiteY3" fmla="*/ 381046 h 381151"/>
                <a:gd name="connsiteX4" fmla="*/ 323850 w 499293"/>
                <a:gd name="connsiteY4" fmla="*/ 314371 h 381151"/>
                <a:gd name="connsiteX5" fmla="*/ 323850 w 499293"/>
                <a:gd name="connsiteY5" fmla="*/ 314371 h 381151"/>
                <a:gd name="connsiteX0" fmla="*/ 0 w 508126"/>
                <a:gd name="connsiteY0" fmla="*/ 266746 h 381151"/>
                <a:gd name="connsiteX1" fmla="*/ 409575 w 508126"/>
                <a:gd name="connsiteY1" fmla="*/ 225471 h 381151"/>
                <a:gd name="connsiteX2" fmla="*/ 428625 w 508126"/>
                <a:gd name="connsiteY2" fmla="*/ 295321 h 381151"/>
                <a:gd name="connsiteX3" fmla="*/ 466725 w 508126"/>
                <a:gd name="connsiteY3" fmla="*/ 381046 h 381151"/>
                <a:gd name="connsiteX4" fmla="*/ 323850 w 508126"/>
                <a:gd name="connsiteY4" fmla="*/ 314371 h 381151"/>
                <a:gd name="connsiteX5" fmla="*/ 323850 w 508126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28625 w 489780"/>
                <a:gd name="connsiteY3" fmla="*/ 295321 h 381151"/>
                <a:gd name="connsiteX4" fmla="*/ 466725 w 489780"/>
                <a:gd name="connsiteY4" fmla="*/ 381046 h 381151"/>
                <a:gd name="connsiteX5" fmla="*/ 323850 w 489780"/>
                <a:gd name="connsiteY5" fmla="*/ 314371 h 381151"/>
                <a:gd name="connsiteX6" fmla="*/ 323850 w 489780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90667"/>
                <a:gd name="connsiteY0" fmla="*/ 266746 h 381274"/>
                <a:gd name="connsiteX1" fmla="*/ 409575 w 490667"/>
                <a:gd name="connsiteY1" fmla="*/ 225471 h 381274"/>
                <a:gd name="connsiteX2" fmla="*/ 447674 w 490667"/>
                <a:gd name="connsiteY2" fmla="*/ 285795 h 381274"/>
                <a:gd name="connsiteX3" fmla="*/ 466725 w 490667"/>
                <a:gd name="connsiteY3" fmla="*/ 381046 h 381274"/>
                <a:gd name="connsiteX4" fmla="*/ 323850 w 490667"/>
                <a:gd name="connsiteY4" fmla="*/ 314371 h 381274"/>
                <a:gd name="connsiteX5" fmla="*/ 323850 w 490667"/>
                <a:gd name="connsiteY5" fmla="*/ 314371 h 381274"/>
                <a:gd name="connsiteX0" fmla="*/ 0 w 490667"/>
                <a:gd name="connsiteY0" fmla="*/ 266746 h 314371"/>
                <a:gd name="connsiteX1" fmla="*/ 409575 w 490667"/>
                <a:gd name="connsiteY1" fmla="*/ 225471 h 314371"/>
                <a:gd name="connsiteX2" fmla="*/ 447674 w 490667"/>
                <a:gd name="connsiteY2" fmla="*/ 285795 h 314371"/>
                <a:gd name="connsiteX3" fmla="*/ 323850 w 490667"/>
                <a:gd name="connsiteY3" fmla="*/ 314371 h 314371"/>
                <a:gd name="connsiteX4" fmla="*/ 323850 w 490667"/>
                <a:gd name="connsiteY4" fmla="*/ 314371 h 314371"/>
                <a:gd name="connsiteX0" fmla="*/ 0 w 490667"/>
                <a:gd name="connsiteY0" fmla="*/ 266746 h 340663"/>
                <a:gd name="connsiteX1" fmla="*/ 409575 w 490667"/>
                <a:gd name="connsiteY1" fmla="*/ 225471 h 340663"/>
                <a:gd name="connsiteX2" fmla="*/ 447674 w 490667"/>
                <a:gd name="connsiteY2" fmla="*/ 285795 h 340663"/>
                <a:gd name="connsiteX3" fmla="*/ 323850 w 490667"/>
                <a:gd name="connsiteY3" fmla="*/ 314371 h 340663"/>
                <a:gd name="connsiteX4" fmla="*/ 323850 w 490667"/>
                <a:gd name="connsiteY4" fmla="*/ 314371 h 340663"/>
                <a:gd name="connsiteX0" fmla="*/ 0 w 490667"/>
                <a:gd name="connsiteY0" fmla="*/ 266746 h 355114"/>
                <a:gd name="connsiteX1" fmla="*/ 409575 w 490667"/>
                <a:gd name="connsiteY1" fmla="*/ 225471 h 355114"/>
                <a:gd name="connsiteX2" fmla="*/ 447674 w 490667"/>
                <a:gd name="connsiteY2" fmla="*/ 285795 h 355114"/>
                <a:gd name="connsiteX3" fmla="*/ 323850 w 490667"/>
                <a:gd name="connsiteY3" fmla="*/ 314371 h 355114"/>
                <a:gd name="connsiteX4" fmla="*/ 323850 w 490667"/>
                <a:gd name="connsiteY4" fmla="*/ 314371 h 355114"/>
                <a:gd name="connsiteX0" fmla="*/ 0 w 490667"/>
                <a:gd name="connsiteY0" fmla="*/ 266746 h 358622"/>
                <a:gd name="connsiteX1" fmla="*/ 409575 w 490667"/>
                <a:gd name="connsiteY1" fmla="*/ 225471 h 358622"/>
                <a:gd name="connsiteX2" fmla="*/ 447674 w 490667"/>
                <a:gd name="connsiteY2" fmla="*/ 285795 h 358622"/>
                <a:gd name="connsiteX3" fmla="*/ 323850 w 490667"/>
                <a:gd name="connsiteY3" fmla="*/ 314371 h 358622"/>
                <a:gd name="connsiteX4" fmla="*/ 323850 w 490667"/>
                <a:gd name="connsiteY4" fmla="*/ 314371 h 35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667" h="358622">
                  <a:moveTo>
                    <a:pt x="0" y="266746"/>
                  </a:moveTo>
                  <a:cubicBezTo>
                    <a:pt x="28178" y="45422"/>
                    <a:pt x="720725" y="-182516"/>
                    <a:pt x="409575" y="225471"/>
                  </a:cubicBezTo>
                  <a:cubicBezTo>
                    <a:pt x="491066" y="180492"/>
                    <a:pt x="523874" y="237641"/>
                    <a:pt x="447674" y="285795"/>
                  </a:cubicBezTo>
                  <a:cubicBezTo>
                    <a:pt x="557212" y="392687"/>
                    <a:pt x="363537" y="363583"/>
                    <a:pt x="323850" y="314371"/>
                  </a:cubicBezTo>
                  <a:lnTo>
                    <a:pt x="323850" y="314371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1F8A243-5D17-75E4-3A73-E49A54CD7044}"/>
                </a:ext>
              </a:extLst>
            </p:cNvPr>
            <p:cNvSpPr/>
            <p:nvPr/>
          </p:nvSpPr>
          <p:spPr>
            <a:xfrm>
              <a:off x="6851650" y="3556002"/>
              <a:ext cx="590550" cy="227632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46">
              <a:extLst>
                <a:ext uri="{FF2B5EF4-FFF2-40B4-BE49-F238E27FC236}">
                  <a16:creationId xmlns:a16="http://schemas.microsoft.com/office/drawing/2014/main" id="{F18B2B41-02A9-C885-E75D-D21887712FC6}"/>
                </a:ext>
              </a:extLst>
            </p:cNvPr>
            <p:cNvSpPr/>
            <p:nvPr/>
          </p:nvSpPr>
          <p:spPr>
            <a:xfrm rot="20542450" flipH="1">
              <a:off x="6412596" y="2320614"/>
              <a:ext cx="1358437" cy="1101480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191F16F-D28F-33A7-6EE2-8D558F8904FF}"/>
                </a:ext>
              </a:extLst>
            </p:cNvPr>
            <p:cNvSpPr/>
            <p:nvPr/>
          </p:nvSpPr>
          <p:spPr>
            <a:xfrm rot="453279">
              <a:off x="7374901" y="2153738"/>
              <a:ext cx="862772" cy="252798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761FB9ED-BB8C-E88E-461D-39BF99531F71}"/>
                </a:ext>
              </a:extLst>
            </p:cNvPr>
            <p:cNvSpPr/>
            <p:nvPr/>
          </p:nvSpPr>
          <p:spPr>
            <a:xfrm rot="453279">
              <a:off x="6811123" y="2262764"/>
              <a:ext cx="971110" cy="479432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6">
            <a:extLst>
              <a:ext uri="{FF2B5EF4-FFF2-40B4-BE49-F238E27FC236}">
                <a16:creationId xmlns:a16="http://schemas.microsoft.com/office/drawing/2014/main" id="{CC3AC409-2C14-65C2-25CC-21B5365EDABB}"/>
              </a:ext>
            </a:extLst>
          </p:cNvPr>
          <p:cNvSpPr/>
          <p:nvPr/>
        </p:nvSpPr>
        <p:spPr>
          <a:xfrm>
            <a:off x="5874668" y="3792478"/>
            <a:ext cx="822879" cy="667226"/>
          </a:xfrm>
          <a:custGeom>
            <a:avLst/>
            <a:gdLst>
              <a:gd name="connsiteX0" fmla="*/ 0 w 266700"/>
              <a:gd name="connsiteY0" fmla="*/ 0 h 188782"/>
              <a:gd name="connsiteX1" fmla="*/ 266700 w 266700"/>
              <a:gd name="connsiteY1" fmla="*/ 0 h 188782"/>
              <a:gd name="connsiteX2" fmla="*/ 266700 w 266700"/>
              <a:gd name="connsiteY2" fmla="*/ 188782 h 188782"/>
              <a:gd name="connsiteX3" fmla="*/ 0 w 266700"/>
              <a:gd name="connsiteY3" fmla="*/ 188782 h 188782"/>
              <a:gd name="connsiteX4" fmla="*/ 0 w 266700"/>
              <a:gd name="connsiteY4" fmla="*/ 0 h 188782"/>
              <a:gd name="connsiteX0" fmla="*/ 0 w 1422400"/>
              <a:gd name="connsiteY0" fmla="*/ 0 h 328482"/>
              <a:gd name="connsiteX1" fmla="*/ 266700 w 1422400"/>
              <a:gd name="connsiteY1" fmla="*/ 0 h 328482"/>
              <a:gd name="connsiteX2" fmla="*/ 1422400 w 1422400"/>
              <a:gd name="connsiteY2" fmla="*/ 328482 h 328482"/>
              <a:gd name="connsiteX3" fmla="*/ 0 w 1422400"/>
              <a:gd name="connsiteY3" fmla="*/ 188782 h 328482"/>
              <a:gd name="connsiteX4" fmla="*/ 0 w 1422400"/>
              <a:gd name="connsiteY4" fmla="*/ 0 h 328482"/>
              <a:gd name="connsiteX0" fmla="*/ 0 w 1422400"/>
              <a:gd name="connsiteY0" fmla="*/ 0 h 328482"/>
              <a:gd name="connsiteX1" fmla="*/ 266700 w 1422400"/>
              <a:gd name="connsiteY1" fmla="*/ 0 h 328482"/>
              <a:gd name="connsiteX2" fmla="*/ 1422400 w 1422400"/>
              <a:gd name="connsiteY2" fmla="*/ 328482 h 328482"/>
              <a:gd name="connsiteX3" fmla="*/ 0 w 1422400"/>
              <a:gd name="connsiteY3" fmla="*/ 188782 h 328482"/>
              <a:gd name="connsiteX4" fmla="*/ 0 w 1422400"/>
              <a:gd name="connsiteY4" fmla="*/ 0 h 328482"/>
              <a:gd name="connsiteX0" fmla="*/ 0 w 1422400"/>
              <a:gd name="connsiteY0" fmla="*/ 1856 h 330338"/>
              <a:gd name="connsiteX1" fmla="*/ 266700 w 1422400"/>
              <a:gd name="connsiteY1" fmla="*/ 1856 h 330338"/>
              <a:gd name="connsiteX2" fmla="*/ 1422400 w 1422400"/>
              <a:gd name="connsiteY2" fmla="*/ 330338 h 330338"/>
              <a:gd name="connsiteX3" fmla="*/ 0 w 1422400"/>
              <a:gd name="connsiteY3" fmla="*/ 190638 h 330338"/>
              <a:gd name="connsiteX4" fmla="*/ 0 w 1422400"/>
              <a:gd name="connsiteY4" fmla="*/ 1856 h 330338"/>
              <a:gd name="connsiteX0" fmla="*/ 0 w 1422400"/>
              <a:gd name="connsiteY0" fmla="*/ 1856 h 727752"/>
              <a:gd name="connsiteX1" fmla="*/ 266700 w 1422400"/>
              <a:gd name="connsiteY1" fmla="*/ 1856 h 727752"/>
              <a:gd name="connsiteX2" fmla="*/ 1422400 w 1422400"/>
              <a:gd name="connsiteY2" fmla="*/ 330338 h 727752"/>
              <a:gd name="connsiteX3" fmla="*/ 0 w 1422400"/>
              <a:gd name="connsiteY3" fmla="*/ 190638 h 727752"/>
              <a:gd name="connsiteX4" fmla="*/ 0 w 1422400"/>
              <a:gd name="connsiteY4" fmla="*/ 1856 h 727752"/>
              <a:gd name="connsiteX0" fmla="*/ 0 w 1441450"/>
              <a:gd name="connsiteY0" fmla="*/ 1856 h 727752"/>
              <a:gd name="connsiteX1" fmla="*/ 266700 w 1441450"/>
              <a:gd name="connsiteY1" fmla="*/ 1856 h 727752"/>
              <a:gd name="connsiteX2" fmla="*/ 1441450 w 1441450"/>
              <a:gd name="connsiteY2" fmla="*/ 330338 h 727752"/>
              <a:gd name="connsiteX3" fmla="*/ 0 w 1441450"/>
              <a:gd name="connsiteY3" fmla="*/ 190638 h 727752"/>
              <a:gd name="connsiteX4" fmla="*/ 0 w 1441450"/>
              <a:gd name="connsiteY4" fmla="*/ 1856 h 727752"/>
              <a:gd name="connsiteX0" fmla="*/ 0 w 1441450"/>
              <a:gd name="connsiteY0" fmla="*/ 161105 h 887001"/>
              <a:gd name="connsiteX1" fmla="*/ 266700 w 1441450"/>
              <a:gd name="connsiteY1" fmla="*/ 161105 h 887001"/>
              <a:gd name="connsiteX2" fmla="*/ 1441450 w 1441450"/>
              <a:gd name="connsiteY2" fmla="*/ 489587 h 887001"/>
              <a:gd name="connsiteX3" fmla="*/ 0 w 1441450"/>
              <a:gd name="connsiteY3" fmla="*/ 349887 h 887001"/>
              <a:gd name="connsiteX4" fmla="*/ 0 w 1441450"/>
              <a:gd name="connsiteY4" fmla="*/ 161105 h 887001"/>
              <a:gd name="connsiteX0" fmla="*/ 3940 w 1445390"/>
              <a:gd name="connsiteY0" fmla="*/ 161105 h 1087998"/>
              <a:gd name="connsiteX1" fmla="*/ 270640 w 1445390"/>
              <a:gd name="connsiteY1" fmla="*/ 161105 h 1087998"/>
              <a:gd name="connsiteX2" fmla="*/ 1445390 w 1445390"/>
              <a:gd name="connsiteY2" fmla="*/ 489587 h 1087998"/>
              <a:gd name="connsiteX3" fmla="*/ 3940 w 1445390"/>
              <a:gd name="connsiteY3" fmla="*/ 349887 h 1087998"/>
              <a:gd name="connsiteX4" fmla="*/ 3940 w 1445390"/>
              <a:gd name="connsiteY4" fmla="*/ 161105 h 1087998"/>
              <a:gd name="connsiteX0" fmla="*/ 5314 w 1446764"/>
              <a:gd name="connsiteY0" fmla="*/ 161105 h 1092681"/>
              <a:gd name="connsiteX1" fmla="*/ 272014 w 1446764"/>
              <a:gd name="connsiteY1" fmla="*/ 161105 h 1092681"/>
              <a:gd name="connsiteX2" fmla="*/ 1446764 w 1446764"/>
              <a:gd name="connsiteY2" fmla="*/ 489587 h 1092681"/>
              <a:gd name="connsiteX3" fmla="*/ 5314 w 1446764"/>
              <a:gd name="connsiteY3" fmla="*/ 349887 h 1092681"/>
              <a:gd name="connsiteX4" fmla="*/ 5314 w 1446764"/>
              <a:gd name="connsiteY4" fmla="*/ 161105 h 1092681"/>
              <a:gd name="connsiteX0" fmla="*/ 0 w 1441450"/>
              <a:gd name="connsiteY0" fmla="*/ 161105 h 1065793"/>
              <a:gd name="connsiteX1" fmla="*/ 266700 w 1441450"/>
              <a:gd name="connsiteY1" fmla="*/ 161105 h 1065793"/>
              <a:gd name="connsiteX2" fmla="*/ 1441450 w 1441450"/>
              <a:gd name="connsiteY2" fmla="*/ 489587 h 1065793"/>
              <a:gd name="connsiteX3" fmla="*/ 190500 w 1441450"/>
              <a:gd name="connsiteY3" fmla="*/ 283212 h 1065793"/>
              <a:gd name="connsiteX4" fmla="*/ 0 w 1441450"/>
              <a:gd name="connsiteY4" fmla="*/ 161105 h 1065793"/>
              <a:gd name="connsiteX0" fmla="*/ 0 w 1441450"/>
              <a:gd name="connsiteY0" fmla="*/ 161105 h 1115147"/>
              <a:gd name="connsiteX1" fmla="*/ 266700 w 1441450"/>
              <a:gd name="connsiteY1" fmla="*/ 161105 h 1115147"/>
              <a:gd name="connsiteX2" fmla="*/ 1441450 w 1441450"/>
              <a:gd name="connsiteY2" fmla="*/ 489587 h 1115147"/>
              <a:gd name="connsiteX3" fmla="*/ 190500 w 1441450"/>
              <a:gd name="connsiteY3" fmla="*/ 283212 h 1115147"/>
              <a:gd name="connsiteX4" fmla="*/ 0 w 1441450"/>
              <a:gd name="connsiteY4" fmla="*/ 161105 h 1115147"/>
              <a:gd name="connsiteX0" fmla="*/ 0 w 1441450"/>
              <a:gd name="connsiteY0" fmla="*/ 161105 h 1115147"/>
              <a:gd name="connsiteX1" fmla="*/ 266700 w 1441450"/>
              <a:gd name="connsiteY1" fmla="*/ 161105 h 1115147"/>
              <a:gd name="connsiteX2" fmla="*/ 1441450 w 1441450"/>
              <a:gd name="connsiteY2" fmla="*/ 489587 h 1115147"/>
              <a:gd name="connsiteX3" fmla="*/ 190500 w 1441450"/>
              <a:gd name="connsiteY3" fmla="*/ 283212 h 1115147"/>
              <a:gd name="connsiteX4" fmla="*/ 0 w 1441450"/>
              <a:gd name="connsiteY4" fmla="*/ 161105 h 1115147"/>
              <a:gd name="connsiteX0" fmla="*/ 89688 w 1340638"/>
              <a:gd name="connsiteY0" fmla="*/ 283212 h 1115147"/>
              <a:gd name="connsiteX1" fmla="*/ 165888 w 1340638"/>
              <a:gd name="connsiteY1" fmla="*/ 161105 h 1115147"/>
              <a:gd name="connsiteX2" fmla="*/ 1340638 w 1340638"/>
              <a:gd name="connsiteY2" fmla="*/ 489587 h 1115147"/>
              <a:gd name="connsiteX3" fmla="*/ 89688 w 1340638"/>
              <a:gd name="connsiteY3" fmla="*/ 283212 h 1115147"/>
              <a:gd name="connsiteX0" fmla="*/ 88564 w 1339514"/>
              <a:gd name="connsiteY0" fmla="*/ 283212 h 1086136"/>
              <a:gd name="connsiteX1" fmla="*/ 164764 w 1339514"/>
              <a:gd name="connsiteY1" fmla="*/ 161105 h 1086136"/>
              <a:gd name="connsiteX2" fmla="*/ 1339514 w 1339514"/>
              <a:gd name="connsiteY2" fmla="*/ 489587 h 1086136"/>
              <a:gd name="connsiteX3" fmla="*/ 88564 w 1339514"/>
              <a:gd name="connsiteY3" fmla="*/ 283212 h 1086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514" h="1086136">
                <a:moveTo>
                  <a:pt x="88564" y="283212"/>
                </a:moveTo>
                <a:lnTo>
                  <a:pt x="164764" y="161105"/>
                </a:lnTo>
                <a:cubicBezTo>
                  <a:pt x="302347" y="-110401"/>
                  <a:pt x="1254319" y="-62819"/>
                  <a:pt x="1339514" y="489587"/>
                </a:cubicBezTo>
                <a:cubicBezTo>
                  <a:pt x="1093981" y="1366945"/>
                  <a:pt x="-370752" y="1258467"/>
                  <a:pt x="88564" y="283212"/>
                </a:cubicBezTo>
                <a:close/>
              </a:path>
            </a:pathLst>
          </a:custGeom>
          <a:solidFill>
            <a:srgbClr val="FFE42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67526A0-1F3F-DD23-EE3A-A761BB0C49F8}"/>
              </a:ext>
            </a:extLst>
          </p:cNvPr>
          <p:cNvGrpSpPr/>
          <p:nvPr/>
        </p:nvGrpSpPr>
        <p:grpSpPr>
          <a:xfrm>
            <a:off x="2987537" y="3057034"/>
            <a:ext cx="2507703" cy="3015277"/>
            <a:chOff x="2987537" y="3057034"/>
            <a:chExt cx="2507703" cy="3015277"/>
          </a:xfrm>
        </p:grpSpPr>
        <p:sp>
          <p:nvSpPr>
            <p:cNvPr id="43" name="Rectangle 45">
              <a:extLst>
                <a:ext uri="{FF2B5EF4-FFF2-40B4-BE49-F238E27FC236}">
                  <a16:creationId xmlns:a16="http://schemas.microsoft.com/office/drawing/2014/main" id="{9AE0EB96-5718-4957-F3F0-09283BC4032D}"/>
                </a:ext>
              </a:extLst>
            </p:cNvPr>
            <p:cNvSpPr/>
            <p:nvPr/>
          </p:nvSpPr>
          <p:spPr>
            <a:xfrm>
              <a:off x="3209135" y="4555163"/>
              <a:ext cx="2286105" cy="1517148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30991" h="2077847">
                  <a:moveTo>
                    <a:pt x="841452" y="0"/>
                  </a:moveTo>
                  <a:lnTo>
                    <a:pt x="1425652" y="0"/>
                  </a:lnTo>
                  <a:lnTo>
                    <a:pt x="1425652" y="329264"/>
                  </a:lnTo>
                  <a:cubicBezTo>
                    <a:pt x="1865919" y="515531"/>
                    <a:pt x="2623685" y="562097"/>
                    <a:pt x="2975052" y="87964"/>
                  </a:cubicBezTo>
                  <a:cubicBezTo>
                    <a:pt x="4194252" y="3216709"/>
                    <a:pt x="-2231948" y="2243355"/>
                    <a:pt x="841452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6F8832-862D-D0E6-AE44-4BAD82D2AFCF}"/>
                </a:ext>
              </a:extLst>
            </p:cNvPr>
            <p:cNvGrpSpPr/>
            <p:nvPr/>
          </p:nvGrpSpPr>
          <p:grpSpPr>
            <a:xfrm rot="666316">
              <a:off x="4464085" y="4732265"/>
              <a:ext cx="902962" cy="640917"/>
              <a:chOff x="5199267" y="3725719"/>
              <a:chExt cx="879334" cy="624146"/>
            </a:xfrm>
          </p:grpSpPr>
          <p:sp>
            <p:nvSpPr>
              <p:cNvPr id="147" name="Rectangle 5">
                <a:extLst>
                  <a:ext uri="{FF2B5EF4-FFF2-40B4-BE49-F238E27FC236}">
                    <a16:creationId xmlns:a16="http://schemas.microsoft.com/office/drawing/2014/main" id="{2D9850E2-762F-8DC3-7F35-F81B082E5044}"/>
                  </a:ext>
                </a:extLst>
              </p:cNvPr>
              <p:cNvSpPr/>
              <p:nvPr/>
            </p:nvSpPr>
            <p:spPr>
              <a:xfrm rot="20770908">
                <a:off x="5199267" y="3725719"/>
                <a:ext cx="879334" cy="624146"/>
              </a:xfrm>
              <a:custGeom>
                <a:avLst/>
                <a:gdLst>
                  <a:gd name="connsiteX0" fmla="*/ 0 w 685800"/>
                  <a:gd name="connsiteY0" fmla="*/ 0 h 45719"/>
                  <a:gd name="connsiteX1" fmla="*/ 685800 w 685800"/>
                  <a:gd name="connsiteY1" fmla="*/ 0 h 45719"/>
                  <a:gd name="connsiteX2" fmla="*/ 685800 w 685800"/>
                  <a:gd name="connsiteY2" fmla="*/ 45719 h 45719"/>
                  <a:gd name="connsiteX3" fmla="*/ 0 w 685800"/>
                  <a:gd name="connsiteY3" fmla="*/ 45719 h 45719"/>
                  <a:gd name="connsiteX4" fmla="*/ 0 w 685800"/>
                  <a:gd name="connsiteY4" fmla="*/ 0 h 45719"/>
                  <a:gd name="connsiteX0" fmla="*/ 419100 w 1104900"/>
                  <a:gd name="connsiteY0" fmla="*/ 15241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4" fmla="*/ 419100 w 1104900"/>
                  <a:gd name="connsiteY4" fmla="*/ 15241 h 60960"/>
                  <a:gd name="connsiteX0" fmla="*/ 0 w 1104900"/>
                  <a:gd name="connsiteY0" fmla="*/ 0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0" fmla="*/ 0 w 1246452"/>
                  <a:gd name="connsiteY0" fmla="*/ 392874 h 453834"/>
                  <a:gd name="connsiteX1" fmla="*/ 1104900 w 1246452"/>
                  <a:gd name="connsiteY1" fmla="*/ 408115 h 453834"/>
                  <a:gd name="connsiteX2" fmla="*/ 1104900 w 1246452"/>
                  <a:gd name="connsiteY2" fmla="*/ 453834 h 453834"/>
                  <a:gd name="connsiteX3" fmla="*/ 0 w 1246452"/>
                  <a:gd name="connsiteY3" fmla="*/ 392874 h 453834"/>
                  <a:gd name="connsiteX0" fmla="*/ 0 w 1246452"/>
                  <a:gd name="connsiteY0" fmla="*/ 392874 h 721851"/>
                  <a:gd name="connsiteX1" fmla="*/ 1104900 w 1246452"/>
                  <a:gd name="connsiteY1" fmla="*/ 408115 h 721851"/>
                  <a:gd name="connsiteX2" fmla="*/ 1104900 w 1246452"/>
                  <a:gd name="connsiteY2" fmla="*/ 453834 h 721851"/>
                  <a:gd name="connsiteX3" fmla="*/ 0 w 1246452"/>
                  <a:gd name="connsiteY3" fmla="*/ 392874 h 721851"/>
                  <a:gd name="connsiteX0" fmla="*/ 986 w 1247438"/>
                  <a:gd name="connsiteY0" fmla="*/ 392874 h 917944"/>
                  <a:gd name="connsiteX1" fmla="*/ 1105886 w 1247438"/>
                  <a:gd name="connsiteY1" fmla="*/ 408115 h 917944"/>
                  <a:gd name="connsiteX2" fmla="*/ 1105886 w 1247438"/>
                  <a:gd name="connsiteY2" fmla="*/ 453834 h 917944"/>
                  <a:gd name="connsiteX3" fmla="*/ 986 w 1247438"/>
                  <a:gd name="connsiteY3" fmla="*/ 392874 h 917944"/>
                  <a:gd name="connsiteX0" fmla="*/ 1837 w 1221234"/>
                  <a:gd name="connsiteY0" fmla="*/ 573467 h 1098537"/>
                  <a:gd name="connsiteX1" fmla="*/ 1106737 w 1221234"/>
                  <a:gd name="connsiteY1" fmla="*/ 588708 h 1098537"/>
                  <a:gd name="connsiteX2" fmla="*/ 1106737 w 1221234"/>
                  <a:gd name="connsiteY2" fmla="*/ 634427 h 1098537"/>
                  <a:gd name="connsiteX3" fmla="*/ 1837 w 1221234"/>
                  <a:gd name="connsiteY3" fmla="*/ 573467 h 109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1234" h="1098537">
                    <a:moveTo>
                      <a:pt x="1837" y="573467"/>
                    </a:moveTo>
                    <a:cubicBezTo>
                      <a:pt x="-64203" y="-53913"/>
                      <a:pt x="1675697" y="-323152"/>
                      <a:pt x="1106737" y="588708"/>
                    </a:cubicBezTo>
                    <a:lnTo>
                      <a:pt x="1106737" y="634427"/>
                    </a:lnTo>
                    <a:cubicBezTo>
                      <a:pt x="1348037" y="1261807"/>
                      <a:pt x="-41343" y="1264347"/>
                      <a:pt x="1837" y="573467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BBC09F32-9172-CE50-ED9F-F52691315F26}"/>
                  </a:ext>
                </a:extLst>
              </p:cNvPr>
              <p:cNvSpPr/>
              <p:nvPr/>
            </p:nvSpPr>
            <p:spPr>
              <a:xfrm rot="21119030">
                <a:off x="5592380" y="3874796"/>
                <a:ext cx="187736" cy="350733"/>
              </a:xfrm>
              <a:custGeom>
                <a:avLst/>
                <a:gdLst>
                  <a:gd name="connsiteX0" fmla="*/ 0 w 327960"/>
                  <a:gd name="connsiteY0" fmla="*/ 114320 h 617729"/>
                  <a:gd name="connsiteX1" fmla="*/ 289560 w 327960"/>
                  <a:gd name="connsiteY1" fmla="*/ 20 h 617729"/>
                  <a:gd name="connsiteX2" fmla="*/ 297180 w 327960"/>
                  <a:gd name="connsiteY2" fmla="*/ 121940 h 617729"/>
                  <a:gd name="connsiteX3" fmla="*/ 198120 w 327960"/>
                  <a:gd name="connsiteY3" fmla="*/ 213380 h 617729"/>
                  <a:gd name="connsiteX4" fmla="*/ 327660 w 327960"/>
                  <a:gd name="connsiteY4" fmla="*/ 274340 h 617729"/>
                  <a:gd name="connsiteX5" fmla="*/ 236220 w 327960"/>
                  <a:gd name="connsiteY5" fmla="*/ 396260 h 617729"/>
                  <a:gd name="connsiteX6" fmla="*/ 320040 w 327960"/>
                  <a:gd name="connsiteY6" fmla="*/ 495320 h 617729"/>
                  <a:gd name="connsiteX7" fmla="*/ 152400 w 327960"/>
                  <a:gd name="connsiteY7" fmla="*/ 617240 h 617729"/>
                  <a:gd name="connsiteX8" fmla="*/ 15240 w 327960"/>
                  <a:gd name="connsiteY8" fmla="*/ 541040 h 617729"/>
                  <a:gd name="connsiteX9" fmla="*/ 15240 w 327960"/>
                  <a:gd name="connsiteY9" fmla="*/ 541040 h 617729"/>
                  <a:gd name="connsiteX0" fmla="*/ 0 w 327960"/>
                  <a:gd name="connsiteY0" fmla="*/ 0 h 503409"/>
                  <a:gd name="connsiteX1" fmla="*/ 297180 w 327960"/>
                  <a:gd name="connsiteY1" fmla="*/ 7620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7960"/>
                  <a:gd name="connsiteY0" fmla="*/ 0 h 503409"/>
                  <a:gd name="connsiteX1" fmla="*/ 198120 w 327960"/>
                  <a:gd name="connsiteY1" fmla="*/ 99060 h 503409"/>
                  <a:gd name="connsiteX2" fmla="*/ 327660 w 327960"/>
                  <a:gd name="connsiteY2" fmla="*/ 160020 h 503409"/>
                  <a:gd name="connsiteX3" fmla="*/ 236220 w 327960"/>
                  <a:gd name="connsiteY3" fmla="*/ 281940 h 503409"/>
                  <a:gd name="connsiteX4" fmla="*/ 320040 w 327960"/>
                  <a:gd name="connsiteY4" fmla="*/ 381000 h 503409"/>
                  <a:gd name="connsiteX5" fmla="*/ 152400 w 327960"/>
                  <a:gd name="connsiteY5" fmla="*/ 502920 h 503409"/>
                  <a:gd name="connsiteX6" fmla="*/ 15240 w 327960"/>
                  <a:gd name="connsiteY6" fmla="*/ 426720 h 503409"/>
                  <a:gd name="connsiteX7" fmla="*/ 15240 w 327960"/>
                  <a:gd name="connsiteY7" fmla="*/ 426720 h 503409"/>
                  <a:gd name="connsiteX0" fmla="*/ 0 w 327960"/>
                  <a:gd name="connsiteY0" fmla="*/ 1378 h 504787"/>
                  <a:gd name="connsiteX1" fmla="*/ 198120 w 327960"/>
                  <a:gd name="connsiteY1" fmla="*/ 100438 h 504787"/>
                  <a:gd name="connsiteX2" fmla="*/ 327660 w 327960"/>
                  <a:gd name="connsiteY2" fmla="*/ 161398 h 504787"/>
                  <a:gd name="connsiteX3" fmla="*/ 236220 w 327960"/>
                  <a:gd name="connsiteY3" fmla="*/ 283318 h 504787"/>
                  <a:gd name="connsiteX4" fmla="*/ 320040 w 327960"/>
                  <a:gd name="connsiteY4" fmla="*/ 382378 h 504787"/>
                  <a:gd name="connsiteX5" fmla="*/ 152400 w 327960"/>
                  <a:gd name="connsiteY5" fmla="*/ 504298 h 504787"/>
                  <a:gd name="connsiteX6" fmla="*/ 15240 w 327960"/>
                  <a:gd name="connsiteY6" fmla="*/ 428098 h 504787"/>
                  <a:gd name="connsiteX7" fmla="*/ 15240 w 327960"/>
                  <a:gd name="connsiteY7" fmla="*/ 428098 h 504787"/>
                  <a:gd name="connsiteX0" fmla="*/ 0 w 327960"/>
                  <a:gd name="connsiteY0" fmla="*/ 0 h 503409"/>
                  <a:gd name="connsiteX1" fmla="*/ 178594 w 327960"/>
                  <a:gd name="connsiteY1" fmla="*/ 55245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8311"/>
                  <a:gd name="connsiteY0" fmla="*/ 0 h 503409"/>
                  <a:gd name="connsiteX1" fmla="*/ 178594 w 328311"/>
                  <a:gd name="connsiteY1" fmla="*/ 55245 h 503409"/>
                  <a:gd name="connsiteX2" fmla="*/ 327660 w 328311"/>
                  <a:gd name="connsiteY2" fmla="*/ 160020 h 503409"/>
                  <a:gd name="connsiteX3" fmla="*/ 236220 w 328311"/>
                  <a:gd name="connsiteY3" fmla="*/ 281940 h 503409"/>
                  <a:gd name="connsiteX4" fmla="*/ 320040 w 328311"/>
                  <a:gd name="connsiteY4" fmla="*/ 381000 h 503409"/>
                  <a:gd name="connsiteX5" fmla="*/ 152400 w 328311"/>
                  <a:gd name="connsiteY5" fmla="*/ 502920 h 503409"/>
                  <a:gd name="connsiteX6" fmla="*/ 15240 w 328311"/>
                  <a:gd name="connsiteY6" fmla="*/ 426720 h 503409"/>
                  <a:gd name="connsiteX7" fmla="*/ 15240 w 328311"/>
                  <a:gd name="connsiteY7" fmla="*/ 426720 h 503409"/>
                  <a:gd name="connsiteX0" fmla="*/ 0 w 328042"/>
                  <a:gd name="connsiteY0" fmla="*/ 0 h 503409"/>
                  <a:gd name="connsiteX1" fmla="*/ 192882 w 328042"/>
                  <a:gd name="connsiteY1" fmla="*/ 93345 h 503409"/>
                  <a:gd name="connsiteX2" fmla="*/ 327660 w 328042"/>
                  <a:gd name="connsiteY2" fmla="*/ 160020 h 503409"/>
                  <a:gd name="connsiteX3" fmla="*/ 236220 w 328042"/>
                  <a:gd name="connsiteY3" fmla="*/ 281940 h 503409"/>
                  <a:gd name="connsiteX4" fmla="*/ 320040 w 328042"/>
                  <a:gd name="connsiteY4" fmla="*/ 381000 h 503409"/>
                  <a:gd name="connsiteX5" fmla="*/ 152400 w 328042"/>
                  <a:gd name="connsiteY5" fmla="*/ 502920 h 503409"/>
                  <a:gd name="connsiteX6" fmla="*/ 15240 w 328042"/>
                  <a:gd name="connsiteY6" fmla="*/ 426720 h 503409"/>
                  <a:gd name="connsiteX7" fmla="*/ 15240 w 328042"/>
                  <a:gd name="connsiteY7" fmla="*/ 426720 h 503409"/>
                  <a:gd name="connsiteX0" fmla="*/ 0 w 328042"/>
                  <a:gd name="connsiteY0" fmla="*/ 72007 h 575416"/>
                  <a:gd name="connsiteX1" fmla="*/ 192882 w 328042"/>
                  <a:gd name="connsiteY1" fmla="*/ 165352 h 575416"/>
                  <a:gd name="connsiteX2" fmla="*/ 327660 w 328042"/>
                  <a:gd name="connsiteY2" fmla="*/ 232027 h 575416"/>
                  <a:gd name="connsiteX3" fmla="*/ 236220 w 328042"/>
                  <a:gd name="connsiteY3" fmla="*/ 353947 h 575416"/>
                  <a:gd name="connsiteX4" fmla="*/ 320040 w 328042"/>
                  <a:gd name="connsiteY4" fmla="*/ 453007 h 575416"/>
                  <a:gd name="connsiteX5" fmla="*/ 152400 w 328042"/>
                  <a:gd name="connsiteY5" fmla="*/ 574927 h 575416"/>
                  <a:gd name="connsiteX6" fmla="*/ 15240 w 328042"/>
                  <a:gd name="connsiteY6" fmla="*/ 498727 h 575416"/>
                  <a:gd name="connsiteX7" fmla="*/ 15240 w 328042"/>
                  <a:gd name="connsiteY7" fmla="*/ 498727 h 575416"/>
                  <a:gd name="connsiteX0" fmla="*/ 0 w 328042"/>
                  <a:gd name="connsiteY0" fmla="*/ 127137 h 630546"/>
                  <a:gd name="connsiteX1" fmla="*/ 192882 w 328042"/>
                  <a:gd name="connsiteY1" fmla="*/ 220482 h 630546"/>
                  <a:gd name="connsiteX2" fmla="*/ 327660 w 328042"/>
                  <a:gd name="connsiteY2" fmla="*/ 287157 h 630546"/>
                  <a:gd name="connsiteX3" fmla="*/ 236220 w 328042"/>
                  <a:gd name="connsiteY3" fmla="*/ 409077 h 630546"/>
                  <a:gd name="connsiteX4" fmla="*/ 320040 w 328042"/>
                  <a:gd name="connsiteY4" fmla="*/ 508137 h 630546"/>
                  <a:gd name="connsiteX5" fmla="*/ 152400 w 328042"/>
                  <a:gd name="connsiteY5" fmla="*/ 630057 h 630546"/>
                  <a:gd name="connsiteX6" fmla="*/ 15240 w 328042"/>
                  <a:gd name="connsiteY6" fmla="*/ 553857 h 630546"/>
                  <a:gd name="connsiteX7" fmla="*/ 15240 w 328042"/>
                  <a:gd name="connsiteY7" fmla="*/ 553857 h 630546"/>
                  <a:gd name="connsiteX0" fmla="*/ 0 w 328042"/>
                  <a:gd name="connsiteY0" fmla="*/ 133602 h 637011"/>
                  <a:gd name="connsiteX1" fmla="*/ 192882 w 328042"/>
                  <a:gd name="connsiteY1" fmla="*/ 226947 h 637011"/>
                  <a:gd name="connsiteX2" fmla="*/ 327660 w 328042"/>
                  <a:gd name="connsiteY2" fmla="*/ 293622 h 637011"/>
                  <a:gd name="connsiteX3" fmla="*/ 236220 w 328042"/>
                  <a:gd name="connsiteY3" fmla="*/ 415542 h 637011"/>
                  <a:gd name="connsiteX4" fmla="*/ 320040 w 328042"/>
                  <a:gd name="connsiteY4" fmla="*/ 514602 h 637011"/>
                  <a:gd name="connsiteX5" fmla="*/ 152400 w 328042"/>
                  <a:gd name="connsiteY5" fmla="*/ 636522 h 637011"/>
                  <a:gd name="connsiteX6" fmla="*/ 15240 w 328042"/>
                  <a:gd name="connsiteY6" fmla="*/ 560322 h 637011"/>
                  <a:gd name="connsiteX7" fmla="*/ 15240 w 328042"/>
                  <a:gd name="connsiteY7" fmla="*/ 560322 h 637011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536"/>
                  <a:gd name="connsiteY0" fmla="*/ 130216 h 633625"/>
                  <a:gd name="connsiteX1" fmla="*/ 192882 w 328536"/>
                  <a:gd name="connsiteY1" fmla="*/ 223561 h 633625"/>
                  <a:gd name="connsiteX2" fmla="*/ 327660 w 328536"/>
                  <a:gd name="connsiteY2" fmla="*/ 290236 h 633625"/>
                  <a:gd name="connsiteX3" fmla="*/ 236220 w 328536"/>
                  <a:gd name="connsiteY3" fmla="*/ 412156 h 633625"/>
                  <a:gd name="connsiteX4" fmla="*/ 152400 w 328536"/>
                  <a:gd name="connsiteY4" fmla="*/ 633136 h 633625"/>
                  <a:gd name="connsiteX5" fmla="*/ 15240 w 328536"/>
                  <a:gd name="connsiteY5" fmla="*/ 556936 h 633625"/>
                  <a:gd name="connsiteX6" fmla="*/ 15240 w 328536"/>
                  <a:gd name="connsiteY6" fmla="*/ 556936 h 633625"/>
                  <a:gd name="connsiteX0" fmla="*/ 0 w 328873"/>
                  <a:gd name="connsiteY0" fmla="*/ 130216 h 556936"/>
                  <a:gd name="connsiteX1" fmla="*/ 192882 w 328873"/>
                  <a:gd name="connsiteY1" fmla="*/ 223561 h 556936"/>
                  <a:gd name="connsiteX2" fmla="*/ 327660 w 328873"/>
                  <a:gd name="connsiteY2" fmla="*/ 290236 h 556936"/>
                  <a:gd name="connsiteX3" fmla="*/ 236220 w 328873"/>
                  <a:gd name="connsiteY3" fmla="*/ 412156 h 556936"/>
                  <a:gd name="connsiteX4" fmla="*/ 15240 w 328873"/>
                  <a:gd name="connsiteY4" fmla="*/ 556936 h 556936"/>
                  <a:gd name="connsiteX5" fmla="*/ 15240 w 328873"/>
                  <a:gd name="connsiteY5" fmla="*/ 556936 h 556936"/>
                  <a:gd name="connsiteX0" fmla="*/ 0 w 328873"/>
                  <a:gd name="connsiteY0" fmla="*/ 130216 h 621848"/>
                  <a:gd name="connsiteX1" fmla="*/ 192882 w 328873"/>
                  <a:gd name="connsiteY1" fmla="*/ 223561 h 621848"/>
                  <a:gd name="connsiteX2" fmla="*/ 327660 w 328873"/>
                  <a:gd name="connsiteY2" fmla="*/ 290236 h 621848"/>
                  <a:gd name="connsiteX3" fmla="*/ 236220 w 328873"/>
                  <a:gd name="connsiteY3" fmla="*/ 412156 h 621848"/>
                  <a:gd name="connsiteX4" fmla="*/ 15240 w 328873"/>
                  <a:gd name="connsiteY4" fmla="*/ 556936 h 621848"/>
                  <a:gd name="connsiteX5" fmla="*/ 15240 w 328873"/>
                  <a:gd name="connsiteY5" fmla="*/ 556936 h 621848"/>
                  <a:gd name="connsiteX0" fmla="*/ 0 w 328042"/>
                  <a:gd name="connsiteY0" fmla="*/ 130216 h 619079"/>
                  <a:gd name="connsiteX1" fmla="*/ 192882 w 328042"/>
                  <a:gd name="connsiteY1" fmla="*/ 223561 h 619079"/>
                  <a:gd name="connsiteX2" fmla="*/ 327660 w 328042"/>
                  <a:gd name="connsiteY2" fmla="*/ 290236 h 619079"/>
                  <a:gd name="connsiteX3" fmla="*/ 236220 w 328042"/>
                  <a:gd name="connsiteY3" fmla="*/ 412156 h 619079"/>
                  <a:gd name="connsiteX4" fmla="*/ 15240 w 328042"/>
                  <a:gd name="connsiteY4" fmla="*/ 556936 h 619079"/>
                  <a:gd name="connsiteX5" fmla="*/ 15240 w 328042"/>
                  <a:gd name="connsiteY5" fmla="*/ 556936 h 619079"/>
                  <a:gd name="connsiteX0" fmla="*/ 0 w 328386"/>
                  <a:gd name="connsiteY0" fmla="*/ 130216 h 556936"/>
                  <a:gd name="connsiteX1" fmla="*/ 192882 w 328386"/>
                  <a:gd name="connsiteY1" fmla="*/ 223561 h 556936"/>
                  <a:gd name="connsiteX2" fmla="*/ 327660 w 328386"/>
                  <a:gd name="connsiteY2" fmla="*/ 290236 h 556936"/>
                  <a:gd name="connsiteX3" fmla="*/ 236220 w 328386"/>
                  <a:gd name="connsiteY3" fmla="*/ 412156 h 556936"/>
                  <a:gd name="connsiteX4" fmla="*/ 252412 w 328386"/>
                  <a:gd name="connsiteY4" fmla="*/ 442638 h 556936"/>
                  <a:gd name="connsiteX5" fmla="*/ 15240 w 328386"/>
                  <a:gd name="connsiteY5" fmla="*/ 556936 h 556936"/>
                  <a:gd name="connsiteX6" fmla="*/ 15240 w 328386"/>
                  <a:gd name="connsiteY6" fmla="*/ 556936 h 556936"/>
                  <a:gd name="connsiteX0" fmla="*/ 0 w 329414"/>
                  <a:gd name="connsiteY0" fmla="*/ 130216 h 556936"/>
                  <a:gd name="connsiteX1" fmla="*/ 192882 w 329414"/>
                  <a:gd name="connsiteY1" fmla="*/ 223561 h 556936"/>
                  <a:gd name="connsiteX2" fmla="*/ 327660 w 329414"/>
                  <a:gd name="connsiteY2" fmla="*/ 290236 h 556936"/>
                  <a:gd name="connsiteX3" fmla="*/ 252412 w 329414"/>
                  <a:gd name="connsiteY3" fmla="*/ 442638 h 556936"/>
                  <a:gd name="connsiteX4" fmla="*/ 15240 w 329414"/>
                  <a:gd name="connsiteY4" fmla="*/ 556936 h 556936"/>
                  <a:gd name="connsiteX5" fmla="*/ 15240 w 329414"/>
                  <a:gd name="connsiteY5" fmla="*/ 556936 h 556936"/>
                  <a:gd name="connsiteX0" fmla="*/ 0 w 328197"/>
                  <a:gd name="connsiteY0" fmla="*/ 130216 h 556936"/>
                  <a:gd name="connsiteX1" fmla="*/ 192882 w 328197"/>
                  <a:gd name="connsiteY1" fmla="*/ 223561 h 556936"/>
                  <a:gd name="connsiteX2" fmla="*/ 327660 w 328197"/>
                  <a:gd name="connsiteY2" fmla="*/ 290236 h 556936"/>
                  <a:gd name="connsiteX3" fmla="*/ 230981 w 328197"/>
                  <a:gd name="connsiteY3" fmla="*/ 399775 h 556936"/>
                  <a:gd name="connsiteX4" fmla="*/ 15240 w 328197"/>
                  <a:gd name="connsiteY4" fmla="*/ 556936 h 556936"/>
                  <a:gd name="connsiteX5" fmla="*/ 15240 w 32819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31065"/>
                  <a:gd name="connsiteY0" fmla="*/ 130216 h 580196"/>
                  <a:gd name="connsiteX1" fmla="*/ 192882 w 331065"/>
                  <a:gd name="connsiteY1" fmla="*/ 223561 h 580196"/>
                  <a:gd name="connsiteX2" fmla="*/ 327660 w 331065"/>
                  <a:gd name="connsiteY2" fmla="*/ 290236 h 580196"/>
                  <a:gd name="connsiteX3" fmla="*/ 230981 w 331065"/>
                  <a:gd name="connsiteY3" fmla="*/ 399775 h 580196"/>
                  <a:gd name="connsiteX4" fmla="*/ 15240 w 331065"/>
                  <a:gd name="connsiteY4" fmla="*/ 556936 h 580196"/>
                  <a:gd name="connsiteX5" fmla="*/ 15240 w 331065"/>
                  <a:gd name="connsiteY5" fmla="*/ 556936 h 580196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0428"/>
                  <a:gd name="connsiteY0" fmla="*/ 130216 h 617313"/>
                  <a:gd name="connsiteX1" fmla="*/ 192882 w 330428"/>
                  <a:gd name="connsiteY1" fmla="*/ 223561 h 617313"/>
                  <a:gd name="connsiteX2" fmla="*/ 327660 w 330428"/>
                  <a:gd name="connsiteY2" fmla="*/ 290236 h 617313"/>
                  <a:gd name="connsiteX3" fmla="*/ 230981 w 330428"/>
                  <a:gd name="connsiteY3" fmla="*/ 399775 h 617313"/>
                  <a:gd name="connsiteX4" fmla="*/ 15240 w 330428"/>
                  <a:gd name="connsiteY4" fmla="*/ 556936 h 617313"/>
                  <a:gd name="connsiteX5" fmla="*/ 15240 w 330428"/>
                  <a:gd name="connsiteY5" fmla="*/ 556936 h 61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428" h="617313">
                    <a:moveTo>
                      <a:pt x="0" y="130216"/>
                    </a:moveTo>
                    <a:cubicBezTo>
                      <a:pt x="18653" y="-37186"/>
                      <a:pt x="531179" y="-79334"/>
                      <a:pt x="192882" y="223561"/>
                    </a:cubicBezTo>
                    <a:cubicBezTo>
                      <a:pt x="285592" y="235944"/>
                      <a:pt x="321310" y="260867"/>
                      <a:pt x="327660" y="290236"/>
                    </a:cubicBezTo>
                    <a:cubicBezTo>
                      <a:pt x="334010" y="319605"/>
                      <a:pt x="321151" y="395806"/>
                      <a:pt x="230981" y="399775"/>
                    </a:cubicBezTo>
                    <a:cubicBezTo>
                      <a:pt x="487045" y="542968"/>
                      <a:pt x="187722" y="708940"/>
                      <a:pt x="15240" y="556936"/>
                    </a:cubicBezTo>
                    <a:lnTo>
                      <a:pt x="15240" y="556936"/>
                    </a:ln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9EFF247A-13D4-4DC1-87EC-C5EE358513BD}"/>
                </a:ext>
              </a:extLst>
            </p:cNvPr>
            <p:cNvGrpSpPr/>
            <p:nvPr/>
          </p:nvGrpSpPr>
          <p:grpSpPr>
            <a:xfrm>
              <a:off x="2987537" y="3057034"/>
              <a:ext cx="2240942" cy="2235133"/>
              <a:chOff x="2987537" y="3057034"/>
              <a:chExt cx="2240942" cy="2235133"/>
            </a:xfrm>
          </p:grpSpPr>
          <p:sp>
            <p:nvSpPr>
              <p:cNvPr id="49" name="Rectangle: Rounded Corners 2">
                <a:extLst>
                  <a:ext uri="{FF2B5EF4-FFF2-40B4-BE49-F238E27FC236}">
                    <a16:creationId xmlns:a16="http://schemas.microsoft.com/office/drawing/2014/main" id="{B4E3BC71-EC00-E532-37EE-1B401332CEEB}"/>
                  </a:ext>
                </a:extLst>
              </p:cNvPr>
              <p:cNvSpPr/>
              <p:nvPr/>
            </p:nvSpPr>
            <p:spPr>
              <a:xfrm rot="21217570">
                <a:off x="2987537" y="3203502"/>
                <a:ext cx="2240942" cy="1898872"/>
              </a:xfrm>
              <a:custGeom>
                <a:avLst/>
                <a:gdLst>
                  <a:gd name="connsiteX0" fmla="*/ 0 w 3944203"/>
                  <a:gd name="connsiteY0" fmla="*/ 1610436 h 3220871"/>
                  <a:gd name="connsiteX1" fmla="*/ 1610436 w 3944203"/>
                  <a:gd name="connsiteY1" fmla="*/ 0 h 3220871"/>
                  <a:gd name="connsiteX2" fmla="*/ 2333768 w 3944203"/>
                  <a:gd name="connsiteY2" fmla="*/ 0 h 3220871"/>
                  <a:gd name="connsiteX3" fmla="*/ 3944204 w 3944203"/>
                  <a:gd name="connsiteY3" fmla="*/ 1610436 h 3220871"/>
                  <a:gd name="connsiteX4" fmla="*/ 3944203 w 3944203"/>
                  <a:gd name="connsiteY4" fmla="*/ 1610436 h 3220871"/>
                  <a:gd name="connsiteX5" fmla="*/ 2333767 w 3944203"/>
                  <a:gd name="connsiteY5" fmla="*/ 3220872 h 3220871"/>
                  <a:gd name="connsiteX6" fmla="*/ 1610436 w 3944203"/>
                  <a:gd name="connsiteY6" fmla="*/ 3220871 h 3220871"/>
                  <a:gd name="connsiteX7" fmla="*/ 0 w 3944203"/>
                  <a:gd name="connsiteY7" fmla="*/ 1610435 h 3220871"/>
                  <a:gd name="connsiteX8" fmla="*/ 0 w 3944203"/>
                  <a:gd name="connsiteY8" fmla="*/ 1610436 h 3220871"/>
                  <a:gd name="connsiteX0" fmla="*/ 0 w 3944204"/>
                  <a:gd name="connsiteY0" fmla="*/ 1692323 h 3302759"/>
                  <a:gd name="connsiteX1" fmla="*/ 1610436 w 3944204"/>
                  <a:gd name="connsiteY1" fmla="*/ 81887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692323 h 3302759"/>
                  <a:gd name="connsiteX1" fmla="*/ 1637732 w 3944204"/>
                  <a:gd name="connsiteY1" fmla="*/ 13648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712996 h 3323432"/>
                  <a:gd name="connsiteX1" fmla="*/ 1637732 w 3944204"/>
                  <a:gd name="connsiteY1" fmla="*/ 34321 h 3323432"/>
                  <a:gd name="connsiteX2" fmla="*/ 2347416 w 3944204"/>
                  <a:gd name="connsiteY2" fmla="*/ 20673 h 3323432"/>
                  <a:gd name="connsiteX3" fmla="*/ 3944204 w 3944204"/>
                  <a:gd name="connsiteY3" fmla="*/ 1712996 h 3323432"/>
                  <a:gd name="connsiteX4" fmla="*/ 3944203 w 3944204"/>
                  <a:gd name="connsiteY4" fmla="*/ 1712996 h 3323432"/>
                  <a:gd name="connsiteX5" fmla="*/ 2333767 w 3944204"/>
                  <a:gd name="connsiteY5" fmla="*/ 3323432 h 3323432"/>
                  <a:gd name="connsiteX6" fmla="*/ 1610436 w 3944204"/>
                  <a:gd name="connsiteY6" fmla="*/ 3323431 h 3323432"/>
                  <a:gd name="connsiteX7" fmla="*/ 0 w 3944204"/>
                  <a:gd name="connsiteY7" fmla="*/ 1712995 h 3323432"/>
                  <a:gd name="connsiteX8" fmla="*/ 0 w 3944204"/>
                  <a:gd name="connsiteY8" fmla="*/ 1712996 h 3323432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10436 w 3944204"/>
                  <a:gd name="connsiteY6" fmla="*/ 3342137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4204" h="3342138">
                    <a:moveTo>
                      <a:pt x="0" y="1731702"/>
                    </a:moveTo>
                    <a:cubicBezTo>
                      <a:pt x="0" y="842283"/>
                      <a:pt x="748313" y="53027"/>
                      <a:pt x="1637732" y="53027"/>
                    </a:cubicBezTo>
                    <a:cubicBezTo>
                      <a:pt x="1933434" y="-15212"/>
                      <a:pt x="2106305" y="-15212"/>
                      <a:pt x="2347416" y="39379"/>
                    </a:cubicBezTo>
                    <a:cubicBezTo>
                      <a:pt x="3236835" y="39379"/>
                      <a:pt x="3944204" y="842283"/>
                      <a:pt x="3944204" y="1731702"/>
                    </a:cubicBezTo>
                    <a:lnTo>
                      <a:pt x="3944203" y="1731702"/>
                    </a:lnTo>
                    <a:cubicBezTo>
                      <a:pt x="3944203" y="2621121"/>
                      <a:pt x="3223186" y="3342138"/>
                      <a:pt x="2333767" y="3342138"/>
                    </a:cubicBezTo>
                    <a:lnTo>
                      <a:pt x="1665027" y="3260251"/>
                    </a:lnTo>
                    <a:cubicBezTo>
                      <a:pt x="734665" y="3287547"/>
                      <a:pt x="0" y="2621120"/>
                      <a:pt x="0" y="1731701"/>
                    </a:cubicBezTo>
                    <a:lnTo>
                      <a:pt x="0" y="1731702"/>
                    </a:ln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AB81017-AC52-812D-10CC-181ED79C2119}"/>
                  </a:ext>
                </a:extLst>
              </p:cNvPr>
              <p:cNvGrpSpPr/>
              <p:nvPr/>
            </p:nvGrpSpPr>
            <p:grpSpPr>
              <a:xfrm>
                <a:off x="4224917" y="4058000"/>
                <a:ext cx="388024" cy="350907"/>
                <a:chOff x="10317977" y="2433774"/>
                <a:chExt cx="681654" cy="616450"/>
              </a:xfrm>
            </p:grpSpPr>
            <p:sp>
              <p:nvSpPr>
                <p:cNvPr id="107" name="Rectangle: Rounded Corners 106">
                  <a:extLst>
                    <a:ext uri="{FF2B5EF4-FFF2-40B4-BE49-F238E27FC236}">
                      <a16:creationId xmlns:a16="http://schemas.microsoft.com/office/drawing/2014/main" id="{54DBE2B1-815A-22AF-D7AA-5F4FAE01DE28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31B68D40-FE57-5C31-79CA-CDACAD2DAF0F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2DBC65D7-43FF-5937-7320-1A42E7062DBC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AE60219-EF99-29CE-9D46-EC880FC601E0}"/>
                  </a:ext>
                </a:extLst>
              </p:cNvPr>
              <p:cNvGrpSpPr/>
              <p:nvPr/>
            </p:nvGrpSpPr>
            <p:grpSpPr>
              <a:xfrm>
                <a:off x="3328082" y="4033173"/>
                <a:ext cx="388024" cy="350907"/>
                <a:chOff x="10317977" y="2433774"/>
                <a:chExt cx="681654" cy="616450"/>
              </a:xfrm>
            </p:grpSpPr>
            <p:sp>
              <p:nvSpPr>
                <p:cNvPr id="104" name="Rectangle: Rounded Corners 103">
                  <a:extLst>
                    <a:ext uri="{FF2B5EF4-FFF2-40B4-BE49-F238E27FC236}">
                      <a16:creationId xmlns:a16="http://schemas.microsoft.com/office/drawing/2014/main" id="{000ADBCE-124B-AC8A-2479-D29539D01AAF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: Rounded Corners 104">
                  <a:extLst>
                    <a:ext uri="{FF2B5EF4-FFF2-40B4-BE49-F238E27FC236}">
                      <a16:creationId xmlns:a16="http://schemas.microsoft.com/office/drawing/2014/main" id="{8B402ED9-35BF-CB88-CE8F-A255E8FD7D5D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: Rounded Corners 105">
                  <a:extLst>
                    <a:ext uri="{FF2B5EF4-FFF2-40B4-BE49-F238E27FC236}">
                      <a16:creationId xmlns:a16="http://schemas.microsoft.com/office/drawing/2014/main" id="{6CBB5640-54F7-B793-C860-F5CDB6361A35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Rectangle 7">
                <a:extLst>
                  <a:ext uri="{FF2B5EF4-FFF2-40B4-BE49-F238E27FC236}">
                    <a16:creationId xmlns:a16="http://schemas.microsoft.com/office/drawing/2014/main" id="{0C7E9C89-D30B-7CBB-B2E0-181B4636BE6A}"/>
                  </a:ext>
                </a:extLst>
              </p:cNvPr>
              <p:cNvSpPr/>
              <p:nvPr/>
            </p:nvSpPr>
            <p:spPr>
              <a:xfrm rot="18592079">
                <a:off x="3789306" y="4472924"/>
                <a:ext cx="458575" cy="442804"/>
              </a:xfrm>
              <a:custGeom>
                <a:avLst/>
                <a:gdLst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0 w 438150"/>
                  <a:gd name="connsiteY3" fmla="*/ 581025 h 581025"/>
                  <a:gd name="connsiteX4" fmla="*/ 0 w 438150"/>
                  <a:gd name="connsiteY4" fmla="*/ 0 h 581025"/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104775 w 438150"/>
                  <a:gd name="connsiteY3" fmla="*/ 581025 h 581025"/>
                  <a:gd name="connsiteX4" fmla="*/ 0 w 438150"/>
                  <a:gd name="connsiteY4" fmla="*/ 0 h 581025"/>
                  <a:gd name="connsiteX0" fmla="*/ 506599 w 944749"/>
                  <a:gd name="connsiteY0" fmla="*/ 0 h 581025"/>
                  <a:gd name="connsiteX1" fmla="*/ 944749 w 944749"/>
                  <a:gd name="connsiteY1" fmla="*/ 0 h 581025"/>
                  <a:gd name="connsiteX2" fmla="*/ 944749 w 944749"/>
                  <a:gd name="connsiteY2" fmla="*/ 581025 h 581025"/>
                  <a:gd name="connsiteX3" fmla="*/ 611374 w 944749"/>
                  <a:gd name="connsiteY3" fmla="*/ 581025 h 581025"/>
                  <a:gd name="connsiteX4" fmla="*/ 506599 w 944749"/>
                  <a:gd name="connsiteY4" fmla="*/ 0 h 581025"/>
                  <a:gd name="connsiteX0" fmla="*/ 499732 w 937882"/>
                  <a:gd name="connsiteY0" fmla="*/ 0 h 638175"/>
                  <a:gd name="connsiteX1" fmla="*/ 937882 w 937882"/>
                  <a:gd name="connsiteY1" fmla="*/ 0 h 638175"/>
                  <a:gd name="connsiteX2" fmla="*/ 937882 w 937882"/>
                  <a:gd name="connsiteY2" fmla="*/ 581025 h 638175"/>
                  <a:gd name="connsiteX3" fmla="*/ 614032 w 937882"/>
                  <a:gd name="connsiteY3" fmla="*/ 638175 h 638175"/>
                  <a:gd name="connsiteX4" fmla="*/ 499732 w 937882"/>
                  <a:gd name="connsiteY4" fmla="*/ 0 h 638175"/>
                  <a:gd name="connsiteX0" fmla="*/ 512411 w 950561"/>
                  <a:gd name="connsiteY0" fmla="*/ 0 h 638175"/>
                  <a:gd name="connsiteX1" fmla="*/ 950561 w 950561"/>
                  <a:gd name="connsiteY1" fmla="*/ 0 h 638175"/>
                  <a:gd name="connsiteX2" fmla="*/ 950561 w 950561"/>
                  <a:gd name="connsiteY2" fmla="*/ 581025 h 638175"/>
                  <a:gd name="connsiteX3" fmla="*/ 626711 w 950561"/>
                  <a:gd name="connsiteY3" fmla="*/ 638175 h 638175"/>
                  <a:gd name="connsiteX4" fmla="*/ 512411 w 950561"/>
                  <a:gd name="connsiteY4" fmla="*/ 0 h 638175"/>
                  <a:gd name="connsiteX0" fmla="*/ 706865 w 1145015"/>
                  <a:gd name="connsiteY0" fmla="*/ 144125 h 782300"/>
                  <a:gd name="connsiteX1" fmla="*/ 1145015 w 1145015"/>
                  <a:gd name="connsiteY1" fmla="*/ 144125 h 782300"/>
                  <a:gd name="connsiteX2" fmla="*/ 1145015 w 1145015"/>
                  <a:gd name="connsiteY2" fmla="*/ 725150 h 782300"/>
                  <a:gd name="connsiteX3" fmla="*/ 821165 w 1145015"/>
                  <a:gd name="connsiteY3" fmla="*/ 782300 h 782300"/>
                  <a:gd name="connsiteX4" fmla="*/ 706865 w 1145015"/>
                  <a:gd name="connsiteY4" fmla="*/ 144125 h 782300"/>
                  <a:gd name="connsiteX0" fmla="*/ 713141 w 1151291"/>
                  <a:gd name="connsiteY0" fmla="*/ 93423 h 731598"/>
                  <a:gd name="connsiteX1" fmla="*/ 1151291 w 1151291"/>
                  <a:gd name="connsiteY1" fmla="*/ 93423 h 731598"/>
                  <a:gd name="connsiteX2" fmla="*/ 1151291 w 1151291"/>
                  <a:gd name="connsiteY2" fmla="*/ 674448 h 731598"/>
                  <a:gd name="connsiteX3" fmla="*/ 827441 w 1151291"/>
                  <a:gd name="connsiteY3" fmla="*/ 731598 h 731598"/>
                  <a:gd name="connsiteX4" fmla="*/ 713141 w 1151291"/>
                  <a:gd name="connsiteY4" fmla="*/ 93423 h 731598"/>
                  <a:gd name="connsiteX0" fmla="*/ 670388 w 1108538"/>
                  <a:gd name="connsiteY0" fmla="*/ 100083 h 738258"/>
                  <a:gd name="connsiteX1" fmla="*/ 1108538 w 1108538"/>
                  <a:gd name="connsiteY1" fmla="*/ 100083 h 738258"/>
                  <a:gd name="connsiteX2" fmla="*/ 1108538 w 1108538"/>
                  <a:gd name="connsiteY2" fmla="*/ 681108 h 738258"/>
                  <a:gd name="connsiteX3" fmla="*/ 784688 w 1108538"/>
                  <a:gd name="connsiteY3" fmla="*/ 738258 h 738258"/>
                  <a:gd name="connsiteX4" fmla="*/ 670388 w 1108538"/>
                  <a:gd name="connsiteY4" fmla="*/ 100083 h 738258"/>
                  <a:gd name="connsiteX0" fmla="*/ 699866 w 1138016"/>
                  <a:gd name="connsiteY0" fmla="*/ 125864 h 764039"/>
                  <a:gd name="connsiteX1" fmla="*/ 1138016 w 1138016"/>
                  <a:gd name="connsiteY1" fmla="*/ 125864 h 764039"/>
                  <a:gd name="connsiteX2" fmla="*/ 1138016 w 1138016"/>
                  <a:gd name="connsiteY2" fmla="*/ 706889 h 764039"/>
                  <a:gd name="connsiteX3" fmla="*/ 814166 w 1138016"/>
                  <a:gd name="connsiteY3" fmla="*/ 764039 h 764039"/>
                  <a:gd name="connsiteX4" fmla="*/ 699866 w 1138016"/>
                  <a:gd name="connsiteY4" fmla="*/ 125864 h 764039"/>
                  <a:gd name="connsiteX0" fmla="*/ 315540 w 753690"/>
                  <a:gd name="connsiteY0" fmla="*/ 59337 h 697512"/>
                  <a:gd name="connsiteX1" fmla="*/ 753690 w 753690"/>
                  <a:gd name="connsiteY1" fmla="*/ 59337 h 697512"/>
                  <a:gd name="connsiteX2" fmla="*/ 753690 w 753690"/>
                  <a:gd name="connsiteY2" fmla="*/ 640362 h 697512"/>
                  <a:gd name="connsiteX3" fmla="*/ 429840 w 753690"/>
                  <a:gd name="connsiteY3" fmla="*/ 697512 h 697512"/>
                  <a:gd name="connsiteX4" fmla="*/ 1215 w 753690"/>
                  <a:gd name="connsiteY4" fmla="*/ 49813 h 697512"/>
                  <a:gd name="connsiteX5" fmla="*/ 315540 w 753690"/>
                  <a:gd name="connsiteY5" fmla="*/ 59337 h 697512"/>
                  <a:gd name="connsiteX0" fmla="*/ 652949 w 1091099"/>
                  <a:gd name="connsiteY0" fmla="*/ 62519 h 700694"/>
                  <a:gd name="connsiteX1" fmla="*/ 1091099 w 1091099"/>
                  <a:gd name="connsiteY1" fmla="*/ 62519 h 700694"/>
                  <a:gd name="connsiteX2" fmla="*/ 1091099 w 1091099"/>
                  <a:gd name="connsiteY2" fmla="*/ 643544 h 700694"/>
                  <a:gd name="connsiteX3" fmla="*/ 767249 w 1091099"/>
                  <a:gd name="connsiteY3" fmla="*/ 700694 h 700694"/>
                  <a:gd name="connsiteX4" fmla="*/ 338624 w 1091099"/>
                  <a:gd name="connsiteY4" fmla="*/ 52995 h 700694"/>
                  <a:gd name="connsiteX5" fmla="*/ 652949 w 1091099"/>
                  <a:gd name="connsiteY5" fmla="*/ 62519 h 700694"/>
                  <a:gd name="connsiteX0" fmla="*/ 572250 w 1010400"/>
                  <a:gd name="connsiteY0" fmla="*/ 59337 h 697512"/>
                  <a:gd name="connsiteX1" fmla="*/ 1010400 w 1010400"/>
                  <a:gd name="connsiteY1" fmla="*/ 59337 h 697512"/>
                  <a:gd name="connsiteX2" fmla="*/ 1010400 w 1010400"/>
                  <a:gd name="connsiteY2" fmla="*/ 640362 h 697512"/>
                  <a:gd name="connsiteX3" fmla="*/ 686550 w 1010400"/>
                  <a:gd name="connsiteY3" fmla="*/ 697512 h 697512"/>
                  <a:gd name="connsiteX4" fmla="*/ 257925 w 1010400"/>
                  <a:gd name="connsiteY4" fmla="*/ 49813 h 697512"/>
                  <a:gd name="connsiteX5" fmla="*/ 572250 w 1010400"/>
                  <a:gd name="connsiteY5" fmla="*/ 59337 h 697512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976373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976373 w 1100198"/>
                  <a:gd name="connsiteY5" fmla="*/ 78325 h 716500"/>
                  <a:gd name="connsiteX0" fmla="*/ 938273 w 1100198"/>
                  <a:gd name="connsiteY0" fmla="*/ 1405 h 839605"/>
                  <a:gd name="connsiteX1" fmla="*/ 1100198 w 1100198"/>
                  <a:gd name="connsiteY1" fmla="*/ 201430 h 839605"/>
                  <a:gd name="connsiteX2" fmla="*/ 1100198 w 1100198"/>
                  <a:gd name="connsiteY2" fmla="*/ 782455 h 839605"/>
                  <a:gd name="connsiteX3" fmla="*/ 776348 w 1100198"/>
                  <a:gd name="connsiteY3" fmla="*/ 839605 h 839605"/>
                  <a:gd name="connsiteX4" fmla="*/ 347723 w 1100198"/>
                  <a:gd name="connsiteY4" fmla="*/ 191906 h 839605"/>
                  <a:gd name="connsiteX5" fmla="*/ 938273 w 1100198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26664 w 1088589"/>
                  <a:gd name="connsiteY0" fmla="*/ 1405 h 887230"/>
                  <a:gd name="connsiteX1" fmla="*/ 1088589 w 1088589"/>
                  <a:gd name="connsiteY1" fmla="*/ 201430 h 887230"/>
                  <a:gd name="connsiteX2" fmla="*/ 1088589 w 1088589"/>
                  <a:gd name="connsiteY2" fmla="*/ 782455 h 887230"/>
                  <a:gd name="connsiteX3" fmla="*/ 793314 w 1088589"/>
                  <a:gd name="connsiteY3" fmla="*/ 887230 h 887230"/>
                  <a:gd name="connsiteX4" fmla="*/ 336114 w 1088589"/>
                  <a:gd name="connsiteY4" fmla="*/ 191906 h 887230"/>
                  <a:gd name="connsiteX5" fmla="*/ 926664 w 1088589"/>
                  <a:gd name="connsiteY5" fmla="*/ 1405 h 887230"/>
                  <a:gd name="connsiteX0" fmla="*/ 698117 w 1088589"/>
                  <a:gd name="connsiteY0" fmla="*/ 72686 h 743579"/>
                  <a:gd name="connsiteX1" fmla="*/ 1088589 w 1088589"/>
                  <a:gd name="connsiteY1" fmla="*/ 57779 h 743579"/>
                  <a:gd name="connsiteX2" fmla="*/ 1088589 w 1088589"/>
                  <a:gd name="connsiteY2" fmla="*/ 638804 h 743579"/>
                  <a:gd name="connsiteX3" fmla="*/ 793314 w 1088589"/>
                  <a:gd name="connsiteY3" fmla="*/ 743579 h 743579"/>
                  <a:gd name="connsiteX4" fmla="*/ 336114 w 1088589"/>
                  <a:gd name="connsiteY4" fmla="*/ 48255 h 743579"/>
                  <a:gd name="connsiteX5" fmla="*/ 698117 w 1088589"/>
                  <a:gd name="connsiteY5" fmla="*/ 72686 h 743579"/>
                  <a:gd name="connsiteX0" fmla="*/ 336114 w 1088589"/>
                  <a:gd name="connsiteY0" fmla="*/ 75541 h 770865"/>
                  <a:gd name="connsiteX1" fmla="*/ 1088589 w 1088589"/>
                  <a:gd name="connsiteY1" fmla="*/ 85065 h 770865"/>
                  <a:gd name="connsiteX2" fmla="*/ 1088589 w 1088589"/>
                  <a:gd name="connsiteY2" fmla="*/ 666090 h 770865"/>
                  <a:gd name="connsiteX3" fmla="*/ 793314 w 1088589"/>
                  <a:gd name="connsiteY3" fmla="*/ 770865 h 770865"/>
                  <a:gd name="connsiteX4" fmla="*/ 336114 w 1088589"/>
                  <a:gd name="connsiteY4" fmla="*/ 75541 h 770865"/>
                  <a:gd name="connsiteX0" fmla="*/ 336114 w 1088589"/>
                  <a:gd name="connsiteY0" fmla="*/ 75543 h 770867"/>
                  <a:gd name="connsiteX1" fmla="*/ 1088589 w 1088589"/>
                  <a:gd name="connsiteY1" fmla="*/ 85067 h 770867"/>
                  <a:gd name="connsiteX2" fmla="*/ 793314 w 1088589"/>
                  <a:gd name="connsiteY2" fmla="*/ 770867 h 770867"/>
                  <a:gd name="connsiteX3" fmla="*/ 336114 w 1088589"/>
                  <a:gd name="connsiteY3" fmla="*/ 75543 h 770867"/>
                  <a:gd name="connsiteX0" fmla="*/ 336114 w 1088691"/>
                  <a:gd name="connsiteY0" fmla="*/ 75543 h 770867"/>
                  <a:gd name="connsiteX1" fmla="*/ 1088589 w 1088691"/>
                  <a:gd name="connsiteY1" fmla="*/ 85067 h 770867"/>
                  <a:gd name="connsiteX2" fmla="*/ 793314 w 1088691"/>
                  <a:gd name="connsiteY2" fmla="*/ 770867 h 770867"/>
                  <a:gd name="connsiteX3" fmla="*/ 336114 w 1088691"/>
                  <a:gd name="connsiteY3" fmla="*/ 75543 h 770867"/>
                  <a:gd name="connsiteX0" fmla="*/ 336114 w 1088739"/>
                  <a:gd name="connsiteY0" fmla="*/ 75543 h 770867"/>
                  <a:gd name="connsiteX1" fmla="*/ 1088589 w 1088739"/>
                  <a:gd name="connsiteY1" fmla="*/ 85067 h 770867"/>
                  <a:gd name="connsiteX2" fmla="*/ 793314 w 1088739"/>
                  <a:gd name="connsiteY2" fmla="*/ 770867 h 770867"/>
                  <a:gd name="connsiteX3" fmla="*/ 336114 w 1088739"/>
                  <a:gd name="connsiteY3" fmla="*/ 75543 h 770867"/>
                  <a:gd name="connsiteX0" fmla="*/ 366780 w 1119405"/>
                  <a:gd name="connsiteY0" fmla="*/ 75543 h 770867"/>
                  <a:gd name="connsiteX1" fmla="*/ 1119255 w 1119405"/>
                  <a:gd name="connsiteY1" fmla="*/ 85067 h 770867"/>
                  <a:gd name="connsiteX2" fmla="*/ 823980 w 1119405"/>
                  <a:gd name="connsiteY2" fmla="*/ 770867 h 770867"/>
                  <a:gd name="connsiteX3" fmla="*/ 366780 w 1119405"/>
                  <a:gd name="connsiteY3" fmla="*/ 75543 h 770867"/>
                  <a:gd name="connsiteX0" fmla="*/ 173388 w 926013"/>
                  <a:gd name="connsiteY0" fmla="*/ 75543 h 771946"/>
                  <a:gd name="connsiteX1" fmla="*/ 925863 w 926013"/>
                  <a:gd name="connsiteY1" fmla="*/ 85067 h 771946"/>
                  <a:gd name="connsiteX2" fmla="*/ 630588 w 926013"/>
                  <a:gd name="connsiteY2" fmla="*/ 770867 h 771946"/>
                  <a:gd name="connsiteX3" fmla="*/ 173388 w 926013"/>
                  <a:gd name="connsiteY3" fmla="*/ 75543 h 771946"/>
                  <a:gd name="connsiteX0" fmla="*/ 173386 w 926011"/>
                  <a:gd name="connsiteY0" fmla="*/ 36200 h 732603"/>
                  <a:gd name="connsiteX1" fmla="*/ 925861 w 926011"/>
                  <a:gd name="connsiteY1" fmla="*/ 45724 h 732603"/>
                  <a:gd name="connsiteX2" fmla="*/ 630586 w 926011"/>
                  <a:gd name="connsiteY2" fmla="*/ 731524 h 732603"/>
                  <a:gd name="connsiteX3" fmla="*/ 173386 w 926011"/>
                  <a:gd name="connsiteY3" fmla="*/ 36200 h 732603"/>
                  <a:gd name="connsiteX0" fmla="*/ 155898 w 908667"/>
                  <a:gd name="connsiteY0" fmla="*/ 36200 h 706074"/>
                  <a:gd name="connsiteX1" fmla="*/ 908373 w 908667"/>
                  <a:gd name="connsiteY1" fmla="*/ 45724 h 706074"/>
                  <a:gd name="connsiteX2" fmla="*/ 683203 w 908667"/>
                  <a:gd name="connsiteY2" fmla="*/ 704947 h 706074"/>
                  <a:gd name="connsiteX3" fmla="*/ 155898 w 908667"/>
                  <a:gd name="connsiteY3" fmla="*/ 36200 h 706074"/>
                  <a:gd name="connsiteX0" fmla="*/ 155898 w 908486"/>
                  <a:gd name="connsiteY0" fmla="*/ 36200 h 706072"/>
                  <a:gd name="connsiteX1" fmla="*/ 908373 w 908486"/>
                  <a:gd name="connsiteY1" fmla="*/ 45724 h 706072"/>
                  <a:gd name="connsiteX2" fmla="*/ 683203 w 908486"/>
                  <a:gd name="connsiteY2" fmla="*/ 704947 h 706072"/>
                  <a:gd name="connsiteX3" fmla="*/ 155898 w 908486"/>
                  <a:gd name="connsiteY3" fmla="*/ 36200 h 706072"/>
                  <a:gd name="connsiteX0" fmla="*/ 155898 w 792630"/>
                  <a:gd name="connsiteY0" fmla="*/ 1643 h 671517"/>
                  <a:gd name="connsiteX1" fmla="*/ 792334 w 792630"/>
                  <a:gd name="connsiteY1" fmla="*/ 75204 h 671517"/>
                  <a:gd name="connsiteX2" fmla="*/ 683203 w 792630"/>
                  <a:gd name="connsiteY2" fmla="*/ 670390 h 671517"/>
                  <a:gd name="connsiteX3" fmla="*/ 155898 w 792630"/>
                  <a:gd name="connsiteY3" fmla="*/ 1643 h 671517"/>
                  <a:gd name="connsiteX0" fmla="*/ 155898 w 838666"/>
                  <a:gd name="connsiteY0" fmla="*/ 1641 h 671513"/>
                  <a:gd name="connsiteX1" fmla="*/ 792334 w 838666"/>
                  <a:gd name="connsiteY1" fmla="*/ 75202 h 671513"/>
                  <a:gd name="connsiteX2" fmla="*/ 683203 w 838666"/>
                  <a:gd name="connsiteY2" fmla="*/ 670388 h 671513"/>
                  <a:gd name="connsiteX3" fmla="*/ 155898 w 838666"/>
                  <a:gd name="connsiteY3" fmla="*/ 1641 h 671513"/>
                  <a:gd name="connsiteX0" fmla="*/ 155898 w 838668"/>
                  <a:gd name="connsiteY0" fmla="*/ 8296 h 678170"/>
                  <a:gd name="connsiteX1" fmla="*/ 792334 w 838668"/>
                  <a:gd name="connsiteY1" fmla="*/ 81857 h 678170"/>
                  <a:gd name="connsiteX2" fmla="*/ 683203 w 838668"/>
                  <a:gd name="connsiteY2" fmla="*/ 677043 h 678170"/>
                  <a:gd name="connsiteX3" fmla="*/ 155898 w 838668"/>
                  <a:gd name="connsiteY3" fmla="*/ 8296 h 678170"/>
                  <a:gd name="connsiteX0" fmla="*/ 155898 w 839015"/>
                  <a:gd name="connsiteY0" fmla="*/ 8296 h 678168"/>
                  <a:gd name="connsiteX1" fmla="*/ 792334 w 839015"/>
                  <a:gd name="connsiteY1" fmla="*/ 81857 h 678168"/>
                  <a:gd name="connsiteX2" fmla="*/ 683203 w 839015"/>
                  <a:gd name="connsiteY2" fmla="*/ 677043 h 678168"/>
                  <a:gd name="connsiteX3" fmla="*/ 155898 w 839015"/>
                  <a:gd name="connsiteY3" fmla="*/ 8296 h 678168"/>
                  <a:gd name="connsiteX0" fmla="*/ 155898 w 816007"/>
                  <a:gd name="connsiteY0" fmla="*/ 8296 h 678170"/>
                  <a:gd name="connsiteX1" fmla="*/ 792334 w 816007"/>
                  <a:gd name="connsiteY1" fmla="*/ 81857 h 678170"/>
                  <a:gd name="connsiteX2" fmla="*/ 683203 w 816007"/>
                  <a:gd name="connsiteY2" fmla="*/ 677043 h 678170"/>
                  <a:gd name="connsiteX3" fmla="*/ 155898 w 816007"/>
                  <a:gd name="connsiteY3" fmla="*/ 8296 h 678170"/>
                  <a:gd name="connsiteX0" fmla="*/ 129919 w 790028"/>
                  <a:gd name="connsiteY0" fmla="*/ 8296 h 693558"/>
                  <a:gd name="connsiteX1" fmla="*/ 766355 w 790028"/>
                  <a:gd name="connsiteY1" fmla="*/ 81857 h 693558"/>
                  <a:gd name="connsiteX2" fmla="*/ 657224 w 790028"/>
                  <a:gd name="connsiteY2" fmla="*/ 677043 h 693558"/>
                  <a:gd name="connsiteX3" fmla="*/ 129919 w 790028"/>
                  <a:gd name="connsiteY3" fmla="*/ 8296 h 693558"/>
                  <a:gd name="connsiteX0" fmla="*/ 126158 w 786267"/>
                  <a:gd name="connsiteY0" fmla="*/ 8296 h 698711"/>
                  <a:gd name="connsiteX1" fmla="*/ 762594 w 786267"/>
                  <a:gd name="connsiteY1" fmla="*/ 81857 h 698711"/>
                  <a:gd name="connsiteX2" fmla="*/ 653463 w 786267"/>
                  <a:gd name="connsiteY2" fmla="*/ 677043 h 698711"/>
                  <a:gd name="connsiteX3" fmla="*/ 126158 w 786267"/>
                  <a:gd name="connsiteY3" fmla="*/ 8296 h 698711"/>
                  <a:gd name="connsiteX0" fmla="*/ 126156 w 793260"/>
                  <a:gd name="connsiteY0" fmla="*/ 8296 h 698713"/>
                  <a:gd name="connsiteX1" fmla="*/ 762592 w 793260"/>
                  <a:gd name="connsiteY1" fmla="*/ 81857 h 698713"/>
                  <a:gd name="connsiteX2" fmla="*/ 653461 w 793260"/>
                  <a:gd name="connsiteY2" fmla="*/ 677043 h 698713"/>
                  <a:gd name="connsiteX3" fmla="*/ 126156 w 793260"/>
                  <a:gd name="connsiteY3" fmla="*/ 8296 h 698713"/>
                  <a:gd name="connsiteX0" fmla="*/ 126156 w 829229"/>
                  <a:gd name="connsiteY0" fmla="*/ 8296 h 698711"/>
                  <a:gd name="connsiteX1" fmla="*/ 762592 w 829229"/>
                  <a:gd name="connsiteY1" fmla="*/ 81857 h 698711"/>
                  <a:gd name="connsiteX2" fmla="*/ 653461 w 829229"/>
                  <a:gd name="connsiteY2" fmla="*/ 677043 h 698711"/>
                  <a:gd name="connsiteX3" fmla="*/ 126156 w 829229"/>
                  <a:gd name="connsiteY3" fmla="*/ 8296 h 698711"/>
                  <a:gd name="connsiteX0" fmla="*/ 126156 w 829229"/>
                  <a:gd name="connsiteY0" fmla="*/ 46982 h 737399"/>
                  <a:gd name="connsiteX1" fmla="*/ 762592 w 829229"/>
                  <a:gd name="connsiteY1" fmla="*/ 120543 h 737399"/>
                  <a:gd name="connsiteX2" fmla="*/ 653461 w 829229"/>
                  <a:gd name="connsiteY2" fmla="*/ 715729 h 737399"/>
                  <a:gd name="connsiteX3" fmla="*/ 126156 w 829229"/>
                  <a:gd name="connsiteY3" fmla="*/ 46982 h 737399"/>
                  <a:gd name="connsiteX0" fmla="*/ 109302 w 812375"/>
                  <a:gd name="connsiteY0" fmla="*/ 46982 h 791678"/>
                  <a:gd name="connsiteX1" fmla="*/ 745738 w 812375"/>
                  <a:gd name="connsiteY1" fmla="*/ 120543 h 791678"/>
                  <a:gd name="connsiteX2" fmla="*/ 636607 w 812375"/>
                  <a:gd name="connsiteY2" fmla="*/ 715729 h 791678"/>
                  <a:gd name="connsiteX3" fmla="*/ 109302 w 812375"/>
                  <a:gd name="connsiteY3" fmla="*/ 46982 h 791678"/>
                  <a:gd name="connsiteX0" fmla="*/ 104050 w 807123"/>
                  <a:gd name="connsiteY0" fmla="*/ 46982 h 779365"/>
                  <a:gd name="connsiteX1" fmla="*/ 740486 w 807123"/>
                  <a:gd name="connsiteY1" fmla="*/ 120543 h 779365"/>
                  <a:gd name="connsiteX2" fmla="*/ 631355 w 807123"/>
                  <a:gd name="connsiteY2" fmla="*/ 715729 h 779365"/>
                  <a:gd name="connsiteX3" fmla="*/ 104050 w 807123"/>
                  <a:gd name="connsiteY3" fmla="*/ 46982 h 779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7123" h="779365">
                    <a:moveTo>
                      <a:pt x="104050" y="46982"/>
                    </a:moveTo>
                    <a:cubicBezTo>
                      <a:pt x="341908" y="49591"/>
                      <a:pt x="495442" y="-99571"/>
                      <a:pt x="740486" y="120543"/>
                    </a:cubicBezTo>
                    <a:cubicBezTo>
                      <a:pt x="901261" y="401884"/>
                      <a:pt x="733498" y="627370"/>
                      <a:pt x="631355" y="715729"/>
                    </a:cubicBezTo>
                    <a:cubicBezTo>
                      <a:pt x="341150" y="1016772"/>
                      <a:pt x="-235850" y="158036"/>
                      <a:pt x="104050" y="46982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83C6FB1-85F7-C94B-FBAA-B19F721350F0}"/>
                  </a:ext>
                </a:extLst>
              </p:cNvPr>
              <p:cNvSpPr/>
              <p:nvPr/>
            </p:nvSpPr>
            <p:spPr>
              <a:xfrm>
                <a:off x="3672182" y="3057034"/>
                <a:ext cx="400136" cy="278647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0136" h="278647">
                    <a:moveTo>
                      <a:pt x="76285" y="278647"/>
                    </a:moveTo>
                    <a:cubicBezTo>
                      <a:pt x="-132669" y="-107512"/>
                      <a:pt x="143756" y="119898"/>
                      <a:pt x="238212" y="202448"/>
                    </a:cubicBezTo>
                    <a:cubicBezTo>
                      <a:pt x="99305" y="-196014"/>
                      <a:pt x="362036" y="96879"/>
                      <a:pt x="400136" y="211973"/>
                    </a:cubicBez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46">
                <a:extLst>
                  <a:ext uri="{FF2B5EF4-FFF2-40B4-BE49-F238E27FC236}">
                    <a16:creationId xmlns:a16="http://schemas.microsoft.com/office/drawing/2014/main" id="{352ADC10-E430-C4B9-CDD5-6A7FC1CCC8A3}"/>
                  </a:ext>
                </a:extLst>
              </p:cNvPr>
              <p:cNvSpPr/>
              <p:nvPr/>
            </p:nvSpPr>
            <p:spPr>
              <a:xfrm>
                <a:off x="3818277" y="4932233"/>
                <a:ext cx="954508" cy="359934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9D80B0FE-E8D8-2F5D-C171-42A711534F00}"/>
                  </a:ext>
                </a:extLst>
              </p:cNvPr>
              <p:cNvSpPr/>
              <p:nvPr/>
            </p:nvSpPr>
            <p:spPr>
              <a:xfrm>
                <a:off x="4084906" y="4606068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EB7DAC-4CAE-1B9B-E29C-EE9D9823C1D6}"/>
                  </a:ext>
                </a:extLst>
              </p:cNvPr>
              <p:cNvSpPr/>
              <p:nvPr/>
            </p:nvSpPr>
            <p:spPr>
              <a:xfrm>
                <a:off x="3901767" y="4601120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C1E75E0-51D5-DF75-819E-D362AA898EA5}"/>
              </a:ext>
            </a:extLst>
          </p:cNvPr>
          <p:cNvGrpSpPr/>
          <p:nvPr/>
        </p:nvGrpSpPr>
        <p:grpSpPr>
          <a:xfrm>
            <a:off x="1835440" y="3194381"/>
            <a:ext cx="2240942" cy="3581023"/>
            <a:chOff x="8412014" y="2660081"/>
            <a:chExt cx="2240942" cy="3581023"/>
          </a:xfrm>
        </p:grpSpPr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51CE7B7F-DA3D-757E-6581-A633B7411B4C}"/>
                </a:ext>
              </a:extLst>
            </p:cNvPr>
            <p:cNvSpPr/>
            <p:nvPr/>
          </p:nvSpPr>
          <p:spPr>
            <a:xfrm>
              <a:off x="9739914" y="5699237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21BB6A0A-7882-68B8-D4E1-1AAD8DFEE261}"/>
                </a:ext>
              </a:extLst>
            </p:cNvPr>
            <p:cNvSpPr/>
            <p:nvPr/>
          </p:nvSpPr>
          <p:spPr>
            <a:xfrm flipH="1">
              <a:off x="9052738" y="5694444"/>
              <a:ext cx="578935" cy="541867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51A7D504-37CA-7D5F-B49B-EE357651C832}"/>
                </a:ext>
              </a:extLst>
            </p:cNvPr>
            <p:cNvGrpSpPr/>
            <p:nvPr/>
          </p:nvGrpSpPr>
          <p:grpSpPr>
            <a:xfrm>
              <a:off x="8412014" y="2660081"/>
              <a:ext cx="2240942" cy="3282782"/>
              <a:chOff x="8412014" y="2660081"/>
              <a:chExt cx="2240942" cy="328278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59A7DA65-4636-097C-24EA-7193260A108C}"/>
                  </a:ext>
                </a:extLst>
              </p:cNvPr>
              <p:cNvSpPr/>
              <p:nvPr/>
            </p:nvSpPr>
            <p:spPr>
              <a:xfrm>
                <a:off x="8622382" y="4319026"/>
                <a:ext cx="1982892" cy="1623837"/>
              </a:xfrm>
              <a:custGeom>
                <a:avLst/>
                <a:gdLst>
                  <a:gd name="connsiteX0" fmla="*/ 0 w 494185"/>
                  <a:gd name="connsiteY0" fmla="*/ 0 h 238226"/>
                  <a:gd name="connsiteX1" fmla="*/ 494185 w 494185"/>
                  <a:gd name="connsiteY1" fmla="*/ 0 h 238226"/>
                  <a:gd name="connsiteX2" fmla="*/ 494185 w 494185"/>
                  <a:gd name="connsiteY2" fmla="*/ 238226 h 238226"/>
                  <a:gd name="connsiteX3" fmla="*/ 0 w 494185"/>
                  <a:gd name="connsiteY3" fmla="*/ 238226 h 238226"/>
                  <a:gd name="connsiteX4" fmla="*/ 0 w 494185"/>
                  <a:gd name="connsiteY4" fmla="*/ 0 h 238226"/>
                  <a:gd name="connsiteX0" fmla="*/ 317500 w 811685"/>
                  <a:gd name="connsiteY0" fmla="*/ 0 h 263626"/>
                  <a:gd name="connsiteX1" fmla="*/ 811685 w 811685"/>
                  <a:gd name="connsiteY1" fmla="*/ 0 h 263626"/>
                  <a:gd name="connsiteX2" fmla="*/ 811685 w 811685"/>
                  <a:gd name="connsiteY2" fmla="*/ 238226 h 263626"/>
                  <a:gd name="connsiteX3" fmla="*/ 0 w 811685"/>
                  <a:gd name="connsiteY3" fmla="*/ 263626 h 263626"/>
                  <a:gd name="connsiteX4" fmla="*/ 317500 w 811685"/>
                  <a:gd name="connsiteY4" fmla="*/ 0 h 263626"/>
                  <a:gd name="connsiteX0" fmla="*/ 317500 w 1065685"/>
                  <a:gd name="connsiteY0" fmla="*/ 0 h 263626"/>
                  <a:gd name="connsiteX1" fmla="*/ 811685 w 1065685"/>
                  <a:gd name="connsiteY1" fmla="*/ 0 h 263626"/>
                  <a:gd name="connsiteX2" fmla="*/ 1065685 w 1065685"/>
                  <a:gd name="connsiteY2" fmla="*/ 238226 h 263626"/>
                  <a:gd name="connsiteX3" fmla="*/ 0 w 1065685"/>
                  <a:gd name="connsiteY3" fmla="*/ 263626 h 263626"/>
                  <a:gd name="connsiteX4" fmla="*/ 317500 w 1065685"/>
                  <a:gd name="connsiteY4" fmla="*/ 0 h 263626"/>
                  <a:gd name="connsiteX0" fmla="*/ 317500 w 1629783"/>
                  <a:gd name="connsiteY0" fmla="*/ 0 h 1149830"/>
                  <a:gd name="connsiteX1" fmla="*/ 811685 w 1629783"/>
                  <a:gd name="connsiteY1" fmla="*/ 0 h 1149830"/>
                  <a:gd name="connsiteX2" fmla="*/ 1065685 w 1629783"/>
                  <a:gd name="connsiteY2" fmla="*/ 238226 h 1149830"/>
                  <a:gd name="connsiteX3" fmla="*/ 0 w 1629783"/>
                  <a:gd name="connsiteY3" fmla="*/ 263626 h 1149830"/>
                  <a:gd name="connsiteX4" fmla="*/ 317500 w 1629783"/>
                  <a:gd name="connsiteY4" fmla="*/ 0 h 1149830"/>
                  <a:gd name="connsiteX0" fmla="*/ 757835 w 1862217"/>
                  <a:gd name="connsiteY0" fmla="*/ 0 h 1617061"/>
                  <a:gd name="connsiteX1" fmla="*/ 1252020 w 1862217"/>
                  <a:gd name="connsiteY1" fmla="*/ 0 h 1617061"/>
                  <a:gd name="connsiteX2" fmla="*/ 1506020 w 1862217"/>
                  <a:gd name="connsiteY2" fmla="*/ 238226 h 1617061"/>
                  <a:gd name="connsiteX3" fmla="*/ 440335 w 1862217"/>
                  <a:gd name="connsiteY3" fmla="*/ 263626 h 1617061"/>
                  <a:gd name="connsiteX4" fmla="*/ 757835 w 1862217"/>
                  <a:gd name="connsiteY4" fmla="*/ 0 h 1617061"/>
                  <a:gd name="connsiteX0" fmla="*/ 731873 w 1963959"/>
                  <a:gd name="connsiteY0" fmla="*/ 0 h 1552550"/>
                  <a:gd name="connsiteX1" fmla="*/ 1226058 w 1963959"/>
                  <a:gd name="connsiteY1" fmla="*/ 0 h 1552550"/>
                  <a:gd name="connsiteX2" fmla="*/ 1480058 w 1963959"/>
                  <a:gd name="connsiteY2" fmla="*/ 238226 h 1552550"/>
                  <a:gd name="connsiteX3" fmla="*/ 414373 w 1963959"/>
                  <a:gd name="connsiteY3" fmla="*/ 263626 h 1552550"/>
                  <a:gd name="connsiteX4" fmla="*/ 731873 w 1963959"/>
                  <a:gd name="connsiteY4" fmla="*/ 0 h 1552550"/>
                  <a:gd name="connsiteX0" fmla="*/ 733569 w 1956596"/>
                  <a:gd name="connsiteY0" fmla="*/ 0 h 1597089"/>
                  <a:gd name="connsiteX1" fmla="*/ 1227754 w 1956596"/>
                  <a:gd name="connsiteY1" fmla="*/ 0 h 1597089"/>
                  <a:gd name="connsiteX2" fmla="*/ 1481754 w 1956596"/>
                  <a:gd name="connsiteY2" fmla="*/ 238226 h 1597089"/>
                  <a:gd name="connsiteX3" fmla="*/ 416069 w 1956596"/>
                  <a:gd name="connsiteY3" fmla="*/ 263626 h 1597089"/>
                  <a:gd name="connsiteX4" fmla="*/ 733569 w 1956596"/>
                  <a:gd name="connsiteY4" fmla="*/ 0 h 1597089"/>
                  <a:gd name="connsiteX0" fmla="*/ 722769 w 2005255"/>
                  <a:gd name="connsiteY0" fmla="*/ 0 h 1344944"/>
                  <a:gd name="connsiteX1" fmla="*/ 1216954 w 2005255"/>
                  <a:gd name="connsiteY1" fmla="*/ 0 h 1344944"/>
                  <a:gd name="connsiteX2" fmla="*/ 1470954 w 2005255"/>
                  <a:gd name="connsiteY2" fmla="*/ 238226 h 1344944"/>
                  <a:gd name="connsiteX3" fmla="*/ 405269 w 2005255"/>
                  <a:gd name="connsiteY3" fmla="*/ 263626 h 1344944"/>
                  <a:gd name="connsiteX4" fmla="*/ 722769 w 2005255"/>
                  <a:gd name="connsiteY4" fmla="*/ 0 h 1344944"/>
                  <a:gd name="connsiteX0" fmla="*/ 722769 w 2005255"/>
                  <a:gd name="connsiteY0" fmla="*/ 0 h 1399610"/>
                  <a:gd name="connsiteX1" fmla="*/ 1216954 w 2005255"/>
                  <a:gd name="connsiteY1" fmla="*/ 0 h 1399610"/>
                  <a:gd name="connsiteX2" fmla="*/ 1470954 w 2005255"/>
                  <a:gd name="connsiteY2" fmla="*/ 238226 h 1399610"/>
                  <a:gd name="connsiteX3" fmla="*/ 405269 w 2005255"/>
                  <a:gd name="connsiteY3" fmla="*/ 263626 h 1399610"/>
                  <a:gd name="connsiteX4" fmla="*/ 722769 w 2005255"/>
                  <a:gd name="connsiteY4" fmla="*/ 0 h 1399610"/>
                  <a:gd name="connsiteX0" fmla="*/ 720352 w 2016743"/>
                  <a:gd name="connsiteY0" fmla="*/ 0 h 1524408"/>
                  <a:gd name="connsiteX1" fmla="*/ 1214537 w 2016743"/>
                  <a:gd name="connsiteY1" fmla="*/ 0 h 1524408"/>
                  <a:gd name="connsiteX2" fmla="*/ 1468537 w 2016743"/>
                  <a:gd name="connsiteY2" fmla="*/ 238226 h 1524408"/>
                  <a:gd name="connsiteX3" fmla="*/ 402852 w 2016743"/>
                  <a:gd name="connsiteY3" fmla="*/ 263626 h 1524408"/>
                  <a:gd name="connsiteX4" fmla="*/ 720352 w 2016743"/>
                  <a:gd name="connsiteY4" fmla="*/ 0 h 1524408"/>
                  <a:gd name="connsiteX0" fmla="*/ 717153 w 2014323"/>
                  <a:gd name="connsiteY0" fmla="*/ 0 h 1584426"/>
                  <a:gd name="connsiteX1" fmla="*/ 1211338 w 2014323"/>
                  <a:gd name="connsiteY1" fmla="*/ 0 h 1584426"/>
                  <a:gd name="connsiteX2" fmla="*/ 1465338 w 2014323"/>
                  <a:gd name="connsiteY2" fmla="*/ 238226 h 1584426"/>
                  <a:gd name="connsiteX3" fmla="*/ 399653 w 2014323"/>
                  <a:gd name="connsiteY3" fmla="*/ 263626 h 1584426"/>
                  <a:gd name="connsiteX4" fmla="*/ 717153 w 2014323"/>
                  <a:gd name="connsiteY4" fmla="*/ 0 h 1584426"/>
                  <a:gd name="connsiteX0" fmla="*/ 717153 w 2014323"/>
                  <a:gd name="connsiteY0" fmla="*/ 0 h 1616771"/>
                  <a:gd name="connsiteX1" fmla="*/ 1211338 w 2014323"/>
                  <a:gd name="connsiteY1" fmla="*/ 0 h 1616771"/>
                  <a:gd name="connsiteX2" fmla="*/ 1465338 w 2014323"/>
                  <a:gd name="connsiteY2" fmla="*/ 238226 h 1616771"/>
                  <a:gd name="connsiteX3" fmla="*/ 399653 w 2014323"/>
                  <a:gd name="connsiteY3" fmla="*/ 263626 h 1616771"/>
                  <a:gd name="connsiteX4" fmla="*/ 717153 w 2014323"/>
                  <a:gd name="connsiteY4" fmla="*/ 0 h 1616771"/>
                  <a:gd name="connsiteX0" fmla="*/ 718351 w 2008554"/>
                  <a:gd name="connsiteY0" fmla="*/ 0 h 1620302"/>
                  <a:gd name="connsiteX1" fmla="*/ 1212536 w 2008554"/>
                  <a:gd name="connsiteY1" fmla="*/ 0 h 1620302"/>
                  <a:gd name="connsiteX2" fmla="*/ 1466536 w 2008554"/>
                  <a:gd name="connsiteY2" fmla="*/ 238226 h 1620302"/>
                  <a:gd name="connsiteX3" fmla="*/ 400851 w 2008554"/>
                  <a:gd name="connsiteY3" fmla="*/ 263626 h 1620302"/>
                  <a:gd name="connsiteX4" fmla="*/ 718351 w 2008554"/>
                  <a:gd name="connsiteY4" fmla="*/ 0 h 1620302"/>
                  <a:gd name="connsiteX0" fmla="*/ 723832 w 1982892"/>
                  <a:gd name="connsiteY0" fmla="*/ 0 h 1623837"/>
                  <a:gd name="connsiteX1" fmla="*/ 1218017 w 1982892"/>
                  <a:gd name="connsiteY1" fmla="*/ 0 h 1623837"/>
                  <a:gd name="connsiteX2" fmla="*/ 1472017 w 1982892"/>
                  <a:gd name="connsiteY2" fmla="*/ 238226 h 1623837"/>
                  <a:gd name="connsiteX3" fmla="*/ 406332 w 1982892"/>
                  <a:gd name="connsiteY3" fmla="*/ 263626 h 1623837"/>
                  <a:gd name="connsiteX4" fmla="*/ 723832 w 1982892"/>
                  <a:gd name="connsiteY4" fmla="*/ 0 h 1623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2892" h="1623837">
                    <a:moveTo>
                      <a:pt x="723832" y="0"/>
                    </a:moveTo>
                    <a:lnTo>
                      <a:pt x="1218017" y="0"/>
                    </a:lnTo>
                    <a:lnTo>
                      <a:pt x="1472017" y="238226"/>
                    </a:lnTo>
                    <a:cubicBezTo>
                      <a:pt x="3526614" y="2059618"/>
                      <a:pt x="-1400615" y="2103009"/>
                      <a:pt x="406332" y="263626"/>
                    </a:cubicBezTo>
                    <a:lnTo>
                      <a:pt x="723832" y="0"/>
                    </a:lnTo>
                    <a:close/>
                  </a:path>
                </a:pathLst>
              </a:custGeom>
              <a:solidFill>
                <a:srgbClr val="FFE42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2">
                <a:extLst>
                  <a:ext uri="{FF2B5EF4-FFF2-40B4-BE49-F238E27FC236}">
                    <a16:creationId xmlns:a16="http://schemas.microsoft.com/office/drawing/2014/main" id="{DEB8C765-EBC0-3B84-2822-E184DB1AC91D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custGeom>
                <a:avLst/>
                <a:gdLst>
                  <a:gd name="connsiteX0" fmla="*/ 0 w 3944203"/>
                  <a:gd name="connsiteY0" fmla="*/ 1610436 h 3220871"/>
                  <a:gd name="connsiteX1" fmla="*/ 1610436 w 3944203"/>
                  <a:gd name="connsiteY1" fmla="*/ 0 h 3220871"/>
                  <a:gd name="connsiteX2" fmla="*/ 2333768 w 3944203"/>
                  <a:gd name="connsiteY2" fmla="*/ 0 h 3220871"/>
                  <a:gd name="connsiteX3" fmla="*/ 3944204 w 3944203"/>
                  <a:gd name="connsiteY3" fmla="*/ 1610436 h 3220871"/>
                  <a:gd name="connsiteX4" fmla="*/ 3944203 w 3944203"/>
                  <a:gd name="connsiteY4" fmla="*/ 1610436 h 3220871"/>
                  <a:gd name="connsiteX5" fmla="*/ 2333767 w 3944203"/>
                  <a:gd name="connsiteY5" fmla="*/ 3220872 h 3220871"/>
                  <a:gd name="connsiteX6" fmla="*/ 1610436 w 3944203"/>
                  <a:gd name="connsiteY6" fmla="*/ 3220871 h 3220871"/>
                  <a:gd name="connsiteX7" fmla="*/ 0 w 3944203"/>
                  <a:gd name="connsiteY7" fmla="*/ 1610435 h 3220871"/>
                  <a:gd name="connsiteX8" fmla="*/ 0 w 3944203"/>
                  <a:gd name="connsiteY8" fmla="*/ 1610436 h 3220871"/>
                  <a:gd name="connsiteX0" fmla="*/ 0 w 3944204"/>
                  <a:gd name="connsiteY0" fmla="*/ 1692323 h 3302759"/>
                  <a:gd name="connsiteX1" fmla="*/ 1610436 w 3944204"/>
                  <a:gd name="connsiteY1" fmla="*/ 81887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692323 h 3302759"/>
                  <a:gd name="connsiteX1" fmla="*/ 1637732 w 3944204"/>
                  <a:gd name="connsiteY1" fmla="*/ 13648 h 3302759"/>
                  <a:gd name="connsiteX2" fmla="*/ 2347416 w 3944204"/>
                  <a:gd name="connsiteY2" fmla="*/ 0 h 3302759"/>
                  <a:gd name="connsiteX3" fmla="*/ 3944204 w 3944204"/>
                  <a:gd name="connsiteY3" fmla="*/ 1692323 h 3302759"/>
                  <a:gd name="connsiteX4" fmla="*/ 3944203 w 3944204"/>
                  <a:gd name="connsiteY4" fmla="*/ 1692323 h 3302759"/>
                  <a:gd name="connsiteX5" fmla="*/ 2333767 w 3944204"/>
                  <a:gd name="connsiteY5" fmla="*/ 3302759 h 3302759"/>
                  <a:gd name="connsiteX6" fmla="*/ 1610436 w 3944204"/>
                  <a:gd name="connsiteY6" fmla="*/ 3302758 h 3302759"/>
                  <a:gd name="connsiteX7" fmla="*/ 0 w 3944204"/>
                  <a:gd name="connsiteY7" fmla="*/ 1692322 h 3302759"/>
                  <a:gd name="connsiteX8" fmla="*/ 0 w 3944204"/>
                  <a:gd name="connsiteY8" fmla="*/ 1692323 h 3302759"/>
                  <a:gd name="connsiteX0" fmla="*/ 0 w 3944204"/>
                  <a:gd name="connsiteY0" fmla="*/ 1712996 h 3323432"/>
                  <a:gd name="connsiteX1" fmla="*/ 1637732 w 3944204"/>
                  <a:gd name="connsiteY1" fmla="*/ 34321 h 3323432"/>
                  <a:gd name="connsiteX2" fmla="*/ 2347416 w 3944204"/>
                  <a:gd name="connsiteY2" fmla="*/ 20673 h 3323432"/>
                  <a:gd name="connsiteX3" fmla="*/ 3944204 w 3944204"/>
                  <a:gd name="connsiteY3" fmla="*/ 1712996 h 3323432"/>
                  <a:gd name="connsiteX4" fmla="*/ 3944203 w 3944204"/>
                  <a:gd name="connsiteY4" fmla="*/ 1712996 h 3323432"/>
                  <a:gd name="connsiteX5" fmla="*/ 2333767 w 3944204"/>
                  <a:gd name="connsiteY5" fmla="*/ 3323432 h 3323432"/>
                  <a:gd name="connsiteX6" fmla="*/ 1610436 w 3944204"/>
                  <a:gd name="connsiteY6" fmla="*/ 3323431 h 3323432"/>
                  <a:gd name="connsiteX7" fmla="*/ 0 w 3944204"/>
                  <a:gd name="connsiteY7" fmla="*/ 1712995 h 3323432"/>
                  <a:gd name="connsiteX8" fmla="*/ 0 w 3944204"/>
                  <a:gd name="connsiteY8" fmla="*/ 1712996 h 3323432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10436 w 3944204"/>
                  <a:gd name="connsiteY6" fmla="*/ 3342137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  <a:gd name="connsiteX0" fmla="*/ 0 w 3944204"/>
                  <a:gd name="connsiteY0" fmla="*/ 1731702 h 3342138"/>
                  <a:gd name="connsiteX1" fmla="*/ 1637732 w 3944204"/>
                  <a:gd name="connsiteY1" fmla="*/ 53027 h 3342138"/>
                  <a:gd name="connsiteX2" fmla="*/ 2347416 w 3944204"/>
                  <a:gd name="connsiteY2" fmla="*/ 39379 h 3342138"/>
                  <a:gd name="connsiteX3" fmla="*/ 3944204 w 3944204"/>
                  <a:gd name="connsiteY3" fmla="*/ 1731702 h 3342138"/>
                  <a:gd name="connsiteX4" fmla="*/ 3944203 w 3944204"/>
                  <a:gd name="connsiteY4" fmla="*/ 1731702 h 3342138"/>
                  <a:gd name="connsiteX5" fmla="*/ 2333767 w 3944204"/>
                  <a:gd name="connsiteY5" fmla="*/ 3342138 h 3342138"/>
                  <a:gd name="connsiteX6" fmla="*/ 1665027 w 3944204"/>
                  <a:gd name="connsiteY6" fmla="*/ 3260251 h 3342138"/>
                  <a:gd name="connsiteX7" fmla="*/ 0 w 3944204"/>
                  <a:gd name="connsiteY7" fmla="*/ 1731701 h 3342138"/>
                  <a:gd name="connsiteX8" fmla="*/ 0 w 3944204"/>
                  <a:gd name="connsiteY8" fmla="*/ 1731702 h 334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44204" h="3342138">
                    <a:moveTo>
                      <a:pt x="0" y="1731702"/>
                    </a:moveTo>
                    <a:cubicBezTo>
                      <a:pt x="0" y="842283"/>
                      <a:pt x="748313" y="53027"/>
                      <a:pt x="1637732" y="53027"/>
                    </a:cubicBezTo>
                    <a:cubicBezTo>
                      <a:pt x="1933434" y="-15212"/>
                      <a:pt x="2106305" y="-15212"/>
                      <a:pt x="2347416" y="39379"/>
                    </a:cubicBezTo>
                    <a:cubicBezTo>
                      <a:pt x="3236835" y="39379"/>
                      <a:pt x="3944204" y="842283"/>
                      <a:pt x="3944204" y="1731702"/>
                    </a:cubicBezTo>
                    <a:lnTo>
                      <a:pt x="3944203" y="1731702"/>
                    </a:lnTo>
                    <a:cubicBezTo>
                      <a:pt x="3944203" y="2621121"/>
                      <a:pt x="3223186" y="3342138"/>
                      <a:pt x="2333767" y="3342138"/>
                    </a:cubicBezTo>
                    <a:lnTo>
                      <a:pt x="1665027" y="3260251"/>
                    </a:lnTo>
                    <a:cubicBezTo>
                      <a:pt x="734665" y="3287547"/>
                      <a:pt x="0" y="2621120"/>
                      <a:pt x="0" y="1731701"/>
                    </a:cubicBezTo>
                    <a:lnTo>
                      <a:pt x="0" y="1731702"/>
                    </a:ln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CBE01D8E-B3BF-53D0-FAD3-D0E191587F42}"/>
                  </a:ext>
                </a:extLst>
              </p:cNvPr>
              <p:cNvGrpSpPr/>
              <p:nvPr/>
            </p:nvGrpSpPr>
            <p:grpSpPr>
              <a:xfrm>
                <a:off x="9892439" y="3630477"/>
                <a:ext cx="388024" cy="350907"/>
                <a:chOff x="10317977" y="2433774"/>
                <a:chExt cx="681654" cy="616450"/>
              </a:xfrm>
            </p:grpSpPr>
            <p:sp>
              <p:nvSpPr>
                <p:cNvPr id="95" name="Rectangle: Rounded Corners 94">
                  <a:extLst>
                    <a:ext uri="{FF2B5EF4-FFF2-40B4-BE49-F238E27FC236}">
                      <a16:creationId xmlns:a16="http://schemas.microsoft.com/office/drawing/2014/main" id="{4773E439-65CC-B694-5EBC-5EEF67926BE0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284CDB84-9A68-7EED-F2B7-F8C592FD98A4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: Rounded Corners 96">
                  <a:extLst>
                    <a:ext uri="{FF2B5EF4-FFF2-40B4-BE49-F238E27FC236}">
                      <a16:creationId xmlns:a16="http://schemas.microsoft.com/office/drawing/2014/main" id="{5CF53954-748A-8776-9257-72A94511842A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81646EE-6E6F-589F-9E81-AE984BA74C92}"/>
                  </a:ext>
                </a:extLst>
              </p:cNvPr>
              <p:cNvGrpSpPr/>
              <p:nvPr/>
            </p:nvGrpSpPr>
            <p:grpSpPr>
              <a:xfrm>
                <a:off x="8799871" y="3619937"/>
                <a:ext cx="388024" cy="350907"/>
                <a:chOff x="10317977" y="2433774"/>
                <a:chExt cx="681654" cy="616450"/>
              </a:xfrm>
            </p:grpSpPr>
            <p:sp>
              <p:nvSpPr>
                <p:cNvPr id="92" name="Rectangle: Rounded Corners 91">
                  <a:extLst>
                    <a:ext uri="{FF2B5EF4-FFF2-40B4-BE49-F238E27FC236}">
                      <a16:creationId xmlns:a16="http://schemas.microsoft.com/office/drawing/2014/main" id="{B0D7A427-7BB5-F0CD-7053-8BB92D325AA9}"/>
                    </a:ext>
                  </a:extLst>
                </p:cNvPr>
                <p:cNvSpPr/>
                <p:nvPr/>
              </p:nvSpPr>
              <p:spPr>
                <a:xfrm>
                  <a:off x="10317977" y="2433774"/>
                  <a:ext cx="681654" cy="616450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D2986A47-EF35-D42C-C0B6-345311C7023B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: Rounded Corners 93">
                  <a:extLst>
                    <a:ext uri="{FF2B5EF4-FFF2-40B4-BE49-F238E27FC236}">
                      <a16:creationId xmlns:a16="http://schemas.microsoft.com/office/drawing/2014/main" id="{84B95A31-D6F3-1157-3AED-B8F8417C79E5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7" name="Rectangle 7">
                <a:extLst>
                  <a:ext uri="{FF2B5EF4-FFF2-40B4-BE49-F238E27FC236}">
                    <a16:creationId xmlns:a16="http://schemas.microsoft.com/office/drawing/2014/main" id="{AD572FF7-471C-2AB6-8E6F-C9C46E01E01D}"/>
                  </a:ext>
                </a:extLst>
              </p:cNvPr>
              <p:cNvSpPr/>
              <p:nvPr/>
            </p:nvSpPr>
            <p:spPr>
              <a:xfrm rot="19039614">
                <a:off x="9298115" y="4058069"/>
                <a:ext cx="486254" cy="486923"/>
              </a:xfrm>
              <a:custGeom>
                <a:avLst/>
                <a:gdLst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0 w 438150"/>
                  <a:gd name="connsiteY3" fmla="*/ 581025 h 581025"/>
                  <a:gd name="connsiteX4" fmla="*/ 0 w 438150"/>
                  <a:gd name="connsiteY4" fmla="*/ 0 h 581025"/>
                  <a:gd name="connsiteX0" fmla="*/ 0 w 438150"/>
                  <a:gd name="connsiteY0" fmla="*/ 0 h 581025"/>
                  <a:gd name="connsiteX1" fmla="*/ 438150 w 438150"/>
                  <a:gd name="connsiteY1" fmla="*/ 0 h 581025"/>
                  <a:gd name="connsiteX2" fmla="*/ 438150 w 438150"/>
                  <a:gd name="connsiteY2" fmla="*/ 581025 h 581025"/>
                  <a:gd name="connsiteX3" fmla="*/ 104775 w 438150"/>
                  <a:gd name="connsiteY3" fmla="*/ 581025 h 581025"/>
                  <a:gd name="connsiteX4" fmla="*/ 0 w 438150"/>
                  <a:gd name="connsiteY4" fmla="*/ 0 h 581025"/>
                  <a:gd name="connsiteX0" fmla="*/ 506599 w 944749"/>
                  <a:gd name="connsiteY0" fmla="*/ 0 h 581025"/>
                  <a:gd name="connsiteX1" fmla="*/ 944749 w 944749"/>
                  <a:gd name="connsiteY1" fmla="*/ 0 h 581025"/>
                  <a:gd name="connsiteX2" fmla="*/ 944749 w 944749"/>
                  <a:gd name="connsiteY2" fmla="*/ 581025 h 581025"/>
                  <a:gd name="connsiteX3" fmla="*/ 611374 w 944749"/>
                  <a:gd name="connsiteY3" fmla="*/ 581025 h 581025"/>
                  <a:gd name="connsiteX4" fmla="*/ 506599 w 944749"/>
                  <a:gd name="connsiteY4" fmla="*/ 0 h 581025"/>
                  <a:gd name="connsiteX0" fmla="*/ 499732 w 937882"/>
                  <a:gd name="connsiteY0" fmla="*/ 0 h 638175"/>
                  <a:gd name="connsiteX1" fmla="*/ 937882 w 937882"/>
                  <a:gd name="connsiteY1" fmla="*/ 0 h 638175"/>
                  <a:gd name="connsiteX2" fmla="*/ 937882 w 937882"/>
                  <a:gd name="connsiteY2" fmla="*/ 581025 h 638175"/>
                  <a:gd name="connsiteX3" fmla="*/ 614032 w 937882"/>
                  <a:gd name="connsiteY3" fmla="*/ 638175 h 638175"/>
                  <a:gd name="connsiteX4" fmla="*/ 499732 w 937882"/>
                  <a:gd name="connsiteY4" fmla="*/ 0 h 638175"/>
                  <a:gd name="connsiteX0" fmla="*/ 512411 w 950561"/>
                  <a:gd name="connsiteY0" fmla="*/ 0 h 638175"/>
                  <a:gd name="connsiteX1" fmla="*/ 950561 w 950561"/>
                  <a:gd name="connsiteY1" fmla="*/ 0 h 638175"/>
                  <a:gd name="connsiteX2" fmla="*/ 950561 w 950561"/>
                  <a:gd name="connsiteY2" fmla="*/ 581025 h 638175"/>
                  <a:gd name="connsiteX3" fmla="*/ 626711 w 950561"/>
                  <a:gd name="connsiteY3" fmla="*/ 638175 h 638175"/>
                  <a:gd name="connsiteX4" fmla="*/ 512411 w 950561"/>
                  <a:gd name="connsiteY4" fmla="*/ 0 h 638175"/>
                  <a:gd name="connsiteX0" fmla="*/ 706865 w 1145015"/>
                  <a:gd name="connsiteY0" fmla="*/ 144125 h 782300"/>
                  <a:gd name="connsiteX1" fmla="*/ 1145015 w 1145015"/>
                  <a:gd name="connsiteY1" fmla="*/ 144125 h 782300"/>
                  <a:gd name="connsiteX2" fmla="*/ 1145015 w 1145015"/>
                  <a:gd name="connsiteY2" fmla="*/ 725150 h 782300"/>
                  <a:gd name="connsiteX3" fmla="*/ 821165 w 1145015"/>
                  <a:gd name="connsiteY3" fmla="*/ 782300 h 782300"/>
                  <a:gd name="connsiteX4" fmla="*/ 706865 w 1145015"/>
                  <a:gd name="connsiteY4" fmla="*/ 144125 h 782300"/>
                  <a:gd name="connsiteX0" fmla="*/ 713141 w 1151291"/>
                  <a:gd name="connsiteY0" fmla="*/ 93423 h 731598"/>
                  <a:gd name="connsiteX1" fmla="*/ 1151291 w 1151291"/>
                  <a:gd name="connsiteY1" fmla="*/ 93423 h 731598"/>
                  <a:gd name="connsiteX2" fmla="*/ 1151291 w 1151291"/>
                  <a:gd name="connsiteY2" fmla="*/ 674448 h 731598"/>
                  <a:gd name="connsiteX3" fmla="*/ 827441 w 1151291"/>
                  <a:gd name="connsiteY3" fmla="*/ 731598 h 731598"/>
                  <a:gd name="connsiteX4" fmla="*/ 713141 w 1151291"/>
                  <a:gd name="connsiteY4" fmla="*/ 93423 h 731598"/>
                  <a:gd name="connsiteX0" fmla="*/ 670388 w 1108538"/>
                  <a:gd name="connsiteY0" fmla="*/ 100083 h 738258"/>
                  <a:gd name="connsiteX1" fmla="*/ 1108538 w 1108538"/>
                  <a:gd name="connsiteY1" fmla="*/ 100083 h 738258"/>
                  <a:gd name="connsiteX2" fmla="*/ 1108538 w 1108538"/>
                  <a:gd name="connsiteY2" fmla="*/ 681108 h 738258"/>
                  <a:gd name="connsiteX3" fmla="*/ 784688 w 1108538"/>
                  <a:gd name="connsiteY3" fmla="*/ 738258 h 738258"/>
                  <a:gd name="connsiteX4" fmla="*/ 670388 w 1108538"/>
                  <a:gd name="connsiteY4" fmla="*/ 100083 h 738258"/>
                  <a:gd name="connsiteX0" fmla="*/ 699866 w 1138016"/>
                  <a:gd name="connsiteY0" fmla="*/ 125864 h 764039"/>
                  <a:gd name="connsiteX1" fmla="*/ 1138016 w 1138016"/>
                  <a:gd name="connsiteY1" fmla="*/ 125864 h 764039"/>
                  <a:gd name="connsiteX2" fmla="*/ 1138016 w 1138016"/>
                  <a:gd name="connsiteY2" fmla="*/ 706889 h 764039"/>
                  <a:gd name="connsiteX3" fmla="*/ 814166 w 1138016"/>
                  <a:gd name="connsiteY3" fmla="*/ 764039 h 764039"/>
                  <a:gd name="connsiteX4" fmla="*/ 699866 w 1138016"/>
                  <a:gd name="connsiteY4" fmla="*/ 125864 h 764039"/>
                  <a:gd name="connsiteX0" fmla="*/ 315540 w 753690"/>
                  <a:gd name="connsiteY0" fmla="*/ 59337 h 697512"/>
                  <a:gd name="connsiteX1" fmla="*/ 753690 w 753690"/>
                  <a:gd name="connsiteY1" fmla="*/ 59337 h 697512"/>
                  <a:gd name="connsiteX2" fmla="*/ 753690 w 753690"/>
                  <a:gd name="connsiteY2" fmla="*/ 640362 h 697512"/>
                  <a:gd name="connsiteX3" fmla="*/ 429840 w 753690"/>
                  <a:gd name="connsiteY3" fmla="*/ 697512 h 697512"/>
                  <a:gd name="connsiteX4" fmla="*/ 1215 w 753690"/>
                  <a:gd name="connsiteY4" fmla="*/ 49813 h 697512"/>
                  <a:gd name="connsiteX5" fmla="*/ 315540 w 753690"/>
                  <a:gd name="connsiteY5" fmla="*/ 59337 h 697512"/>
                  <a:gd name="connsiteX0" fmla="*/ 652949 w 1091099"/>
                  <a:gd name="connsiteY0" fmla="*/ 62519 h 700694"/>
                  <a:gd name="connsiteX1" fmla="*/ 1091099 w 1091099"/>
                  <a:gd name="connsiteY1" fmla="*/ 62519 h 700694"/>
                  <a:gd name="connsiteX2" fmla="*/ 1091099 w 1091099"/>
                  <a:gd name="connsiteY2" fmla="*/ 643544 h 700694"/>
                  <a:gd name="connsiteX3" fmla="*/ 767249 w 1091099"/>
                  <a:gd name="connsiteY3" fmla="*/ 700694 h 700694"/>
                  <a:gd name="connsiteX4" fmla="*/ 338624 w 1091099"/>
                  <a:gd name="connsiteY4" fmla="*/ 52995 h 700694"/>
                  <a:gd name="connsiteX5" fmla="*/ 652949 w 1091099"/>
                  <a:gd name="connsiteY5" fmla="*/ 62519 h 700694"/>
                  <a:gd name="connsiteX0" fmla="*/ 572250 w 1010400"/>
                  <a:gd name="connsiteY0" fmla="*/ 59337 h 697512"/>
                  <a:gd name="connsiteX1" fmla="*/ 1010400 w 1010400"/>
                  <a:gd name="connsiteY1" fmla="*/ 59337 h 697512"/>
                  <a:gd name="connsiteX2" fmla="*/ 1010400 w 1010400"/>
                  <a:gd name="connsiteY2" fmla="*/ 640362 h 697512"/>
                  <a:gd name="connsiteX3" fmla="*/ 686550 w 1010400"/>
                  <a:gd name="connsiteY3" fmla="*/ 697512 h 697512"/>
                  <a:gd name="connsiteX4" fmla="*/ 257925 w 1010400"/>
                  <a:gd name="connsiteY4" fmla="*/ 49813 h 697512"/>
                  <a:gd name="connsiteX5" fmla="*/ 572250 w 1010400"/>
                  <a:gd name="connsiteY5" fmla="*/ 59337 h 697512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662048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662048 w 1100198"/>
                  <a:gd name="connsiteY5" fmla="*/ 78325 h 716500"/>
                  <a:gd name="connsiteX0" fmla="*/ 976373 w 1100198"/>
                  <a:gd name="connsiteY0" fmla="*/ 78325 h 716500"/>
                  <a:gd name="connsiteX1" fmla="*/ 1100198 w 1100198"/>
                  <a:gd name="connsiteY1" fmla="*/ 78325 h 716500"/>
                  <a:gd name="connsiteX2" fmla="*/ 1100198 w 1100198"/>
                  <a:gd name="connsiteY2" fmla="*/ 659350 h 716500"/>
                  <a:gd name="connsiteX3" fmla="*/ 776348 w 1100198"/>
                  <a:gd name="connsiteY3" fmla="*/ 716500 h 716500"/>
                  <a:gd name="connsiteX4" fmla="*/ 347723 w 1100198"/>
                  <a:gd name="connsiteY4" fmla="*/ 68801 h 716500"/>
                  <a:gd name="connsiteX5" fmla="*/ 976373 w 1100198"/>
                  <a:gd name="connsiteY5" fmla="*/ 78325 h 716500"/>
                  <a:gd name="connsiteX0" fmla="*/ 938273 w 1100198"/>
                  <a:gd name="connsiteY0" fmla="*/ 1405 h 839605"/>
                  <a:gd name="connsiteX1" fmla="*/ 1100198 w 1100198"/>
                  <a:gd name="connsiteY1" fmla="*/ 201430 h 839605"/>
                  <a:gd name="connsiteX2" fmla="*/ 1100198 w 1100198"/>
                  <a:gd name="connsiteY2" fmla="*/ 782455 h 839605"/>
                  <a:gd name="connsiteX3" fmla="*/ 776348 w 1100198"/>
                  <a:gd name="connsiteY3" fmla="*/ 839605 h 839605"/>
                  <a:gd name="connsiteX4" fmla="*/ 347723 w 1100198"/>
                  <a:gd name="connsiteY4" fmla="*/ 191906 h 839605"/>
                  <a:gd name="connsiteX5" fmla="*/ 938273 w 1100198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41679 w 1103604"/>
                  <a:gd name="connsiteY0" fmla="*/ 1405 h 839605"/>
                  <a:gd name="connsiteX1" fmla="*/ 1103604 w 1103604"/>
                  <a:gd name="connsiteY1" fmla="*/ 201430 h 839605"/>
                  <a:gd name="connsiteX2" fmla="*/ 1103604 w 1103604"/>
                  <a:gd name="connsiteY2" fmla="*/ 782455 h 839605"/>
                  <a:gd name="connsiteX3" fmla="*/ 779754 w 1103604"/>
                  <a:gd name="connsiteY3" fmla="*/ 839605 h 839605"/>
                  <a:gd name="connsiteX4" fmla="*/ 351129 w 1103604"/>
                  <a:gd name="connsiteY4" fmla="*/ 191906 h 839605"/>
                  <a:gd name="connsiteX5" fmla="*/ 941679 w 1103604"/>
                  <a:gd name="connsiteY5" fmla="*/ 1405 h 839605"/>
                  <a:gd name="connsiteX0" fmla="*/ 926664 w 1088589"/>
                  <a:gd name="connsiteY0" fmla="*/ 1405 h 887230"/>
                  <a:gd name="connsiteX1" fmla="*/ 1088589 w 1088589"/>
                  <a:gd name="connsiteY1" fmla="*/ 201430 h 887230"/>
                  <a:gd name="connsiteX2" fmla="*/ 1088589 w 1088589"/>
                  <a:gd name="connsiteY2" fmla="*/ 782455 h 887230"/>
                  <a:gd name="connsiteX3" fmla="*/ 793314 w 1088589"/>
                  <a:gd name="connsiteY3" fmla="*/ 887230 h 887230"/>
                  <a:gd name="connsiteX4" fmla="*/ 336114 w 1088589"/>
                  <a:gd name="connsiteY4" fmla="*/ 191906 h 887230"/>
                  <a:gd name="connsiteX5" fmla="*/ 926664 w 1088589"/>
                  <a:gd name="connsiteY5" fmla="*/ 1405 h 887230"/>
                  <a:gd name="connsiteX0" fmla="*/ 698117 w 1088589"/>
                  <a:gd name="connsiteY0" fmla="*/ 72686 h 743579"/>
                  <a:gd name="connsiteX1" fmla="*/ 1088589 w 1088589"/>
                  <a:gd name="connsiteY1" fmla="*/ 57779 h 743579"/>
                  <a:gd name="connsiteX2" fmla="*/ 1088589 w 1088589"/>
                  <a:gd name="connsiteY2" fmla="*/ 638804 h 743579"/>
                  <a:gd name="connsiteX3" fmla="*/ 793314 w 1088589"/>
                  <a:gd name="connsiteY3" fmla="*/ 743579 h 743579"/>
                  <a:gd name="connsiteX4" fmla="*/ 336114 w 1088589"/>
                  <a:gd name="connsiteY4" fmla="*/ 48255 h 743579"/>
                  <a:gd name="connsiteX5" fmla="*/ 698117 w 1088589"/>
                  <a:gd name="connsiteY5" fmla="*/ 72686 h 743579"/>
                  <a:gd name="connsiteX0" fmla="*/ 336114 w 1088589"/>
                  <a:gd name="connsiteY0" fmla="*/ 75541 h 770865"/>
                  <a:gd name="connsiteX1" fmla="*/ 1088589 w 1088589"/>
                  <a:gd name="connsiteY1" fmla="*/ 85065 h 770865"/>
                  <a:gd name="connsiteX2" fmla="*/ 1088589 w 1088589"/>
                  <a:gd name="connsiteY2" fmla="*/ 666090 h 770865"/>
                  <a:gd name="connsiteX3" fmla="*/ 793314 w 1088589"/>
                  <a:gd name="connsiteY3" fmla="*/ 770865 h 770865"/>
                  <a:gd name="connsiteX4" fmla="*/ 336114 w 1088589"/>
                  <a:gd name="connsiteY4" fmla="*/ 75541 h 770865"/>
                  <a:gd name="connsiteX0" fmla="*/ 336114 w 1088589"/>
                  <a:gd name="connsiteY0" fmla="*/ 75543 h 770867"/>
                  <a:gd name="connsiteX1" fmla="*/ 1088589 w 1088589"/>
                  <a:gd name="connsiteY1" fmla="*/ 85067 h 770867"/>
                  <a:gd name="connsiteX2" fmla="*/ 793314 w 1088589"/>
                  <a:gd name="connsiteY2" fmla="*/ 770867 h 770867"/>
                  <a:gd name="connsiteX3" fmla="*/ 336114 w 1088589"/>
                  <a:gd name="connsiteY3" fmla="*/ 75543 h 770867"/>
                  <a:gd name="connsiteX0" fmla="*/ 336114 w 1088691"/>
                  <a:gd name="connsiteY0" fmla="*/ 75543 h 770867"/>
                  <a:gd name="connsiteX1" fmla="*/ 1088589 w 1088691"/>
                  <a:gd name="connsiteY1" fmla="*/ 85067 h 770867"/>
                  <a:gd name="connsiteX2" fmla="*/ 793314 w 1088691"/>
                  <a:gd name="connsiteY2" fmla="*/ 770867 h 770867"/>
                  <a:gd name="connsiteX3" fmla="*/ 336114 w 1088691"/>
                  <a:gd name="connsiteY3" fmla="*/ 75543 h 770867"/>
                  <a:gd name="connsiteX0" fmla="*/ 336114 w 1088739"/>
                  <a:gd name="connsiteY0" fmla="*/ 75543 h 770867"/>
                  <a:gd name="connsiteX1" fmla="*/ 1088589 w 1088739"/>
                  <a:gd name="connsiteY1" fmla="*/ 85067 h 770867"/>
                  <a:gd name="connsiteX2" fmla="*/ 793314 w 1088739"/>
                  <a:gd name="connsiteY2" fmla="*/ 770867 h 770867"/>
                  <a:gd name="connsiteX3" fmla="*/ 336114 w 1088739"/>
                  <a:gd name="connsiteY3" fmla="*/ 75543 h 770867"/>
                  <a:gd name="connsiteX0" fmla="*/ 366780 w 1119405"/>
                  <a:gd name="connsiteY0" fmla="*/ 75543 h 770867"/>
                  <a:gd name="connsiteX1" fmla="*/ 1119255 w 1119405"/>
                  <a:gd name="connsiteY1" fmla="*/ 85067 h 770867"/>
                  <a:gd name="connsiteX2" fmla="*/ 823980 w 1119405"/>
                  <a:gd name="connsiteY2" fmla="*/ 770867 h 770867"/>
                  <a:gd name="connsiteX3" fmla="*/ 366780 w 1119405"/>
                  <a:gd name="connsiteY3" fmla="*/ 75543 h 770867"/>
                  <a:gd name="connsiteX0" fmla="*/ 173388 w 926013"/>
                  <a:gd name="connsiteY0" fmla="*/ 75543 h 771946"/>
                  <a:gd name="connsiteX1" fmla="*/ 925863 w 926013"/>
                  <a:gd name="connsiteY1" fmla="*/ 85067 h 771946"/>
                  <a:gd name="connsiteX2" fmla="*/ 630588 w 926013"/>
                  <a:gd name="connsiteY2" fmla="*/ 770867 h 771946"/>
                  <a:gd name="connsiteX3" fmla="*/ 173388 w 926013"/>
                  <a:gd name="connsiteY3" fmla="*/ 75543 h 771946"/>
                  <a:gd name="connsiteX0" fmla="*/ 173386 w 926011"/>
                  <a:gd name="connsiteY0" fmla="*/ 36200 h 732603"/>
                  <a:gd name="connsiteX1" fmla="*/ 925861 w 926011"/>
                  <a:gd name="connsiteY1" fmla="*/ 45724 h 732603"/>
                  <a:gd name="connsiteX2" fmla="*/ 630586 w 926011"/>
                  <a:gd name="connsiteY2" fmla="*/ 731524 h 732603"/>
                  <a:gd name="connsiteX3" fmla="*/ 173386 w 926011"/>
                  <a:gd name="connsiteY3" fmla="*/ 36200 h 732603"/>
                  <a:gd name="connsiteX0" fmla="*/ 155898 w 908667"/>
                  <a:gd name="connsiteY0" fmla="*/ 36200 h 706074"/>
                  <a:gd name="connsiteX1" fmla="*/ 908373 w 908667"/>
                  <a:gd name="connsiteY1" fmla="*/ 45724 h 706074"/>
                  <a:gd name="connsiteX2" fmla="*/ 683203 w 908667"/>
                  <a:gd name="connsiteY2" fmla="*/ 704947 h 706074"/>
                  <a:gd name="connsiteX3" fmla="*/ 155898 w 908667"/>
                  <a:gd name="connsiteY3" fmla="*/ 36200 h 706074"/>
                  <a:gd name="connsiteX0" fmla="*/ 155898 w 908486"/>
                  <a:gd name="connsiteY0" fmla="*/ 36200 h 706072"/>
                  <a:gd name="connsiteX1" fmla="*/ 908373 w 908486"/>
                  <a:gd name="connsiteY1" fmla="*/ 45724 h 706072"/>
                  <a:gd name="connsiteX2" fmla="*/ 683203 w 908486"/>
                  <a:gd name="connsiteY2" fmla="*/ 704947 h 706072"/>
                  <a:gd name="connsiteX3" fmla="*/ 155898 w 908486"/>
                  <a:gd name="connsiteY3" fmla="*/ 36200 h 706072"/>
                  <a:gd name="connsiteX0" fmla="*/ 155898 w 792630"/>
                  <a:gd name="connsiteY0" fmla="*/ 1643 h 671517"/>
                  <a:gd name="connsiteX1" fmla="*/ 792334 w 792630"/>
                  <a:gd name="connsiteY1" fmla="*/ 75204 h 671517"/>
                  <a:gd name="connsiteX2" fmla="*/ 683203 w 792630"/>
                  <a:gd name="connsiteY2" fmla="*/ 670390 h 671517"/>
                  <a:gd name="connsiteX3" fmla="*/ 155898 w 792630"/>
                  <a:gd name="connsiteY3" fmla="*/ 1643 h 671517"/>
                  <a:gd name="connsiteX0" fmla="*/ 155898 w 838666"/>
                  <a:gd name="connsiteY0" fmla="*/ 1641 h 671513"/>
                  <a:gd name="connsiteX1" fmla="*/ 792334 w 838666"/>
                  <a:gd name="connsiteY1" fmla="*/ 75202 h 671513"/>
                  <a:gd name="connsiteX2" fmla="*/ 683203 w 838666"/>
                  <a:gd name="connsiteY2" fmla="*/ 670388 h 671513"/>
                  <a:gd name="connsiteX3" fmla="*/ 155898 w 838666"/>
                  <a:gd name="connsiteY3" fmla="*/ 1641 h 671513"/>
                  <a:gd name="connsiteX0" fmla="*/ 155898 w 838668"/>
                  <a:gd name="connsiteY0" fmla="*/ 8296 h 678170"/>
                  <a:gd name="connsiteX1" fmla="*/ 792334 w 838668"/>
                  <a:gd name="connsiteY1" fmla="*/ 81857 h 678170"/>
                  <a:gd name="connsiteX2" fmla="*/ 683203 w 838668"/>
                  <a:gd name="connsiteY2" fmla="*/ 677043 h 678170"/>
                  <a:gd name="connsiteX3" fmla="*/ 155898 w 838668"/>
                  <a:gd name="connsiteY3" fmla="*/ 8296 h 678170"/>
                  <a:gd name="connsiteX0" fmla="*/ 155898 w 839015"/>
                  <a:gd name="connsiteY0" fmla="*/ 8296 h 678168"/>
                  <a:gd name="connsiteX1" fmla="*/ 792334 w 839015"/>
                  <a:gd name="connsiteY1" fmla="*/ 81857 h 678168"/>
                  <a:gd name="connsiteX2" fmla="*/ 683203 w 839015"/>
                  <a:gd name="connsiteY2" fmla="*/ 677043 h 678168"/>
                  <a:gd name="connsiteX3" fmla="*/ 155898 w 839015"/>
                  <a:gd name="connsiteY3" fmla="*/ 8296 h 678168"/>
                  <a:gd name="connsiteX0" fmla="*/ 155898 w 816007"/>
                  <a:gd name="connsiteY0" fmla="*/ 8296 h 678170"/>
                  <a:gd name="connsiteX1" fmla="*/ 792334 w 816007"/>
                  <a:gd name="connsiteY1" fmla="*/ 81857 h 678170"/>
                  <a:gd name="connsiteX2" fmla="*/ 683203 w 816007"/>
                  <a:gd name="connsiteY2" fmla="*/ 677043 h 678170"/>
                  <a:gd name="connsiteX3" fmla="*/ 155898 w 816007"/>
                  <a:gd name="connsiteY3" fmla="*/ 8296 h 678170"/>
                  <a:gd name="connsiteX0" fmla="*/ 129919 w 790028"/>
                  <a:gd name="connsiteY0" fmla="*/ 8296 h 693558"/>
                  <a:gd name="connsiteX1" fmla="*/ 766355 w 790028"/>
                  <a:gd name="connsiteY1" fmla="*/ 81857 h 693558"/>
                  <a:gd name="connsiteX2" fmla="*/ 657224 w 790028"/>
                  <a:gd name="connsiteY2" fmla="*/ 677043 h 693558"/>
                  <a:gd name="connsiteX3" fmla="*/ 129919 w 790028"/>
                  <a:gd name="connsiteY3" fmla="*/ 8296 h 693558"/>
                  <a:gd name="connsiteX0" fmla="*/ 126158 w 786267"/>
                  <a:gd name="connsiteY0" fmla="*/ 8296 h 698711"/>
                  <a:gd name="connsiteX1" fmla="*/ 762594 w 786267"/>
                  <a:gd name="connsiteY1" fmla="*/ 81857 h 698711"/>
                  <a:gd name="connsiteX2" fmla="*/ 653463 w 786267"/>
                  <a:gd name="connsiteY2" fmla="*/ 677043 h 698711"/>
                  <a:gd name="connsiteX3" fmla="*/ 126158 w 786267"/>
                  <a:gd name="connsiteY3" fmla="*/ 8296 h 698711"/>
                  <a:gd name="connsiteX0" fmla="*/ 126156 w 793260"/>
                  <a:gd name="connsiteY0" fmla="*/ 8296 h 698713"/>
                  <a:gd name="connsiteX1" fmla="*/ 762592 w 793260"/>
                  <a:gd name="connsiteY1" fmla="*/ 81857 h 698713"/>
                  <a:gd name="connsiteX2" fmla="*/ 653461 w 793260"/>
                  <a:gd name="connsiteY2" fmla="*/ 677043 h 698713"/>
                  <a:gd name="connsiteX3" fmla="*/ 126156 w 793260"/>
                  <a:gd name="connsiteY3" fmla="*/ 8296 h 698713"/>
                  <a:gd name="connsiteX0" fmla="*/ 126156 w 829229"/>
                  <a:gd name="connsiteY0" fmla="*/ 8296 h 698711"/>
                  <a:gd name="connsiteX1" fmla="*/ 762592 w 829229"/>
                  <a:gd name="connsiteY1" fmla="*/ 81857 h 698711"/>
                  <a:gd name="connsiteX2" fmla="*/ 653461 w 829229"/>
                  <a:gd name="connsiteY2" fmla="*/ 677043 h 698711"/>
                  <a:gd name="connsiteX3" fmla="*/ 126156 w 829229"/>
                  <a:gd name="connsiteY3" fmla="*/ 8296 h 698711"/>
                  <a:gd name="connsiteX0" fmla="*/ 126156 w 829229"/>
                  <a:gd name="connsiteY0" fmla="*/ 46982 h 737399"/>
                  <a:gd name="connsiteX1" fmla="*/ 762592 w 829229"/>
                  <a:gd name="connsiteY1" fmla="*/ 120543 h 737399"/>
                  <a:gd name="connsiteX2" fmla="*/ 653461 w 829229"/>
                  <a:gd name="connsiteY2" fmla="*/ 715729 h 737399"/>
                  <a:gd name="connsiteX3" fmla="*/ 126156 w 829229"/>
                  <a:gd name="connsiteY3" fmla="*/ 46982 h 737399"/>
                  <a:gd name="connsiteX0" fmla="*/ 112984 w 840615"/>
                  <a:gd name="connsiteY0" fmla="*/ 46982 h 780214"/>
                  <a:gd name="connsiteX1" fmla="*/ 749420 w 840615"/>
                  <a:gd name="connsiteY1" fmla="*/ 120543 h 780214"/>
                  <a:gd name="connsiteX2" fmla="*/ 727496 w 840615"/>
                  <a:gd name="connsiteY2" fmla="*/ 759643 h 780214"/>
                  <a:gd name="connsiteX3" fmla="*/ 112984 w 840615"/>
                  <a:gd name="connsiteY3" fmla="*/ 46982 h 780214"/>
                  <a:gd name="connsiteX0" fmla="*/ 112984 w 806829"/>
                  <a:gd name="connsiteY0" fmla="*/ 111517 h 844750"/>
                  <a:gd name="connsiteX1" fmla="*/ 688716 w 806829"/>
                  <a:gd name="connsiteY1" fmla="*/ 92630 h 844750"/>
                  <a:gd name="connsiteX2" fmla="*/ 727496 w 806829"/>
                  <a:gd name="connsiteY2" fmla="*/ 824178 h 844750"/>
                  <a:gd name="connsiteX3" fmla="*/ 112984 w 806829"/>
                  <a:gd name="connsiteY3" fmla="*/ 111517 h 844750"/>
                  <a:gd name="connsiteX0" fmla="*/ 112984 w 827672"/>
                  <a:gd name="connsiteY0" fmla="*/ 84474 h 817707"/>
                  <a:gd name="connsiteX1" fmla="*/ 728158 w 827672"/>
                  <a:gd name="connsiteY1" fmla="*/ 101949 h 817707"/>
                  <a:gd name="connsiteX2" fmla="*/ 727496 w 827672"/>
                  <a:gd name="connsiteY2" fmla="*/ 797135 h 817707"/>
                  <a:gd name="connsiteX3" fmla="*/ 112984 w 827672"/>
                  <a:gd name="connsiteY3" fmla="*/ 84474 h 817707"/>
                  <a:gd name="connsiteX0" fmla="*/ 112984 w 854399"/>
                  <a:gd name="connsiteY0" fmla="*/ 84474 h 817707"/>
                  <a:gd name="connsiteX1" fmla="*/ 728158 w 854399"/>
                  <a:gd name="connsiteY1" fmla="*/ 101949 h 817707"/>
                  <a:gd name="connsiteX2" fmla="*/ 727496 w 854399"/>
                  <a:gd name="connsiteY2" fmla="*/ 797135 h 817707"/>
                  <a:gd name="connsiteX3" fmla="*/ 112984 w 854399"/>
                  <a:gd name="connsiteY3" fmla="*/ 84474 h 817707"/>
                  <a:gd name="connsiteX0" fmla="*/ 112984 w 863169"/>
                  <a:gd name="connsiteY0" fmla="*/ 84474 h 817707"/>
                  <a:gd name="connsiteX1" fmla="*/ 728158 w 863169"/>
                  <a:gd name="connsiteY1" fmla="*/ 101949 h 817707"/>
                  <a:gd name="connsiteX2" fmla="*/ 727496 w 863169"/>
                  <a:gd name="connsiteY2" fmla="*/ 797135 h 817707"/>
                  <a:gd name="connsiteX3" fmla="*/ 112984 w 863169"/>
                  <a:gd name="connsiteY3" fmla="*/ 84474 h 817707"/>
                  <a:gd name="connsiteX0" fmla="*/ 105768 w 879066"/>
                  <a:gd name="connsiteY0" fmla="*/ 84474 h 796963"/>
                  <a:gd name="connsiteX1" fmla="*/ 720942 w 879066"/>
                  <a:gd name="connsiteY1" fmla="*/ 101949 h 796963"/>
                  <a:gd name="connsiteX2" fmla="*/ 776365 w 879066"/>
                  <a:gd name="connsiteY2" fmla="*/ 775874 h 796963"/>
                  <a:gd name="connsiteX3" fmla="*/ 105768 w 879066"/>
                  <a:gd name="connsiteY3" fmla="*/ 84474 h 796963"/>
                  <a:gd name="connsiteX0" fmla="*/ 105768 w 839845"/>
                  <a:gd name="connsiteY0" fmla="*/ 84474 h 796963"/>
                  <a:gd name="connsiteX1" fmla="*/ 720942 w 839845"/>
                  <a:gd name="connsiteY1" fmla="*/ 101949 h 796963"/>
                  <a:gd name="connsiteX2" fmla="*/ 776365 w 839845"/>
                  <a:gd name="connsiteY2" fmla="*/ 775874 h 796963"/>
                  <a:gd name="connsiteX3" fmla="*/ 105768 w 839845"/>
                  <a:gd name="connsiteY3" fmla="*/ 84474 h 796963"/>
                  <a:gd name="connsiteX0" fmla="*/ 74696 w 808773"/>
                  <a:gd name="connsiteY0" fmla="*/ 84474 h 866966"/>
                  <a:gd name="connsiteX1" fmla="*/ 689870 w 808773"/>
                  <a:gd name="connsiteY1" fmla="*/ 101949 h 866966"/>
                  <a:gd name="connsiteX2" fmla="*/ 745293 w 808773"/>
                  <a:gd name="connsiteY2" fmla="*/ 775874 h 866966"/>
                  <a:gd name="connsiteX3" fmla="*/ 74696 w 808773"/>
                  <a:gd name="connsiteY3" fmla="*/ 84474 h 866966"/>
                  <a:gd name="connsiteX0" fmla="*/ 71781 w 805858"/>
                  <a:gd name="connsiteY0" fmla="*/ 84474 h 840563"/>
                  <a:gd name="connsiteX1" fmla="*/ 686955 w 805858"/>
                  <a:gd name="connsiteY1" fmla="*/ 101949 h 840563"/>
                  <a:gd name="connsiteX2" fmla="*/ 742378 w 805858"/>
                  <a:gd name="connsiteY2" fmla="*/ 775874 h 840563"/>
                  <a:gd name="connsiteX3" fmla="*/ 71781 w 805858"/>
                  <a:gd name="connsiteY3" fmla="*/ 84474 h 840563"/>
                  <a:gd name="connsiteX0" fmla="*/ 90130 w 824207"/>
                  <a:gd name="connsiteY0" fmla="*/ 84474 h 841851"/>
                  <a:gd name="connsiteX1" fmla="*/ 705304 w 824207"/>
                  <a:gd name="connsiteY1" fmla="*/ 101949 h 841851"/>
                  <a:gd name="connsiteX2" fmla="*/ 760727 w 824207"/>
                  <a:gd name="connsiteY2" fmla="*/ 775874 h 841851"/>
                  <a:gd name="connsiteX3" fmla="*/ 90130 w 824207"/>
                  <a:gd name="connsiteY3" fmla="*/ 84474 h 841851"/>
                  <a:gd name="connsiteX0" fmla="*/ 87838 w 856004"/>
                  <a:gd name="connsiteY0" fmla="*/ 111992 h 834700"/>
                  <a:gd name="connsiteX1" fmla="*/ 737101 w 856004"/>
                  <a:gd name="connsiteY1" fmla="*/ 92489 h 834700"/>
                  <a:gd name="connsiteX2" fmla="*/ 792524 w 856004"/>
                  <a:gd name="connsiteY2" fmla="*/ 766414 h 834700"/>
                  <a:gd name="connsiteX3" fmla="*/ 87838 w 856004"/>
                  <a:gd name="connsiteY3" fmla="*/ 111992 h 834700"/>
                  <a:gd name="connsiteX0" fmla="*/ 87674 w 855840"/>
                  <a:gd name="connsiteY0" fmla="*/ 111990 h 857016"/>
                  <a:gd name="connsiteX1" fmla="*/ 736937 w 855840"/>
                  <a:gd name="connsiteY1" fmla="*/ 92487 h 857016"/>
                  <a:gd name="connsiteX2" fmla="*/ 792360 w 855840"/>
                  <a:gd name="connsiteY2" fmla="*/ 766412 h 857016"/>
                  <a:gd name="connsiteX3" fmla="*/ 87674 w 855840"/>
                  <a:gd name="connsiteY3" fmla="*/ 111990 h 857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55840" h="857016">
                    <a:moveTo>
                      <a:pt x="87674" y="111990"/>
                    </a:moveTo>
                    <a:cubicBezTo>
                      <a:pt x="325532" y="114599"/>
                      <a:pt x="491893" y="-127627"/>
                      <a:pt x="736937" y="92487"/>
                    </a:cubicBezTo>
                    <a:cubicBezTo>
                      <a:pt x="981838" y="341937"/>
                      <a:pt x="768623" y="616730"/>
                      <a:pt x="792360" y="766412"/>
                    </a:cubicBezTo>
                    <a:cubicBezTo>
                      <a:pt x="760186" y="1140018"/>
                      <a:pt x="-307647" y="246056"/>
                      <a:pt x="87674" y="111990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25692D2E-14B9-F42D-A008-4E084F957474}"/>
                  </a:ext>
                </a:extLst>
              </p:cNvPr>
              <p:cNvSpPr/>
              <p:nvPr/>
            </p:nvSpPr>
            <p:spPr>
              <a:xfrm>
                <a:off x="9359156" y="2660081"/>
                <a:ext cx="323851" cy="296175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3851" h="296175">
                    <a:moveTo>
                      <a:pt x="0" y="296175"/>
                    </a:moveTo>
                    <a:cubicBezTo>
                      <a:pt x="48221" y="-70934"/>
                      <a:pt x="67471" y="137426"/>
                      <a:pt x="161927" y="219976"/>
                    </a:cubicBezTo>
                    <a:cubicBezTo>
                      <a:pt x="194470" y="-73711"/>
                      <a:pt x="285751" y="-76093"/>
                      <a:pt x="323851" y="229501"/>
                    </a:cubicBez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A227828-465C-3535-48B7-2A09775D4727}"/>
                  </a:ext>
                </a:extLst>
              </p:cNvPr>
              <p:cNvSpPr/>
              <p:nvPr/>
            </p:nvSpPr>
            <p:spPr>
              <a:xfrm>
                <a:off x="9612491" y="4215974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A88B513-7432-8023-F394-17A0C7050954}"/>
                  </a:ext>
                </a:extLst>
              </p:cNvPr>
              <p:cNvSpPr/>
              <p:nvPr/>
            </p:nvSpPr>
            <p:spPr>
              <a:xfrm>
                <a:off x="9429352" y="4211026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A1E4E065-D049-2CC5-8569-2334A7D2DE19}"/>
                  </a:ext>
                </a:extLst>
              </p:cNvPr>
              <p:cNvGrpSpPr/>
              <p:nvPr/>
            </p:nvGrpSpPr>
            <p:grpSpPr>
              <a:xfrm rot="4794820">
                <a:off x="9797822" y="4863281"/>
                <a:ext cx="646138" cy="458625"/>
                <a:chOff x="5199267" y="3725719"/>
                <a:chExt cx="879334" cy="624146"/>
              </a:xfrm>
            </p:grpSpPr>
            <p:sp>
              <p:nvSpPr>
                <p:cNvPr id="112" name="Rectangle 5">
                  <a:extLst>
                    <a:ext uri="{FF2B5EF4-FFF2-40B4-BE49-F238E27FC236}">
                      <a16:creationId xmlns:a16="http://schemas.microsoft.com/office/drawing/2014/main" id="{83A8B942-1E37-72B5-35CA-56A3FD1709A3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380B246C-F950-055A-9F02-7B36C6C6FF82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3E75AB45-FEA7-D6AF-0A1D-9C333962BFA7}"/>
                  </a:ext>
                </a:extLst>
              </p:cNvPr>
              <p:cNvGrpSpPr/>
              <p:nvPr/>
            </p:nvGrpSpPr>
            <p:grpSpPr>
              <a:xfrm rot="16805180" flipH="1">
                <a:off x="8757371" y="4880258"/>
                <a:ext cx="646138" cy="458625"/>
                <a:chOff x="5199267" y="3725719"/>
                <a:chExt cx="879334" cy="624146"/>
              </a:xfrm>
            </p:grpSpPr>
            <p:sp>
              <p:nvSpPr>
                <p:cNvPr id="115" name="Rectangle 5">
                  <a:extLst>
                    <a:ext uri="{FF2B5EF4-FFF2-40B4-BE49-F238E27FC236}">
                      <a16:creationId xmlns:a16="http://schemas.microsoft.com/office/drawing/2014/main" id="{A25BE32E-4443-32DB-E474-E613AD28A4EB}"/>
                    </a:ext>
                  </a:extLst>
                </p:cNvPr>
                <p:cNvSpPr/>
                <p:nvPr/>
              </p:nvSpPr>
              <p:spPr>
                <a:xfrm rot="20770908">
                  <a:off x="5199267" y="3725719"/>
                  <a:ext cx="879334" cy="624146"/>
                </a:xfrm>
                <a:custGeom>
                  <a:avLst/>
                  <a:gdLst>
                    <a:gd name="connsiteX0" fmla="*/ 0 w 685800"/>
                    <a:gd name="connsiteY0" fmla="*/ 0 h 45719"/>
                    <a:gd name="connsiteX1" fmla="*/ 685800 w 685800"/>
                    <a:gd name="connsiteY1" fmla="*/ 0 h 45719"/>
                    <a:gd name="connsiteX2" fmla="*/ 685800 w 685800"/>
                    <a:gd name="connsiteY2" fmla="*/ 45719 h 45719"/>
                    <a:gd name="connsiteX3" fmla="*/ 0 w 685800"/>
                    <a:gd name="connsiteY3" fmla="*/ 45719 h 45719"/>
                    <a:gd name="connsiteX4" fmla="*/ 0 w 685800"/>
                    <a:gd name="connsiteY4" fmla="*/ 0 h 45719"/>
                    <a:gd name="connsiteX0" fmla="*/ 419100 w 1104900"/>
                    <a:gd name="connsiteY0" fmla="*/ 15241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4" fmla="*/ 419100 w 1104900"/>
                    <a:gd name="connsiteY4" fmla="*/ 15241 h 60960"/>
                    <a:gd name="connsiteX0" fmla="*/ 0 w 1104900"/>
                    <a:gd name="connsiteY0" fmla="*/ 0 h 60960"/>
                    <a:gd name="connsiteX1" fmla="*/ 1104900 w 1104900"/>
                    <a:gd name="connsiteY1" fmla="*/ 15241 h 60960"/>
                    <a:gd name="connsiteX2" fmla="*/ 1104900 w 1104900"/>
                    <a:gd name="connsiteY2" fmla="*/ 60960 h 60960"/>
                    <a:gd name="connsiteX3" fmla="*/ 0 w 1104900"/>
                    <a:gd name="connsiteY3" fmla="*/ 0 h 60960"/>
                    <a:gd name="connsiteX0" fmla="*/ 0 w 1246452"/>
                    <a:gd name="connsiteY0" fmla="*/ 392874 h 453834"/>
                    <a:gd name="connsiteX1" fmla="*/ 1104900 w 1246452"/>
                    <a:gd name="connsiteY1" fmla="*/ 408115 h 453834"/>
                    <a:gd name="connsiteX2" fmla="*/ 1104900 w 1246452"/>
                    <a:gd name="connsiteY2" fmla="*/ 453834 h 453834"/>
                    <a:gd name="connsiteX3" fmla="*/ 0 w 1246452"/>
                    <a:gd name="connsiteY3" fmla="*/ 392874 h 453834"/>
                    <a:gd name="connsiteX0" fmla="*/ 0 w 1246452"/>
                    <a:gd name="connsiteY0" fmla="*/ 392874 h 721851"/>
                    <a:gd name="connsiteX1" fmla="*/ 1104900 w 1246452"/>
                    <a:gd name="connsiteY1" fmla="*/ 408115 h 721851"/>
                    <a:gd name="connsiteX2" fmla="*/ 1104900 w 1246452"/>
                    <a:gd name="connsiteY2" fmla="*/ 453834 h 721851"/>
                    <a:gd name="connsiteX3" fmla="*/ 0 w 1246452"/>
                    <a:gd name="connsiteY3" fmla="*/ 392874 h 721851"/>
                    <a:gd name="connsiteX0" fmla="*/ 986 w 1247438"/>
                    <a:gd name="connsiteY0" fmla="*/ 392874 h 917944"/>
                    <a:gd name="connsiteX1" fmla="*/ 1105886 w 1247438"/>
                    <a:gd name="connsiteY1" fmla="*/ 408115 h 917944"/>
                    <a:gd name="connsiteX2" fmla="*/ 1105886 w 1247438"/>
                    <a:gd name="connsiteY2" fmla="*/ 453834 h 917944"/>
                    <a:gd name="connsiteX3" fmla="*/ 986 w 1247438"/>
                    <a:gd name="connsiteY3" fmla="*/ 392874 h 917944"/>
                    <a:gd name="connsiteX0" fmla="*/ 1837 w 1221234"/>
                    <a:gd name="connsiteY0" fmla="*/ 573467 h 1098537"/>
                    <a:gd name="connsiteX1" fmla="*/ 1106737 w 1221234"/>
                    <a:gd name="connsiteY1" fmla="*/ 588708 h 1098537"/>
                    <a:gd name="connsiteX2" fmla="*/ 1106737 w 1221234"/>
                    <a:gd name="connsiteY2" fmla="*/ 634427 h 1098537"/>
                    <a:gd name="connsiteX3" fmla="*/ 1837 w 1221234"/>
                    <a:gd name="connsiteY3" fmla="*/ 573467 h 1098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21234" h="1098537">
                      <a:moveTo>
                        <a:pt x="1837" y="573467"/>
                      </a:moveTo>
                      <a:cubicBezTo>
                        <a:pt x="-64203" y="-53913"/>
                        <a:pt x="1675697" y="-323152"/>
                        <a:pt x="1106737" y="588708"/>
                      </a:cubicBezTo>
                      <a:lnTo>
                        <a:pt x="1106737" y="634427"/>
                      </a:lnTo>
                      <a:cubicBezTo>
                        <a:pt x="1348037" y="1261807"/>
                        <a:pt x="-41343" y="1264347"/>
                        <a:pt x="1837" y="573467"/>
                      </a:cubicBezTo>
                      <a:close/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F077D13C-425B-7BA1-0BA6-EDA6BC5020F8}"/>
                    </a:ext>
                  </a:extLst>
                </p:cNvPr>
                <p:cNvSpPr/>
                <p:nvPr/>
              </p:nvSpPr>
              <p:spPr>
                <a:xfrm rot="21119030">
                  <a:off x="5592380" y="3874796"/>
                  <a:ext cx="187736" cy="350733"/>
                </a:xfrm>
                <a:custGeom>
                  <a:avLst/>
                  <a:gdLst>
                    <a:gd name="connsiteX0" fmla="*/ 0 w 327960"/>
                    <a:gd name="connsiteY0" fmla="*/ 114320 h 617729"/>
                    <a:gd name="connsiteX1" fmla="*/ 289560 w 327960"/>
                    <a:gd name="connsiteY1" fmla="*/ 20 h 617729"/>
                    <a:gd name="connsiteX2" fmla="*/ 297180 w 327960"/>
                    <a:gd name="connsiteY2" fmla="*/ 121940 h 617729"/>
                    <a:gd name="connsiteX3" fmla="*/ 198120 w 327960"/>
                    <a:gd name="connsiteY3" fmla="*/ 213380 h 617729"/>
                    <a:gd name="connsiteX4" fmla="*/ 327660 w 327960"/>
                    <a:gd name="connsiteY4" fmla="*/ 274340 h 617729"/>
                    <a:gd name="connsiteX5" fmla="*/ 236220 w 327960"/>
                    <a:gd name="connsiteY5" fmla="*/ 396260 h 617729"/>
                    <a:gd name="connsiteX6" fmla="*/ 320040 w 327960"/>
                    <a:gd name="connsiteY6" fmla="*/ 495320 h 617729"/>
                    <a:gd name="connsiteX7" fmla="*/ 152400 w 327960"/>
                    <a:gd name="connsiteY7" fmla="*/ 617240 h 617729"/>
                    <a:gd name="connsiteX8" fmla="*/ 15240 w 327960"/>
                    <a:gd name="connsiteY8" fmla="*/ 541040 h 617729"/>
                    <a:gd name="connsiteX9" fmla="*/ 15240 w 327960"/>
                    <a:gd name="connsiteY9" fmla="*/ 541040 h 617729"/>
                    <a:gd name="connsiteX0" fmla="*/ 0 w 327960"/>
                    <a:gd name="connsiteY0" fmla="*/ 0 h 503409"/>
                    <a:gd name="connsiteX1" fmla="*/ 297180 w 327960"/>
                    <a:gd name="connsiteY1" fmla="*/ 7620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7960"/>
                    <a:gd name="connsiteY0" fmla="*/ 0 h 503409"/>
                    <a:gd name="connsiteX1" fmla="*/ 198120 w 327960"/>
                    <a:gd name="connsiteY1" fmla="*/ 99060 h 503409"/>
                    <a:gd name="connsiteX2" fmla="*/ 327660 w 327960"/>
                    <a:gd name="connsiteY2" fmla="*/ 160020 h 503409"/>
                    <a:gd name="connsiteX3" fmla="*/ 236220 w 327960"/>
                    <a:gd name="connsiteY3" fmla="*/ 281940 h 503409"/>
                    <a:gd name="connsiteX4" fmla="*/ 320040 w 327960"/>
                    <a:gd name="connsiteY4" fmla="*/ 381000 h 503409"/>
                    <a:gd name="connsiteX5" fmla="*/ 152400 w 327960"/>
                    <a:gd name="connsiteY5" fmla="*/ 502920 h 503409"/>
                    <a:gd name="connsiteX6" fmla="*/ 15240 w 327960"/>
                    <a:gd name="connsiteY6" fmla="*/ 426720 h 503409"/>
                    <a:gd name="connsiteX7" fmla="*/ 15240 w 327960"/>
                    <a:gd name="connsiteY7" fmla="*/ 426720 h 503409"/>
                    <a:gd name="connsiteX0" fmla="*/ 0 w 327960"/>
                    <a:gd name="connsiteY0" fmla="*/ 1378 h 504787"/>
                    <a:gd name="connsiteX1" fmla="*/ 198120 w 327960"/>
                    <a:gd name="connsiteY1" fmla="*/ 100438 h 504787"/>
                    <a:gd name="connsiteX2" fmla="*/ 327660 w 327960"/>
                    <a:gd name="connsiteY2" fmla="*/ 161398 h 504787"/>
                    <a:gd name="connsiteX3" fmla="*/ 236220 w 327960"/>
                    <a:gd name="connsiteY3" fmla="*/ 283318 h 504787"/>
                    <a:gd name="connsiteX4" fmla="*/ 320040 w 327960"/>
                    <a:gd name="connsiteY4" fmla="*/ 382378 h 504787"/>
                    <a:gd name="connsiteX5" fmla="*/ 152400 w 327960"/>
                    <a:gd name="connsiteY5" fmla="*/ 504298 h 504787"/>
                    <a:gd name="connsiteX6" fmla="*/ 15240 w 327960"/>
                    <a:gd name="connsiteY6" fmla="*/ 428098 h 504787"/>
                    <a:gd name="connsiteX7" fmla="*/ 15240 w 327960"/>
                    <a:gd name="connsiteY7" fmla="*/ 428098 h 504787"/>
                    <a:gd name="connsiteX0" fmla="*/ 0 w 327960"/>
                    <a:gd name="connsiteY0" fmla="*/ 0 h 503409"/>
                    <a:gd name="connsiteX1" fmla="*/ 178594 w 327960"/>
                    <a:gd name="connsiteY1" fmla="*/ 55245 h 503409"/>
                    <a:gd name="connsiteX2" fmla="*/ 198120 w 327960"/>
                    <a:gd name="connsiteY2" fmla="*/ 99060 h 503409"/>
                    <a:gd name="connsiteX3" fmla="*/ 327660 w 327960"/>
                    <a:gd name="connsiteY3" fmla="*/ 160020 h 503409"/>
                    <a:gd name="connsiteX4" fmla="*/ 236220 w 327960"/>
                    <a:gd name="connsiteY4" fmla="*/ 281940 h 503409"/>
                    <a:gd name="connsiteX5" fmla="*/ 320040 w 327960"/>
                    <a:gd name="connsiteY5" fmla="*/ 381000 h 503409"/>
                    <a:gd name="connsiteX6" fmla="*/ 152400 w 327960"/>
                    <a:gd name="connsiteY6" fmla="*/ 502920 h 503409"/>
                    <a:gd name="connsiteX7" fmla="*/ 15240 w 327960"/>
                    <a:gd name="connsiteY7" fmla="*/ 426720 h 503409"/>
                    <a:gd name="connsiteX8" fmla="*/ 15240 w 327960"/>
                    <a:gd name="connsiteY8" fmla="*/ 426720 h 503409"/>
                    <a:gd name="connsiteX0" fmla="*/ 0 w 328311"/>
                    <a:gd name="connsiteY0" fmla="*/ 0 h 503409"/>
                    <a:gd name="connsiteX1" fmla="*/ 178594 w 328311"/>
                    <a:gd name="connsiteY1" fmla="*/ 55245 h 503409"/>
                    <a:gd name="connsiteX2" fmla="*/ 327660 w 328311"/>
                    <a:gd name="connsiteY2" fmla="*/ 160020 h 503409"/>
                    <a:gd name="connsiteX3" fmla="*/ 236220 w 328311"/>
                    <a:gd name="connsiteY3" fmla="*/ 281940 h 503409"/>
                    <a:gd name="connsiteX4" fmla="*/ 320040 w 328311"/>
                    <a:gd name="connsiteY4" fmla="*/ 381000 h 503409"/>
                    <a:gd name="connsiteX5" fmla="*/ 152400 w 328311"/>
                    <a:gd name="connsiteY5" fmla="*/ 502920 h 503409"/>
                    <a:gd name="connsiteX6" fmla="*/ 15240 w 328311"/>
                    <a:gd name="connsiteY6" fmla="*/ 426720 h 503409"/>
                    <a:gd name="connsiteX7" fmla="*/ 15240 w 328311"/>
                    <a:gd name="connsiteY7" fmla="*/ 426720 h 503409"/>
                    <a:gd name="connsiteX0" fmla="*/ 0 w 328042"/>
                    <a:gd name="connsiteY0" fmla="*/ 0 h 503409"/>
                    <a:gd name="connsiteX1" fmla="*/ 192882 w 328042"/>
                    <a:gd name="connsiteY1" fmla="*/ 93345 h 503409"/>
                    <a:gd name="connsiteX2" fmla="*/ 327660 w 328042"/>
                    <a:gd name="connsiteY2" fmla="*/ 160020 h 503409"/>
                    <a:gd name="connsiteX3" fmla="*/ 236220 w 328042"/>
                    <a:gd name="connsiteY3" fmla="*/ 281940 h 503409"/>
                    <a:gd name="connsiteX4" fmla="*/ 320040 w 328042"/>
                    <a:gd name="connsiteY4" fmla="*/ 381000 h 503409"/>
                    <a:gd name="connsiteX5" fmla="*/ 152400 w 328042"/>
                    <a:gd name="connsiteY5" fmla="*/ 502920 h 503409"/>
                    <a:gd name="connsiteX6" fmla="*/ 15240 w 328042"/>
                    <a:gd name="connsiteY6" fmla="*/ 426720 h 503409"/>
                    <a:gd name="connsiteX7" fmla="*/ 15240 w 328042"/>
                    <a:gd name="connsiteY7" fmla="*/ 426720 h 503409"/>
                    <a:gd name="connsiteX0" fmla="*/ 0 w 328042"/>
                    <a:gd name="connsiteY0" fmla="*/ 72007 h 575416"/>
                    <a:gd name="connsiteX1" fmla="*/ 192882 w 328042"/>
                    <a:gd name="connsiteY1" fmla="*/ 165352 h 575416"/>
                    <a:gd name="connsiteX2" fmla="*/ 327660 w 328042"/>
                    <a:gd name="connsiteY2" fmla="*/ 232027 h 575416"/>
                    <a:gd name="connsiteX3" fmla="*/ 236220 w 328042"/>
                    <a:gd name="connsiteY3" fmla="*/ 353947 h 575416"/>
                    <a:gd name="connsiteX4" fmla="*/ 320040 w 328042"/>
                    <a:gd name="connsiteY4" fmla="*/ 453007 h 575416"/>
                    <a:gd name="connsiteX5" fmla="*/ 152400 w 328042"/>
                    <a:gd name="connsiteY5" fmla="*/ 574927 h 575416"/>
                    <a:gd name="connsiteX6" fmla="*/ 15240 w 328042"/>
                    <a:gd name="connsiteY6" fmla="*/ 498727 h 575416"/>
                    <a:gd name="connsiteX7" fmla="*/ 15240 w 328042"/>
                    <a:gd name="connsiteY7" fmla="*/ 498727 h 575416"/>
                    <a:gd name="connsiteX0" fmla="*/ 0 w 328042"/>
                    <a:gd name="connsiteY0" fmla="*/ 127137 h 630546"/>
                    <a:gd name="connsiteX1" fmla="*/ 192882 w 328042"/>
                    <a:gd name="connsiteY1" fmla="*/ 220482 h 630546"/>
                    <a:gd name="connsiteX2" fmla="*/ 327660 w 328042"/>
                    <a:gd name="connsiteY2" fmla="*/ 287157 h 630546"/>
                    <a:gd name="connsiteX3" fmla="*/ 236220 w 328042"/>
                    <a:gd name="connsiteY3" fmla="*/ 409077 h 630546"/>
                    <a:gd name="connsiteX4" fmla="*/ 320040 w 328042"/>
                    <a:gd name="connsiteY4" fmla="*/ 508137 h 630546"/>
                    <a:gd name="connsiteX5" fmla="*/ 152400 w 328042"/>
                    <a:gd name="connsiteY5" fmla="*/ 630057 h 630546"/>
                    <a:gd name="connsiteX6" fmla="*/ 15240 w 328042"/>
                    <a:gd name="connsiteY6" fmla="*/ 553857 h 630546"/>
                    <a:gd name="connsiteX7" fmla="*/ 15240 w 328042"/>
                    <a:gd name="connsiteY7" fmla="*/ 553857 h 630546"/>
                    <a:gd name="connsiteX0" fmla="*/ 0 w 328042"/>
                    <a:gd name="connsiteY0" fmla="*/ 133602 h 637011"/>
                    <a:gd name="connsiteX1" fmla="*/ 192882 w 328042"/>
                    <a:gd name="connsiteY1" fmla="*/ 226947 h 637011"/>
                    <a:gd name="connsiteX2" fmla="*/ 327660 w 328042"/>
                    <a:gd name="connsiteY2" fmla="*/ 293622 h 637011"/>
                    <a:gd name="connsiteX3" fmla="*/ 236220 w 328042"/>
                    <a:gd name="connsiteY3" fmla="*/ 415542 h 637011"/>
                    <a:gd name="connsiteX4" fmla="*/ 320040 w 328042"/>
                    <a:gd name="connsiteY4" fmla="*/ 514602 h 637011"/>
                    <a:gd name="connsiteX5" fmla="*/ 152400 w 328042"/>
                    <a:gd name="connsiteY5" fmla="*/ 636522 h 637011"/>
                    <a:gd name="connsiteX6" fmla="*/ 15240 w 328042"/>
                    <a:gd name="connsiteY6" fmla="*/ 560322 h 637011"/>
                    <a:gd name="connsiteX7" fmla="*/ 15240 w 328042"/>
                    <a:gd name="connsiteY7" fmla="*/ 560322 h 637011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042"/>
                    <a:gd name="connsiteY0" fmla="*/ 130216 h 633625"/>
                    <a:gd name="connsiteX1" fmla="*/ 192882 w 328042"/>
                    <a:gd name="connsiteY1" fmla="*/ 223561 h 633625"/>
                    <a:gd name="connsiteX2" fmla="*/ 327660 w 328042"/>
                    <a:gd name="connsiteY2" fmla="*/ 290236 h 633625"/>
                    <a:gd name="connsiteX3" fmla="*/ 236220 w 328042"/>
                    <a:gd name="connsiteY3" fmla="*/ 412156 h 633625"/>
                    <a:gd name="connsiteX4" fmla="*/ 320040 w 328042"/>
                    <a:gd name="connsiteY4" fmla="*/ 511216 h 633625"/>
                    <a:gd name="connsiteX5" fmla="*/ 152400 w 328042"/>
                    <a:gd name="connsiteY5" fmla="*/ 633136 h 633625"/>
                    <a:gd name="connsiteX6" fmla="*/ 15240 w 328042"/>
                    <a:gd name="connsiteY6" fmla="*/ 556936 h 633625"/>
                    <a:gd name="connsiteX7" fmla="*/ 15240 w 328042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311"/>
                    <a:gd name="connsiteY0" fmla="*/ 130216 h 633625"/>
                    <a:gd name="connsiteX1" fmla="*/ 192882 w 328311"/>
                    <a:gd name="connsiteY1" fmla="*/ 223561 h 633625"/>
                    <a:gd name="connsiteX2" fmla="*/ 327660 w 328311"/>
                    <a:gd name="connsiteY2" fmla="*/ 290236 h 633625"/>
                    <a:gd name="connsiteX3" fmla="*/ 236220 w 328311"/>
                    <a:gd name="connsiteY3" fmla="*/ 412156 h 633625"/>
                    <a:gd name="connsiteX4" fmla="*/ 320040 w 328311"/>
                    <a:gd name="connsiteY4" fmla="*/ 511216 h 633625"/>
                    <a:gd name="connsiteX5" fmla="*/ 152400 w 328311"/>
                    <a:gd name="connsiteY5" fmla="*/ 633136 h 633625"/>
                    <a:gd name="connsiteX6" fmla="*/ 15240 w 328311"/>
                    <a:gd name="connsiteY6" fmla="*/ 556936 h 633625"/>
                    <a:gd name="connsiteX7" fmla="*/ 15240 w 328311"/>
                    <a:gd name="connsiteY7" fmla="*/ 556936 h 633625"/>
                    <a:gd name="connsiteX0" fmla="*/ 0 w 328536"/>
                    <a:gd name="connsiteY0" fmla="*/ 130216 h 633625"/>
                    <a:gd name="connsiteX1" fmla="*/ 192882 w 328536"/>
                    <a:gd name="connsiteY1" fmla="*/ 223561 h 633625"/>
                    <a:gd name="connsiteX2" fmla="*/ 327660 w 328536"/>
                    <a:gd name="connsiteY2" fmla="*/ 290236 h 633625"/>
                    <a:gd name="connsiteX3" fmla="*/ 236220 w 328536"/>
                    <a:gd name="connsiteY3" fmla="*/ 412156 h 633625"/>
                    <a:gd name="connsiteX4" fmla="*/ 152400 w 328536"/>
                    <a:gd name="connsiteY4" fmla="*/ 633136 h 633625"/>
                    <a:gd name="connsiteX5" fmla="*/ 15240 w 328536"/>
                    <a:gd name="connsiteY5" fmla="*/ 556936 h 633625"/>
                    <a:gd name="connsiteX6" fmla="*/ 15240 w 328536"/>
                    <a:gd name="connsiteY6" fmla="*/ 556936 h 633625"/>
                    <a:gd name="connsiteX0" fmla="*/ 0 w 328873"/>
                    <a:gd name="connsiteY0" fmla="*/ 130216 h 556936"/>
                    <a:gd name="connsiteX1" fmla="*/ 192882 w 328873"/>
                    <a:gd name="connsiteY1" fmla="*/ 223561 h 556936"/>
                    <a:gd name="connsiteX2" fmla="*/ 327660 w 328873"/>
                    <a:gd name="connsiteY2" fmla="*/ 290236 h 556936"/>
                    <a:gd name="connsiteX3" fmla="*/ 236220 w 328873"/>
                    <a:gd name="connsiteY3" fmla="*/ 412156 h 556936"/>
                    <a:gd name="connsiteX4" fmla="*/ 15240 w 328873"/>
                    <a:gd name="connsiteY4" fmla="*/ 556936 h 556936"/>
                    <a:gd name="connsiteX5" fmla="*/ 15240 w 328873"/>
                    <a:gd name="connsiteY5" fmla="*/ 556936 h 556936"/>
                    <a:gd name="connsiteX0" fmla="*/ 0 w 328873"/>
                    <a:gd name="connsiteY0" fmla="*/ 130216 h 621848"/>
                    <a:gd name="connsiteX1" fmla="*/ 192882 w 328873"/>
                    <a:gd name="connsiteY1" fmla="*/ 223561 h 621848"/>
                    <a:gd name="connsiteX2" fmla="*/ 327660 w 328873"/>
                    <a:gd name="connsiteY2" fmla="*/ 290236 h 621848"/>
                    <a:gd name="connsiteX3" fmla="*/ 236220 w 328873"/>
                    <a:gd name="connsiteY3" fmla="*/ 412156 h 621848"/>
                    <a:gd name="connsiteX4" fmla="*/ 15240 w 328873"/>
                    <a:gd name="connsiteY4" fmla="*/ 556936 h 621848"/>
                    <a:gd name="connsiteX5" fmla="*/ 15240 w 328873"/>
                    <a:gd name="connsiteY5" fmla="*/ 556936 h 621848"/>
                    <a:gd name="connsiteX0" fmla="*/ 0 w 328042"/>
                    <a:gd name="connsiteY0" fmla="*/ 130216 h 619079"/>
                    <a:gd name="connsiteX1" fmla="*/ 192882 w 328042"/>
                    <a:gd name="connsiteY1" fmla="*/ 223561 h 619079"/>
                    <a:gd name="connsiteX2" fmla="*/ 327660 w 328042"/>
                    <a:gd name="connsiteY2" fmla="*/ 290236 h 619079"/>
                    <a:gd name="connsiteX3" fmla="*/ 236220 w 328042"/>
                    <a:gd name="connsiteY3" fmla="*/ 412156 h 619079"/>
                    <a:gd name="connsiteX4" fmla="*/ 15240 w 328042"/>
                    <a:gd name="connsiteY4" fmla="*/ 556936 h 619079"/>
                    <a:gd name="connsiteX5" fmla="*/ 15240 w 328042"/>
                    <a:gd name="connsiteY5" fmla="*/ 556936 h 619079"/>
                    <a:gd name="connsiteX0" fmla="*/ 0 w 328386"/>
                    <a:gd name="connsiteY0" fmla="*/ 130216 h 556936"/>
                    <a:gd name="connsiteX1" fmla="*/ 192882 w 328386"/>
                    <a:gd name="connsiteY1" fmla="*/ 223561 h 556936"/>
                    <a:gd name="connsiteX2" fmla="*/ 327660 w 328386"/>
                    <a:gd name="connsiteY2" fmla="*/ 290236 h 556936"/>
                    <a:gd name="connsiteX3" fmla="*/ 236220 w 328386"/>
                    <a:gd name="connsiteY3" fmla="*/ 412156 h 556936"/>
                    <a:gd name="connsiteX4" fmla="*/ 252412 w 328386"/>
                    <a:gd name="connsiteY4" fmla="*/ 442638 h 556936"/>
                    <a:gd name="connsiteX5" fmla="*/ 15240 w 328386"/>
                    <a:gd name="connsiteY5" fmla="*/ 556936 h 556936"/>
                    <a:gd name="connsiteX6" fmla="*/ 15240 w 328386"/>
                    <a:gd name="connsiteY6" fmla="*/ 556936 h 556936"/>
                    <a:gd name="connsiteX0" fmla="*/ 0 w 329414"/>
                    <a:gd name="connsiteY0" fmla="*/ 130216 h 556936"/>
                    <a:gd name="connsiteX1" fmla="*/ 192882 w 329414"/>
                    <a:gd name="connsiteY1" fmla="*/ 223561 h 556936"/>
                    <a:gd name="connsiteX2" fmla="*/ 327660 w 329414"/>
                    <a:gd name="connsiteY2" fmla="*/ 290236 h 556936"/>
                    <a:gd name="connsiteX3" fmla="*/ 252412 w 329414"/>
                    <a:gd name="connsiteY3" fmla="*/ 442638 h 556936"/>
                    <a:gd name="connsiteX4" fmla="*/ 15240 w 329414"/>
                    <a:gd name="connsiteY4" fmla="*/ 556936 h 556936"/>
                    <a:gd name="connsiteX5" fmla="*/ 15240 w 329414"/>
                    <a:gd name="connsiteY5" fmla="*/ 556936 h 556936"/>
                    <a:gd name="connsiteX0" fmla="*/ 0 w 328197"/>
                    <a:gd name="connsiteY0" fmla="*/ 130216 h 556936"/>
                    <a:gd name="connsiteX1" fmla="*/ 192882 w 328197"/>
                    <a:gd name="connsiteY1" fmla="*/ 223561 h 556936"/>
                    <a:gd name="connsiteX2" fmla="*/ 327660 w 328197"/>
                    <a:gd name="connsiteY2" fmla="*/ 290236 h 556936"/>
                    <a:gd name="connsiteX3" fmla="*/ 230981 w 328197"/>
                    <a:gd name="connsiteY3" fmla="*/ 399775 h 556936"/>
                    <a:gd name="connsiteX4" fmla="*/ 15240 w 328197"/>
                    <a:gd name="connsiteY4" fmla="*/ 556936 h 556936"/>
                    <a:gd name="connsiteX5" fmla="*/ 15240 w 32819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28407"/>
                    <a:gd name="connsiteY0" fmla="*/ 130216 h 556936"/>
                    <a:gd name="connsiteX1" fmla="*/ 192882 w 328407"/>
                    <a:gd name="connsiteY1" fmla="*/ 223561 h 556936"/>
                    <a:gd name="connsiteX2" fmla="*/ 327660 w 328407"/>
                    <a:gd name="connsiteY2" fmla="*/ 290236 h 556936"/>
                    <a:gd name="connsiteX3" fmla="*/ 230981 w 328407"/>
                    <a:gd name="connsiteY3" fmla="*/ 399775 h 556936"/>
                    <a:gd name="connsiteX4" fmla="*/ 15240 w 328407"/>
                    <a:gd name="connsiteY4" fmla="*/ 556936 h 556936"/>
                    <a:gd name="connsiteX5" fmla="*/ 15240 w 328407"/>
                    <a:gd name="connsiteY5" fmla="*/ 556936 h 556936"/>
                    <a:gd name="connsiteX0" fmla="*/ 0 w 331065"/>
                    <a:gd name="connsiteY0" fmla="*/ 130216 h 580196"/>
                    <a:gd name="connsiteX1" fmla="*/ 192882 w 331065"/>
                    <a:gd name="connsiteY1" fmla="*/ 223561 h 580196"/>
                    <a:gd name="connsiteX2" fmla="*/ 327660 w 331065"/>
                    <a:gd name="connsiteY2" fmla="*/ 290236 h 580196"/>
                    <a:gd name="connsiteX3" fmla="*/ 230981 w 331065"/>
                    <a:gd name="connsiteY3" fmla="*/ 399775 h 580196"/>
                    <a:gd name="connsiteX4" fmla="*/ 15240 w 331065"/>
                    <a:gd name="connsiteY4" fmla="*/ 556936 h 580196"/>
                    <a:gd name="connsiteX5" fmla="*/ 15240 w 331065"/>
                    <a:gd name="connsiteY5" fmla="*/ 556936 h 580196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1463"/>
                    <a:gd name="connsiteY0" fmla="*/ 130216 h 613077"/>
                    <a:gd name="connsiteX1" fmla="*/ 192882 w 331463"/>
                    <a:gd name="connsiteY1" fmla="*/ 223561 h 613077"/>
                    <a:gd name="connsiteX2" fmla="*/ 327660 w 331463"/>
                    <a:gd name="connsiteY2" fmla="*/ 290236 h 613077"/>
                    <a:gd name="connsiteX3" fmla="*/ 230981 w 331463"/>
                    <a:gd name="connsiteY3" fmla="*/ 399775 h 613077"/>
                    <a:gd name="connsiteX4" fmla="*/ 15240 w 331463"/>
                    <a:gd name="connsiteY4" fmla="*/ 556936 h 613077"/>
                    <a:gd name="connsiteX5" fmla="*/ 15240 w 331463"/>
                    <a:gd name="connsiteY5" fmla="*/ 556936 h 613077"/>
                    <a:gd name="connsiteX0" fmla="*/ 0 w 330428"/>
                    <a:gd name="connsiteY0" fmla="*/ 130216 h 617313"/>
                    <a:gd name="connsiteX1" fmla="*/ 192882 w 330428"/>
                    <a:gd name="connsiteY1" fmla="*/ 223561 h 617313"/>
                    <a:gd name="connsiteX2" fmla="*/ 327660 w 330428"/>
                    <a:gd name="connsiteY2" fmla="*/ 290236 h 617313"/>
                    <a:gd name="connsiteX3" fmla="*/ 230981 w 330428"/>
                    <a:gd name="connsiteY3" fmla="*/ 399775 h 617313"/>
                    <a:gd name="connsiteX4" fmla="*/ 15240 w 330428"/>
                    <a:gd name="connsiteY4" fmla="*/ 556936 h 617313"/>
                    <a:gd name="connsiteX5" fmla="*/ 15240 w 330428"/>
                    <a:gd name="connsiteY5" fmla="*/ 556936 h 617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0428" h="617313">
                      <a:moveTo>
                        <a:pt x="0" y="130216"/>
                      </a:moveTo>
                      <a:cubicBezTo>
                        <a:pt x="18653" y="-37186"/>
                        <a:pt x="531179" y="-79334"/>
                        <a:pt x="192882" y="223561"/>
                      </a:cubicBezTo>
                      <a:cubicBezTo>
                        <a:pt x="285592" y="235944"/>
                        <a:pt x="321310" y="260867"/>
                        <a:pt x="327660" y="290236"/>
                      </a:cubicBezTo>
                      <a:cubicBezTo>
                        <a:pt x="334010" y="319605"/>
                        <a:pt x="321151" y="395806"/>
                        <a:pt x="230981" y="399775"/>
                      </a:cubicBezTo>
                      <a:cubicBezTo>
                        <a:pt x="487045" y="542968"/>
                        <a:pt x="187722" y="708940"/>
                        <a:pt x="15240" y="556936"/>
                      </a:cubicBezTo>
                      <a:lnTo>
                        <a:pt x="15240" y="556936"/>
                      </a:lnTo>
                    </a:path>
                  </a:pathLst>
                </a:custGeom>
                <a:solidFill>
                  <a:srgbClr val="FFE42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0" name="Rectangle 46">
                <a:extLst>
                  <a:ext uri="{FF2B5EF4-FFF2-40B4-BE49-F238E27FC236}">
                    <a16:creationId xmlns:a16="http://schemas.microsoft.com/office/drawing/2014/main" id="{F878EB6A-F28D-AEAE-1959-99199EC9CA49}"/>
                  </a:ext>
                </a:extLst>
              </p:cNvPr>
              <p:cNvSpPr/>
              <p:nvPr/>
            </p:nvSpPr>
            <p:spPr>
              <a:xfrm rot="12270140">
                <a:off x="8933374" y="4785366"/>
                <a:ext cx="462117" cy="179617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46">
                <a:extLst>
                  <a:ext uri="{FF2B5EF4-FFF2-40B4-BE49-F238E27FC236}">
                    <a16:creationId xmlns:a16="http://schemas.microsoft.com/office/drawing/2014/main" id="{90ACF85B-CC38-C793-7250-8692FB721B59}"/>
                  </a:ext>
                </a:extLst>
              </p:cNvPr>
              <p:cNvSpPr/>
              <p:nvPr/>
            </p:nvSpPr>
            <p:spPr>
              <a:xfrm rot="20498937">
                <a:off x="9750355" y="4767941"/>
                <a:ext cx="497521" cy="219450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EDCA538-6EE4-5514-446F-4D213F6B6294}"/>
              </a:ext>
            </a:extLst>
          </p:cNvPr>
          <p:cNvGrpSpPr/>
          <p:nvPr/>
        </p:nvGrpSpPr>
        <p:grpSpPr>
          <a:xfrm>
            <a:off x="7333015" y="2664388"/>
            <a:ext cx="3235535" cy="3919668"/>
            <a:chOff x="7333015" y="2664388"/>
            <a:chExt cx="3235535" cy="391966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AE5F04C-0FF9-D344-B32C-6CD181EB9503}"/>
                </a:ext>
              </a:extLst>
            </p:cNvPr>
            <p:cNvSpPr/>
            <p:nvPr/>
          </p:nvSpPr>
          <p:spPr>
            <a:xfrm>
              <a:off x="8253624" y="5807682"/>
              <a:ext cx="732118" cy="77637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2118" h="776374">
                  <a:moveTo>
                    <a:pt x="145256" y="0"/>
                  </a:moveTo>
                  <a:lnTo>
                    <a:pt x="409420" y="81380"/>
                  </a:lnTo>
                  <a:cubicBezTo>
                    <a:pt x="427305" y="132577"/>
                    <a:pt x="277787" y="334635"/>
                    <a:pt x="326231" y="431006"/>
                  </a:cubicBezTo>
                  <a:cubicBezTo>
                    <a:pt x="581844" y="539283"/>
                    <a:pt x="886221" y="561975"/>
                    <a:pt x="642937" y="661987"/>
                  </a:cubicBezTo>
                  <a:cubicBezTo>
                    <a:pt x="635397" y="731043"/>
                    <a:pt x="629048" y="805259"/>
                    <a:pt x="414338" y="721518"/>
                  </a:cubicBezTo>
                  <a:cubicBezTo>
                    <a:pt x="304404" y="89495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67">
              <a:extLst>
                <a:ext uri="{FF2B5EF4-FFF2-40B4-BE49-F238E27FC236}">
                  <a16:creationId xmlns:a16="http://schemas.microsoft.com/office/drawing/2014/main" id="{9634A331-2FA2-4C8B-9FFD-C930C01C54F8}"/>
                </a:ext>
              </a:extLst>
            </p:cNvPr>
            <p:cNvSpPr/>
            <p:nvPr/>
          </p:nvSpPr>
          <p:spPr>
            <a:xfrm rot="21258454">
              <a:off x="9100055" y="5753110"/>
              <a:ext cx="692755" cy="763514"/>
            </a:xfrm>
            <a:custGeom>
              <a:avLst/>
              <a:gdLst>
                <a:gd name="connsiteX0" fmla="*/ 0 w 207014"/>
                <a:gd name="connsiteY0" fmla="*/ 0 h 83761"/>
                <a:gd name="connsiteX1" fmla="*/ 207014 w 207014"/>
                <a:gd name="connsiteY1" fmla="*/ 0 h 83761"/>
                <a:gd name="connsiteX2" fmla="*/ 207014 w 207014"/>
                <a:gd name="connsiteY2" fmla="*/ 83761 h 83761"/>
                <a:gd name="connsiteX3" fmla="*/ 0 w 207014"/>
                <a:gd name="connsiteY3" fmla="*/ 83761 h 83761"/>
                <a:gd name="connsiteX4" fmla="*/ 0 w 207014"/>
                <a:gd name="connsiteY4" fmla="*/ 0 h 83761"/>
                <a:gd name="connsiteX0" fmla="*/ 50006 w 257020"/>
                <a:gd name="connsiteY0" fmla="*/ 0 h 481429"/>
                <a:gd name="connsiteX1" fmla="*/ 257020 w 257020"/>
                <a:gd name="connsiteY1" fmla="*/ 0 h 481429"/>
                <a:gd name="connsiteX2" fmla="*/ 257020 w 257020"/>
                <a:gd name="connsiteY2" fmla="*/ 83761 h 481429"/>
                <a:gd name="connsiteX3" fmla="*/ 0 w 257020"/>
                <a:gd name="connsiteY3" fmla="*/ 481429 h 481429"/>
                <a:gd name="connsiteX4" fmla="*/ 50006 w 257020"/>
                <a:gd name="connsiteY4" fmla="*/ 0 h 481429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76201 w 333221"/>
                <a:gd name="connsiteY4" fmla="*/ 481429 h 578644"/>
                <a:gd name="connsiteX5" fmla="*/ 126207 w 333221"/>
                <a:gd name="connsiteY5" fmla="*/ 0 h 578644"/>
                <a:gd name="connsiteX0" fmla="*/ 126207 w 404813"/>
                <a:gd name="connsiteY0" fmla="*/ 0 h 731461"/>
                <a:gd name="connsiteX1" fmla="*/ 333221 w 404813"/>
                <a:gd name="connsiteY1" fmla="*/ 0 h 731461"/>
                <a:gd name="connsiteX2" fmla="*/ 333221 w 404813"/>
                <a:gd name="connsiteY2" fmla="*/ 83761 h 731461"/>
                <a:gd name="connsiteX3" fmla="*/ 0 w 404813"/>
                <a:gd name="connsiteY3" fmla="*/ 578644 h 731461"/>
                <a:gd name="connsiteX4" fmla="*/ 404813 w 404813"/>
                <a:gd name="connsiteY4" fmla="*/ 731461 h 731461"/>
                <a:gd name="connsiteX5" fmla="*/ 126207 w 404813"/>
                <a:gd name="connsiteY5" fmla="*/ 0 h 731461"/>
                <a:gd name="connsiteX0" fmla="*/ 126207 w 333221"/>
                <a:gd name="connsiteY0" fmla="*/ 0 h 578644"/>
                <a:gd name="connsiteX1" fmla="*/ 333221 w 333221"/>
                <a:gd name="connsiteY1" fmla="*/ 0 h 578644"/>
                <a:gd name="connsiteX2" fmla="*/ 333221 w 333221"/>
                <a:gd name="connsiteY2" fmla="*/ 83761 h 578644"/>
                <a:gd name="connsiteX3" fmla="*/ 0 w 333221"/>
                <a:gd name="connsiteY3" fmla="*/ 578644 h 578644"/>
                <a:gd name="connsiteX4" fmla="*/ 85726 w 333221"/>
                <a:gd name="connsiteY4" fmla="*/ 224254 h 578644"/>
                <a:gd name="connsiteX5" fmla="*/ 126207 w 333221"/>
                <a:gd name="connsiteY5" fmla="*/ 0 h 578644"/>
                <a:gd name="connsiteX0" fmla="*/ 126207 w 407692"/>
                <a:gd name="connsiteY0" fmla="*/ 0 h 741336"/>
                <a:gd name="connsiteX1" fmla="*/ 333221 w 407692"/>
                <a:gd name="connsiteY1" fmla="*/ 0 h 741336"/>
                <a:gd name="connsiteX2" fmla="*/ 333221 w 407692"/>
                <a:gd name="connsiteY2" fmla="*/ 83761 h 741336"/>
                <a:gd name="connsiteX3" fmla="*/ 395289 w 407692"/>
                <a:gd name="connsiteY3" fmla="*/ 721518 h 741336"/>
                <a:gd name="connsiteX4" fmla="*/ 0 w 407692"/>
                <a:gd name="connsiteY4" fmla="*/ 578644 h 741336"/>
                <a:gd name="connsiteX5" fmla="*/ 85726 w 407692"/>
                <a:gd name="connsiteY5" fmla="*/ 224254 h 741336"/>
                <a:gd name="connsiteX6" fmla="*/ 126207 w 407692"/>
                <a:gd name="connsiteY6" fmla="*/ 0 h 741336"/>
                <a:gd name="connsiteX0" fmla="*/ 126207 w 624335"/>
                <a:gd name="connsiteY0" fmla="*/ 0 h 731919"/>
                <a:gd name="connsiteX1" fmla="*/ 333221 w 624335"/>
                <a:gd name="connsiteY1" fmla="*/ 0 h 731919"/>
                <a:gd name="connsiteX2" fmla="*/ 333221 w 624335"/>
                <a:gd name="connsiteY2" fmla="*/ 83761 h 731919"/>
                <a:gd name="connsiteX3" fmla="*/ 623888 w 624335"/>
                <a:gd name="connsiteY3" fmla="*/ 661987 h 731919"/>
                <a:gd name="connsiteX4" fmla="*/ 395289 w 624335"/>
                <a:gd name="connsiteY4" fmla="*/ 721518 h 731919"/>
                <a:gd name="connsiteX5" fmla="*/ 0 w 624335"/>
                <a:gd name="connsiteY5" fmla="*/ 578644 h 731919"/>
                <a:gd name="connsiteX6" fmla="*/ 85726 w 624335"/>
                <a:gd name="connsiteY6" fmla="*/ 224254 h 731919"/>
                <a:gd name="connsiteX7" fmla="*/ 126207 w 624335"/>
                <a:gd name="connsiteY7" fmla="*/ 0 h 731919"/>
                <a:gd name="connsiteX0" fmla="*/ 126207 w 624007"/>
                <a:gd name="connsiteY0" fmla="*/ 0 h 722122"/>
                <a:gd name="connsiteX1" fmla="*/ 333221 w 624007"/>
                <a:gd name="connsiteY1" fmla="*/ 0 h 722122"/>
                <a:gd name="connsiteX2" fmla="*/ 333221 w 624007"/>
                <a:gd name="connsiteY2" fmla="*/ 83761 h 722122"/>
                <a:gd name="connsiteX3" fmla="*/ 230982 w 624007"/>
                <a:gd name="connsiteY3" fmla="*/ 454819 h 722122"/>
                <a:gd name="connsiteX4" fmla="*/ 623888 w 624007"/>
                <a:gd name="connsiteY4" fmla="*/ 661987 h 722122"/>
                <a:gd name="connsiteX5" fmla="*/ 395289 w 624007"/>
                <a:gd name="connsiteY5" fmla="*/ 721518 h 722122"/>
                <a:gd name="connsiteX6" fmla="*/ 0 w 624007"/>
                <a:gd name="connsiteY6" fmla="*/ 578644 h 722122"/>
                <a:gd name="connsiteX7" fmla="*/ 85726 w 624007"/>
                <a:gd name="connsiteY7" fmla="*/ 224254 h 722122"/>
                <a:gd name="connsiteX8" fmla="*/ 126207 w 624007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33221 w 624039"/>
                <a:gd name="connsiteY2" fmla="*/ 83761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33221 w 624039"/>
                <a:gd name="connsiteY1" fmla="*/ 0 h 722122"/>
                <a:gd name="connsiteX2" fmla="*/ 390371 w 624039"/>
                <a:gd name="connsiteY2" fmla="*/ 81380 h 722122"/>
                <a:gd name="connsiteX3" fmla="*/ 307182 w 624039"/>
                <a:gd name="connsiteY3" fmla="*/ 431006 h 722122"/>
                <a:gd name="connsiteX4" fmla="*/ 623888 w 624039"/>
                <a:gd name="connsiteY4" fmla="*/ 661987 h 722122"/>
                <a:gd name="connsiteX5" fmla="*/ 395289 w 624039"/>
                <a:gd name="connsiteY5" fmla="*/ 721518 h 722122"/>
                <a:gd name="connsiteX6" fmla="*/ 0 w 624039"/>
                <a:gd name="connsiteY6" fmla="*/ 578644 h 722122"/>
                <a:gd name="connsiteX7" fmla="*/ 85726 w 624039"/>
                <a:gd name="connsiteY7" fmla="*/ 224254 h 722122"/>
                <a:gd name="connsiteX8" fmla="*/ 126207 w 624039"/>
                <a:gd name="connsiteY8" fmla="*/ 0 h 722122"/>
                <a:gd name="connsiteX0" fmla="*/ 126207 w 624039"/>
                <a:gd name="connsiteY0" fmla="*/ 0 h 722122"/>
                <a:gd name="connsiteX1" fmla="*/ 390371 w 624039"/>
                <a:gd name="connsiteY1" fmla="*/ 81380 h 722122"/>
                <a:gd name="connsiteX2" fmla="*/ 307182 w 624039"/>
                <a:gd name="connsiteY2" fmla="*/ 431006 h 722122"/>
                <a:gd name="connsiteX3" fmla="*/ 623888 w 624039"/>
                <a:gd name="connsiteY3" fmla="*/ 661987 h 722122"/>
                <a:gd name="connsiteX4" fmla="*/ 395289 w 624039"/>
                <a:gd name="connsiteY4" fmla="*/ 721518 h 722122"/>
                <a:gd name="connsiteX5" fmla="*/ 0 w 624039"/>
                <a:gd name="connsiteY5" fmla="*/ 578644 h 722122"/>
                <a:gd name="connsiteX6" fmla="*/ 85726 w 624039"/>
                <a:gd name="connsiteY6" fmla="*/ 224254 h 722122"/>
                <a:gd name="connsiteX7" fmla="*/ 126207 w 624039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22122"/>
                <a:gd name="connsiteX1" fmla="*/ 409420 w 643088"/>
                <a:gd name="connsiteY1" fmla="*/ 81380 h 722122"/>
                <a:gd name="connsiteX2" fmla="*/ 326231 w 643088"/>
                <a:gd name="connsiteY2" fmla="*/ 431006 h 722122"/>
                <a:gd name="connsiteX3" fmla="*/ 642937 w 643088"/>
                <a:gd name="connsiteY3" fmla="*/ 661987 h 722122"/>
                <a:gd name="connsiteX4" fmla="*/ 414338 w 643088"/>
                <a:gd name="connsiteY4" fmla="*/ 721518 h 722122"/>
                <a:gd name="connsiteX5" fmla="*/ 19049 w 643088"/>
                <a:gd name="connsiteY5" fmla="*/ 578644 h 722122"/>
                <a:gd name="connsiteX6" fmla="*/ 0 w 643088"/>
                <a:gd name="connsiteY6" fmla="*/ 121860 h 722122"/>
                <a:gd name="connsiteX7" fmla="*/ 145256 w 643088"/>
                <a:gd name="connsiteY7" fmla="*/ 0 h 722122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643088"/>
                <a:gd name="connsiteY0" fmla="*/ 0 h 776374"/>
                <a:gd name="connsiteX1" fmla="*/ 409420 w 643088"/>
                <a:gd name="connsiteY1" fmla="*/ 81380 h 776374"/>
                <a:gd name="connsiteX2" fmla="*/ 326231 w 643088"/>
                <a:gd name="connsiteY2" fmla="*/ 431006 h 776374"/>
                <a:gd name="connsiteX3" fmla="*/ 642937 w 643088"/>
                <a:gd name="connsiteY3" fmla="*/ 661987 h 776374"/>
                <a:gd name="connsiteX4" fmla="*/ 414338 w 643088"/>
                <a:gd name="connsiteY4" fmla="*/ 721518 h 776374"/>
                <a:gd name="connsiteX5" fmla="*/ 19049 w 643088"/>
                <a:gd name="connsiteY5" fmla="*/ 578644 h 776374"/>
                <a:gd name="connsiteX6" fmla="*/ 0 w 643088"/>
                <a:gd name="connsiteY6" fmla="*/ 121860 h 776374"/>
                <a:gd name="connsiteX7" fmla="*/ 145256 w 643088"/>
                <a:gd name="connsiteY7" fmla="*/ 0 h 776374"/>
                <a:gd name="connsiteX0" fmla="*/ 145256 w 725471"/>
                <a:gd name="connsiteY0" fmla="*/ 0 h 776374"/>
                <a:gd name="connsiteX1" fmla="*/ 409420 w 725471"/>
                <a:gd name="connsiteY1" fmla="*/ 81380 h 776374"/>
                <a:gd name="connsiteX2" fmla="*/ 326231 w 725471"/>
                <a:gd name="connsiteY2" fmla="*/ 431006 h 776374"/>
                <a:gd name="connsiteX3" fmla="*/ 642937 w 725471"/>
                <a:gd name="connsiteY3" fmla="*/ 661987 h 776374"/>
                <a:gd name="connsiteX4" fmla="*/ 414338 w 725471"/>
                <a:gd name="connsiteY4" fmla="*/ 721518 h 776374"/>
                <a:gd name="connsiteX5" fmla="*/ 19049 w 725471"/>
                <a:gd name="connsiteY5" fmla="*/ 578644 h 776374"/>
                <a:gd name="connsiteX6" fmla="*/ 0 w 725471"/>
                <a:gd name="connsiteY6" fmla="*/ 121860 h 776374"/>
                <a:gd name="connsiteX7" fmla="*/ 145256 w 725471"/>
                <a:gd name="connsiteY7" fmla="*/ 0 h 776374"/>
                <a:gd name="connsiteX0" fmla="*/ 145256 w 751504"/>
                <a:gd name="connsiteY0" fmla="*/ 0 h 776374"/>
                <a:gd name="connsiteX1" fmla="*/ 409420 w 751504"/>
                <a:gd name="connsiteY1" fmla="*/ 81380 h 776374"/>
                <a:gd name="connsiteX2" fmla="*/ 326231 w 751504"/>
                <a:gd name="connsiteY2" fmla="*/ 431006 h 776374"/>
                <a:gd name="connsiteX3" fmla="*/ 642937 w 751504"/>
                <a:gd name="connsiteY3" fmla="*/ 661987 h 776374"/>
                <a:gd name="connsiteX4" fmla="*/ 414338 w 751504"/>
                <a:gd name="connsiteY4" fmla="*/ 721518 h 776374"/>
                <a:gd name="connsiteX5" fmla="*/ 19049 w 751504"/>
                <a:gd name="connsiteY5" fmla="*/ 578644 h 776374"/>
                <a:gd name="connsiteX6" fmla="*/ 0 w 751504"/>
                <a:gd name="connsiteY6" fmla="*/ 121860 h 776374"/>
                <a:gd name="connsiteX7" fmla="*/ 145256 w 751504"/>
                <a:gd name="connsiteY7" fmla="*/ 0 h 776374"/>
                <a:gd name="connsiteX0" fmla="*/ 145256 w 732118"/>
                <a:gd name="connsiteY0" fmla="*/ 0 h 776374"/>
                <a:gd name="connsiteX1" fmla="*/ 409420 w 732118"/>
                <a:gd name="connsiteY1" fmla="*/ 81380 h 776374"/>
                <a:gd name="connsiteX2" fmla="*/ 326231 w 732118"/>
                <a:gd name="connsiteY2" fmla="*/ 431006 h 776374"/>
                <a:gd name="connsiteX3" fmla="*/ 642937 w 732118"/>
                <a:gd name="connsiteY3" fmla="*/ 661987 h 776374"/>
                <a:gd name="connsiteX4" fmla="*/ 414338 w 732118"/>
                <a:gd name="connsiteY4" fmla="*/ 721518 h 776374"/>
                <a:gd name="connsiteX5" fmla="*/ 19049 w 732118"/>
                <a:gd name="connsiteY5" fmla="*/ 578644 h 776374"/>
                <a:gd name="connsiteX6" fmla="*/ 0 w 732118"/>
                <a:gd name="connsiteY6" fmla="*/ 121860 h 776374"/>
                <a:gd name="connsiteX7" fmla="*/ 145256 w 732118"/>
                <a:gd name="connsiteY7" fmla="*/ 0 h 776374"/>
                <a:gd name="connsiteX0" fmla="*/ 145256 w 734620"/>
                <a:gd name="connsiteY0" fmla="*/ 0 h 776374"/>
                <a:gd name="connsiteX1" fmla="*/ 409420 w 734620"/>
                <a:gd name="connsiteY1" fmla="*/ 81380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76374"/>
                <a:gd name="connsiteX1" fmla="*/ 450173 w 734620"/>
                <a:gd name="connsiteY1" fmla="*/ 80656 h 776374"/>
                <a:gd name="connsiteX2" fmla="*/ 340936 w 734620"/>
                <a:gd name="connsiteY2" fmla="*/ 475546 h 776374"/>
                <a:gd name="connsiteX3" fmla="*/ 642937 w 734620"/>
                <a:gd name="connsiteY3" fmla="*/ 661987 h 776374"/>
                <a:gd name="connsiteX4" fmla="*/ 414338 w 734620"/>
                <a:gd name="connsiteY4" fmla="*/ 721518 h 776374"/>
                <a:gd name="connsiteX5" fmla="*/ 19049 w 734620"/>
                <a:gd name="connsiteY5" fmla="*/ 578644 h 776374"/>
                <a:gd name="connsiteX6" fmla="*/ 0 w 734620"/>
                <a:gd name="connsiteY6" fmla="*/ 121860 h 776374"/>
                <a:gd name="connsiteX7" fmla="*/ 145256 w 734620"/>
                <a:gd name="connsiteY7" fmla="*/ 0 h 776374"/>
                <a:gd name="connsiteX0" fmla="*/ 145256 w 734620"/>
                <a:gd name="connsiteY0" fmla="*/ 0 h 766733"/>
                <a:gd name="connsiteX1" fmla="*/ 450173 w 734620"/>
                <a:gd name="connsiteY1" fmla="*/ 80656 h 766733"/>
                <a:gd name="connsiteX2" fmla="*/ 340936 w 734620"/>
                <a:gd name="connsiteY2" fmla="*/ 475546 h 766733"/>
                <a:gd name="connsiteX3" fmla="*/ 642937 w 734620"/>
                <a:gd name="connsiteY3" fmla="*/ 661987 h 766733"/>
                <a:gd name="connsiteX4" fmla="*/ 446558 w 734620"/>
                <a:gd name="connsiteY4" fmla="*/ 710371 h 766733"/>
                <a:gd name="connsiteX5" fmla="*/ 19049 w 734620"/>
                <a:gd name="connsiteY5" fmla="*/ 578644 h 766733"/>
                <a:gd name="connsiteX6" fmla="*/ 0 w 734620"/>
                <a:gd name="connsiteY6" fmla="*/ 121860 h 766733"/>
                <a:gd name="connsiteX7" fmla="*/ 145256 w 734620"/>
                <a:gd name="connsiteY7" fmla="*/ 0 h 766733"/>
                <a:gd name="connsiteX0" fmla="*/ 145256 w 734620"/>
                <a:gd name="connsiteY0" fmla="*/ 0 h 763514"/>
                <a:gd name="connsiteX1" fmla="*/ 450173 w 734620"/>
                <a:gd name="connsiteY1" fmla="*/ 80656 h 763514"/>
                <a:gd name="connsiteX2" fmla="*/ 340936 w 734620"/>
                <a:gd name="connsiteY2" fmla="*/ 475546 h 763514"/>
                <a:gd name="connsiteX3" fmla="*/ 642937 w 734620"/>
                <a:gd name="connsiteY3" fmla="*/ 661987 h 763514"/>
                <a:gd name="connsiteX4" fmla="*/ 446558 w 734620"/>
                <a:gd name="connsiteY4" fmla="*/ 710371 h 763514"/>
                <a:gd name="connsiteX5" fmla="*/ 19049 w 734620"/>
                <a:gd name="connsiteY5" fmla="*/ 578644 h 763514"/>
                <a:gd name="connsiteX6" fmla="*/ 0 w 734620"/>
                <a:gd name="connsiteY6" fmla="*/ 121860 h 763514"/>
                <a:gd name="connsiteX7" fmla="*/ 145256 w 734620"/>
                <a:gd name="connsiteY7" fmla="*/ 0 h 763514"/>
                <a:gd name="connsiteX0" fmla="*/ 145256 w 692755"/>
                <a:gd name="connsiteY0" fmla="*/ 0 h 763514"/>
                <a:gd name="connsiteX1" fmla="*/ 450173 w 692755"/>
                <a:gd name="connsiteY1" fmla="*/ 80656 h 763514"/>
                <a:gd name="connsiteX2" fmla="*/ 340936 w 692755"/>
                <a:gd name="connsiteY2" fmla="*/ 475546 h 763514"/>
                <a:gd name="connsiteX3" fmla="*/ 642937 w 692755"/>
                <a:gd name="connsiteY3" fmla="*/ 661987 h 763514"/>
                <a:gd name="connsiteX4" fmla="*/ 446558 w 692755"/>
                <a:gd name="connsiteY4" fmla="*/ 710371 h 763514"/>
                <a:gd name="connsiteX5" fmla="*/ 19049 w 692755"/>
                <a:gd name="connsiteY5" fmla="*/ 578644 h 763514"/>
                <a:gd name="connsiteX6" fmla="*/ 0 w 692755"/>
                <a:gd name="connsiteY6" fmla="*/ 121860 h 763514"/>
                <a:gd name="connsiteX7" fmla="*/ 145256 w 692755"/>
                <a:gd name="connsiteY7" fmla="*/ 0 h 7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755" h="763514">
                  <a:moveTo>
                    <a:pt x="145256" y="0"/>
                  </a:moveTo>
                  <a:lnTo>
                    <a:pt x="450173" y="80656"/>
                  </a:lnTo>
                  <a:cubicBezTo>
                    <a:pt x="468058" y="131853"/>
                    <a:pt x="292492" y="379175"/>
                    <a:pt x="340936" y="475546"/>
                  </a:cubicBezTo>
                  <a:cubicBezTo>
                    <a:pt x="596549" y="583823"/>
                    <a:pt x="787411" y="544946"/>
                    <a:pt x="642937" y="661987"/>
                  </a:cubicBezTo>
                  <a:cubicBezTo>
                    <a:pt x="635397" y="731043"/>
                    <a:pt x="661268" y="794112"/>
                    <a:pt x="446558" y="710371"/>
                  </a:cubicBezTo>
                  <a:cubicBezTo>
                    <a:pt x="378087" y="875972"/>
                    <a:pt x="26986" y="603974"/>
                    <a:pt x="19049" y="578644"/>
                  </a:cubicBezTo>
                  <a:cubicBezTo>
                    <a:pt x="38893" y="497820"/>
                    <a:pt x="165894" y="426521"/>
                    <a:pt x="0" y="121860"/>
                  </a:cubicBezTo>
                  <a:lnTo>
                    <a:pt x="14525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45">
              <a:extLst>
                <a:ext uri="{FF2B5EF4-FFF2-40B4-BE49-F238E27FC236}">
                  <a16:creationId xmlns:a16="http://schemas.microsoft.com/office/drawing/2014/main" id="{8EDD64FA-3422-A0D8-1064-D37B899B52D4}"/>
                </a:ext>
              </a:extLst>
            </p:cNvPr>
            <p:cNvSpPr/>
            <p:nvPr/>
          </p:nvSpPr>
          <p:spPr>
            <a:xfrm flipH="1">
              <a:off x="7333015" y="4281698"/>
              <a:ext cx="2852501" cy="1820813"/>
            </a:xfrm>
            <a:custGeom>
              <a:avLst/>
              <a:gdLst>
                <a:gd name="connsiteX0" fmla="*/ 0 w 584200"/>
                <a:gd name="connsiteY0" fmla="*/ 0 h 329264"/>
                <a:gd name="connsiteX1" fmla="*/ 584200 w 584200"/>
                <a:gd name="connsiteY1" fmla="*/ 0 h 329264"/>
                <a:gd name="connsiteX2" fmla="*/ 584200 w 584200"/>
                <a:gd name="connsiteY2" fmla="*/ 329264 h 329264"/>
                <a:gd name="connsiteX3" fmla="*/ 0 w 584200"/>
                <a:gd name="connsiteY3" fmla="*/ 329264 h 329264"/>
                <a:gd name="connsiteX4" fmla="*/ 0 w 584200"/>
                <a:gd name="connsiteY4" fmla="*/ 0 h 329264"/>
                <a:gd name="connsiteX0" fmla="*/ 0 w 2133600"/>
                <a:gd name="connsiteY0" fmla="*/ 0 h 329264"/>
                <a:gd name="connsiteX1" fmla="*/ 584200 w 2133600"/>
                <a:gd name="connsiteY1" fmla="*/ 0 h 329264"/>
                <a:gd name="connsiteX2" fmla="*/ 584200 w 2133600"/>
                <a:gd name="connsiteY2" fmla="*/ 329264 h 329264"/>
                <a:gd name="connsiteX3" fmla="*/ 2133600 w 2133600"/>
                <a:gd name="connsiteY3" fmla="*/ 176864 h 329264"/>
                <a:gd name="connsiteX4" fmla="*/ 0 w 2133600"/>
                <a:gd name="connsiteY4" fmla="*/ 0 h 329264"/>
                <a:gd name="connsiteX0" fmla="*/ 695160 w 2828760"/>
                <a:gd name="connsiteY0" fmla="*/ 0 h 1044832"/>
                <a:gd name="connsiteX1" fmla="*/ 1279360 w 2828760"/>
                <a:gd name="connsiteY1" fmla="*/ 0 h 1044832"/>
                <a:gd name="connsiteX2" fmla="*/ 1279360 w 2828760"/>
                <a:gd name="connsiteY2" fmla="*/ 329264 h 1044832"/>
                <a:gd name="connsiteX3" fmla="*/ 2828760 w 2828760"/>
                <a:gd name="connsiteY3" fmla="*/ 176864 h 1044832"/>
                <a:gd name="connsiteX4" fmla="*/ 695160 w 2828760"/>
                <a:gd name="connsiteY4" fmla="*/ 0 h 1044832"/>
                <a:gd name="connsiteX0" fmla="*/ 1036308 w 3169908"/>
                <a:gd name="connsiteY0" fmla="*/ 0 h 1085938"/>
                <a:gd name="connsiteX1" fmla="*/ 1620508 w 3169908"/>
                <a:gd name="connsiteY1" fmla="*/ 0 h 1085938"/>
                <a:gd name="connsiteX2" fmla="*/ 1620508 w 3169908"/>
                <a:gd name="connsiteY2" fmla="*/ 329264 h 1085938"/>
                <a:gd name="connsiteX3" fmla="*/ 3169908 w 3169908"/>
                <a:gd name="connsiteY3" fmla="*/ 176864 h 1085938"/>
                <a:gd name="connsiteX4" fmla="*/ 1036308 w 3169908"/>
                <a:gd name="connsiteY4" fmla="*/ 0 h 1085938"/>
                <a:gd name="connsiteX0" fmla="*/ 21752 w 2289164"/>
                <a:gd name="connsiteY0" fmla="*/ 0 h 1294782"/>
                <a:gd name="connsiteX1" fmla="*/ 605952 w 2289164"/>
                <a:gd name="connsiteY1" fmla="*/ 0 h 1294782"/>
                <a:gd name="connsiteX2" fmla="*/ 605952 w 2289164"/>
                <a:gd name="connsiteY2" fmla="*/ 329264 h 1294782"/>
                <a:gd name="connsiteX3" fmla="*/ 2155352 w 2289164"/>
                <a:gd name="connsiteY3" fmla="*/ 176864 h 1294782"/>
                <a:gd name="connsiteX4" fmla="*/ 21752 w 2289164"/>
                <a:gd name="connsiteY4" fmla="*/ 0 h 1294782"/>
                <a:gd name="connsiteX0" fmla="*/ 874715 w 3086898"/>
                <a:gd name="connsiteY0" fmla="*/ 0 h 1930436"/>
                <a:gd name="connsiteX1" fmla="*/ 1458915 w 3086898"/>
                <a:gd name="connsiteY1" fmla="*/ 0 h 1930436"/>
                <a:gd name="connsiteX2" fmla="*/ 1458915 w 3086898"/>
                <a:gd name="connsiteY2" fmla="*/ 329264 h 1930436"/>
                <a:gd name="connsiteX3" fmla="*/ 3008315 w 3086898"/>
                <a:gd name="connsiteY3" fmla="*/ 176864 h 1930436"/>
                <a:gd name="connsiteX4" fmla="*/ 874715 w 3086898"/>
                <a:gd name="connsiteY4" fmla="*/ 0 h 1930436"/>
                <a:gd name="connsiteX0" fmla="*/ 841364 w 3120095"/>
                <a:gd name="connsiteY0" fmla="*/ 0 h 2091666"/>
                <a:gd name="connsiteX1" fmla="*/ 1425564 w 3120095"/>
                <a:gd name="connsiteY1" fmla="*/ 0 h 2091666"/>
                <a:gd name="connsiteX2" fmla="*/ 1425564 w 3120095"/>
                <a:gd name="connsiteY2" fmla="*/ 329264 h 2091666"/>
                <a:gd name="connsiteX3" fmla="*/ 2974964 w 3120095"/>
                <a:gd name="connsiteY3" fmla="*/ 176864 h 2091666"/>
                <a:gd name="connsiteX4" fmla="*/ 841364 w 3120095"/>
                <a:gd name="connsiteY4" fmla="*/ 0 h 2091666"/>
                <a:gd name="connsiteX0" fmla="*/ 846211 w 3124686"/>
                <a:gd name="connsiteY0" fmla="*/ 0 h 2035590"/>
                <a:gd name="connsiteX1" fmla="*/ 1430411 w 3124686"/>
                <a:gd name="connsiteY1" fmla="*/ 0 h 2035590"/>
                <a:gd name="connsiteX2" fmla="*/ 1430411 w 3124686"/>
                <a:gd name="connsiteY2" fmla="*/ 329264 h 2035590"/>
                <a:gd name="connsiteX3" fmla="*/ 2979811 w 3124686"/>
                <a:gd name="connsiteY3" fmla="*/ 176864 h 2035590"/>
                <a:gd name="connsiteX4" fmla="*/ 846211 w 3124686"/>
                <a:gd name="connsiteY4" fmla="*/ 0 h 2035590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6211 w 3124686"/>
                <a:gd name="connsiteY0" fmla="*/ 0 h 1985294"/>
                <a:gd name="connsiteX1" fmla="*/ 1430411 w 3124686"/>
                <a:gd name="connsiteY1" fmla="*/ 0 h 1985294"/>
                <a:gd name="connsiteX2" fmla="*/ 1430411 w 3124686"/>
                <a:gd name="connsiteY2" fmla="*/ 329264 h 1985294"/>
                <a:gd name="connsiteX3" fmla="*/ 2979811 w 3124686"/>
                <a:gd name="connsiteY3" fmla="*/ 87964 h 1985294"/>
                <a:gd name="connsiteX4" fmla="*/ 846211 w 3124686"/>
                <a:gd name="connsiteY4" fmla="*/ 0 h 1985294"/>
                <a:gd name="connsiteX0" fmla="*/ 841452 w 3130991"/>
                <a:gd name="connsiteY0" fmla="*/ 0 h 2077847"/>
                <a:gd name="connsiteX1" fmla="*/ 1425652 w 3130991"/>
                <a:gd name="connsiteY1" fmla="*/ 0 h 2077847"/>
                <a:gd name="connsiteX2" fmla="*/ 1425652 w 3130991"/>
                <a:gd name="connsiteY2" fmla="*/ 329264 h 2077847"/>
                <a:gd name="connsiteX3" fmla="*/ 2975052 w 3130991"/>
                <a:gd name="connsiteY3" fmla="*/ 87964 h 2077847"/>
                <a:gd name="connsiteX4" fmla="*/ 841452 w 3130991"/>
                <a:gd name="connsiteY4" fmla="*/ 0 h 2077847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1398980 w 3371806"/>
                <a:gd name="connsiteY2" fmla="*/ 329264 h 2271378"/>
                <a:gd name="connsiteX3" fmla="*/ 3221683 w 3371806"/>
                <a:gd name="connsiteY3" fmla="*/ 414409 h 2271378"/>
                <a:gd name="connsiteX4" fmla="*/ 814780 w 3371806"/>
                <a:gd name="connsiteY4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814780 w 3371806"/>
                <a:gd name="connsiteY0" fmla="*/ 0 h 2271378"/>
                <a:gd name="connsiteX1" fmla="*/ 1398980 w 3371806"/>
                <a:gd name="connsiteY1" fmla="*/ 0 h 2271378"/>
                <a:gd name="connsiteX2" fmla="*/ 3221683 w 3371806"/>
                <a:gd name="connsiteY2" fmla="*/ 414409 h 2271378"/>
                <a:gd name="connsiteX3" fmla="*/ 814780 w 3371806"/>
                <a:gd name="connsiteY3" fmla="*/ 0 h 2271378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0 h 2458100"/>
                <a:gd name="connsiteX1" fmla="*/ 1384196 w 3513254"/>
                <a:gd name="connsiteY1" fmla="*/ 0 h 2458100"/>
                <a:gd name="connsiteX2" fmla="*/ 3366326 w 3513254"/>
                <a:gd name="connsiteY2" fmla="*/ 710488 h 2458100"/>
                <a:gd name="connsiteX3" fmla="*/ 799996 w 3513254"/>
                <a:gd name="connsiteY3" fmla="*/ 0 h 2458100"/>
                <a:gd name="connsiteX0" fmla="*/ 799996 w 3513254"/>
                <a:gd name="connsiteY0" fmla="*/ 736 h 2458836"/>
                <a:gd name="connsiteX1" fmla="*/ 1384196 w 3513254"/>
                <a:gd name="connsiteY1" fmla="*/ 736 h 2458836"/>
                <a:gd name="connsiteX2" fmla="*/ 3366326 w 3513254"/>
                <a:gd name="connsiteY2" fmla="*/ 711224 h 2458836"/>
                <a:gd name="connsiteX3" fmla="*/ 799996 w 3513254"/>
                <a:gd name="connsiteY3" fmla="*/ 736 h 2458836"/>
                <a:gd name="connsiteX0" fmla="*/ 934149 w 3500478"/>
                <a:gd name="connsiteY0" fmla="*/ 737 h 2209393"/>
                <a:gd name="connsiteX1" fmla="*/ 1518349 w 3500478"/>
                <a:gd name="connsiteY1" fmla="*/ 737 h 2209393"/>
                <a:gd name="connsiteX2" fmla="*/ 3500479 w 3500478"/>
                <a:gd name="connsiteY2" fmla="*/ 711225 h 2209393"/>
                <a:gd name="connsiteX3" fmla="*/ 934149 w 3500478"/>
                <a:gd name="connsiteY3" fmla="*/ 737 h 2209393"/>
                <a:gd name="connsiteX0" fmla="*/ 919093 w 3610688"/>
                <a:gd name="connsiteY0" fmla="*/ 0 h 2230199"/>
                <a:gd name="connsiteX1" fmla="*/ 1628557 w 3610688"/>
                <a:gd name="connsiteY1" fmla="*/ 34163 h 2230199"/>
                <a:gd name="connsiteX2" fmla="*/ 3610687 w 3610688"/>
                <a:gd name="connsiteY2" fmla="*/ 744651 h 2230199"/>
                <a:gd name="connsiteX3" fmla="*/ 919093 w 3610688"/>
                <a:gd name="connsiteY3" fmla="*/ 0 h 2230199"/>
                <a:gd name="connsiteX0" fmla="*/ 718719 w 3410312"/>
                <a:gd name="connsiteY0" fmla="*/ 0 h 2176875"/>
                <a:gd name="connsiteX1" fmla="*/ 1428183 w 3410312"/>
                <a:gd name="connsiteY1" fmla="*/ 34163 h 2176875"/>
                <a:gd name="connsiteX2" fmla="*/ 3410313 w 3410312"/>
                <a:gd name="connsiteY2" fmla="*/ 744651 h 2176875"/>
                <a:gd name="connsiteX3" fmla="*/ 718719 w 3410312"/>
                <a:gd name="connsiteY3" fmla="*/ 0 h 217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0312" h="2176875">
                  <a:moveTo>
                    <a:pt x="718719" y="0"/>
                  </a:moveTo>
                  <a:lnTo>
                    <a:pt x="1428183" y="34163"/>
                  </a:lnTo>
                  <a:cubicBezTo>
                    <a:pt x="2020567" y="5281"/>
                    <a:pt x="2924214" y="834268"/>
                    <a:pt x="3410313" y="744651"/>
                  </a:cubicBezTo>
                  <a:cubicBezTo>
                    <a:pt x="3251610" y="3292627"/>
                    <a:pt x="-1842238" y="2061153"/>
                    <a:pt x="718719" y="0"/>
                  </a:cubicBez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2">
              <a:extLst>
                <a:ext uri="{FF2B5EF4-FFF2-40B4-BE49-F238E27FC236}">
                  <a16:creationId xmlns:a16="http://schemas.microsoft.com/office/drawing/2014/main" id="{FEEF7D32-211F-E1BD-B52B-6CB790E1CB92}"/>
                </a:ext>
              </a:extLst>
            </p:cNvPr>
            <p:cNvSpPr/>
            <p:nvPr/>
          </p:nvSpPr>
          <p:spPr>
            <a:xfrm>
              <a:off x="8327608" y="2835524"/>
              <a:ext cx="2240942" cy="1898872"/>
            </a:xfrm>
            <a:custGeom>
              <a:avLst/>
              <a:gdLst>
                <a:gd name="connsiteX0" fmla="*/ 0 w 3944203"/>
                <a:gd name="connsiteY0" fmla="*/ 1610436 h 3220871"/>
                <a:gd name="connsiteX1" fmla="*/ 1610436 w 3944203"/>
                <a:gd name="connsiteY1" fmla="*/ 0 h 3220871"/>
                <a:gd name="connsiteX2" fmla="*/ 2333768 w 3944203"/>
                <a:gd name="connsiteY2" fmla="*/ 0 h 3220871"/>
                <a:gd name="connsiteX3" fmla="*/ 3944204 w 3944203"/>
                <a:gd name="connsiteY3" fmla="*/ 1610436 h 3220871"/>
                <a:gd name="connsiteX4" fmla="*/ 3944203 w 3944203"/>
                <a:gd name="connsiteY4" fmla="*/ 1610436 h 3220871"/>
                <a:gd name="connsiteX5" fmla="*/ 2333767 w 3944203"/>
                <a:gd name="connsiteY5" fmla="*/ 3220872 h 3220871"/>
                <a:gd name="connsiteX6" fmla="*/ 1610436 w 3944203"/>
                <a:gd name="connsiteY6" fmla="*/ 3220871 h 3220871"/>
                <a:gd name="connsiteX7" fmla="*/ 0 w 3944203"/>
                <a:gd name="connsiteY7" fmla="*/ 1610435 h 3220871"/>
                <a:gd name="connsiteX8" fmla="*/ 0 w 3944203"/>
                <a:gd name="connsiteY8" fmla="*/ 1610436 h 3220871"/>
                <a:gd name="connsiteX0" fmla="*/ 0 w 3944204"/>
                <a:gd name="connsiteY0" fmla="*/ 1692323 h 3302759"/>
                <a:gd name="connsiteX1" fmla="*/ 1610436 w 3944204"/>
                <a:gd name="connsiteY1" fmla="*/ 81887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692323 h 3302759"/>
                <a:gd name="connsiteX1" fmla="*/ 1637732 w 3944204"/>
                <a:gd name="connsiteY1" fmla="*/ 13648 h 3302759"/>
                <a:gd name="connsiteX2" fmla="*/ 2347416 w 3944204"/>
                <a:gd name="connsiteY2" fmla="*/ 0 h 3302759"/>
                <a:gd name="connsiteX3" fmla="*/ 3944204 w 3944204"/>
                <a:gd name="connsiteY3" fmla="*/ 1692323 h 3302759"/>
                <a:gd name="connsiteX4" fmla="*/ 3944203 w 3944204"/>
                <a:gd name="connsiteY4" fmla="*/ 1692323 h 3302759"/>
                <a:gd name="connsiteX5" fmla="*/ 2333767 w 3944204"/>
                <a:gd name="connsiteY5" fmla="*/ 3302759 h 3302759"/>
                <a:gd name="connsiteX6" fmla="*/ 1610436 w 3944204"/>
                <a:gd name="connsiteY6" fmla="*/ 3302758 h 3302759"/>
                <a:gd name="connsiteX7" fmla="*/ 0 w 3944204"/>
                <a:gd name="connsiteY7" fmla="*/ 1692322 h 3302759"/>
                <a:gd name="connsiteX8" fmla="*/ 0 w 3944204"/>
                <a:gd name="connsiteY8" fmla="*/ 1692323 h 3302759"/>
                <a:gd name="connsiteX0" fmla="*/ 0 w 3944204"/>
                <a:gd name="connsiteY0" fmla="*/ 1712996 h 3323432"/>
                <a:gd name="connsiteX1" fmla="*/ 1637732 w 3944204"/>
                <a:gd name="connsiteY1" fmla="*/ 34321 h 3323432"/>
                <a:gd name="connsiteX2" fmla="*/ 2347416 w 3944204"/>
                <a:gd name="connsiteY2" fmla="*/ 20673 h 3323432"/>
                <a:gd name="connsiteX3" fmla="*/ 3944204 w 3944204"/>
                <a:gd name="connsiteY3" fmla="*/ 1712996 h 3323432"/>
                <a:gd name="connsiteX4" fmla="*/ 3944203 w 3944204"/>
                <a:gd name="connsiteY4" fmla="*/ 1712996 h 3323432"/>
                <a:gd name="connsiteX5" fmla="*/ 2333767 w 3944204"/>
                <a:gd name="connsiteY5" fmla="*/ 3323432 h 3323432"/>
                <a:gd name="connsiteX6" fmla="*/ 1610436 w 3944204"/>
                <a:gd name="connsiteY6" fmla="*/ 3323431 h 3323432"/>
                <a:gd name="connsiteX7" fmla="*/ 0 w 3944204"/>
                <a:gd name="connsiteY7" fmla="*/ 1712995 h 3323432"/>
                <a:gd name="connsiteX8" fmla="*/ 0 w 3944204"/>
                <a:gd name="connsiteY8" fmla="*/ 1712996 h 3323432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10436 w 3944204"/>
                <a:gd name="connsiteY6" fmla="*/ 3342137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  <a:gd name="connsiteX0" fmla="*/ 0 w 3944204"/>
                <a:gd name="connsiteY0" fmla="*/ 1731702 h 3342138"/>
                <a:gd name="connsiteX1" fmla="*/ 1637732 w 3944204"/>
                <a:gd name="connsiteY1" fmla="*/ 53027 h 3342138"/>
                <a:gd name="connsiteX2" fmla="*/ 2347416 w 3944204"/>
                <a:gd name="connsiteY2" fmla="*/ 39379 h 3342138"/>
                <a:gd name="connsiteX3" fmla="*/ 3944204 w 3944204"/>
                <a:gd name="connsiteY3" fmla="*/ 1731702 h 3342138"/>
                <a:gd name="connsiteX4" fmla="*/ 3944203 w 3944204"/>
                <a:gd name="connsiteY4" fmla="*/ 1731702 h 3342138"/>
                <a:gd name="connsiteX5" fmla="*/ 2333767 w 3944204"/>
                <a:gd name="connsiteY5" fmla="*/ 3342138 h 3342138"/>
                <a:gd name="connsiteX6" fmla="*/ 1665027 w 3944204"/>
                <a:gd name="connsiteY6" fmla="*/ 3260251 h 3342138"/>
                <a:gd name="connsiteX7" fmla="*/ 0 w 3944204"/>
                <a:gd name="connsiteY7" fmla="*/ 1731701 h 3342138"/>
                <a:gd name="connsiteX8" fmla="*/ 0 w 3944204"/>
                <a:gd name="connsiteY8" fmla="*/ 1731702 h 334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4204" h="3342138">
                  <a:moveTo>
                    <a:pt x="0" y="1731702"/>
                  </a:moveTo>
                  <a:cubicBezTo>
                    <a:pt x="0" y="842283"/>
                    <a:pt x="748313" y="53027"/>
                    <a:pt x="1637732" y="53027"/>
                  </a:cubicBezTo>
                  <a:cubicBezTo>
                    <a:pt x="1933434" y="-15212"/>
                    <a:pt x="2106305" y="-15212"/>
                    <a:pt x="2347416" y="39379"/>
                  </a:cubicBezTo>
                  <a:cubicBezTo>
                    <a:pt x="3236835" y="39379"/>
                    <a:pt x="3944204" y="842283"/>
                    <a:pt x="3944204" y="1731702"/>
                  </a:cubicBezTo>
                  <a:lnTo>
                    <a:pt x="3944203" y="1731702"/>
                  </a:lnTo>
                  <a:cubicBezTo>
                    <a:pt x="3944203" y="2621121"/>
                    <a:pt x="3223186" y="3342138"/>
                    <a:pt x="2333767" y="3342138"/>
                  </a:cubicBezTo>
                  <a:lnTo>
                    <a:pt x="1665027" y="3260251"/>
                  </a:lnTo>
                  <a:cubicBezTo>
                    <a:pt x="734665" y="3287547"/>
                    <a:pt x="0" y="2621120"/>
                    <a:pt x="0" y="1731701"/>
                  </a:cubicBezTo>
                  <a:lnTo>
                    <a:pt x="0" y="1731702"/>
                  </a:lnTo>
                  <a:close/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E77ABF8-779C-C1BF-5C2A-D8F99F31CABF}"/>
                </a:ext>
              </a:extLst>
            </p:cNvPr>
            <p:cNvGrpSpPr/>
            <p:nvPr/>
          </p:nvGrpSpPr>
          <p:grpSpPr>
            <a:xfrm>
              <a:off x="10183400" y="3661699"/>
              <a:ext cx="169738" cy="348308"/>
              <a:chOff x="9213915" y="1484981"/>
              <a:chExt cx="681654" cy="61645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6AA312EE-1E3A-EF95-DCDA-19F38B2E60C4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857736E6-7AC5-8956-F00A-0BC284231363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F6C4F33-5A88-6D14-9E74-D36F68925CA3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342588A-35BC-12CF-ADD2-9D79E5B81518}"/>
                </a:ext>
              </a:extLst>
            </p:cNvPr>
            <p:cNvGrpSpPr/>
            <p:nvPr/>
          </p:nvGrpSpPr>
          <p:grpSpPr>
            <a:xfrm>
              <a:off x="9156838" y="3616524"/>
              <a:ext cx="373380" cy="445891"/>
              <a:chOff x="9213915" y="1484981"/>
              <a:chExt cx="681654" cy="61645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4BD04FE7-6403-4077-91DE-4639A13E63EE}"/>
                  </a:ext>
                </a:extLst>
              </p:cNvPr>
              <p:cNvSpPr/>
              <p:nvPr/>
            </p:nvSpPr>
            <p:spPr>
              <a:xfrm>
                <a:off x="9213915" y="1484981"/>
                <a:ext cx="681654" cy="616450"/>
              </a:xfrm>
              <a:prstGeom prst="roundRect">
                <a:avLst>
                  <a:gd name="adj" fmla="val 478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14480A6-911D-43CB-1072-8E5878579118}"/>
                  </a:ext>
                </a:extLst>
              </p:cNvPr>
              <p:cNvSpPr/>
              <p:nvPr/>
            </p:nvSpPr>
            <p:spPr>
              <a:xfrm>
                <a:off x="9361288" y="1610539"/>
                <a:ext cx="186402" cy="16857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8440266-BBE4-BDC1-E67B-3C802744DD2E}"/>
                  </a:ext>
                </a:extLst>
              </p:cNvPr>
              <p:cNvSpPr/>
              <p:nvPr/>
            </p:nvSpPr>
            <p:spPr>
              <a:xfrm>
                <a:off x="9553521" y="1715110"/>
                <a:ext cx="141541" cy="128002"/>
              </a:xfrm>
              <a:prstGeom prst="roundRect">
                <a:avLst>
                  <a:gd name="adj" fmla="val 478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98482FD-592E-3179-604A-47788F5BB475}"/>
                </a:ext>
              </a:extLst>
            </p:cNvPr>
            <p:cNvSpPr/>
            <p:nvPr/>
          </p:nvSpPr>
          <p:spPr>
            <a:xfrm>
              <a:off x="9670287" y="3917536"/>
              <a:ext cx="827226" cy="533327"/>
            </a:xfrm>
            <a:custGeom>
              <a:avLst/>
              <a:gdLst>
                <a:gd name="connsiteX0" fmla="*/ 0 w 296351"/>
                <a:gd name="connsiteY0" fmla="*/ 0 h 267701"/>
                <a:gd name="connsiteX1" fmla="*/ 296351 w 296351"/>
                <a:gd name="connsiteY1" fmla="*/ 0 h 267701"/>
                <a:gd name="connsiteX2" fmla="*/ 296351 w 296351"/>
                <a:gd name="connsiteY2" fmla="*/ 267701 h 267701"/>
                <a:gd name="connsiteX3" fmla="*/ 0 w 296351"/>
                <a:gd name="connsiteY3" fmla="*/ 267701 h 267701"/>
                <a:gd name="connsiteX4" fmla="*/ 0 w 296351"/>
                <a:gd name="connsiteY4" fmla="*/ 0 h 267701"/>
                <a:gd name="connsiteX0" fmla="*/ 160020 w 296351"/>
                <a:gd name="connsiteY0" fmla="*/ 0 h 313421"/>
                <a:gd name="connsiteX1" fmla="*/ 296351 w 296351"/>
                <a:gd name="connsiteY1" fmla="*/ 45720 h 313421"/>
                <a:gd name="connsiteX2" fmla="*/ 296351 w 296351"/>
                <a:gd name="connsiteY2" fmla="*/ 313421 h 313421"/>
                <a:gd name="connsiteX3" fmla="*/ 0 w 296351"/>
                <a:gd name="connsiteY3" fmla="*/ 313421 h 313421"/>
                <a:gd name="connsiteX4" fmla="*/ 160020 w 29635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0 h 313421"/>
                <a:gd name="connsiteX1" fmla="*/ 631631 w 631631"/>
                <a:gd name="connsiteY1" fmla="*/ 45720 h 313421"/>
                <a:gd name="connsiteX2" fmla="*/ 631631 w 631631"/>
                <a:gd name="connsiteY2" fmla="*/ 313421 h 313421"/>
                <a:gd name="connsiteX3" fmla="*/ 0 w 631631"/>
                <a:gd name="connsiteY3" fmla="*/ 290561 h 313421"/>
                <a:gd name="connsiteX4" fmla="*/ 495300 w 631631"/>
                <a:gd name="connsiteY4" fmla="*/ 0 h 313421"/>
                <a:gd name="connsiteX0" fmla="*/ 495300 w 631631"/>
                <a:gd name="connsiteY0" fmla="*/ 29222 h 342643"/>
                <a:gd name="connsiteX1" fmla="*/ 631631 w 631631"/>
                <a:gd name="connsiteY1" fmla="*/ 74942 h 342643"/>
                <a:gd name="connsiteX2" fmla="*/ 631631 w 631631"/>
                <a:gd name="connsiteY2" fmla="*/ 342643 h 342643"/>
                <a:gd name="connsiteX3" fmla="*/ 0 w 631631"/>
                <a:gd name="connsiteY3" fmla="*/ 319783 h 342643"/>
                <a:gd name="connsiteX4" fmla="*/ 495300 w 631631"/>
                <a:gd name="connsiteY4" fmla="*/ 29222 h 342643"/>
                <a:gd name="connsiteX0" fmla="*/ 495300 w 814511"/>
                <a:gd name="connsiteY0" fmla="*/ 29222 h 418843"/>
                <a:gd name="connsiteX1" fmla="*/ 631631 w 814511"/>
                <a:gd name="connsiteY1" fmla="*/ 74942 h 418843"/>
                <a:gd name="connsiteX2" fmla="*/ 814511 w 814511"/>
                <a:gd name="connsiteY2" fmla="*/ 418843 h 418843"/>
                <a:gd name="connsiteX3" fmla="*/ 0 w 814511"/>
                <a:gd name="connsiteY3" fmla="*/ 319783 h 418843"/>
                <a:gd name="connsiteX4" fmla="*/ 495300 w 814511"/>
                <a:gd name="connsiteY4" fmla="*/ 29222 h 418843"/>
                <a:gd name="connsiteX0" fmla="*/ 495300 w 631631"/>
                <a:gd name="connsiteY0" fmla="*/ 29222 h 319783"/>
                <a:gd name="connsiteX1" fmla="*/ 631631 w 631631"/>
                <a:gd name="connsiteY1" fmla="*/ 74942 h 319783"/>
                <a:gd name="connsiteX2" fmla="*/ 0 w 631631"/>
                <a:gd name="connsiteY2" fmla="*/ 319783 h 319783"/>
                <a:gd name="connsiteX3" fmla="*/ 495300 w 631631"/>
                <a:gd name="connsiteY3" fmla="*/ 29222 h 319783"/>
                <a:gd name="connsiteX0" fmla="*/ 495300 w 654491"/>
                <a:gd name="connsiteY0" fmla="*/ 29222 h 319783"/>
                <a:gd name="connsiteX1" fmla="*/ 654491 w 654491"/>
                <a:gd name="connsiteY1" fmla="*/ 143522 h 319783"/>
                <a:gd name="connsiteX2" fmla="*/ 0 w 654491"/>
                <a:gd name="connsiteY2" fmla="*/ 319783 h 319783"/>
                <a:gd name="connsiteX3" fmla="*/ 495300 w 654491"/>
                <a:gd name="connsiteY3" fmla="*/ 29222 h 319783"/>
                <a:gd name="connsiteX0" fmla="*/ 495300 w 847088"/>
                <a:gd name="connsiteY0" fmla="*/ 29222 h 408293"/>
                <a:gd name="connsiteX1" fmla="*/ 654491 w 847088"/>
                <a:gd name="connsiteY1" fmla="*/ 143522 h 408293"/>
                <a:gd name="connsiteX2" fmla="*/ 0 w 847088"/>
                <a:gd name="connsiteY2" fmla="*/ 319783 h 408293"/>
                <a:gd name="connsiteX3" fmla="*/ 495300 w 847088"/>
                <a:gd name="connsiteY3" fmla="*/ 29222 h 408293"/>
                <a:gd name="connsiteX0" fmla="*/ 496607 w 821517"/>
                <a:gd name="connsiteY0" fmla="*/ 29222 h 543161"/>
                <a:gd name="connsiteX1" fmla="*/ 655798 w 821517"/>
                <a:gd name="connsiteY1" fmla="*/ 143522 h 543161"/>
                <a:gd name="connsiteX2" fmla="*/ 1307 w 821517"/>
                <a:gd name="connsiteY2" fmla="*/ 319783 h 543161"/>
                <a:gd name="connsiteX3" fmla="*/ 496607 w 821517"/>
                <a:gd name="connsiteY3" fmla="*/ 29222 h 543161"/>
                <a:gd name="connsiteX0" fmla="*/ 496593 w 827226"/>
                <a:gd name="connsiteY0" fmla="*/ 29222 h 509411"/>
                <a:gd name="connsiteX1" fmla="*/ 655784 w 827226"/>
                <a:gd name="connsiteY1" fmla="*/ 143522 h 509411"/>
                <a:gd name="connsiteX2" fmla="*/ 1293 w 827226"/>
                <a:gd name="connsiteY2" fmla="*/ 319783 h 509411"/>
                <a:gd name="connsiteX3" fmla="*/ 496593 w 827226"/>
                <a:gd name="connsiteY3" fmla="*/ 29222 h 509411"/>
                <a:gd name="connsiteX0" fmla="*/ 496593 w 827226"/>
                <a:gd name="connsiteY0" fmla="*/ 11620 h 491809"/>
                <a:gd name="connsiteX1" fmla="*/ 655784 w 827226"/>
                <a:gd name="connsiteY1" fmla="*/ 125920 h 491809"/>
                <a:gd name="connsiteX2" fmla="*/ 1293 w 827226"/>
                <a:gd name="connsiteY2" fmla="*/ 302181 h 491809"/>
                <a:gd name="connsiteX3" fmla="*/ 496593 w 827226"/>
                <a:gd name="connsiteY3" fmla="*/ 11620 h 491809"/>
                <a:gd name="connsiteX0" fmla="*/ 496593 w 827226"/>
                <a:gd name="connsiteY0" fmla="*/ 39109 h 519298"/>
                <a:gd name="connsiteX1" fmla="*/ 655784 w 827226"/>
                <a:gd name="connsiteY1" fmla="*/ 153409 h 519298"/>
                <a:gd name="connsiteX2" fmla="*/ 1293 w 827226"/>
                <a:gd name="connsiteY2" fmla="*/ 329670 h 519298"/>
                <a:gd name="connsiteX3" fmla="*/ 496593 w 827226"/>
                <a:gd name="connsiteY3" fmla="*/ 39109 h 519298"/>
                <a:gd name="connsiteX0" fmla="*/ 496593 w 827226"/>
                <a:gd name="connsiteY0" fmla="*/ 53138 h 533327"/>
                <a:gd name="connsiteX1" fmla="*/ 655784 w 827226"/>
                <a:gd name="connsiteY1" fmla="*/ 167438 h 533327"/>
                <a:gd name="connsiteX2" fmla="*/ 1293 w 827226"/>
                <a:gd name="connsiteY2" fmla="*/ 343699 h 533327"/>
                <a:gd name="connsiteX3" fmla="*/ 496593 w 827226"/>
                <a:gd name="connsiteY3" fmla="*/ 53138 h 533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7226" h="533327">
                  <a:moveTo>
                    <a:pt x="496593" y="53138"/>
                  </a:moveTo>
                  <a:lnTo>
                    <a:pt x="655784" y="167438"/>
                  </a:lnTo>
                  <a:cubicBezTo>
                    <a:pt x="1291060" y="569092"/>
                    <a:pt x="-47243" y="658325"/>
                    <a:pt x="1293" y="343699"/>
                  </a:cubicBezTo>
                  <a:cubicBezTo>
                    <a:pt x="45425" y="254465"/>
                    <a:pt x="260056" y="-141473"/>
                    <a:pt x="496593" y="53138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2E8D431-C4C0-C5B1-2934-58ACA3313C99}"/>
                </a:ext>
              </a:extLst>
            </p:cNvPr>
            <p:cNvSpPr/>
            <p:nvPr/>
          </p:nvSpPr>
          <p:spPr>
            <a:xfrm>
              <a:off x="10152936" y="4024038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7941E30-0BAD-7D95-5BE8-3C974707D727}"/>
                </a:ext>
              </a:extLst>
            </p:cNvPr>
            <p:cNvSpPr/>
            <p:nvPr/>
          </p:nvSpPr>
          <p:spPr>
            <a:xfrm>
              <a:off x="10006203" y="4056391"/>
              <a:ext cx="46204" cy="4620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5DD21C9-C20A-A2F7-10BF-128A882923F7}"/>
                </a:ext>
              </a:extLst>
            </p:cNvPr>
            <p:cNvSpPr/>
            <p:nvPr/>
          </p:nvSpPr>
          <p:spPr>
            <a:xfrm>
              <a:off x="9213267" y="2664388"/>
              <a:ext cx="490667" cy="358622"/>
            </a:xfrm>
            <a:custGeom>
              <a:avLst/>
              <a:gdLst>
                <a:gd name="connsiteX0" fmla="*/ 0 w 495543"/>
                <a:gd name="connsiteY0" fmla="*/ 277242 h 391647"/>
                <a:gd name="connsiteX1" fmla="*/ 142875 w 495543"/>
                <a:gd name="connsiteY1" fmla="*/ 143892 h 391647"/>
                <a:gd name="connsiteX2" fmla="*/ 438150 w 495543"/>
                <a:gd name="connsiteY2" fmla="*/ 1017 h 391647"/>
                <a:gd name="connsiteX3" fmla="*/ 400050 w 495543"/>
                <a:gd name="connsiteY3" fmla="*/ 220092 h 391647"/>
                <a:gd name="connsiteX4" fmla="*/ 400050 w 495543"/>
                <a:gd name="connsiteY4" fmla="*/ 220092 h 391647"/>
                <a:gd name="connsiteX5" fmla="*/ 495300 w 495543"/>
                <a:gd name="connsiteY5" fmla="*/ 305817 h 391647"/>
                <a:gd name="connsiteX6" fmla="*/ 428625 w 495543"/>
                <a:gd name="connsiteY6" fmla="*/ 305817 h 391647"/>
                <a:gd name="connsiteX7" fmla="*/ 466725 w 495543"/>
                <a:gd name="connsiteY7" fmla="*/ 391542 h 391647"/>
                <a:gd name="connsiteX8" fmla="*/ 323850 w 495543"/>
                <a:gd name="connsiteY8" fmla="*/ 324867 h 391647"/>
                <a:gd name="connsiteX9" fmla="*/ 323850 w 495543"/>
                <a:gd name="connsiteY9" fmla="*/ 324867 h 391647"/>
                <a:gd name="connsiteX0" fmla="*/ 0 w 495543"/>
                <a:gd name="connsiteY0" fmla="*/ 276515 h 390920"/>
                <a:gd name="connsiteX1" fmla="*/ 438150 w 495543"/>
                <a:gd name="connsiteY1" fmla="*/ 290 h 390920"/>
                <a:gd name="connsiteX2" fmla="*/ 400050 w 495543"/>
                <a:gd name="connsiteY2" fmla="*/ 219365 h 390920"/>
                <a:gd name="connsiteX3" fmla="*/ 400050 w 495543"/>
                <a:gd name="connsiteY3" fmla="*/ 219365 h 390920"/>
                <a:gd name="connsiteX4" fmla="*/ 495300 w 495543"/>
                <a:gd name="connsiteY4" fmla="*/ 305090 h 390920"/>
                <a:gd name="connsiteX5" fmla="*/ 428625 w 495543"/>
                <a:gd name="connsiteY5" fmla="*/ 305090 h 390920"/>
                <a:gd name="connsiteX6" fmla="*/ 466725 w 495543"/>
                <a:gd name="connsiteY6" fmla="*/ 390815 h 390920"/>
                <a:gd name="connsiteX7" fmla="*/ 323850 w 495543"/>
                <a:gd name="connsiteY7" fmla="*/ 324140 h 390920"/>
                <a:gd name="connsiteX8" fmla="*/ 323850 w 495543"/>
                <a:gd name="connsiteY8" fmla="*/ 324140 h 390920"/>
                <a:gd name="connsiteX0" fmla="*/ 0 w 495543"/>
                <a:gd name="connsiteY0" fmla="*/ 57150 h 171555"/>
                <a:gd name="connsiteX1" fmla="*/ 400050 w 495543"/>
                <a:gd name="connsiteY1" fmla="*/ 0 h 171555"/>
                <a:gd name="connsiteX2" fmla="*/ 400050 w 495543"/>
                <a:gd name="connsiteY2" fmla="*/ 0 h 171555"/>
                <a:gd name="connsiteX3" fmla="*/ 495300 w 495543"/>
                <a:gd name="connsiteY3" fmla="*/ 85725 h 171555"/>
                <a:gd name="connsiteX4" fmla="*/ 428625 w 495543"/>
                <a:gd name="connsiteY4" fmla="*/ 85725 h 171555"/>
                <a:gd name="connsiteX5" fmla="*/ 466725 w 495543"/>
                <a:gd name="connsiteY5" fmla="*/ 171450 h 171555"/>
                <a:gd name="connsiteX6" fmla="*/ 323850 w 495543"/>
                <a:gd name="connsiteY6" fmla="*/ 104775 h 171555"/>
                <a:gd name="connsiteX7" fmla="*/ 323850 w 495543"/>
                <a:gd name="connsiteY7" fmla="*/ 104775 h 171555"/>
                <a:gd name="connsiteX0" fmla="*/ 0 w 495543"/>
                <a:gd name="connsiteY0" fmla="*/ 179285 h 293690"/>
                <a:gd name="connsiteX1" fmla="*/ 400050 w 495543"/>
                <a:gd name="connsiteY1" fmla="*/ 122135 h 293690"/>
                <a:gd name="connsiteX2" fmla="*/ 400050 w 495543"/>
                <a:gd name="connsiteY2" fmla="*/ 122135 h 293690"/>
                <a:gd name="connsiteX3" fmla="*/ 495300 w 495543"/>
                <a:gd name="connsiteY3" fmla="*/ 207860 h 293690"/>
                <a:gd name="connsiteX4" fmla="*/ 428625 w 495543"/>
                <a:gd name="connsiteY4" fmla="*/ 207860 h 293690"/>
                <a:gd name="connsiteX5" fmla="*/ 466725 w 495543"/>
                <a:gd name="connsiteY5" fmla="*/ 293585 h 293690"/>
                <a:gd name="connsiteX6" fmla="*/ 323850 w 495543"/>
                <a:gd name="connsiteY6" fmla="*/ 226910 h 293690"/>
                <a:gd name="connsiteX7" fmla="*/ 323850 w 495543"/>
                <a:gd name="connsiteY7" fmla="*/ 226910 h 293690"/>
                <a:gd name="connsiteX0" fmla="*/ 0 w 495412"/>
                <a:gd name="connsiteY0" fmla="*/ 179285 h 293690"/>
                <a:gd name="connsiteX1" fmla="*/ 400050 w 495412"/>
                <a:gd name="connsiteY1" fmla="*/ 122135 h 293690"/>
                <a:gd name="connsiteX2" fmla="*/ 409575 w 495412"/>
                <a:gd name="connsiteY2" fmla="*/ 138010 h 293690"/>
                <a:gd name="connsiteX3" fmla="*/ 495300 w 495412"/>
                <a:gd name="connsiteY3" fmla="*/ 207860 h 293690"/>
                <a:gd name="connsiteX4" fmla="*/ 428625 w 495412"/>
                <a:gd name="connsiteY4" fmla="*/ 207860 h 293690"/>
                <a:gd name="connsiteX5" fmla="*/ 466725 w 495412"/>
                <a:gd name="connsiteY5" fmla="*/ 293585 h 293690"/>
                <a:gd name="connsiteX6" fmla="*/ 323850 w 495412"/>
                <a:gd name="connsiteY6" fmla="*/ 226910 h 293690"/>
                <a:gd name="connsiteX7" fmla="*/ 323850 w 495412"/>
                <a:gd name="connsiteY7" fmla="*/ 226910 h 293690"/>
                <a:gd name="connsiteX0" fmla="*/ 0 w 495412"/>
                <a:gd name="connsiteY0" fmla="*/ 41692 h 156097"/>
                <a:gd name="connsiteX1" fmla="*/ 409575 w 495412"/>
                <a:gd name="connsiteY1" fmla="*/ 417 h 156097"/>
                <a:gd name="connsiteX2" fmla="*/ 495300 w 495412"/>
                <a:gd name="connsiteY2" fmla="*/ 70267 h 156097"/>
                <a:gd name="connsiteX3" fmla="*/ 428625 w 495412"/>
                <a:gd name="connsiteY3" fmla="*/ 70267 h 156097"/>
                <a:gd name="connsiteX4" fmla="*/ 466725 w 495412"/>
                <a:gd name="connsiteY4" fmla="*/ 155992 h 156097"/>
                <a:gd name="connsiteX5" fmla="*/ 323850 w 495412"/>
                <a:gd name="connsiteY5" fmla="*/ 89317 h 156097"/>
                <a:gd name="connsiteX6" fmla="*/ 323850 w 495412"/>
                <a:gd name="connsiteY6" fmla="*/ 89317 h 156097"/>
                <a:gd name="connsiteX0" fmla="*/ 0 w 495412"/>
                <a:gd name="connsiteY0" fmla="*/ 214230 h 328635"/>
                <a:gd name="connsiteX1" fmla="*/ 409575 w 495412"/>
                <a:gd name="connsiteY1" fmla="*/ 172955 h 328635"/>
                <a:gd name="connsiteX2" fmla="*/ 495300 w 495412"/>
                <a:gd name="connsiteY2" fmla="*/ 242805 h 328635"/>
                <a:gd name="connsiteX3" fmla="*/ 428625 w 495412"/>
                <a:gd name="connsiteY3" fmla="*/ 242805 h 328635"/>
                <a:gd name="connsiteX4" fmla="*/ 466725 w 495412"/>
                <a:gd name="connsiteY4" fmla="*/ 328530 h 328635"/>
                <a:gd name="connsiteX5" fmla="*/ 323850 w 495412"/>
                <a:gd name="connsiteY5" fmla="*/ 261855 h 328635"/>
                <a:gd name="connsiteX6" fmla="*/ 323850 w 495412"/>
                <a:gd name="connsiteY6" fmla="*/ 261855 h 328635"/>
                <a:gd name="connsiteX0" fmla="*/ 0 w 495412"/>
                <a:gd name="connsiteY0" fmla="*/ 266746 h 381151"/>
                <a:gd name="connsiteX1" fmla="*/ 409575 w 495412"/>
                <a:gd name="connsiteY1" fmla="*/ 225471 h 381151"/>
                <a:gd name="connsiteX2" fmla="*/ 495300 w 495412"/>
                <a:gd name="connsiteY2" fmla="*/ 295321 h 381151"/>
                <a:gd name="connsiteX3" fmla="*/ 428625 w 495412"/>
                <a:gd name="connsiteY3" fmla="*/ 295321 h 381151"/>
                <a:gd name="connsiteX4" fmla="*/ 466725 w 495412"/>
                <a:gd name="connsiteY4" fmla="*/ 381046 h 381151"/>
                <a:gd name="connsiteX5" fmla="*/ 323850 w 495412"/>
                <a:gd name="connsiteY5" fmla="*/ 314371 h 381151"/>
                <a:gd name="connsiteX6" fmla="*/ 323850 w 495412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99293"/>
                <a:gd name="connsiteY0" fmla="*/ 266746 h 381151"/>
                <a:gd name="connsiteX1" fmla="*/ 409575 w 499293"/>
                <a:gd name="connsiteY1" fmla="*/ 225471 h 381151"/>
                <a:gd name="connsiteX2" fmla="*/ 428625 w 499293"/>
                <a:gd name="connsiteY2" fmla="*/ 295321 h 381151"/>
                <a:gd name="connsiteX3" fmla="*/ 466725 w 499293"/>
                <a:gd name="connsiteY3" fmla="*/ 381046 h 381151"/>
                <a:gd name="connsiteX4" fmla="*/ 323850 w 499293"/>
                <a:gd name="connsiteY4" fmla="*/ 314371 h 381151"/>
                <a:gd name="connsiteX5" fmla="*/ 323850 w 499293"/>
                <a:gd name="connsiteY5" fmla="*/ 314371 h 381151"/>
                <a:gd name="connsiteX0" fmla="*/ 0 w 508126"/>
                <a:gd name="connsiteY0" fmla="*/ 266746 h 381151"/>
                <a:gd name="connsiteX1" fmla="*/ 409575 w 508126"/>
                <a:gd name="connsiteY1" fmla="*/ 225471 h 381151"/>
                <a:gd name="connsiteX2" fmla="*/ 428625 w 508126"/>
                <a:gd name="connsiteY2" fmla="*/ 295321 h 381151"/>
                <a:gd name="connsiteX3" fmla="*/ 466725 w 508126"/>
                <a:gd name="connsiteY3" fmla="*/ 381046 h 381151"/>
                <a:gd name="connsiteX4" fmla="*/ 323850 w 508126"/>
                <a:gd name="connsiteY4" fmla="*/ 314371 h 381151"/>
                <a:gd name="connsiteX5" fmla="*/ 323850 w 508126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8625 w 489780"/>
                <a:gd name="connsiteY2" fmla="*/ 295321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28625 w 489780"/>
                <a:gd name="connsiteY3" fmla="*/ 295321 h 381151"/>
                <a:gd name="connsiteX4" fmla="*/ 466725 w 489780"/>
                <a:gd name="connsiteY4" fmla="*/ 381046 h 381151"/>
                <a:gd name="connsiteX5" fmla="*/ 323850 w 489780"/>
                <a:gd name="connsiteY5" fmla="*/ 314371 h 381151"/>
                <a:gd name="connsiteX6" fmla="*/ 323850 w 489780"/>
                <a:gd name="connsiteY6" fmla="*/ 314371 h 381151"/>
                <a:gd name="connsiteX0" fmla="*/ 0 w 489780"/>
                <a:gd name="connsiteY0" fmla="*/ 266746 h 381151"/>
                <a:gd name="connsiteX1" fmla="*/ 409575 w 489780"/>
                <a:gd name="connsiteY1" fmla="*/ 225471 h 381151"/>
                <a:gd name="connsiteX2" fmla="*/ 422274 w 489780"/>
                <a:gd name="connsiteY2" fmla="*/ 263570 h 381151"/>
                <a:gd name="connsiteX3" fmla="*/ 466725 w 489780"/>
                <a:gd name="connsiteY3" fmla="*/ 381046 h 381151"/>
                <a:gd name="connsiteX4" fmla="*/ 323850 w 489780"/>
                <a:gd name="connsiteY4" fmla="*/ 314371 h 381151"/>
                <a:gd name="connsiteX5" fmla="*/ 323850 w 489780"/>
                <a:gd name="connsiteY5" fmla="*/ 314371 h 381151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89780"/>
                <a:gd name="connsiteY0" fmla="*/ 266746 h 381274"/>
                <a:gd name="connsiteX1" fmla="*/ 409575 w 489780"/>
                <a:gd name="connsiteY1" fmla="*/ 225471 h 381274"/>
                <a:gd name="connsiteX2" fmla="*/ 447674 w 489780"/>
                <a:gd name="connsiteY2" fmla="*/ 285795 h 381274"/>
                <a:gd name="connsiteX3" fmla="*/ 466725 w 489780"/>
                <a:gd name="connsiteY3" fmla="*/ 381046 h 381274"/>
                <a:gd name="connsiteX4" fmla="*/ 323850 w 489780"/>
                <a:gd name="connsiteY4" fmla="*/ 314371 h 381274"/>
                <a:gd name="connsiteX5" fmla="*/ 323850 w 489780"/>
                <a:gd name="connsiteY5" fmla="*/ 314371 h 381274"/>
                <a:gd name="connsiteX0" fmla="*/ 0 w 490667"/>
                <a:gd name="connsiteY0" fmla="*/ 266746 h 381274"/>
                <a:gd name="connsiteX1" fmla="*/ 409575 w 490667"/>
                <a:gd name="connsiteY1" fmla="*/ 225471 h 381274"/>
                <a:gd name="connsiteX2" fmla="*/ 447674 w 490667"/>
                <a:gd name="connsiteY2" fmla="*/ 285795 h 381274"/>
                <a:gd name="connsiteX3" fmla="*/ 466725 w 490667"/>
                <a:gd name="connsiteY3" fmla="*/ 381046 h 381274"/>
                <a:gd name="connsiteX4" fmla="*/ 323850 w 490667"/>
                <a:gd name="connsiteY4" fmla="*/ 314371 h 381274"/>
                <a:gd name="connsiteX5" fmla="*/ 323850 w 490667"/>
                <a:gd name="connsiteY5" fmla="*/ 314371 h 381274"/>
                <a:gd name="connsiteX0" fmla="*/ 0 w 490667"/>
                <a:gd name="connsiteY0" fmla="*/ 266746 h 314371"/>
                <a:gd name="connsiteX1" fmla="*/ 409575 w 490667"/>
                <a:gd name="connsiteY1" fmla="*/ 225471 h 314371"/>
                <a:gd name="connsiteX2" fmla="*/ 447674 w 490667"/>
                <a:gd name="connsiteY2" fmla="*/ 285795 h 314371"/>
                <a:gd name="connsiteX3" fmla="*/ 323850 w 490667"/>
                <a:gd name="connsiteY3" fmla="*/ 314371 h 314371"/>
                <a:gd name="connsiteX4" fmla="*/ 323850 w 490667"/>
                <a:gd name="connsiteY4" fmla="*/ 314371 h 314371"/>
                <a:gd name="connsiteX0" fmla="*/ 0 w 490667"/>
                <a:gd name="connsiteY0" fmla="*/ 266746 h 340663"/>
                <a:gd name="connsiteX1" fmla="*/ 409575 w 490667"/>
                <a:gd name="connsiteY1" fmla="*/ 225471 h 340663"/>
                <a:gd name="connsiteX2" fmla="*/ 447674 w 490667"/>
                <a:gd name="connsiteY2" fmla="*/ 285795 h 340663"/>
                <a:gd name="connsiteX3" fmla="*/ 323850 w 490667"/>
                <a:gd name="connsiteY3" fmla="*/ 314371 h 340663"/>
                <a:gd name="connsiteX4" fmla="*/ 323850 w 490667"/>
                <a:gd name="connsiteY4" fmla="*/ 314371 h 340663"/>
                <a:gd name="connsiteX0" fmla="*/ 0 w 490667"/>
                <a:gd name="connsiteY0" fmla="*/ 266746 h 355114"/>
                <a:gd name="connsiteX1" fmla="*/ 409575 w 490667"/>
                <a:gd name="connsiteY1" fmla="*/ 225471 h 355114"/>
                <a:gd name="connsiteX2" fmla="*/ 447674 w 490667"/>
                <a:gd name="connsiteY2" fmla="*/ 285795 h 355114"/>
                <a:gd name="connsiteX3" fmla="*/ 323850 w 490667"/>
                <a:gd name="connsiteY3" fmla="*/ 314371 h 355114"/>
                <a:gd name="connsiteX4" fmla="*/ 323850 w 490667"/>
                <a:gd name="connsiteY4" fmla="*/ 314371 h 355114"/>
                <a:gd name="connsiteX0" fmla="*/ 0 w 490667"/>
                <a:gd name="connsiteY0" fmla="*/ 266746 h 358622"/>
                <a:gd name="connsiteX1" fmla="*/ 409575 w 490667"/>
                <a:gd name="connsiteY1" fmla="*/ 225471 h 358622"/>
                <a:gd name="connsiteX2" fmla="*/ 447674 w 490667"/>
                <a:gd name="connsiteY2" fmla="*/ 285795 h 358622"/>
                <a:gd name="connsiteX3" fmla="*/ 323850 w 490667"/>
                <a:gd name="connsiteY3" fmla="*/ 314371 h 358622"/>
                <a:gd name="connsiteX4" fmla="*/ 323850 w 490667"/>
                <a:gd name="connsiteY4" fmla="*/ 314371 h 35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667" h="358622">
                  <a:moveTo>
                    <a:pt x="0" y="266746"/>
                  </a:moveTo>
                  <a:cubicBezTo>
                    <a:pt x="28178" y="45422"/>
                    <a:pt x="720725" y="-182516"/>
                    <a:pt x="409575" y="225471"/>
                  </a:cubicBezTo>
                  <a:cubicBezTo>
                    <a:pt x="491066" y="180492"/>
                    <a:pt x="523874" y="237641"/>
                    <a:pt x="447674" y="285795"/>
                  </a:cubicBezTo>
                  <a:cubicBezTo>
                    <a:pt x="557212" y="392687"/>
                    <a:pt x="363537" y="363583"/>
                    <a:pt x="323850" y="314371"/>
                  </a:cubicBezTo>
                  <a:lnTo>
                    <a:pt x="323850" y="314371"/>
                  </a:ln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2C26855-75BF-4700-8D56-7D7CD629B1C3}"/>
                </a:ext>
              </a:extLst>
            </p:cNvPr>
            <p:cNvSpPr/>
            <p:nvPr/>
          </p:nvSpPr>
          <p:spPr>
            <a:xfrm>
              <a:off x="8197266" y="5896584"/>
              <a:ext cx="590550" cy="227632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rgbClr val="FFE42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D53E7FD-B1DC-D835-7C5F-A23F096F0ECF}"/>
                </a:ext>
              </a:extLst>
            </p:cNvPr>
            <p:cNvSpPr/>
            <p:nvPr/>
          </p:nvSpPr>
          <p:spPr>
            <a:xfrm rot="453279">
              <a:off x="8720517" y="4494320"/>
              <a:ext cx="862772" cy="252798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75ED38C-9C8C-E73C-5F28-C82AE7BDC229}"/>
                </a:ext>
              </a:extLst>
            </p:cNvPr>
            <p:cNvGrpSpPr/>
            <p:nvPr/>
          </p:nvGrpSpPr>
          <p:grpSpPr>
            <a:xfrm rot="19438688" flipH="1">
              <a:off x="7719103" y="4687295"/>
              <a:ext cx="1186397" cy="1067201"/>
              <a:chOff x="5311764" y="2248501"/>
              <a:chExt cx="693857" cy="624146"/>
            </a:xfrm>
          </p:grpSpPr>
          <p:sp>
            <p:nvSpPr>
              <p:cNvPr id="117" name="Rectangle 5">
                <a:extLst>
                  <a:ext uri="{FF2B5EF4-FFF2-40B4-BE49-F238E27FC236}">
                    <a16:creationId xmlns:a16="http://schemas.microsoft.com/office/drawing/2014/main" id="{846B67F5-5DFA-814D-23A4-3091B0263242}"/>
                  </a:ext>
                </a:extLst>
              </p:cNvPr>
              <p:cNvSpPr/>
              <p:nvPr/>
            </p:nvSpPr>
            <p:spPr>
              <a:xfrm>
                <a:off x="5311764" y="2248501"/>
                <a:ext cx="693857" cy="624146"/>
              </a:xfrm>
              <a:custGeom>
                <a:avLst/>
                <a:gdLst>
                  <a:gd name="connsiteX0" fmla="*/ 0 w 685800"/>
                  <a:gd name="connsiteY0" fmla="*/ 0 h 45719"/>
                  <a:gd name="connsiteX1" fmla="*/ 685800 w 685800"/>
                  <a:gd name="connsiteY1" fmla="*/ 0 h 45719"/>
                  <a:gd name="connsiteX2" fmla="*/ 685800 w 685800"/>
                  <a:gd name="connsiteY2" fmla="*/ 45719 h 45719"/>
                  <a:gd name="connsiteX3" fmla="*/ 0 w 685800"/>
                  <a:gd name="connsiteY3" fmla="*/ 45719 h 45719"/>
                  <a:gd name="connsiteX4" fmla="*/ 0 w 685800"/>
                  <a:gd name="connsiteY4" fmla="*/ 0 h 45719"/>
                  <a:gd name="connsiteX0" fmla="*/ 419100 w 1104900"/>
                  <a:gd name="connsiteY0" fmla="*/ 15241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4" fmla="*/ 419100 w 1104900"/>
                  <a:gd name="connsiteY4" fmla="*/ 15241 h 60960"/>
                  <a:gd name="connsiteX0" fmla="*/ 0 w 1104900"/>
                  <a:gd name="connsiteY0" fmla="*/ 0 h 60960"/>
                  <a:gd name="connsiteX1" fmla="*/ 1104900 w 1104900"/>
                  <a:gd name="connsiteY1" fmla="*/ 15241 h 60960"/>
                  <a:gd name="connsiteX2" fmla="*/ 1104900 w 1104900"/>
                  <a:gd name="connsiteY2" fmla="*/ 60960 h 60960"/>
                  <a:gd name="connsiteX3" fmla="*/ 0 w 1104900"/>
                  <a:gd name="connsiteY3" fmla="*/ 0 h 60960"/>
                  <a:gd name="connsiteX0" fmla="*/ 0 w 1246452"/>
                  <a:gd name="connsiteY0" fmla="*/ 392874 h 453834"/>
                  <a:gd name="connsiteX1" fmla="*/ 1104900 w 1246452"/>
                  <a:gd name="connsiteY1" fmla="*/ 408115 h 453834"/>
                  <a:gd name="connsiteX2" fmla="*/ 1104900 w 1246452"/>
                  <a:gd name="connsiteY2" fmla="*/ 453834 h 453834"/>
                  <a:gd name="connsiteX3" fmla="*/ 0 w 1246452"/>
                  <a:gd name="connsiteY3" fmla="*/ 392874 h 453834"/>
                  <a:gd name="connsiteX0" fmla="*/ 0 w 1246452"/>
                  <a:gd name="connsiteY0" fmla="*/ 392874 h 721851"/>
                  <a:gd name="connsiteX1" fmla="*/ 1104900 w 1246452"/>
                  <a:gd name="connsiteY1" fmla="*/ 408115 h 721851"/>
                  <a:gd name="connsiteX2" fmla="*/ 1104900 w 1246452"/>
                  <a:gd name="connsiteY2" fmla="*/ 453834 h 721851"/>
                  <a:gd name="connsiteX3" fmla="*/ 0 w 1246452"/>
                  <a:gd name="connsiteY3" fmla="*/ 392874 h 721851"/>
                  <a:gd name="connsiteX0" fmla="*/ 986 w 1247438"/>
                  <a:gd name="connsiteY0" fmla="*/ 392874 h 917944"/>
                  <a:gd name="connsiteX1" fmla="*/ 1105886 w 1247438"/>
                  <a:gd name="connsiteY1" fmla="*/ 408115 h 917944"/>
                  <a:gd name="connsiteX2" fmla="*/ 1105886 w 1247438"/>
                  <a:gd name="connsiteY2" fmla="*/ 453834 h 917944"/>
                  <a:gd name="connsiteX3" fmla="*/ 986 w 1247438"/>
                  <a:gd name="connsiteY3" fmla="*/ 392874 h 917944"/>
                  <a:gd name="connsiteX0" fmla="*/ 1837 w 1221234"/>
                  <a:gd name="connsiteY0" fmla="*/ 573467 h 1098537"/>
                  <a:gd name="connsiteX1" fmla="*/ 1106737 w 1221234"/>
                  <a:gd name="connsiteY1" fmla="*/ 588708 h 1098537"/>
                  <a:gd name="connsiteX2" fmla="*/ 1106737 w 1221234"/>
                  <a:gd name="connsiteY2" fmla="*/ 634427 h 1098537"/>
                  <a:gd name="connsiteX3" fmla="*/ 1837 w 1221234"/>
                  <a:gd name="connsiteY3" fmla="*/ 573467 h 1098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1234" h="1098537">
                    <a:moveTo>
                      <a:pt x="1837" y="573467"/>
                    </a:moveTo>
                    <a:cubicBezTo>
                      <a:pt x="-64203" y="-53913"/>
                      <a:pt x="1675697" y="-323152"/>
                      <a:pt x="1106737" y="588708"/>
                    </a:cubicBezTo>
                    <a:lnTo>
                      <a:pt x="1106737" y="634427"/>
                    </a:lnTo>
                    <a:cubicBezTo>
                      <a:pt x="1348037" y="1261807"/>
                      <a:pt x="-41343" y="1264347"/>
                      <a:pt x="1837" y="573467"/>
                    </a:cubicBezTo>
                    <a:close/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4F5E890-1C53-E661-97EF-B897937CCC5C}"/>
                  </a:ext>
                </a:extLst>
              </p:cNvPr>
              <p:cNvSpPr/>
              <p:nvPr/>
            </p:nvSpPr>
            <p:spPr>
              <a:xfrm>
                <a:off x="5544576" y="2412362"/>
                <a:ext cx="187736" cy="350733"/>
              </a:xfrm>
              <a:custGeom>
                <a:avLst/>
                <a:gdLst>
                  <a:gd name="connsiteX0" fmla="*/ 0 w 327960"/>
                  <a:gd name="connsiteY0" fmla="*/ 114320 h 617729"/>
                  <a:gd name="connsiteX1" fmla="*/ 289560 w 327960"/>
                  <a:gd name="connsiteY1" fmla="*/ 20 h 617729"/>
                  <a:gd name="connsiteX2" fmla="*/ 297180 w 327960"/>
                  <a:gd name="connsiteY2" fmla="*/ 121940 h 617729"/>
                  <a:gd name="connsiteX3" fmla="*/ 198120 w 327960"/>
                  <a:gd name="connsiteY3" fmla="*/ 213380 h 617729"/>
                  <a:gd name="connsiteX4" fmla="*/ 327660 w 327960"/>
                  <a:gd name="connsiteY4" fmla="*/ 274340 h 617729"/>
                  <a:gd name="connsiteX5" fmla="*/ 236220 w 327960"/>
                  <a:gd name="connsiteY5" fmla="*/ 396260 h 617729"/>
                  <a:gd name="connsiteX6" fmla="*/ 320040 w 327960"/>
                  <a:gd name="connsiteY6" fmla="*/ 495320 h 617729"/>
                  <a:gd name="connsiteX7" fmla="*/ 152400 w 327960"/>
                  <a:gd name="connsiteY7" fmla="*/ 617240 h 617729"/>
                  <a:gd name="connsiteX8" fmla="*/ 15240 w 327960"/>
                  <a:gd name="connsiteY8" fmla="*/ 541040 h 617729"/>
                  <a:gd name="connsiteX9" fmla="*/ 15240 w 327960"/>
                  <a:gd name="connsiteY9" fmla="*/ 541040 h 617729"/>
                  <a:gd name="connsiteX0" fmla="*/ 0 w 327960"/>
                  <a:gd name="connsiteY0" fmla="*/ 0 h 503409"/>
                  <a:gd name="connsiteX1" fmla="*/ 297180 w 327960"/>
                  <a:gd name="connsiteY1" fmla="*/ 7620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7960"/>
                  <a:gd name="connsiteY0" fmla="*/ 0 h 503409"/>
                  <a:gd name="connsiteX1" fmla="*/ 198120 w 327960"/>
                  <a:gd name="connsiteY1" fmla="*/ 99060 h 503409"/>
                  <a:gd name="connsiteX2" fmla="*/ 327660 w 327960"/>
                  <a:gd name="connsiteY2" fmla="*/ 160020 h 503409"/>
                  <a:gd name="connsiteX3" fmla="*/ 236220 w 327960"/>
                  <a:gd name="connsiteY3" fmla="*/ 281940 h 503409"/>
                  <a:gd name="connsiteX4" fmla="*/ 320040 w 327960"/>
                  <a:gd name="connsiteY4" fmla="*/ 381000 h 503409"/>
                  <a:gd name="connsiteX5" fmla="*/ 152400 w 327960"/>
                  <a:gd name="connsiteY5" fmla="*/ 502920 h 503409"/>
                  <a:gd name="connsiteX6" fmla="*/ 15240 w 327960"/>
                  <a:gd name="connsiteY6" fmla="*/ 426720 h 503409"/>
                  <a:gd name="connsiteX7" fmla="*/ 15240 w 327960"/>
                  <a:gd name="connsiteY7" fmla="*/ 426720 h 503409"/>
                  <a:gd name="connsiteX0" fmla="*/ 0 w 327960"/>
                  <a:gd name="connsiteY0" fmla="*/ 1378 h 504787"/>
                  <a:gd name="connsiteX1" fmla="*/ 198120 w 327960"/>
                  <a:gd name="connsiteY1" fmla="*/ 100438 h 504787"/>
                  <a:gd name="connsiteX2" fmla="*/ 327660 w 327960"/>
                  <a:gd name="connsiteY2" fmla="*/ 161398 h 504787"/>
                  <a:gd name="connsiteX3" fmla="*/ 236220 w 327960"/>
                  <a:gd name="connsiteY3" fmla="*/ 283318 h 504787"/>
                  <a:gd name="connsiteX4" fmla="*/ 320040 w 327960"/>
                  <a:gd name="connsiteY4" fmla="*/ 382378 h 504787"/>
                  <a:gd name="connsiteX5" fmla="*/ 152400 w 327960"/>
                  <a:gd name="connsiteY5" fmla="*/ 504298 h 504787"/>
                  <a:gd name="connsiteX6" fmla="*/ 15240 w 327960"/>
                  <a:gd name="connsiteY6" fmla="*/ 428098 h 504787"/>
                  <a:gd name="connsiteX7" fmla="*/ 15240 w 327960"/>
                  <a:gd name="connsiteY7" fmla="*/ 428098 h 504787"/>
                  <a:gd name="connsiteX0" fmla="*/ 0 w 327960"/>
                  <a:gd name="connsiteY0" fmla="*/ 0 h 503409"/>
                  <a:gd name="connsiteX1" fmla="*/ 178594 w 327960"/>
                  <a:gd name="connsiteY1" fmla="*/ 55245 h 503409"/>
                  <a:gd name="connsiteX2" fmla="*/ 198120 w 327960"/>
                  <a:gd name="connsiteY2" fmla="*/ 99060 h 503409"/>
                  <a:gd name="connsiteX3" fmla="*/ 327660 w 327960"/>
                  <a:gd name="connsiteY3" fmla="*/ 160020 h 503409"/>
                  <a:gd name="connsiteX4" fmla="*/ 236220 w 327960"/>
                  <a:gd name="connsiteY4" fmla="*/ 281940 h 503409"/>
                  <a:gd name="connsiteX5" fmla="*/ 320040 w 327960"/>
                  <a:gd name="connsiteY5" fmla="*/ 381000 h 503409"/>
                  <a:gd name="connsiteX6" fmla="*/ 152400 w 327960"/>
                  <a:gd name="connsiteY6" fmla="*/ 502920 h 503409"/>
                  <a:gd name="connsiteX7" fmla="*/ 15240 w 327960"/>
                  <a:gd name="connsiteY7" fmla="*/ 426720 h 503409"/>
                  <a:gd name="connsiteX8" fmla="*/ 15240 w 327960"/>
                  <a:gd name="connsiteY8" fmla="*/ 426720 h 503409"/>
                  <a:gd name="connsiteX0" fmla="*/ 0 w 328311"/>
                  <a:gd name="connsiteY0" fmla="*/ 0 h 503409"/>
                  <a:gd name="connsiteX1" fmla="*/ 178594 w 328311"/>
                  <a:gd name="connsiteY1" fmla="*/ 55245 h 503409"/>
                  <a:gd name="connsiteX2" fmla="*/ 327660 w 328311"/>
                  <a:gd name="connsiteY2" fmla="*/ 160020 h 503409"/>
                  <a:gd name="connsiteX3" fmla="*/ 236220 w 328311"/>
                  <a:gd name="connsiteY3" fmla="*/ 281940 h 503409"/>
                  <a:gd name="connsiteX4" fmla="*/ 320040 w 328311"/>
                  <a:gd name="connsiteY4" fmla="*/ 381000 h 503409"/>
                  <a:gd name="connsiteX5" fmla="*/ 152400 w 328311"/>
                  <a:gd name="connsiteY5" fmla="*/ 502920 h 503409"/>
                  <a:gd name="connsiteX6" fmla="*/ 15240 w 328311"/>
                  <a:gd name="connsiteY6" fmla="*/ 426720 h 503409"/>
                  <a:gd name="connsiteX7" fmla="*/ 15240 w 328311"/>
                  <a:gd name="connsiteY7" fmla="*/ 426720 h 503409"/>
                  <a:gd name="connsiteX0" fmla="*/ 0 w 328042"/>
                  <a:gd name="connsiteY0" fmla="*/ 0 h 503409"/>
                  <a:gd name="connsiteX1" fmla="*/ 192882 w 328042"/>
                  <a:gd name="connsiteY1" fmla="*/ 93345 h 503409"/>
                  <a:gd name="connsiteX2" fmla="*/ 327660 w 328042"/>
                  <a:gd name="connsiteY2" fmla="*/ 160020 h 503409"/>
                  <a:gd name="connsiteX3" fmla="*/ 236220 w 328042"/>
                  <a:gd name="connsiteY3" fmla="*/ 281940 h 503409"/>
                  <a:gd name="connsiteX4" fmla="*/ 320040 w 328042"/>
                  <a:gd name="connsiteY4" fmla="*/ 381000 h 503409"/>
                  <a:gd name="connsiteX5" fmla="*/ 152400 w 328042"/>
                  <a:gd name="connsiteY5" fmla="*/ 502920 h 503409"/>
                  <a:gd name="connsiteX6" fmla="*/ 15240 w 328042"/>
                  <a:gd name="connsiteY6" fmla="*/ 426720 h 503409"/>
                  <a:gd name="connsiteX7" fmla="*/ 15240 w 328042"/>
                  <a:gd name="connsiteY7" fmla="*/ 426720 h 503409"/>
                  <a:gd name="connsiteX0" fmla="*/ 0 w 328042"/>
                  <a:gd name="connsiteY0" fmla="*/ 72007 h 575416"/>
                  <a:gd name="connsiteX1" fmla="*/ 192882 w 328042"/>
                  <a:gd name="connsiteY1" fmla="*/ 165352 h 575416"/>
                  <a:gd name="connsiteX2" fmla="*/ 327660 w 328042"/>
                  <a:gd name="connsiteY2" fmla="*/ 232027 h 575416"/>
                  <a:gd name="connsiteX3" fmla="*/ 236220 w 328042"/>
                  <a:gd name="connsiteY3" fmla="*/ 353947 h 575416"/>
                  <a:gd name="connsiteX4" fmla="*/ 320040 w 328042"/>
                  <a:gd name="connsiteY4" fmla="*/ 453007 h 575416"/>
                  <a:gd name="connsiteX5" fmla="*/ 152400 w 328042"/>
                  <a:gd name="connsiteY5" fmla="*/ 574927 h 575416"/>
                  <a:gd name="connsiteX6" fmla="*/ 15240 w 328042"/>
                  <a:gd name="connsiteY6" fmla="*/ 498727 h 575416"/>
                  <a:gd name="connsiteX7" fmla="*/ 15240 w 328042"/>
                  <a:gd name="connsiteY7" fmla="*/ 498727 h 575416"/>
                  <a:gd name="connsiteX0" fmla="*/ 0 w 328042"/>
                  <a:gd name="connsiteY0" fmla="*/ 127137 h 630546"/>
                  <a:gd name="connsiteX1" fmla="*/ 192882 w 328042"/>
                  <a:gd name="connsiteY1" fmla="*/ 220482 h 630546"/>
                  <a:gd name="connsiteX2" fmla="*/ 327660 w 328042"/>
                  <a:gd name="connsiteY2" fmla="*/ 287157 h 630546"/>
                  <a:gd name="connsiteX3" fmla="*/ 236220 w 328042"/>
                  <a:gd name="connsiteY3" fmla="*/ 409077 h 630546"/>
                  <a:gd name="connsiteX4" fmla="*/ 320040 w 328042"/>
                  <a:gd name="connsiteY4" fmla="*/ 508137 h 630546"/>
                  <a:gd name="connsiteX5" fmla="*/ 152400 w 328042"/>
                  <a:gd name="connsiteY5" fmla="*/ 630057 h 630546"/>
                  <a:gd name="connsiteX6" fmla="*/ 15240 w 328042"/>
                  <a:gd name="connsiteY6" fmla="*/ 553857 h 630546"/>
                  <a:gd name="connsiteX7" fmla="*/ 15240 w 328042"/>
                  <a:gd name="connsiteY7" fmla="*/ 553857 h 630546"/>
                  <a:gd name="connsiteX0" fmla="*/ 0 w 328042"/>
                  <a:gd name="connsiteY0" fmla="*/ 133602 h 637011"/>
                  <a:gd name="connsiteX1" fmla="*/ 192882 w 328042"/>
                  <a:gd name="connsiteY1" fmla="*/ 226947 h 637011"/>
                  <a:gd name="connsiteX2" fmla="*/ 327660 w 328042"/>
                  <a:gd name="connsiteY2" fmla="*/ 293622 h 637011"/>
                  <a:gd name="connsiteX3" fmla="*/ 236220 w 328042"/>
                  <a:gd name="connsiteY3" fmla="*/ 415542 h 637011"/>
                  <a:gd name="connsiteX4" fmla="*/ 320040 w 328042"/>
                  <a:gd name="connsiteY4" fmla="*/ 514602 h 637011"/>
                  <a:gd name="connsiteX5" fmla="*/ 152400 w 328042"/>
                  <a:gd name="connsiteY5" fmla="*/ 636522 h 637011"/>
                  <a:gd name="connsiteX6" fmla="*/ 15240 w 328042"/>
                  <a:gd name="connsiteY6" fmla="*/ 560322 h 637011"/>
                  <a:gd name="connsiteX7" fmla="*/ 15240 w 328042"/>
                  <a:gd name="connsiteY7" fmla="*/ 560322 h 637011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042"/>
                  <a:gd name="connsiteY0" fmla="*/ 130216 h 633625"/>
                  <a:gd name="connsiteX1" fmla="*/ 192882 w 328042"/>
                  <a:gd name="connsiteY1" fmla="*/ 223561 h 633625"/>
                  <a:gd name="connsiteX2" fmla="*/ 327660 w 328042"/>
                  <a:gd name="connsiteY2" fmla="*/ 290236 h 633625"/>
                  <a:gd name="connsiteX3" fmla="*/ 236220 w 328042"/>
                  <a:gd name="connsiteY3" fmla="*/ 412156 h 633625"/>
                  <a:gd name="connsiteX4" fmla="*/ 320040 w 328042"/>
                  <a:gd name="connsiteY4" fmla="*/ 511216 h 633625"/>
                  <a:gd name="connsiteX5" fmla="*/ 152400 w 328042"/>
                  <a:gd name="connsiteY5" fmla="*/ 633136 h 633625"/>
                  <a:gd name="connsiteX6" fmla="*/ 15240 w 328042"/>
                  <a:gd name="connsiteY6" fmla="*/ 556936 h 633625"/>
                  <a:gd name="connsiteX7" fmla="*/ 15240 w 328042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311"/>
                  <a:gd name="connsiteY0" fmla="*/ 130216 h 633625"/>
                  <a:gd name="connsiteX1" fmla="*/ 192882 w 328311"/>
                  <a:gd name="connsiteY1" fmla="*/ 223561 h 633625"/>
                  <a:gd name="connsiteX2" fmla="*/ 327660 w 328311"/>
                  <a:gd name="connsiteY2" fmla="*/ 290236 h 633625"/>
                  <a:gd name="connsiteX3" fmla="*/ 236220 w 328311"/>
                  <a:gd name="connsiteY3" fmla="*/ 412156 h 633625"/>
                  <a:gd name="connsiteX4" fmla="*/ 320040 w 328311"/>
                  <a:gd name="connsiteY4" fmla="*/ 511216 h 633625"/>
                  <a:gd name="connsiteX5" fmla="*/ 152400 w 328311"/>
                  <a:gd name="connsiteY5" fmla="*/ 633136 h 633625"/>
                  <a:gd name="connsiteX6" fmla="*/ 15240 w 328311"/>
                  <a:gd name="connsiteY6" fmla="*/ 556936 h 633625"/>
                  <a:gd name="connsiteX7" fmla="*/ 15240 w 328311"/>
                  <a:gd name="connsiteY7" fmla="*/ 556936 h 633625"/>
                  <a:gd name="connsiteX0" fmla="*/ 0 w 328536"/>
                  <a:gd name="connsiteY0" fmla="*/ 130216 h 633625"/>
                  <a:gd name="connsiteX1" fmla="*/ 192882 w 328536"/>
                  <a:gd name="connsiteY1" fmla="*/ 223561 h 633625"/>
                  <a:gd name="connsiteX2" fmla="*/ 327660 w 328536"/>
                  <a:gd name="connsiteY2" fmla="*/ 290236 h 633625"/>
                  <a:gd name="connsiteX3" fmla="*/ 236220 w 328536"/>
                  <a:gd name="connsiteY3" fmla="*/ 412156 h 633625"/>
                  <a:gd name="connsiteX4" fmla="*/ 152400 w 328536"/>
                  <a:gd name="connsiteY4" fmla="*/ 633136 h 633625"/>
                  <a:gd name="connsiteX5" fmla="*/ 15240 w 328536"/>
                  <a:gd name="connsiteY5" fmla="*/ 556936 h 633625"/>
                  <a:gd name="connsiteX6" fmla="*/ 15240 w 328536"/>
                  <a:gd name="connsiteY6" fmla="*/ 556936 h 633625"/>
                  <a:gd name="connsiteX0" fmla="*/ 0 w 328873"/>
                  <a:gd name="connsiteY0" fmla="*/ 130216 h 556936"/>
                  <a:gd name="connsiteX1" fmla="*/ 192882 w 328873"/>
                  <a:gd name="connsiteY1" fmla="*/ 223561 h 556936"/>
                  <a:gd name="connsiteX2" fmla="*/ 327660 w 328873"/>
                  <a:gd name="connsiteY2" fmla="*/ 290236 h 556936"/>
                  <a:gd name="connsiteX3" fmla="*/ 236220 w 328873"/>
                  <a:gd name="connsiteY3" fmla="*/ 412156 h 556936"/>
                  <a:gd name="connsiteX4" fmla="*/ 15240 w 328873"/>
                  <a:gd name="connsiteY4" fmla="*/ 556936 h 556936"/>
                  <a:gd name="connsiteX5" fmla="*/ 15240 w 328873"/>
                  <a:gd name="connsiteY5" fmla="*/ 556936 h 556936"/>
                  <a:gd name="connsiteX0" fmla="*/ 0 w 328873"/>
                  <a:gd name="connsiteY0" fmla="*/ 130216 h 621848"/>
                  <a:gd name="connsiteX1" fmla="*/ 192882 w 328873"/>
                  <a:gd name="connsiteY1" fmla="*/ 223561 h 621848"/>
                  <a:gd name="connsiteX2" fmla="*/ 327660 w 328873"/>
                  <a:gd name="connsiteY2" fmla="*/ 290236 h 621848"/>
                  <a:gd name="connsiteX3" fmla="*/ 236220 w 328873"/>
                  <a:gd name="connsiteY3" fmla="*/ 412156 h 621848"/>
                  <a:gd name="connsiteX4" fmla="*/ 15240 w 328873"/>
                  <a:gd name="connsiteY4" fmla="*/ 556936 h 621848"/>
                  <a:gd name="connsiteX5" fmla="*/ 15240 w 328873"/>
                  <a:gd name="connsiteY5" fmla="*/ 556936 h 621848"/>
                  <a:gd name="connsiteX0" fmla="*/ 0 w 328042"/>
                  <a:gd name="connsiteY0" fmla="*/ 130216 h 619079"/>
                  <a:gd name="connsiteX1" fmla="*/ 192882 w 328042"/>
                  <a:gd name="connsiteY1" fmla="*/ 223561 h 619079"/>
                  <a:gd name="connsiteX2" fmla="*/ 327660 w 328042"/>
                  <a:gd name="connsiteY2" fmla="*/ 290236 h 619079"/>
                  <a:gd name="connsiteX3" fmla="*/ 236220 w 328042"/>
                  <a:gd name="connsiteY3" fmla="*/ 412156 h 619079"/>
                  <a:gd name="connsiteX4" fmla="*/ 15240 w 328042"/>
                  <a:gd name="connsiteY4" fmla="*/ 556936 h 619079"/>
                  <a:gd name="connsiteX5" fmla="*/ 15240 w 328042"/>
                  <a:gd name="connsiteY5" fmla="*/ 556936 h 619079"/>
                  <a:gd name="connsiteX0" fmla="*/ 0 w 328386"/>
                  <a:gd name="connsiteY0" fmla="*/ 130216 h 556936"/>
                  <a:gd name="connsiteX1" fmla="*/ 192882 w 328386"/>
                  <a:gd name="connsiteY1" fmla="*/ 223561 h 556936"/>
                  <a:gd name="connsiteX2" fmla="*/ 327660 w 328386"/>
                  <a:gd name="connsiteY2" fmla="*/ 290236 h 556936"/>
                  <a:gd name="connsiteX3" fmla="*/ 236220 w 328386"/>
                  <a:gd name="connsiteY3" fmla="*/ 412156 h 556936"/>
                  <a:gd name="connsiteX4" fmla="*/ 252412 w 328386"/>
                  <a:gd name="connsiteY4" fmla="*/ 442638 h 556936"/>
                  <a:gd name="connsiteX5" fmla="*/ 15240 w 328386"/>
                  <a:gd name="connsiteY5" fmla="*/ 556936 h 556936"/>
                  <a:gd name="connsiteX6" fmla="*/ 15240 w 328386"/>
                  <a:gd name="connsiteY6" fmla="*/ 556936 h 556936"/>
                  <a:gd name="connsiteX0" fmla="*/ 0 w 329414"/>
                  <a:gd name="connsiteY0" fmla="*/ 130216 h 556936"/>
                  <a:gd name="connsiteX1" fmla="*/ 192882 w 329414"/>
                  <a:gd name="connsiteY1" fmla="*/ 223561 h 556936"/>
                  <a:gd name="connsiteX2" fmla="*/ 327660 w 329414"/>
                  <a:gd name="connsiteY2" fmla="*/ 290236 h 556936"/>
                  <a:gd name="connsiteX3" fmla="*/ 252412 w 329414"/>
                  <a:gd name="connsiteY3" fmla="*/ 442638 h 556936"/>
                  <a:gd name="connsiteX4" fmla="*/ 15240 w 329414"/>
                  <a:gd name="connsiteY4" fmla="*/ 556936 h 556936"/>
                  <a:gd name="connsiteX5" fmla="*/ 15240 w 329414"/>
                  <a:gd name="connsiteY5" fmla="*/ 556936 h 556936"/>
                  <a:gd name="connsiteX0" fmla="*/ 0 w 328197"/>
                  <a:gd name="connsiteY0" fmla="*/ 130216 h 556936"/>
                  <a:gd name="connsiteX1" fmla="*/ 192882 w 328197"/>
                  <a:gd name="connsiteY1" fmla="*/ 223561 h 556936"/>
                  <a:gd name="connsiteX2" fmla="*/ 327660 w 328197"/>
                  <a:gd name="connsiteY2" fmla="*/ 290236 h 556936"/>
                  <a:gd name="connsiteX3" fmla="*/ 230981 w 328197"/>
                  <a:gd name="connsiteY3" fmla="*/ 399775 h 556936"/>
                  <a:gd name="connsiteX4" fmla="*/ 15240 w 328197"/>
                  <a:gd name="connsiteY4" fmla="*/ 556936 h 556936"/>
                  <a:gd name="connsiteX5" fmla="*/ 15240 w 32819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28407"/>
                  <a:gd name="connsiteY0" fmla="*/ 130216 h 556936"/>
                  <a:gd name="connsiteX1" fmla="*/ 192882 w 328407"/>
                  <a:gd name="connsiteY1" fmla="*/ 223561 h 556936"/>
                  <a:gd name="connsiteX2" fmla="*/ 327660 w 328407"/>
                  <a:gd name="connsiteY2" fmla="*/ 290236 h 556936"/>
                  <a:gd name="connsiteX3" fmla="*/ 230981 w 328407"/>
                  <a:gd name="connsiteY3" fmla="*/ 399775 h 556936"/>
                  <a:gd name="connsiteX4" fmla="*/ 15240 w 328407"/>
                  <a:gd name="connsiteY4" fmla="*/ 556936 h 556936"/>
                  <a:gd name="connsiteX5" fmla="*/ 15240 w 328407"/>
                  <a:gd name="connsiteY5" fmla="*/ 556936 h 556936"/>
                  <a:gd name="connsiteX0" fmla="*/ 0 w 331065"/>
                  <a:gd name="connsiteY0" fmla="*/ 130216 h 580196"/>
                  <a:gd name="connsiteX1" fmla="*/ 192882 w 331065"/>
                  <a:gd name="connsiteY1" fmla="*/ 223561 h 580196"/>
                  <a:gd name="connsiteX2" fmla="*/ 327660 w 331065"/>
                  <a:gd name="connsiteY2" fmla="*/ 290236 h 580196"/>
                  <a:gd name="connsiteX3" fmla="*/ 230981 w 331065"/>
                  <a:gd name="connsiteY3" fmla="*/ 399775 h 580196"/>
                  <a:gd name="connsiteX4" fmla="*/ 15240 w 331065"/>
                  <a:gd name="connsiteY4" fmla="*/ 556936 h 580196"/>
                  <a:gd name="connsiteX5" fmla="*/ 15240 w 331065"/>
                  <a:gd name="connsiteY5" fmla="*/ 556936 h 580196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1463"/>
                  <a:gd name="connsiteY0" fmla="*/ 130216 h 613077"/>
                  <a:gd name="connsiteX1" fmla="*/ 192882 w 331463"/>
                  <a:gd name="connsiteY1" fmla="*/ 223561 h 613077"/>
                  <a:gd name="connsiteX2" fmla="*/ 327660 w 331463"/>
                  <a:gd name="connsiteY2" fmla="*/ 290236 h 613077"/>
                  <a:gd name="connsiteX3" fmla="*/ 230981 w 331463"/>
                  <a:gd name="connsiteY3" fmla="*/ 399775 h 613077"/>
                  <a:gd name="connsiteX4" fmla="*/ 15240 w 331463"/>
                  <a:gd name="connsiteY4" fmla="*/ 556936 h 613077"/>
                  <a:gd name="connsiteX5" fmla="*/ 15240 w 331463"/>
                  <a:gd name="connsiteY5" fmla="*/ 556936 h 613077"/>
                  <a:gd name="connsiteX0" fmla="*/ 0 w 330428"/>
                  <a:gd name="connsiteY0" fmla="*/ 130216 h 617313"/>
                  <a:gd name="connsiteX1" fmla="*/ 192882 w 330428"/>
                  <a:gd name="connsiteY1" fmla="*/ 223561 h 617313"/>
                  <a:gd name="connsiteX2" fmla="*/ 327660 w 330428"/>
                  <a:gd name="connsiteY2" fmla="*/ 290236 h 617313"/>
                  <a:gd name="connsiteX3" fmla="*/ 230981 w 330428"/>
                  <a:gd name="connsiteY3" fmla="*/ 399775 h 617313"/>
                  <a:gd name="connsiteX4" fmla="*/ 15240 w 330428"/>
                  <a:gd name="connsiteY4" fmla="*/ 556936 h 617313"/>
                  <a:gd name="connsiteX5" fmla="*/ 15240 w 330428"/>
                  <a:gd name="connsiteY5" fmla="*/ 556936 h 61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428" h="617313">
                    <a:moveTo>
                      <a:pt x="0" y="130216"/>
                    </a:moveTo>
                    <a:cubicBezTo>
                      <a:pt x="18653" y="-37186"/>
                      <a:pt x="531179" y="-79334"/>
                      <a:pt x="192882" y="223561"/>
                    </a:cubicBezTo>
                    <a:cubicBezTo>
                      <a:pt x="285592" y="235944"/>
                      <a:pt x="321310" y="260867"/>
                      <a:pt x="327660" y="290236"/>
                    </a:cubicBezTo>
                    <a:cubicBezTo>
                      <a:pt x="334010" y="319605"/>
                      <a:pt x="321151" y="395806"/>
                      <a:pt x="230981" y="399775"/>
                    </a:cubicBezTo>
                    <a:cubicBezTo>
                      <a:pt x="487045" y="542968"/>
                      <a:pt x="187722" y="708940"/>
                      <a:pt x="15240" y="556936"/>
                    </a:cubicBezTo>
                    <a:lnTo>
                      <a:pt x="15240" y="556936"/>
                    </a:lnTo>
                  </a:path>
                </a:pathLst>
              </a:custGeom>
              <a:solidFill>
                <a:srgbClr val="FFE42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1311594-FB7D-78A4-AB42-8B8DAF1CB3E7}"/>
                </a:ext>
              </a:extLst>
            </p:cNvPr>
            <p:cNvSpPr/>
            <p:nvPr/>
          </p:nvSpPr>
          <p:spPr>
            <a:xfrm rot="1793743">
              <a:off x="8296063" y="4539804"/>
              <a:ext cx="971110" cy="479432"/>
            </a:xfrm>
            <a:prstGeom prst="ellipse">
              <a:avLst/>
            </a:prstGeom>
            <a:solidFill>
              <a:srgbClr val="FFE4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508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6BB05B-5354-76CF-EEE9-F38D050FA9CE}"/>
              </a:ext>
            </a:extLst>
          </p:cNvPr>
          <p:cNvGrpSpPr/>
          <p:nvPr/>
        </p:nvGrpSpPr>
        <p:grpSpPr>
          <a:xfrm flipH="1">
            <a:off x="878212" y="592437"/>
            <a:ext cx="4297519" cy="5947096"/>
            <a:chOff x="4300233" y="888014"/>
            <a:chExt cx="4297519" cy="5947096"/>
          </a:xfrm>
          <a:solidFill>
            <a:srgbClr val="FFFF00"/>
          </a:solidFill>
        </p:grpSpPr>
        <p:sp>
          <p:nvSpPr>
            <p:cNvPr id="3" name="Rectangle 30">
              <a:extLst>
                <a:ext uri="{FF2B5EF4-FFF2-40B4-BE49-F238E27FC236}">
                  <a16:creationId xmlns:a16="http://schemas.microsoft.com/office/drawing/2014/main" id="{64F36DF9-225F-3D5C-FDDA-223DFAAF59BC}"/>
                </a:ext>
              </a:extLst>
            </p:cNvPr>
            <p:cNvSpPr/>
            <p:nvPr/>
          </p:nvSpPr>
          <p:spPr>
            <a:xfrm>
              <a:off x="5921297" y="5671061"/>
              <a:ext cx="752132" cy="892102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2102"/>
                <a:gd name="connsiteX1" fmla="*/ 609117 w 755167"/>
                <a:gd name="connsiteY1" fmla="*/ 19050 h 892102"/>
                <a:gd name="connsiteX2" fmla="*/ 755167 w 755167"/>
                <a:gd name="connsiteY2" fmla="*/ 567690 h 892102"/>
                <a:gd name="connsiteX3" fmla="*/ 49048 w 755167"/>
                <a:gd name="connsiteY3" fmla="*/ 889000 h 892102"/>
                <a:gd name="connsiteX4" fmla="*/ 145279 w 755167"/>
                <a:gd name="connsiteY4" fmla="*/ 685800 h 892102"/>
                <a:gd name="connsiteX5" fmla="*/ 5579 w 755167"/>
                <a:gd name="connsiteY5" fmla="*/ 596900 h 892102"/>
                <a:gd name="connsiteX6" fmla="*/ 157979 w 755167"/>
                <a:gd name="connsiteY6" fmla="*/ 533400 h 892102"/>
                <a:gd name="connsiteX7" fmla="*/ 126229 w 755167"/>
                <a:gd name="connsiteY7" fmla="*/ 431800 h 892102"/>
                <a:gd name="connsiteX8" fmla="*/ 494529 w 755167"/>
                <a:gd name="connsiteY8" fmla="*/ 463550 h 892102"/>
                <a:gd name="connsiteX9" fmla="*/ 398298 w 755167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123194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  <a:gd name="connsiteX0" fmla="*/ 395263 w 752132"/>
                <a:gd name="connsiteY0" fmla="*/ 0 h 892102"/>
                <a:gd name="connsiteX1" fmla="*/ 606082 w 752132"/>
                <a:gd name="connsiteY1" fmla="*/ 19050 h 892102"/>
                <a:gd name="connsiteX2" fmla="*/ 752132 w 752132"/>
                <a:gd name="connsiteY2" fmla="*/ 567690 h 892102"/>
                <a:gd name="connsiteX3" fmla="*/ 46013 w 752132"/>
                <a:gd name="connsiteY3" fmla="*/ 889000 h 892102"/>
                <a:gd name="connsiteX4" fmla="*/ 142244 w 752132"/>
                <a:gd name="connsiteY4" fmla="*/ 685800 h 892102"/>
                <a:gd name="connsiteX5" fmla="*/ 2544 w 752132"/>
                <a:gd name="connsiteY5" fmla="*/ 596900 h 892102"/>
                <a:gd name="connsiteX6" fmla="*/ 154944 w 752132"/>
                <a:gd name="connsiteY6" fmla="*/ 533400 h 892102"/>
                <a:gd name="connsiteX7" fmla="*/ 81919 w 752132"/>
                <a:gd name="connsiteY7" fmla="*/ 431800 h 892102"/>
                <a:gd name="connsiteX8" fmla="*/ 491494 w 752132"/>
                <a:gd name="connsiteY8" fmla="*/ 463550 h 892102"/>
                <a:gd name="connsiteX9" fmla="*/ 395263 w 752132"/>
                <a:gd name="connsiteY9" fmla="*/ 0 h 892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2132" h="892102">
                  <a:moveTo>
                    <a:pt x="395263" y="0"/>
                  </a:moveTo>
                  <a:lnTo>
                    <a:pt x="606082" y="19050"/>
                  </a:lnTo>
                  <a:cubicBezTo>
                    <a:pt x="654765" y="158750"/>
                    <a:pt x="703449" y="427990"/>
                    <a:pt x="752132" y="567690"/>
                  </a:cubicBezTo>
                  <a:cubicBezTo>
                    <a:pt x="561209" y="762423"/>
                    <a:pt x="147661" y="869315"/>
                    <a:pt x="46013" y="889000"/>
                  </a:cubicBezTo>
                  <a:cubicBezTo>
                    <a:pt x="-55635" y="908685"/>
                    <a:pt x="84036" y="833967"/>
                    <a:pt x="142244" y="685800"/>
                  </a:cubicBezTo>
                  <a:cubicBezTo>
                    <a:pt x="172041" y="614892"/>
                    <a:pt x="-24386" y="604520"/>
                    <a:pt x="2544" y="596900"/>
                  </a:cubicBezTo>
                  <a:cubicBezTo>
                    <a:pt x="427" y="565150"/>
                    <a:pt x="89491" y="632883"/>
                    <a:pt x="154944" y="533400"/>
                  </a:cubicBezTo>
                  <a:cubicBezTo>
                    <a:pt x="195161" y="492125"/>
                    <a:pt x="70441" y="441325"/>
                    <a:pt x="81919" y="431800"/>
                  </a:cubicBezTo>
                  <a:cubicBezTo>
                    <a:pt x="77686" y="408517"/>
                    <a:pt x="439270" y="535517"/>
                    <a:pt x="491494" y="463550"/>
                  </a:cubicBezTo>
                  <a:cubicBezTo>
                    <a:pt x="543718" y="391583"/>
                    <a:pt x="477765" y="91017"/>
                    <a:pt x="395263" y="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0">
              <a:extLst>
                <a:ext uri="{FF2B5EF4-FFF2-40B4-BE49-F238E27FC236}">
                  <a16:creationId xmlns:a16="http://schemas.microsoft.com/office/drawing/2014/main" id="{68810E6A-8EB5-170F-E3CF-24FE5792544D}"/>
                </a:ext>
              </a:extLst>
            </p:cNvPr>
            <p:cNvSpPr/>
            <p:nvPr/>
          </p:nvSpPr>
          <p:spPr>
            <a:xfrm>
              <a:off x="5548259" y="5917506"/>
              <a:ext cx="828353" cy="917604"/>
            </a:xfrm>
            <a:custGeom>
              <a:avLst/>
              <a:gdLst>
                <a:gd name="connsiteX0" fmla="*/ 0 w 45719"/>
                <a:gd name="connsiteY0" fmla="*/ 0 h 647700"/>
                <a:gd name="connsiteX1" fmla="*/ 45719 w 45719"/>
                <a:gd name="connsiteY1" fmla="*/ 0 h 647700"/>
                <a:gd name="connsiteX2" fmla="*/ 45719 w 45719"/>
                <a:gd name="connsiteY2" fmla="*/ 647700 h 647700"/>
                <a:gd name="connsiteX3" fmla="*/ 0 w 45719"/>
                <a:gd name="connsiteY3" fmla="*/ 647700 h 647700"/>
                <a:gd name="connsiteX4" fmla="*/ 0 w 4571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191769"/>
                <a:gd name="connsiteY0" fmla="*/ 0 h 647700"/>
                <a:gd name="connsiteX1" fmla="*/ 45719 w 191769"/>
                <a:gd name="connsiteY1" fmla="*/ 0 h 647700"/>
                <a:gd name="connsiteX2" fmla="*/ 191769 w 191769"/>
                <a:gd name="connsiteY2" fmla="*/ 419100 h 647700"/>
                <a:gd name="connsiteX3" fmla="*/ 0 w 191769"/>
                <a:gd name="connsiteY3" fmla="*/ 647700 h 647700"/>
                <a:gd name="connsiteX4" fmla="*/ 0 w 191769"/>
                <a:gd name="connsiteY4" fmla="*/ 0 h 64770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0 w 356869"/>
                <a:gd name="connsiteY0" fmla="*/ 0 h 666750"/>
                <a:gd name="connsiteX1" fmla="*/ 210819 w 356869"/>
                <a:gd name="connsiteY1" fmla="*/ 19050 h 666750"/>
                <a:gd name="connsiteX2" fmla="*/ 356869 w 356869"/>
                <a:gd name="connsiteY2" fmla="*/ 438150 h 666750"/>
                <a:gd name="connsiteX3" fmla="*/ 165100 w 356869"/>
                <a:gd name="connsiteY3" fmla="*/ 666750 h 666750"/>
                <a:gd name="connsiteX4" fmla="*/ 0 w 356869"/>
                <a:gd name="connsiteY4" fmla="*/ 0 h 66675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53106 w 709975"/>
                <a:gd name="connsiteY0" fmla="*/ 0 h 889000"/>
                <a:gd name="connsiteX1" fmla="*/ 563925 w 709975"/>
                <a:gd name="connsiteY1" fmla="*/ 19050 h 889000"/>
                <a:gd name="connsiteX2" fmla="*/ 709975 w 709975"/>
                <a:gd name="connsiteY2" fmla="*/ 438150 h 889000"/>
                <a:gd name="connsiteX3" fmla="*/ 3856 w 709975"/>
                <a:gd name="connsiteY3" fmla="*/ 889000 h 889000"/>
                <a:gd name="connsiteX4" fmla="*/ 353106 w 709975"/>
                <a:gd name="connsiteY4" fmla="*/ 0 h 889000"/>
                <a:gd name="connsiteX0" fmla="*/ 388436 w 745305"/>
                <a:gd name="connsiteY0" fmla="*/ 0 h 898244"/>
                <a:gd name="connsiteX1" fmla="*/ 599255 w 745305"/>
                <a:gd name="connsiteY1" fmla="*/ 19050 h 898244"/>
                <a:gd name="connsiteX2" fmla="*/ 745305 w 745305"/>
                <a:gd name="connsiteY2" fmla="*/ 438150 h 898244"/>
                <a:gd name="connsiteX3" fmla="*/ 39186 w 745305"/>
                <a:gd name="connsiteY3" fmla="*/ 889000 h 898244"/>
                <a:gd name="connsiteX4" fmla="*/ 135417 w 745305"/>
                <a:gd name="connsiteY4" fmla="*/ 685800 h 898244"/>
                <a:gd name="connsiteX5" fmla="*/ 388436 w 745305"/>
                <a:gd name="connsiteY5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398298 w 755167"/>
                <a:gd name="connsiteY6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398298 w 755167"/>
                <a:gd name="connsiteY7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398298 w 755167"/>
                <a:gd name="connsiteY8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755167"/>
                <a:gd name="connsiteY0" fmla="*/ 0 h 898244"/>
                <a:gd name="connsiteX1" fmla="*/ 609117 w 755167"/>
                <a:gd name="connsiteY1" fmla="*/ 19050 h 898244"/>
                <a:gd name="connsiteX2" fmla="*/ 755167 w 755167"/>
                <a:gd name="connsiteY2" fmla="*/ 438150 h 898244"/>
                <a:gd name="connsiteX3" fmla="*/ 49048 w 755167"/>
                <a:gd name="connsiteY3" fmla="*/ 889000 h 898244"/>
                <a:gd name="connsiteX4" fmla="*/ 145279 w 755167"/>
                <a:gd name="connsiteY4" fmla="*/ 685800 h 898244"/>
                <a:gd name="connsiteX5" fmla="*/ 5579 w 755167"/>
                <a:gd name="connsiteY5" fmla="*/ 596900 h 898244"/>
                <a:gd name="connsiteX6" fmla="*/ 157979 w 755167"/>
                <a:gd name="connsiteY6" fmla="*/ 533400 h 898244"/>
                <a:gd name="connsiteX7" fmla="*/ 126229 w 755167"/>
                <a:gd name="connsiteY7" fmla="*/ 431800 h 898244"/>
                <a:gd name="connsiteX8" fmla="*/ 494529 w 755167"/>
                <a:gd name="connsiteY8" fmla="*/ 463550 h 898244"/>
                <a:gd name="connsiteX9" fmla="*/ 398298 w 75516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634517"/>
                <a:gd name="connsiteY0" fmla="*/ 0 h 898244"/>
                <a:gd name="connsiteX1" fmla="*/ 609117 w 634517"/>
                <a:gd name="connsiteY1" fmla="*/ 19050 h 898244"/>
                <a:gd name="connsiteX2" fmla="*/ 634517 w 634517"/>
                <a:gd name="connsiteY2" fmla="*/ 577850 h 898244"/>
                <a:gd name="connsiteX3" fmla="*/ 49048 w 634517"/>
                <a:gd name="connsiteY3" fmla="*/ 889000 h 898244"/>
                <a:gd name="connsiteX4" fmla="*/ 145279 w 634517"/>
                <a:gd name="connsiteY4" fmla="*/ 685800 h 898244"/>
                <a:gd name="connsiteX5" fmla="*/ 5579 w 634517"/>
                <a:gd name="connsiteY5" fmla="*/ 596900 h 898244"/>
                <a:gd name="connsiteX6" fmla="*/ 157979 w 634517"/>
                <a:gd name="connsiteY6" fmla="*/ 533400 h 898244"/>
                <a:gd name="connsiteX7" fmla="*/ 126229 w 634517"/>
                <a:gd name="connsiteY7" fmla="*/ 431800 h 898244"/>
                <a:gd name="connsiteX8" fmla="*/ 494529 w 634517"/>
                <a:gd name="connsiteY8" fmla="*/ 463550 h 898244"/>
                <a:gd name="connsiteX9" fmla="*/ 398298 w 634517"/>
                <a:gd name="connsiteY9" fmla="*/ 0 h 89824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398298 w 780567"/>
                <a:gd name="connsiteY0" fmla="*/ 317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398298 w 780567"/>
                <a:gd name="connsiteY9" fmla="*/ 317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9994"/>
                <a:gd name="connsiteX1" fmla="*/ 780567 w 780567"/>
                <a:gd name="connsiteY1" fmla="*/ 0 h 929994"/>
                <a:gd name="connsiteX2" fmla="*/ 634517 w 780567"/>
                <a:gd name="connsiteY2" fmla="*/ 609600 h 929994"/>
                <a:gd name="connsiteX3" fmla="*/ 49048 w 780567"/>
                <a:gd name="connsiteY3" fmla="*/ 920750 h 929994"/>
                <a:gd name="connsiteX4" fmla="*/ 145279 w 780567"/>
                <a:gd name="connsiteY4" fmla="*/ 717550 h 929994"/>
                <a:gd name="connsiteX5" fmla="*/ 5579 w 780567"/>
                <a:gd name="connsiteY5" fmla="*/ 628650 h 929994"/>
                <a:gd name="connsiteX6" fmla="*/ 157979 w 780567"/>
                <a:gd name="connsiteY6" fmla="*/ 565150 h 929994"/>
                <a:gd name="connsiteX7" fmla="*/ 126229 w 780567"/>
                <a:gd name="connsiteY7" fmla="*/ 463550 h 929994"/>
                <a:gd name="connsiteX8" fmla="*/ 494529 w 780567"/>
                <a:gd name="connsiteY8" fmla="*/ 495300 h 929994"/>
                <a:gd name="connsiteX9" fmla="*/ 296698 w 780567"/>
                <a:gd name="connsiteY9" fmla="*/ 19050 h 929994"/>
                <a:gd name="connsiteX0" fmla="*/ 296698 w 780567"/>
                <a:gd name="connsiteY0" fmla="*/ 19050 h 920778"/>
                <a:gd name="connsiteX1" fmla="*/ 780567 w 780567"/>
                <a:gd name="connsiteY1" fmla="*/ 0 h 920778"/>
                <a:gd name="connsiteX2" fmla="*/ 634517 w 780567"/>
                <a:gd name="connsiteY2" fmla="*/ 708660 h 920778"/>
                <a:gd name="connsiteX3" fmla="*/ 49048 w 780567"/>
                <a:gd name="connsiteY3" fmla="*/ 920750 h 920778"/>
                <a:gd name="connsiteX4" fmla="*/ 145279 w 780567"/>
                <a:gd name="connsiteY4" fmla="*/ 717550 h 920778"/>
                <a:gd name="connsiteX5" fmla="*/ 5579 w 780567"/>
                <a:gd name="connsiteY5" fmla="*/ 628650 h 920778"/>
                <a:gd name="connsiteX6" fmla="*/ 157979 w 780567"/>
                <a:gd name="connsiteY6" fmla="*/ 565150 h 920778"/>
                <a:gd name="connsiteX7" fmla="*/ 126229 w 780567"/>
                <a:gd name="connsiteY7" fmla="*/ 463550 h 920778"/>
                <a:gd name="connsiteX8" fmla="*/ 494529 w 780567"/>
                <a:gd name="connsiteY8" fmla="*/ 495300 h 920778"/>
                <a:gd name="connsiteX9" fmla="*/ 296698 w 78056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78549 w 832887"/>
                <a:gd name="connsiteY7" fmla="*/ 46355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9018 w 832887"/>
                <a:gd name="connsiteY0" fmla="*/ 19050 h 920778"/>
                <a:gd name="connsiteX1" fmla="*/ 832887 w 832887"/>
                <a:gd name="connsiteY1" fmla="*/ 0 h 920778"/>
                <a:gd name="connsiteX2" fmla="*/ 686837 w 832887"/>
                <a:gd name="connsiteY2" fmla="*/ 708660 h 920778"/>
                <a:gd name="connsiteX3" fmla="*/ 101368 w 832887"/>
                <a:gd name="connsiteY3" fmla="*/ 920750 h 920778"/>
                <a:gd name="connsiteX4" fmla="*/ 197599 w 832887"/>
                <a:gd name="connsiteY4" fmla="*/ 717550 h 920778"/>
                <a:gd name="connsiteX5" fmla="*/ 4559 w 832887"/>
                <a:gd name="connsiteY5" fmla="*/ 636270 h 920778"/>
                <a:gd name="connsiteX6" fmla="*/ 210299 w 832887"/>
                <a:gd name="connsiteY6" fmla="*/ 565150 h 920778"/>
                <a:gd name="connsiteX7" fmla="*/ 125209 w 832887"/>
                <a:gd name="connsiteY7" fmla="*/ 433070 h 920778"/>
                <a:gd name="connsiteX8" fmla="*/ 546849 w 832887"/>
                <a:gd name="connsiteY8" fmla="*/ 495300 h 920778"/>
                <a:gd name="connsiteX9" fmla="*/ 349018 w 832887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3627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3 w 828352"/>
                <a:gd name="connsiteY0" fmla="*/ 19050 h 920778"/>
                <a:gd name="connsiteX1" fmla="*/ 828352 w 828352"/>
                <a:gd name="connsiteY1" fmla="*/ 0 h 920778"/>
                <a:gd name="connsiteX2" fmla="*/ 682302 w 828352"/>
                <a:gd name="connsiteY2" fmla="*/ 708660 h 920778"/>
                <a:gd name="connsiteX3" fmla="*/ 96833 w 828352"/>
                <a:gd name="connsiteY3" fmla="*/ 920750 h 920778"/>
                <a:gd name="connsiteX4" fmla="*/ 193064 w 828352"/>
                <a:gd name="connsiteY4" fmla="*/ 717550 h 920778"/>
                <a:gd name="connsiteX5" fmla="*/ 24 w 828352"/>
                <a:gd name="connsiteY5" fmla="*/ 651510 h 920778"/>
                <a:gd name="connsiteX6" fmla="*/ 205764 w 828352"/>
                <a:gd name="connsiteY6" fmla="*/ 565150 h 920778"/>
                <a:gd name="connsiteX7" fmla="*/ 120674 w 828352"/>
                <a:gd name="connsiteY7" fmla="*/ 433070 h 920778"/>
                <a:gd name="connsiteX8" fmla="*/ 542314 w 828352"/>
                <a:gd name="connsiteY8" fmla="*/ 495300 h 920778"/>
                <a:gd name="connsiteX9" fmla="*/ 344483 w 828352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20778"/>
                <a:gd name="connsiteX1" fmla="*/ 828353 w 828353"/>
                <a:gd name="connsiteY1" fmla="*/ 0 h 920778"/>
                <a:gd name="connsiteX2" fmla="*/ 682303 w 828353"/>
                <a:gd name="connsiteY2" fmla="*/ 708660 h 920778"/>
                <a:gd name="connsiteX3" fmla="*/ 96834 w 828353"/>
                <a:gd name="connsiteY3" fmla="*/ 920750 h 920778"/>
                <a:gd name="connsiteX4" fmla="*/ 193065 w 828353"/>
                <a:gd name="connsiteY4" fmla="*/ 717550 h 920778"/>
                <a:gd name="connsiteX5" fmla="*/ 25 w 828353"/>
                <a:gd name="connsiteY5" fmla="*/ 651510 h 920778"/>
                <a:gd name="connsiteX6" fmla="*/ 205765 w 828353"/>
                <a:gd name="connsiteY6" fmla="*/ 565150 h 920778"/>
                <a:gd name="connsiteX7" fmla="*/ 120675 w 828353"/>
                <a:gd name="connsiteY7" fmla="*/ 433070 h 920778"/>
                <a:gd name="connsiteX8" fmla="*/ 542315 w 828353"/>
                <a:gd name="connsiteY8" fmla="*/ 495300 h 920778"/>
                <a:gd name="connsiteX9" fmla="*/ 344484 w 828353"/>
                <a:gd name="connsiteY9" fmla="*/ 19050 h 920778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  <a:gd name="connsiteX0" fmla="*/ 344484 w 828353"/>
                <a:gd name="connsiteY0" fmla="*/ 19050 h 917604"/>
                <a:gd name="connsiteX1" fmla="*/ 828353 w 828353"/>
                <a:gd name="connsiteY1" fmla="*/ 0 h 917604"/>
                <a:gd name="connsiteX2" fmla="*/ 682303 w 828353"/>
                <a:gd name="connsiteY2" fmla="*/ 708660 h 917604"/>
                <a:gd name="connsiteX3" fmla="*/ 74609 w 828353"/>
                <a:gd name="connsiteY3" fmla="*/ 917575 h 917604"/>
                <a:gd name="connsiteX4" fmla="*/ 193065 w 828353"/>
                <a:gd name="connsiteY4" fmla="*/ 717550 h 917604"/>
                <a:gd name="connsiteX5" fmla="*/ 25 w 828353"/>
                <a:gd name="connsiteY5" fmla="*/ 651510 h 917604"/>
                <a:gd name="connsiteX6" fmla="*/ 205765 w 828353"/>
                <a:gd name="connsiteY6" fmla="*/ 565150 h 917604"/>
                <a:gd name="connsiteX7" fmla="*/ 120675 w 828353"/>
                <a:gd name="connsiteY7" fmla="*/ 433070 h 917604"/>
                <a:gd name="connsiteX8" fmla="*/ 542315 w 828353"/>
                <a:gd name="connsiteY8" fmla="*/ 495300 h 917604"/>
                <a:gd name="connsiteX9" fmla="*/ 344484 w 828353"/>
                <a:gd name="connsiteY9" fmla="*/ 19050 h 917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353" h="917604">
                  <a:moveTo>
                    <a:pt x="344484" y="19050"/>
                  </a:moveTo>
                  <a:lnTo>
                    <a:pt x="828353" y="0"/>
                  </a:lnTo>
                  <a:cubicBezTo>
                    <a:pt x="582820" y="349250"/>
                    <a:pt x="730986" y="505460"/>
                    <a:pt x="682303" y="708660"/>
                  </a:cubicBezTo>
                  <a:cubicBezTo>
                    <a:pt x="491380" y="903393"/>
                    <a:pt x="155760" y="909484"/>
                    <a:pt x="74609" y="917575"/>
                  </a:cubicBezTo>
                  <a:cubicBezTo>
                    <a:pt x="59744" y="919057"/>
                    <a:pt x="134857" y="865717"/>
                    <a:pt x="193065" y="717550"/>
                  </a:cubicBezTo>
                  <a:cubicBezTo>
                    <a:pt x="222862" y="646642"/>
                    <a:pt x="-2775" y="668020"/>
                    <a:pt x="25" y="651510"/>
                  </a:cubicBezTo>
                  <a:cubicBezTo>
                    <a:pt x="-2092" y="632460"/>
                    <a:pt x="140312" y="664633"/>
                    <a:pt x="205765" y="565150"/>
                  </a:cubicBezTo>
                  <a:cubicBezTo>
                    <a:pt x="245982" y="523875"/>
                    <a:pt x="108562" y="442595"/>
                    <a:pt x="120675" y="433070"/>
                  </a:cubicBezTo>
                  <a:cubicBezTo>
                    <a:pt x="115172" y="425027"/>
                    <a:pt x="505014" y="564303"/>
                    <a:pt x="542315" y="495300"/>
                  </a:cubicBezTo>
                  <a:cubicBezTo>
                    <a:pt x="579616" y="426297"/>
                    <a:pt x="547636" y="122767"/>
                    <a:pt x="344484" y="19050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100">
              <a:extLst>
                <a:ext uri="{FF2B5EF4-FFF2-40B4-BE49-F238E27FC236}">
                  <a16:creationId xmlns:a16="http://schemas.microsoft.com/office/drawing/2014/main" id="{BA355F68-C374-220B-AAA8-2E55268DA949}"/>
                </a:ext>
              </a:extLst>
            </p:cNvPr>
            <p:cNvSpPr/>
            <p:nvPr/>
          </p:nvSpPr>
          <p:spPr>
            <a:xfrm rot="582942">
              <a:off x="4340489" y="2542936"/>
              <a:ext cx="4257263" cy="3505479"/>
            </a:xfrm>
            <a:custGeom>
              <a:avLst/>
              <a:gdLst>
                <a:gd name="connsiteX0" fmla="*/ 0 w 4147682"/>
                <a:gd name="connsiteY0" fmla="*/ 1230070 h 2460139"/>
                <a:gd name="connsiteX1" fmla="*/ 2073841 w 4147682"/>
                <a:gd name="connsiteY1" fmla="*/ 0 h 2460139"/>
                <a:gd name="connsiteX2" fmla="*/ 4147682 w 4147682"/>
                <a:gd name="connsiteY2" fmla="*/ 1230070 h 2460139"/>
                <a:gd name="connsiteX3" fmla="*/ 2073841 w 4147682"/>
                <a:gd name="connsiteY3" fmla="*/ 2460140 h 2460139"/>
                <a:gd name="connsiteX4" fmla="*/ 0 w 4147682"/>
                <a:gd name="connsiteY4" fmla="*/ 1230070 h 2460139"/>
                <a:gd name="connsiteX0" fmla="*/ 7 w 4147689"/>
                <a:gd name="connsiteY0" fmla="*/ 1596166 h 2826236"/>
                <a:gd name="connsiteX1" fmla="*/ 2091837 w 4147689"/>
                <a:gd name="connsiteY1" fmla="*/ 0 h 2826236"/>
                <a:gd name="connsiteX2" fmla="*/ 4147689 w 4147689"/>
                <a:gd name="connsiteY2" fmla="*/ 1596166 h 2826236"/>
                <a:gd name="connsiteX3" fmla="*/ 2073848 w 4147689"/>
                <a:gd name="connsiteY3" fmla="*/ 2826236 h 2826236"/>
                <a:gd name="connsiteX4" fmla="*/ 7 w 4147689"/>
                <a:gd name="connsiteY4" fmla="*/ 1596166 h 2826236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55924"/>
                <a:gd name="connsiteY0" fmla="*/ 2105819 h 3335889"/>
                <a:gd name="connsiteX1" fmla="*/ 2091837 w 4255924"/>
                <a:gd name="connsiteY1" fmla="*/ 509653 h 3335889"/>
                <a:gd name="connsiteX2" fmla="*/ 3793200 w 4255924"/>
                <a:gd name="connsiteY2" fmla="*/ 94505 h 3335889"/>
                <a:gd name="connsiteX3" fmla="*/ 4147689 w 4255924"/>
                <a:gd name="connsiteY3" fmla="*/ 2105819 h 3335889"/>
                <a:gd name="connsiteX4" fmla="*/ 2073848 w 4255924"/>
                <a:gd name="connsiteY4" fmla="*/ 3335889 h 3335889"/>
                <a:gd name="connsiteX5" fmla="*/ 7 w 4255924"/>
                <a:gd name="connsiteY5" fmla="*/ 2105819 h 3335889"/>
                <a:gd name="connsiteX0" fmla="*/ 7 w 4282483"/>
                <a:gd name="connsiteY0" fmla="*/ 2105819 h 3335889"/>
                <a:gd name="connsiteX1" fmla="*/ 2091837 w 4282483"/>
                <a:gd name="connsiteY1" fmla="*/ 509653 h 3335889"/>
                <a:gd name="connsiteX2" fmla="*/ 3793200 w 4282483"/>
                <a:gd name="connsiteY2" fmla="*/ 94505 h 3335889"/>
                <a:gd name="connsiteX3" fmla="*/ 4147689 w 4282483"/>
                <a:gd name="connsiteY3" fmla="*/ 2105819 h 3335889"/>
                <a:gd name="connsiteX4" fmla="*/ 2073848 w 4282483"/>
                <a:gd name="connsiteY4" fmla="*/ 3335889 h 3335889"/>
                <a:gd name="connsiteX5" fmla="*/ 7 w 4282483"/>
                <a:gd name="connsiteY5" fmla="*/ 2105819 h 3335889"/>
                <a:gd name="connsiteX0" fmla="*/ 7 w 4297331"/>
                <a:gd name="connsiteY0" fmla="*/ 2105819 h 3335889"/>
                <a:gd name="connsiteX1" fmla="*/ 2091837 w 4297331"/>
                <a:gd name="connsiteY1" fmla="*/ 509653 h 3335889"/>
                <a:gd name="connsiteX2" fmla="*/ 3793200 w 4297331"/>
                <a:gd name="connsiteY2" fmla="*/ 94505 h 3335889"/>
                <a:gd name="connsiteX3" fmla="*/ 4147689 w 4297331"/>
                <a:gd name="connsiteY3" fmla="*/ 2105819 h 3335889"/>
                <a:gd name="connsiteX4" fmla="*/ 2073848 w 4297331"/>
                <a:gd name="connsiteY4" fmla="*/ 3335889 h 3335889"/>
                <a:gd name="connsiteX5" fmla="*/ 7 w 4297331"/>
                <a:gd name="connsiteY5" fmla="*/ 2105819 h 3335889"/>
                <a:gd name="connsiteX0" fmla="*/ 7 w 4261321"/>
                <a:gd name="connsiteY0" fmla="*/ 2207300 h 3437370"/>
                <a:gd name="connsiteX1" fmla="*/ 2091837 w 4261321"/>
                <a:gd name="connsiteY1" fmla="*/ 611134 h 3437370"/>
                <a:gd name="connsiteX2" fmla="*/ 3598792 w 4261321"/>
                <a:gd name="connsiteY2" fmla="*/ 81376 h 3437370"/>
                <a:gd name="connsiteX3" fmla="*/ 4147689 w 4261321"/>
                <a:gd name="connsiteY3" fmla="*/ 2207300 h 3437370"/>
                <a:gd name="connsiteX4" fmla="*/ 2073848 w 4261321"/>
                <a:gd name="connsiteY4" fmla="*/ 3437370 h 3437370"/>
                <a:gd name="connsiteX5" fmla="*/ 7 w 4261321"/>
                <a:gd name="connsiteY5" fmla="*/ 2207300 h 3437370"/>
                <a:gd name="connsiteX0" fmla="*/ 7 w 4292170"/>
                <a:gd name="connsiteY0" fmla="*/ 2207300 h 3437370"/>
                <a:gd name="connsiteX1" fmla="*/ 2091837 w 4292170"/>
                <a:gd name="connsiteY1" fmla="*/ 611134 h 3437370"/>
                <a:gd name="connsiteX2" fmla="*/ 3598792 w 4292170"/>
                <a:gd name="connsiteY2" fmla="*/ 81376 h 3437370"/>
                <a:gd name="connsiteX3" fmla="*/ 4147689 w 4292170"/>
                <a:gd name="connsiteY3" fmla="*/ 2207300 h 3437370"/>
                <a:gd name="connsiteX4" fmla="*/ 2073848 w 4292170"/>
                <a:gd name="connsiteY4" fmla="*/ 3437370 h 3437370"/>
                <a:gd name="connsiteX5" fmla="*/ 7 w 4292170"/>
                <a:gd name="connsiteY5" fmla="*/ 2207300 h 3437370"/>
                <a:gd name="connsiteX0" fmla="*/ 7 w 4302297"/>
                <a:gd name="connsiteY0" fmla="*/ 2207300 h 3437370"/>
                <a:gd name="connsiteX1" fmla="*/ 2091837 w 4302297"/>
                <a:gd name="connsiteY1" fmla="*/ 611134 h 3437370"/>
                <a:gd name="connsiteX2" fmla="*/ 3598792 w 4302297"/>
                <a:gd name="connsiteY2" fmla="*/ 81376 h 3437370"/>
                <a:gd name="connsiteX3" fmla="*/ 4147689 w 4302297"/>
                <a:gd name="connsiteY3" fmla="*/ 2207300 h 3437370"/>
                <a:gd name="connsiteX4" fmla="*/ 2073848 w 4302297"/>
                <a:gd name="connsiteY4" fmla="*/ 3437370 h 3437370"/>
                <a:gd name="connsiteX5" fmla="*/ 7 w 4302297"/>
                <a:gd name="connsiteY5" fmla="*/ 2207300 h 3437370"/>
                <a:gd name="connsiteX0" fmla="*/ 7 w 4302297"/>
                <a:gd name="connsiteY0" fmla="*/ 2153146 h 3383216"/>
                <a:gd name="connsiteX1" fmla="*/ 2091837 w 4302297"/>
                <a:gd name="connsiteY1" fmla="*/ 556980 h 3383216"/>
                <a:gd name="connsiteX2" fmla="*/ 3598792 w 4302297"/>
                <a:gd name="connsiteY2" fmla="*/ 27222 h 3383216"/>
                <a:gd name="connsiteX3" fmla="*/ 4147689 w 4302297"/>
                <a:gd name="connsiteY3" fmla="*/ 2153146 h 3383216"/>
                <a:gd name="connsiteX4" fmla="*/ 2073848 w 4302297"/>
                <a:gd name="connsiteY4" fmla="*/ 3383216 h 3383216"/>
                <a:gd name="connsiteX5" fmla="*/ 7 w 4302297"/>
                <a:gd name="connsiteY5" fmla="*/ 2153146 h 3383216"/>
                <a:gd name="connsiteX0" fmla="*/ 7 w 4302297"/>
                <a:gd name="connsiteY0" fmla="*/ 2135008 h 3365078"/>
                <a:gd name="connsiteX1" fmla="*/ 2091837 w 4302297"/>
                <a:gd name="connsiteY1" fmla="*/ 538842 h 3365078"/>
                <a:gd name="connsiteX2" fmla="*/ 3598792 w 4302297"/>
                <a:gd name="connsiteY2" fmla="*/ 9084 h 3365078"/>
                <a:gd name="connsiteX3" fmla="*/ 4147689 w 4302297"/>
                <a:gd name="connsiteY3" fmla="*/ 2135008 h 3365078"/>
                <a:gd name="connsiteX4" fmla="*/ 2073848 w 4302297"/>
                <a:gd name="connsiteY4" fmla="*/ 3365078 h 3365078"/>
                <a:gd name="connsiteX5" fmla="*/ 7 w 4302297"/>
                <a:gd name="connsiteY5" fmla="*/ 2135008 h 3365078"/>
                <a:gd name="connsiteX0" fmla="*/ 369 w 4302659"/>
                <a:gd name="connsiteY0" fmla="*/ 2135377 h 3365447"/>
                <a:gd name="connsiteX1" fmla="*/ 2205286 w 4302659"/>
                <a:gd name="connsiteY1" fmla="*/ 492959 h 3365447"/>
                <a:gd name="connsiteX2" fmla="*/ 3599154 w 4302659"/>
                <a:gd name="connsiteY2" fmla="*/ 9453 h 3365447"/>
                <a:gd name="connsiteX3" fmla="*/ 4148051 w 4302659"/>
                <a:gd name="connsiteY3" fmla="*/ 2135377 h 3365447"/>
                <a:gd name="connsiteX4" fmla="*/ 2074210 w 4302659"/>
                <a:gd name="connsiteY4" fmla="*/ 3365447 h 3365447"/>
                <a:gd name="connsiteX5" fmla="*/ 369 w 4302659"/>
                <a:gd name="connsiteY5" fmla="*/ 2135377 h 3365447"/>
                <a:gd name="connsiteX0" fmla="*/ 369 w 4302659"/>
                <a:gd name="connsiteY0" fmla="*/ 2135369 h 3365439"/>
                <a:gd name="connsiteX1" fmla="*/ 2205286 w 4302659"/>
                <a:gd name="connsiteY1" fmla="*/ 492951 h 3365439"/>
                <a:gd name="connsiteX2" fmla="*/ 3599154 w 4302659"/>
                <a:gd name="connsiteY2" fmla="*/ 9445 h 3365439"/>
                <a:gd name="connsiteX3" fmla="*/ 4148051 w 4302659"/>
                <a:gd name="connsiteY3" fmla="*/ 2135369 h 3365439"/>
                <a:gd name="connsiteX4" fmla="*/ 2074210 w 4302659"/>
                <a:gd name="connsiteY4" fmla="*/ 3365439 h 3365439"/>
                <a:gd name="connsiteX5" fmla="*/ 369 w 4302659"/>
                <a:gd name="connsiteY5" fmla="*/ 2135369 h 3365439"/>
                <a:gd name="connsiteX0" fmla="*/ 369 w 4302659"/>
                <a:gd name="connsiteY0" fmla="*/ 2135228 h 3365298"/>
                <a:gd name="connsiteX1" fmla="*/ 2205286 w 4302659"/>
                <a:gd name="connsiteY1" fmla="*/ 492810 h 3365298"/>
                <a:gd name="connsiteX2" fmla="*/ 3599154 w 4302659"/>
                <a:gd name="connsiteY2" fmla="*/ 9304 h 3365298"/>
                <a:gd name="connsiteX3" fmla="*/ 4148051 w 4302659"/>
                <a:gd name="connsiteY3" fmla="*/ 2135228 h 3365298"/>
                <a:gd name="connsiteX4" fmla="*/ 2074210 w 4302659"/>
                <a:gd name="connsiteY4" fmla="*/ 3365298 h 3365298"/>
                <a:gd name="connsiteX5" fmla="*/ 369 w 4302659"/>
                <a:gd name="connsiteY5" fmla="*/ 2135228 h 3365298"/>
                <a:gd name="connsiteX0" fmla="*/ 369 w 4288096"/>
                <a:gd name="connsiteY0" fmla="*/ 2158215 h 3388285"/>
                <a:gd name="connsiteX1" fmla="*/ 2205286 w 4288096"/>
                <a:gd name="connsiteY1" fmla="*/ 515797 h 3388285"/>
                <a:gd name="connsiteX2" fmla="*/ 3531607 w 4288096"/>
                <a:gd name="connsiteY2" fmla="*/ 30411 h 3388285"/>
                <a:gd name="connsiteX3" fmla="*/ 4148051 w 4288096"/>
                <a:gd name="connsiteY3" fmla="*/ 2158215 h 3388285"/>
                <a:gd name="connsiteX4" fmla="*/ 2074210 w 4288096"/>
                <a:gd name="connsiteY4" fmla="*/ 3388285 h 3388285"/>
                <a:gd name="connsiteX5" fmla="*/ 369 w 4288096"/>
                <a:gd name="connsiteY5" fmla="*/ 2158215 h 3388285"/>
                <a:gd name="connsiteX0" fmla="*/ 369 w 4288096"/>
                <a:gd name="connsiteY0" fmla="*/ 2127804 h 3357874"/>
                <a:gd name="connsiteX1" fmla="*/ 2205286 w 4288096"/>
                <a:gd name="connsiteY1" fmla="*/ 485386 h 3357874"/>
                <a:gd name="connsiteX2" fmla="*/ 3531607 w 4288096"/>
                <a:gd name="connsiteY2" fmla="*/ 0 h 3357874"/>
                <a:gd name="connsiteX3" fmla="*/ 4148051 w 4288096"/>
                <a:gd name="connsiteY3" fmla="*/ 2127804 h 3357874"/>
                <a:gd name="connsiteX4" fmla="*/ 2074210 w 4288096"/>
                <a:gd name="connsiteY4" fmla="*/ 3357874 h 3357874"/>
                <a:gd name="connsiteX5" fmla="*/ 369 w 4288096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304507"/>
                <a:gd name="connsiteY0" fmla="*/ 2127804 h 3357874"/>
                <a:gd name="connsiteX1" fmla="*/ 2205286 w 4304507"/>
                <a:gd name="connsiteY1" fmla="*/ 485386 h 3357874"/>
                <a:gd name="connsiteX2" fmla="*/ 3531607 w 4304507"/>
                <a:gd name="connsiteY2" fmla="*/ 0 h 3357874"/>
                <a:gd name="connsiteX3" fmla="*/ 4148051 w 4304507"/>
                <a:gd name="connsiteY3" fmla="*/ 2127804 h 3357874"/>
                <a:gd name="connsiteX4" fmla="*/ 2074210 w 4304507"/>
                <a:gd name="connsiteY4" fmla="*/ 3357874 h 3357874"/>
                <a:gd name="connsiteX5" fmla="*/ 369 w 4304507"/>
                <a:gd name="connsiteY5" fmla="*/ 2127804 h 3357874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369 w 4297142"/>
                <a:gd name="connsiteY0" fmla="*/ 2162518 h 3392588"/>
                <a:gd name="connsiteX1" fmla="*/ 2205286 w 4297142"/>
                <a:gd name="connsiteY1" fmla="*/ 520100 h 3392588"/>
                <a:gd name="connsiteX2" fmla="*/ 3498773 w 4297142"/>
                <a:gd name="connsiteY2" fmla="*/ 0 h 3392588"/>
                <a:gd name="connsiteX3" fmla="*/ 4148051 w 4297142"/>
                <a:gd name="connsiteY3" fmla="*/ 2162518 h 3392588"/>
                <a:gd name="connsiteX4" fmla="*/ 2074210 w 4297142"/>
                <a:gd name="connsiteY4" fmla="*/ 3392588 h 3392588"/>
                <a:gd name="connsiteX5" fmla="*/ 369 w 4297142"/>
                <a:gd name="connsiteY5" fmla="*/ 2162518 h 3392588"/>
                <a:gd name="connsiteX0" fmla="*/ 88676 w 4385449"/>
                <a:gd name="connsiteY0" fmla="*/ 2162518 h 3603138"/>
                <a:gd name="connsiteX1" fmla="*/ 2293593 w 4385449"/>
                <a:gd name="connsiteY1" fmla="*/ 520100 h 3603138"/>
                <a:gd name="connsiteX2" fmla="*/ 3587080 w 4385449"/>
                <a:gd name="connsiteY2" fmla="*/ 0 h 3603138"/>
                <a:gd name="connsiteX3" fmla="*/ 4236358 w 4385449"/>
                <a:gd name="connsiteY3" fmla="*/ 2162518 h 3603138"/>
                <a:gd name="connsiteX4" fmla="*/ 2162517 w 4385449"/>
                <a:gd name="connsiteY4" fmla="*/ 3392588 h 3603138"/>
                <a:gd name="connsiteX5" fmla="*/ 88676 w 4385449"/>
                <a:gd name="connsiteY5" fmla="*/ 2162518 h 3603138"/>
                <a:gd name="connsiteX0" fmla="*/ 89270 w 4386043"/>
                <a:gd name="connsiteY0" fmla="*/ 2162518 h 3636316"/>
                <a:gd name="connsiteX1" fmla="*/ 2294187 w 4386043"/>
                <a:gd name="connsiteY1" fmla="*/ 520100 h 3636316"/>
                <a:gd name="connsiteX2" fmla="*/ 3587674 w 4386043"/>
                <a:gd name="connsiteY2" fmla="*/ 0 h 3636316"/>
                <a:gd name="connsiteX3" fmla="*/ 4236952 w 4386043"/>
                <a:gd name="connsiteY3" fmla="*/ 2162518 h 3636316"/>
                <a:gd name="connsiteX4" fmla="*/ 2163111 w 4386043"/>
                <a:gd name="connsiteY4" fmla="*/ 3392588 h 3636316"/>
                <a:gd name="connsiteX5" fmla="*/ 89270 w 4386043"/>
                <a:gd name="connsiteY5" fmla="*/ 2162518 h 3636316"/>
                <a:gd name="connsiteX0" fmla="*/ 30539 w 4327312"/>
                <a:gd name="connsiteY0" fmla="*/ 2162518 h 3399185"/>
                <a:gd name="connsiteX1" fmla="*/ 2235456 w 4327312"/>
                <a:gd name="connsiteY1" fmla="*/ 520100 h 3399185"/>
                <a:gd name="connsiteX2" fmla="*/ 3528943 w 4327312"/>
                <a:gd name="connsiteY2" fmla="*/ 0 h 3399185"/>
                <a:gd name="connsiteX3" fmla="*/ 4178221 w 4327312"/>
                <a:gd name="connsiteY3" fmla="*/ 2162518 h 3399185"/>
                <a:gd name="connsiteX4" fmla="*/ 2104380 w 4327312"/>
                <a:gd name="connsiteY4" fmla="*/ 3392588 h 3399185"/>
                <a:gd name="connsiteX5" fmla="*/ 30539 w 4327312"/>
                <a:gd name="connsiteY5" fmla="*/ 2162518 h 3399185"/>
                <a:gd name="connsiteX0" fmla="*/ 33370 w 4330143"/>
                <a:gd name="connsiteY0" fmla="*/ 2162518 h 3398276"/>
                <a:gd name="connsiteX1" fmla="*/ 926421 w 4330143"/>
                <a:gd name="connsiteY1" fmla="*/ 567083 h 3398276"/>
                <a:gd name="connsiteX2" fmla="*/ 2238287 w 4330143"/>
                <a:gd name="connsiteY2" fmla="*/ 520100 h 3398276"/>
                <a:gd name="connsiteX3" fmla="*/ 3531774 w 4330143"/>
                <a:gd name="connsiteY3" fmla="*/ 0 h 3398276"/>
                <a:gd name="connsiteX4" fmla="*/ 4181052 w 4330143"/>
                <a:gd name="connsiteY4" fmla="*/ 2162518 h 3398276"/>
                <a:gd name="connsiteX5" fmla="*/ 2107211 w 4330143"/>
                <a:gd name="connsiteY5" fmla="*/ 3392588 h 3398276"/>
                <a:gd name="connsiteX6" fmla="*/ 33370 w 4330143"/>
                <a:gd name="connsiteY6" fmla="*/ 2162518 h 3398276"/>
                <a:gd name="connsiteX0" fmla="*/ 12956 w 4309729"/>
                <a:gd name="connsiteY0" fmla="*/ 2162518 h 3398122"/>
                <a:gd name="connsiteX1" fmla="*/ 906007 w 4309729"/>
                <a:gd name="connsiteY1" fmla="*/ 567083 h 3398122"/>
                <a:gd name="connsiteX2" fmla="*/ 2217873 w 4309729"/>
                <a:gd name="connsiteY2" fmla="*/ 520100 h 3398122"/>
                <a:gd name="connsiteX3" fmla="*/ 3511360 w 4309729"/>
                <a:gd name="connsiteY3" fmla="*/ 0 h 3398122"/>
                <a:gd name="connsiteX4" fmla="*/ 4160638 w 4309729"/>
                <a:gd name="connsiteY4" fmla="*/ 2162518 h 3398122"/>
                <a:gd name="connsiteX5" fmla="*/ 2086797 w 4309729"/>
                <a:gd name="connsiteY5" fmla="*/ 3392588 h 3398122"/>
                <a:gd name="connsiteX6" fmla="*/ 12956 w 4309729"/>
                <a:gd name="connsiteY6" fmla="*/ 2162518 h 3398122"/>
                <a:gd name="connsiteX0" fmla="*/ 13948 w 4258473"/>
                <a:gd name="connsiteY0" fmla="*/ 2153573 h 3392590"/>
                <a:gd name="connsiteX1" fmla="*/ 854751 w 4258473"/>
                <a:gd name="connsiteY1" fmla="*/ 567083 h 3392590"/>
                <a:gd name="connsiteX2" fmla="*/ 2166617 w 4258473"/>
                <a:gd name="connsiteY2" fmla="*/ 520100 h 3392590"/>
                <a:gd name="connsiteX3" fmla="*/ 3460104 w 4258473"/>
                <a:gd name="connsiteY3" fmla="*/ 0 h 3392590"/>
                <a:gd name="connsiteX4" fmla="*/ 4109382 w 4258473"/>
                <a:gd name="connsiteY4" fmla="*/ 2162518 h 3392590"/>
                <a:gd name="connsiteX5" fmla="*/ 2035541 w 4258473"/>
                <a:gd name="connsiteY5" fmla="*/ 3392588 h 3392590"/>
                <a:gd name="connsiteX6" fmla="*/ 13948 w 4258473"/>
                <a:gd name="connsiteY6" fmla="*/ 2153573 h 3392590"/>
                <a:gd name="connsiteX0" fmla="*/ 16378 w 4260903"/>
                <a:gd name="connsiteY0" fmla="*/ 2153573 h 3392590"/>
                <a:gd name="connsiteX1" fmla="*/ 857181 w 4260903"/>
                <a:gd name="connsiteY1" fmla="*/ 567083 h 3392590"/>
                <a:gd name="connsiteX2" fmla="*/ 2169047 w 4260903"/>
                <a:gd name="connsiteY2" fmla="*/ 520100 h 3392590"/>
                <a:gd name="connsiteX3" fmla="*/ 3462534 w 4260903"/>
                <a:gd name="connsiteY3" fmla="*/ 0 h 3392590"/>
                <a:gd name="connsiteX4" fmla="*/ 4111812 w 4260903"/>
                <a:gd name="connsiteY4" fmla="*/ 2162518 h 3392590"/>
                <a:gd name="connsiteX5" fmla="*/ 2037971 w 4260903"/>
                <a:gd name="connsiteY5" fmla="*/ 3392588 h 3392590"/>
                <a:gd name="connsiteX6" fmla="*/ 16378 w 4260903"/>
                <a:gd name="connsiteY6" fmla="*/ 2153573 h 3392590"/>
                <a:gd name="connsiteX0" fmla="*/ 13453 w 4257978"/>
                <a:gd name="connsiteY0" fmla="*/ 2153573 h 3392590"/>
                <a:gd name="connsiteX1" fmla="*/ 854256 w 4257978"/>
                <a:gd name="connsiteY1" fmla="*/ 567083 h 3392590"/>
                <a:gd name="connsiteX2" fmla="*/ 2166122 w 4257978"/>
                <a:gd name="connsiteY2" fmla="*/ 520100 h 3392590"/>
                <a:gd name="connsiteX3" fmla="*/ 3459609 w 4257978"/>
                <a:gd name="connsiteY3" fmla="*/ 0 h 3392590"/>
                <a:gd name="connsiteX4" fmla="*/ 4108887 w 4257978"/>
                <a:gd name="connsiteY4" fmla="*/ 2162518 h 3392590"/>
                <a:gd name="connsiteX5" fmla="*/ 2035046 w 4257978"/>
                <a:gd name="connsiteY5" fmla="*/ 3392588 h 3392590"/>
                <a:gd name="connsiteX6" fmla="*/ 13453 w 4257978"/>
                <a:gd name="connsiteY6" fmla="*/ 2153573 h 3392590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3453 w 4257978"/>
                <a:gd name="connsiteY0" fmla="*/ 2153573 h 3394227"/>
                <a:gd name="connsiteX1" fmla="*/ 854256 w 4257978"/>
                <a:gd name="connsiteY1" fmla="*/ 567083 h 3394227"/>
                <a:gd name="connsiteX2" fmla="*/ 2166122 w 4257978"/>
                <a:gd name="connsiteY2" fmla="*/ 520100 h 3394227"/>
                <a:gd name="connsiteX3" fmla="*/ 3459609 w 4257978"/>
                <a:gd name="connsiteY3" fmla="*/ 0 h 3394227"/>
                <a:gd name="connsiteX4" fmla="*/ 4108887 w 4257978"/>
                <a:gd name="connsiteY4" fmla="*/ 2162518 h 3394227"/>
                <a:gd name="connsiteX5" fmla="*/ 2035046 w 4257978"/>
                <a:gd name="connsiteY5" fmla="*/ 3392588 h 3394227"/>
                <a:gd name="connsiteX6" fmla="*/ 13453 w 4257978"/>
                <a:gd name="connsiteY6" fmla="*/ 2153573 h 3394227"/>
                <a:gd name="connsiteX0" fmla="*/ 12738 w 4257263"/>
                <a:gd name="connsiteY0" fmla="*/ 2153573 h 3394227"/>
                <a:gd name="connsiteX1" fmla="*/ 853541 w 4257263"/>
                <a:gd name="connsiteY1" fmla="*/ 567083 h 3394227"/>
                <a:gd name="connsiteX2" fmla="*/ 2165407 w 4257263"/>
                <a:gd name="connsiteY2" fmla="*/ 520100 h 3394227"/>
                <a:gd name="connsiteX3" fmla="*/ 3458894 w 4257263"/>
                <a:gd name="connsiteY3" fmla="*/ 0 h 3394227"/>
                <a:gd name="connsiteX4" fmla="*/ 4108172 w 4257263"/>
                <a:gd name="connsiteY4" fmla="*/ 2162518 h 3394227"/>
                <a:gd name="connsiteX5" fmla="*/ 2034331 w 4257263"/>
                <a:gd name="connsiteY5" fmla="*/ 3392588 h 3394227"/>
                <a:gd name="connsiteX6" fmla="*/ 12738 w 4257263"/>
                <a:gd name="connsiteY6" fmla="*/ 2153573 h 3394227"/>
                <a:gd name="connsiteX0" fmla="*/ 12738 w 4257263"/>
                <a:gd name="connsiteY0" fmla="*/ 2164693 h 3405347"/>
                <a:gd name="connsiteX1" fmla="*/ 853541 w 4257263"/>
                <a:gd name="connsiteY1" fmla="*/ 578203 h 3405347"/>
                <a:gd name="connsiteX2" fmla="*/ 1376950 w 4257263"/>
                <a:gd name="connsiteY2" fmla="*/ 84 h 3405347"/>
                <a:gd name="connsiteX3" fmla="*/ 2165407 w 4257263"/>
                <a:gd name="connsiteY3" fmla="*/ 531220 h 3405347"/>
                <a:gd name="connsiteX4" fmla="*/ 3458894 w 4257263"/>
                <a:gd name="connsiteY4" fmla="*/ 11120 h 3405347"/>
                <a:gd name="connsiteX5" fmla="*/ 4108172 w 4257263"/>
                <a:gd name="connsiteY5" fmla="*/ 2173638 h 3405347"/>
                <a:gd name="connsiteX6" fmla="*/ 2034331 w 4257263"/>
                <a:gd name="connsiteY6" fmla="*/ 3403708 h 3405347"/>
                <a:gd name="connsiteX7" fmla="*/ 12738 w 4257263"/>
                <a:gd name="connsiteY7" fmla="*/ 2164693 h 3405347"/>
                <a:gd name="connsiteX0" fmla="*/ 12738 w 4257263"/>
                <a:gd name="connsiteY0" fmla="*/ 2164705 h 3405359"/>
                <a:gd name="connsiteX1" fmla="*/ 853541 w 4257263"/>
                <a:gd name="connsiteY1" fmla="*/ 578215 h 3405359"/>
                <a:gd name="connsiteX2" fmla="*/ 1376950 w 4257263"/>
                <a:gd name="connsiteY2" fmla="*/ 96 h 3405359"/>
                <a:gd name="connsiteX3" fmla="*/ 2165407 w 4257263"/>
                <a:gd name="connsiteY3" fmla="*/ 531232 h 3405359"/>
                <a:gd name="connsiteX4" fmla="*/ 3458894 w 4257263"/>
                <a:gd name="connsiteY4" fmla="*/ 11132 h 3405359"/>
                <a:gd name="connsiteX5" fmla="*/ 4108172 w 4257263"/>
                <a:gd name="connsiteY5" fmla="*/ 2173650 h 3405359"/>
                <a:gd name="connsiteX6" fmla="*/ 2034331 w 4257263"/>
                <a:gd name="connsiteY6" fmla="*/ 3403720 h 3405359"/>
                <a:gd name="connsiteX7" fmla="*/ 12738 w 4257263"/>
                <a:gd name="connsiteY7" fmla="*/ 2164705 h 3405359"/>
                <a:gd name="connsiteX0" fmla="*/ 12738 w 4257263"/>
                <a:gd name="connsiteY0" fmla="*/ 2164710 h 3405364"/>
                <a:gd name="connsiteX1" fmla="*/ 853541 w 4257263"/>
                <a:gd name="connsiteY1" fmla="*/ 578220 h 3405364"/>
                <a:gd name="connsiteX2" fmla="*/ 1376950 w 4257263"/>
                <a:gd name="connsiteY2" fmla="*/ 101 h 3405364"/>
                <a:gd name="connsiteX3" fmla="*/ 2165407 w 4257263"/>
                <a:gd name="connsiteY3" fmla="*/ 531237 h 3405364"/>
                <a:gd name="connsiteX4" fmla="*/ 3458894 w 4257263"/>
                <a:gd name="connsiteY4" fmla="*/ 11137 h 3405364"/>
                <a:gd name="connsiteX5" fmla="*/ 4108172 w 4257263"/>
                <a:gd name="connsiteY5" fmla="*/ 2173655 h 3405364"/>
                <a:gd name="connsiteX6" fmla="*/ 2034331 w 4257263"/>
                <a:gd name="connsiteY6" fmla="*/ 3403725 h 3405364"/>
                <a:gd name="connsiteX7" fmla="*/ 12738 w 4257263"/>
                <a:gd name="connsiteY7" fmla="*/ 2164710 h 3405364"/>
                <a:gd name="connsiteX0" fmla="*/ 12738 w 4257263"/>
                <a:gd name="connsiteY0" fmla="*/ 2264825 h 3505479"/>
                <a:gd name="connsiteX1" fmla="*/ 853541 w 4257263"/>
                <a:gd name="connsiteY1" fmla="*/ 678335 h 3505479"/>
                <a:gd name="connsiteX2" fmla="*/ 1359804 w 4257263"/>
                <a:gd name="connsiteY2" fmla="*/ 73 h 3505479"/>
                <a:gd name="connsiteX3" fmla="*/ 2165407 w 4257263"/>
                <a:gd name="connsiteY3" fmla="*/ 631352 h 3505479"/>
                <a:gd name="connsiteX4" fmla="*/ 3458894 w 4257263"/>
                <a:gd name="connsiteY4" fmla="*/ 111252 h 3505479"/>
                <a:gd name="connsiteX5" fmla="*/ 4108172 w 4257263"/>
                <a:gd name="connsiteY5" fmla="*/ 2273770 h 3505479"/>
                <a:gd name="connsiteX6" fmla="*/ 2034331 w 4257263"/>
                <a:gd name="connsiteY6" fmla="*/ 3503840 h 3505479"/>
                <a:gd name="connsiteX7" fmla="*/ 12738 w 4257263"/>
                <a:gd name="connsiteY7" fmla="*/ 2264825 h 35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57263" h="3505479">
                  <a:moveTo>
                    <a:pt x="12738" y="2264825"/>
                  </a:moveTo>
                  <a:cubicBezTo>
                    <a:pt x="-96645" y="1362149"/>
                    <a:pt x="525241" y="945362"/>
                    <a:pt x="853541" y="678335"/>
                  </a:cubicBezTo>
                  <a:cubicBezTo>
                    <a:pt x="1093883" y="418424"/>
                    <a:pt x="1141160" y="7904"/>
                    <a:pt x="1359804" y="73"/>
                  </a:cubicBezTo>
                  <a:cubicBezTo>
                    <a:pt x="1578448" y="-7758"/>
                    <a:pt x="1815559" y="612822"/>
                    <a:pt x="2165407" y="631352"/>
                  </a:cubicBezTo>
                  <a:cubicBezTo>
                    <a:pt x="2515255" y="649882"/>
                    <a:pt x="3044295" y="1309604"/>
                    <a:pt x="3458894" y="111252"/>
                  </a:cubicBezTo>
                  <a:cubicBezTo>
                    <a:pt x="4215406" y="360199"/>
                    <a:pt x="4440042" y="1880399"/>
                    <a:pt x="4108172" y="2273770"/>
                  </a:cubicBezTo>
                  <a:cubicBezTo>
                    <a:pt x="4012490" y="2868713"/>
                    <a:pt x="2819163" y="3474378"/>
                    <a:pt x="2034331" y="3503840"/>
                  </a:cubicBezTo>
                  <a:cubicBezTo>
                    <a:pt x="1249499" y="3533302"/>
                    <a:pt x="122121" y="3167501"/>
                    <a:pt x="12738" y="2264825"/>
                  </a:cubicBezTo>
                  <a:close/>
                </a:path>
              </a:pathLst>
            </a:cu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5942F9-3691-0440-35DC-DBD6E71D982D}"/>
                </a:ext>
              </a:extLst>
            </p:cNvPr>
            <p:cNvSpPr/>
            <p:nvPr/>
          </p:nvSpPr>
          <p:spPr>
            <a:xfrm rot="464317">
              <a:off x="4561701" y="2457558"/>
              <a:ext cx="828675" cy="429961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13">
              <a:extLst>
                <a:ext uri="{FF2B5EF4-FFF2-40B4-BE49-F238E27FC236}">
                  <a16:creationId xmlns:a16="http://schemas.microsoft.com/office/drawing/2014/main" id="{40EA0591-945B-14FA-BF91-CB2DF2B6A2DF}"/>
                </a:ext>
              </a:extLst>
            </p:cNvPr>
            <p:cNvSpPr/>
            <p:nvPr/>
          </p:nvSpPr>
          <p:spPr>
            <a:xfrm rot="1555790">
              <a:off x="4300233" y="1478242"/>
              <a:ext cx="1234095" cy="1221838"/>
            </a:xfrm>
            <a:custGeom>
              <a:avLst/>
              <a:gdLst>
                <a:gd name="connsiteX0" fmla="*/ 0 w 1136521"/>
                <a:gd name="connsiteY0" fmla="*/ 368677 h 737354"/>
                <a:gd name="connsiteX1" fmla="*/ 568261 w 1136521"/>
                <a:gd name="connsiteY1" fmla="*/ 0 h 737354"/>
                <a:gd name="connsiteX2" fmla="*/ 1136522 w 1136521"/>
                <a:gd name="connsiteY2" fmla="*/ 368677 h 737354"/>
                <a:gd name="connsiteX3" fmla="*/ 568261 w 1136521"/>
                <a:gd name="connsiteY3" fmla="*/ 737354 h 737354"/>
                <a:gd name="connsiteX4" fmla="*/ 0 w 1136521"/>
                <a:gd name="connsiteY4" fmla="*/ 368677 h 737354"/>
                <a:gd name="connsiteX0" fmla="*/ 8516 w 1174429"/>
                <a:gd name="connsiteY0" fmla="*/ 632725 h 1001402"/>
                <a:gd name="connsiteX1" fmla="*/ 967363 w 1174429"/>
                <a:gd name="connsiteY1" fmla="*/ 0 h 1001402"/>
                <a:gd name="connsiteX2" fmla="*/ 1145038 w 1174429"/>
                <a:gd name="connsiteY2" fmla="*/ 632725 h 1001402"/>
                <a:gd name="connsiteX3" fmla="*/ 576777 w 1174429"/>
                <a:gd name="connsiteY3" fmla="*/ 1001402 h 1001402"/>
                <a:gd name="connsiteX4" fmla="*/ 8516 w 1174429"/>
                <a:gd name="connsiteY4" fmla="*/ 632725 h 1001402"/>
                <a:gd name="connsiteX0" fmla="*/ 8516 w 1191643"/>
                <a:gd name="connsiteY0" fmla="*/ 749922 h 1118599"/>
                <a:gd name="connsiteX1" fmla="*/ 967363 w 1191643"/>
                <a:gd name="connsiteY1" fmla="*/ 117197 h 1118599"/>
                <a:gd name="connsiteX2" fmla="*/ 1145038 w 1191643"/>
                <a:gd name="connsiteY2" fmla="*/ 749922 h 1118599"/>
                <a:gd name="connsiteX3" fmla="*/ 576777 w 1191643"/>
                <a:gd name="connsiteY3" fmla="*/ 1118599 h 1118599"/>
                <a:gd name="connsiteX4" fmla="*/ 8516 w 1191643"/>
                <a:gd name="connsiteY4" fmla="*/ 749922 h 1118599"/>
                <a:gd name="connsiteX0" fmla="*/ 5994 w 1189093"/>
                <a:gd name="connsiteY0" fmla="*/ 560063 h 1002260"/>
                <a:gd name="connsiteX1" fmla="*/ 1010892 w 1189093"/>
                <a:gd name="connsiteY1" fmla="*/ 268 h 1002260"/>
                <a:gd name="connsiteX2" fmla="*/ 1188567 w 1189093"/>
                <a:gd name="connsiteY2" fmla="*/ 632993 h 1002260"/>
                <a:gd name="connsiteX3" fmla="*/ 620306 w 1189093"/>
                <a:gd name="connsiteY3" fmla="*/ 1001670 h 1002260"/>
                <a:gd name="connsiteX4" fmla="*/ 5994 w 1189093"/>
                <a:gd name="connsiteY4" fmla="*/ 560063 h 1002260"/>
                <a:gd name="connsiteX0" fmla="*/ 1210 w 1184309"/>
                <a:gd name="connsiteY0" fmla="*/ 560103 h 1002300"/>
                <a:gd name="connsiteX1" fmla="*/ 1006108 w 1184309"/>
                <a:gd name="connsiteY1" fmla="*/ 308 h 1002300"/>
                <a:gd name="connsiteX2" fmla="*/ 1183783 w 1184309"/>
                <a:gd name="connsiteY2" fmla="*/ 633033 h 1002300"/>
                <a:gd name="connsiteX3" fmla="*/ 615522 w 1184309"/>
                <a:gd name="connsiteY3" fmla="*/ 1001710 h 1002300"/>
                <a:gd name="connsiteX4" fmla="*/ 1210 w 1184309"/>
                <a:gd name="connsiteY4" fmla="*/ 560103 h 1002300"/>
                <a:gd name="connsiteX0" fmla="*/ 1210 w 1314014"/>
                <a:gd name="connsiteY0" fmla="*/ 771862 h 1214059"/>
                <a:gd name="connsiteX1" fmla="*/ 1006108 w 1314014"/>
                <a:gd name="connsiteY1" fmla="*/ 212067 h 1214059"/>
                <a:gd name="connsiteX2" fmla="*/ 1183783 w 1314014"/>
                <a:gd name="connsiteY2" fmla="*/ 844792 h 1214059"/>
                <a:gd name="connsiteX3" fmla="*/ 615522 w 1314014"/>
                <a:gd name="connsiteY3" fmla="*/ 1213469 h 1214059"/>
                <a:gd name="connsiteX4" fmla="*/ 1210 w 1314014"/>
                <a:gd name="connsiteY4" fmla="*/ 771862 h 1214059"/>
                <a:gd name="connsiteX0" fmla="*/ 1358 w 1314162"/>
                <a:gd name="connsiteY0" fmla="*/ 771862 h 1220701"/>
                <a:gd name="connsiteX1" fmla="*/ 1006256 w 1314162"/>
                <a:gd name="connsiteY1" fmla="*/ 212067 h 1220701"/>
                <a:gd name="connsiteX2" fmla="*/ 1183931 w 1314162"/>
                <a:gd name="connsiteY2" fmla="*/ 844792 h 1220701"/>
                <a:gd name="connsiteX3" fmla="*/ 615670 w 1314162"/>
                <a:gd name="connsiteY3" fmla="*/ 1213469 h 1220701"/>
                <a:gd name="connsiteX4" fmla="*/ 1358 w 1314162"/>
                <a:gd name="connsiteY4" fmla="*/ 771862 h 1220701"/>
                <a:gd name="connsiteX0" fmla="*/ 1358 w 1285406"/>
                <a:gd name="connsiteY0" fmla="*/ 758317 h 1207156"/>
                <a:gd name="connsiteX1" fmla="*/ 1006256 w 1285406"/>
                <a:gd name="connsiteY1" fmla="*/ 198522 h 1207156"/>
                <a:gd name="connsiteX2" fmla="*/ 1183931 w 1285406"/>
                <a:gd name="connsiteY2" fmla="*/ 831247 h 1207156"/>
                <a:gd name="connsiteX3" fmla="*/ 615670 w 1285406"/>
                <a:gd name="connsiteY3" fmla="*/ 1199924 h 1207156"/>
                <a:gd name="connsiteX4" fmla="*/ 1358 w 1285406"/>
                <a:gd name="connsiteY4" fmla="*/ 758317 h 1207156"/>
                <a:gd name="connsiteX0" fmla="*/ 1358 w 1270639"/>
                <a:gd name="connsiteY0" fmla="*/ 754444 h 1203283"/>
                <a:gd name="connsiteX1" fmla="*/ 1006256 w 1270639"/>
                <a:gd name="connsiteY1" fmla="*/ 194649 h 1203283"/>
                <a:gd name="connsiteX2" fmla="*/ 1183931 w 1270639"/>
                <a:gd name="connsiteY2" fmla="*/ 827374 h 1203283"/>
                <a:gd name="connsiteX3" fmla="*/ 615670 w 1270639"/>
                <a:gd name="connsiteY3" fmla="*/ 1196051 h 1203283"/>
                <a:gd name="connsiteX4" fmla="*/ 1358 w 1270639"/>
                <a:gd name="connsiteY4" fmla="*/ 754444 h 1203283"/>
                <a:gd name="connsiteX0" fmla="*/ 6250 w 1267792"/>
                <a:gd name="connsiteY0" fmla="*/ 776999 h 1224873"/>
                <a:gd name="connsiteX1" fmla="*/ 998653 w 1267792"/>
                <a:gd name="connsiteY1" fmla="*/ 191507 h 1224873"/>
                <a:gd name="connsiteX2" fmla="*/ 1188823 w 1267792"/>
                <a:gd name="connsiteY2" fmla="*/ 849929 h 1224873"/>
                <a:gd name="connsiteX3" fmla="*/ 620562 w 1267792"/>
                <a:gd name="connsiteY3" fmla="*/ 1218606 h 1224873"/>
                <a:gd name="connsiteX4" fmla="*/ 6250 w 1267792"/>
                <a:gd name="connsiteY4" fmla="*/ 776999 h 1224873"/>
                <a:gd name="connsiteX0" fmla="*/ 6250 w 1234095"/>
                <a:gd name="connsiteY0" fmla="*/ 773964 h 1221838"/>
                <a:gd name="connsiteX1" fmla="*/ 998653 w 1234095"/>
                <a:gd name="connsiteY1" fmla="*/ 188472 h 1221838"/>
                <a:gd name="connsiteX2" fmla="*/ 1188823 w 1234095"/>
                <a:gd name="connsiteY2" fmla="*/ 846894 h 1221838"/>
                <a:gd name="connsiteX3" fmla="*/ 620562 w 1234095"/>
                <a:gd name="connsiteY3" fmla="*/ 1215571 h 1221838"/>
                <a:gd name="connsiteX4" fmla="*/ 6250 w 1234095"/>
                <a:gd name="connsiteY4" fmla="*/ 773964 h 122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095" h="1221838">
                  <a:moveTo>
                    <a:pt x="6250" y="773964"/>
                  </a:moveTo>
                  <a:cubicBezTo>
                    <a:pt x="69265" y="602781"/>
                    <a:pt x="581502" y="812873"/>
                    <a:pt x="998653" y="188472"/>
                  </a:cubicBezTo>
                  <a:cubicBezTo>
                    <a:pt x="1415804" y="-435929"/>
                    <a:pt x="1141591" y="676835"/>
                    <a:pt x="1188823" y="846894"/>
                  </a:cubicBezTo>
                  <a:cubicBezTo>
                    <a:pt x="1188823" y="1050509"/>
                    <a:pt x="869526" y="1160141"/>
                    <a:pt x="620562" y="1215571"/>
                  </a:cubicBezTo>
                  <a:cubicBezTo>
                    <a:pt x="371598" y="1271001"/>
                    <a:pt x="-56765" y="945147"/>
                    <a:pt x="6250" y="773964"/>
                  </a:cubicBez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C0AEDF-3D0A-A341-C32C-D75AFD649E24}"/>
                </a:ext>
              </a:extLst>
            </p:cNvPr>
            <p:cNvSpPr/>
            <p:nvPr/>
          </p:nvSpPr>
          <p:spPr>
            <a:xfrm rot="582942">
              <a:off x="5094900" y="888014"/>
              <a:ext cx="2196015" cy="2291647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34B4563-9AF2-081F-C15E-AA816750820F}"/>
                </a:ext>
              </a:extLst>
            </p:cNvPr>
            <p:cNvSpPr/>
            <p:nvPr/>
          </p:nvSpPr>
          <p:spPr>
            <a:xfrm>
              <a:off x="4917280" y="2143544"/>
              <a:ext cx="115810" cy="25389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A88B796-04B4-EA0E-349F-27C1ED2008C4}"/>
                </a:ext>
              </a:extLst>
            </p:cNvPr>
            <p:cNvSpPr/>
            <p:nvPr/>
          </p:nvSpPr>
          <p:spPr>
            <a:xfrm rot="18590328">
              <a:off x="5381832" y="1647077"/>
              <a:ext cx="557068" cy="34374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C88C18-381B-4432-A13D-FACB82132E1D}"/>
                </a:ext>
              </a:extLst>
            </p:cNvPr>
            <p:cNvSpPr/>
            <p:nvPr/>
          </p:nvSpPr>
          <p:spPr>
            <a:xfrm rot="18590328">
              <a:off x="5463743" y="1680820"/>
              <a:ext cx="371975" cy="22953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AD54F2-CC17-DCE1-0A3A-07FB497DF6C5}"/>
                </a:ext>
              </a:extLst>
            </p:cNvPr>
            <p:cNvSpPr/>
            <p:nvPr/>
          </p:nvSpPr>
          <p:spPr>
            <a:xfrm rot="18590328">
              <a:off x="5491911" y="1734715"/>
              <a:ext cx="208268" cy="12851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EC1B15-046F-8B4D-C4DA-82BB308AD629}"/>
                </a:ext>
              </a:extLst>
            </p:cNvPr>
            <p:cNvSpPr/>
            <p:nvPr/>
          </p:nvSpPr>
          <p:spPr>
            <a:xfrm rot="18590328">
              <a:off x="5577091" y="1908597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FCAE06C-F1ED-F24A-91F4-D42F7D5C7E78}"/>
                </a:ext>
              </a:extLst>
            </p:cNvPr>
            <p:cNvSpPr/>
            <p:nvPr/>
          </p:nvSpPr>
          <p:spPr>
            <a:xfrm rot="18590328">
              <a:off x="5626491" y="1887786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D660DA-E134-56F5-568A-77E7A542EFEB}"/>
                </a:ext>
              </a:extLst>
            </p:cNvPr>
            <p:cNvSpPr/>
            <p:nvPr/>
          </p:nvSpPr>
          <p:spPr>
            <a:xfrm rot="18590328">
              <a:off x="5668603" y="1860579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88CB356-1EEE-5E40-AC14-460575202CAA}"/>
                </a:ext>
              </a:extLst>
            </p:cNvPr>
            <p:cNvSpPr/>
            <p:nvPr/>
          </p:nvSpPr>
          <p:spPr>
            <a:xfrm rot="18590328">
              <a:off x="5703713" y="1810613"/>
              <a:ext cx="51854" cy="45719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630BBEA-267E-387B-158A-E582D2182667}"/>
                </a:ext>
              </a:extLst>
            </p:cNvPr>
            <p:cNvSpPr/>
            <p:nvPr/>
          </p:nvSpPr>
          <p:spPr>
            <a:xfrm rot="18590328" flipH="1">
              <a:off x="5673484" y="1745205"/>
              <a:ext cx="85259" cy="5261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3">
              <a:extLst>
                <a:ext uri="{FF2B5EF4-FFF2-40B4-BE49-F238E27FC236}">
                  <a16:creationId xmlns:a16="http://schemas.microsoft.com/office/drawing/2014/main" id="{E361AB8C-11E7-80EA-C61B-A7A639B447C8}"/>
                </a:ext>
              </a:extLst>
            </p:cNvPr>
            <p:cNvSpPr/>
            <p:nvPr/>
          </p:nvSpPr>
          <p:spPr>
            <a:xfrm rot="12303800">
              <a:off x="5020095" y="3435255"/>
              <a:ext cx="2554536" cy="1726536"/>
            </a:xfrm>
            <a:prstGeom prst="ellipse">
              <a:avLst/>
            </a:prstGeom>
            <a:solidFill>
              <a:srgbClr val="FFFF66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3">
              <a:extLst>
                <a:ext uri="{FF2B5EF4-FFF2-40B4-BE49-F238E27FC236}">
                  <a16:creationId xmlns:a16="http://schemas.microsoft.com/office/drawing/2014/main" id="{7C37AC71-370E-5B22-FC31-1943AE7E0055}"/>
                </a:ext>
              </a:extLst>
            </p:cNvPr>
            <p:cNvSpPr/>
            <p:nvPr/>
          </p:nvSpPr>
          <p:spPr>
            <a:xfrm rot="18052774">
              <a:off x="4768444" y="3328422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3">
              <a:extLst>
                <a:ext uri="{FF2B5EF4-FFF2-40B4-BE49-F238E27FC236}">
                  <a16:creationId xmlns:a16="http://schemas.microsoft.com/office/drawing/2014/main" id="{2DE4BD53-5A83-E15B-1185-82F95BCCF7A6}"/>
                </a:ext>
              </a:extLst>
            </p:cNvPr>
            <p:cNvSpPr/>
            <p:nvPr/>
          </p:nvSpPr>
          <p:spPr>
            <a:xfrm rot="18052774">
              <a:off x="4804591" y="3030763"/>
              <a:ext cx="2014591" cy="1726536"/>
            </a:xfrm>
            <a:prstGeom prst="roundRect">
              <a:avLst>
                <a:gd name="adj" fmla="val 50000"/>
              </a:avLst>
            </a:prstGeom>
            <a:solidFill>
              <a:srgbClr val="FFFF6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124DD9-0A05-DC14-9617-617C90293E24}"/>
              </a:ext>
            </a:extLst>
          </p:cNvPr>
          <p:cNvGrpSpPr/>
          <p:nvPr/>
        </p:nvGrpSpPr>
        <p:grpSpPr>
          <a:xfrm>
            <a:off x="5475776" y="771074"/>
            <a:ext cx="6085230" cy="5716454"/>
            <a:chOff x="3770648" y="863073"/>
            <a:chExt cx="6085230" cy="5716454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F3627972-7AD5-4BAD-4F8E-DC7BC235A5DA}"/>
                </a:ext>
              </a:extLst>
            </p:cNvPr>
            <p:cNvSpPr/>
            <p:nvPr/>
          </p:nvSpPr>
          <p:spPr>
            <a:xfrm>
              <a:off x="5081712" y="5135091"/>
              <a:ext cx="1065825" cy="961719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8FA2D75E-21CE-D22E-796B-BCCBF44920C7}"/>
                </a:ext>
              </a:extLst>
            </p:cNvPr>
            <p:cNvSpPr/>
            <p:nvPr/>
          </p:nvSpPr>
          <p:spPr>
            <a:xfrm>
              <a:off x="5145237" y="5540734"/>
              <a:ext cx="1151242" cy="1038793"/>
            </a:xfrm>
            <a:custGeom>
              <a:avLst/>
              <a:gdLst>
                <a:gd name="connsiteX0" fmla="*/ 0 w 45719"/>
                <a:gd name="connsiteY0" fmla="*/ 0 h 187026"/>
                <a:gd name="connsiteX1" fmla="*/ 45719 w 45719"/>
                <a:gd name="connsiteY1" fmla="*/ 0 h 187026"/>
                <a:gd name="connsiteX2" fmla="*/ 45719 w 45719"/>
                <a:gd name="connsiteY2" fmla="*/ 187026 h 187026"/>
                <a:gd name="connsiteX3" fmla="*/ 0 w 45719"/>
                <a:gd name="connsiteY3" fmla="*/ 187026 h 187026"/>
                <a:gd name="connsiteX4" fmla="*/ 0 w 45719"/>
                <a:gd name="connsiteY4" fmla="*/ 0 h 187026"/>
                <a:gd name="connsiteX0" fmla="*/ 0 w 81438"/>
                <a:gd name="connsiteY0" fmla="*/ 0 h 441820"/>
                <a:gd name="connsiteX1" fmla="*/ 45719 w 81438"/>
                <a:gd name="connsiteY1" fmla="*/ 0 h 441820"/>
                <a:gd name="connsiteX2" fmla="*/ 81438 w 81438"/>
                <a:gd name="connsiteY2" fmla="*/ 441820 h 441820"/>
                <a:gd name="connsiteX3" fmla="*/ 0 w 81438"/>
                <a:gd name="connsiteY3" fmla="*/ 187026 h 441820"/>
                <a:gd name="connsiteX4" fmla="*/ 0 w 81438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97668 w 479106"/>
                <a:gd name="connsiteY4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0 w 479106"/>
                <a:gd name="connsiteY3" fmla="*/ 363238 h 441820"/>
                <a:gd name="connsiteX4" fmla="*/ 342898 w 479106"/>
                <a:gd name="connsiteY4" fmla="*/ 369094 h 441820"/>
                <a:gd name="connsiteX5" fmla="*/ 397668 w 479106"/>
                <a:gd name="connsiteY5" fmla="*/ 0 h 441820"/>
                <a:gd name="connsiteX0" fmla="*/ 397668 w 479106"/>
                <a:gd name="connsiteY0" fmla="*/ 0 h 441820"/>
                <a:gd name="connsiteX1" fmla="*/ 443387 w 479106"/>
                <a:gd name="connsiteY1" fmla="*/ 0 h 441820"/>
                <a:gd name="connsiteX2" fmla="*/ 479106 w 479106"/>
                <a:gd name="connsiteY2" fmla="*/ 441820 h 441820"/>
                <a:gd name="connsiteX3" fmla="*/ 276223 w 479106"/>
                <a:gd name="connsiteY3" fmla="*/ 414338 h 441820"/>
                <a:gd name="connsiteX4" fmla="*/ 0 w 479106"/>
                <a:gd name="connsiteY4" fmla="*/ 363238 h 441820"/>
                <a:gd name="connsiteX5" fmla="*/ 342898 w 479106"/>
                <a:gd name="connsiteY5" fmla="*/ 369094 h 441820"/>
                <a:gd name="connsiteX6" fmla="*/ 397668 w 479106"/>
                <a:gd name="connsiteY6" fmla="*/ 0 h 441820"/>
                <a:gd name="connsiteX0" fmla="*/ 454397 w 535835"/>
                <a:gd name="connsiteY0" fmla="*/ 0 h 486962"/>
                <a:gd name="connsiteX1" fmla="*/ 500116 w 535835"/>
                <a:gd name="connsiteY1" fmla="*/ 0 h 486962"/>
                <a:gd name="connsiteX2" fmla="*/ 535835 w 535835"/>
                <a:gd name="connsiteY2" fmla="*/ 441820 h 486962"/>
                <a:gd name="connsiteX3" fmla="*/ 1959 w 535835"/>
                <a:gd name="connsiteY3" fmla="*/ 476250 h 486962"/>
                <a:gd name="connsiteX4" fmla="*/ 332952 w 535835"/>
                <a:gd name="connsiteY4" fmla="*/ 414338 h 486962"/>
                <a:gd name="connsiteX5" fmla="*/ 56729 w 535835"/>
                <a:gd name="connsiteY5" fmla="*/ 363238 h 486962"/>
                <a:gd name="connsiteX6" fmla="*/ 399627 w 535835"/>
                <a:gd name="connsiteY6" fmla="*/ 369094 h 486962"/>
                <a:gd name="connsiteX7" fmla="*/ 454397 w 535835"/>
                <a:gd name="connsiteY7" fmla="*/ 0 h 486962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4254"/>
                <a:gd name="connsiteY0" fmla="*/ 0 h 478346"/>
                <a:gd name="connsiteX1" fmla="*/ 498535 w 534254"/>
                <a:gd name="connsiteY1" fmla="*/ 0 h 478346"/>
                <a:gd name="connsiteX2" fmla="*/ 534254 w 534254"/>
                <a:gd name="connsiteY2" fmla="*/ 441820 h 478346"/>
                <a:gd name="connsiteX3" fmla="*/ 417097 w 534254"/>
                <a:gd name="connsiteY3" fmla="*/ 447675 h 478346"/>
                <a:gd name="connsiteX4" fmla="*/ 378 w 534254"/>
                <a:gd name="connsiteY4" fmla="*/ 476250 h 478346"/>
                <a:gd name="connsiteX5" fmla="*/ 331371 w 534254"/>
                <a:gd name="connsiteY5" fmla="*/ 414338 h 478346"/>
                <a:gd name="connsiteX6" fmla="*/ 55148 w 534254"/>
                <a:gd name="connsiteY6" fmla="*/ 363238 h 478346"/>
                <a:gd name="connsiteX7" fmla="*/ 398046 w 534254"/>
                <a:gd name="connsiteY7" fmla="*/ 369094 h 478346"/>
                <a:gd name="connsiteX8" fmla="*/ 452816 w 534254"/>
                <a:gd name="connsiteY8" fmla="*/ 0 h 478346"/>
                <a:gd name="connsiteX0" fmla="*/ 452816 w 536499"/>
                <a:gd name="connsiteY0" fmla="*/ 0 h 478346"/>
                <a:gd name="connsiteX1" fmla="*/ 498535 w 536499"/>
                <a:gd name="connsiteY1" fmla="*/ 0 h 478346"/>
                <a:gd name="connsiteX2" fmla="*/ 534254 w 536499"/>
                <a:gd name="connsiteY2" fmla="*/ 441820 h 478346"/>
                <a:gd name="connsiteX3" fmla="*/ 417097 w 536499"/>
                <a:gd name="connsiteY3" fmla="*/ 447675 h 478346"/>
                <a:gd name="connsiteX4" fmla="*/ 378 w 536499"/>
                <a:gd name="connsiteY4" fmla="*/ 476250 h 478346"/>
                <a:gd name="connsiteX5" fmla="*/ 331371 w 536499"/>
                <a:gd name="connsiteY5" fmla="*/ 414338 h 478346"/>
                <a:gd name="connsiteX6" fmla="*/ 55148 w 536499"/>
                <a:gd name="connsiteY6" fmla="*/ 363238 h 478346"/>
                <a:gd name="connsiteX7" fmla="*/ 398046 w 536499"/>
                <a:gd name="connsiteY7" fmla="*/ 369094 h 478346"/>
                <a:gd name="connsiteX8" fmla="*/ 452816 w 536499"/>
                <a:gd name="connsiteY8" fmla="*/ 0 h 478346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41820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78300"/>
                <a:gd name="connsiteX1" fmla="*/ 498535 w 534254"/>
                <a:gd name="connsiteY1" fmla="*/ 0 h 478300"/>
                <a:gd name="connsiteX2" fmla="*/ 534254 w 534254"/>
                <a:gd name="connsiteY2" fmla="*/ 418007 h 478300"/>
                <a:gd name="connsiteX3" fmla="*/ 495678 w 534254"/>
                <a:gd name="connsiteY3" fmla="*/ 419100 h 478300"/>
                <a:gd name="connsiteX4" fmla="*/ 417097 w 534254"/>
                <a:gd name="connsiteY4" fmla="*/ 447675 h 478300"/>
                <a:gd name="connsiteX5" fmla="*/ 378 w 534254"/>
                <a:gd name="connsiteY5" fmla="*/ 476250 h 478300"/>
                <a:gd name="connsiteX6" fmla="*/ 331371 w 534254"/>
                <a:gd name="connsiteY6" fmla="*/ 414338 h 478300"/>
                <a:gd name="connsiteX7" fmla="*/ 55148 w 534254"/>
                <a:gd name="connsiteY7" fmla="*/ 363238 h 478300"/>
                <a:gd name="connsiteX8" fmla="*/ 398046 w 534254"/>
                <a:gd name="connsiteY8" fmla="*/ 369094 h 478300"/>
                <a:gd name="connsiteX9" fmla="*/ 452816 w 534254"/>
                <a:gd name="connsiteY9" fmla="*/ 0 h 47830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98046 w 534254"/>
                <a:gd name="connsiteY8" fmla="*/ 369094 h 482070"/>
                <a:gd name="connsiteX9" fmla="*/ 452816 w 534254"/>
                <a:gd name="connsiteY9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59946 w 534254"/>
                <a:gd name="connsiteY8" fmla="*/ 304800 h 482070"/>
                <a:gd name="connsiteX9" fmla="*/ 398046 w 534254"/>
                <a:gd name="connsiteY9" fmla="*/ 369094 h 482070"/>
                <a:gd name="connsiteX10" fmla="*/ 452816 w 534254"/>
                <a:gd name="connsiteY10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9946 w 534254"/>
                <a:gd name="connsiteY9" fmla="*/ 304800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  <a:gd name="connsiteX0" fmla="*/ 452816 w 534254"/>
                <a:gd name="connsiteY0" fmla="*/ 0 h 482070"/>
                <a:gd name="connsiteX1" fmla="*/ 498535 w 534254"/>
                <a:gd name="connsiteY1" fmla="*/ 0 h 482070"/>
                <a:gd name="connsiteX2" fmla="*/ 534254 w 534254"/>
                <a:gd name="connsiteY2" fmla="*/ 418007 h 482070"/>
                <a:gd name="connsiteX3" fmla="*/ 495678 w 534254"/>
                <a:gd name="connsiteY3" fmla="*/ 419100 h 482070"/>
                <a:gd name="connsiteX4" fmla="*/ 417097 w 534254"/>
                <a:gd name="connsiteY4" fmla="*/ 447675 h 482070"/>
                <a:gd name="connsiteX5" fmla="*/ 378 w 534254"/>
                <a:gd name="connsiteY5" fmla="*/ 476250 h 482070"/>
                <a:gd name="connsiteX6" fmla="*/ 331371 w 534254"/>
                <a:gd name="connsiteY6" fmla="*/ 414338 h 482070"/>
                <a:gd name="connsiteX7" fmla="*/ 55148 w 534254"/>
                <a:gd name="connsiteY7" fmla="*/ 363238 h 482070"/>
                <a:gd name="connsiteX8" fmla="*/ 367090 w 534254"/>
                <a:gd name="connsiteY8" fmla="*/ 376238 h 482070"/>
                <a:gd name="connsiteX9" fmla="*/ 355183 w 534254"/>
                <a:gd name="connsiteY9" fmla="*/ 295275 h 482070"/>
                <a:gd name="connsiteX10" fmla="*/ 398046 w 534254"/>
                <a:gd name="connsiteY10" fmla="*/ 369094 h 482070"/>
                <a:gd name="connsiteX11" fmla="*/ 452816 w 534254"/>
                <a:gd name="connsiteY11" fmla="*/ 0 h 48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254" h="482070">
                  <a:moveTo>
                    <a:pt x="452816" y="0"/>
                  </a:moveTo>
                  <a:lnTo>
                    <a:pt x="498535" y="0"/>
                  </a:lnTo>
                  <a:lnTo>
                    <a:pt x="534254" y="418007"/>
                  </a:lnTo>
                  <a:cubicBezTo>
                    <a:pt x="533381" y="459281"/>
                    <a:pt x="515204" y="418124"/>
                    <a:pt x="495678" y="419100"/>
                  </a:cubicBezTo>
                  <a:cubicBezTo>
                    <a:pt x="476152" y="420076"/>
                    <a:pt x="499250" y="442913"/>
                    <a:pt x="417097" y="447675"/>
                  </a:cubicBezTo>
                  <a:cubicBezTo>
                    <a:pt x="334944" y="485775"/>
                    <a:pt x="14666" y="486965"/>
                    <a:pt x="378" y="476250"/>
                  </a:cubicBezTo>
                  <a:cubicBezTo>
                    <a:pt x="-13910" y="465535"/>
                    <a:pt x="382171" y="423648"/>
                    <a:pt x="331371" y="414338"/>
                  </a:cubicBezTo>
                  <a:cubicBezTo>
                    <a:pt x="239297" y="397305"/>
                    <a:pt x="109122" y="392177"/>
                    <a:pt x="55148" y="363238"/>
                  </a:cubicBezTo>
                  <a:cubicBezTo>
                    <a:pt x="51576" y="345379"/>
                    <a:pt x="316290" y="385978"/>
                    <a:pt x="367090" y="376238"/>
                  </a:cubicBezTo>
                  <a:cubicBezTo>
                    <a:pt x="384552" y="376023"/>
                    <a:pt x="342879" y="318293"/>
                    <a:pt x="355183" y="295275"/>
                  </a:cubicBezTo>
                  <a:cubicBezTo>
                    <a:pt x="374630" y="284162"/>
                    <a:pt x="401618" y="373460"/>
                    <a:pt x="398046" y="369094"/>
                  </a:cubicBezTo>
                  <a:lnTo>
                    <a:pt x="452816" y="0"/>
                  </a:ln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998A7F33-9110-7E3E-EE8C-B1EC5008F914}"/>
                </a:ext>
              </a:extLst>
            </p:cNvPr>
            <p:cNvSpPr/>
            <p:nvPr/>
          </p:nvSpPr>
          <p:spPr>
            <a:xfrm>
              <a:off x="4159441" y="863073"/>
              <a:ext cx="4970740" cy="4852853"/>
            </a:xfrm>
            <a:custGeom>
              <a:avLst/>
              <a:gdLst>
                <a:gd name="connsiteX0" fmla="*/ 0 w 371475"/>
                <a:gd name="connsiteY0" fmla="*/ 0 h 485775"/>
                <a:gd name="connsiteX1" fmla="*/ 371475 w 371475"/>
                <a:gd name="connsiteY1" fmla="*/ 0 h 485775"/>
                <a:gd name="connsiteX2" fmla="*/ 371475 w 371475"/>
                <a:gd name="connsiteY2" fmla="*/ 485775 h 485775"/>
                <a:gd name="connsiteX3" fmla="*/ 0 w 371475"/>
                <a:gd name="connsiteY3" fmla="*/ 485775 h 485775"/>
                <a:gd name="connsiteX4" fmla="*/ 0 w 371475"/>
                <a:gd name="connsiteY4" fmla="*/ 0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485775"/>
                <a:gd name="connsiteX1" fmla="*/ 539750 w 539750"/>
                <a:gd name="connsiteY1" fmla="*/ 0 h 485775"/>
                <a:gd name="connsiteX2" fmla="*/ 539750 w 539750"/>
                <a:gd name="connsiteY2" fmla="*/ 485775 h 485775"/>
                <a:gd name="connsiteX3" fmla="*/ 168275 w 539750"/>
                <a:gd name="connsiteY3" fmla="*/ 485775 h 485775"/>
                <a:gd name="connsiteX4" fmla="*/ 0 w 539750"/>
                <a:gd name="connsiteY4" fmla="*/ 212725 h 48577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39750"/>
                <a:gd name="connsiteY0" fmla="*/ 212725 h 593725"/>
                <a:gd name="connsiteX1" fmla="*/ 539750 w 539750"/>
                <a:gd name="connsiteY1" fmla="*/ 0 h 593725"/>
                <a:gd name="connsiteX2" fmla="*/ 539750 w 539750"/>
                <a:gd name="connsiteY2" fmla="*/ 485775 h 593725"/>
                <a:gd name="connsiteX3" fmla="*/ 273050 w 539750"/>
                <a:gd name="connsiteY3" fmla="*/ 593725 h 593725"/>
                <a:gd name="connsiteX4" fmla="*/ 0 w 539750"/>
                <a:gd name="connsiteY4" fmla="*/ 21272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31775 h 593725"/>
                <a:gd name="connsiteX1" fmla="*/ 561975 w 561975"/>
                <a:gd name="connsiteY1" fmla="*/ 0 h 593725"/>
                <a:gd name="connsiteX2" fmla="*/ 561975 w 561975"/>
                <a:gd name="connsiteY2" fmla="*/ 485775 h 593725"/>
                <a:gd name="connsiteX3" fmla="*/ 295275 w 561975"/>
                <a:gd name="connsiteY3" fmla="*/ 593725 h 593725"/>
                <a:gd name="connsiteX4" fmla="*/ 0 w 561975"/>
                <a:gd name="connsiteY4" fmla="*/ 231775 h 593725"/>
                <a:gd name="connsiteX0" fmla="*/ 0 w 561975"/>
                <a:gd name="connsiteY0" fmla="*/ 274173 h 636123"/>
                <a:gd name="connsiteX1" fmla="*/ 561975 w 561975"/>
                <a:gd name="connsiteY1" fmla="*/ 42398 h 636123"/>
                <a:gd name="connsiteX2" fmla="*/ 561975 w 561975"/>
                <a:gd name="connsiteY2" fmla="*/ 528173 h 636123"/>
                <a:gd name="connsiteX3" fmla="*/ 295275 w 561975"/>
                <a:gd name="connsiteY3" fmla="*/ 636123 h 636123"/>
                <a:gd name="connsiteX4" fmla="*/ 0 w 561975"/>
                <a:gd name="connsiteY4" fmla="*/ 274173 h 636123"/>
                <a:gd name="connsiteX0" fmla="*/ 0 w 600075"/>
                <a:gd name="connsiteY0" fmla="*/ 274173 h 772648"/>
                <a:gd name="connsiteX1" fmla="*/ 561975 w 600075"/>
                <a:gd name="connsiteY1" fmla="*/ 42398 h 772648"/>
                <a:gd name="connsiteX2" fmla="*/ 600075 w 600075"/>
                <a:gd name="connsiteY2" fmla="*/ 772648 h 772648"/>
                <a:gd name="connsiteX3" fmla="*/ 295275 w 600075"/>
                <a:gd name="connsiteY3" fmla="*/ 636123 h 772648"/>
                <a:gd name="connsiteX4" fmla="*/ 0 w 600075"/>
                <a:gd name="connsiteY4" fmla="*/ 274173 h 772648"/>
                <a:gd name="connsiteX0" fmla="*/ 0 w 600075"/>
                <a:gd name="connsiteY0" fmla="*/ 0 h 498475"/>
                <a:gd name="connsiteX1" fmla="*/ 600075 w 600075"/>
                <a:gd name="connsiteY1" fmla="*/ 498475 h 498475"/>
                <a:gd name="connsiteX2" fmla="*/ 295275 w 600075"/>
                <a:gd name="connsiteY2" fmla="*/ 361950 h 498475"/>
                <a:gd name="connsiteX3" fmla="*/ 0 w 600075"/>
                <a:gd name="connsiteY3" fmla="*/ 0 h 498475"/>
                <a:gd name="connsiteX0" fmla="*/ 0 w 600075"/>
                <a:gd name="connsiteY0" fmla="*/ 284059 h 782534"/>
                <a:gd name="connsiteX1" fmla="*/ 600075 w 600075"/>
                <a:gd name="connsiteY1" fmla="*/ 782534 h 782534"/>
                <a:gd name="connsiteX2" fmla="*/ 295275 w 600075"/>
                <a:gd name="connsiteY2" fmla="*/ 646009 h 782534"/>
                <a:gd name="connsiteX3" fmla="*/ 0 w 600075"/>
                <a:gd name="connsiteY3" fmla="*/ 284059 h 782534"/>
                <a:gd name="connsiteX0" fmla="*/ 0 w 611076"/>
                <a:gd name="connsiteY0" fmla="*/ 356087 h 854562"/>
                <a:gd name="connsiteX1" fmla="*/ 600075 w 611076"/>
                <a:gd name="connsiteY1" fmla="*/ 854562 h 854562"/>
                <a:gd name="connsiteX2" fmla="*/ 295275 w 611076"/>
                <a:gd name="connsiteY2" fmla="*/ 718037 h 854562"/>
                <a:gd name="connsiteX3" fmla="*/ 0 w 611076"/>
                <a:gd name="connsiteY3" fmla="*/ 356087 h 854562"/>
                <a:gd name="connsiteX0" fmla="*/ 0 w 610448"/>
                <a:gd name="connsiteY0" fmla="*/ 308379 h 806854"/>
                <a:gd name="connsiteX1" fmla="*/ 600075 w 610448"/>
                <a:gd name="connsiteY1" fmla="*/ 806854 h 806854"/>
                <a:gd name="connsiteX2" fmla="*/ 295275 w 610448"/>
                <a:gd name="connsiteY2" fmla="*/ 670329 h 806854"/>
                <a:gd name="connsiteX3" fmla="*/ 0 w 610448"/>
                <a:gd name="connsiteY3" fmla="*/ 308379 h 806854"/>
                <a:gd name="connsiteX0" fmla="*/ 0 w 603460"/>
                <a:gd name="connsiteY0" fmla="*/ 308903 h 804997"/>
                <a:gd name="connsiteX1" fmla="*/ 592931 w 603460"/>
                <a:gd name="connsiteY1" fmla="*/ 804997 h 804997"/>
                <a:gd name="connsiteX2" fmla="*/ 295275 w 603460"/>
                <a:gd name="connsiteY2" fmla="*/ 670853 h 804997"/>
                <a:gd name="connsiteX3" fmla="*/ 0 w 603460"/>
                <a:gd name="connsiteY3" fmla="*/ 308903 h 804997"/>
                <a:gd name="connsiteX0" fmla="*/ 0 w 606762"/>
                <a:gd name="connsiteY0" fmla="*/ 329569 h 825663"/>
                <a:gd name="connsiteX1" fmla="*/ 592931 w 606762"/>
                <a:gd name="connsiteY1" fmla="*/ 825663 h 825663"/>
                <a:gd name="connsiteX2" fmla="*/ 295275 w 606762"/>
                <a:gd name="connsiteY2" fmla="*/ 691519 h 825663"/>
                <a:gd name="connsiteX3" fmla="*/ 0 w 606762"/>
                <a:gd name="connsiteY3" fmla="*/ 329569 h 825663"/>
                <a:gd name="connsiteX0" fmla="*/ 0 w 606118"/>
                <a:gd name="connsiteY0" fmla="*/ 292916 h 789010"/>
                <a:gd name="connsiteX1" fmla="*/ 592931 w 606118"/>
                <a:gd name="connsiteY1" fmla="*/ 789010 h 789010"/>
                <a:gd name="connsiteX2" fmla="*/ 295275 w 606118"/>
                <a:gd name="connsiteY2" fmla="*/ 654866 h 789010"/>
                <a:gd name="connsiteX3" fmla="*/ 0 w 606118"/>
                <a:gd name="connsiteY3" fmla="*/ 292916 h 789010"/>
                <a:gd name="connsiteX0" fmla="*/ 0 w 615841"/>
                <a:gd name="connsiteY0" fmla="*/ 322719 h 818813"/>
                <a:gd name="connsiteX1" fmla="*/ 592931 w 615841"/>
                <a:gd name="connsiteY1" fmla="*/ 818813 h 818813"/>
                <a:gd name="connsiteX2" fmla="*/ 295275 w 615841"/>
                <a:gd name="connsiteY2" fmla="*/ 684669 h 818813"/>
                <a:gd name="connsiteX3" fmla="*/ 0 w 615841"/>
                <a:gd name="connsiteY3" fmla="*/ 322719 h 818813"/>
                <a:gd name="connsiteX0" fmla="*/ 0 w 599642"/>
                <a:gd name="connsiteY0" fmla="*/ 277963 h 774057"/>
                <a:gd name="connsiteX1" fmla="*/ 592931 w 599642"/>
                <a:gd name="connsiteY1" fmla="*/ 774057 h 774057"/>
                <a:gd name="connsiteX2" fmla="*/ 295275 w 599642"/>
                <a:gd name="connsiteY2" fmla="*/ 639913 h 774057"/>
                <a:gd name="connsiteX3" fmla="*/ 0 w 599642"/>
                <a:gd name="connsiteY3" fmla="*/ 277963 h 774057"/>
                <a:gd name="connsiteX0" fmla="*/ 0 w 600376"/>
                <a:gd name="connsiteY0" fmla="*/ 296920 h 793014"/>
                <a:gd name="connsiteX1" fmla="*/ 592931 w 600376"/>
                <a:gd name="connsiteY1" fmla="*/ 793014 h 793014"/>
                <a:gd name="connsiteX2" fmla="*/ 295275 w 600376"/>
                <a:gd name="connsiteY2" fmla="*/ 658870 h 793014"/>
                <a:gd name="connsiteX3" fmla="*/ 0 w 600376"/>
                <a:gd name="connsiteY3" fmla="*/ 296920 h 793014"/>
                <a:gd name="connsiteX0" fmla="*/ 0 w 609191"/>
                <a:gd name="connsiteY0" fmla="*/ 330162 h 826256"/>
                <a:gd name="connsiteX1" fmla="*/ 592931 w 609191"/>
                <a:gd name="connsiteY1" fmla="*/ 826256 h 826256"/>
                <a:gd name="connsiteX2" fmla="*/ 295275 w 609191"/>
                <a:gd name="connsiteY2" fmla="*/ 692112 h 826256"/>
                <a:gd name="connsiteX3" fmla="*/ 0 w 609191"/>
                <a:gd name="connsiteY3" fmla="*/ 330162 h 826256"/>
                <a:gd name="connsiteX0" fmla="*/ 0 w 608246"/>
                <a:gd name="connsiteY0" fmla="*/ 301944 h 798038"/>
                <a:gd name="connsiteX1" fmla="*/ 592931 w 608246"/>
                <a:gd name="connsiteY1" fmla="*/ 798038 h 798038"/>
                <a:gd name="connsiteX2" fmla="*/ 295275 w 608246"/>
                <a:gd name="connsiteY2" fmla="*/ 663894 h 798038"/>
                <a:gd name="connsiteX3" fmla="*/ 0 w 608246"/>
                <a:gd name="connsiteY3" fmla="*/ 301944 h 798038"/>
                <a:gd name="connsiteX0" fmla="*/ 0 w 606858"/>
                <a:gd name="connsiteY0" fmla="*/ 296301 h 792395"/>
                <a:gd name="connsiteX1" fmla="*/ 592931 w 606858"/>
                <a:gd name="connsiteY1" fmla="*/ 792395 h 792395"/>
                <a:gd name="connsiteX2" fmla="*/ 295275 w 606858"/>
                <a:gd name="connsiteY2" fmla="*/ 658251 h 792395"/>
                <a:gd name="connsiteX3" fmla="*/ 0 w 606858"/>
                <a:gd name="connsiteY3" fmla="*/ 296301 h 792395"/>
                <a:gd name="connsiteX0" fmla="*/ 0 w 653412"/>
                <a:gd name="connsiteY0" fmla="*/ 299708 h 783102"/>
                <a:gd name="connsiteX1" fmla="*/ 640556 w 653412"/>
                <a:gd name="connsiteY1" fmla="*/ 783102 h 783102"/>
                <a:gd name="connsiteX2" fmla="*/ 342900 w 653412"/>
                <a:gd name="connsiteY2" fmla="*/ 648958 h 783102"/>
                <a:gd name="connsiteX3" fmla="*/ 0 w 653412"/>
                <a:gd name="connsiteY3" fmla="*/ 299708 h 783102"/>
                <a:gd name="connsiteX0" fmla="*/ 0 w 654013"/>
                <a:gd name="connsiteY0" fmla="*/ 303938 h 787332"/>
                <a:gd name="connsiteX1" fmla="*/ 640556 w 654013"/>
                <a:gd name="connsiteY1" fmla="*/ 787332 h 787332"/>
                <a:gd name="connsiteX2" fmla="*/ 342900 w 654013"/>
                <a:gd name="connsiteY2" fmla="*/ 653188 h 787332"/>
                <a:gd name="connsiteX3" fmla="*/ 0 w 654013"/>
                <a:gd name="connsiteY3" fmla="*/ 303938 h 787332"/>
                <a:gd name="connsiteX0" fmla="*/ 0 w 660053"/>
                <a:gd name="connsiteY0" fmla="*/ 334145 h 817539"/>
                <a:gd name="connsiteX1" fmla="*/ 640556 w 660053"/>
                <a:gd name="connsiteY1" fmla="*/ 817539 h 817539"/>
                <a:gd name="connsiteX2" fmla="*/ 342900 w 660053"/>
                <a:gd name="connsiteY2" fmla="*/ 683395 h 817539"/>
                <a:gd name="connsiteX3" fmla="*/ 0 w 660053"/>
                <a:gd name="connsiteY3" fmla="*/ 334145 h 817539"/>
                <a:gd name="connsiteX0" fmla="*/ 0 w 644580"/>
                <a:gd name="connsiteY0" fmla="*/ 334962 h 818356"/>
                <a:gd name="connsiteX1" fmla="*/ 640556 w 644580"/>
                <a:gd name="connsiteY1" fmla="*/ 818356 h 818356"/>
                <a:gd name="connsiteX2" fmla="*/ 342900 w 644580"/>
                <a:gd name="connsiteY2" fmla="*/ 684212 h 818356"/>
                <a:gd name="connsiteX3" fmla="*/ 0 w 644580"/>
                <a:gd name="connsiteY3" fmla="*/ 334962 h 818356"/>
                <a:gd name="connsiteX0" fmla="*/ 0 w 644963"/>
                <a:gd name="connsiteY0" fmla="*/ 325170 h 808564"/>
                <a:gd name="connsiteX1" fmla="*/ 640556 w 644963"/>
                <a:gd name="connsiteY1" fmla="*/ 808564 h 808564"/>
                <a:gd name="connsiteX2" fmla="*/ 342900 w 644963"/>
                <a:gd name="connsiteY2" fmla="*/ 674420 h 808564"/>
                <a:gd name="connsiteX3" fmla="*/ 0 w 644963"/>
                <a:gd name="connsiteY3" fmla="*/ 325170 h 808564"/>
                <a:gd name="connsiteX0" fmla="*/ 0 w 645216"/>
                <a:gd name="connsiteY0" fmla="*/ 318177 h 801571"/>
                <a:gd name="connsiteX1" fmla="*/ 640556 w 645216"/>
                <a:gd name="connsiteY1" fmla="*/ 801571 h 801571"/>
                <a:gd name="connsiteX2" fmla="*/ 342900 w 645216"/>
                <a:gd name="connsiteY2" fmla="*/ 667427 h 801571"/>
                <a:gd name="connsiteX3" fmla="*/ 0 w 645216"/>
                <a:gd name="connsiteY3" fmla="*/ 318177 h 801571"/>
                <a:gd name="connsiteX0" fmla="*/ 0 w 645086"/>
                <a:gd name="connsiteY0" fmla="*/ 323770 h 807164"/>
                <a:gd name="connsiteX1" fmla="*/ 640556 w 645086"/>
                <a:gd name="connsiteY1" fmla="*/ 807164 h 807164"/>
                <a:gd name="connsiteX2" fmla="*/ 342900 w 645086"/>
                <a:gd name="connsiteY2" fmla="*/ 673020 h 807164"/>
                <a:gd name="connsiteX3" fmla="*/ 0 w 645086"/>
                <a:gd name="connsiteY3" fmla="*/ 323770 h 807164"/>
                <a:gd name="connsiteX0" fmla="*/ 0 w 649713"/>
                <a:gd name="connsiteY0" fmla="*/ 334643 h 818037"/>
                <a:gd name="connsiteX1" fmla="*/ 640556 w 649713"/>
                <a:gd name="connsiteY1" fmla="*/ 818037 h 818037"/>
                <a:gd name="connsiteX2" fmla="*/ 342900 w 649713"/>
                <a:gd name="connsiteY2" fmla="*/ 683893 h 818037"/>
                <a:gd name="connsiteX3" fmla="*/ 0 w 649713"/>
                <a:gd name="connsiteY3" fmla="*/ 334643 h 818037"/>
                <a:gd name="connsiteX0" fmla="*/ 0 w 650371"/>
                <a:gd name="connsiteY0" fmla="*/ 343255 h 826649"/>
                <a:gd name="connsiteX1" fmla="*/ 640556 w 650371"/>
                <a:gd name="connsiteY1" fmla="*/ 826649 h 826649"/>
                <a:gd name="connsiteX2" fmla="*/ 342900 w 650371"/>
                <a:gd name="connsiteY2" fmla="*/ 692505 h 826649"/>
                <a:gd name="connsiteX3" fmla="*/ 0 w 650371"/>
                <a:gd name="connsiteY3" fmla="*/ 343255 h 82664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649801"/>
                <a:gd name="connsiteY0" fmla="*/ 319725 h 803119"/>
                <a:gd name="connsiteX1" fmla="*/ 640556 w 649801"/>
                <a:gd name="connsiteY1" fmla="*/ 803119 h 803119"/>
                <a:gd name="connsiteX2" fmla="*/ 342900 w 649801"/>
                <a:gd name="connsiteY2" fmla="*/ 668975 h 803119"/>
                <a:gd name="connsiteX3" fmla="*/ 0 w 649801"/>
                <a:gd name="connsiteY3" fmla="*/ 319725 h 803119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0 w 921106"/>
                <a:gd name="connsiteY0" fmla="*/ 319725 h 2242543"/>
                <a:gd name="connsiteX1" fmla="*/ 640556 w 921106"/>
                <a:gd name="connsiteY1" fmla="*/ 803119 h 2242543"/>
                <a:gd name="connsiteX2" fmla="*/ 914400 w 921106"/>
                <a:gd name="connsiteY2" fmla="*/ 2242189 h 2242543"/>
                <a:gd name="connsiteX3" fmla="*/ 342900 w 921106"/>
                <a:gd name="connsiteY3" fmla="*/ 668975 h 2242543"/>
                <a:gd name="connsiteX4" fmla="*/ 0 w 921106"/>
                <a:gd name="connsiteY4" fmla="*/ 319725 h 2242543"/>
                <a:gd name="connsiteX0" fmla="*/ 5418 w 926524"/>
                <a:gd name="connsiteY0" fmla="*/ 319725 h 2242543"/>
                <a:gd name="connsiteX1" fmla="*/ 645974 w 926524"/>
                <a:gd name="connsiteY1" fmla="*/ 803119 h 2242543"/>
                <a:gd name="connsiteX2" fmla="*/ 919818 w 926524"/>
                <a:gd name="connsiteY2" fmla="*/ 2242189 h 2242543"/>
                <a:gd name="connsiteX3" fmla="*/ 348318 w 926524"/>
                <a:gd name="connsiteY3" fmla="*/ 668975 h 2242543"/>
                <a:gd name="connsiteX4" fmla="*/ 5418 w 926524"/>
                <a:gd name="connsiteY4" fmla="*/ 319725 h 2242543"/>
                <a:gd name="connsiteX0" fmla="*/ 5418 w 927878"/>
                <a:gd name="connsiteY0" fmla="*/ 319725 h 2245948"/>
                <a:gd name="connsiteX1" fmla="*/ 645974 w 927878"/>
                <a:gd name="connsiteY1" fmla="*/ 803119 h 2245948"/>
                <a:gd name="connsiteX2" fmla="*/ 667405 w 927878"/>
                <a:gd name="connsiteY2" fmla="*/ 1099189 h 2245948"/>
                <a:gd name="connsiteX3" fmla="*/ 919818 w 927878"/>
                <a:gd name="connsiteY3" fmla="*/ 2242189 h 2245948"/>
                <a:gd name="connsiteX4" fmla="*/ 348318 w 927878"/>
                <a:gd name="connsiteY4" fmla="*/ 668975 h 2245948"/>
                <a:gd name="connsiteX5" fmla="*/ 5418 w 927878"/>
                <a:gd name="connsiteY5" fmla="*/ 319725 h 2245948"/>
                <a:gd name="connsiteX0" fmla="*/ 5418 w 2263840"/>
                <a:gd name="connsiteY0" fmla="*/ 319725 h 2299365"/>
                <a:gd name="connsiteX1" fmla="*/ 645974 w 2263840"/>
                <a:gd name="connsiteY1" fmla="*/ 803119 h 2299365"/>
                <a:gd name="connsiteX2" fmla="*/ 667405 w 2263840"/>
                <a:gd name="connsiteY2" fmla="*/ 1099189 h 2299365"/>
                <a:gd name="connsiteX3" fmla="*/ 2262842 w 2263840"/>
                <a:gd name="connsiteY3" fmla="*/ 1870713 h 2299365"/>
                <a:gd name="connsiteX4" fmla="*/ 919818 w 2263840"/>
                <a:gd name="connsiteY4" fmla="*/ 2242189 h 2299365"/>
                <a:gd name="connsiteX5" fmla="*/ 348318 w 2263840"/>
                <a:gd name="connsiteY5" fmla="*/ 668975 h 2299365"/>
                <a:gd name="connsiteX6" fmla="*/ 5418 w 2263840"/>
                <a:gd name="connsiteY6" fmla="*/ 319725 h 2299365"/>
                <a:gd name="connsiteX0" fmla="*/ 5418 w 2263933"/>
                <a:gd name="connsiteY0" fmla="*/ 319725 h 2252515"/>
                <a:gd name="connsiteX1" fmla="*/ 645974 w 2263933"/>
                <a:gd name="connsiteY1" fmla="*/ 803119 h 2252515"/>
                <a:gd name="connsiteX2" fmla="*/ 667405 w 2263933"/>
                <a:gd name="connsiteY2" fmla="*/ 1099189 h 2252515"/>
                <a:gd name="connsiteX3" fmla="*/ 2262842 w 2263933"/>
                <a:gd name="connsiteY3" fmla="*/ 1870713 h 2252515"/>
                <a:gd name="connsiteX4" fmla="*/ 919818 w 2263933"/>
                <a:gd name="connsiteY4" fmla="*/ 2242189 h 2252515"/>
                <a:gd name="connsiteX5" fmla="*/ 348318 w 2263933"/>
                <a:gd name="connsiteY5" fmla="*/ 668975 h 2252515"/>
                <a:gd name="connsiteX6" fmla="*/ 5418 w 2263933"/>
                <a:gd name="connsiteY6" fmla="*/ 319725 h 2252515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667405 w 2306758"/>
                <a:gd name="connsiteY2" fmla="*/ 1099189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  <a:gd name="connsiteX0" fmla="*/ 5418 w 2306758"/>
                <a:gd name="connsiteY0" fmla="*/ 319725 h 2252051"/>
                <a:gd name="connsiteX1" fmla="*/ 645974 w 2306758"/>
                <a:gd name="connsiteY1" fmla="*/ 803119 h 2252051"/>
                <a:gd name="connsiteX2" fmla="*/ 705505 w 2306758"/>
                <a:gd name="connsiteY2" fmla="*/ 1132526 h 2252051"/>
                <a:gd name="connsiteX3" fmla="*/ 2305704 w 2306758"/>
                <a:gd name="connsiteY3" fmla="*/ 1856425 h 2252051"/>
                <a:gd name="connsiteX4" fmla="*/ 919818 w 2306758"/>
                <a:gd name="connsiteY4" fmla="*/ 2242189 h 2252051"/>
                <a:gd name="connsiteX5" fmla="*/ 348318 w 2306758"/>
                <a:gd name="connsiteY5" fmla="*/ 668975 h 2252051"/>
                <a:gd name="connsiteX6" fmla="*/ 5418 w 2306758"/>
                <a:gd name="connsiteY6" fmla="*/ 319725 h 2252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6758" h="2252051">
                  <a:moveTo>
                    <a:pt x="5418" y="319725"/>
                  </a:moveTo>
                  <a:cubicBezTo>
                    <a:pt x="265768" y="-224258"/>
                    <a:pt x="726143" y="-81118"/>
                    <a:pt x="645974" y="803119"/>
                  </a:cubicBezTo>
                  <a:cubicBezTo>
                    <a:pt x="626924" y="1042567"/>
                    <a:pt x="640814" y="1087943"/>
                    <a:pt x="705505" y="1132526"/>
                  </a:cubicBezTo>
                  <a:cubicBezTo>
                    <a:pt x="1035308" y="1050108"/>
                    <a:pt x="1944548" y="1651637"/>
                    <a:pt x="2305704" y="1856425"/>
                  </a:cubicBezTo>
                  <a:cubicBezTo>
                    <a:pt x="2347773" y="2046925"/>
                    <a:pt x="1118255" y="2305953"/>
                    <a:pt x="919818" y="2242189"/>
                  </a:cubicBezTo>
                  <a:cubicBezTo>
                    <a:pt x="581681" y="2246422"/>
                    <a:pt x="-570845" y="1717255"/>
                    <a:pt x="348318" y="668975"/>
                  </a:cubicBezTo>
                  <a:cubicBezTo>
                    <a:pt x="358901" y="428733"/>
                    <a:pt x="331385" y="385342"/>
                    <a:pt x="5418" y="31972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A2CAA76-A9B8-2E1C-0168-DF4AA708E03F}"/>
                </a:ext>
              </a:extLst>
            </p:cNvPr>
            <p:cNvSpPr/>
            <p:nvPr/>
          </p:nvSpPr>
          <p:spPr>
            <a:xfrm rot="1129665" flipH="1">
              <a:off x="5869876" y="5568381"/>
              <a:ext cx="555322" cy="214053"/>
            </a:xfrm>
            <a:custGeom>
              <a:avLst/>
              <a:gdLst>
                <a:gd name="connsiteX0" fmla="*/ 0 w 590550"/>
                <a:gd name="connsiteY0" fmla="*/ 0 h 178066"/>
                <a:gd name="connsiteX1" fmla="*/ 133350 w 590550"/>
                <a:gd name="connsiteY1" fmla="*/ 165100 h 178066"/>
                <a:gd name="connsiteX2" fmla="*/ 260350 w 590550"/>
                <a:gd name="connsiteY2" fmla="*/ 165100 h 178066"/>
                <a:gd name="connsiteX3" fmla="*/ 590550 w 590550"/>
                <a:gd name="connsiteY3" fmla="*/ 146050 h 178066"/>
                <a:gd name="connsiteX4" fmla="*/ 590550 w 590550"/>
                <a:gd name="connsiteY4" fmla="*/ 146050 h 178066"/>
                <a:gd name="connsiteX0" fmla="*/ 0 w 590550"/>
                <a:gd name="connsiteY0" fmla="*/ 0 h 184981"/>
                <a:gd name="connsiteX1" fmla="*/ 133350 w 590550"/>
                <a:gd name="connsiteY1" fmla="*/ 165100 h 184981"/>
                <a:gd name="connsiteX2" fmla="*/ 260350 w 590550"/>
                <a:gd name="connsiteY2" fmla="*/ 165100 h 184981"/>
                <a:gd name="connsiteX3" fmla="*/ 590550 w 590550"/>
                <a:gd name="connsiteY3" fmla="*/ 146050 h 184981"/>
                <a:gd name="connsiteX4" fmla="*/ 590550 w 590550"/>
                <a:gd name="connsiteY4" fmla="*/ 146050 h 184981"/>
                <a:gd name="connsiteX0" fmla="*/ 0 w 590550"/>
                <a:gd name="connsiteY0" fmla="*/ 0 h 175461"/>
                <a:gd name="connsiteX1" fmla="*/ 133350 w 590550"/>
                <a:gd name="connsiteY1" fmla="*/ 165100 h 175461"/>
                <a:gd name="connsiteX2" fmla="*/ 267494 w 590550"/>
                <a:gd name="connsiteY2" fmla="*/ 153194 h 175461"/>
                <a:gd name="connsiteX3" fmla="*/ 590550 w 590550"/>
                <a:gd name="connsiteY3" fmla="*/ 146050 h 175461"/>
                <a:gd name="connsiteX4" fmla="*/ 590550 w 590550"/>
                <a:gd name="connsiteY4" fmla="*/ 146050 h 175461"/>
                <a:gd name="connsiteX0" fmla="*/ 0 w 590550"/>
                <a:gd name="connsiteY0" fmla="*/ 0 h 174227"/>
                <a:gd name="connsiteX1" fmla="*/ 133350 w 590550"/>
                <a:gd name="connsiteY1" fmla="*/ 165100 h 174227"/>
                <a:gd name="connsiteX2" fmla="*/ 267494 w 590550"/>
                <a:gd name="connsiteY2" fmla="*/ 153194 h 174227"/>
                <a:gd name="connsiteX3" fmla="*/ 325438 w 590550"/>
                <a:gd name="connsiteY3" fmla="*/ 156369 h 174227"/>
                <a:gd name="connsiteX4" fmla="*/ 590550 w 590550"/>
                <a:gd name="connsiteY4" fmla="*/ 146050 h 174227"/>
                <a:gd name="connsiteX5" fmla="*/ 590550 w 590550"/>
                <a:gd name="connsiteY5" fmla="*/ 146050 h 174227"/>
                <a:gd name="connsiteX0" fmla="*/ 0 w 590550"/>
                <a:gd name="connsiteY0" fmla="*/ 0 h 175322"/>
                <a:gd name="connsiteX1" fmla="*/ 133350 w 590550"/>
                <a:gd name="connsiteY1" fmla="*/ 165100 h 175322"/>
                <a:gd name="connsiteX2" fmla="*/ 325438 w 590550"/>
                <a:gd name="connsiteY2" fmla="*/ 156369 h 175322"/>
                <a:gd name="connsiteX3" fmla="*/ 590550 w 590550"/>
                <a:gd name="connsiteY3" fmla="*/ 146050 h 175322"/>
                <a:gd name="connsiteX4" fmla="*/ 590550 w 590550"/>
                <a:gd name="connsiteY4" fmla="*/ 146050 h 175322"/>
                <a:gd name="connsiteX0" fmla="*/ 0 w 590550"/>
                <a:gd name="connsiteY0" fmla="*/ 0 h 177509"/>
                <a:gd name="connsiteX1" fmla="*/ 133350 w 590550"/>
                <a:gd name="connsiteY1" fmla="*/ 165100 h 177509"/>
                <a:gd name="connsiteX2" fmla="*/ 258763 w 590550"/>
                <a:gd name="connsiteY2" fmla="*/ 163512 h 177509"/>
                <a:gd name="connsiteX3" fmla="*/ 590550 w 590550"/>
                <a:gd name="connsiteY3" fmla="*/ 146050 h 177509"/>
                <a:gd name="connsiteX4" fmla="*/ 590550 w 590550"/>
                <a:gd name="connsiteY4" fmla="*/ 146050 h 177509"/>
                <a:gd name="connsiteX0" fmla="*/ 0 w 590550"/>
                <a:gd name="connsiteY0" fmla="*/ 0 h 223070"/>
                <a:gd name="connsiteX1" fmla="*/ 133350 w 590550"/>
                <a:gd name="connsiteY1" fmla="*/ 165100 h 223070"/>
                <a:gd name="connsiteX2" fmla="*/ 258763 w 590550"/>
                <a:gd name="connsiteY2" fmla="*/ 163512 h 223070"/>
                <a:gd name="connsiteX3" fmla="*/ 590550 w 590550"/>
                <a:gd name="connsiteY3" fmla="*/ 146050 h 223070"/>
                <a:gd name="connsiteX4" fmla="*/ 590550 w 590550"/>
                <a:gd name="connsiteY4" fmla="*/ 146050 h 223070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4" fmla="*/ 590550 w 590550"/>
                <a:gd name="connsiteY4" fmla="*/ 146050 h 227632"/>
                <a:gd name="connsiteX0" fmla="*/ 0 w 602457"/>
                <a:gd name="connsiteY0" fmla="*/ 0 h 227632"/>
                <a:gd name="connsiteX1" fmla="*/ 133350 w 602457"/>
                <a:gd name="connsiteY1" fmla="*/ 165100 h 227632"/>
                <a:gd name="connsiteX2" fmla="*/ 258763 w 602457"/>
                <a:gd name="connsiteY2" fmla="*/ 163512 h 227632"/>
                <a:gd name="connsiteX3" fmla="*/ 590550 w 602457"/>
                <a:gd name="connsiteY3" fmla="*/ 146050 h 227632"/>
                <a:gd name="connsiteX4" fmla="*/ 602457 w 602457"/>
                <a:gd name="connsiteY4" fmla="*/ 136525 h 227632"/>
                <a:gd name="connsiteX0" fmla="*/ 0 w 590550"/>
                <a:gd name="connsiteY0" fmla="*/ 0 h 227632"/>
                <a:gd name="connsiteX1" fmla="*/ 133350 w 590550"/>
                <a:gd name="connsiteY1" fmla="*/ 165100 h 227632"/>
                <a:gd name="connsiteX2" fmla="*/ 258763 w 590550"/>
                <a:gd name="connsiteY2" fmla="*/ 163512 h 227632"/>
                <a:gd name="connsiteX3" fmla="*/ 590550 w 590550"/>
                <a:gd name="connsiteY3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  <a:gd name="connsiteX0" fmla="*/ 0 w 590550"/>
                <a:gd name="connsiteY0" fmla="*/ 0 h 227632"/>
                <a:gd name="connsiteX1" fmla="*/ 258763 w 590550"/>
                <a:gd name="connsiteY1" fmla="*/ 163512 h 227632"/>
                <a:gd name="connsiteX2" fmla="*/ 590550 w 590550"/>
                <a:gd name="connsiteY2" fmla="*/ 146050 h 22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550" h="227632">
                  <a:moveTo>
                    <a:pt x="0" y="0"/>
                  </a:moveTo>
                  <a:cubicBezTo>
                    <a:pt x="53909" y="34065"/>
                    <a:pt x="60325" y="212989"/>
                    <a:pt x="258763" y="163512"/>
                  </a:cubicBezTo>
                  <a:cubicBezTo>
                    <a:pt x="334037" y="305196"/>
                    <a:pt x="570177" y="171582"/>
                    <a:pt x="590550" y="146050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FA84847-C439-8A3A-1673-2A13DE8C16EF}"/>
                </a:ext>
              </a:extLst>
            </p:cNvPr>
            <p:cNvGrpSpPr/>
            <p:nvPr/>
          </p:nvGrpSpPr>
          <p:grpSpPr>
            <a:xfrm rot="21156642">
              <a:off x="7607398" y="4422647"/>
              <a:ext cx="2248480" cy="1228806"/>
              <a:chOff x="7611808" y="4458374"/>
              <a:chExt cx="2156814" cy="1178710"/>
            </a:xfrm>
          </p:grpSpPr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29A5A8D0-9B4E-C604-72FB-71C72FDE07EA}"/>
                  </a:ext>
                </a:extLst>
              </p:cNvPr>
              <p:cNvSpPr/>
              <p:nvPr/>
            </p:nvSpPr>
            <p:spPr>
              <a:xfrm>
                <a:off x="7669196" y="4481778"/>
                <a:ext cx="2099426" cy="1155306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5">
                <a:extLst>
                  <a:ext uri="{FF2B5EF4-FFF2-40B4-BE49-F238E27FC236}">
                    <a16:creationId xmlns:a16="http://schemas.microsoft.com/office/drawing/2014/main" id="{5C70D617-51E9-425B-947A-C3C5C05184DC}"/>
                  </a:ext>
                </a:extLst>
              </p:cNvPr>
              <p:cNvSpPr/>
              <p:nvPr/>
            </p:nvSpPr>
            <p:spPr>
              <a:xfrm>
                <a:off x="7685526" y="4483989"/>
                <a:ext cx="1887696" cy="1038793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991C62B5-DBA3-27DC-F5F1-BD339FC952AD}"/>
                  </a:ext>
                </a:extLst>
              </p:cNvPr>
              <p:cNvSpPr/>
              <p:nvPr/>
            </p:nvSpPr>
            <p:spPr>
              <a:xfrm>
                <a:off x="7611808" y="4458374"/>
                <a:ext cx="1887696" cy="845582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9775" h="536140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465667" y="255058"/>
                      <a:pt x="553508" y="313267"/>
                      <a:pt x="739775" y="307975"/>
                    </a:cubicBezTo>
                    <a:cubicBezTo>
                      <a:pt x="712258" y="379942"/>
                      <a:pt x="646642" y="439208"/>
                      <a:pt x="504825" y="415925"/>
                    </a:cubicBezTo>
                    <a:cubicBezTo>
                      <a:pt x="485775" y="503767"/>
                      <a:pt x="403225" y="578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22159E-FCA1-4C4C-10D1-3C538B152608}"/>
                </a:ext>
              </a:extLst>
            </p:cNvPr>
            <p:cNvGrpSpPr/>
            <p:nvPr/>
          </p:nvGrpSpPr>
          <p:grpSpPr>
            <a:xfrm>
              <a:off x="4321624" y="3296997"/>
              <a:ext cx="4764985" cy="1736332"/>
              <a:chOff x="5232179" y="3052810"/>
              <a:chExt cx="2059092" cy="750321"/>
            </a:xfrm>
          </p:grpSpPr>
          <p:sp>
            <p:nvSpPr>
              <p:cNvPr id="34" name="Rectangle 17">
                <a:extLst>
                  <a:ext uri="{FF2B5EF4-FFF2-40B4-BE49-F238E27FC236}">
                    <a16:creationId xmlns:a16="http://schemas.microsoft.com/office/drawing/2014/main" id="{432EBD85-1B0E-6823-25B6-991FD8BE12D2}"/>
                  </a:ext>
                </a:extLst>
              </p:cNvPr>
              <p:cNvSpPr/>
              <p:nvPr/>
            </p:nvSpPr>
            <p:spPr>
              <a:xfrm>
                <a:off x="5232179" y="3091308"/>
                <a:ext cx="2059092" cy="711823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9902 w 1906029"/>
                  <a:gd name="connsiteY0" fmla="*/ 43271 h 688054"/>
                  <a:gd name="connsiteX1" fmla="*/ 1898210 w 1906029"/>
                  <a:gd name="connsiteY1" fmla="*/ 596499 h 688054"/>
                  <a:gd name="connsiteX2" fmla="*/ 1650560 w 1906029"/>
                  <a:gd name="connsiteY2" fmla="*/ 574274 h 688054"/>
                  <a:gd name="connsiteX3" fmla="*/ 923952 w 1906029"/>
                  <a:gd name="connsiteY3" fmla="*/ 512821 h 688054"/>
                  <a:gd name="connsiteX4" fmla="*/ 0 w 1906029"/>
                  <a:gd name="connsiteY4" fmla="*/ 91844 h 688054"/>
                  <a:gd name="connsiteX5" fmla="*/ 269902 w 1906029"/>
                  <a:gd name="connsiteY5" fmla="*/ 43271 h 688054"/>
                  <a:gd name="connsiteX0" fmla="*/ 302423 w 1938550"/>
                  <a:gd name="connsiteY0" fmla="*/ 43271 h 688054"/>
                  <a:gd name="connsiteX1" fmla="*/ 1930731 w 1938550"/>
                  <a:gd name="connsiteY1" fmla="*/ 596499 h 688054"/>
                  <a:gd name="connsiteX2" fmla="*/ 1683081 w 1938550"/>
                  <a:gd name="connsiteY2" fmla="*/ 574274 h 688054"/>
                  <a:gd name="connsiteX3" fmla="*/ 956473 w 1938550"/>
                  <a:gd name="connsiteY3" fmla="*/ 512821 h 688054"/>
                  <a:gd name="connsiteX4" fmla="*/ 0 w 1938550"/>
                  <a:gd name="connsiteY4" fmla="*/ 109583 h 688054"/>
                  <a:gd name="connsiteX5" fmla="*/ 302423 w 1938550"/>
                  <a:gd name="connsiteY5" fmla="*/ 43271 h 688054"/>
                  <a:gd name="connsiteX0" fmla="*/ 311292 w 1947419"/>
                  <a:gd name="connsiteY0" fmla="*/ 43271 h 688054"/>
                  <a:gd name="connsiteX1" fmla="*/ 1939600 w 1947419"/>
                  <a:gd name="connsiteY1" fmla="*/ 596499 h 688054"/>
                  <a:gd name="connsiteX2" fmla="*/ 1691950 w 1947419"/>
                  <a:gd name="connsiteY2" fmla="*/ 574274 h 688054"/>
                  <a:gd name="connsiteX3" fmla="*/ 965342 w 1947419"/>
                  <a:gd name="connsiteY3" fmla="*/ 512821 h 688054"/>
                  <a:gd name="connsiteX4" fmla="*/ 0 w 1947419"/>
                  <a:gd name="connsiteY4" fmla="*/ 115496 h 688054"/>
                  <a:gd name="connsiteX5" fmla="*/ 311292 w 1947419"/>
                  <a:gd name="connsiteY5" fmla="*/ 43271 h 688054"/>
                  <a:gd name="connsiteX0" fmla="*/ 311292 w 1947419"/>
                  <a:gd name="connsiteY0" fmla="*/ 44862 h 689645"/>
                  <a:gd name="connsiteX1" fmla="*/ 1939600 w 1947419"/>
                  <a:gd name="connsiteY1" fmla="*/ 598090 h 689645"/>
                  <a:gd name="connsiteX2" fmla="*/ 1691950 w 1947419"/>
                  <a:gd name="connsiteY2" fmla="*/ 575865 h 689645"/>
                  <a:gd name="connsiteX3" fmla="*/ 965342 w 1947419"/>
                  <a:gd name="connsiteY3" fmla="*/ 514412 h 689645"/>
                  <a:gd name="connsiteX4" fmla="*/ 0 w 1947419"/>
                  <a:gd name="connsiteY4" fmla="*/ 117087 h 689645"/>
                  <a:gd name="connsiteX5" fmla="*/ 311292 w 1947419"/>
                  <a:gd name="connsiteY5" fmla="*/ 44862 h 689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419" h="689645">
                    <a:moveTo>
                      <a:pt x="311292" y="44862"/>
                    </a:moveTo>
                    <a:cubicBezTo>
                      <a:pt x="807495" y="-151729"/>
                      <a:pt x="1466146" y="346486"/>
                      <a:pt x="1939600" y="598090"/>
                    </a:cubicBezTo>
                    <a:cubicBezTo>
                      <a:pt x="1989793" y="653782"/>
                      <a:pt x="1785535" y="546949"/>
                      <a:pt x="1691950" y="575865"/>
                    </a:cubicBezTo>
                    <a:cubicBezTo>
                      <a:pt x="1449747" y="555381"/>
                      <a:pt x="1337720" y="880971"/>
                      <a:pt x="965342" y="514412"/>
                    </a:cubicBezTo>
                    <a:cubicBezTo>
                      <a:pt x="689117" y="433979"/>
                      <a:pt x="250825" y="222920"/>
                      <a:pt x="0" y="117087"/>
                    </a:cubicBezTo>
                    <a:cubicBezTo>
                      <a:pt x="32808" y="66404"/>
                      <a:pt x="278484" y="95545"/>
                      <a:pt x="311292" y="44862"/>
                    </a:cubicBezTo>
                    <a:close/>
                  </a:path>
                </a:pathLst>
              </a:custGeom>
              <a:solidFill>
                <a:srgbClr val="17905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17">
                <a:extLst>
                  <a:ext uri="{FF2B5EF4-FFF2-40B4-BE49-F238E27FC236}">
                    <a16:creationId xmlns:a16="http://schemas.microsoft.com/office/drawing/2014/main" id="{DDFA1F55-0F28-D10F-F847-0D98107ED922}"/>
                  </a:ext>
                </a:extLst>
              </p:cNvPr>
              <p:cNvSpPr/>
              <p:nvPr/>
            </p:nvSpPr>
            <p:spPr>
              <a:xfrm>
                <a:off x="5444317" y="3085226"/>
                <a:ext cx="1656459" cy="599707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260951 w 1897078"/>
                  <a:gd name="connsiteY0" fmla="*/ 43271 h 688054"/>
                  <a:gd name="connsiteX1" fmla="*/ 1889259 w 1897078"/>
                  <a:gd name="connsiteY1" fmla="*/ 596499 h 688054"/>
                  <a:gd name="connsiteX2" fmla="*/ 1641609 w 1897078"/>
                  <a:gd name="connsiteY2" fmla="*/ 574274 h 688054"/>
                  <a:gd name="connsiteX3" fmla="*/ 915001 w 1897078"/>
                  <a:gd name="connsiteY3" fmla="*/ 512821 h 688054"/>
                  <a:gd name="connsiteX4" fmla="*/ 0 w 1897078"/>
                  <a:gd name="connsiteY4" fmla="*/ 112873 h 688054"/>
                  <a:gd name="connsiteX5" fmla="*/ 260951 w 1897078"/>
                  <a:gd name="connsiteY5" fmla="*/ 43271 h 688054"/>
                  <a:gd name="connsiteX0" fmla="*/ 183074 w 1897078"/>
                  <a:gd name="connsiteY0" fmla="*/ 40716 h 728515"/>
                  <a:gd name="connsiteX1" fmla="*/ 1889259 w 1897078"/>
                  <a:gd name="connsiteY1" fmla="*/ 636960 h 728515"/>
                  <a:gd name="connsiteX2" fmla="*/ 1641609 w 1897078"/>
                  <a:gd name="connsiteY2" fmla="*/ 614735 h 728515"/>
                  <a:gd name="connsiteX3" fmla="*/ 915001 w 1897078"/>
                  <a:gd name="connsiteY3" fmla="*/ 553282 h 728515"/>
                  <a:gd name="connsiteX4" fmla="*/ 0 w 1897078"/>
                  <a:gd name="connsiteY4" fmla="*/ 153334 h 728515"/>
                  <a:gd name="connsiteX5" fmla="*/ 183074 w 1897078"/>
                  <a:gd name="connsiteY5" fmla="*/ 40716 h 728515"/>
                  <a:gd name="connsiteX0" fmla="*/ 183074 w 1897078"/>
                  <a:gd name="connsiteY0" fmla="*/ 38722 h 726521"/>
                  <a:gd name="connsiteX1" fmla="*/ 1889259 w 1897078"/>
                  <a:gd name="connsiteY1" fmla="*/ 634966 h 726521"/>
                  <a:gd name="connsiteX2" fmla="*/ 1641609 w 1897078"/>
                  <a:gd name="connsiteY2" fmla="*/ 612741 h 726521"/>
                  <a:gd name="connsiteX3" fmla="*/ 915001 w 1897078"/>
                  <a:gd name="connsiteY3" fmla="*/ 551288 h 726521"/>
                  <a:gd name="connsiteX4" fmla="*/ 0 w 1897078"/>
                  <a:gd name="connsiteY4" fmla="*/ 151340 h 726521"/>
                  <a:gd name="connsiteX5" fmla="*/ 183074 w 1897078"/>
                  <a:gd name="connsiteY5" fmla="*/ 38722 h 726521"/>
                  <a:gd name="connsiteX0" fmla="*/ 183074 w 1897078"/>
                  <a:gd name="connsiteY0" fmla="*/ 39332 h 727131"/>
                  <a:gd name="connsiteX1" fmla="*/ 1889259 w 1897078"/>
                  <a:gd name="connsiteY1" fmla="*/ 635576 h 727131"/>
                  <a:gd name="connsiteX2" fmla="*/ 1641609 w 1897078"/>
                  <a:gd name="connsiteY2" fmla="*/ 613351 h 727131"/>
                  <a:gd name="connsiteX3" fmla="*/ 915001 w 1897078"/>
                  <a:gd name="connsiteY3" fmla="*/ 551898 h 727131"/>
                  <a:gd name="connsiteX4" fmla="*/ 0 w 1897078"/>
                  <a:gd name="connsiteY4" fmla="*/ 151950 h 727131"/>
                  <a:gd name="connsiteX5" fmla="*/ 183074 w 1897078"/>
                  <a:gd name="connsiteY5" fmla="*/ 39332 h 72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7078" h="727131">
                    <a:moveTo>
                      <a:pt x="183074" y="39332"/>
                    </a:moveTo>
                    <a:cubicBezTo>
                      <a:pt x="679277" y="-157259"/>
                      <a:pt x="1601146" y="436847"/>
                      <a:pt x="1889259" y="635576"/>
                    </a:cubicBezTo>
                    <a:cubicBezTo>
                      <a:pt x="1939452" y="691268"/>
                      <a:pt x="1735194" y="584435"/>
                      <a:pt x="1641609" y="613351"/>
                    </a:cubicBezTo>
                    <a:cubicBezTo>
                      <a:pt x="1399406" y="592867"/>
                      <a:pt x="1287379" y="918457"/>
                      <a:pt x="915001" y="551898"/>
                    </a:cubicBezTo>
                    <a:cubicBezTo>
                      <a:pt x="638776" y="471465"/>
                      <a:pt x="250825" y="257783"/>
                      <a:pt x="0" y="151950"/>
                    </a:cubicBezTo>
                    <a:cubicBezTo>
                      <a:pt x="32808" y="101267"/>
                      <a:pt x="150266" y="90015"/>
                      <a:pt x="183074" y="39332"/>
                    </a:cubicBezTo>
                    <a:close/>
                  </a:path>
                </a:pathLst>
              </a:custGeom>
              <a:solidFill>
                <a:srgbClr val="75331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17">
                <a:extLst>
                  <a:ext uri="{FF2B5EF4-FFF2-40B4-BE49-F238E27FC236}">
                    <a16:creationId xmlns:a16="http://schemas.microsoft.com/office/drawing/2014/main" id="{87BD2495-E46A-14CA-3D1A-24EB330F2647}"/>
                  </a:ext>
                </a:extLst>
              </p:cNvPr>
              <p:cNvSpPr/>
              <p:nvPr/>
            </p:nvSpPr>
            <p:spPr>
              <a:xfrm>
                <a:off x="5522585" y="3052810"/>
                <a:ext cx="1443070" cy="531004"/>
              </a:xfrm>
              <a:custGeom>
                <a:avLst/>
                <a:gdLst>
                  <a:gd name="connsiteX0" fmla="*/ 0 w 739775"/>
                  <a:gd name="connsiteY0" fmla="*/ 0 h 507650"/>
                  <a:gd name="connsiteX1" fmla="*/ 739775 w 739775"/>
                  <a:gd name="connsiteY1" fmla="*/ 0 h 507650"/>
                  <a:gd name="connsiteX2" fmla="*/ 739775 w 739775"/>
                  <a:gd name="connsiteY2" fmla="*/ 507650 h 507650"/>
                  <a:gd name="connsiteX3" fmla="*/ 0 w 739775"/>
                  <a:gd name="connsiteY3" fmla="*/ 507650 h 507650"/>
                  <a:gd name="connsiteX4" fmla="*/ 0 w 739775"/>
                  <a:gd name="connsiteY4" fmla="*/ 0 h 507650"/>
                  <a:gd name="connsiteX0" fmla="*/ 0 w 752475"/>
                  <a:gd name="connsiteY0" fmla="*/ 0 h 825150"/>
                  <a:gd name="connsiteX1" fmla="*/ 739775 w 752475"/>
                  <a:gd name="connsiteY1" fmla="*/ 0 h 825150"/>
                  <a:gd name="connsiteX2" fmla="*/ 752475 w 752475"/>
                  <a:gd name="connsiteY2" fmla="*/ 825150 h 825150"/>
                  <a:gd name="connsiteX3" fmla="*/ 0 w 752475"/>
                  <a:gd name="connsiteY3" fmla="*/ 507650 h 825150"/>
                  <a:gd name="connsiteX4" fmla="*/ 0 w 752475"/>
                  <a:gd name="connsiteY4" fmla="*/ 0 h 825150"/>
                  <a:gd name="connsiteX0" fmla="*/ 0 w 1479083"/>
                  <a:gd name="connsiteY0" fmla="*/ 0 h 886603"/>
                  <a:gd name="connsiteX1" fmla="*/ 739775 w 1479083"/>
                  <a:gd name="connsiteY1" fmla="*/ 0 h 886603"/>
                  <a:gd name="connsiteX2" fmla="*/ 1479083 w 1479083"/>
                  <a:gd name="connsiteY2" fmla="*/ 886603 h 886603"/>
                  <a:gd name="connsiteX3" fmla="*/ 752475 w 1479083"/>
                  <a:gd name="connsiteY3" fmla="*/ 825150 h 886603"/>
                  <a:gd name="connsiteX4" fmla="*/ 0 w 1479083"/>
                  <a:gd name="connsiteY4" fmla="*/ 507650 h 886603"/>
                  <a:gd name="connsiteX5" fmla="*/ 0 w 1479083"/>
                  <a:gd name="connsiteY5" fmla="*/ 0 h 886603"/>
                  <a:gd name="connsiteX0" fmla="*/ 0 w 1740362"/>
                  <a:gd name="connsiteY0" fmla="*/ 0 h 927051"/>
                  <a:gd name="connsiteX1" fmla="*/ 739775 w 1740362"/>
                  <a:gd name="connsiteY1" fmla="*/ 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0 w 1740362"/>
                  <a:gd name="connsiteY0" fmla="*/ 0 h 927051"/>
                  <a:gd name="connsiteX1" fmla="*/ 460375 w 1740362"/>
                  <a:gd name="connsiteY1" fmla="*/ 222250 h 927051"/>
                  <a:gd name="connsiteX2" fmla="*/ 1707683 w 1740362"/>
                  <a:gd name="connsiteY2" fmla="*/ 861203 h 927051"/>
                  <a:gd name="connsiteX3" fmla="*/ 1479083 w 1740362"/>
                  <a:gd name="connsiteY3" fmla="*/ 886603 h 927051"/>
                  <a:gd name="connsiteX4" fmla="*/ 752475 w 1740362"/>
                  <a:gd name="connsiteY4" fmla="*/ 825150 h 927051"/>
                  <a:gd name="connsiteX5" fmla="*/ 0 w 1740362"/>
                  <a:gd name="connsiteY5" fmla="*/ 507650 h 927051"/>
                  <a:gd name="connsiteX6" fmla="*/ 0 w 1740362"/>
                  <a:gd name="connsiteY6" fmla="*/ 0 h 927051"/>
                  <a:gd name="connsiteX0" fmla="*/ 158750 w 1740362"/>
                  <a:gd name="connsiteY0" fmla="*/ 0 h 749251"/>
                  <a:gd name="connsiteX1" fmla="*/ 460375 w 1740362"/>
                  <a:gd name="connsiteY1" fmla="*/ 44450 h 749251"/>
                  <a:gd name="connsiteX2" fmla="*/ 1707683 w 1740362"/>
                  <a:gd name="connsiteY2" fmla="*/ 683403 h 749251"/>
                  <a:gd name="connsiteX3" fmla="*/ 1479083 w 1740362"/>
                  <a:gd name="connsiteY3" fmla="*/ 708803 h 749251"/>
                  <a:gd name="connsiteX4" fmla="*/ 752475 w 1740362"/>
                  <a:gd name="connsiteY4" fmla="*/ 647350 h 749251"/>
                  <a:gd name="connsiteX5" fmla="*/ 0 w 1740362"/>
                  <a:gd name="connsiteY5" fmla="*/ 329850 h 749251"/>
                  <a:gd name="connsiteX6" fmla="*/ 158750 w 1740362"/>
                  <a:gd name="connsiteY6" fmla="*/ 0 h 749251"/>
                  <a:gd name="connsiteX0" fmla="*/ 158750 w 1740362"/>
                  <a:gd name="connsiteY0" fmla="*/ 0 h 749251"/>
                  <a:gd name="connsiteX1" fmla="*/ 1707683 w 1740362"/>
                  <a:gd name="connsiteY1" fmla="*/ 683403 h 749251"/>
                  <a:gd name="connsiteX2" fmla="*/ 1479083 w 1740362"/>
                  <a:gd name="connsiteY2" fmla="*/ 708803 h 749251"/>
                  <a:gd name="connsiteX3" fmla="*/ 752475 w 1740362"/>
                  <a:gd name="connsiteY3" fmla="*/ 647350 h 749251"/>
                  <a:gd name="connsiteX4" fmla="*/ 0 w 1740362"/>
                  <a:gd name="connsiteY4" fmla="*/ 329850 h 749251"/>
                  <a:gd name="connsiteX5" fmla="*/ 158750 w 1740362"/>
                  <a:gd name="connsiteY5" fmla="*/ 0 h 749251"/>
                  <a:gd name="connsiteX0" fmla="*/ 142875 w 1740362"/>
                  <a:gd name="connsiteY0" fmla="*/ 0 h 695276"/>
                  <a:gd name="connsiteX1" fmla="*/ 1707683 w 1740362"/>
                  <a:gd name="connsiteY1" fmla="*/ 629428 h 695276"/>
                  <a:gd name="connsiteX2" fmla="*/ 1479083 w 1740362"/>
                  <a:gd name="connsiteY2" fmla="*/ 654828 h 695276"/>
                  <a:gd name="connsiteX3" fmla="*/ 752475 w 1740362"/>
                  <a:gd name="connsiteY3" fmla="*/ 593375 h 695276"/>
                  <a:gd name="connsiteX4" fmla="*/ 0 w 1740362"/>
                  <a:gd name="connsiteY4" fmla="*/ 275875 h 695276"/>
                  <a:gd name="connsiteX5" fmla="*/ 142875 w 1740362"/>
                  <a:gd name="connsiteY5" fmla="*/ 0 h 695276"/>
                  <a:gd name="connsiteX0" fmla="*/ 142875 w 1740362"/>
                  <a:gd name="connsiteY0" fmla="*/ 0 h 724574"/>
                  <a:gd name="connsiteX1" fmla="*/ 1707683 w 1740362"/>
                  <a:gd name="connsiteY1" fmla="*/ 667528 h 724574"/>
                  <a:gd name="connsiteX2" fmla="*/ 1479083 w 1740362"/>
                  <a:gd name="connsiteY2" fmla="*/ 654828 h 724574"/>
                  <a:gd name="connsiteX3" fmla="*/ 752475 w 1740362"/>
                  <a:gd name="connsiteY3" fmla="*/ 593375 h 724574"/>
                  <a:gd name="connsiteX4" fmla="*/ 0 w 1740362"/>
                  <a:gd name="connsiteY4" fmla="*/ 275875 h 724574"/>
                  <a:gd name="connsiteX5" fmla="*/ 142875 w 1740362"/>
                  <a:gd name="connsiteY5" fmla="*/ 0 h 724574"/>
                  <a:gd name="connsiteX0" fmla="*/ 142875 w 1716157"/>
                  <a:gd name="connsiteY0" fmla="*/ 0 h 685071"/>
                  <a:gd name="connsiteX1" fmla="*/ 1707683 w 1716157"/>
                  <a:gd name="connsiteY1" fmla="*/ 667528 h 685071"/>
                  <a:gd name="connsiteX2" fmla="*/ 1479083 w 1716157"/>
                  <a:gd name="connsiteY2" fmla="*/ 654828 h 685071"/>
                  <a:gd name="connsiteX3" fmla="*/ 752475 w 1716157"/>
                  <a:gd name="connsiteY3" fmla="*/ 593375 h 685071"/>
                  <a:gd name="connsiteX4" fmla="*/ 0 w 1716157"/>
                  <a:gd name="connsiteY4" fmla="*/ 275875 h 685071"/>
                  <a:gd name="connsiteX5" fmla="*/ 142875 w 1716157"/>
                  <a:gd name="connsiteY5" fmla="*/ 0 h 685071"/>
                  <a:gd name="connsiteX0" fmla="*/ 142875 w 1734552"/>
                  <a:gd name="connsiteY0" fmla="*/ 0 h 693401"/>
                  <a:gd name="connsiteX1" fmla="*/ 1726733 w 1734552"/>
                  <a:gd name="connsiteY1" fmla="*/ 677053 h 693401"/>
                  <a:gd name="connsiteX2" fmla="*/ 1479083 w 1734552"/>
                  <a:gd name="connsiteY2" fmla="*/ 654828 h 693401"/>
                  <a:gd name="connsiteX3" fmla="*/ 752475 w 1734552"/>
                  <a:gd name="connsiteY3" fmla="*/ 593375 h 693401"/>
                  <a:gd name="connsiteX4" fmla="*/ 0 w 1734552"/>
                  <a:gd name="connsiteY4" fmla="*/ 275875 h 693401"/>
                  <a:gd name="connsiteX5" fmla="*/ 142875 w 1734552"/>
                  <a:gd name="connsiteY5" fmla="*/ 0 h 693401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53195"/>
                  <a:gd name="connsiteX1" fmla="*/ 1726733 w 1734552"/>
                  <a:gd name="connsiteY1" fmla="*/ 677053 h 753195"/>
                  <a:gd name="connsiteX2" fmla="*/ 1479083 w 1734552"/>
                  <a:gd name="connsiteY2" fmla="*/ 654828 h 753195"/>
                  <a:gd name="connsiteX3" fmla="*/ 752475 w 1734552"/>
                  <a:gd name="connsiteY3" fmla="*/ 593375 h 753195"/>
                  <a:gd name="connsiteX4" fmla="*/ 0 w 1734552"/>
                  <a:gd name="connsiteY4" fmla="*/ 275875 h 753195"/>
                  <a:gd name="connsiteX5" fmla="*/ 142875 w 1734552"/>
                  <a:gd name="connsiteY5" fmla="*/ 0 h 753195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142875 w 1734552"/>
                  <a:gd name="connsiteY0" fmla="*/ 0 h 768608"/>
                  <a:gd name="connsiteX1" fmla="*/ 1726733 w 1734552"/>
                  <a:gd name="connsiteY1" fmla="*/ 677053 h 768608"/>
                  <a:gd name="connsiteX2" fmla="*/ 1479083 w 1734552"/>
                  <a:gd name="connsiteY2" fmla="*/ 654828 h 768608"/>
                  <a:gd name="connsiteX3" fmla="*/ 752475 w 1734552"/>
                  <a:gd name="connsiteY3" fmla="*/ 593375 h 768608"/>
                  <a:gd name="connsiteX4" fmla="*/ 0 w 1734552"/>
                  <a:gd name="connsiteY4" fmla="*/ 275875 h 768608"/>
                  <a:gd name="connsiteX5" fmla="*/ 142875 w 1734552"/>
                  <a:gd name="connsiteY5" fmla="*/ 0 h 768608"/>
                  <a:gd name="connsiteX0" fmla="*/ 98425 w 1734552"/>
                  <a:gd name="connsiteY0" fmla="*/ 0 h 644783"/>
                  <a:gd name="connsiteX1" fmla="*/ 1726733 w 1734552"/>
                  <a:gd name="connsiteY1" fmla="*/ 553228 h 644783"/>
                  <a:gd name="connsiteX2" fmla="*/ 1479083 w 1734552"/>
                  <a:gd name="connsiteY2" fmla="*/ 531003 h 644783"/>
                  <a:gd name="connsiteX3" fmla="*/ 752475 w 1734552"/>
                  <a:gd name="connsiteY3" fmla="*/ 469550 h 644783"/>
                  <a:gd name="connsiteX4" fmla="*/ 0 w 1734552"/>
                  <a:gd name="connsiteY4" fmla="*/ 152050 h 644783"/>
                  <a:gd name="connsiteX5" fmla="*/ 98425 w 1734552"/>
                  <a:gd name="connsiteY5" fmla="*/ 0 h 644783"/>
                  <a:gd name="connsiteX0" fmla="*/ 98425 w 1734552"/>
                  <a:gd name="connsiteY0" fmla="*/ 43271 h 688054"/>
                  <a:gd name="connsiteX1" fmla="*/ 1726733 w 1734552"/>
                  <a:gd name="connsiteY1" fmla="*/ 596499 h 688054"/>
                  <a:gd name="connsiteX2" fmla="*/ 1479083 w 1734552"/>
                  <a:gd name="connsiteY2" fmla="*/ 574274 h 688054"/>
                  <a:gd name="connsiteX3" fmla="*/ 752475 w 1734552"/>
                  <a:gd name="connsiteY3" fmla="*/ 512821 h 688054"/>
                  <a:gd name="connsiteX4" fmla="*/ 0 w 1734552"/>
                  <a:gd name="connsiteY4" fmla="*/ 195321 h 688054"/>
                  <a:gd name="connsiteX5" fmla="*/ 98425 w 1734552"/>
                  <a:gd name="connsiteY5" fmla="*/ 43271 h 688054"/>
                  <a:gd name="connsiteX0" fmla="*/ 86864 w 1734552"/>
                  <a:gd name="connsiteY0" fmla="*/ 41085 h 722333"/>
                  <a:gd name="connsiteX1" fmla="*/ 1726733 w 1734552"/>
                  <a:gd name="connsiteY1" fmla="*/ 630778 h 722333"/>
                  <a:gd name="connsiteX2" fmla="*/ 1479083 w 1734552"/>
                  <a:gd name="connsiteY2" fmla="*/ 608553 h 722333"/>
                  <a:gd name="connsiteX3" fmla="*/ 752475 w 1734552"/>
                  <a:gd name="connsiteY3" fmla="*/ 547100 h 722333"/>
                  <a:gd name="connsiteX4" fmla="*/ 0 w 1734552"/>
                  <a:gd name="connsiteY4" fmla="*/ 229600 h 722333"/>
                  <a:gd name="connsiteX5" fmla="*/ 86864 w 1734552"/>
                  <a:gd name="connsiteY5" fmla="*/ 41085 h 722333"/>
                  <a:gd name="connsiteX0" fmla="*/ 202475 w 1850163"/>
                  <a:gd name="connsiteY0" fmla="*/ 41086 h 722334"/>
                  <a:gd name="connsiteX1" fmla="*/ 1842344 w 1850163"/>
                  <a:gd name="connsiteY1" fmla="*/ 630779 h 722334"/>
                  <a:gd name="connsiteX2" fmla="*/ 1594694 w 1850163"/>
                  <a:gd name="connsiteY2" fmla="*/ 608554 h 722334"/>
                  <a:gd name="connsiteX3" fmla="*/ 868086 w 1850163"/>
                  <a:gd name="connsiteY3" fmla="*/ 547101 h 722334"/>
                  <a:gd name="connsiteX4" fmla="*/ 0 w 1850163"/>
                  <a:gd name="connsiteY4" fmla="*/ 176929 h 722334"/>
                  <a:gd name="connsiteX5" fmla="*/ 202475 w 1850163"/>
                  <a:gd name="connsiteY5" fmla="*/ 41086 h 722334"/>
                  <a:gd name="connsiteX0" fmla="*/ 233304 w 1880992"/>
                  <a:gd name="connsiteY0" fmla="*/ 41086 h 722334"/>
                  <a:gd name="connsiteX1" fmla="*/ 1873173 w 1880992"/>
                  <a:gd name="connsiteY1" fmla="*/ 630779 h 722334"/>
                  <a:gd name="connsiteX2" fmla="*/ 1625523 w 1880992"/>
                  <a:gd name="connsiteY2" fmla="*/ 608554 h 722334"/>
                  <a:gd name="connsiteX3" fmla="*/ 898915 w 1880992"/>
                  <a:gd name="connsiteY3" fmla="*/ 547101 h 722334"/>
                  <a:gd name="connsiteX4" fmla="*/ 0 w 1880992"/>
                  <a:gd name="connsiteY4" fmla="*/ 164774 h 722334"/>
                  <a:gd name="connsiteX5" fmla="*/ 233304 w 1880992"/>
                  <a:gd name="connsiteY5" fmla="*/ 41086 h 722334"/>
                  <a:gd name="connsiteX0" fmla="*/ 214036 w 1880992"/>
                  <a:gd name="connsiteY0" fmla="*/ 40857 h 726156"/>
                  <a:gd name="connsiteX1" fmla="*/ 1873173 w 1880992"/>
                  <a:gd name="connsiteY1" fmla="*/ 634601 h 726156"/>
                  <a:gd name="connsiteX2" fmla="*/ 1625523 w 1880992"/>
                  <a:gd name="connsiteY2" fmla="*/ 612376 h 726156"/>
                  <a:gd name="connsiteX3" fmla="*/ 898915 w 1880992"/>
                  <a:gd name="connsiteY3" fmla="*/ 550923 h 726156"/>
                  <a:gd name="connsiteX4" fmla="*/ 0 w 1880992"/>
                  <a:gd name="connsiteY4" fmla="*/ 168596 h 726156"/>
                  <a:gd name="connsiteX5" fmla="*/ 214036 w 1880992"/>
                  <a:gd name="connsiteY5" fmla="*/ 40857 h 726156"/>
                  <a:gd name="connsiteX0" fmla="*/ 214036 w 1880992"/>
                  <a:gd name="connsiteY0" fmla="*/ 42413 h 727712"/>
                  <a:gd name="connsiteX1" fmla="*/ 1873173 w 1880992"/>
                  <a:gd name="connsiteY1" fmla="*/ 636157 h 727712"/>
                  <a:gd name="connsiteX2" fmla="*/ 1625523 w 1880992"/>
                  <a:gd name="connsiteY2" fmla="*/ 613932 h 727712"/>
                  <a:gd name="connsiteX3" fmla="*/ 898915 w 1880992"/>
                  <a:gd name="connsiteY3" fmla="*/ 552479 h 727712"/>
                  <a:gd name="connsiteX4" fmla="*/ 0 w 1880992"/>
                  <a:gd name="connsiteY4" fmla="*/ 170152 h 727712"/>
                  <a:gd name="connsiteX5" fmla="*/ 214036 w 1880992"/>
                  <a:gd name="connsiteY5" fmla="*/ 42413 h 727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0992" h="727712">
                    <a:moveTo>
                      <a:pt x="214036" y="42413"/>
                    </a:moveTo>
                    <a:cubicBezTo>
                      <a:pt x="710239" y="-154178"/>
                      <a:pt x="1363998" y="382269"/>
                      <a:pt x="1873173" y="636157"/>
                    </a:cubicBezTo>
                    <a:cubicBezTo>
                      <a:pt x="1923366" y="691849"/>
                      <a:pt x="1719108" y="585016"/>
                      <a:pt x="1625523" y="613932"/>
                    </a:cubicBezTo>
                    <a:cubicBezTo>
                      <a:pt x="1383320" y="593448"/>
                      <a:pt x="1271293" y="919038"/>
                      <a:pt x="898915" y="552479"/>
                    </a:cubicBezTo>
                    <a:cubicBezTo>
                      <a:pt x="622690" y="472046"/>
                      <a:pt x="250825" y="275985"/>
                      <a:pt x="0" y="170152"/>
                    </a:cubicBezTo>
                    <a:cubicBezTo>
                      <a:pt x="32808" y="119469"/>
                      <a:pt x="181228" y="93096"/>
                      <a:pt x="214036" y="42413"/>
                    </a:cubicBezTo>
                    <a:close/>
                  </a:path>
                </a:pathLst>
              </a:custGeom>
              <a:solidFill>
                <a:srgbClr val="F57C1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4A2D20C-65D7-48F7-3EF0-7E184B8397A6}"/>
                </a:ext>
              </a:extLst>
            </p:cNvPr>
            <p:cNvSpPr/>
            <p:nvPr/>
          </p:nvSpPr>
          <p:spPr>
            <a:xfrm rot="20680675">
              <a:off x="3770648" y="981972"/>
              <a:ext cx="1909456" cy="2700946"/>
            </a:xfrm>
            <a:custGeom>
              <a:avLst/>
              <a:gdLst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37048 w 885304"/>
                <a:gd name="connsiteY3" fmla="*/ 1177860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17320 w 885304"/>
                <a:gd name="connsiteY2" fmla="*/ 1145906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  <a:gd name="connsiteX0" fmla="*/ 695665 w 885304"/>
                <a:gd name="connsiteY0" fmla="*/ 4151 h 1253421"/>
                <a:gd name="connsiteX1" fmla="*/ 775153 w 885304"/>
                <a:gd name="connsiteY1" fmla="*/ 858159 h 1253421"/>
                <a:gd name="connsiteX2" fmla="*/ 723388 w 885304"/>
                <a:gd name="connsiteY2" fmla="*/ 1146042 h 1253421"/>
                <a:gd name="connsiteX3" fmla="*/ 744924 w 885304"/>
                <a:gd name="connsiteY3" fmla="*/ 1176965 h 1253421"/>
                <a:gd name="connsiteX4" fmla="*/ 568473 w 885304"/>
                <a:gd name="connsiteY4" fmla="*/ 1206877 h 1253421"/>
                <a:gd name="connsiteX5" fmla="*/ 24846 w 885304"/>
                <a:gd name="connsiteY5" fmla="*/ 1251460 h 1253421"/>
                <a:gd name="connsiteX6" fmla="*/ 0 w 885304"/>
                <a:gd name="connsiteY6" fmla="*/ 1248477 h 1253421"/>
                <a:gd name="connsiteX7" fmla="*/ 7824 w 885304"/>
                <a:gd name="connsiteY7" fmla="*/ 1222869 h 1253421"/>
                <a:gd name="connsiteX8" fmla="*/ 523523 w 885304"/>
                <a:gd name="connsiteY8" fmla="*/ 650129 h 1253421"/>
                <a:gd name="connsiteX9" fmla="*/ 285099 w 885304"/>
                <a:gd name="connsiteY9" fmla="*/ 222683 h 1253421"/>
                <a:gd name="connsiteX10" fmla="*/ 695665 w 885304"/>
                <a:gd name="connsiteY10" fmla="*/ 4151 h 125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5304" h="1253421">
                  <a:moveTo>
                    <a:pt x="695665" y="4151"/>
                  </a:moveTo>
                  <a:cubicBezTo>
                    <a:pt x="883729" y="42036"/>
                    <a:pt x="969512" y="338395"/>
                    <a:pt x="775153" y="858159"/>
                  </a:cubicBezTo>
                  <a:cubicBezTo>
                    <a:pt x="713918" y="1027586"/>
                    <a:pt x="705469" y="1096761"/>
                    <a:pt x="723388" y="1146042"/>
                  </a:cubicBezTo>
                  <a:lnTo>
                    <a:pt x="744924" y="1176965"/>
                  </a:lnTo>
                  <a:lnTo>
                    <a:pt x="568473" y="1206877"/>
                  </a:lnTo>
                  <a:cubicBezTo>
                    <a:pt x="373705" y="1238595"/>
                    <a:pt x="192811" y="1260226"/>
                    <a:pt x="24846" y="1251460"/>
                  </a:cubicBezTo>
                  <a:lnTo>
                    <a:pt x="0" y="1248477"/>
                  </a:lnTo>
                  <a:lnTo>
                    <a:pt x="7824" y="1222869"/>
                  </a:lnTo>
                  <a:cubicBezTo>
                    <a:pt x="75228" y="1037120"/>
                    <a:pt x="232650" y="842163"/>
                    <a:pt x="523523" y="650129"/>
                  </a:cubicBezTo>
                  <a:cubicBezTo>
                    <a:pt x="597213" y="421223"/>
                    <a:pt x="582141" y="372103"/>
                    <a:pt x="285099" y="222683"/>
                  </a:cubicBezTo>
                  <a:cubicBezTo>
                    <a:pt x="433164" y="51739"/>
                    <a:pt x="582825" y="-18580"/>
                    <a:pt x="695665" y="4151"/>
                  </a:cubicBezTo>
                  <a:close/>
                </a:path>
              </a:pathLst>
            </a:custGeom>
            <a:solidFill>
              <a:srgbClr val="75331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D0E7D2E-1C08-A88E-A165-B9A3F16E04D7}"/>
                </a:ext>
              </a:extLst>
            </p:cNvPr>
            <p:cNvSpPr/>
            <p:nvPr/>
          </p:nvSpPr>
          <p:spPr>
            <a:xfrm>
              <a:off x="4169928" y="863073"/>
              <a:ext cx="1380767" cy="1747169"/>
            </a:xfrm>
            <a:custGeom>
              <a:avLst/>
              <a:gdLst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298938 w 649801"/>
                <a:gd name="connsiteY3" fmla="*/ 722019 h 744263"/>
                <a:gd name="connsiteX4" fmla="*/ 342900 w 649801"/>
                <a:gd name="connsiteY4" fmla="*/ 668975 h 744263"/>
                <a:gd name="connsiteX5" fmla="*/ 0 w 649801"/>
                <a:gd name="connsiteY5" fmla="*/ 319725 h 744263"/>
                <a:gd name="connsiteX6" fmla="*/ 338226 w 649801"/>
                <a:gd name="connsiteY6" fmla="*/ 470 h 744263"/>
                <a:gd name="connsiteX0" fmla="*/ 338226 w 649801"/>
                <a:gd name="connsiteY0" fmla="*/ 470 h 744263"/>
                <a:gd name="connsiteX1" fmla="*/ 649434 w 649801"/>
                <a:gd name="connsiteY1" fmla="*/ 645996 h 744263"/>
                <a:gd name="connsiteX2" fmla="*/ 643882 w 649801"/>
                <a:gd name="connsiteY2" fmla="*/ 744263 h 744263"/>
                <a:gd name="connsiteX3" fmla="*/ 342900 w 649801"/>
                <a:gd name="connsiteY3" fmla="*/ 668975 h 744263"/>
                <a:gd name="connsiteX4" fmla="*/ 0 w 649801"/>
                <a:gd name="connsiteY4" fmla="*/ 319725 h 744263"/>
                <a:gd name="connsiteX5" fmla="*/ 338226 w 649801"/>
                <a:gd name="connsiteY5" fmla="*/ 470 h 744263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68975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  <a:gd name="connsiteX0" fmla="*/ 338226 w 649801"/>
                <a:gd name="connsiteY0" fmla="*/ 470 h 785538"/>
                <a:gd name="connsiteX1" fmla="*/ 649434 w 649801"/>
                <a:gd name="connsiteY1" fmla="*/ 645996 h 785538"/>
                <a:gd name="connsiteX2" fmla="*/ 643882 w 649801"/>
                <a:gd name="connsiteY2" fmla="*/ 785538 h 785538"/>
                <a:gd name="connsiteX3" fmla="*/ 342900 w 649801"/>
                <a:gd name="connsiteY3" fmla="*/ 653100 h 785538"/>
                <a:gd name="connsiteX4" fmla="*/ 0 w 649801"/>
                <a:gd name="connsiteY4" fmla="*/ 319725 h 785538"/>
                <a:gd name="connsiteX5" fmla="*/ 338226 w 649801"/>
                <a:gd name="connsiteY5" fmla="*/ 470 h 78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9801" h="785538">
                  <a:moveTo>
                    <a:pt x="338226" y="470"/>
                  </a:moveTo>
                  <a:cubicBezTo>
                    <a:pt x="510478" y="-11371"/>
                    <a:pt x="658149" y="200603"/>
                    <a:pt x="649434" y="645996"/>
                  </a:cubicBezTo>
                  <a:lnTo>
                    <a:pt x="643882" y="785538"/>
                  </a:lnTo>
                  <a:cubicBezTo>
                    <a:pt x="546730" y="664134"/>
                    <a:pt x="347977" y="634804"/>
                    <a:pt x="342900" y="653100"/>
                  </a:cubicBezTo>
                  <a:cubicBezTo>
                    <a:pt x="353483" y="412858"/>
                    <a:pt x="325967" y="385342"/>
                    <a:pt x="0" y="319725"/>
                  </a:cubicBezTo>
                  <a:cubicBezTo>
                    <a:pt x="97631" y="115731"/>
                    <a:pt x="223391" y="8364"/>
                    <a:pt x="338226" y="470"/>
                  </a:cubicBezTo>
                  <a:close/>
                </a:path>
              </a:pathLst>
            </a:custGeom>
            <a:solidFill>
              <a:srgbClr val="1790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7A981BA3-CC2E-E2E8-13FC-84B8BD783A23}"/>
                </a:ext>
              </a:extLst>
            </p:cNvPr>
            <p:cNvSpPr/>
            <p:nvPr/>
          </p:nvSpPr>
          <p:spPr>
            <a:xfrm>
              <a:off x="3773352" y="1158349"/>
              <a:ext cx="871544" cy="542076"/>
            </a:xfrm>
            <a:custGeom>
              <a:avLst/>
              <a:gdLst>
                <a:gd name="connsiteX0" fmla="*/ 0 w 151466"/>
                <a:gd name="connsiteY0" fmla="*/ 0 h 114300"/>
                <a:gd name="connsiteX1" fmla="*/ 151466 w 151466"/>
                <a:gd name="connsiteY1" fmla="*/ 0 h 114300"/>
                <a:gd name="connsiteX2" fmla="*/ 151466 w 151466"/>
                <a:gd name="connsiteY2" fmla="*/ 114300 h 114300"/>
                <a:gd name="connsiteX3" fmla="*/ 0 w 151466"/>
                <a:gd name="connsiteY3" fmla="*/ 114300 h 114300"/>
                <a:gd name="connsiteX4" fmla="*/ 0 w 151466"/>
                <a:gd name="connsiteY4" fmla="*/ 0 h 114300"/>
                <a:gd name="connsiteX0" fmla="*/ 0 w 203853"/>
                <a:gd name="connsiteY0" fmla="*/ 66675 h 180975"/>
                <a:gd name="connsiteX1" fmla="*/ 203853 w 203853"/>
                <a:gd name="connsiteY1" fmla="*/ 0 h 180975"/>
                <a:gd name="connsiteX2" fmla="*/ 151466 w 203853"/>
                <a:gd name="connsiteY2" fmla="*/ 180975 h 180975"/>
                <a:gd name="connsiteX3" fmla="*/ 0 w 203853"/>
                <a:gd name="connsiteY3" fmla="*/ 180975 h 180975"/>
                <a:gd name="connsiteX4" fmla="*/ 0 w 203853"/>
                <a:gd name="connsiteY4" fmla="*/ 66675 h 180975"/>
                <a:gd name="connsiteX0" fmla="*/ 0 w 203853"/>
                <a:gd name="connsiteY0" fmla="*/ 66675 h 180975"/>
                <a:gd name="connsiteX1" fmla="*/ 124479 w 203853"/>
                <a:gd name="connsiteY1" fmla="*/ 31751 h 180975"/>
                <a:gd name="connsiteX2" fmla="*/ 203853 w 203853"/>
                <a:gd name="connsiteY2" fmla="*/ 0 h 180975"/>
                <a:gd name="connsiteX3" fmla="*/ 151466 w 203853"/>
                <a:gd name="connsiteY3" fmla="*/ 180975 h 180975"/>
                <a:gd name="connsiteX4" fmla="*/ 0 w 203853"/>
                <a:gd name="connsiteY4" fmla="*/ 180975 h 180975"/>
                <a:gd name="connsiteX5" fmla="*/ 0 w 203853"/>
                <a:gd name="connsiteY5" fmla="*/ 66675 h 180975"/>
                <a:gd name="connsiteX0" fmla="*/ 116681 w 203853"/>
                <a:gd name="connsiteY0" fmla="*/ 1722 h 192222"/>
                <a:gd name="connsiteX1" fmla="*/ 124479 w 203853"/>
                <a:gd name="connsiteY1" fmla="*/ 42998 h 192222"/>
                <a:gd name="connsiteX2" fmla="*/ 203853 w 203853"/>
                <a:gd name="connsiteY2" fmla="*/ 11247 h 192222"/>
                <a:gd name="connsiteX3" fmla="*/ 151466 w 203853"/>
                <a:gd name="connsiteY3" fmla="*/ 192222 h 192222"/>
                <a:gd name="connsiteX4" fmla="*/ 0 w 203853"/>
                <a:gd name="connsiteY4" fmla="*/ 192222 h 192222"/>
                <a:gd name="connsiteX5" fmla="*/ 116681 w 203853"/>
                <a:gd name="connsiteY5" fmla="*/ 1722 h 192222"/>
                <a:gd name="connsiteX0" fmla="*/ 116681 w 225285"/>
                <a:gd name="connsiteY0" fmla="*/ 1722 h 192222"/>
                <a:gd name="connsiteX1" fmla="*/ 124479 w 225285"/>
                <a:gd name="connsiteY1" fmla="*/ 42998 h 192222"/>
                <a:gd name="connsiteX2" fmla="*/ 203853 w 225285"/>
                <a:gd name="connsiteY2" fmla="*/ 11247 h 192222"/>
                <a:gd name="connsiteX3" fmla="*/ 225285 w 225285"/>
                <a:gd name="connsiteY3" fmla="*/ 168409 h 192222"/>
                <a:gd name="connsiteX4" fmla="*/ 0 w 225285"/>
                <a:gd name="connsiteY4" fmla="*/ 192222 h 192222"/>
                <a:gd name="connsiteX5" fmla="*/ 116681 w 225285"/>
                <a:gd name="connsiteY5" fmla="*/ 1722 h 192222"/>
                <a:gd name="connsiteX0" fmla="*/ 4246 w 112850"/>
                <a:gd name="connsiteY0" fmla="*/ 1722 h 168409"/>
                <a:gd name="connsiteX1" fmla="*/ 12044 w 112850"/>
                <a:gd name="connsiteY1" fmla="*/ 42998 h 168409"/>
                <a:gd name="connsiteX2" fmla="*/ 91418 w 112850"/>
                <a:gd name="connsiteY2" fmla="*/ 11247 h 168409"/>
                <a:gd name="connsiteX3" fmla="*/ 112850 w 112850"/>
                <a:gd name="connsiteY3" fmla="*/ 168409 h 168409"/>
                <a:gd name="connsiteX4" fmla="*/ 4246 w 112850"/>
                <a:gd name="connsiteY4" fmla="*/ 1722 h 168409"/>
                <a:gd name="connsiteX0" fmla="*/ 184426 w 293030"/>
                <a:gd name="connsiteY0" fmla="*/ 1722 h 247296"/>
                <a:gd name="connsiteX1" fmla="*/ 192224 w 293030"/>
                <a:gd name="connsiteY1" fmla="*/ 42998 h 247296"/>
                <a:gd name="connsiteX2" fmla="*/ 271598 w 293030"/>
                <a:gd name="connsiteY2" fmla="*/ 11247 h 247296"/>
                <a:gd name="connsiteX3" fmla="*/ 293030 w 293030"/>
                <a:gd name="connsiteY3" fmla="*/ 168409 h 247296"/>
                <a:gd name="connsiteX4" fmla="*/ 184426 w 293030"/>
                <a:gd name="connsiteY4" fmla="*/ 1722 h 247296"/>
                <a:gd name="connsiteX0" fmla="*/ 308369 w 416973"/>
                <a:gd name="connsiteY0" fmla="*/ 1722 h 264223"/>
                <a:gd name="connsiteX1" fmla="*/ 316167 w 416973"/>
                <a:gd name="connsiteY1" fmla="*/ 42998 h 264223"/>
                <a:gd name="connsiteX2" fmla="*/ 395541 w 416973"/>
                <a:gd name="connsiteY2" fmla="*/ 11247 h 264223"/>
                <a:gd name="connsiteX3" fmla="*/ 416973 w 416973"/>
                <a:gd name="connsiteY3" fmla="*/ 168409 h 264223"/>
                <a:gd name="connsiteX4" fmla="*/ 308369 w 416973"/>
                <a:gd name="connsiteY4" fmla="*/ 1722 h 264223"/>
                <a:gd name="connsiteX0" fmla="*/ 287698 w 396302"/>
                <a:gd name="connsiteY0" fmla="*/ 1722 h 273264"/>
                <a:gd name="connsiteX1" fmla="*/ 295496 w 396302"/>
                <a:gd name="connsiteY1" fmla="*/ 42998 h 273264"/>
                <a:gd name="connsiteX2" fmla="*/ 374870 w 396302"/>
                <a:gd name="connsiteY2" fmla="*/ 11247 h 273264"/>
                <a:gd name="connsiteX3" fmla="*/ 396302 w 396302"/>
                <a:gd name="connsiteY3" fmla="*/ 168409 h 273264"/>
                <a:gd name="connsiteX4" fmla="*/ 287698 w 396302"/>
                <a:gd name="connsiteY4" fmla="*/ 1722 h 273264"/>
                <a:gd name="connsiteX0" fmla="*/ 301826 w 410430"/>
                <a:gd name="connsiteY0" fmla="*/ 1722 h 253172"/>
                <a:gd name="connsiteX1" fmla="*/ 309624 w 410430"/>
                <a:gd name="connsiteY1" fmla="*/ 42998 h 253172"/>
                <a:gd name="connsiteX2" fmla="*/ 388998 w 410430"/>
                <a:gd name="connsiteY2" fmla="*/ 11247 h 253172"/>
                <a:gd name="connsiteX3" fmla="*/ 410430 w 410430"/>
                <a:gd name="connsiteY3" fmla="*/ 168409 h 253172"/>
                <a:gd name="connsiteX4" fmla="*/ 301826 w 410430"/>
                <a:gd name="connsiteY4" fmla="*/ 1722 h 253172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0170 w 408774"/>
                <a:gd name="connsiteY0" fmla="*/ 1722 h 247883"/>
                <a:gd name="connsiteX1" fmla="*/ 307968 w 408774"/>
                <a:gd name="connsiteY1" fmla="*/ 42998 h 247883"/>
                <a:gd name="connsiteX2" fmla="*/ 387342 w 408774"/>
                <a:gd name="connsiteY2" fmla="*/ 11247 h 247883"/>
                <a:gd name="connsiteX3" fmla="*/ 408774 w 408774"/>
                <a:gd name="connsiteY3" fmla="*/ 168409 h 247883"/>
                <a:gd name="connsiteX4" fmla="*/ 300170 w 408774"/>
                <a:gd name="connsiteY4" fmla="*/ 1722 h 247883"/>
                <a:gd name="connsiteX0" fmla="*/ 306837 w 415441"/>
                <a:gd name="connsiteY0" fmla="*/ 1722 h 252092"/>
                <a:gd name="connsiteX1" fmla="*/ 314635 w 415441"/>
                <a:gd name="connsiteY1" fmla="*/ 42998 h 252092"/>
                <a:gd name="connsiteX2" fmla="*/ 394009 w 415441"/>
                <a:gd name="connsiteY2" fmla="*/ 11247 h 252092"/>
                <a:gd name="connsiteX3" fmla="*/ 415441 w 415441"/>
                <a:gd name="connsiteY3" fmla="*/ 168409 h 252092"/>
                <a:gd name="connsiteX4" fmla="*/ 306837 w 415441"/>
                <a:gd name="connsiteY4" fmla="*/ 1722 h 252092"/>
                <a:gd name="connsiteX0" fmla="*/ 262405 w 371009"/>
                <a:gd name="connsiteY0" fmla="*/ 1722 h 250720"/>
                <a:gd name="connsiteX1" fmla="*/ 270203 w 371009"/>
                <a:gd name="connsiteY1" fmla="*/ 42998 h 250720"/>
                <a:gd name="connsiteX2" fmla="*/ 349577 w 371009"/>
                <a:gd name="connsiteY2" fmla="*/ 11247 h 250720"/>
                <a:gd name="connsiteX3" fmla="*/ 371009 w 371009"/>
                <a:gd name="connsiteY3" fmla="*/ 168409 h 250720"/>
                <a:gd name="connsiteX4" fmla="*/ 262405 w 371009"/>
                <a:gd name="connsiteY4" fmla="*/ 1722 h 250720"/>
                <a:gd name="connsiteX0" fmla="*/ 308050 w 416654"/>
                <a:gd name="connsiteY0" fmla="*/ 1722 h 233934"/>
                <a:gd name="connsiteX1" fmla="*/ 315848 w 416654"/>
                <a:gd name="connsiteY1" fmla="*/ 42998 h 233934"/>
                <a:gd name="connsiteX2" fmla="*/ 395222 w 416654"/>
                <a:gd name="connsiteY2" fmla="*/ 11247 h 233934"/>
                <a:gd name="connsiteX3" fmla="*/ 416654 w 416654"/>
                <a:gd name="connsiteY3" fmla="*/ 168409 h 233934"/>
                <a:gd name="connsiteX4" fmla="*/ 308050 w 416654"/>
                <a:gd name="connsiteY4" fmla="*/ 1722 h 233934"/>
                <a:gd name="connsiteX0" fmla="*/ 4246 w 112850"/>
                <a:gd name="connsiteY0" fmla="*/ 1722 h 212874"/>
                <a:gd name="connsiteX1" fmla="*/ 12044 w 112850"/>
                <a:gd name="connsiteY1" fmla="*/ 42998 h 212874"/>
                <a:gd name="connsiteX2" fmla="*/ 91418 w 112850"/>
                <a:gd name="connsiteY2" fmla="*/ 11247 h 212874"/>
                <a:gd name="connsiteX3" fmla="*/ 112850 w 112850"/>
                <a:gd name="connsiteY3" fmla="*/ 168409 h 212874"/>
                <a:gd name="connsiteX4" fmla="*/ 45381 w 112850"/>
                <a:gd name="connsiteY4" fmla="*/ 202541 h 212874"/>
                <a:gd name="connsiteX5" fmla="*/ 4246 w 112850"/>
                <a:gd name="connsiteY5" fmla="*/ 1722 h 21287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306813 w 415417"/>
                <a:gd name="connsiteY0" fmla="*/ 1722 h 245494"/>
                <a:gd name="connsiteX1" fmla="*/ 314611 w 415417"/>
                <a:gd name="connsiteY1" fmla="*/ 42998 h 245494"/>
                <a:gd name="connsiteX2" fmla="*/ 393985 w 415417"/>
                <a:gd name="connsiteY2" fmla="*/ 11247 h 245494"/>
                <a:gd name="connsiteX3" fmla="*/ 415417 w 415417"/>
                <a:gd name="connsiteY3" fmla="*/ 168409 h 245494"/>
                <a:gd name="connsiteX4" fmla="*/ 347948 w 415417"/>
                <a:gd name="connsiteY4" fmla="*/ 202541 h 245494"/>
                <a:gd name="connsiteX5" fmla="*/ 306813 w 415417"/>
                <a:gd name="connsiteY5" fmla="*/ 1722 h 245494"/>
                <a:gd name="connsiteX0" fmla="*/ 52393 w 160997"/>
                <a:gd name="connsiteY0" fmla="*/ 1722 h 202541"/>
                <a:gd name="connsiteX1" fmla="*/ 60191 w 160997"/>
                <a:gd name="connsiteY1" fmla="*/ 42998 h 202541"/>
                <a:gd name="connsiteX2" fmla="*/ 139565 w 160997"/>
                <a:gd name="connsiteY2" fmla="*/ 11247 h 202541"/>
                <a:gd name="connsiteX3" fmla="*/ 160997 w 160997"/>
                <a:gd name="connsiteY3" fmla="*/ 168409 h 202541"/>
                <a:gd name="connsiteX4" fmla="*/ 93528 w 160997"/>
                <a:gd name="connsiteY4" fmla="*/ 202541 h 202541"/>
                <a:gd name="connsiteX5" fmla="*/ 660 w 160997"/>
                <a:gd name="connsiteY5" fmla="*/ 42997 h 202541"/>
                <a:gd name="connsiteX6" fmla="*/ 52393 w 160997"/>
                <a:gd name="connsiteY6" fmla="*/ 1722 h 202541"/>
                <a:gd name="connsiteX0" fmla="*/ 299528 w 408132"/>
                <a:gd name="connsiteY0" fmla="*/ 1722 h 241399"/>
                <a:gd name="connsiteX1" fmla="*/ 307326 w 408132"/>
                <a:gd name="connsiteY1" fmla="*/ 42998 h 241399"/>
                <a:gd name="connsiteX2" fmla="*/ 386700 w 408132"/>
                <a:gd name="connsiteY2" fmla="*/ 11247 h 241399"/>
                <a:gd name="connsiteX3" fmla="*/ 408132 w 408132"/>
                <a:gd name="connsiteY3" fmla="*/ 168409 h 241399"/>
                <a:gd name="connsiteX4" fmla="*/ 340663 w 408132"/>
                <a:gd name="connsiteY4" fmla="*/ 202541 h 241399"/>
                <a:gd name="connsiteX5" fmla="*/ 247795 w 408132"/>
                <a:gd name="connsiteY5" fmla="*/ 42997 h 241399"/>
                <a:gd name="connsiteX6" fmla="*/ 299528 w 408132"/>
                <a:gd name="connsiteY6" fmla="*/ 1722 h 241399"/>
                <a:gd name="connsiteX0" fmla="*/ 299528 w 408132"/>
                <a:gd name="connsiteY0" fmla="*/ 1722 h 249046"/>
                <a:gd name="connsiteX1" fmla="*/ 307326 w 408132"/>
                <a:gd name="connsiteY1" fmla="*/ 42998 h 249046"/>
                <a:gd name="connsiteX2" fmla="*/ 386700 w 408132"/>
                <a:gd name="connsiteY2" fmla="*/ 11247 h 249046"/>
                <a:gd name="connsiteX3" fmla="*/ 408132 w 408132"/>
                <a:gd name="connsiteY3" fmla="*/ 168409 h 249046"/>
                <a:gd name="connsiteX4" fmla="*/ 340663 w 408132"/>
                <a:gd name="connsiteY4" fmla="*/ 202541 h 249046"/>
                <a:gd name="connsiteX5" fmla="*/ 247795 w 408132"/>
                <a:gd name="connsiteY5" fmla="*/ 42997 h 249046"/>
                <a:gd name="connsiteX6" fmla="*/ 299528 w 408132"/>
                <a:gd name="connsiteY6" fmla="*/ 1722 h 249046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  <a:gd name="connsiteX0" fmla="*/ 295851 w 404455"/>
                <a:gd name="connsiteY0" fmla="*/ 1722 h 251560"/>
                <a:gd name="connsiteX1" fmla="*/ 303649 w 404455"/>
                <a:gd name="connsiteY1" fmla="*/ 42998 h 251560"/>
                <a:gd name="connsiteX2" fmla="*/ 383023 w 404455"/>
                <a:gd name="connsiteY2" fmla="*/ 11247 h 251560"/>
                <a:gd name="connsiteX3" fmla="*/ 404455 w 404455"/>
                <a:gd name="connsiteY3" fmla="*/ 168409 h 251560"/>
                <a:gd name="connsiteX4" fmla="*/ 336986 w 404455"/>
                <a:gd name="connsiteY4" fmla="*/ 202541 h 251560"/>
                <a:gd name="connsiteX5" fmla="*/ 248881 w 404455"/>
                <a:gd name="connsiteY5" fmla="*/ 47760 h 251560"/>
                <a:gd name="connsiteX6" fmla="*/ 295851 w 404455"/>
                <a:gd name="connsiteY6" fmla="*/ 1722 h 251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455" h="251560">
                  <a:moveTo>
                    <a:pt x="295851" y="1722"/>
                  </a:moveTo>
                  <a:cubicBezTo>
                    <a:pt x="334169" y="-11507"/>
                    <a:pt x="265331" y="56227"/>
                    <a:pt x="303649" y="42998"/>
                  </a:cubicBezTo>
                  <a:lnTo>
                    <a:pt x="383023" y="11247"/>
                  </a:lnTo>
                  <a:cubicBezTo>
                    <a:pt x="344924" y="80303"/>
                    <a:pt x="397311" y="116022"/>
                    <a:pt x="404455" y="168409"/>
                  </a:cubicBezTo>
                  <a:cubicBezTo>
                    <a:pt x="396782" y="196322"/>
                    <a:pt x="352706" y="194604"/>
                    <a:pt x="336986" y="202541"/>
                  </a:cubicBezTo>
                  <a:cubicBezTo>
                    <a:pt x="310263" y="200690"/>
                    <a:pt x="-346719" y="386030"/>
                    <a:pt x="248881" y="47760"/>
                  </a:cubicBezTo>
                  <a:cubicBezTo>
                    <a:pt x="261075" y="45247"/>
                    <a:pt x="295454" y="-659"/>
                    <a:pt x="295851" y="1722"/>
                  </a:cubicBezTo>
                  <a:close/>
                </a:path>
              </a:pathLst>
            </a:custGeom>
            <a:solidFill>
              <a:srgbClr val="F57C1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051E63-D182-7C17-DA3B-E2BAAE2F549D}"/>
                </a:ext>
              </a:extLst>
            </p:cNvPr>
            <p:cNvSpPr/>
            <p:nvPr/>
          </p:nvSpPr>
          <p:spPr>
            <a:xfrm>
              <a:off x="4870042" y="1037468"/>
              <a:ext cx="160942" cy="1609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1985A1-7DF9-1C8B-CC0A-BD1EE664CE82}"/>
                </a:ext>
              </a:extLst>
            </p:cNvPr>
            <p:cNvSpPr/>
            <p:nvPr/>
          </p:nvSpPr>
          <p:spPr>
            <a:xfrm>
              <a:off x="4321626" y="1330869"/>
              <a:ext cx="98518" cy="985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9">
              <a:extLst>
                <a:ext uri="{FF2B5EF4-FFF2-40B4-BE49-F238E27FC236}">
                  <a16:creationId xmlns:a16="http://schemas.microsoft.com/office/drawing/2014/main" id="{A64AE9CB-CC41-B56E-76EA-005D7DD0EE0F}"/>
                </a:ext>
              </a:extLst>
            </p:cNvPr>
            <p:cNvSpPr/>
            <p:nvPr/>
          </p:nvSpPr>
          <p:spPr>
            <a:xfrm>
              <a:off x="4898234" y="2207419"/>
              <a:ext cx="652461" cy="402823"/>
            </a:xfrm>
            <a:custGeom>
              <a:avLst/>
              <a:gdLst>
                <a:gd name="connsiteX0" fmla="*/ 0 w 187325"/>
                <a:gd name="connsiteY0" fmla="*/ 0 h 74688"/>
                <a:gd name="connsiteX1" fmla="*/ 187325 w 187325"/>
                <a:gd name="connsiteY1" fmla="*/ 0 h 74688"/>
                <a:gd name="connsiteX2" fmla="*/ 187325 w 187325"/>
                <a:gd name="connsiteY2" fmla="*/ 74688 h 74688"/>
                <a:gd name="connsiteX3" fmla="*/ 0 w 187325"/>
                <a:gd name="connsiteY3" fmla="*/ 74688 h 74688"/>
                <a:gd name="connsiteX4" fmla="*/ 0 w 187325"/>
                <a:gd name="connsiteY4" fmla="*/ 0 h 74688"/>
                <a:gd name="connsiteX0" fmla="*/ 0 w 294481"/>
                <a:gd name="connsiteY0" fmla="*/ 0 h 179463"/>
                <a:gd name="connsiteX1" fmla="*/ 187325 w 294481"/>
                <a:gd name="connsiteY1" fmla="*/ 0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0 w 294481"/>
                <a:gd name="connsiteY0" fmla="*/ 0 h 179463"/>
                <a:gd name="connsiteX1" fmla="*/ 292100 w 294481"/>
                <a:gd name="connsiteY1" fmla="*/ 130969 h 179463"/>
                <a:gd name="connsiteX2" fmla="*/ 294481 w 294481"/>
                <a:gd name="connsiteY2" fmla="*/ 179463 h 179463"/>
                <a:gd name="connsiteX3" fmla="*/ 0 w 294481"/>
                <a:gd name="connsiteY3" fmla="*/ 74688 h 179463"/>
                <a:gd name="connsiteX4" fmla="*/ 0 w 294481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0 h 179463"/>
                <a:gd name="connsiteX1" fmla="*/ 301625 w 304006"/>
                <a:gd name="connsiteY1" fmla="*/ 130969 h 179463"/>
                <a:gd name="connsiteX2" fmla="*/ 304006 w 304006"/>
                <a:gd name="connsiteY2" fmla="*/ 179463 h 179463"/>
                <a:gd name="connsiteX3" fmla="*/ 0 w 304006"/>
                <a:gd name="connsiteY3" fmla="*/ 46113 h 179463"/>
                <a:gd name="connsiteX4" fmla="*/ 9525 w 304006"/>
                <a:gd name="connsiteY4" fmla="*/ 0 h 179463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4006"/>
                <a:gd name="connsiteY0" fmla="*/ 11471 h 190934"/>
                <a:gd name="connsiteX1" fmla="*/ 301625 w 304006"/>
                <a:gd name="connsiteY1" fmla="*/ 142440 h 190934"/>
                <a:gd name="connsiteX2" fmla="*/ 304006 w 304006"/>
                <a:gd name="connsiteY2" fmla="*/ 190934 h 190934"/>
                <a:gd name="connsiteX3" fmla="*/ 0 w 304006"/>
                <a:gd name="connsiteY3" fmla="*/ 57584 h 190934"/>
                <a:gd name="connsiteX4" fmla="*/ 9525 w 304006"/>
                <a:gd name="connsiteY4" fmla="*/ 11471 h 190934"/>
                <a:gd name="connsiteX0" fmla="*/ 9525 w 308768"/>
                <a:gd name="connsiteY0" fmla="*/ 10375 h 189838"/>
                <a:gd name="connsiteX1" fmla="*/ 308768 w 308768"/>
                <a:gd name="connsiteY1" fmla="*/ 148488 h 189838"/>
                <a:gd name="connsiteX2" fmla="*/ 304006 w 308768"/>
                <a:gd name="connsiteY2" fmla="*/ 189838 h 189838"/>
                <a:gd name="connsiteX3" fmla="*/ 0 w 308768"/>
                <a:gd name="connsiteY3" fmla="*/ 56488 h 189838"/>
                <a:gd name="connsiteX4" fmla="*/ 9525 w 308768"/>
                <a:gd name="connsiteY4" fmla="*/ 10375 h 189838"/>
                <a:gd name="connsiteX0" fmla="*/ 9525 w 308768"/>
                <a:gd name="connsiteY0" fmla="*/ 9144 h 188607"/>
                <a:gd name="connsiteX1" fmla="*/ 308768 w 308768"/>
                <a:gd name="connsiteY1" fmla="*/ 156782 h 188607"/>
                <a:gd name="connsiteX2" fmla="*/ 304006 w 308768"/>
                <a:gd name="connsiteY2" fmla="*/ 188607 h 188607"/>
                <a:gd name="connsiteX3" fmla="*/ 0 w 308768"/>
                <a:gd name="connsiteY3" fmla="*/ 55257 h 188607"/>
                <a:gd name="connsiteX4" fmla="*/ 9525 w 308768"/>
                <a:gd name="connsiteY4" fmla="*/ 9144 h 188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68" h="188607">
                  <a:moveTo>
                    <a:pt x="9525" y="9144"/>
                  </a:moveTo>
                  <a:cubicBezTo>
                    <a:pt x="64029" y="-18637"/>
                    <a:pt x="218545" y="13113"/>
                    <a:pt x="308768" y="156782"/>
                  </a:cubicBezTo>
                  <a:lnTo>
                    <a:pt x="304006" y="188607"/>
                  </a:lnTo>
                  <a:cubicBezTo>
                    <a:pt x="243152" y="125107"/>
                    <a:pt x="144198" y="42557"/>
                    <a:pt x="0" y="55257"/>
                  </a:cubicBezTo>
                  <a:lnTo>
                    <a:pt x="9525" y="9144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81E9EE-402D-64B0-9327-682B7EA04F4E}"/>
              </a:ext>
            </a:extLst>
          </p:cNvPr>
          <p:cNvGrpSpPr/>
          <p:nvPr/>
        </p:nvGrpSpPr>
        <p:grpSpPr>
          <a:xfrm>
            <a:off x="7793304" y="355387"/>
            <a:ext cx="3958193" cy="2335973"/>
            <a:chOff x="1678427" y="1155700"/>
            <a:chExt cx="8552243" cy="5047204"/>
          </a:xfrm>
        </p:grpSpPr>
        <p:sp>
          <p:nvSpPr>
            <p:cNvPr id="41" name="Oval 25">
              <a:extLst>
                <a:ext uri="{FF2B5EF4-FFF2-40B4-BE49-F238E27FC236}">
                  <a16:creationId xmlns:a16="http://schemas.microsoft.com/office/drawing/2014/main" id="{ED4DA149-CE4A-79BB-E791-F57A4428DCA9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rgbClr val="70AD47">
                <a:alpha val="46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25">
              <a:extLst>
                <a:ext uri="{FF2B5EF4-FFF2-40B4-BE49-F238E27FC236}">
                  <a16:creationId xmlns:a16="http://schemas.microsoft.com/office/drawing/2014/main" id="{E2A3373A-9718-E2D9-3A2C-3B11331B81E6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rgbClr val="70AD47">
                <a:alpha val="18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D9BA5F-3ABC-AAC2-2501-DAD4D4E83F1F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60" name="Oval 2">
                <a:extLst>
                  <a:ext uri="{FF2B5EF4-FFF2-40B4-BE49-F238E27FC236}">
                    <a16:creationId xmlns:a16="http://schemas.microsoft.com/office/drawing/2014/main" id="{25AB12F5-5EF5-E34B-396E-86DBAA84A11B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Oval 2">
                <a:extLst>
                  <a:ext uri="{FF2B5EF4-FFF2-40B4-BE49-F238E27FC236}">
                    <a16:creationId xmlns:a16="http://schemas.microsoft.com/office/drawing/2014/main" id="{EFD8E717-9B09-4566-2E9F-E6F8B1B32F5A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8BF67D1C-3198-FA2A-526E-4CD71E89EAF9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3">
                <a:extLst>
                  <a:ext uri="{FF2B5EF4-FFF2-40B4-BE49-F238E27FC236}">
                    <a16:creationId xmlns:a16="http://schemas.microsoft.com/office/drawing/2014/main" id="{F7BD23FA-9B38-0E44-4C4F-42AF880DDBD0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10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3">
                <a:extLst>
                  <a:ext uri="{FF2B5EF4-FFF2-40B4-BE49-F238E27FC236}">
                    <a16:creationId xmlns:a16="http://schemas.microsoft.com/office/drawing/2014/main" id="{4C5CD53D-D4F0-7FC7-4DFA-997074597DDF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10">
                <a:extLst>
                  <a:ext uri="{FF2B5EF4-FFF2-40B4-BE49-F238E27FC236}">
                    <a16:creationId xmlns:a16="http://schemas.microsoft.com/office/drawing/2014/main" id="{264E8319-7B72-16D4-9102-8BB3297B5E6D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0000" endA="300" endPos="55500" dist="508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10">
                <a:extLst>
                  <a:ext uri="{FF2B5EF4-FFF2-40B4-BE49-F238E27FC236}">
                    <a16:creationId xmlns:a16="http://schemas.microsoft.com/office/drawing/2014/main" id="{0B0D3FA5-4B7D-B67C-3236-1174A4D25D18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66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5">
                <a:extLst>
                  <a:ext uri="{FF2B5EF4-FFF2-40B4-BE49-F238E27FC236}">
                    <a16:creationId xmlns:a16="http://schemas.microsoft.com/office/drawing/2014/main" id="{6744CB2D-2C7E-F23E-A854-35FC28F04A65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4">
                <a:extLst>
                  <a:ext uri="{FF2B5EF4-FFF2-40B4-BE49-F238E27FC236}">
                    <a16:creationId xmlns:a16="http://schemas.microsoft.com/office/drawing/2014/main" id="{603CCBF3-2D84-61AC-2F27-9903067A8CD1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3">
                <a:extLst>
                  <a:ext uri="{FF2B5EF4-FFF2-40B4-BE49-F238E27FC236}">
                    <a16:creationId xmlns:a16="http://schemas.microsoft.com/office/drawing/2014/main" id="{51D74F2D-5BDA-8A3E-CB0D-274366E429D9}"/>
                  </a:ext>
                </a:extLst>
              </p:cNvPr>
              <p:cNvSpPr/>
              <p:nvPr/>
            </p:nvSpPr>
            <p:spPr>
              <a:xfrm>
                <a:off x="7865710" y="4367846"/>
                <a:ext cx="1203961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168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10">
                <a:extLst>
                  <a:ext uri="{FF2B5EF4-FFF2-40B4-BE49-F238E27FC236}">
                    <a16:creationId xmlns:a16="http://schemas.microsoft.com/office/drawing/2014/main" id="{ACBD7C4C-8141-0BE7-E6D2-10FF12B9591D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53000">
                    <a:srgbClr val="70AD47">
                      <a:lumMod val="60000"/>
                      <a:lumOff val="40000"/>
                    </a:srgbClr>
                  </a:gs>
                  <a:gs pos="79000">
                    <a:srgbClr val="FFC000">
                      <a:lumMod val="40000"/>
                      <a:lumOff val="60000"/>
                    </a:srgbClr>
                  </a:gs>
                  <a:gs pos="100000">
                    <a:srgbClr val="FFC000">
                      <a:lumMod val="20000"/>
                      <a:lumOff val="80000"/>
                    </a:srgbClr>
                  </a:gs>
                </a:gsLst>
                <a:lin ang="7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reflection blurRad="6350" stA="52000" endA="300" endPos="35000" dir="5400000" sy="-100000" algn="bl" rotWithShape="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2437E89-2EAD-E08A-F859-F98BFD3E3A21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ysClr val="window" lastClr="FFFFFF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F5028D08-A2EC-850B-FF09-7BF47F505CB0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5938894-BC41-18DC-5A54-4EB5EB707080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AABB11E-1567-9E57-C277-86FA2ED9B42E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122AAA3-8FA6-11F2-C5D3-75C941CF1EBF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DE59700-9756-BC71-A2B8-241895694D21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06F1DBC-ED5A-441B-BEB5-AC81BAB89909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67222B2-CF99-B065-A244-10050438B697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F0A2326-93AA-6618-DB39-09C1FE6B5CC6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51" name="Arc 12">
                  <a:extLst>
                    <a:ext uri="{FF2B5EF4-FFF2-40B4-BE49-F238E27FC236}">
                      <a16:creationId xmlns:a16="http://schemas.microsoft.com/office/drawing/2014/main" id="{43C1C615-CA01-BAAA-496F-EE2204863D9F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Arc 12">
                  <a:extLst>
                    <a:ext uri="{FF2B5EF4-FFF2-40B4-BE49-F238E27FC236}">
                      <a16:creationId xmlns:a16="http://schemas.microsoft.com/office/drawing/2014/main" id="{B9EBC10C-60AC-5041-C29F-1DF300C711BF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Arc 12">
                  <a:extLst>
                    <a:ext uri="{FF2B5EF4-FFF2-40B4-BE49-F238E27FC236}">
                      <a16:creationId xmlns:a16="http://schemas.microsoft.com/office/drawing/2014/main" id="{21C7AA61-076E-C8D4-7A2B-6805B8B6A55E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Text" lastClr="000000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E31BD50-20D6-264A-2D42-A84223BA5337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48" name="Arc 12">
                  <a:extLst>
                    <a:ext uri="{FF2B5EF4-FFF2-40B4-BE49-F238E27FC236}">
                      <a16:creationId xmlns:a16="http://schemas.microsoft.com/office/drawing/2014/main" id="{8F77AEEA-02D6-191F-1801-9882472A5394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Arc 12">
                  <a:extLst>
                    <a:ext uri="{FF2B5EF4-FFF2-40B4-BE49-F238E27FC236}">
                      <a16:creationId xmlns:a16="http://schemas.microsoft.com/office/drawing/2014/main" id="{6FA5EC0F-BB3B-9A78-0937-B90806FFC764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Arc 12">
                  <a:extLst>
                    <a:ext uri="{FF2B5EF4-FFF2-40B4-BE49-F238E27FC236}">
                      <a16:creationId xmlns:a16="http://schemas.microsoft.com/office/drawing/2014/main" id="{227028D4-27BE-145C-1EE8-E6259C90A469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noFill/>
                <a:ln w="6350" cap="flat" cmpd="sng" algn="ctr">
                  <a:solidFill>
                    <a:sysClr val="window" lastClr="FFFFFF">
                      <a:alpha val="9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64961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3D7347C1-507C-A603-6ABE-94F247525E5A}"/>
              </a:ext>
            </a:extLst>
          </p:cNvPr>
          <p:cNvSpPr/>
          <p:nvPr/>
        </p:nvSpPr>
        <p:spPr>
          <a:xfrm>
            <a:off x="8597688" y="5195601"/>
            <a:ext cx="982874" cy="677946"/>
          </a:xfrm>
          <a:custGeom>
            <a:avLst/>
            <a:gdLst>
              <a:gd name="connsiteX0" fmla="*/ 0 w 502920"/>
              <a:gd name="connsiteY0" fmla="*/ 0 h 439079"/>
              <a:gd name="connsiteX1" fmla="*/ 502920 w 502920"/>
              <a:gd name="connsiteY1" fmla="*/ 0 h 439079"/>
              <a:gd name="connsiteX2" fmla="*/ 502920 w 502920"/>
              <a:gd name="connsiteY2" fmla="*/ 439079 h 439079"/>
              <a:gd name="connsiteX3" fmla="*/ 0 w 502920"/>
              <a:gd name="connsiteY3" fmla="*/ 439079 h 439079"/>
              <a:gd name="connsiteX4" fmla="*/ 0 w 502920"/>
              <a:gd name="connsiteY4" fmla="*/ 0 h 439079"/>
              <a:gd name="connsiteX0" fmla="*/ 129540 w 502920"/>
              <a:gd name="connsiteY0" fmla="*/ 0 h 583859"/>
              <a:gd name="connsiteX1" fmla="*/ 502920 w 502920"/>
              <a:gd name="connsiteY1" fmla="*/ 144780 h 583859"/>
              <a:gd name="connsiteX2" fmla="*/ 502920 w 502920"/>
              <a:gd name="connsiteY2" fmla="*/ 583859 h 583859"/>
              <a:gd name="connsiteX3" fmla="*/ 0 w 502920"/>
              <a:gd name="connsiteY3" fmla="*/ 583859 h 583859"/>
              <a:gd name="connsiteX4" fmla="*/ 129540 w 502920"/>
              <a:gd name="connsiteY4" fmla="*/ 0 h 58385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411480 w 784860"/>
              <a:gd name="connsiteY4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56589 w 829969"/>
              <a:gd name="connsiteY0" fmla="*/ 0 h 591479"/>
              <a:gd name="connsiteX1" fmla="*/ 829969 w 829969"/>
              <a:gd name="connsiteY1" fmla="*/ 14478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829969"/>
              <a:gd name="connsiteY0" fmla="*/ 0 h 591479"/>
              <a:gd name="connsiteX1" fmla="*/ 753769 w 829969"/>
              <a:gd name="connsiteY1" fmla="*/ 36576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205130 w 753769"/>
              <a:gd name="connsiteY2" fmla="*/ 586740 h 591479"/>
              <a:gd name="connsiteX3" fmla="*/ 45109 w 753769"/>
              <a:gd name="connsiteY3" fmla="*/ 591479 h 591479"/>
              <a:gd name="connsiteX4" fmla="*/ 159409 w 753769"/>
              <a:gd name="connsiteY4" fmla="*/ 312420 h 591479"/>
              <a:gd name="connsiteX5" fmla="*/ 456589 w 753769"/>
              <a:gd name="connsiteY5" fmla="*/ 0 h 591479"/>
              <a:gd name="connsiteX0" fmla="*/ 456589 w 835338"/>
              <a:gd name="connsiteY0" fmla="*/ 0 h 672901"/>
              <a:gd name="connsiteX1" fmla="*/ 753769 w 835338"/>
              <a:gd name="connsiteY1" fmla="*/ 365760 h 672901"/>
              <a:gd name="connsiteX2" fmla="*/ 205130 w 835338"/>
              <a:gd name="connsiteY2" fmla="*/ 586740 h 672901"/>
              <a:gd name="connsiteX3" fmla="*/ 45109 w 835338"/>
              <a:gd name="connsiteY3" fmla="*/ 591479 h 672901"/>
              <a:gd name="connsiteX4" fmla="*/ 159409 w 835338"/>
              <a:gd name="connsiteY4" fmla="*/ 312420 h 672901"/>
              <a:gd name="connsiteX5" fmla="*/ 456589 w 835338"/>
              <a:gd name="connsiteY5" fmla="*/ 0 h 672901"/>
              <a:gd name="connsiteX0" fmla="*/ 456589 w 1006244"/>
              <a:gd name="connsiteY0" fmla="*/ 0 h 683498"/>
              <a:gd name="connsiteX1" fmla="*/ 753769 w 1006244"/>
              <a:gd name="connsiteY1" fmla="*/ 365760 h 683498"/>
              <a:gd name="connsiteX2" fmla="*/ 205130 w 1006244"/>
              <a:gd name="connsiteY2" fmla="*/ 586740 h 683498"/>
              <a:gd name="connsiteX3" fmla="*/ 45109 w 1006244"/>
              <a:gd name="connsiteY3" fmla="*/ 591479 h 683498"/>
              <a:gd name="connsiteX4" fmla="*/ 159409 w 1006244"/>
              <a:gd name="connsiteY4" fmla="*/ 312420 h 683498"/>
              <a:gd name="connsiteX5" fmla="*/ 456589 w 1006244"/>
              <a:gd name="connsiteY5" fmla="*/ 0 h 683498"/>
              <a:gd name="connsiteX0" fmla="*/ 456589 w 1031107"/>
              <a:gd name="connsiteY0" fmla="*/ 0 h 683498"/>
              <a:gd name="connsiteX1" fmla="*/ 753769 w 1031107"/>
              <a:gd name="connsiteY1" fmla="*/ 365760 h 683498"/>
              <a:gd name="connsiteX2" fmla="*/ 205130 w 1031107"/>
              <a:gd name="connsiteY2" fmla="*/ 586740 h 683498"/>
              <a:gd name="connsiteX3" fmla="*/ 45109 w 1031107"/>
              <a:gd name="connsiteY3" fmla="*/ 591479 h 683498"/>
              <a:gd name="connsiteX4" fmla="*/ 159409 w 1031107"/>
              <a:gd name="connsiteY4" fmla="*/ 312420 h 683498"/>
              <a:gd name="connsiteX5" fmla="*/ 456589 w 1031107"/>
              <a:gd name="connsiteY5" fmla="*/ 0 h 683498"/>
              <a:gd name="connsiteX0" fmla="*/ 456589 w 982874"/>
              <a:gd name="connsiteY0" fmla="*/ 0 h 677946"/>
              <a:gd name="connsiteX1" fmla="*/ 753769 w 982874"/>
              <a:gd name="connsiteY1" fmla="*/ 365760 h 677946"/>
              <a:gd name="connsiteX2" fmla="*/ 205130 w 982874"/>
              <a:gd name="connsiteY2" fmla="*/ 586740 h 677946"/>
              <a:gd name="connsiteX3" fmla="*/ 45109 w 982874"/>
              <a:gd name="connsiteY3" fmla="*/ 591479 h 677946"/>
              <a:gd name="connsiteX4" fmla="*/ 159409 w 982874"/>
              <a:gd name="connsiteY4" fmla="*/ 312420 h 677946"/>
              <a:gd name="connsiteX5" fmla="*/ 456589 w 982874"/>
              <a:gd name="connsiteY5" fmla="*/ 0 h 677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2874" h="677946">
                <a:moveTo>
                  <a:pt x="456589" y="0"/>
                </a:moveTo>
                <a:cubicBezTo>
                  <a:pt x="563269" y="198120"/>
                  <a:pt x="654709" y="243840"/>
                  <a:pt x="753769" y="365760"/>
                </a:cubicBezTo>
                <a:cubicBezTo>
                  <a:pt x="962366" y="467360"/>
                  <a:pt x="1332890" y="850900"/>
                  <a:pt x="205130" y="586740"/>
                </a:cubicBezTo>
                <a:lnTo>
                  <a:pt x="45109" y="591479"/>
                </a:lnTo>
                <a:cubicBezTo>
                  <a:pt x="-28551" y="521319"/>
                  <a:pt x="-26011" y="382580"/>
                  <a:pt x="159409" y="312420"/>
                </a:cubicBezTo>
                <a:lnTo>
                  <a:pt x="456589" y="0"/>
                </a:lnTo>
                <a:close/>
              </a:path>
            </a:pathLst>
          </a:custGeom>
          <a:solidFill>
            <a:srgbClr val="F0CFA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BA47F58-1EE3-2CF3-E62B-4CA08AD32806}"/>
              </a:ext>
            </a:extLst>
          </p:cNvPr>
          <p:cNvGrpSpPr/>
          <p:nvPr/>
        </p:nvGrpSpPr>
        <p:grpSpPr>
          <a:xfrm>
            <a:off x="262913" y="1309557"/>
            <a:ext cx="4136942" cy="5112299"/>
            <a:chOff x="3588780" y="684677"/>
            <a:chExt cx="4950507" cy="611767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4433548-6FAF-4903-6268-770E270D2299}"/>
                </a:ext>
              </a:extLst>
            </p:cNvPr>
            <p:cNvGrpSpPr/>
            <p:nvPr/>
          </p:nvGrpSpPr>
          <p:grpSpPr>
            <a:xfrm rot="21258629">
              <a:off x="5888089" y="5029470"/>
              <a:ext cx="1251970" cy="1310180"/>
              <a:chOff x="5163484" y="5074286"/>
              <a:chExt cx="1251970" cy="1310180"/>
            </a:xfrm>
          </p:grpSpPr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2BFA4D2C-90FB-8495-7CF4-ACCBD11EAE18}"/>
                  </a:ext>
                </a:extLst>
              </p:cNvPr>
              <p:cNvSpPr/>
              <p:nvPr/>
            </p:nvSpPr>
            <p:spPr>
              <a:xfrm>
                <a:off x="5212061" y="5117072"/>
                <a:ext cx="1203393" cy="1267394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:a16="http://schemas.microsoft.com/office/drawing/2014/main" id="{FE08AE90-0426-32A8-43FD-D7531747AD09}"/>
                  </a:ext>
                </a:extLst>
              </p:cNvPr>
              <p:cNvSpPr/>
              <p:nvPr/>
            </p:nvSpPr>
            <p:spPr>
              <a:xfrm>
                <a:off x="5163484" y="5074286"/>
                <a:ext cx="714568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5C30C6-2167-1598-A435-BBF3C69A1D93}"/>
                </a:ext>
              </a:extLst>
            </p:cNvPr>
            <p:cNvSpPr/>
            <p:nvPr/>
          </p:nvSpPr>
          <p:spPr>
            <a:xfrm>
              <a:off x="3844233" y="881816"/>
              <a:ext cx="4184778" cy="4579183"/>
            </a:xfrm>
            <a:custGeom>
              <a:avLst/>
              <a:gdLst>
                <a:gd name="connsiteX0" fmla="*/ 0 w 996286"/>
                <a:gd name="connsiteY0" fmla="*/ 0 h 1064526"/>
                <a:gd name="connsiteX1" fmla="*/ 996286 w 996286"/>
                <a:gd name="connsiteY1" fmla="*/ 0 h 1064526"/>
                <a:gd name="connsiteX2" fmla="*/ 996286 w 996286"/>
                <a:gd name="connsiteY2" fmla="*/ 1064526 h 1064526"/>
                <a:gd name="connsiteX3" fmla="*/ 0 w 996286"/>
                <a:gd name="connsiteY3" fmla="*/ 1064526 h 1064526"/>
                <a:gd name="connsiteX4" fmla="*/ 0 w 996286"/>
                <a:gd name="connsiteY4" fmla="*/ 0 h 1064526"/>
                <a:gd name="connsiteX0" fmla="*/ 442131 w 1438417"/>
                <a:gd name="connsiteY0" fmla="*/ 0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442131 w 1438417"/>
                <a:gd name="connsiteY5" fmla="*/ 0 h 2241980"/>
                <a:gd name="connsiteX0" fmla="*/ 70656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70656 w 1438417"/>
                <a:gd name="connsiteY5" fmla="*/ 942975 h 2241980"/>
                <a:gd name="connsiteX0" fmla="*/ 70656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70656 w 1438417"/>
                <a:gd name="connsiteY5" fmla="*/ 942975 h 2241980"/>
                <a:gd name="connsiteX0" fmla="*/ 23031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23031 w 1438417"/>
                <a:gd name="connsiteY5" fmla="*/ 942975 h 2241980"/>
                <a:gd name="connsiteX0" fmla="*/ 23031 w 1438417"/>
                <a:gd name="connsiteY0" fmla="*/ 942975 h 2241980"/>
                <a:gd name="connsiteX1" fmla="*/ 1438417 w 1438417"/>
                <a:gd name="connsiteY1" fmla="*/ 0 h 2241980"/>
                <a:gd name="connsiteX2" fmla="*/ 1438417 w 1438417"/>
                <a:gd name="connsiteY2" fmla="*/ 1064526 h 2241980"/>
                <a:gd name="connsiteX3" fmla="*/ 442131 w 1438417"/>
                <a:gd name="connsiteY3" fmla="*/ 1064526 h 2241980"/>
                <a:gd name="connsiteX4" fmla="*/ 0 w 1438417"/>
                <a:gd name="connsiteY4" fmla="*/ 2241645 h 2241980"/>
                <a:gd name="connsiteX5" fmla="*/ 23031 w 1438417"/>
                <a:gd name="connsiteY5" fmla="*/ 942975 h 2241980"/>
                <a:gd name="connsiteX0" fmla="*/ 1958551 w 3373937"/>
                <a:gd name="connsiteY0" fmla="*/ 942975 h 2687723"/>
                <a:gd name="connsiteX1" fmla="*/ 3373937 w 3373937"/>
                <a:gd name="connsiteY1" fmla="*/ 0 h 2687723"/>
                <a:gd name="connsiteX2" fmla="*/ 3373937 w 3373937"/>
                <a:gd name="connsiteY2" fmla="*/ 1064526 h 2687723"/>
                <a:gd name="connsiteX3" fmla="*/ 2377651 w 3373937"/>
                <a:gd name="connsiteY3" fmla="*/ 1064526 h 2687723"/>
                <a:gd name="connsiteX4" fmla="*/ 1946 w 3373937"/>
                <a:gd name="connsiteY4" fmla="*/ 2641695 h 2687723"/>
                <a:gd name="connsiteX5" fmla="*/ 1935520 w 3373937"/>
                <a:gd name="connsiteY5" fmla="*/ 2241645 h 2687723"/>
                <a:gd name="connsiteX6" fmla="*/ 1958551 w 3373937"/>
                <a:gd name="connsiteY6" fmla="*/ 942975 h 2687723"/>
                <a:gd name="connsiteX0" fmla="*/ 1882426 w 3297812"/>
                <a:gd name="connsiteY0" fmla="*/ 942975 h 2664233"/>
                <a:gd name="connsiteX1" fmla="*/ 3297812 w 3297812"/>
                <a:gd name="connsiteY1" fmla="*/ 0 h 2664233"/>
                <a:gd name="connsiteX2" fmla="*/ 3297812 w 3297812"/>
                <a:gd name="connsiteY2" fmla="*/ 1064526 h 2664233"/>
                <a:gd name="connsiteX3" fmla="*/ 2301526 w 3297812"/>
                <a:gd name="connsiteY3" fmla="*/ 1064526 h 2664233"/>
                <a:gd name="connsiteX4" fmla="*/ 2021 w 3297812"/>
                <a:gd name="connsiteY4" fmla="*/ 2616295 h 2664233"/>
                <a:gd name="connsiteX5" fmla="*/ 1859395 w 3297812"/>
                <a:gd name="connsiteY5" fmla="*/ 2241645 h 2664233"/>
                <a:gd name="connsiteX6" fmla="*/ 1882426 w 3297812"/>
                <a:gd name="connsiteY6" fmla="*/ 942975 h 2664233"/>
                <a:gd name="connsiteX0" fmla="*/ 1882426 w 3297812"/>
                <a:gd name="connsiteY0" fmla="*/ 942975 h 4064993"/>
                <a:gd name="connsiteX1" fmla="*/ 3297812 w 3297812"/>
                <a:gd name="connsiteY1" fmla="*/ 0 h 4064993"/>
                <a:gd name="connsiteX2" fmla="*/ 3297812 w 3297812"/>
                <a:gd name="connsiteY2" fmla="*/ 1064526 h 4064993"/>
                <a:gd name="connsiteX3" fmla="*/ 536226 w 3297812"/>
                <a:gd name="connsiteY3" fmla="*/ 4061726 h 4064993"/>
                <a:gd name="connsiteX4" fmla="*/ 2021 w 3297812"/>
                <a:gd name="connsiteY4" fmla="*/ 2616295 h 4064993"/>
                <a:gd name="connsiteX5" fmla="*/ 1859395 w 3297812"/>
                <a:gd name="connsiteY5" fmla="*/ 2241645 h 4064993"/>
                <a:gd name="connsiteX6" fmla="*/ 1882426 w 3297812"/>
                <a:gd name="connsiteY6" fmla="*/ 942975 h 4064993"/>
                <a:gd name="connsiteX0" fmla="*/ 1882242 w 3297628"/>
                <a:gd name="connsiteY0" fmla="*/ 942975 h 4064993"/>
                <a:gd name="connsiteX1" fmla="*/ 3297628 w 3297628"/>
                <a:gd name="connsiteY1" fmla="*/ 0 h 4064993"/>
                <a:gd name="connsiteX2" fmla="*/ 3297628 w 3297628"/>
                <a:gd name="connsiteY2" fmla="*/ 1064526 h 4064993"/>
                <a:gd name="connsiteX3" fmla="*/ 536042 w 3297628"/>
                <a:gd name="connsiteY3" fmla="*/ 4061726 h 4064993"/>
                <a:gd name="connsiteX4" fmla="*/ 1837 w 3297628"/>
                <a:gd name="connsiteY4" fmla="*/ 2616295 h 4064993"/>
                <a:gd name="connsiteX5" fmla="*/ 1859211 w 3297628"/>
                <a:gd name="connsiteY5" fmla="*/ 2241645 h 4064993"/>
                <a:gd name="connsiteX6" fmla="*/ 1882242 w 3297628"/>
                <a:gd name="connsiteY6" fmla="*/ 942975 h 4064993"/>
                <a:gd name="connsiteX0" fmla="*/ 1881847 w 3297233"/>
                <a:gd name="connsiteY0" fmla="*/ 942975 h 4064993"/>
                <a:gd name="connsiteX1" fmla="*/ 3297233 w 3297233"/>
                <a:gd name="connsiteY1" fmla="*/ 0 h 4064993"/>
                <a:gd name="connsiteX2" fmla="*/ 3297233 w 3297233"/>
                <a:gd name="connsiteY2" fmla="*/ 1064526 h 4064993"/>
                <a:gd name="connsiteX3" fmla="*/ 535647 w 3297233"/>
                <a:gd name="connsiteY3" fmla="*/ 4061726 h 4064993"/>
                <a:gd name="connsiteX4" fmla="*/ 1442 w 3297233"/>
                <a:gd name="connsiteY4" fmla="*/ 2616295 h 4064993"/>
                <a:gd name="connsiteX5" fmla="*/ 1858816 w 3297233"/>
                <a:gd name="connsiteY5" fmla="*/ 2241645 h 4064993"/>
                <a:gd name="connsiteX6" fmla="*/ 1881847 w 3297233"/>
                <a:gd name="connsiteY6" fmla="*/ 942975 h 4064993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066871"/>
                <a:gd name="connsiteX1" fmla="*/ 3975934 w 3975934"/>
                <a:gd name="connsiteY1" fmla="*/ 0 h 4066871"/>
                <a:gd name="connsiteX2" fmla="*/ 3975934 w 3975934"/>
                <a:gd name="connsiteY2" fmla="*/ 1064526 h 4066871"/>
                <a:gd name="connsiteX3" fmla="*/ 1214348 w 3975934"/>
                <a:gd name="connsiteY3" fmla="*/ 4061726 h 4066871"/>
                <a:gd name="connsiteX4" fmla="*/ 680143 w 3975934"/>
                <a:gd name="connsiteY4" fmla="*/ 2616295 h 4066871"/>
                <a:gd name="connsiteX5" fmla="*/ 2537517 w 3975934"/>
                <a:gd name="connsiteY5" fmla="*/ 2241645 h 4066871"/>
                <a:gd name="connsiteX6" fmla="*/ 2560548 w 3975934"/>
                <a:gd name="connsiteY6" fmla="*/ 942975 h 4066871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2188267 w 3975934"/>
                <a:gd name="connsiteY3" fmla="*/ 4273645 h 4273645"/>
                <a:gd name="connsiteX4" fmla="*/ 1214348 w 3975934"/>
                <a:gd name="connsiteY4" fmla="*/ 4061726 h 4273645"/>
                <a:gd name="connsiteX5" fmla="*/ 680143 w 3975934"/>
                <a:gd name="connsiteY5" fmla="*/ 2616295 h 4273645"/>
                <a:gd name="connsiteX6" fmla="*/ 2537517 w 3975934"/>
                <a:gd name="connsiteY6" fmla="*/ 2241645 h 4273645"/>
                <a:gd name="connsiteX7" fmla="*/ 2560548 w 3975934"/>
                <a:gd name="connsiteY7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2188267 w 3975934"/>
                <a:gd name="connsiteY3" fmla="*/ 4273645 h 4273645"/>
                <a:gd name="connsiteX4" fmla="*/ 1214348 w 3975934"/>
                <a:gd name="connsiteY4" fmla="*/ 4061726 h 4273645"/>
                <a:gd name="connsiteX5" fmla="*/ 680143 w 3975934"/>
                <a:gd name="connsiteY5" fmla="*/ 2616295 h 4273645"/>
                <a:gd name="connsiteX6" fmla="*/ 2537517 w 3975934"/>
                <a:gd name="connsiteY6" fmla="*/ 2241645 h 4273645"/>
                <a:gd name="connsiteX7" fmla="*/ 2560548 w 3975934"/>
                <a:gd name="connsiteY7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85267 w 3975934"/>
                <a:gd name="connsiteY3" fmla="*/ 13653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85267 w 3975934"/>
                <a:gd name="connsiteY3" fmla="*/ 13653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75934"/>
                <a:gd name="connsiteY0" fmla="*/ 942975 h 4273645"/>
                <a:gd name="connsiteX1" fmla="*/ 3975934 w 3975934"/>
                <a:gd name="connsiteY1" fmla="*/ 0 h 4273645"/>
                <a:gd name="connsiteX2" fmla="*/ 3975934 w 3975934"/>
                <a:gd name="connsiteY2" fmla="*/ 1064526 h 4273645"/>
                <a:gd name="connsiteX3" fmla="*/ 3521767 w 3975934"/>
                <a:gd name="connsiteY3" fmla="*/ 1466945 h 4273645"/>
                <a:gd name="connsiteX4" fmla="*/ 2188267 w 3975934"/>
                <a:gd name="connsiteY4" fmla="*/ 4273645 h 4273645"/>
                <a:gd name="connsiteX5" fmla="*/ 1214348 w 3975934"/>
                <a:gd name="connsiteY5" fmla="*/ 4061726 h 4273645"/>
                <a:gd name="connsiteX6" fmla="*/ 680143 w 3975934"/>
                <a:gd name="connsiteY6" fmla="*/ 2616295 h 4273645"/>
                <a:gd name="connsiteX7" fmla="*/ 2537517 w 3975934"/>
                <a:gd name="connsiteY7" fmla="*/ 2241645 h 4273645"/>
                <a:gd name="connsiteX8" fmla="*/ 2560548 w 3975934"/>
                <a:gd name="connsiteY8" fmla="*/ 942975 h 4273645"/>
                <a:gd name="connsiteX0" fmla="*/ 2560548 w 3982030"/>
                <a:gd name="connsiteY0" fmla="*/ 942975 h 4273645"/>
                <a:gd name="connsiteX1" fmla="*/ 3975934 w 3982030"/>
                <a:gd name="connsiteY1" fmla="*/ 0 h 4273645"/>
                <a:gd name="connsiteX2" fmla="*/ 3975934 w 3982030"/>
                <a:gd name="connsiteY2" fmla="*/ 1064526 h 4273645"/>
                <a:gd name="connsiteX3" fmla="*/ 3521767 w 3982030"/>
                <a:gd name="connsiteY3" fmla="*/ 1466945 h 4273645"/>
                <a:gd name="connsiteX4" fmla="*/ 2188267 w 3982030"/>
                <a:gd name="connsiteY4" fmla="*/ 4273645 h 4273645"/>
                <a:gd name="connsiteX5" fmla="*/ 1214348 w 3982030"/>
                <a:gd name="connsiteY5" fmla="*/ 4061726 h 4273645"/>
                <a:gd name="connsiteX6" fmla="*/ 680143 w 3982030"/>
                <a:gd name="connsiteY6" fmla="*/ 2616295 h 4273645"/>
                <a:gd name="connsiteX7" fmla="*/ 2537517 w 3982030"/>
                <a:gd name="connsiteY7" fmla="*/ 2241645 h 4273645"/>
                <a:gd name="connsiteX8" fmla="*/ 2560548 w 3982030"/>
                <a:gd name="connsiteY8" fmla="*/ 942975 h 4273645"/>
                <a:gd name="connsiteX0" fmla="*/ 2560548 w 4184778"/>
                <a:gd name="connsiteY0" fmla="*/ 942975 h 4273645"/>
                <a:gd name="connsiteX1" fmla="*/ 3975934 w 4184778"/>
                <a:gd name="connsiteY1" fmla="*/ 0 h 4273645"/>
                <a:gd name="connsiteX2" fmla="*/ 3975934 w 4184778"/>
                <a:gd name="connsiteY2" fmla="*/ 1064526 h 4273645"/>
                <a:gd name="connsiteX3" fmla="*/ 3521767 w 4184778"/>
                <a:gd name="connsiteY3" fmla="*/ 1466945 h 4273645"/>
                <a:gd name="connsiteX4" fmla="*/ 2188267 w 4184778"/>
                <a:gd name="connsiteY4" fmla="*/ 4273645 h 4273645"/>
                <a:gd name="connsiteX5" fmla="*/ 1214348 w 4184778"/>
                <a:gd name="connsiteY5" fmla="*/ 4061726 h 4273645"/>
                <a:gd name="connsiteX6" fmla="*/ 680143 w 4184778"/>
                <a:gd name="connsiteY6" fmla="*/ 2616295 h 4273645"/>
                <a:gd name="connsiteX7" fmla="*/ 2537517 w 4184778"/>
                <a:gd name="connsiteY7" fmla="*/ 2241645 h 4273645"/>
                <a:gd name="connsiteX8" fmla="*/ 2560548 w 4184778"/>
                <a:gd name="connsiteY8" fmla="*/ 942975 h 4273645"/>
                <a:gd name="connsiteX0" fmla="*/ 2560548 w 4184778"/>
                <a:gd name="connsiteY0" fmla="*/ 1219998 h 4550668"/>
                <a:gd name="connsiteX1" fmla="*/ 3975934 w 4184778"/>
                <a:gd name="connsiteY1" fmla="*/ 277023 h 4550668"/>
                <a:gd name="connsiteX2" fmla="*/ 3975934 w 4184778"/>
                <a:gd name="connsiteY2" fmla="*/ 1341549 h 4550668"/>
                <a:gd name="connsiteX3" fmla="*/ 3521767 w 4184778"/>
                <a:gd name="connsiteY3" fmla="*/ 1743968 h 4550668"/>
                <a:gd name="connsiteX4" fmla="*/ 2188267 w 4184778"/>
                <a:gd name="connsiteY4" fmla="*/ 4550668 h 4550668"/>
                <a:gd name="connsiteX5" fmla="*/ 1214348 w 4184778"/>
                <a:gd name="connsiteY5" fmla="*/ 4338749 h 4550668"/>
                <a:gd name="connsiteX6" fmla="*/ 680143 w 4184778"/>
                <a:gd name="connsiteY6" fmla="*/ 2893318 h 4550668"/>
                <a:gd name="connsiteX7" fmla="*/ 2537517 w 4184778"/>
                <a:gd name="connsiteY7" fmla="*/ 2518668 h 4550668"/>
                <a:gd name="connsiteX8" fmla="*/ 2560548 w 4184778"/>
                <a:gd name="connsiteY8" fmla="*/ 1219998 h 4550668"/>
                <a:gd name="connsiteX0" fmla="*/ 2560548 w 4184778"/>
                <a:gd name="connsiteY0" fmla="*/ 1248513 h 4579183"/>
                <a:gd name="connsiteX1" fmla="*/ 3975934 w 4184778"/>
                <a:gd name="connsiteY1" fmla="*/ 305538 h 4579183"/>
                <a:gd name="connsiteX2" fmla="*/ 3975934 w 4184778"/>
                <a:gd name="connsiteY2" fmla="*/ 1370064 h 4579183"/>
                <a:gd name="connsiteX3" fmla="*/ 3521767 w 4184778"/>
                <a:gd name="connsiteY3" fmla="*/ 1772483 h 4579183"/>
                <a:gd name="connsiteX4" fmla="*/ 2188267 w 4184778"/>
                <a:gd name="connsiteY4" fmla="*/ 4579183 h 4579183"/>
                <a:gd name="connsiteX5" fmla="*/ 1214348 w 4184778"/>
                <a:gd name="connsiteY5" fmla="*/ 4367264 h 4579183"/>
                <a:gd name="connsiteX6" fmla="*/ 680143 w 4184778"/>
                <a:gd name="connsiteY6" fmla="*/ 2921833 h 4579183"/>
                <a:gd name="connsiteX7" fmla="*/ 2537517 w 4184778"/>
                <a:gd name="connsiteY7" fmla="*/ 2547183 h 4579183"/>
                <a:gd name="connsiteX8" fmla="*/ 2560548 w 4184778"/>
                <a:gd name="connsiteY8" fmla="*/ 1248513 h 457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4778" h="4579183">
                  <a:moveTo>
                    <a:pt x="2560548" y="1248513"/>
                  </a:moveTo>
                  <a:cubicBezTo>
                    <a:pt x="2359243" y="705588"/>
                    <a:pt x="2818339" y="-586637"/>
                    <a:pt x="3975934" y="305538"/>
                  </a:cubicBezTo>
                  <a:cubicBezTo>
                    <a:pt x="4445834" y="939780"/>
                    <a:pt x="3975934" y="1015222"/>
                    <a:pt x="3975934" y="1370064"/>
                  </a:cubicBezTo>
                  <a:cubicBezTo>
                    <a:pt x="3948923" y="1599738"/>
                    <a:pt x="3819711" y="1237630"/>
                    <a:pt x="3521767" y="1772483"/>
                  </a:cubicBezTo>
                  <a:cubicBezTo>
                    <a:pt x="4239823" y="3107436"/>
                    <a:pt x="4336020" y="4487503"/>
                    <a:pt x="2188267" y="4579183"/>
                  </a:cubicBezTo>
                  <a:lnTo>
                    <a:pt x="1214348" y="4367264"/>
                  </a:lnTo>
                  <a:cubicBezTo>
                    <a:pt x="1014300" y="4455500"/>
                    <a:pt x="-1036869" y="3386047"/>
                    <a:pt x="680143" y="2921833"/>
                  </a:cubicBezTo>
                  <a:cubicBezTo>
                    <a:pt x="466755" y="2571919"/>
                    <a:pt x="3246466" y="1804778"/>
                    <a:pt x="2537517" y="2547183"/>
                  </a:cubicBezTo>
                  <a:cubicBezTo>
                    <a:pt x="2980169" y="2152393"/>
                    <a:pt x="2965621" y="1852853"/>
                    <a:pt x="2560548" y="1248513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DECDA0-E873-8438-5200-AD223C97AF36}"/>
                </a:ext>
              </a:extLst>
            </p:cNvPr>
            <p:cNvSpPr/>
            <p:nvPr/>
          </p:nvSpPr>
          <p:spPr>
            <a:xfrm>
              <a:off x="3588780" y="3629426"/>
              <a:ext cx="2015728" cy="1439189"/>
            </a:xfrm>
            <a:custGeom>
              <a:avLst/>
              <a:gdLst>
                <a:gd name="connsiteX0" fmla="*/ 0 w 1117600"/>
                <a:gd name="connsiteY0" fmla="*/ 0 h 977900"/>
                <a:gd name="connsiteX1" fmla="*/ 1117600 w 1117600"/>
                <a:gd name="connsiteY1" fmla="*/ 0 h 977900"/>
                <a:gd name="connsiteX2" fmla="*/ 1117600 w 1117600"/>
                <a:gd name="connsiteY2" fmla="*/ 977900 h 977900"/>
                <a:gd name="connsiteX3" fmla="*/ 0 w 1117600"/>
                <a:gd name="connsiteY3" fmla="*/ 977900 h 977900"/>
                <a:gd name="connsiteX4" fmla="*/ 0 w 1117600"/>
                <a:gd name="connsiteY4" fmla="*/ 0 h 977900"/>
                <a:gd name="connsiteX0" fmla="*/ 0 w 1739900"/>
                <a:gd name="connsiteY0" fmla="*/ 127000 h 977900"/>
                <a:gd name="connsiteX1" fmla="*/ 1739900 w 1739900"/>
                <a:gd name="connsiteY1" fmla="*/ 0 h 977900"/>
                <a:gd name="connsiteX2" fmla="*/ 1739900 w 1739900"/>
                <a:gd name="connsiteY2" fmla="*/ 977900 h 977900"/>
                <a:gd name="connsiteX3" fmla="*/ 622300 w 1739900"/>
                <a:gd name="connsiteY3" fmla="*/ 977900 h 977900"/>
                <a:gd name="connsiteX4" fmla="*/ 0 w 1739900"/>
                <a:gd name="connsiteY4" fmla="*/ 127000 h 977900"/>
                <a:gd name="connsiteX0" fmla="*/ 247248 w 1987148"/>
                <a:gd name="connsiteY0" fmla="*/ 127000 h 977900"/>
                <a:gd name="connsiteX1" fmla="*/ 1987148 w 1987148"/>
                <a:gd name="connsiteY1" fmla="*/ 0 h 977900"/>
                <a:gd name="connsiteX2" fmla="*/ 1987148 w 1987148"/>
                <a:gd name="connsiteY2" fmla="*/ 977900 h 977900"/>
                <a:gd name="connsiteX3" fmla="*/ 869548 w 1987148"/>
                <a:gd name="connsiteY3" fmla="*/ 977900 h 977900"/>
                <a:gd name="connsiteX4" fmla="*/ 0 w 1987148"/>
                <a:gd name="connsiteY4" fmla="*/ 359250 h 977900"/>
                <a:gd name="connsiteX5" fmla="*/ 247248 w 1987148"/>
                <a:gd name="connsiteY5" fmla="*/ 127000 h 977900"/>
                <a:gd name="connsiteX0" fmla="*/ 247248 w 1987148"/>
                <a:gd name="connsiteY0" fmla="*/ 127000 h 977900"/>
                <a:gd name="connsiteX1" fmla="*/ 1987148 w 1987148"/>
                <a:gd name="connsiteY1" fmla="*/ 0 h 977900"/>
                <a:gd name="connsiteX2" fmla="*/ 1987148 w 1987148"/>
                <a:gd name="connsiteY2" fmla="*/ 977900 h 977900"/>
                <a:gd name="connsiteX3" fmla="*/ 869548 w 1987148"/>
                <a:gd name="connsiteY3" fmla="*/ 977900 h 977900"/>
                <a:gd name="connsiteX4" fmla="*/ 0 w 1987148"/>
                <a:gd name="connsiteY4" fmla="*/ 359250 h 977900"/>
                <a:gd name="connsiteX5" fmla="*/ 338138 w 1987148"/>
                <a:gd name="connsiteY5" fmla="*/ 264000 h 977900"/>
                <a:gd name="connsiteX6" fmla="*/ 247248 w 1987148"/>
                <a:gd name="connsiteY6" fmla="*/ 127000 h 977900"/>
                <a:gd name="connsiteX0" fmla="*/ 253534 w 1993434"/>
                <a:gd name="connsiteY0" fmla="*/ 127000 h 977900"/>
                <a:gd name="connsiteX1" fmla="*/ 1993434 w 1993434"/>
                <a:gd name="connsiteY1" fmla="*/ 0 h 977900"/>
                <a:gd name="connsiteX2" fmla="*/ 1993434 w 1993434"/>
                <a:gd name="connsiteY2" fmla="*/ 977900 h 977900"/>
                <a:gd name="connsiteX3" fmla="*/ 875834 w 1993434"/>
                <a:gd name="connsiteY3" fmla="*/ 977900 h 977900"/>
                <a:gd name="connsiteX4" fmla="*/ 211074 w 1993434"/>
                <a:gd name="connsiteY4" fmla="*/ 464025 h 977900"/>
                <a:gd name="connsiteX5" fmla="*/ 6286 w 1993434"/>
                <a:gd name="connsiteY5" fmla="*/ 359250 h 977900"/>
                <a:gd name="connsiteX6" fmla="*/ 344424 w 1993434"/>
                <a:gd name="connsiteY6" fmla="*/ 264000 h 977900"/>
                <a:gd name="connsiteX7" fmla="*/ 253534 w 1993434"/>
                <a:gd name="connsiteY7" fmla="*/ 127000 h 977900"/>
                <a:gd name="connsiteX0" fmla="*/ 250823 w 1990723"/>
                <a:gd name="connsiteY0" fmla="*/ 127000 h 977900"/>
                <a:gd name="connsiteX1" fmla="*/ 1990723 w 1990723"/>
                <a:gd name="connsiteY1" fmla="*/ 0 h 977900"/>
                <a:gd name="connsiteX2" fmla="*/ 1990723 w 1990723"/>
                <a:gd name="connsiteY2" fmla="*/ 977900 h 977900"/>
                <a:gd name="connsiteX3" fmla="*/ 873123 w 1990723"/>
                <a:gd name="connsiteY3" fmla="*/ 977900 h 977900"/>
                <a:gd name="connsiteX4" fmla="*/ 184550 w 1990723"/>
                <a:gd name="connsiteY4" fmla="*/ 597375 h 977900"/>
                <a:gd name="connsiteX5" fmla="*/ 208363 w 1990723"/>
                <a:gd name="connsiteY5" fmla="*/ 464025 h 977900"/>
                <a:gd name="connsiteX6" fmla="*/ 3575 w 1990723"/>
                <a:gd name="connsiteY6" fmla="*/ 359250 h 977900"/>
                <a:gd name="connsiteX7" fmla="*/ 341713 w 1990723"/>
                <a:gd name="connsiteY7" fmla="*/ 264000 h 977900"/>
                <a:gd name="connsiteX8" fmla="*/ 250823 w 1990723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19829 w 2035552"/>
                <a:gd name="connsiteY4" fmla="*/ 654525 h 977900"/>
                <a:gd name="connsiteX5" fmla="*/ 253192 w 2035552"/>
                <a:gd name="connsiteY5" fmla="*/ 464025 h 977900"/>
                <a:gd name="connsiteX6" fmla="*/ 48404 w 2035552"/>
                <a:gd name="connsiteY6" fmla="*/ 359250 h 977900"/>
                <a:gd name="connsiteX7" fmla="*/ 386542 w 2035552"/>
                <a:gd name="connsiteY7" fmla="*/ 264000 h 977900"/>
                <a:gd name="connsiteX8" fmla="*/ 295652 w 2035552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19829 w 2035552"/>
                <a:gd name="connsiteY4" fmla="*/ 654525 h 977900"/>
                <a:gd name="connsiteX5" fmla="*/ 253192 w 2035552"/>
                <a:gd name="connsiteY5" fmla="*/ 464025 h 977900"/>
                <a:gd name="connsiteX6" fmla="*/ 48404 w 2035552"/>
                <a:gd name="connsiteY6" fmla="*/ 359250 h 977900"/>
                <a:gd name="connsiteX7" fmla="*/ 386542 w 2035552"/>
                <a:gd name="connsiteY7" fmla="*/ 264000 h 977900"/>
                <a:gd name="connsiteX8" fmla="*/ 295652 w 2035552"/>
                <a:gd name="connsiteY8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219854 w 2035552"/>
                <a:gd name="connsiteY4" fmla="*/ 616425 h 977900"/>
                <a:gd name="connsiteX5" fmla="*/ 19829 w 2035552"/>
                <a:gd name="connsiteY5" fmla="*/ 654525 h 977900"/>
                <a:gd name="connsiteX6" fmla="*/ 253192 w 2035552"/>
                <a:gd name="connsiteY6" fmla="*/ 464025 h 977900"/>
                <a:gd name="connsiteX7" fmla="*/ 48404 w 2035552"/>
                <a:gd name="connsiteY7" fmla="*/ 359250 h 977900"/>
                <a:gd name="connsiteX8" fmla="*/ 386542 w 2035552"/>
                <a:gd name="connsiteY8" fmla="*/ 264000 h 977900"/>
                <a:gd name="connsiteX9" fmla="*/ 295652 w 2035552"/>
                <a:gd name="connsiteY9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48404 w 2035552"/>
                <a:gd name="connsiteY4" fmla="*/ 849788 h 977900"/>
                <a:gd name="connsiteX5" fmla="*/ 219854 w 2035552"/>
                <a:gd name="connsiteY5" fmla="*/ 616425 h 977900"/>
                <a:gd name="connsiteX6" fmla="*/ 19829 w 2035552"/>
                <a:gd name="connsiteY6" fmla="*/ 654525 h 977900"/>
                <a:gd name="connsiteX7" fmla="*/ 253192 w 2035552"/>
                <a:gd name="connsiteY7" fmla="*/ 464025 h 977900"/>
                <a:gd name="connsiteX8" fmla="*/ 48404 w 2035552"/>
                <a:gd name="connsiteY8" fmla="*/ 359250 h 977900"/>
                <a:gd name="connsiteX9" fmla="*/ 386542 w 2035552"/>
                <a:gd name="connsiteY9" fmla="*/ 264000 h 977900"/>
                <a:gd name="connsiteX10" fmla="*/ 295652 w 2035552"/>
                <a:gd name="connsiteY10" fmla="*/ 127000 h 977900"/>
                <a:gd name="connsiteX0" fmla="*/ 295652 w 2035552"/>
                <a:gd name="connsiteY0" fmla="*/ 127000 h 977900"/>
                <a:gd name="connsiteX1" fmla="*/ 2035552 w 2035552"/>
                <a:gd name="connsiteY1" fmla="*/ 0 h 977900"/>
                <a:gd name="connsiteX2" fmla="*/ 2035552 w 2035552"/>
                <a:gd name="connsiteY2" fmla="*/ 977900 h 977900"/>
                <a:gd name="connsiteX3" fmla="*/ 917952 w 2035552"/>
                <a:gd name="connsiteY3" fmla="*/ 977900 h 977900"/>
                <a:gd name="connsiteX4" fmla="*/ 248429 w 2035552"/>
                <a:gd name="connsiteY4" fmla="*/ 783113 h 977900"/>
                <a:gd name="connsiteX5" fmla="*/ 48404 w 2035552"/>
                <a:gd name="connsiteY5" fmla="*/ 849788 h 977900"/>
                <a:gd name="connsiteX6" fmla="*/ 219854 w 2035552"/>
                <a:gd name="connsiteY6" fmla="*/ 616425 h 977900"/>
                <a:gd name="connsiteX7" fmla="*/ 19829 w 2035552"/>
                <a:gd name="connsiteY7" fmla="*/ 654525 h 977900"/>
                <a:gd name="connsiteX8" fmla="*/ 253192 w 2035552"/>
                <a:gd name="connsiteY8" fmla="*/ 464025 h 977900"/>
                <a:gd name="connsiteX9" fmla="*/ 48404 w 2035552"/>
                <a:gd name="connsiteY9" fmla="*/ 359250 h 977900"/>
                <a:gd name="connsiteX10" fmla="*/ 386542 w 2035552"/>
                <a:gd name="connsiteY10" fmla="*/ 264000 h 977900"/>
                <a:gd name="connsiteX11" fmla="*/ 295652 w 2035552"/>
                <a:gd name="connsiteY11" fmla="*/ 127000 h 977900"/>
                <a:gd name="connsiteX0" fmla="*/ 295652 w 2035552"/>
                <a:gd name="connsiteY0" fmla="*/ 127000 h 1045719"/>
                <a:gd name="connsiteX1" fmla="*/ 2035552 w 2035552"/>
                <a:gd name="connsiteY1" fmla="*/ 0 h 1045719"/>
                <a:gd name="connsiteX2" fmla="*/ 2035552 w 2035552"/>
                <a:gd name="connsiteY2" fmla="*/ 977900 h 1045719"/>
                <a:gd name="connsiteX3" fmla="*/ 917952 w 2035552"/>
                <a:gd name="connsiteY3" fmla="*/ 977900 h 1045719"/>
                <a:gd name="connsiteX4" fmla="*/ 134129 w 2035552"/>
                <a:gd name="connsiteY4" fmla="*/ 1040288 h 1045719"/>
                <a:gd name="connsiteX5" fmla="*/ 248429 w 2035552"/>
                <a:gd name="connsiteY5" fmla="*/ 783113 h 1045719"/>
                <a:gd name="connsiteX6" fmla="*/ 48404 w 2035552"/>
                <a:gd name="connsiteY6" fmla="*/ 849788 h 1045719"/>
                <a:gd name="connsiteX7" fmla="*/ 219854 w 2035552"/>
                <a:gd name="connsiteY7" fmla="*/ 616425 h 1045719"/>
                <a:gd name="connsiteX8" fmla="*/ 19829 w 2035552"/>
                <a:gd name="connsiteY8" fmla="*/ 654525 h 1045719"/>
                <a:gd name="connsiteX9" fmla="*/ 253192 w 2035552"/>
                <a:gd name="connsiteY9" fmla="*/ 464025 h 1045719"/>
                <a:gd name="connsiteX10" fmla="*/ 48404 w 2035552"/>
                <a:gd name="connsiteY10" fmla="*/ 359250 h 1045719"/>
                <a:gd name="connsiteX11" fmla="*/ 386542 w 2035552"/>
                <a:gd name="connsiteY11" fmla="*/ 264000 h 1045719"/>
                <a:gd name="connsiteX12" fmla="*/ 295652 w 2035552"/>
                <a:gd name="connsiteY12" fmla="*/ 127000 h 1045719"/>
                <a:gd name="connsiteX0" fmla="*/ 295652 w 2035552"/>
                <a:gd name="connsiteY0" fmla="*/ 127000 h 1048316"/>
                <a:gd name="connsiteX1" fmla="*/ 2035552 w 2035552"/>
                <a:gd name="connsiteY1" fmla="*/ 0 h 1048316"/>
                <a:gd name="connsiteX2" fmla="*/ 2035552 w 2035552"/>
                <a:gd name="connsiteY2" fmla="*/ 977900 h 1048316"/>
                <a:gd name="connsiteX3" fmla="*/ 917952 w 2035552"/>
                <a:gd name="connsiteY3" fmla="*/ 977900 h 1048316"/>
                <a:gd name="connsiteX4" fmla="*/ 310342 w 2035552"/>
                <a:gd name="connsiteY4" fmla="*/ 935513 h 1048316"/>
                <a:gd name="connsiteX5" fmla="*/ 134129 w 2035552"/>
                <a:gd name="connsiteY5" fmla="*/ 1040288 h 1048316"/>
                <a:gd name="connsiteX6" fmla="*/ 248429 w 2035552"/>
                <a:gd name="connsiteY6" fmla="*/ 783113 h 1048316"/>
                <a:gd name="connsiteX7" fmla="*/ 48404 w 2035552"/>
                <a:gd name="connsiteY7" fmla="*/ 849788 h 1048316"/>
                <a:gd name="connsiteX8" fmla="*/ 219854 w 2035552"/>
                <a:gd name="connsiteY8" fmla="*/ 616425 h 1048316"/>
                <a:gd name="connsiteX9" fmla="*/ 19829 w 2035552"/>
                <a:gd name="connsiteY9" fmla="*/ 654525 h 1048316"/>
                <a:gd name="connsiteX10" fmla="*/ 253192 w 2035552"/>
                <a:gd name="connsiteY10" fmla="*/ 464025 h 1048316"/>
                <a:gd name="connsiteX11" fmla="*/ 48404 w 2035552"/>
                <a:gd name="connsiteY11" fmla="*/ 359250 h 1048316"/>
                <a:gd name="connsiteX12" fmla="*/ 386542 w 2035552"/>
                <a:gd name="connsiteY12" fmla="*/ 264000 h 1048316"/>
                <a:gd name="connsiteX13" fmla="*/ 295652 w 2035552"/>
                <a:gd name="connsiteY13" fmla="*/ 127000 h 1048316"/>
                <a:gd name="connsiteX0" fmla="*/ 295652 w 2035552"/>
                <a:gd name="connsiteY0" fmla="*/ 127000 h 1226164"/>
                <a:gd name="connsiteX1" fmla="*/ 2035552 w 2035552"/>
                <a:gd name="connsiteY1" fmla="*/ 0 h 1226164"/>
                <a:gd name="connsiteX2" fmla="*/ 2035552 w 2035552"/>
                <a:gd name="connsiteY2" fmla="*/ 977900 h 1226164"/>
                <a:gd name="connsiteX3" fmla="*/ 917952 w 2035552"/>
                <a:gd name="connsiteY3" fmla="*/ 977900 h 1226164"/>
                <a:gd name="connsiteX4" fmla="*/ 296054 w 2035552"/>
                <a:gd name="connsiteY4" fmla="*/ 1226024 h 1226164"/>
                <a:gd name="connsiteX5" fmla="*/ 310342 w 2035552"/>
                <a:gd name="connsiteY5" fmla="*/ 935513 h 1226164"/>
                <a:gd name="connsiteX6" fmla="*/ 134129 w 2035552"/>
                <a:gd name="connsiteY6" fmla="*/ 1040288 h 1226164"/>
                <a:gd name="connsiteX7" fmla="*/ 248429 w 2035552"/>
                <a:gd name="connsiteY7" fmla="*/ 783113 h 1226164"/>
                <a:gd name="connsiteX8" fmla="*/ 48404 w 2035552"/>
                <a:gd name="connsiteY8" fmla="*/ 849788 h 1226164"/>
                <a:gd name="connsiteX9" fmla="*/ 219854 w 2035552"/>
                <a:gd name="connsiteY9" fmla="*/ 616425 h 1226164"/>
                <a:gd name="connsiteX10" fmla="*/ 19829 w 2035552"/>
                <a:gd name="connsiteY10" fmla="*/ 654525 h 1226164"/>
                <a:gd name="connsiteX11" fmla="*/ 253192 w 2035552"/>
                <a:gd name="connsiteY11" fmla="*/ 464025 h 1226164"/>
                <a:gd name="connsiteX12" fmla="*/ 48404 w 2035552"/>
                <a:gd name="connsiteY12" fmla="*/ 359250 h 1226164"/>
                <a:gd name="connsiteX13" fmla="*/ 386542 w 2035552"/>
                <a:gd name="connsiteY13" fmla="*/ 264000 h 1226164"/>
                <a:gd name="connsiteX14" fmla="*/ 295652 w 2035552"/>
                <a:gd name="connsiteY14" fmla="*/ 127000 h 1226164"/>
                <a:gd name="connsiteX0" fmla="*/ 295652 w 2035552"/>
                <a:gd name="connsiteY0" fmla="*/ 127000 h 1231345"/>
                <a:gd name="connsiteX1" fmla="*/ 2035552 w 2035552"/>
                <a:gd name="connsiteY1" fmla="*/ 0 h 1231345"/>
                <a:gd name="connsiteX2" fmla="*/ 2035552 w 2035552"/>
                <a:gd name="connsiteY2" fmla="*/ 977900 h 1231345"/>
                <a:gd name="connsiteX3" fmla="*/ 917952 w 2035552"/>
                <a:gd name="connsiteY3" fmla="*/ 977900 h 1231345"/>
                <a:gd name="connsiteX4" fmla="*/ 453217 w 2035552"/>
                <a:gd name="connsiteY4" fmla="*/ 1059337 h 1231345"/>
                <a:gd name="connsiteX5" fmla="*/ 296054 w 2035552"/>
                <a:gd name="connsiteY5" fmla="*/ 1226024 h 1231345"/>
                <a:gd name="connsiteX6" fmla="*/ 310342 w 2035552"/>
                <a:gd name="connsiteY6" fmla="*/ 935513 h 1231345"/>
                <a:gd name="connsiteX7" fmla="*/ 134129 w 2035552"/>
                <a:gd name="connsiteY7" fmla="*/ 1040288 h 1231345"/>
                <a:gd name="connsiteX8" fmla="*/ 248429 w 2035552"/>
                <a:gd name="connsiteY8" fmla="*/ 783113 h 1231345"/>
                <a:gd name="connsiteX9" fmla="*/ 48404 w 2035552"/>
                <a:gd name="connsiteY9" fmla="*/ 849788 h 1231345"/>
                <a:gd name="connsiteX10" fmla="*/ 219854 w 2035552"/>
                <a:gd name="connsiteY10" fmla="*/ 616425 h 1231345"/>
                <a:gd name="connsiteX11" fmla="*/ 19829 w 2035552"/>
                <a:gd name="connsiteY11" fmla="*/ 654525 h 1231345"/>
                <a:gd name="connsiteX12" fmla="*/ 253192 w 2035552"/>
                <a:gd name="connsiteY12" fmla="*/ 464025 h 1231345"/>
                <a:gd name="connsiteX13" fmla="*/ 48404 w 2035552"/>
                <a:gd name="connsiteY13" fmla="*/ 359250 h 1231345"/>
                <a:gd name="connsiteX14" fmla="*/ 386542 w 2035552"/>
                <a:gd name="connsiteY14" fmla="*/ 264000 h 1231345"/>
                <a:gd name="connsiteX15" fmla="*/ 295652 w 2035552"/>
                <a:gd name="connsiteY15" fmla="*/ 127000 h 1231345"/>
                <a:gd name="connsiteX0" fmla="*/ 295652 w 2035552"/>
                <a:gd name="connsiteY0" fmla="*/ 127000 h 1245640"/>
                <a:gd name="connsiteX1" fmla="*/ 2035552 w 2035552"/>
                <a:gd name="connsiteY1" fmla="*/ 0 h 1245640"/>
                <a:gd name="connsiteX2" fmla="*/ 2035552 w 2035552"/>
                <a:gd name="connsiteY2" fmla="*/ 977900 h 1245640"/>
                <a:gd name="connsiteX3" fmla="*/ 917952 w 2035552"/>
                <a:gd name="connsiteY3" fmla="*/ 977900 h 1245640"/>
                <a:gd name="connsiteX4" fmla="*/ 510367 w 2035552"/>
                <a:gd name="connsiteY4" fmla="*/ 1245074 h 1245640"/>
                <a:gd name="connsiteX5" fmla="*/ 453217 w 2035552"/>
                <a:gd name="connsiteY5" fmla="*/ 1059337 h 1245640"/>
                <a:gd name="connsiteX6" fmla="*/ 296054 w 2035552"/>
                <a:gd name="connsiteY6" fmla="*/ 1226024 h 1245640"/>
                <a:gd name="connsiteX7" fmla="*/ 310342 w 2035552"/>
                <a:gd name="connsiteY7" fmla="*/ 935513 h 1245640"/>
                <a:gd name="connsiteX8" fmla="*/ 134129 w 2035552"/>
                <a:gd name="connsiteY8" fmla="*/ 1040288 h 1245640"/>
                <a:gd name="connsiteX9" fmla="*/ 248429 w 2035552"/>
                <a:gd name="connsiteY9" fmla="*/ 783113 h 1245640"/>
                <a:gd name="connsiteX10" fmla="*/ 48404 w 2035552"/>
                <a:gd name="connsiteY10" fmla="*/ 849788 h 1245640"/>
                <a:gd name="connsiteX11" fmla="*/ 219854 w 2035552"/>
                <a:gd name="connsiteY11" fmla="*/ 616425 h 1245640"/>
                <a:gd name="connsiteX12" fmla="*/ 19829 w 2035552"/>
                <a:gd name="connsiteY12" fmla="*/ 654525 h 1245640"/>
                <a:gd name="connsiteX13" fmla="*/ 253192 w 2035552"/>
                <a:gd name="connsiteY13" fmla="*/ 464025 h 1245640"/>
                <a:gd name="connsiteX14" fmla="*/ 48404 w 2035552"/>
                <a:gd name="connsiteY14" fmla="*/ 359250 h 1245640"/>
                <a:gd name="connsiteX15" fmla="*/ 386542 w 2035552"/>
                <a:gd name="connsiteY15" fmla="*/ 264000 h 1245640"/>
                <a:gd name="connsiteX16" fmla="*/ 295652 w 2035552"/>
                <a:gd name="connsiteY16" fmla="*/ 127000 h 1245640"/>
                <a:gd name="connsiteX0" fmla="*/ 295652 w 2035552"/>
                <a:gd name="connsiteY0" fmla="*/ 127000 h 1246968"/>
                <a:gd name="connsiteX1" fmla="*/ 2035552 w 2035552"/>
                <a:gd name="connsiteY1" fmla="*/ 0 h 1246968"/>
                <a:gd name="connsiteX2" fmla="*/ 2035552 w 2035552"/>
                <a:gd name="connsiteY2" fmla="*/ 977900 h 1246968"/>
                <a:gd name="connsiteX3" fmla="*/ 917952 w 2035552"/>
                <a:gd name="connsiteY3" fmla="*/ 977900 h 1246968"/>
                <a:gd name="connsiteX4" fmla="*/ 572279 w 2035552"/>
                <a:gd name="connsiteY4" fmla="*/ 1145061 h 1246968"/>
                <a:gd name="connsiteX5" fmla="*/ 510367 w 2035552"/>
                <a:gd name="connsiteY5" fmla="*/ 1245074 h 1246968"/>
                <a:gd name="connsiteX6" fmla="*/ 453217 w 2035552"/>
                <a:gd name="connsiteY6" fmla="*/ 1059337 h 1246968"/>
                <a:gd name="connsiteX7" fmla="*/ 296054 w 2035552"/>
                <a:gd name="connsiteY7" fmla="*/ 1226024 h 1246968"/>
                <a:gd name="connsiteX8" fmla="*/ 310342 w 2035552"/>
                <a:gd name="connsiteY8" fmla="*/ 935513 h 1246968"/>
                <a:gd name="connsiteX9" fmla="*/ 134129 w 2035552"/>
                <a:gd name="connsiteY9" fmla="*/ 1040288 h 1246968"/>
                <a:gd name="connsiteX10" fmla="*/ 248429 w 2035552"/>
                <a:gd name="connsiteY10" fmla="*/ 783113 h 1246968"/>
                <a:gd name="connsiteX11" fmla="*/ 48404 w 2035552"/>
                <a:gd name="connsiteY11" fmla="*/ 849788 h 1246968"/>
                <a:gd name="connsiteX12" fmla="*/ 219854 w 2035552"/>
                <a:gd name="connsiteY12" fmla="*/ 616425 h 1246968"/>
                <a:gd name="connsiteX13" fmla="*/ 19829 w 2035552"/>
                <a:gd name="connsiteY13" fmla="*/ 654525 h 1246968"/>
                <a:gd name="connsiteX14" fmla="*/ 253192 w 2035552"/>
                <a:gd name="connsiteY14" fmla="*/ 464025 h 1246968"/>
                <a:gd name="connsiteX15" fmla="*/ 48404 w 2035552"/>
                <a:gd name="connsiteY15" fmla="*/ 359250 h 1246968"/>
                <a:gd name="connsiteX16" fmla="*/ 386542 w 2035552"/>
                <a:gd name="connsiteY16" fmla="*/ 264000 h 1246968"/>
                <a:gd name="connsiteX17" fmla="*/ 295652 w 2035552"/>
                <a:gd name="connsiteY17" fmla="*/ 127000 h 1246968"/>
                <a:gd name="connsiteX0" fmla="*/ 295652 w 2035552"/>
                <a:gd name="connsiteY0" fmla="*/ 127000 h 1366081"/>
                <a:gd name="connsiteX1" fmla="*/ 2035552 w 2035552"/>
                <a:gd name="connsiteY1" fmla="*/ 0 h 1366081"/>
                <a:gd name="connsiteX2" fmla="*/ 2035552 w 2035552"/>
                <a:gd name="connsiteY2" fmla="*/ 977900 h 1366081"/>
                <a:gd name="connsiteX3" fmla="*/ 917952 w 2035552"/>
                <a:gd name="connsiteY3" fmla="*/ 977900 h 1366081"/>
                <a:gd name="connsiteX4" fmla="*/ 648479 w 2035552"/>
                <a:gd name="connsiteY4" fmla="*/ 1364136 h 1366081"/>
                <a:gd name="connsiteX5" fmla="*/ 572279 w 2035552"/>
                <a:gd name="connsiteY5" fmla="*/ 1145061 h 1366081"/>
                <a:gd name="connsiteX6" fmla="*/ 510367 w 2035552"/>
                <a:gd name="connsiteY6" fmla="*/ 1245074 h 1366081"/>
                <a:gd name="connsiteX7" fmla="*/ 453217 w 2035552"/>
                <a:gd name="connsiteY7" fmla="*/ 1059337 h 1366081"/>
                <a:gd name="connsiteX8" fmla="*/ 296054 w 2035552"/>
                <a:gd name="connsiteY8" fmla="*/ 1226024 h 1366081"/>
                <a:gd name="connsiteX9" fmla="*/ 310342 w 2035552"/>
                <a:gd name="connsiteY9" fmla="*/ 935513 h 1366081"/>
                <a:gd name="connsiteX10" fmla="*/ 134129 w 2035552"/>
                <a:gd name="connsiteY10" fmla="*/ 1040288 h 1366081"/>
                <a:gd name="connsiteX11" fmla="*/ 248429 w 2035552"/>
                <a:gd name="connsiteY11" fmla="*/ 783113 h 1366081"/>
                <a:gd name="connsiteX12" fmla="*/ 48404 w 2035552"/>
                <a:gd name="connsiteY12" fmla="*/ 849788 h 1366081"/>
                <a:gd name="connsiteX13" fmla="*/ 219854 w 2035552"/>
                <a:gd name="connsiteY13" fmla="*/ 616425 h 1366081"/>
                <a:gd name="connsiteX14" fmla="*/ 19829 w 2035552"/>
                <a:gd name="connsiteY14" fmla="*/ 654525 h 1366081"/>
                <a:gd name="connsiteX15" fmla="*/ 253192 w 2035552"/>
                <a:gd name="connsiteY15" fmla="*/ 464025 h 1366081"/>
                <a:gd name="connsiteX16" fmla="*/ 48404 w 2035552"/>
                <a:gd name="connsiteY16" fmla="*/ 359250 h 1366081"/>
                <a:gd name="connsiteX17" fmla="*/ 386542 w 2035552"/>
                <a:gd name="connsiteY17" fmla="*/ 264000 h 1366081"/>
                <a:gd name="connsiteX18" fmla="*/ 295652 w 2035552"/>
                <a:gd name="connsiteY18" fmla="*/ 127000 h 1366081"/>
                <a:gd name="connsiteX0" fmla="*/ 295652 w 2035552"/>
                <a:gd name="connsiteY0" fmla="*/ 127000 h 1366081"/>
                <a:gd name="connsiteX1" fmla="*/ 2035552 w 2035552"/>
                <a:gd name="connsiteY1" fmla="*/ 0 h 1366081"/>
                <a:gd name="connsiteX2" fmla="*/ 2035552 w 2035552"/>
                <a:gd name="connsiteY2" fmla="*/ 977900 h 1366081"/>
                <a:gd name="connsiteX3" fmla="*/ 741740 w 2035552"/>
                <a:gd name="connsiteY3" fmla="*/ 1263650 h 1366081"/>
                <a:gd name="connsiteX4" fmla="*/ 648479 w 2035552"/>
                <a:gd name="connsiteY4" fmla="*/ 1364136 h 1366081"/>
                <a:gd name="connsiteX5" fmla="*/ 572279 w 2035552"/>
                <a:gd name="connsiteY5" fmla="*/ 1145061 h 1366081"/>
                <a:gd name="connsiteX6" fmla="*/ 510367 w 2035552"/>
                <a:gd name="connsiteY6" fmla="*/ 1245074 h 1366081"/>
                <a:gd name="connsiteX7" fmla="*/ 453217 w 2035552"/>
                <a:gd name="connsiteY7" fmla="*/ 1059337 h 1366081"/>
                <a:gd name="connsiteX8" fmla="*/ 296054 w 2035552"/>
                <a:gd name="connsiteY8" fmla="*/ 1226024 h 1366081"/>
                <a:gd name="connsiteX9" fmla="*/ 310342 w 2035552"/>
                <a:gd name="connsiteY9" fmla="*/ 935513 h 1366081"/>
                <a:gd name="connsiteX10" fmla="*/ 134129 w 2035552"/>
                <a:gd name="connsiteY10" fmla="*/ 1040288 h 1366081"/>
                <a:gd name="connsiteX11" fmla="*/ 248429 w 2035552"/>
                <a:gd name="connsiteY11" fmla="*/ 783113 h 1366081"/>
                <a:gd name="connsiteX12" fmla="*/ 48404 w 2035552"/>
                <a:gd name="connsiteY12" fmla="*/ 849788 h 1366081"/>
                <a:gd name="connsiteX13" fmla="*/ 219854 w 2035552"/>
                <a:gd name="connsiteY13" fmla="*/ 616425 h 1366081"/>
                <a:gd name="connsiteX14" fmla="*/ 19829 w 2035552"/>
                <a:gd name="connsiteY14" fmla="*/ 654525 h 1366081"/>
                <a:gd name="connsiteX15" fmla="*/ 253192 w 2035552"/>
                <a:gd name="connsiteY15" fmla="*/ 464025 h 1366081"/>
                <a:gd name="connsiteX16" fmla="*/ 48404 w 2035552"/>
                <a:gd name="connsiteY16" fmla="*/ 359250 h 1366081"/>
                <a:gd name="connsiteX17" fmla="*/ 386542 w 2035552"/>
                <a:gd name="connsiteY17" fmla="*/ 264000 h 1366081"/>
                <a:gd name="connsiteX18" fmla="*/ 295652 w 2035552"/>
                <a:gd name="connsiteY18" fmla="*/ 127000 h 1366081"/>
                <a:gd name="connsiteX0" fmla="*/ 295652 w 2035552"/>
                <a:gd name="connsiteY0" fmla="*/ 127000 h 1366081"/>
                <a:gd name="connsiteX1" fmla="*/ 853267 w 2035552"/>
                <a:gd name="connsiteY1" fmla="*/ 16348 h 1366081"/>
                <a:gd name="connsiteX2" fmla="*/ 2035552 w 2035552"/>
                <a:gd name="connsiteY2" fmla="*/ 0 h 1366081"/>
                <a:gd name="connsiteX3" fmla="*/ 2035552 w 2035552"/>
                <a:gd name="connsiteY3" fmla="*/ 977900 h 1366081"/>
                <a:gd name="connsiteX4" fmla="*/ 741740 w 2035552"/>
                <a:gd name="connsiteY4" fmla="*/ 1263650 h 1366081"/>
                <a:gd name="connsiteX5" fmla="*/ 648479 w 2035552"/>
                <a:gd name="connsiteY5" fmla="*/ 1364136 h 1366081"/>
                <a:gd name="connsiteX6" fmla="*/ 572279 w 2035552"/>
                <a:gd name="connsiteY6" fmla="*/ 1145061 h 1366081"/>
                <a:gd name="connsiteX7" fmla="*/ 510367 w 2035552"/>
                <a:gd name="connsiteY7" fmla="*/ 1245074 h 1366081"/>
                <a:gd name="connsiteX8" fmla="*/ 453217 w 2035552"/>
                <a:gd name="connsiteY8" fmla="*/ 1059337 h 1366081"/>
                <a:gd name="connsiteX9" fmla="*/ 296054 w 2035552"/>
                <a:gd name="connsiteY9" fmla="*/ 1226024 h 1366081"/>
                <a:gd name="connsiteX10" fmla="*/ 310342 w 2035552"/>
                <a:gd name="connsiteY10" fmla="*/ 935513 h 1366081"/>
                <a:gd name="connsiteX11" fmla="*/ 134129 w 2035552"/>
                <a:gd name="connsiteY11" fmla="*/ 1040288 h 1366081"/>
                <a:gd name="connsiteX12" fmla="*/ 248429 w 2035552"/>
                <a:gd name="connsiteY12" fmla="*/ 783113 h 1366081"/>
                <a:gd name="connsiteX13" fmla="*/ 48404 w 2035552"/>
                <a:gd name="connsiteY13" fmla="*/ 849788 h 1366081"/>
                <a:gd name="connsiteX14" fmla="*/ 219854 w 2035552"/>
                <a:gd name="connsiteY14" fmla="*/ 616425 h 1366081"/>
                <a:gd name="connsiteX15" fmla="*/ 19829 w 2035552"/>
                <a:gd name="connsiteY15" fmla="*/ 654525 h 1366081"/>
                <a:gd name="connsiteX16" fmla="*/ 253192 w 2035552"/>
                <a:gd name="connsiteY16" fmla="*/ 464025 h 1366081"/>
                <a:gd name="connsiteX17" fmla="*/ 48404 w 2035552"/>
                <a:gd name="connsiteY17" fmla="*/ 359250 h 1366081"/>
                <a:gd name="connsiteX18" fmla="*/ 386542 w 2035552"/>
                <a:gd name="connsiteY18" fmla="*/ 264000 h 1366081"/>
                <a:gd name="connsiteX19" fmla="*/ 295652 w 2035552"/>
                <a:gd name="connsiteY19" fmla="*/ 127000 h 1366081"/>
                <a:gd name="connsiteX0" fmla="*/ 295652 w 2035552"/>
                <a:gd name="connsiteY0" fmla="*/ 148752 h 1387833"/>
                <a:gd name="connsiteX1" fmla="*/ 853267 w 2035552"/>
                <a:gd name="connsiteY1" fmla="*/ 38100 h 1387833"/>
                <a:gd name="connsiteX2" fmla="*/ 686579 w 2035552"/>
                <a:gd name="connsiteY2" fmla="*/ 0 h 1387833"/>
                <a:gd name="connsiteX3" fmla="*/ 2035552 w 2035552"/>
                <a:gd name="connsiteY3" fmla="*/ 21752 h 1387833"/>
                <a:gd name="connsiteX4" fmla="*/ 2035552 w 2035552"/>
                <a:gd name="connsiteY4" fmla="*/ 999652 h 1387833"/>
                <a:gd name="connsiteX5" fmla="*/ 741740 w 2035552"/>
                <a:gd name="connsiteY5" fmla="*/ 1285402 h 1387833"/>
                <a:gd name="connsiteX6" fmla="*/ 648479 w 2035552"/>
                <a:gd name="connsiteY6" fmla="*/ 1385888 h 1387833"/>
                <a:gd name="connsiteX7" fmla="*/ 572279 w 2035552"/>
                <a:gd name="connsiteY7" fmla="*/ 1166813 h 1387833"/>
                <a:gd name="connsiteX8" fmla="*/ 510367 w 2035552"/>
                <a:gd name="connsiteY8" fmla="*/ 1266826 h 1387833"/>
                <a:gd name="connsiteX9" fmla="*/ 453217 w 2035552"/>
                <a:gd name="connsiteY9" fmla="*/ 1081089 h 1387833"/>
                <a:gd name="connsiteX10" fmla="*/ 296054 w 2035552"/>
                <a:gd name="connsiteY10" fmla="*/ 1247776 h 1387833"/>
                <a:gd name="connsiteX11" fmla="*/ 310342 w 2035552"/>
                <a:gd name="connsiteY11" fmla="*/ 957265 h 1387833"/>
                <a:gd name="connsiteX12" fmla="*/ 134129 w 2035552"/>
                <a:gd name="connsiteY12" fmla="*/ 1062040 h 1387833"/>
                <a:gd name="connsiteX13" fmla="*/ 248429 w 2035552"/>
                <a:gd name="connsiteY13" fmla="*/ 804865 h 1387833"/>
                <a:gd name="connsiteX14" fmla="*/ 48404 w 2035552"/>
                <a:gd name="connsiteY14" fmla="*/ 871540 h 1387833"/>
                <a:gd name="connsiteX15" fmla="*/ 219854 w 2035552"/>
                <a:gd name="connsiteY15" fmla="*/ 638177 h 1387833"/>
                <a:gd name="connsiteX16" fmla="*/ 19829 w 2035552"/>
                <a:gd name="connsiteY16" fmla="*/ 676277 h 1387833"/>
                <a:gd name="connsiteX17" fmla="*/ 253192 w 2035552"/>
                <a:gd name="connsiteY17" fmla="*/ 485777 h 1387833"/>
                <a:gd name="connsiteX18" fmla="*/ 48404 w 2035552"/>
                <a:gd name="connsiteY18" fmla="*/ 381002 h 1387833"/>
                <a:gd name="connsiteX19" fmla="*/ 386542 w 2035552"/>
                <a:gd name="connsiteY19" fmla="*/ 285752 h 1387833"/>
                <a:gd name="connsiteX20" fmla="*/ 295652 w 2035552"/>
                <a:gd name="connsiteY20" fmla="*/ 148752 h 1387833"/>
                <a:gd name="connsiteX0" fmla="*/ 295652 w 2035552"/>
                <a:gd name="connsiteY0" fmla="*/ 188432 h 1427513"/>
                <a:gd name="connsiteX1" fmla="*/ 853267 w 2035552"/>
                <a:gd name="connsiteY1" fmla="*/ 77780 h 1427513"/>
                <a:gd name="connsiteX2" fmla="*/ 686579 w 2035552"/>
                <a:gd name="connsiteY2" fmla="*/ 39680 h 1427513"/>
                <a:gd name="connsiteX3" fmla="*/ 2035552 w 2035552"/>
                <a:gd name="connsiteY3" fmla="*/ 61432 h 1427513"/>
                <a:gd name="connsiteX4" fmla="*/ 2035552 w 2035552"/>
                <a:gd name="connsiteY4" fmla="*/ 1039332 h 1427513"/>
                <a:gd name="connsiteX5" fmla="*/ 741740 w 2035552"/>
                <a:gd name="connsiteY5" fmla="*/ 1325082 h 1427513"/>
                <a:gd name="connsiteX6" fmla="*/ 648479 w 2035552"/>
                <a:gd name="connsiteY6" fmla="*/ 1425568 h 1427513"/>
                <a:gd name="connsiteX7" fmla="*/ 572279 w 2035552"/>
                <a:gd name="connsiteY7" fmla="*/ 1206493 h 1427513"/>
                <a:gd name="connsiteX8" fmla="*/ 510367 w 2035552"/>
                <a:gd name="connsiteY8" fmla="*/ 1306506 h 1427513"/>
                <a:gd name="connsiteX9" fmla="*/ 453217 w 2035552"/>
                <a:gd name="connsiteY9" fmla="*/ 1120769 h 1427513"/>
                <a:gd name="connsiteX10" fmla="*/ 296054 w 2035552"/>
                <a:gd name="connsiteY10" fmla="*/ 1287456 h 1427513"/>
                <a:gd name="connsiteX11" fmla="*/ 310342 w 2035552"/>
                <a:gd name="connsiteY11" fmla="*/ 996945 h 1427513"/>
                <a:gd name="connsiteX12" fmla="*/ 134129 w 2035552"/>
                <a:gd name="connsiteY12" fmla="*/ 1101720 h 1427513"/>
                <a:gd name="connsiteX13" fmla="*/ 248429 w 2035552"/>
                <a:gd name="connsiteY13" fmla="*/ 844545 h 1427513"/>
                <a:gd name="connsiteX14" fmla="*/ 48404 w 2035552"/>
                <a:gd name="connsiteY14" fmla="*/ 911220 h 1427513"/>
                <a:gd name="connsiteX15" fmla="*/ 219854 w 2035552"/>
                <a:gd name="connsiteY15" fmla="*/ 677857 h 1427513"/>
                <a:gd name="connsiteX16" fmla="*/ 19829 w 2035552"/>
                <a:gd name="connsiteY16" fmla="*/ 715957 h 1427513"/>
                <a:gd name="connsiteX17" fmla="*/ 253192 w 2035552"/>
                <a:gd name="connsiteY17" fmla="*/ 525457 h 1427513"/>
                <a:gd name="connsiteX18" fmla="*/ 48404 w 2035552"/>
                <a:gd name="connsiteY18" fmla="*/ 420682 h 1427513"/>
                <a:gd name="connsiteX19" fmla="*/ 386542 w 2035552"/>
                <a:gd name="connsiteY19" fmla="*/ 325432 h 1427513"/>
                <a:gd name="connsiteX20" fmla="*/ 295652 w 2035552"/>
                <a:gd name="connsiteY20" fmla="*/ 188432 h 1427513"/>
                <a:gd name="connsiteX0" fmla="*/ 295652 w 2035552"/>
                <a:gd name="connsiteY0" fmla="*/ 181079 h 1420160"/>
                <a:gd name="connsiteX1" fmla="*/ 853267 w 2035552"/>
                <a:gd name="connsiteY1" fmla="*/ 70427 h 1420160"/>
                <a:gd name="connsiteX2" fmla="*/ 634191 w 2035552"/>
                <a:gd name="connsiteY2" fmla="*/ 41852 h 1420160"/>
                <a:gd name="connsiteX3" fmla="*/ 2035552 w 2035552"/>
                <a:gd name="connsiteY3" fmla="*/ 54079 h 1420160"/>
                <a:gd name="connsiteX4" fmla="*/ 2035552 w 2035552"/>
                <a:gd name="connsiteY4" fmla="*/ 1031979 h 1420160"/>
                <a:gd name="connsiteX5" fmla="*/ 741740 w 2035552"/>
                <a:gd name="connsiteY5" fmla="*/ 1317729 h 1420160"/>
                <a:gd name="connsiteX6" fmla="*/ 648479 w 2035552"/>
                <a:gd name="connsiteY6" fmla="*/ 1418215 h 1420160"/>
                <a:gd name="connsiteX7" fmla="*/ 572279 w 2035552"/>
                <a:gd name="connsiteY7" fmla="*/ 1199140 h 1420160"/>
                <a:gd name="connsiteX8" fmla="*/ 510367 w 2035552"/>
                <a:gd name="connsiteY8" fmla="*/ 1299153 h 1420160"/>
                <a:gd name="connsiteX9" fmla="*/ 453217 w 2035552"/>
                <a:gd name="connsiteY9" fmla="*/ 1113416 h 1420160"/>
                <a:gd name="connsiteX10" fmla="*/ 296054 w 2035552"/>
                <a:gd name="connsiteY10" fmla="*/ 1280103 h 1420160"/>
                <a:gd name="connsiteX11" fmla="*/ 310342 w 2035552"/>
                <a:gd name="connsiteY11" fmla="*/ 989592 h 1420160"/>
                <a:gd name="connsiteX12" fmla="*/ 134129 w 2035552"/>
                <a:gd name="connsiteY12" fmla="*/ 1094367 h 1420160"/>
                <a:gd name="connsiteX13" fmla="*/ 248429 w 2035552"/>
                <a:gd name="connsiteY13" fmla="*/ 837192 h 1420160"/>
                <a:gd name="connsiteX14" fmla="*/ 48404 w 2035552"/>
                <a:gd name="connsiteY14" fmla="*/ 903867 h 1420160"/>
                <a:gd name="connsiteX15" fmla="*/ 219854 w 2035552"/>
                <a:gd name="connsiteY15" fmla="*/ 670504 h 1420160"/>
                <a:gd name="connsiteX16" fmla="*/ 19829 w 2035552"/>
                <a:gd name="connsiteY16" fmla="*/ 708604 h 1420160"/>
                <a:gd name="connsiteX17" fmla="*/ 253192 w 2035552"/>
                <a:gd name="connsiteY17" fmla="*/ 518104 h 1420160"/>
                <a:gd name="connsiteX18" fmla="*/ 48404 w 2035552"/>
                <a:gd name="connsiteY18" fmla="*/ 413329 h 1420160"/>
                <a:gd name="connsiteX19" fmla="*/ 386542 w 2035552"/>
                <a:gd name="connsiteY19" fmla="*/ 318079 h 1420160"/>
                <a:gd name="connsiteX20" fmla="*/ 295652 w 2035552"/>
                <a:gd name="connsiteY20" fmla="*/ 181079 h 1420160"/>
                <a:gd name="connsiteX0" fmla="*/ 295652 w 2035552"/>
                <a:gd name="connsiteY0" fmla="*/ 200108 h 1439189"/>
                <a:gd name="connsiteX1" fmla="*/ 853267 w 2035552"/>
                <a:gd name="connsiteY1" fmla="*/ 89456 h 1439189"/>
                <a:gd name="connsiteX2" fmla="*/ 634191 w 2035552"/>
                <a:gd name="connsiteY2" fmla="*/ 60881 h 1439189"/>
                <a:gd name="connsiteX3" fmla="*/ 2035552 w 2035552"/>
                <a:gd name="connsiteY3" fmla="*/ 73108 h 1439189"/>
                <a:gd name="connsiteX4" fmla="*/ 2035552 w 2035552"/>
                <a:gd name="connsiteY4" fmla="*/ 1051008 h 1439189"/>
                <a:gd name="connsiteX5" fmla="*/ 741740 w 2035552"/>
                <a:gd name="connsiteY5" fmla="*/ 1336758 h 1439189"/>
                <a:gd name="connsiteX6" fmla="*/ 648479 w 2035552"/>
                <a:gd name="connsiteY6" fmla="*/ 1437244 h 1439189"/>
                <a:gd name="connsiteX7" fmla="*/ 572279 w 2035552"/>
                <a:gd name="connsiteY7" fmla="*/ 1218169 h 1439189"/>
                <a:gd name="connsiteX8" fmla="*/ 510367 w 2035552"/>
                <a:gd name="connsiteY8" fmla="*/ 1318182 h 1439189"/>
                <a:gd name="connsiteX9" fmla="*/ 453217 w 2035552"/>
                <a:gd name="connsiteY9" fmla="*/ 1132445 h 1439189"/>
                <a:gd name="connsiteX10" fmla="*/ 296054 w 2035552"/>
                <a:gd name="connsiteY10" fmla="*/ 1299132 h 1439189"/>
                <a:gd name="connsiteX11" fmla="*/ 310342 w 2035552"/>
                <a:gd name="connsiteY11" fmla="*/ 1008621 h 1439189"/>
                <a:gd name="connsiteX12" fmla="*/ 134129 w 2035552"/>
                <a:gd name="connsiteY12" fmla="*/ 1113396 h 1439189"/>
                <a:gd name="connsiteX13" fmla="*/ 248429 w 2035552"/>
                <a:gd name="connsiteY13" fmla="*/ 856221 h 1439189"/>
                <a:gd name="connsiteX14" fmla="*/ 48404 w 2035552"/>
                <a:gd name="connsiteY14" fmla="*/ 922896 h 1439189"/>
                <a:gd name="connsiteX15" fmla="*/ 219854 w 2035552"/>
                <a:gd name="connsiteY15" fmla="*/ 689533 h 1439189"/>
                <a:gd name="connsiteX16" fmla="*/ 19829 w 2035552"/>
                <a:gd name="connsiteY16" fmla="*/ 727633 h 1439189"/>
                <a:gd name="connsiteX17" fmla="*/ 253192 w 2035552"/>
                <a:gd name="connsiteY17" fmla="*/ 537133 h 1439189"/>
                <a:gd name="connsiteX18" fmla="*/ 48404 w 2035552"/>
                <a:gd name="connsiteY18" fmla="*/ 432358 h 1439189"/>
                <a:gd name="connsiteX19" fmla="*/ 386542 w 2035552"/>
                <a:gd name="connsiteY19" fmla="*/ 337108 h 1439189"/>
                <a:gd name="connsiteX20" fmla="*/ 295652 w 2035552"/>
                <a:gd name="connsiteY20" fmla="*/ 200108 h 1439189"/>
                <a:gd name="connsiteX0" fmla="*/ 295652 w 2035552"/>
                <a:gd name="connsiteY0" fmla="*/ 200108 h 1439189"/>
                <a:gd name="connsiteX1" fmla="*/ 853267 w 2035552"/>
                <a:gd name="connsiteY1" fmla="*/ 89456 h 1439189"/>
                <a:gd name="connsiteX2" fmla="*/ 634191 w 2035552"/>
                <a:gd name="connsiteY2" fmla="*/ 60881 h 1439189"/>
                <a:gd name="connsiteX3" fmla="*/ 2035552 w 2035552"/>
                <a:gd name="connsiteY3" fmla="*/ 73108 h 1439189"/>
                <a:gd name="connsiteX4" fmla="*/ 2035552 w 2035552"/>
                <a:gd name="connsiteY4" fmla="*/ 1051008 h 1439189"/>
                <a:gd name="connsiteX5" fmla="*/ 741740 w 2035552"/>
                <a:gd name="connsiteY5" fmla="*/ 1336758 h 1439189"/>
                <a:gd name="connsiteX6" fmla="*/ 648479 w 2035552"/>
                <a:gd name="connsiteY6" fmla="*/ 1437244 h 1439189"/>
                <a:gd name="connsiteX7" fmla="*/ 572279 w 2035552"/>
                <a:gd name="connsiteY7" fmla="*/ 1218169 h 1439189"/>
                <a:gd name="connsiteX8" fmla="*/ 510367 w 2035552"/>
                <a:gd name="connsiteY8" fmla="*/ 1318182 h 1439189"/>
                <a:gd name="connsiteX9" fmla="*/ 453217 w 2035552"/>
                <a:gd name="connsiteY9" fmla="*/ 1132445 h 1439189"/>
                <a:gd name="connsiteX10" fmla="*/ 296054 w 2035552"/>
                <a:gd name="connsiteY10" fmla="*/ 1299132 h 1439189"/>
                <a:gd name="connsiteX11" fmla="*/ 310342 w 2035552"/>
                <a:gd name="connsiteY11" fmla="*/ 1008621 h 1439189"/>
                <a:gd name="connsiteX12" fmla="*/ 134129 w 2035552"/>
                <a:gd name="connsiteY12" fmla="*/ 1113396 h 1439189"/>
                <a:gd name="connsiteX13" fmla="*/ 248429 w 2035552"/>
                <a:gd name="connsiteY13" fmla="*/ 856221 h 1439189"/>
                <a:gd name="connsiteX14" fmla="*/ 48404 w 2035552"/>
                <a:gd name="connsiteY14" fmla="*/ 922896 h 1439189"/>
                <a:gd name="connsiteX15" fmla="*/ 219854 w 2035552"/>
                <a:gd name="connsiteY15" fmla="*/ 689533 h 1439189"/>
                <a:gd name="connsiteX16" fmla="*/ 19829 w 2035552"/>
                <a:gd name="connsiteY16" fmla="*/ 727633 h 1439189"/>
                <a:gd name="connsiteX17" fmla="*/ 253192 w 2035552"/>
                <a:gd name="connsiteY17" fmla="*/ 537133 h 1439189"/>
                <a:gd name="connsiteX18" fmla="*/ 48404 w 2035552"/>
                <a:gd name="connsiteY18" fmla="*/ 432358 h 1439189"/>
                <a:gd name="connsiteX19" fmla="*/ 386542 w 2035552"/>
                <a:gd name="connsiteY19" fmla="*/ 337108 h 1439189"/>
                <a:gd name="connsiteX20" fmla="*/ 295652 w 2035552"/>
                <a:gd name="connsiteY20" fmla="*/ 200108 h 1439189"/>
                <a:gd name="connsiteX0" fmla="*/ 275828 w 2015728"/>
                <a:gd name="connsiteY0" fmla="*/ 200108 h 1439189"/>
                <a:gd name="connsiteX1" fmla="*/ 833443 w 2015728"/>
                <a:gd name="connsiteY1" fmla="*/ 89456 h 1439189"/>
                <a:gd name="connsiteX2" fmla="*/ 614367 w 2015728"/>
                <a:gd name="connsiteY2" fmla="*/ 60881 h 1439189"/>
                <a:gd name="connsiteX3" fmla="*/ 2015728 w 2015728"/>
                <a:gd name="connsiteY3" fmla="*/ 73108 h 1439189"/>
                <a:gd name="connsiteX4" fmla="*/ 2015728 w 2015728"/>
                <a:gd name="connsiteY4" fmla="*/ 1051008 h 1439189"/>
                <a:gd name="connsiteX5" fmla="*/ 721916 w 2015728"/>
                <a:gd name="connsiteY5" fmla="*/ 1336758 h 1439189"/>
                <a:gd name="connsiteX6" fmla="*/ 628655 w 2015728"/>
                <a:gd name="connsiteY6" fmla="*/ 1437244 h 1439189"/>
                <a:gd name="connsiteX7" fmla="*/ 552455 w 2015728"/>
                <a:gd name="connsiteY7" fmla="*/ 1218169 h 1439189"/>
                <a:gd name="connsiteX8" fmla="*/ 490543 w 2015728"/>
                <a:gd name="connsiteY8" fmla="*/ 1318182 h 1439189"/>
                <a:gd name="connsiteX9" fmla="*/ 433393 w 2015728"/>
                <a:gd name="connsiteY9" fmla="*/ 1132445 h 1439189"/>
                <a:gd name="connsiteX10" fmla="*/ 276230 w 2015728"/>
                <a:gd name="connsiteY10" fmla="*/ 1299132 h 1439189"/>
                <a:gd name="connsiteX11" fmla="*/ 290518 w 2015728"/>
                <a:gd name="connsiteY11" fmla="*/ 1008621 h 1439189"/>
                <a:gd name="connsiteX12" fmla="*/ 114305 w 2015728"/>
                <a:gd name="connsiteY12" fmla="*/ 1113396 h 1439189"/>
                <a:gd name="connsiteX13" fmla="*/ 228605 w 2015728"/>
                <a:gd name="connsiteY13" fmla="*/ 856221 h 1439189"/>
                <a:gd name="connsiteX14" fmla="*/ 28580 w 2015728"/>
                <a:gd name="connsiteY14" fmla="*/ 922896 h 1439189"/>
                <a:gd name="connsiteX15" fmla="*/ 200030 w 2015728"/>
                <a:gd name="connsiteY15" fmla="*/ 689533 h 1439189"/>
                <a:gd name="connsiteX16" fmla="*/ 5 w 2015728"/>
                <a:gd name="connsiteY16" fmla="*/ 727633 h 1439189"/>
                <a:gd name="connsiteX17" fmla="*/ 233368 w 2015728"/>
                <a:gd name="connsiteY17" fmla="*/ 537133 h 1439189"/>
                <a:gd name="connsiteX18" fmla="*/ 28580 w 2015728"/>
                <a:gd name="connsiteY18" fmla="*/ 432358 h 1439189"/>
                <a:gd name="connsiteX19" fmla="*/ 366718 w 2015728"/>
                <a:gd name="connsiteY19" fmla="*/ 337108 h 1439189"/>
                <a:gd name="connsiteX20" fmla="*/ 275828 w 2015728"/>
                <a:gd name="connsiteY20" fmla="*/ 200108 h 143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15728" h="1439189">
                  <a:moveTo>
                    <a:pt x="275828" y="200108"/>
                  </a:moveTo>
                  <a:cubicBezTo>
                    <a:pt x="423600" y="185449"/>
                    <a:pt x="685671" y="104115"/>
                    <a:pt x="833443" y="89456"/>
                  </a:cubicBezTo>
                  <a:cubicBezTo>
                    <a:pt x="877893" y="87869"/>
                    <a:pt x="569917" y="62468"/>
                    <a:pt x="614367" y="60881"/>
                  </a:cubicBezTo>
                  <a:cubicBezTo>
                    <a:pt x="1144988" y="-79505"/>
                    <a:pt x="1566070" y="65857"/>
                    <a:pt x="2015728" y="73108"/>
                  </a:cubicBezTo>
                  <a:lnTo>
                    <a:pt x="2015728" y="1051008"/>
                  </a:lnTo>
                  <a:lnTo>
                    <a:pt x="721916" y="1336758"/>
                  </a:lnTo>
                  <a:cubicBezTo>
                    <a:pt x="670125" y="1323343"/>
                    <a:pt x="686267" y="1409384"/>
                    <a:pt x="628655" y="1437244"/>
                  </a:cubicBezTo>
                  <a:cubicBezTo>
                    <a:pt x="571043" y="1465104"/>
                    <a:pt x="583411" y="1184038"/>
                    <a:pt x="552455" y="1218169"/>
                  </a:cubicBezTo>
                  <a:cubicBezTo>
                    <a:pt x="521499" y="1252300"/>
                    <a:pt x="518324" y="1332469"/>
                    <a:pt x="490543" y="1318182"/>
                  </a:cubicBezTo>
                  <a:cubicBezTo>
                    <a:pt x="462762" y="1303895"/>
                    <a:pt x="485781" y="1096726"/>
                    <a:pt x="433393" y="1132445"/>
                  </a:cubicBezTo>
                  <a:cubicBezTo>
                    <a:pt x="381005" y="1168164"/>
                    <a:pt x="302424" y="1335644"/>
                    <a:pt x="276230" y="1299132"/>
                  </a:cubicBezTo>
                  <a:cubicBezTo>
                    <a:pt x="250036" y="1262620"/>
                    <a:pt x="332587" y="991952"/>
                    <a:pt x="290518" y="1008621"/>
                  </a:cubicBezTo>
                  <a:cubicBezTo>
                    <a:pt x="248449" y="1025290"/>
                    <a:pt x="115892" y="1155465"/>
                    <a:pt x="114305" y="1113396"/>
                  </a:cubicBezTo>
                  <a:cubicBezTo>
                    <a:pt x="112718" y="1071327"/>
                    <a:pt x="274643" y="847490"/>
                    <a:pt x="228605" y="856221"/>
                  </a:cubicBezTo>
                  <a:cubicBezTo>
                    <a:pt x="182568" y="864952"/>
                    <a:pt x="30167" y="969727"/>
                    <a:pt x="28580" y="922896"/>
                  </a:cubicBezTo>
                  <a:cubicBezTo>
                    <a:pt x="26993" y="876065"/>
                    <a:pt x="265117" y="702233"/>
                    <a:pt x="200030" y="689533"/>
                  </a:cubicBezTo>
                  <a:cubicBezTo>
                    <a:pt x="134943" y="676833"/>
                    <a:pt x="3974" y="764939"/>
                    <a:pt x="5" y="727633"/>
                  </a:cubicBezTo>
                  <a:cubicBezTo>
                    <a:pt x="-1251" y="599125"/>
                    <a:pt x="280993" y="567295"/>
                    <a:pt x="233368" y="537133"/>
                  </a:cubicBezTo>
                  <a:cubicBezTo>
                    <a:pt x="185743" y="506971"/>
                    <a:pt x="-3170" y="471252"/>
                    <a:pt x="28580" y="432358"/>
                  </a:cubicBezTo>
                  <a:cubicBezTo>
                    <a:pt x="80968" y="383146"/>
                    <a:pt x="314330" y="386320"/>
                    <a:pt x="366718" y="337108"/>
                  </a:cubicBezTo>
                  <a:lnTo>
                    <a:pt x="275828" y="200108"/>
                  </a:ln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2A6DB9-31F9-20E0-A33E-3A59DA4E7F0B}"/>
                </a:ext>
              </a:extLst>
            </p:cNvPr>
            <p:cNvSpPr/>
            <p:nvPr/>
          </p:nvSpPr>
          <p:spPr>
            <a:xfrm>
              <a:off x="7215261" y="1554897"/>
              <a:ext cx="319245" cy="3247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7DC2C2-0634-CC2E-C392-55B01B3E907A}"/>
                </a:ext>
              </a:extLst>
            </p:cNvPr>
            <p:cNvSpPr/>
            <p:nvPr/>
          </p:nvSpPr>
          <p:spPr>
            <a:xfrm>
              <a:off x="7556413" y="1769869"/>
              <a:ext cx="982874" cy="677946"/>
            </a:xfrm>
            <a:custGeom>
              <a:avLst/>
              <a:gdLst>
                <a:gd name="connsiteX0" fmla="*/ 0 w 502920"/>
                <a:gd name="connsiteY0" fmla="*/ 0 h 439079"/>
                <a:gd name="connsiteX1" fmla="*/ 502920 w 502920"/>
                <a:gd name="connsiteY1" fmla="*/ 0 h 439079"/>
                <a:gd name="connsiteX2" fmla="*/ 502920 w 502920"/>
                <a:gd name="connsiteY2" fmla="*/ 439079 h 439079"/>
                <a:gd name="connsiteX3" fmla="*/ 0 w 502920"/>
                <a:gd name="connsiteY3" fmla="*/ 439079 h 439079"/>
                <a:gd name="connsiteX4" fmla="*/ 0 w 502920"/>
                <a:gd name="connsiteY4" fmla="*/ 0 h 439079"/>
                <a:gd name="connsiteX0" fmla="*/ 129540 w 502920"/>
                <a:gd name="connsiteY0" fmla="*/ 0 h 583859"/>
                <a:gd name="connsiteX1" fmla="*/ 502920 w 502920"/>
                <a:gd name="connsiteY1" fmla="*/ 144780 h 583859"/>
                <a:gd name="connsiteX2" fmla="*/ 502920 w 502920"/>
                <a:gd name="connsiteY2" fmla="*/ 583859 h 583859"/>
                <a:gd name="connsiteX3" fmla="*/ 0 w 502920"/>
                <a:gd name="connsiteY3" fmla="*/ 583859 h 583859"/>
                <a:gd name="connsiteX4" fmla="*/ 129540 w 502920"/>
                <a:gd name="connsiteY4" fmla="*/ 0 h 58385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411480 w 784860"/>
                <a:gd name="connsiteY4" fmla="*/ 0 h 59147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114300 w 784860"/>
                <a:gd name="connsiteY4" fmla="*/ 312420 h 591479"/>
                <a:gd name="connsiteX5" fmla="*/ 411480 w 784860"/>
                <a:gd name="connsiteY5" fmla="*/ 0 h 591479"/>
                <a:gd name="connsiteX0" fmla="*/ 411480 w 784860"/>
                <a:gd name="connsiteY0" fmla="*/ 0 h 591479"/>
                <a:gd name="connsiteX1" fmla="*/ 784860 w 784860"/>
                <a:gd name="connsiteY1" fmla="*/ 144780 h 591479"/>
                <a:gd name="connsiteX2" fmla="*/ 784860 w 784860"/>
                <a:gd name="connsiteY2" fmla="*/ 583859 h 591479"/>
                <a:gd name="connsiteX3" fmla="*/ 0 w 784860"/>
                <a:gd name="connsiteY3" fmla="*/ 591479 h 591479"/>
                <a:gd name="connsiteX4" fmla="*/ 114300 w 784860"/>
                <a:gd name="connsiteY4" fmla="*/ 312420 h 591479"/>
                <a:gd name="connsiteX5" fmla="*/ 411480 w 784860"/>
                <a:gd name="connsiteY5" fmla="*/ 0 h 591479"/>
                <a:gd name="connsiteX0" fmla="*/ 456589 w 829969"/>
                <a:gd name="connsiteY0" fmla="*/ 0 h 591479"/>
                <a:gd name="connsiteX1" fmla="*/ 829969 w 829969"/>
                <a:gd name="connsiteY1" fmla="*/ 144780 h 591479"/>
                <a:gd name="connsiteX2" fmla="*/ 829969 w 829969"/>
                <a:gd name="connsiteY2" fmla="*/ 583859 h 591479"/>
                <a:gd name="connsiteX3" fmla="*/ 45109 w 829969"/>
                <a:gd name="connsiteY3" fmla="*/ 591479 h 591479"/>
                <a:gd name="connsiteX4" fmla="*/ 159409 w 829969"/>
                <a:gd name="connsiteY4" fmla="*/ 312420 h 591479"/>
                <a:gd name="connsiteX5" fmla="*/ 456589 w 829969"/>
                <a:gd name="connsiteY5" fmla="*/ 0 h 591479"/>
                <a:gd name="connsiteX0" fmla="*/ 456589 w 829969"/>
                <a:gd name="connsiteY0" fmla="*/ 0 h 591479"/>
                <a:gd name="connsiteX1" fmla="*/ 753769 w 829969"/>
                <a:gd name="connsiteY1" fmla="*/ 365760 h 591479"/>
                <a:gd name="connsiteX2" fmla="*/ 829969 w 829969"/>
                <a:gd name="connsiteY2" fmla="*/ 583859 h 591479"/>
                <a:gd name="connsiteX3" fmla="*/ 45109 w 829969"/>
                <a:gd name="connsiteY3" fmla="*/ 591479 h 591479"/>
                <a:gd name="connsiteX4" fmla="*/ 159409 w 829969"/>
                <a:gd name="connsiteY4" fmla="*/ 312420 h 591479"/>
                <a:gd name="connsiteX5" fmla="*/ 456589 w 829969"/>
                <a:gd name="connsiteY5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45109 w 753769"/>
                <a:gd name="connsiteY2" fmla="*/ 591479 h 591479"/>
                <a:gd name="connsiteX3" fmla="*/ 159409 w 753769"/>
                <a:gd name="connsiteY3" fmla="*/ 312420 h 591479"/>
                <a:gd name="connsiteX4" fmla="*/ 456589 w 753769"/>
                <a:gd name="connsiteY4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45109 w 753769"/>
                <a:gd name="connsiteY2" fmla="*/ 591479 h 591479"/>
                <a:gd name="connsiteX3" fmla="*/ 159409 w 753769"/>
                <a:gd name="connsiteY3" fmla="*/ 312420 h 591479"/>
                <a:gd name="connsiteX4" fmla="*/ 456589 w 753769"/>
                <a:gd name="connsiteY4" fmla="*/ 0 h 591479"/>
                <a:gd name="connsiteX0" fmla="*/ 456589 w 753769"/>
                <a:gd name="connsiteY0" fmla="*/ 0 h 591479"/>
                <a:gd name="connsiteX1" fmla="*/ 753769 w 753769"/>
                <a:gd name="connsiteY1" fmla="*/ 365760 h 591479"/>
                <a:gd name="connsiteX2" fmla="*/ 205130 w 753769"/>
                <a:gd name="connsiteY2" fmla="*/ 586740 h 591479"/>
                <a:gd name="connsiteX3" fmla="*/ 45109 w 753769"/>
                <a:gd name="connsiteY3" fmla="*/ 591479 h 591479"/>
                <a:gd name="connsiteX4" fmla="*/ 159409 w 753769"/>
                <a:gd name="connsiteY4" fmla="*/ 312420 h 591479"/>
                <a:gd name="connsiteX5" fmla="*/ 456589 w 753769"/>
                <a:gd name="connsiteY5" fmla="*/ 0 h 591479"/>
                <a:gd name="connsiteX0" fmla="*/ 456589 w 835338"/>
                <a:gd name="connsiteY0" fmla="*/ 0 h 672901"/>
                <a:gd name="connsiteX1" fmla="*/ 753769 w 835338"/>
                <a:gd name="connsiteY1" fmla="*/ 365760 h 672901"/>
                <a:gd name="connsiteX2" fmla="*/ 205130 w 835338"/>
                <a:gd name="connsiteY2" fmla="*/ 586740 h 672901"/>
                <a:gd name="connsiteX3" fmla="*/ 45109 w 835338"/>
                <a:gd name="connsiteY3" fmla="*/ 591479 h 672901"/>
                <a:gd name="connsiteX4" fmla="*/ 159409 w 835338"/>
                <a:gd name="connsiteY4" fmla="*/ 312420 h 672901"/>
                <a:gd name="connsiteX5" fmla="*/ 456589 w 835338"/>
                <a:gd name="connsiteY5" fmla="*/ 0 h 672901"/>
                <a:gd name="connsiteX0" fmla="*/ 456589 w 1006244"/>
                <a:gd name="connsiteY0" fmla="*/ 0 h 683498"/>
                <a:gd name="connsiteX1" fmla="*/ 753769 w 1006244"/>
                <a:gd name="connsiteY1" fmla="*/ 365760 h 683498"/>
                <a:gd name="connsiteX2" fmla="*/ 205130 w 1006244"/>
                <a:gd name="connsiteY2" fmla="*/ 586740 h 683498"/>
                <a:gd name="connsiteX3" fmla="*/ 45109 w 1006244"/>
                <a:gd name="connsiteY3" fmla="*/ 591479 h 683498"/>
                <a:gd name="connsiteX4" fmla="*/ 159409 w 1006244"/>
                <a:gd name="connsiteY4" fmla="*/ 312420 h 683498"/>
                <a:gd name="connsiteX5" fmla="*/ 456589 w 1006244"/>
                <a:gd name="connsiteY5" fmla="*/ 0 h 683498"/>
                <a:gd name="connsiteX0" fmla="*/ 456589 w 1031107"/>
                <a:gd name="connsiteY0" fmla="*/ 0 h 683498"/>
                <a:gd name="connsiteX1" fmla="*/ 753769 w 1031107"/>
                <a:gd name="connsiteY1" fmla="*/ 365760 h 683498"/>
                <a:gd name="connsiteX2" fmla="*/ 205130 w 1031107"/>
                <a:gd name="connsiteY2" fmla="*/ 586740 h 683498"/>
                <a:gd name="connsiteX3" fmla="*/ 45109 w 1031107"/>
                <a:gd name="connsiteY3" fmla="*/ 591479 h 683498"/>
                <a:gd name="connsiteX4" fmla="*/ 159409 w 1031107"/>
                <a:gd name="connsiteY4" fmla="*/ 312420 h 683498"/>
                <a:gd name="connsiteX5" fmla="*/ 456589 w 1031107"/>
                <a:gd name="connsiteY5" fmla="*/ 0 h 683498"/>
                <a:gd name="connsiteX0" fmla="*/ 456589 w 982874"/>
                <a:gd name="connsiteY0" fmla="*/ 0 h 677946"/>
                <a:gd name="connsiteX1" fmla="*/ 753769 w 982874"/>
                <a:gd name="connsiteY1" fmla="*/ 365760 h 677946"/>
                <a:gd name="connsiteX2" fmla="*/ 205130 w 982874"/>
                <a:gd name="connsiteY2" fmla="*/ 586740 h 677946"/>
                <a:gd name="connsiteX3" fmla="*/ 45109 w 982874"/>
                <a:gd name="connsiteY3" fmla="*/ 591479 h 677946"/>
                <a:gd name="connsiteX4" fmla="*/ 159409 w 982874"/>
                <a:gd name="connsiteY4" fmla="*/ 312420 h 677946"/>
                <a:gd name="connsiteX5" fmla="*/ 456589 w 982874"/>
                <a:gd name="connsiteY5" fmla="*/ 0 h 67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2874" h="677946">
                  <a:moveTo>
                    <a:pt x="456589" y="0"/>
                  </a:moveTo>
                  <a:cubicBezTo>
                    <a:pt x="563269" y="198120"/>
                    <a:pt x="654709" y="243840"/>
                    <a:pt x="753769" y="365760"/>
                  </a:cubicBezTo>
                  <a:cubicBezTo>
                    <a:pt x="962366" y="467360"/>
                    <a:pt x="1332890" y="850900"/>
                    <a:pt x="205130" y="586740"/>
                  </a:cubicBezTo>
                  <a:lnTo>
                    <a:pt x="45109" y="591479"/>
                  </a:lnTo>
                  <a:cubicBezTo>
                    <a:pt x="-28551" y="521319"/>
                    <a:pt x="-26011" y="382580"/>
                    <a:pt x="159409" y="312420"/>
                  </a:cubicBezTo>
                  <a:lnTo>
                    <a:pt x="456589" y="0"/>
                  </a:ln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1D7DAFC-EE47-D8AA-5127-6A2E1EDF0B60}"/>
                </a:ext>
              </a:extLst>
            </p:cNvPr>
            <p:cNvSpPr/>
            <p:nvPr/>
          </p:nvSpPr>
          <p:spPr>
            <a:xfrm>
              <a:off x="7719060" y="2225040"/>
              <a:ext cx="624840" cy="138636"/>
            </a:xfrm>
            <a:custGeom>
              <a:avLst/>
              <a:gdLst>
                <a:gd name="connsiteX0" fmla="*/ 0 w 624840"/>
                <a:gd name="connsiteY0" fmla="*/ 0 h 137160"/>
                <a:gd name="connsiteX1" fmla="*/ 624840 w 624840"/>
                <a:gd name="connsiteY1" fmla="*/ 137160 h 137160"/>
                <a:gd name="connsiteX2" fmla="*/ 624840 w 624840"/>
                <a:gd name="connsiteY2" fmla="*/ 137160 h 137160"/>
                <a:gd name="connsiteX0" fmla="*/ 0 w 624840"/>
                <a:gd name="connsiteY0" fmla="*/ 0 h 138636"/>
                <a:gd name="connsiteX1" fmla="*/ 624840 w 624840"/>
                <a:gd name="connsiteY1" fmla="*/ 137160 h 138636"/>
                <a:gd name="connsiteX2" fmla="*/ 624840 w 624840"/>
                <a:gd name="connsiteY2" fmla="*/ 137160 h 138636"/>
                <a:gd name="connsiteX0" fmla="*/ 0 w 632460"/>
                <a:gd name="connsiteY0" fmla="*/ 0 h 138636"/>
                <a:gd name="connsiteX1" fmla="*/ 624840 w 632460"/>
                <a:gd name="connsiteY1" fmla="*/ 137160 h 138636"/>
                <a:gd name="connsiteX2" fmla="*/ 632460 w 632460"/>
                <a:gd name="connsiteY2" fmla="*/ 114300 h 138636"/>
                <a:gd name="connsiteX0" fmla="*/ 0 w 624840"/>
                <a:gd name="connsiteY0" fmla="*/ 0 h 138636"/>
                <a:gd name="connsiteX1" fmla="*/ 624840 w 624840"/>
                <a:gd name="connsiteY1" fmla="*/ 137160 h 138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4840" h="138636">
                  <a:moveTo>
                    <a:pt x="0" y="0"/>
                  </a:moveTo>
                  <a:cubicBezTo>
                    <a:pt x="208280" y="45720"/>
                    <a:pt x="363220" y="152400"/>
                    <a:pt x="624840" y="1371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22CEED-CAAD-6745-639D-B6F1BB064A20}"/>
                </a:ext>
              </a:extLst>
            </p:cNvPr>
            <p:cNvSpPr/>
            <p:nvPr/>
          </p:nvSpPr>
          <p:spPr>
            <a:xfrm rot="19684545">
              <a:off x="7929601" y="2030018"/>
              <a:ext cx="60863" cy="1632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62606C6-F0EC-386F-718C-C2982EB943D2}"/>
                </a:ext>
              </a:extLst>
            </p:cNvPr>
            <p:cNvGrpSpPr/>
            <p:nvPr/>
          </p:nvGrpSpPr>
          <p:grpSpPr>
            <a:xfrm>
              <a:off x="5083891" y="5074286"/>
              <a:ext cx="1500775" cy="1728068"/>
              <a:chOff x="5083891" y="5074286"/>
              <a:chExt cx="1500775" cy="172806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F368A-493E-EA90-87B8-DD46F2ACA2A7}"/>
                  </a:ext>
                </a:extLst>
              </p:cNvPr>
              <p:cNvSpPr/>
              <p:nvPr/>
            </p:nvSpPr>
            <p:spPr>
              <a:xfrm>
                <a:off x="5204461" y="5348745"/>
                <a:ext cx="1380205" cy="1453609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57E76D-2A37-369C-E091-8F970CCBC339}"/>
                  </a:ext>
                </a:extLst>
              </p:cNvPr>
              <p:cNvSpPr/>
              <p:nvPr/>
            </p:nvSpPr>
            <p:spPr>
              <a:xfrm>
                <a:off x="5083891" y="5074286"/>
                <a:ext cx="984705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7F1F9CC-0801-62E0-18D2-9377A7F4A4A5}"/>
                </a:ext>
              </a:extLst>
            </p:cNvPr>
            <p:cNvSpPr/>
            <p:nvPr/>
          </p:nvSpPr>
          <p:spPr>
            <a:xfrm>
              <a:off x="7265206" y="1609514"/>
              <a:ext cx="109677" cy="11155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2B27360-5966-49DC-9BC5-74C00F696E7D}"/>
                </a:ext>
              </a:extLst>
            </p:cNvPr>
            <p:cNvSpPr/>
            <p:nvPr/>
          </p:nvSpPr>
          <p:spPr>
            <a:xfrm>
              <a:off x="7463678" y="1745856"/>
              <a:ext cx="47219" cy="480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CC7CD49-A694-2781-8325-C66AC88DA09C}"/>
                </a:ext>
              </a:extLst>
            </p:cNvPr>
            <p:cNvSpPr/>
            <p:nvPr/>
          </p:nvSpPr>
          <p:spPr>
            <a:xfrm>
              <a:off x="6896088" y="684677"/>
              <a:ext cx="850912" cy="471023"/>
            </a:xfrm>
            <a:custGeom>
              <a:avLst/>
              <a:gdLst>
                <a:gd name="connsiteX0" fmla="*/ 304812 w 850912"/>
                <a:gd name="connsiteY0" fmla="*/ 280523 h 471023"/>
                <a:gd name="connsiteX1" fmla="*/ 12 w 850912"/>
                <a:gd name="connsiteY1" fmla="*/ 90023 h 471023"/>
                <a:gd name="connsiteX2" fmla="*/ 292112 w 850912"/>
                <a:gd name="connsiteY2" fmla="*/ 178923 h 471023"/>
                <a:gd name="connsiteX3" fmla="*/ 152412 w 850912"/>
                <a:gd name="connsiteY3" fmla="*/ 1123 h 471023"/>
                <a:gd name="connsiteX4" fmla="*/ 584212 w 850912"/>
                <a:gd name="connsiteY4" fmla="*/ 280523 h 471023"/>
                <a:gd name="connsiteX5" fmla="*/ 368312 w 850912"/>
                <a:gd name="connsiteY5" fmla="*/ 1123 h 471023"/>
                <a:gd name="connsiteX6" fmla="*/ 711212 w 850912"/>
                <a:gd name="connsiteY6" fmla="*/ 293223 h 471023"/>
                <a:gd name="connsiteX7" fmla="*/ 850912 w 850912"/>
                <a:gd name="connsiteY7" fmla="*/ 471023 h 471023"/>
                <a:gd name="connsiteX8" fmla="*/ 850912 w 850912"/>
                <a:gd name="connsiteY8" fmla="*/ 471023 h 47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0912" h="471023">
                  <a:moveTo>
                    <a:pt x="304812" y="280523"/>
                  </a:moveTo>
                  <a:cubicBezTo>
                    <a:pt x="153470" y="193739"/>
                    <a:pt x="2129" y="106956"/>
                    <a:pt x="12" y="90023"/>
                  </a:cubicBezTo>
                  <a:cubicBezTo>
                    <a:pt x="-2105" y="73090"/>
                    <a:pt x="266712" y="193740"/>
                    <a:pt x="292112" y="178923"/>
                  </a:cubicBezTo>
                  <a:cubicBezTo>
                    <a:pt x="317512" y="164106"/>
                    <a:pt x="103729" y="-15810"/>
                    <a:pt x="152412" y="1123"/>
                  </a:cubicBezTo>
                  <a:cubicBezTo>
                    <a:pt x="201095" y="18056"/>
                    <a:pt x="548229" y="280523"/>
                    <a:pt x="584212" y="280523"/>
                  </a:cubicBezTo>
                  <a:cubicBezTo>
                    <a:pt x="620195" y="280523"/>
                    <a:pt x="347145" y="-994"/>
                    <a:pt x="368312" y="1123"/>
                  </a:cubicBezTo>
                  <a:cubicBezTo>
                    <a:pt x="389479" y="3240"/>
                    <a:pt x="630779" y="214906"/>
                    <a:pt x="711212" y="293223"/>
                  </a:cubicBezTo>
                  <a:cubicBezTo>
                    <a:pt x="791645" y="371540"/>
                    <a:pt x="850912" y="471023"/>
                    <a:pt x="850912" y="471023"/>
                  </a:cubicBezTo>
                  <a:lnTo>
                    <a:pt x="850912" y="471023"/>
                  </a:ln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2326FE-E5A6-2FEA-D3CE-D6E3D132574B}"/>
                </a:ext>
              </a:extLst>
            </p:cNvPr>
            <p:cNvSpPr/>
            <p:nvPr/>
          </p:nvSpPr>
          <p:spPr>
            <a:xfrm>
              <a:off x="4328916" y="3575007"/>
              <a:ext cx="1798552" cy="1395631"/>
            </a:xfrm>
            <a:custGeom>
              <a:avLst/>
              <a:gdLst>
                <a:gd name="connsiteX0" fmla="*/ 0 w 1367057"/>
                <a:gd name="connsiteY0" fmla="*/ 0 h 1325653"/>
                <a:gd name="connsiteX1" fmla="*/ 1367057 w 1367057"/>
                <a:gd name="connsiteY1" fmla="*/ 0 h 1325653"/>
                <a:gd name="connsiteX2" fmla="*/ 1367057 w 1367057"/>
                <a:gd name="connsiteY2" fmla="*/ 1325653 h 1325653"/>
                <a:gd name="connsiteX3" fmla="*/ 0 w 1367057"/>
                <a:gd name="connsiteY3" fmla="*/ 1325653 h 1325653"/>
                <a:gd name="connsiteX4" fmla="*/ 0 w 1367057"/>
                <a:gd name="connsiteY4" fmla="*/ 0 h 1325653"/>
                <a:gd name="connsiteX0" fmla="*/ 330200 w 1697257"/>
                <a:gd name="connsiteY0" fmla="*/ 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330200 w 1697257"/>
                <a:gd name="connsiteY4" fmla="*/ 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73050 w 1697257"/>
                <a:gd name="connsiteY0" fmla="*/ 38100 h 1376453"/>
                <a:gd name="connsiteX1" fmla="*/ 1697257 w 1697257"/>
                <a:gd name="connsiteY1" fmla="*/ 0 h 1376453"/>
                <a:gd name="connsiteX2" fmla="*/ 1697257 w 1697257"/>
                <a:gd name="connsiteY2" fmla="*/ 1325653 h 1376453"/>
                <a:gd name="connsiteX3" fmla="*/ 0 w 1697257"/>
                <a:gd name="connsiteY3" fmla="*/ 1376453 h 1376453"/>
                <a:gd name="connsiteX4" fmla="*/ 273050 w 1697257"/>
                <a:gd name="connsiteY4" fmla="*/ 38100 h 1376453"/>
                <a:gd name="connsiteX0" fmla="*/ 282575 w 1706782"/>
                <a:gd name="connsiteY0" fmla="*/ 38100 h 1395503"/>
                <a:gd name="connsiteX1" fmla="*/ 1706782 w 1706782"/>
                <a:gd name="connsiteY1" fmla="*/ 0 h 1395503"/>
                <a:gd name="connsiteX2" fmla="*/ 1706782 w 1706782"/>
                <a:gd name="connsiteY2" fmla="*/ 1325653 h 1395503"/>
                <a:gd name="connsiteX3" fmla="*/ 0 w 1706782"/>
                <a:gd name="connsiteY3" fmla="*/ 1395503 h 1395503"/>
                <a:gd name="connsiteX4" fmla="*/ 282575 w 1706782"/>
                <a:gd name="connsiteY4" fmla="*/ 38100 h 1395503"/>
                <a:gd name="connsiteX0" fmla="*/ 374345 w 1798552"/>
                <a:gd name="connsiteY0" fmla="*/ 38100 h 1395631"/>
                <a:gd name="connsiteX1" fmla="*/ 1798552 w 1798552"/>
                <a:gd name="connsiteY1" fmla="*/ 0 h 1395631"/>
                <a:gd name="connsiteX2" fmla="*/ 1798552 w 1798552"/>
                <a:gd name="connsiteY2" fmla="*/ 1325653 h 1395631"/>
                <a:gd name="connsiteX3" fmla="*/ 91770 w 1798552"/>
                <a:gd name="connsiteY3" fmla="*/ 1395503 h 1395631"/>
                <a:gd name="connsiteX4" fmla="*/ 374345 w 1798552"/>
                <a:gd name="connsiteY4" fmla="*/ 38100 h 1395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98552" h="1395631">
                  <a:moveTo>
                    <a:pt x="374345" y="38100"/>
                  </a:moveTo>
                  <a:lnTo>
                    <a:pt x="1798552" y="0"/>
                  </a:lnTo>
                  <a:lnTo>
                    <a:pt x="1798552" y="1325653"/>
                  </a:lnTo>
                  <a:lnTo>
                    <a:pt x="91770" y="1395503"/>
                  </a:lnTo>
                  <a:cubicBezTo>
                    <a:pt x="-143445" y="1411348"/>
                    <a:pt x="118228" y="-48388"/>
                    <a:pt x="374345" y="38100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EB21F7-B834-970E-0785-FEA437C8837E}"/>
                </a:ext>
              </a:extLst>
            </p:cNvPr>
            <p:cNvSpPr/>
            <p:nvPr/>
          </p:nvSpPr>
          <p:spPr>
            <a:xfrm rot="416846">
              <a:off x="5046937" y="4564231"/>
              <a:ext cx="1122759" cy="729614"/>
            </a:xfrm>
            <a:prstGeom prst="rect">
              <a:avLst/>
            </a:pr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DC7F3A3-BC5D-CCE8-3421-E5DD6DCFD85F}"/>
                </a:ext>
              </a:extLst>
            </p:cNvPr>
            <p:cNvSpPr/>
            <p:nvPr/>
          </p:nvSpPr>
          <p:spPr>
            <a:xfrm>
              <a:off x="4701540" y="4026652"/>
              <a:ext cx="518160" cy="271028"/>
            </a:xfrm>
            <a:custGeom>
              <a:avLst/>
              <a:gdLst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71028 h 271028"/>
                <a:gd name="connsiteX1" fmla="*/ 518160 w 518160"/>
                <a:gd name="connsiteY1" fmla="*/ 4328 h 271028"/>
                <a:gd name="connsiteX2" fmla="*/ 518160 w 518160"/>
                <a:gd name="connsiteY2" fmla="*/ 4328 h 2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160" h="271028">
                  <a:moveTo>
                    <a:pt x="0" y="271028"/>
                  </a:moveTo>
                  <a:cubicBezTo>
                    <a:pt x="120332" y="-51234"/>
                    <a:pt x="369253" y="2741"/>
                    <a:pt x="518160" y="4328"/>
                  </a:cubicBezTo>
                  <a:lnTo>
                    <a:pt x="518160" y="432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FE769F-3523-0167-5B0C-613261D72CB0}"/>
                </a:ext>
              </a:extLst>
            </p:cNvPr>
            <p:cNvSpPr/>
            <p:nvPr/>
          </p:nvSpPr>
          <p:spPr>
            <a:xfrm>
              <a:off x="7122195" y="1453675"/>
              <a:ext cx="95162" cy="53757"/>
            </a:xfrm>
            <a:custGeom>
              <a:avLst/>
              <a:gdLst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66700 h 266700"/>
                <a:gd name="connsiteX1" fmla="*/ 518160 w 518160"/>
                <a:gd name="connsiteY1" fmla="*/ 0 h 266700"/>
                <a:gd name="connsiteX2" fmla="*/ 518160 w 518160"/>
                <a:gd name="connsiteY2" fmla="*/ 0 h 266700"/>
                <a:gd name="connsiteX0" fmla="*/ 0 w 518160"/>
                <a:gd name="connsiteY0" fmla="*/ 271028 h 271028"/>
                <a:gd name="connsiteX1" fmla="*/ 518160 w 518160"/>
                <a:gd name="connsiteY1" fmla="*/ 4328 h 271028"/>
                <a:gd name="connsiteX2" fmla="*/ 518160 w 518160"/>
                <a:gd name="connsiteY2" fmla="*/ 4328 h 271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160" h="271028">
                  <a:moveTo>
                    <a:pt x="0" y="271028"/>
                  </a:moveTo>
                  <a:cubicBezTo>
                    <a:pt x="120332" y="-51234"/>
                    <a:pt x="369253" y="2741"/>
                    <a:pt x="518160" y="4328"/>
                  </a:cubicBezTo>
                  <a:lnTo>
                    <a:pt x="518160" y="4328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11">
            <a:extLst>
              <a:ext uri="{FF2B5EF4-FFF2-40B4-BE49-F238E27FC236}">
                <a16:creationId xmlns:a16="http://schemas.microsoft.com/office/drawing/2014/main" id="{F893CACA-DF6D-F6A7-A635-5328210731A3}"/>
              </a:ext>
            </a:extLst>
          </p:cNvPr>
          <p:cNvSpPr/>
          <p:nvPr/>
        </p:nvSpPr>
        <p:spPr>
          <a:xfrm>
            <a:off x="10700589" y="5492041"/>
            <a:ext cx="668311" cy="591479"/>
          </a:xfrm>
          <a:custGeom>
            <a:avLst/>
            <a:gdLst>
              <a:gd name="connsiteX0" fmla="*/ 0 w 502920"/>
              <a:gd name="connsiteY0" fmla="*/ 0 h 439079"/>
              <a:gd name="connsiteX1" fmla="*/ 502920 w 502920"/>
              <a:gd name="connsiteY1" fmla="*/ 0 h 439079"/>
              <a:gd name="connsiteX2" fmla="*/ 502920 w 502920"/>
              <a:gd name="connsiteY2" fmla="*/ 439079 h 439079"/>
              <a:gd name="connsiteX3" fmla="*/ 0 w 502920"/>
              <a:gd name="connsiteY3" fmla="*/ 439079 h 439079"/>
              <a:gd name="connsiteX4" fmla="*/ 0 w 502920"/>
              <a:gd name="connsiteY4" fmla="*/ 0 h 439079"/>
              <a:gd name="connsiteX0" fmla="*/ 129540 w 502920"/>
              <a:gd name="connsiteY0" fmla="*/ 0 h 583859"/>
              <a:gd name="connsiteX1" fmla="*/ 502920 w 502920"/>
              <a:gd name="connsiteY1" fmla="*/ 144780 h 583859"/>
              <a:gd name="connsiteX2" fmla="*/ 502920 w 502920"/>
              <a:gd name="connsiteY2" fmla="*/ 583859 h 583859"/>
              <a:gd name="connsiteX3" fmla="*/ 0 w 502920"/>
              <a:gd name="connsiteY3" fmla="*/ 583859 h 583859"/>
              <a:gd name="connsiteX4" fmla="*/ 129540 w 502920"/>
              <a:gd name="connsiteY4" fmla="*/ 0 h 58385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411480 w 784860"/>
              <a:gd name="connsiteY4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11480 w 784860"/>
              <a:gd name="connsiteY0" fmla="*/ 0 h 591479"/>
              <a:gd name="connsiteX1" fmla="*/ 784860 w 784860"/>
              <a:gd name="connsiteY1" fmla="*/ 144780 h 591479"/>
              <a:gd name="connsiteX2" fmla="*/ 784860 w 784860"/>
              <a:gd name="connsiteY2" fmla="*/ 583859 h 591479"/>
              <a:gd name="connsiteX3" fmla="*/ 0 w 784860"/>
              <a:gd name="connsiteY3" fmla="*/ 591479 h 591479"/>
              <a:gd name="connsiteX4" fmla="*/ 114300 w 784860"/>
              <a:gd name="connsiteY4" fmla="*/ 312420 h 591479"/>
              <a:gd name="connsiteX5" fmla="*/ 411480 w 784860"/>
              <a:gd name="connsiteY5" fmla="*/ 0 h 591479"/>
              <a:gd name="connsiteX0" fmla="*/ 456589 w 829969"/>
              <a:gd name="connsiteY0" fmla="*/ 0 h 591479"/>
              <a:gd name="connsiteX1" fmla="*/ 829969 w 829969"/>
              <a:gd name="connsiteY1" fmla="*/ 14478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829969"/>
              <a:gd name="connsiteY0" fmla="*/ 0 h 591479"/>
              <a:gd name="connsiteX1" fmla="*/ 753769 w 829969"/>
              <a:gd name="connsiteY1" fmla="*/ 365760 h 591479"/>
              <a:gd name="connsiteX2" fmla="*/ 829969 w 829969"/>
              <a:gd name="connsiteY2" fmla="*/ 583859 h 591479"/>
              <a:gd name="connsiteX3" fmla="*/ 45109 w 829969"/>
              <a:gd name="connsiteY3" fmla="*/ 591479 h 591479"/>
              <a:gd name="connsiteX4" fmla="*/ 159409 w 829969"/>
              <a:gd name="connsiteY4" fmla="*/ 312420 h 591479"/>
              <a:gd name="connsiteX5" fmla="*/ 456589 w 829969"/>
              <a:gd name="connsiteY5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45109 w 753769"/>
              <a:gd name="connsiteY2" fmla="*/ 591479 h 591479"/>
              <a:gd name="connsiteX3" fmla="*/ 159409 w 753769"/>
              <a:gd name="connsiteY3" fmla="*/ 312420 h 591479"/>
              <a:gd name="connsiteX4" fmla="*/ 456589 w 753769"/>
              <a:gd name="connsiteY4" fmla="*/ 0 h 591479"/>
              <a:gd name="connsiteX0" fmla="*/ 456589 w 753769"/>
              <a:gd name="connsiteY0" fmla="*/ 0 h 591479"/>
              <a:gd name="connsiteX1" fmla="*/ 753769 w 753769"/>
              <a:gd name="connsiteY1" fmla="*/ 365760 h 591479"/>
              <a:gd name="connsiteX2" fmla="*/ 205130 w 753769"/>
              <a:gd name="connsiteY2" fmla="*/ 586740 h 591479"/>
              <a:gd name="connsiteX3" fmla="*/ 45109 w 753769"/>
              <a:gd name="connsiteY3" fmla="*/ 591479 h 591479"/>
              <a:gd name="connsiteX4" fmla="*/ 159409 w 753769"/>
              <a:gd name="connsiteY4" fmla="*/ 312420 h 591479"/>
              <a:gd name="connsiteX5" fmla="*/ 456589 w 753769"/>
              <a:gd name="connsiteY5" fmla="*/ 0 h 591479"/>
              <a:gd name="connsiteX0" fmla="*/ 456589 w 835338"/>
              <a:gd name="connsiteY0" fmla="*/ 0 h 672901"/>
              <a:gd name="connsiteX1" fmla="*/ 753769 w 835338"/>
              <a:gd name="connsiteY1" fmla="*/ 365760 h 672901"/>
              <a:gd name="connsiteX2" fmla="*/ 205130 w 835338"/>
              <a:gd name="connsiteY2" fmla="*/ 586740 h 672901"/>
              <a:gd name="connsiteX3" fmla="*/ 45109 w 835338"/>
              <a:gd name="connsiteY3" fmla="*/ 591479 h 672901"/>
              <a:gd name="connsiteX4" fmla="*/ 159409 w 835338"/>
              <a:gd name="connsiteY4" fmla="*/ 312420 h 672901"/>
              <a:gd name="connsiteX5" fmla="*/ 456589 w 835338"/>
              <a:gd name="connsiteY5" fmla="*/ 0 h 672901"/>
              <a:gd name="connsiteX0" fmla="*/ 456589 w 1006244"/>
              <a:gd name="connsiteY0" fmla="*/ 0 h 683498"/>
              <a:gd name="connsiteX1" fmla="*/ 753769 w 1006244"/>
              <a:gd name="connsiteY1" fmla="*/ 365760 h 683498"/>
              <a:gd name="connsiteX2" fmla="*/ 205130 w 1006244"/>
              <a:gd name="connsiteY2" fmla="*/ 586740 h 683498"/>
              <a:gd name="connsiteX3" fmla="*/ 45109 w 1006244"/>
              <a:gd name="connsiteY3" fmla="*/ 591479 h 683498"/>
              <a:gd name="connsiteX4" fmla="*/ 159409 w 1006244"/>
              <a:gd name="connsiteY4" fmla="*/ 312420 h 683498"/>
              <a:gd name="connsiteX5" fmla="*/ 456589 w 1006244"/>
              <a:gd name="connsiteY5" fmla="*/ 0 h 683498"/>
              <a:gd name="connsiteX0" fmla="*/ 456589 w 1031107"/>
              <a:gd name="connsiteY0" fmla="*/ 0 h 683498"/>
              <a:gd name="connsiteX1" fmla="*/ 753769 w 1031107"/>
              <a:gd name="connsiteY1" fmla="*/ 365760 h 683498"/>
              <a:gd name="connsiteX2" fmla="*/ 205130 w 1031107"/>
              <a:gd name="connsiteY2" fmla="*/ 586740 h 683498"/>
              <a:gd name="connsiteX3" fmla="*/ 45109 w 1031107"/>
              <a:gd name="connsiteY3" fmla="*/ 591479 h 683498"/>
              <a:gd name="connsiteX4" fmla="*/ 159409 w 1031107"/>
              <a:gd name="connsiteY4" fmla="*/ 312420 h 683498"/>
              <a:gd name="connsiteX5" fmla="*/ 456589 w 1031107"/>
              <a:gd name="connsiteY5" fmla="*/ 0 h 683498"/>
              <a:gd name="connsiteX0" fmla="*/ 456589 w 982874"/>
              <a:gd name="connsiteY0" fmla="*/ 0 h 677946"/>
              <a:gd name="connsiteX1" fmla="*/ 753769 w 982874"/>
              <a:gd name="connsiteY1" fmla="*/ 365760 h 677946"/>
              <a:gd name="connsiteX2" fmla="*/ 205130 w 982874"/>
              <a:gd name="connsiteY2" fmla="*/ 586740 h 677946"/>
              <a:gd name="connsiteX3" fmla="*/ 45109 w 982874"/>
              <a:gd name="connsiteY3" fmla="*/ 591479 h 677946"/>
              <a:gd name="connsiteX4" fmla="*/ 159409 w 982874"/>
              <a:gd name="connsiteY4" fmla="*/ 312420 h 677946"/>
              <a:gd name="connsiteX5" fmla="*/ 456589 w 982874"/>
              <a:gd name="connsiteY5" fmla="*/ 0 h 677946"/>
              <a:gd name="connsiteX0" fmla="*/ 456589 w 456811"/>
              <a:gd name="connsiteY0" fmla="*/ 0 h 591479"/>
              <a:gd name="connsiteX1" fmla="*/ 205130 w 456811"/>
              <a:gd name="connsiteY1" fmla="*/ 586740 h 591479"/>
              <a:gd name="connsiteX2" fmla="*/ 45109 w 456811"/>
              <a:gd name="connsiteY2" fmla="*/ 591479 h 591479"/>
              <a:gd name="connsiteX3" fmla="*/ 159409 w 456811"/>
              <a:gd name="connsiteY3" fmla="*/ 312420 h 591479"/>
              <a:gd name="connsiteX4" fmla="*/ 456589 w 456811"/>
              <a:gd name="connsiteY4" fmla="*/ 0 h 591479"/>
              <a:gd name="connsiteX0" fmla="*/ 456589 w 668311"/>
              <a:gd name="connsiteY0" fmla="*/ 0 h 591479"/>
              <a:gd name="connsiteX1" fmla="*/ 205130 w 668311"/>
              <a:gd name="connsiteY1" fmla="*/ 586740 h 591479"/>
              <a:gd name="connsiteX2" fmla="*/ 45109 w 668311"/>
              <a:gd name="connsiteY2" fmla="*/ 591479 h 591479"/>
              <a:gd name="connsiteX3" fmla="*/ 159409 w 668311"/>
              <a:gd name="connsiteY3" fmla="*/ 312420 h 591479"/>
              <a:gd name="connsiteX4" fmla="*/ 456589 w 668311"/>
              <a:gd name="connsiteY4" fmla="*/ 0 h 59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8311" h="591479">
                <a:moveTo>
                  <a:pt x="456589" y="0"/>
                </a:moveTo>
                <a:cubicBezTo>
                  <a:pt x="1026184" y="783907"/>
                  <a:pt x="273710" y="488160"/>
                  <a:pt x="205130" y="586740"/>
                </a:cubicBezTo>
                <a:lnTo>
                  <a:pt x="45109" y="591479"/>
                </a:lnTo>
                <a:cubicBezTo>
                  <a:pt x="-28551" y="521319"/>
                  <a:pt x="-26011" y="382580"/>
                  <a:pt x="159409" y="312420"/>
                </a:cubicBezTo>
                <a:lnTo>
                  <a:pt x="456589" y="0"/>
                </a:lnTo>
                <a:close/>
              </a:path>
            </a:pathLst>
          </a:custGeom>
          <a:solidFill>
            <a:srgbClr val="F0CF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14B8B80-0257-B22A-C028-A7DAB3532A80}"/>
              </a:ext>
            </a:extLst>
          </p:cNvPr>
          <p:cNvGrpSpPr/>
          <p:nvPr/>
        </p:nvGrpSpPr>
        <p:grpSpPr>
          <a:xfrm>
            <a:off x="4364087" y="2818688"/>
            <a:ext cx="2240942" cy="3988352"/>
            <a:chOff x="8451803" y="2409774"/>
            <a:chExt cx="2240942" cy="3988352"/>
          </a:xfrm>
        </p:grpSpPr>
        <p:sp>
          <p:nvSpPr>
            <p:cNvPr id="29" name="Rectangle 98">
              <a:extLst>
                <a:ext uri="{FF2B5EF4-FFF2-40B4-BE49-F238E27FC236}">
                  <a16:creationId xmlns:a16="http://schemas.microsoft.com/office/drawing/2014/main" id="{424623E8-8E5D-E06D-D723-9C218A3C44F0}"/>
                </a:ext>
              </a:extLst>
            </p:cNvPr>
            <p:cNvSpPr/>
            <p:nvPr/>
          </p:nvSpPr>
          <p:spPr>
            <a:xfrm>
              <a:off x="8622382" y="4319026"/>
              <a:ext cx="1982892" cy="1623837"/>
            </a:xfrm>
            <a:custGeom>
              <a:avLst/>
              <a:gdLst>
                <a:gd name="connsiteX0" fmla="*/ 0 w 494185"/>
                <a:gd name="connsiteY0" fmla="*/ 0 h 238226"/>
                <a:gd name="connsiteX1" fmla="*/ 494185 w 494185"/>
                <a:gd name="connsiteY1" fmla="*/ 0 h 238226"/>
                <a:gd name="connsiteX2" fmla="*/ 494185 w 494185"/>
                <a:gd name="connsiteY2" fmla="*/ 238226 h 238226"/>
                <a:gd name="connsiteX3" fmla="*/ 0 w 494185"/>
                <a:gd name="connsiteY3" fmla="*/ 238226 h 238226"/>
                <a:gd name="connsiteX4" fmla="*/ 0 w 494185"/>
                <a:gd name="connsiteY4" fmla="*/ 0 h 238226"/>
                <a:gd name="connsiteX0" fmla="*/ 317500 w 811685"/>
                <a:gd name="connsiteY0" fmla="*/ 0 h 263626"/>
                <a:gd name="connsiteX1" fmla="*/ 811685 w 811685"/>
                <a:gd name="connsiteY1" fmla="*/ 0 h 263626"/>
                <a:gd name="connsiteX2" fmla="*/ 811685 w 811685"/>
                <a:gd name="connsiteY2" fmla="*/ 238226 h 263626"/>
                <a:gd name="connsiteX3" fmla="*/ 0 w 811685"/>
                <a:gd name="connsiteY3" fmla="*/ 263626 h 263626"/>
                <a:gd name="connsiteX4" fmla="*/ 317500 w 811685"/>
                <a:gd name="connsiteY4" fmla="*/ 0 h 263626"/>
                <a:gd name="connsiteX0" fmla="*/ 317500 w 1065685"/>
                <a:gd name="connsiteY0" fmla="*/ 0 h 263626"/>
                <a:gd name="connsiteX1" fmla="*/ 811685 w 1065685"/>
                <a:gd name="connsiteY1" fmla="*/ 0 h 263626"/>
                <a:gd name="connsiteX2" fmla="*/ 1065685 w 1065685"/>
                <a:gd name="connsiteY2" fmla="*/ 238226 h 263626"/>
                <a:gd name="connsiteX3" fmla="*/ 0 w 1065685"/>
                <a:gd name="connsiteY3" fmla="*/ 263626 h 263626"/>
                <a:gd name="connsiteX4" fmla="*/ 317500 w 1065685"/>
                <a:gd name="connsiteY4" fmla="*/ 0 h 263626"/>
                <a:gd name="connsiteX0" fmla="*/ 317500 w 1629783"/>
                <a:gd name="connsiteY0" fmla="*/ 0 h 1149830"/>
                <a:gd name="connsiteX1" fmla="*/ 811685 w 1629783"/>
                <a:gd name="connsiteY1" fmla="*/ 0 h 1149830"/>
                <a:gd name="connsiteX2" fmla="*/ 1065685 w 1629783"/>
                <a:gd name="connsiteY2" fmla="*/ 238226 h 1149830"/>
                <a:gd name="connsiteX3" fmla="*/ 0 w 1629783"/>
                <a:gd name="connsiteY3" fmla="*/ 263626 h 1149830"/>
                <a:gd name="connsiteX4" fmla="*/ 317500 w 1629783"/>
                <a:gd name="connsiteY4" fmla="*/ 0 h 1149830"/>
                <a:gd name="connsiteX0" fmla="*/ 757835 w 1862217"/>
                <a:gd name="connsiteY0" fmla="*/ 0 h 1617061"/>
                <a:gd name="connsiteX1" fmla="*/ 1252020 w 1862217"/>
                <a:gd name="connsiteY1" fmla="*/ 0 h 1617061"/>
                <a:gd name="connsiteX2" fmla="*/ 1506020 w 1862217"/>
                <a:gd name="connsiteY2" fmla="*/ 238226 h 1617061"/>
                <a:gd name="connsiteX3" fmla="*/ 440335 w 1862217"/>
                <a:gd name="connsiteY3" fmla="*/ 263626 h 1617061"/>
                <a:gd name="connsiteX4" fmla="*/ 757835 w 1862217"/>
                <a:gd name="connsiteY4" fmla="*/ 0 h 1617061"/>
                <a:gd name="connsiteX0" fmla="*/ 731873 w 1963959"/>
                <a:gd name="connsiteY0" fmla="*/ 0 h 1552550"/>
                <a:gd name="connsiteX1" fmla="*/ 1226058 w 1963959"/>
                <a:gd name="connsiteY1" fmla="*/ 0 h 1552550"/>
                <a:gd name="connsiteX2" fmla="*/ 1480058 w 1963959"/>
                <a:gd name="connsiteY2" fmla="*/ 238226 h 1552550"/>
                <a:gd name="connsiteX3" fmla="*/ 414373 w 1963959"/>
                <a:gd name="connsiteY3" fmla="*/ 263626 h 1552550"/>
                <a:gd name="connsiteX4" fmla="*/ 731873 w 1963959"/>
                <a:gd name="connsiteY4" fmla="*/ 0 h 1552550"/>
                <a:gd name="connsiteX0" fmla="*/ 733569 w 1956596"/>
                <a:gd name="connsiteY0" fmla="*/ 0 h 1597089"/>
                <a:gd name="connsiteX1" fmla="*/ 1227754 w 1956596"/>
                <a:gd name="connsiteY1" fmla="*/ 0 h 1597089"/>
                <a:gd name="connsiteX2" fmla="*/ 1481754 w 1956596"/>
                <a:gd name="connsiteY2" fmla="*/ 238226 h 1597089"/>
                <a:gd name="connsiteX3" fmla="*/ 416069 w 1956596"/>
                <a:gd name="connsiteY3" fmla="*/ 263626 h 1597089"/>
                <a:gd name="connsiteX4" fmla="*/ 733569 w 1956596"/>
                <a:gd name="connsiteY4" fmla="*/ 0 h 1597089"/>
                <a:gd name="connsiteX0" fmla="*/ 722769 w 2005255"/>
                <a:gd name="connsiteY0" fmla="*/ 0 h 1344944"/>
                <a:gd name="connsiteX1" fmla="*/ 1216954 w 2005255"/>
                <a:gd name="connsiteY1" fmla="*/ 0 h 1344944"/>
                <a:gd name="connsiteX2" fmla="*/ 1470954 w 2005255"/>
                <a:gd name="connsiteY2" fmla="*/ 238226 h 1344944"/>
                <a:gd name="connsiteX3" fmla="*/ 405269 w 2005255"/>
                <a:gd name="connsiteY3" fmla="*/ 263626 h 1344944"/>
                <a:gd name="connsiteX4" fmla="*/ 722769 w 2005255"/>
                <a:gd name="connsiteY4" fmla="*/ 0 h 1344944"/>
                <a:gd name="connsiteX0" fmla="*/ 722769 w 2005255"/>
                <a:gd name="connsiteY0" fmla="*/ 0 h 1399610"/>
                <a:gd name="connsiteX1" fmla="*/ 1216954 w 2005255"/>
                <a:gd name="connsiteY1" fmla="*/ 0 h 1399610"/>
                <a:gd name="connsiteX2" fmla="*/ 1470954 w 2005255"/>
                <a:gd name="connsiteY2" fmla="*/ 238226 h 1399610"/>
                <a:gd name="connsiteX3" fmla="*/ 405269 w 2005255"/>
                <a:gd name="connsiteY3" fmla="*/ 263626 h 1399610"/>
                <a:gd name="connsiteX4" fmla="*/ 722769 w 2005255"/>
                <a:gd name="connsiteY4" fmla="*/ 0 h 1399610"/>
                <a:gd name="connsiteX0" fmla="*/ 720352 w 2016743"/>
                <a:gd name="connsiteY0" fmla="*/ 0 h 1524408"/>
                <a:gd name="connsiteX1" fmla="*/ 1214537 w 2016743"/>
                <a:gd name="connsiteY1" fmla="*/ 0 h 1524408"/>
                <a:gd name="connsiteX2" fmla="*/ 1468537 w 2016743"/>
                <a:gd name="connsiteY2" fmla="*/ 238226 h 1524408"/>
                <a:gd name="connsiteX3" fmla="*/ 402852 w 2016743"/>
                <a:gd name="connsiteY3" fmla="*/ 263626 h 1524408"/>
                <a:gd name="connsiteX4" fmla="*/ 720352 w 2016743"/>
                <a:gd name="connsiteY4" fmla="*/ 0 h 1524408"/>
                <a:gd name="connsiteX0" fmla="*/ 717153 w 2014323"/>
                <a:gd name="connsiteY0" fmla="*/ 0 h 1584426"/>
                <a:gd name="connsiteX1" fmla="*/ 1211338 w 2014323"/>
                <a:gd name="connsiteY1" fmla="*/ 0 h 1584426"/>
                <a:gd name="connsiteX2" fmla="*/ 1465338 w 2014323"/>
                <a:gd name="connsiteY2" fmla="*/ 238226 h 1584426"/>
                <a:gd name="connsiteX3" fmla="*/ 399653 w 2014323"/>
                <a:gd name="connsiteY3" fmla="*/ 263626 h 1584426"/>
                <a:gd name="connsiteX4" fmla="*/ 717153 w 2014323"/>
                <a:gd name="connsiteY4" fmla="*/ 0 h 1584426"/>
                <a:gd name="connsiteX0" fmla="*/ 717153 w 2014323"/>
                <a:gd name="connsiteY0" fmla="*/ 0 h 1616771"/>
                <a:gd name="connsiteX1" fmla="*/ 1211338 w 2014323"/>
                <a:gd name="connsiteY1" fmla="*/ 0 h 1616771"/>
                <a:gd name="connsiteX2" fmla="*/ 1465338 w 2014323"/>
                <a:gd name="connsiteY2" fmla="*/ 238226 h 1616771"/>
                <a:gd name="connsiteX3" fmla="*/ 399653 w 2014323"/>
                <a:gd name="connsiteY3" fmla="*/ 263626 h 1616771"/>
                <a:gd name="connsiteX4" fmla="*/ 717153 w 2014323"/>
                <a:gd name="connsiteY4" fmla="*/ 0 h 1616771"/>
                <a:gd name="connsiteX0" fmla="*/ 718351 w 2008554"/>
                <a:gd name="connsiteY0" fmla="*/ 0 h 1620302"/>
                <a:gd name="connsiteX1" fmla="*/ 1212536 w 2008554"/>
                <a:gd name="connsiteY1" fmla="*/ 0 h 1620302"/>
                <a:gd name="connsiteX2" fmla="*/ 1466536 w 2008554"/>
                <a:gd name="connsiteY2" fmla="*/ 238226 h 1620302"/>
                <a:gd name="connsiteX3" fmla="*/ 400851 w 2008554"/>
                <a:gd name="connsiteY3" fmla="*/ 263626 h 1620302"/>
                <a:gd name="connsiteX4" fmla="*/ 718351 w 2008554"/>
                <a:gd name="connsiteY4" fmla="*/ 0 h 1620302"/>
                <a:gd name="connsiteX0" fmla="*/ 723832 w 1982892"/>
                <a:gd name="connsiteY0" fmla="*/ 0 h 1623837"/>
                <a:gd name="connsiteX1" fmla="*/ 1218017 w 1982892"/>
                <a:gd name="connsiteY1" fmla="*/ 0 h 1623837"/>
                <a:gd name="connsiteX2" fmla="*/ 1472017 w 1982892"/>
                <a:gd name="connsiteY2" fmla="*/ 238226 h 1623837"/>
                <a:gd name="connsiteX3" fmla="*/ 406332 w 1982892"/>
                <a:gd name="connsiteY3" fmla="*/ 263626 h 1623837"/>
                <a:gd name="connsiteX4" fmla="*/ 723832 w 1982892"/>
                <a:gd name="connsiteY4" fmla="*/ 0 h 1623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892" h="1623837">
                  <a:moveTo>
                    <a:pt x="723832" y="0"/>
                  </a:moveTo>
                  <a:lnTo>
                    <a:pt x="1218017" y="0"/>
                  </a:lnTo>
                  <a:lnTo>
                    <a:pt x="1472017" y="238226"/>
                  </a:lnTo>
                  <a:cubicBezTo>
                    <a:pt x="3526614" y="2059618"/>
                    <a:pt x="-1400615" y="2103009"/>
                    <a:pt x="406332" y="263626"/>
                  </a:cubicBezTo>
                  <a:lnTo>
                    <a:pt x="723832" y="0"/>
                  </a:lnTo>
                  <a:close/>
                </a:path>
              </a:pathLst>
            </a:custGeom>
            <a:solidFill>
              <a:srgbClr val="FBF6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E956529A-3E68-77FD-1B2E-90B524B79564}"/>
                </a:ext>
              </a:extLst>
            </p:cNvPr>
            <p:cNvSpPr/>
            <p:nvPr/>
          </p:nvSpPr>
          <p:spPr>
            <a:xfrm rot="2748124">
              <a:off x="9800026" y="4793057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46">
              <a:extLst>
                <a:ext uri="{FF2B5EF4-FFF2-40B4-BE49-F238E27FC236}">
                  <a16:creationId xmlns:a16="http://schemas.microsoft.com/office/drawing/2014/main" id="{76CC48E8-BED7-123F-B753-A4D2EC25AD8F}"/>
                </a:ext>
              </a:extLst>
            </p:cNvPr>
            <p:cNvSpPr/>
            <p:nvPr/>
          </p:nvSpPr>
          <p:spPr>
            <a:xfrm rot="18851876" flipH="1">
              <a:off x="8749525" y="4799980"/>
              <a:ext cx="658754" cy="534146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46">
              <a:extLst>
                <a:ext uri="{FF2B5EF4-FFF2-40B4-BE49-F238E27FC236}">
                  <a16:creationId xmlns:a16="http://schemas.microsoft.com/office/drawing/2014/main" id="{9F0ABBA5-3B90-92B4-2018-977C9D2C9E2F}"/>
                </a:ext>
              </a:extLst>
            </p:cNvPr>
            <p:cNvSpPr/>
            <p:nvPr/>
          </p:nvSpPr>
          <p:spPr>
            <a:xfrm rot="12270140">
              <a:off x="9043886" y="4761425"/>
              <a:ext cx="462117" cy="179617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46">
              <a:extLst>
                <a:ext uri="{FF2B5EF4-FFF2-40B4-BE49-F238E27FC236}">
                  <a16:creationId xmlns:a16="http://schemas.microsoft.com/office/drawing/2014/main" id="{528FBC68-9643-3670-4B90-817A8DB6CEA8}"/>
                </a:ext>
              </a:extLst>
            </p:cNvPr>
            <p:cNvSpPr/>
            <p:nvPr/>
          </p:nvSpPr>
          <p:spPr>
            <a:xfrm rot="20498937">
              <a:off x="9696134" y="4749184"/>
              <a:ext cx="497521" cy="219450"/>
            </a:xfrm>
            <a:custGeom>
              <a:avLst/>
              <a:gdLst>
                <a:gd name="connsiteX0" fmla="*/ 0 w 266700"/>
                <a:gd name="connsiteY0" fmla="*/ 0 h 188782"/>
                <a:gd name="connsiteX1" fmla="*/ 266700 w 266700"/>
                <a:gd name="connsiteY1" fmla="*/ 0 h 188782"/>
                <a:gd name="connsiteX2" fmla="*/ 266700 w 266700"/>
                <a:gd name="connsiteY2" fmla="*/ 188782 h 188782"/>
                <a:gd name="connsiteX3" fmla="*/ 0 w 266700"/>
                <a:gd name="connsiteY3" fmla="*/ 188782 h 188782"/>
                <a:gd name="connsiteX4" fmla="*/ 0 w 266700"/>
                <a:gd name="connsiteY4" fmla="*/ 0 h 1887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0 h 328482"/>
                <a:gd name="connsiteX1" fmla="*/ 266700 w 1422400"/>
                <a:gd name="connsiteY1" fmla="*/ 0 h 328482"/>
                <a:gd name="connsiteX2" fmla="*/ 1422400 w 1422400"/>
                <a:gd name="connsiteY2" fmla="*/ 328482 h 328482"/>
                <a:gd name="connsiteX3" fmla="*/ 0 w 1422400"/>
                <a:gd name="connsiteY3" fmla="*/ 188782 h 328482"/>
                <a:gd name="connsiteX4" fmla="*/ 0 w 1422400"/>
                <a:gd name="connsiteY4" fmla="*/ 0 h 328482"/>
                <a:gd name="connsiteX0" fmla="*/ 0 w 1422400"/>
                <a:gd name="connsiteY0" fmla="*/ 1856 h 330338"/>
                <a:gd name="connsiteX1" fmla="*/ 266700 w 1422400"/>
                <a:gd name="connsiteY1" fmla="*/ 1856 h 330338"/>
                <a:gd name="connsiteX2" fmla="*/ 1422400 w 1422400"/>
                <a:gd name="connsiteY2" fmla="*/ 330338 h 330338"/>
                <a:gd name="connsiteX3" fmla="*/ 0 w 1422400"/>
                <a:gd name="connsiteY3" fmla="*/ 190638 h 330338"/>
                <a:gd name="connsiteX4" fmla="*/ 0 w 1422400"/>
                <a:gd name="connsiteY4" fmla="*/ 1856 h 330338"/>
                <a:gd name="connsiteX0" fmla="*/ 0 w 1422400"/>
                <a:gd name="connsiteY0" fmla="*/ 1856 h 727752"/>
                <a:gd name="connsiteX1" fmla="*/ 266700 w 1422400"/>
                <a:gd name="connsiteY1" fmla="*/ 1856 h 727752"/>
                <a:gd name="connsiteX2" fmla="*/ 1422400 w 1422400"/>
                <a:gd name="connsiteY2" fmla="*/ 330338 h 727752"/>
                <a:gd name="connsiteX3" fmla="*/ 0 w 1422400"/>
                <a:gd name="connsiteY3" fmla="*/ 190638 h 727752"/>
                <a:gd name="connsiteX4" fmla="*/ 0 w 1422400"/>
                <a:gd name="connsiteY4" fmla="*/ 1856 h 727752"/>
                <a:gd name="connsiteX0" fmla="*/ 0 w 1441450"/>
                <a:gd name="connsiteY0" fmla="*/ 1856 h 727752"/>
                <a:gd name="connsiteX1" fmla="*/ 266700 w 1441450"/>
                <a:gd name="connsiteY1" fmla="*/ 1856 h 727752"/>
                <a:gd name="connsiteX2" fmla="*/ 1441450 w 1441450"/>
                <a:gd name="connsiteY2" fmla="*/ 330338 h 727752"/>
                <a:gd name="connsiteX3" fmla="*/ 0 w 1441450"/>
                <a:gd name="connsiteY3" fmla="*/ 190638 h 727752"/>
                <a:gd name="connsiteX4" fmla="*/ 0 w 1441450"/>
                <a:gd name="connsiteY4" fmla="*/ 1856 h 727752"/>
                <a:gd name="connsiteX0" fmla="*/ 0 w 1441450"/>
                <a:gd name="connsiteY0" fmla="*/ 161105 h 887001"/>
                <a:gd name="connsiteX1" fmla="*/ 266700 w 1441450"/>
                <a:gd name="connsiteY1" fmla="*/ 161105 h 887001"/>
                <a:gd name="connsiteX2" fmla="*/ 1441450 w 1441450"/>
                <a:gd name="connsiteY2" fmla="*/ 489587 h 887001"/>
                <a:gd name="connsiteX3" fmla="*/ 0 w 1441450"/>
                <a:gd name="connsiteY3" fmla="*/ 349887 h 887001"/>
                <a:gd name="connsiteX4" fmla="*/ 0 w 1441450"/>
                <a:gd name="connsiteY4" fmla="*/ 161105 h 887001"/>
                <a:gd name="connsiteX0" fmla="*/ 3940 w 1445390"/>
                <a:gd name="connsiteY0" fmla="*/ 161105 h 1087998"/>
                <a:gd name="connsiteX1" fmla="*/ 270640 w 1445390"/>
                <a:gd name="connsiteY1" fmla="*/ 161105 h 1087998"/>
                <a:gd name="connsiteX2" fmla="*/ 1445390 w 1445390"/>
                <a:gd name="connsiteY2" fmla="*/ 489587 h 1087998"/>
                <a:gd name="connsiteX3" fmla="*/ 3940 w 1445390"/>
                <a:gd name="connsiteY3" fmla="*/ 349887 h 1087998"/>
                <a:gd name="connsiteX4" fmla="*/ 3940 w 1445390"/>
                <a:gd name="connsiteY4" fmla="*/ 161105 h 1087998"/>
                <a:gd name="connsiteX0" fmla="*/ 5314 w 1446764"/>
                <a:gd name="connsiteY0" fmla="*/ 161105 h 1092681"/>
                <a:gd name="connsiteX1" fmla="*/ 272014 w 1446764"/>
                <a:gd name="connsiteY1" fmla="*/ 161105 h 1092681"/>
                <a:gd name="connsiteX2" fmla="*/ 1446764 w 1446764"/>
                <a:gd name="connsiteY2" fmla="*/ 489587 h 1092681"/>
                <a:gd name="connsiteX3" fmla="*/ 5314 w 1446764"/>
                <a:gd name="connsiteY3" fmla="*/ 349887 h 1092681"/>
                <a:gd name="connsiteX4" fmla="*/ 5314 w 1446764"/>
                <a:gd name="connsiteY4" fmla="*/ 161105 h 1092681"/>
                <a:gd name="connsiteX0" fmla="*/ 0 w 1441450"/>
                <a:gd name="connsiteY0" fmla="*/ 161105 h 1065793"/>
                <a:gd name="connsiteX1" fmla="*/ 266700 w 1441450"/>
                <a:gd name="connsiteY1" fmla="*/ 161105 h 1065793"/>
                <a:gd name="connsiteX2" fmla="*/ 1441450 w 1441450"/>
                <a:gd name="connsiteY2" fmla="*/ 489587 h 1065793"/>
                <a:gd name="connsiteX3" fmla="*/ 190500 w 1441450"/>
                <a:gd name="connsiteY3" fmla="*/ 283212 h 1065793"/>
                <a:gd name="connsiteX4" fmla="*/ 0 w 1441450"/>
                <a:gd name="connsiteY4" fmla="*/ 161105 h 1065793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0 w 1441450"/>
                <a:gd name="connsiteY0" fmla="*/ 161105 h 1115147"/>
                <a:gd name="connsiteX1" fmla="*/ 266700 w 1441450"/>
                <a:gd name="connsiteY1" fmla="*/ 161105 h 1115147"/>
                <a:gd name="connsiteX2" fmla="*/ 1441450 w 1441450"/>
                <a:gd name="connsiteY2" fmla="*/ 489587 h 1115147"/>
                <a:gd name="connsiteX3" fmla="*/ 190500 w 1441450"/>
                <a:gd name="connsiteY3" fmla="*/ 283212 h 1115147"/>
                <a:gd name="connsiteX4" fmla="*/ 0 w 1441450"/>
                <a:gd name="connsiteY4" fmla="*/ 161105 h 1115147"/>
                <a:gd name="connsiteX0" fmla="*/ 89688 w 1340638"/>
                <a:gd name="connsiteY0" fmla="*/ 283212 h 1115147"/>
                <a:gd name="connsiteX1" fmla="*/ 165888 w 1340638"/>
                <a:gd name="connsiteY1" fmla="*/ 161105 h 1115147"/>
                <a:gd name="connsiteX2" fmla="*/ 1340638 w 1340638"/>
                <a:gd name="connsiteY2" fmla="*/ 489587 h 1115147"/>
                <a:gd name="connsiteX3" fmla="*/ 89688 w 1340638"/>
                <a:gd name="connsiteY3" fmla="*/ 283212 h 1115147"/>
                <a:gd name="connsiteX0" fmla="*/ 88564 w 1339514"/>
                <a:gd name="connsiteY0" fmla="*/ 283212 h 1086136"/>
                <a:gd name="connsiteX1" fmla="*/ 164764 w 1339514"/>
                <a:gd name="connsiteY1" fmla="*/ 161105 h 1086136"/>
                <a:gd name="connsiteX2" fmla="*/ 1339514 w 1339514"/>
                <a:gd name="connsiteY2" fmla="*/ 489587 h 1086136"/>
                <a:gd name="connsiteX3" fmla="*/ 88564 w 1339514"/>
                <a:gd name="connsiteY3" fmla="*/ 283212 h 108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514" h="1086136">
                  <a:moveTo>
                    <a:pt x="88564" y="283212"/>
                  </a:moveTo>
                  <a:lnTo>
                    <a:pt x="164764" y="161105"/>
                  </a:lnTo>
                  <a:cubicBezTo>
                    <a:pt x="302347" y="-110401"/>
                    <a:pt x="1254319" y="-62819"/>
                    <a:pt x="1339514" y="489587"/>
                  </a:cubicBezTo>
                  <a:cubicBezTo>
                    <a:pt x="1093981" y="1366945"/>
                    <a:pt x="-370752" y="1258467"/>
                    <a:pt x="88564" y="283212"/>
                  </a:cubicBez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A769DD1-165B-FE80-E8C2-47555B81EB68}"/>
                </a:ext>
              </a:extLst>
            </p:cNvPr>
            <p:cNvGrpSpPr/>
            <p:nvPr/>
          </p:nvGrpSpPr>
          <p:grpSpPr>
            <a:xfrm>
              <a:off x="9052738" y="5540782"/>
              <a:ext cx="755530" cy="855143"/>
              <a:chOff x="9052738" y="5540782"/>
              <a:chExt cx="755530" cy="855143"/>
            </a:xfrm>
          </p:grpSpPr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A1D8FB9-2601-C671-D86F-EAFD7495877A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09AED33A-14EE-D8CE-724C-F38C1B0BC6F1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994DE7C7-3EB8-8ECB-F83D-F390E0511CF2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FAD512E-59F7-ABE0-7A71-C157BDEC6854}"/>
                </a:ext>
              </a:extLst>
            </p:cNvPr>
            <p:cNvGrpSpPr/>
            <p:nvPr/>
          </p:nvGrpSpPr>
          <p:grpSpPr>
            <a:xfrm flipH="1">
              <a:off x="9550519" y="5542983"/>
              <a:ext cx="755530" cy="855143"/>
              <a:chOff x="9052738" y="5540782"/>
              <a:chExt cx="755530" cy="855143"/>
            </a:xfrm>
          </p:grpSpPr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id="{A808547D-7342-A8F3-0D5F-4DB20F916AD4}"/>
                  </a:ext>
                </a:extLst>
              </p:cNvPr>
              <p:cNvSpPr/>
              <p:nvPr/>
            </p:nvSpPr>
            <p:spPr>
              <a:xfrm flipH="1">
                <a:off x="9092060" y="5916644"/>
                <a:ext cx="512068" cy="479281"/>
              </a:xfrm>
              <a:custGeom>
                <a:avLst/>
                <a:gdLst>
                  <a:gd name="connsiteX0" fmla="*/ 0 w 219075"/>
                  <a:gd name="connsiteY0" fmla="*/ 0 h 76200"/>
                  <a:gd name="connsiteX1" fmla="*/ 219075 w 219075"/>
                  <a:gd name="connsiteY1" fmla="*/ 0 h 76200"/>
                  <a:gd name="connsiteX2" fmla="*/ 219075 w 219075"/>
                  <a:gd name="connsiteY2" fmla="*/ 76200 h 76200"/>
                  <a:gd name="connsiteX3" fmla="*/ 0 w 219075"/>
                  <a:gd name="connsiteY3" fmla="*/ 76200 h 76200"/>
                  <a:gd name="connsiteX4" fmla="*/ 0 w 219075"/>
                  <a:gd name="connsiteY4" fmla="*/ 0 h 76200"/>
                  <a:gd name="connsiteX0" fmla="*/ 0 w 219075"/>
                  <a:gd name="connsiteY0" fmla="*/ 0 h 257175"/>
                  <a:gd name="connsiteX1" fmla="*/ 219075 w 219075"/>
                  <a:gd name="connsiteY1" fmla="*/ 0 h 257175"/>
                  <a:gd name="connsiteX2" fmla="*/ 219075 w 219075"/>
                  <a:gd name="connsiteY2" fmla="*/ 76200 h 257175"/>
                  <a:gd name="connsiteX3" fmla="*/ 85725 w 219075"/>
                  <a:gd name="connsiteY3" fmla="*/ 257175 h 257175"/>
                  <a:gd name="connsiteX4" fmla="*/ 0 w 219075"/>
                  <a:gd name="connsiteY4" fmla="*/ 0 h 25717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91224 w 224574"/>
                  <a:gd name="connsiteY3" fmla="*/ 257175 h 321145"/>
                  <a:gd name="connsiteX4" fmla="*/ 5499 w 224574"/>
                  <a:gd name="connsiteY4" fmla="*/ 0 h 321145"/>
                  <a:gd name="connsiteX0" fmla="*/ 5499 w 224574"/>
                  <a:gd name="connsiteY0" fmla="*/ 0 h 321145"/>
                  <a:gd name="connsiteX1" fmla="*/ 224574 w 224574"/>
                  <a:gd name="connsiteY1" fmla="*/ 0 h 321145"/>
                  <a:gd name="connsiteX2" fmla="*/ 224574 w 224574"/>
                  <a:gd name="connsiteY2" fmla="*/ 76200 h 321145"/>
                  <a:gd name="connsiteX3" fmla="*/ 215049 w 224574"/>
                  <a:gd name="connsiteY3" fmla="*/ 257175 h 321145"/>
                  <a:gd name="connsiteX4" fmla="*/ 91224 w 224574"/>
                  <a:gd name="connsiteY4" fmla="*/ 257175 h 321145"/>
                  <a:gd name="connsiteX5" fmla="*/ 5499 w 224574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21145"/>
                  <a:gd name="connsiteX1" fmla="*/ 224574 w 335706"/>
                  <a:gd name="connsiteY1" fmla="*/ 0 h 321145"/>
                  <a:gd name="connsiteX2" fmla="*/ 224574 w 335706"/>
                  <a:gd name="connsiteY2" fmla="*/ 76200 h 321145"/>
                  <a:gd name="connsiteX3" fmla="*/ 215049 w 335706"/>
                  <a:gd name="connsiteY3" fmla="*/ 257175 h 321145"/>
                  <a:gd name="connsiteX4" fmla="*/ 91224 w 335706"/>
                  <a:gd name="connsiteY4" fmla="*/ 257175 h 321145"/>
                  <a:gd name="connsiteX5" fmla="*/ 5499 w 335706"/>
                  <a:gd name="connsiteY5" fmla="*/ 0 h 321145"/>
                  <a:gd name="connsiteX0" fmla="*/ 5499 w 335706"/>
                  <a:gd name="connsiteY0" fmla="*/ 0 h 335364"/>
                  <a:gd name="connsiteX1" fmla="*/ 224574 w 335706"/>
                  <a:gd name="connsiteY1" fmla="*/ 0 h 335364"/>
                  <a:gd name="connsiteX2" fmla="*/ 224574 w 335706"/>
                  <a:gd name="connsiteY2" fmla="*/ 76200 h 335364"/>
                  <a:gd name="connsiteX3" fmla="*/ 215049 w 335706"/>
                  <a:gd name="connsiteY3" fmla="*/ 257175 h 335364"/>
                  <a:gd name="connsiteX4" fmla="*/ 91224 w 335706"/>
                  <a:gd name="connsiteY4" fmla="*/ 257175 h 335364"/>
                  <a:gd name="connsiteX5" fmla="*/ 5499 w 335706"/>
                  <a:gd name="connsiteY5" fmla="*/ 0 h 335364"/>
                  <a:gd name="connsiteX0" fmla="*/ 5499 w 335706"/>
                  <a:gd name="connsiteY0" fmla="*/ 0 h 337483"/>
                  <a:gd name="connsiteX1" fmla="*/ 224574 w 335706"/>
                  <a:gd name="connsiteY1" fmla="*/ 0 h 337483"/>
                  <a:gd name="connsiteX2" fmla="*/ 224574 w 335706"/>
                  <a:gd name="connsiteY2" fmla="*/ 76200 h 337483"/>
                  <a:gd name="connsiteX3" fmla="*/ 215049 w 335706"/>
                  <a:gd name="connsiteY3" fmla="*/ 257175 h 337483"/>
                  <a:gd name="connsiteX4" fmla="*/ 91224 w 335706"/>
                  <a:gd name="connsiteY4" fmla="*/ 257175 h 337483"/>
                  <a:gd name="connsiteX5" fmla="*/ 5499 w 335706"/>
                  <a:gd name="connsiteY5" fmla="*/ 0 h 337483"/>
                  <a:gd name="connsiteX0" fmla="*/ 24861 w 355068"/>
                  <a:gd name="connsiteY0" fmla="*/ 0 h 337483"/>
                  <a:gd name="connsiteX1" fmla="*/ 243936 w 355068"/>
                  <a:gd name="connsiteY1" fmla="*/ 0 h 337483"/>
                  <a:gd name="connsiteX2" fmla="*/ 243936 w 355068"/>
                  <a:gd name="connsiteY2" fmla="*/ 76200 h 337483"/>
                  <a:gd name="connsiteX3" fmla="*/ 234411 w 355068"/>
                  <a:gd name="connsiteY3" fmla="*/ 257175 h 337483"/>
                  <a:gd name="connsiteX4" fmla="*/ 110586 w 355068"/>
                  <a:gd name="connsiteY4" fmla="*/ 257175 h 337483"/>
                  <a:gd name="connsiteX5" fmla="*/ 12954 w 355068"/>
                  <a:gd name="connsiteY5" fmla="*/ 102392 h 337483"/>
                  <a:gd name="connsiteX6" fmla="*/ 24861 w 355068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15966 w 346173"/>
                  <a:gd name="connsiteY0" fmla="*/ 0 h 337483"/>
                  <a:gd name="connsiteX1" fmla="*/ 235041 w 346173"/>
                  <a:gd name="connsiteY1" fmla="*/ 0 h 337483"/>
                  <a:gd name="connsiteX2" fmla="*/ 235041 w 346173"/>
                  <a:gd name="connsiteY2" fmla="*/ 76200 h 337483"/>
                  <a:gd name="connsiteX3" fmla="*/ 225516 w 346173"/>
                  <a:gd name="connsiteY3" fmla="*/ 257175 h 337483"/>
                  <a:gd name="connsiteX4" fmla="*/ 101691 w 346173"/>
                  <a:gd name="connsiteY4" fmla="*/ 257175 h 337483"/>
                  <a:gd name="connsiteX5" fmla="*/ 4059 w 346173"/>
                  <a:gd name="connsiteY5" fmla="*/ 102392 h 337483"/>
                  <a:gd name="connsiteX6" fmla="*/ 15966 w 346173"/>
                  <a:gd name="connsiteY6" fmla="*/ 0 h 337483"/>
                  <a:gd name="connsiteX0" fmla="*/ 30363 w 360570"/>
                  <a:gd name="connsiteY0" fmla="*/ 0 h 337483"/>
                  <a:gd name="connsiteX1" fmla="*/ 249438 w 360570"/>
                  <a:gd name="connsiteY1" fmla="*/ 0 h 337483"/>
                  <a:gd name="connsiteX2" fmla="*/ 249438 w 360570"/>
                  <a:gd name="connsiteY2" fmla="*/ 76200 h 337483"/>
                  <a:gd name="connsiteX3" fmla="*/ 239913 w 360570"/>
                  <a:gd name="connsiteY3" fmla="*/ 257175 h 337483"/>
                  <a:gd name="connsiteX4" fmla="*/ 116088 w 360570"/>
                  <a:gd name="connsiteY4" fmla="*/ 257175 h 337483"/>
                  <a:gd name="connsiteX5" fmla="*/ 18456 w 360570"/>
                  <a:gd name="connsiteY5" fmla="*/ 102392 h 337483"/>
                  <a:gd name="connsiteX6" fmla="*/ 30363 w 360570"/>
                  <a:gd name="connsiteY6" fmla="*/ 0 h 337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0570" h="337483">
                    <a:moveTo>
                      <a:pt x="30363" y="0"/>
                    </a:moveTo>
                    <a:lnTo>
                      <a:pt x="249438" y="0"/>
                    </a:lnTo>
                    <a:lnTo>
                      <a:pt x="249438" y="76200"/>
                    </a:lnTo>
                    <a:cubicBezTo>
                      <a:pt x="231975" y="103187"/>
                      <a:pt x="514551" y="339726"/>
                      <a:pt x="239913" y="257175"/>
                    </a:cubicBezTo>
                    <a:cubicBezTo>
                      <a:pt x="260551" y="400050"/>
                      <a:pt x="135931" y="321469"/>
                      <a:pt x="116088" y="257175"/>
                    </a:cubicBezTo>
                    <a:cubicBezTo>
                      <a:pt x="-23215" y="475060"/>
                      <a:pt x="-10120" y="171448"/>
                      <a:pt x="18456" y="102392"/>
                    </a:cubicBezTo>
                    <a:cubicBezTo>
                      <a:pt x="4169" y="59530"/>
                      <a:pt x="32347" y="13097"/>
                      <a:pt x="30363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5" name="Rectangle 6">
                <a:extLst>
                  <a:ext uri="{FF2B5EF4-FFF2-40B4-BE49-F238E27FC236}">
                    <a16:creationId xmlns:a16="http://schemas.microsoft.com/office/drawing/2014/main" id="{0987C731-1F25-EE7C-A817-C13AD42A5BAA}"/>
                  </a:ext>
                </a:extLst>
              </p:cNvPr>
              <p:cNvSpPr/>
              <p:nvPr/>
            </p:nvSpPr>
            <p:spPr>
              <a:xfrm rot="20858736">
                <a:off x="9167875" y="5629464"/>
                <a:ext cx="536401" cy="397445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46">
                <a:extLst>
                  <a:ext uri="{FF2B5EF4-FFF2-40B4-BE49-F238E27FC236}">
                    <a16:creationId xmlns:a16="http://schemas.microsoft.com/office/drawing/2014/main" id="{C2477B9A-44E1-B388-28BF-A28E05DD8E19}"/>
                  </a:ext>
                </a:extLst>
              </p:cNvPr>
              <p:cNvSpPr/>
              <p:nvPr/>
            </p:nvSpPr>
            <p:spPr>
              <a:xfrm rot="10800000">
                <a:off x="9052738" y="5540782"/>
                <a:ext cx="755530" cy="329156"/>
              </a:xfrm>
              <a:custGeom>
                <a:avLst/>
                <a:gdLst>
                  <a:gd name="connsiteX0" fmla="*/ 0 w 266700"/>
                  <a:gd name="connsiteY0" fmla="*/ 0 h 188782"/>
                  <a:gd name="connsiteX1" fmla="*/ 266700 w 266700"/>
                  <a:gd name="connsiteY1" fmla="*/ 0 h 188782"/>
                  <a:gd name="connsiteX2" fmla="*/ 266700 w 266700"/>
                  <a:gd name="connsiteY2" fmla="*/ 188782 h 188782"/>
                  <a:gd name="connsiteX3" fmla="*/ 0 w 266700"/>
                  <a:gd name="connsiteY3" fmla="*/ 188782 h 188782"/>
                  <a:gd name="connsiteX4" fmla="*/ 0 w 266700"/>
                  <a:gd name="connsiteY4" fmla="*/ 0 h 1887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0 h 328482"/>
                  <a:gd name="connsiteX1" fmla="*/ 266700 w 1422400"/>
                  <a:gd name="connsiteY1" fmla="*/ 0 h 328482"/>
                  <a:gd name="connsiteX2" fmla="*/ 1422400 w 1422400"/>
                  <a:gd name="connsiteY2" fmla="*/ 328482 h 328482"/>
                  <a:gd name="connsiteX3" fmla="*/ 0 w 1422400"/>
                  <a:gd name="connsiteY3" fmla="*/ 188782 h 328482"/>
                  <a:gd name="connsiteX4" fmla="*/ 0 w 1422400"/>
                  <a:gd name="connsiteY4" fmla="*/ 0 h 328482"/>
                  <a:gd name="connsiteX0" fmla="*/ 0 w 1422400"/>
                  <a:gd name="connsiteY0" fmla="*/ 1856 h 330338"/>
                  <a:gd name="connsiteX1" fmla="*/ 266700 w 1422400"/>
                  <a:gd name="connsiteY1" fmla="*/ 1856 h 330338"/>
                  <a:gd name="connsiteX2" fmla="*/ 1422400 w 1422400"/>
                  <a:gd name="connsiteY2" fmla="*/ 330338 h 330338"/>
                  <a:gd name="connsiteX3" fmla="*/ 0 w 1422400"/>
                  <a:gd name="connsiteY3" fmla="*/ 190638 h 330338"/>
                  <a:gd name="connsiteX4" fmla="*/ 0 w 1422400"/>
                  <a:gd name="connsiteY4" fmla="*/ 1856 h 330338"/>
                  <a:gd name="connsiteX0" fmla="*/ 0 w 1422400"/>
                  <a:gd name="connsiteY0" fmla="*/ 1856 h 727752"/>
                  <a:gd name="connsiteX1" fmla="*/ 266700 w 1422400"/>
                  <a:gd name="connsiteY1" fmla="*/ 1856 h 727752"/>
                  <a:gd name="connsiteX2" fmla="*/ 1422400 w 1422400"/>
                  <a:gd name="connsiteY2" fmla="*/ 330338 h 727752"/>
                  <a:gd name="connsiteX3" fmla="*/ 0 w 1422400"/>
                  <a:gd name="connsiteY3" fmla="*/ 190638 h 727752"/>
                  <a:gd name="connsiteX4" fmla="*/ 0 w 1422400"/>
                  <a:gd name="connsiteY4" fmla="*/ 1856 h 727752"/>
                  <a:gd name="connsiteX0" fmla="*/ 0 w 1441450"/>
                  <a:gd name="connsiteY0" fmla="*/ 1856 h 727752"/>
                  <a:gd name="connsiteX1" fmla="*/ 266700 w 1441450"/>
                  <a:gd name="connsiteY1" fmla="*/ 1856 h 727752"/>
                  <a:gd name="connsiteX2" fmla="*/ 1441450 w 1441450"/>
                  <a:gd name="connsiteY2" fmla="*/ 330338 h 727752"/>
                  <a:gd name="connsiteX3" fmla="*/ 0 w 1441450"/>
                  <a:gd name="connsiteY3" fmla="*/ 190638 h 727752"/>
                  <a:gd name="connsiteX4" fmla="*/ 0 w 1441450"/>
                  <a:gd name="connsiteY4" fmla="*/ 1856 h 727752"/>
                  <a:gd name="connsiteX0" fmla="*/ 0 w 1441450"/>
                  <a:gd name="connsiteY0" fmla="*/ 161105 h 887001"/>
                  <a:gd name="connsiteX1" fmla="*/ 266700 w 1441450"/>
                  <a:gd name="connsiteY1" fmla="*/ 161105 h 887001"/>
                  <a:gd name="connsiteX2" fmla="*/ 1441450 w 1441450"/>
                  <a:gd name="connsiteY2" fmla="*/ 489587 h 887001"/>
                  <a:gd name="connsiteX3" fmla="*/ 0 w 1441450"/>
                  <a:gd name="connsiteY3" fmla="*/ 349887 h 887001"/>
                  <a:gd name="connsiteX4" fmla="*/ 0 w 1441450"/>
                  <a:gd name="connsiteY4" fmla="*/ 161105 h 887001"/>
                  <a:gd name="connsiteX0" fmla="*/ 3940 w 1445390"/>
                  <a:gd name="connsiteY0" fmla="*/ 161105 h 1087998"/>
                  <a:gd name="connsiteX1" fmla="*/ 270640 w 1445390"/>
                  <a:gd name="connsiteY1" fmla="*/ 161105 h 1087998"/>
                  <a:gd name="connsiteX2" fmla="*/ 1445390 w 1445390"/>
                  <a:gd name="connsiteY2" fmla="*/ 489587 h 1087998"/>
                  <a:gd name="connsiteX3" fmla="*/ 3940 w 1445390"/>
                  <a:gd name="connsiteY3" fmla="*/ 349887 h 1087998"/>
                  <a:gd name="connsiteX4" fmla="*/ 3940 w 1445390"/>
                  <a:gd name="connsiteY4" fmla="*/ 161105 h 1087998"/>
                  <a:gd name="connsiteX0" fmla="*/ 5314 w 1446764"/>
                  <a:gd name="connsiteY0" fmla="*/ 161105 h 1092681"/>
                  <a:gd name="connsiteX1" fmla="*/ 272014 w 1446764"/>
                  <a:gd name="connsiteY1" fmla="*/ 161105 h 1092681"/>
                  <a:gd name="connsiteX2" fmla="*/ 1446764 w 1446764"/>
                  <a:gd name="connsiteY2" fmla="*/ 489587 h 1092681"/>
                  <a:gd name="connsiteX3" fmla="*/ 5314 w 1446764"/>
                  <a:gd name="connsiteY3" fmla="*/ 349887 h 1092681"/>
                  <a:gd name="connsiteX4" fmla="*/ 5314 w 1446764"/>
                  <a:gd name="connsiteY4" fmla="*/ 161105 h 1092681"/>
                  <a:gd name="connsiteX0" fmla="*/ 0 w 1441450"/>
                  <a:gd name="connsiteY0" fmla="*/ 161105 h 1065793"/>
                  <a:gd name="connsiteX1" fmla="*/ 266700 w 1441450"/>
                  <a:gd name="connsiteY1" fmla="*/ 161105 h 1065793"/>
                  <a:gd name="connsiteX2" fmla="*/ 1441450 w 1441450"/>
                  <a:gd name="connsiteY2" fmla="*/ 489587 h 1065793"/>
                  <a:gd name="connsiteX3" fmla="*/ 190500 w 1441450"/>
                  <a:gd name="connsiteY3" fmla="*/ 283212 h 1065793"/>
                  <a:gd name="connsiteX4" fmla="*/ 0 w 1441450"/>
                  <a:gd name="connsiteY4" fmla="*/ 161105 h 1065793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0 w 1441450"/>
                  <a:gd name="connsiteY0" fmla="*/ 161105 h 1115147"/>
                  <a:gd name="connsiteX1" fmla="*/ 266700 w 1441450"/>
                  <a:gd name="connsiteY1" fmla="*/ 161105 h 1115147"/>
                  <a:gd name="connsiteX2" fmla="*/ 1441450 w 1441450"/>
                  <a:gd name="connsiteY2" fmla="*/ 489587 h 1115147"/>
                  <a:gd name="connsiteX3" fmla="*/ 190500 w 1441450"/>
                  <a:gd name="connsiteY3" fmla="*/ 283212 h 1115147"/>
                  <a:gd name="connsiteX4" fmla="*/ 0 w 1441450"/>
                  <a:gd name="connsiteY4" fmla="*/ 161105 h 1115147"/>
                  <a:gd name="connsiteX0" fmla="*/ 89688 w 1340638"/>
                  <a:gd name="connsiteY0" fmla="*/ 283212 h 1115147"/>
                  <a:gd name="connsiteX1" fmla="*/ 165888 w 1340638"/>
                  <a:gd name="connsiteY1" fmla="*/ 161105 h 1115147"/>
                  <a:gd name="connsiteX2" fmla="*/ 1340638 w 1340638"/>
                  <a:gd name="connsiteY2" fmla="*/ 489587 h 1115147"/>
                  <a:gd name="connsiteX3" fmla="*/ 89688 w 1340638"/>
                  <a:gd name="connsiteY3" fmla="*/ 283212 h 1115147"/>
                  <a:gd name="connsiteX0" fmla="*/ 88564 w 1339514"/>
                  <a:gd name="connsiteY0" fmla="*/ 283212 h 1086136"/>
                  <a:gd name="connsiteX1" fmla="*/ 164764 w 1339514"/>
                  <a:gd name="connsiteY1" fmla="*/ 161105 h 1086136"/>
                  <a:gd name="connsiteX2" fmla="*/ 1339514 w 1339514"/>
                  <a:gd name="connsiteY2" fmla="*/ 489587 h 1086136"/>
                  <a:gd name="connsiteX3" fmla="*/ 88564 w 1339514"/>
                  <a:gd name="connsiteY3" fmla="*/ 283212 h 1086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9514" h="1086136">
                    <a:moveTo>
                      <a:pt x="88564" y="283212"/>
                    </a:moveTo>
                    <a:lnTo>
                      <a:pt x="164764" y="161105"/>
                    </a:lnTo>
                    <a:cubicBezTo>
                      <a:pt x="302347" y="-110401"/>
                      <a:pt x="1254319" y="-62819"/>
                      <a:pt x="1339514" y="489587"/>
                    </a:cubicBezTo>
                    <a:cubicBezTo>
                      <a:pt x="1093981" y="1366945"/>
                      <a:pt x="-370752" y="1258467"/>
                      <a:pt x="88564" y="283212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1FEBB04-CCBE-7435-E9FF-940B89992583}"/>
                </a:ext>
              </a:extLst>
            </p:cNvPr>
            <p:cNvGrpSpPr/>
            <p:nvPr/>
          </p:nvGrpSpPr>
          <p:grpSpPr>
            <a:xfrm>
              <a:off x="8451803" y="2409774"/>
              <a:ext cx="2240942" cy="2083201"/>
              <a:chOff x="8412014" y="2663017"/>
              <a:chExt cx="2240942" cy="2083201"/>
            </a:xfrm>
          </p:grpSpPr>
          <p:sp>
            <p:nvSpPr>
              <p:cNvPr id="30" name="Rectangle: Rounded Corners 2">
                <a:extLst>
                  <a:ext uri="{FF2B5EF4-FFF2-40B4-BE49-F238E27FC236}">
                    <a16:creationId xmlns:a16="http://schemas.microsoft.com/office/drawing/2014/main" id="{60AE81FF-75E0-6C05-F77E-5BBA9E032E3A}"/>
                  </a:ext>
                </a:extLst>
              </p:cNvPr>
              <p:cNvSpPr/>
              <p:nvPr/>
            </p:nvSpPr>
            <p:spPr>
              <a:xfrm rot="21424810">
                <a:off x="8412014" y="2847346"/>
                <a:ext cx="2240942" cy="1898872"/>
              </a:xfrm>
              <a:prstGeom prst="ellipse">
                <a:avLst/>
              </a:pr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95269A5-C039-B41C-CE5F-5A81AA4E3423}"/>
                  </a:ext>
                </a:extLst>
              </p:cNvPr>
              <p:cNvGrpSpPr/>
              <p:nvPr/>
            </p:nvGrpSpPr>
            <p:grpSpPr>
              <a:xfrm>
                <a:off x="8799870" y="3580492"/>
                <a:ext cx="1443670" cy="397418"/>
                <a:chOff x="10317977" y="2364478"/>
                <a:chExt cx="2536141" cy="698157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20793C70-A5DD-079D-CBA1-17A1F8867DA9}"/>
                    </a:ext>
                  </a:extLst>
                </p:cNvPr>
                <p:cNvSpPr/>
                <p:nvPr/>
              </p:nvSpPr>
              <p:spPr>
                <a:xfrm>
                  <a:off x="10317977" y="2364478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2C65E159-A2BA-59C7-B597-775154690489}"/>
                    </a:ext>
                  </a:extLst>
                </p:cNvPr>
                <p:cNvSpPr/>
                <p:nvPr/>
              </p:nvSpPr>
              <p:spPr>
                <a:xfrm>
                  <a:off x="10465350" y="2559332"/>
                  <a:ext cx="186402" cy="16857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ED39621C-309B-B299-0E09-22A701CEC72B}"/>
                    </a:ext>
                  </a:extLst>
                </p:cNvPr>
                <p:cNvSpPr/>
                <p:nvPr/>
              </p:nvSpPr>
              <p:spPr>
                <a:xfrm>
                  <a:off x="10657583" y="2663903"/>
                  <a:ext cx="141541" cy="128002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64AF26C-1446-67C8-285B-2FC0F39EFFF9}"/>
                    </a:ext>
                  </a:extLst>
                </p:cNvPr>
                <p:cNvSpPr/>
                <p:nvPr/>
              </p:nvSpPr>
              <p:spPr>
                <a:xfrm>
                  <a:off x="12172464" y="2376889"/>
                  <a:ext cx="681654" cy="68574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4057C376-8629-F3B2-54D6-413C8CFC65B5}"/>
                    </a:ext>
                  </a:extLst>
                </p:cNvPr>
                <p:cNvSpPr/>
                <p:nvPr/>
              </p:nvSpPr>
              <p:spPr>
                <a:xfrm>
                  <a:off x="12319836" y="2571743"/>
                  <a:ext cx="186402" cy="16857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17F3E1F6-E48B-EDD4-7CDC-0A898154DA24}"/>
                    </a:ext>
                  </a:extLst>
                </p:cNvPr>
                <p:cNvSpPr/>
                <p:nvPr/>
              </p:nvSpPr>
              <p:spPr>
                <a:xfrm>
                  <a:off x="12512070" y="2676314"/>
                  <a:ext cx="141542" cy="128003"/>
                </a:xfrm>
                <a:prstGeom prst="roundRect">
                  <a:avLst>
                    <a:gd name="adj" fmla="val 47800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ECDB753-22D4-3C46-5F00-54945D62CAF2}"/>
                  </a:ext>
                </a:extLst>
              </p:cNvPr>
              <p:cNvSpPr/>
              <p:nvPr/>
            </p:nvSpPr>
            <p:spPr>
              <a:xfrm rot="249883">
                <a:off x="9311838" y="2663017"/>
                <a:ext cx="565566" cy="230259"/>
              </a:xfrm>
              <a:custGeom>
                <a:avLst/>
                <a:gdLst>
                  <a:gd name="connsiteX0" fmla="*/ 66791 w 281104"/>
                  <a:gd name="connsiteY0" fmla="*/ 314334 h 314334"/>
                  <a:gd name="connsiteX1" fmla="*/ 116 w 281104"/>
                  <a:gd name="connsiteY1" fmla="*/ 147647 h 314334"/>
                  <a:gd name="connsiteX2" fmla="*/ 81079 w 281104"/>
                  <a:gd name="connsiteY2" fmla="*/ 85734 h 314334"/>
                  <a:gd name="connsiteX3" fmla="*/ 138229 w 281104"/>
                  <a:gd name="connsiteY3" fmla="*/ 219084 h 314334"/>
                  <a:gd name="connsiteX4" fmla="*/ 128704 w 281104"/>
                  <a:gd name="connsiteY4" fmla="*/ 71447 h 314334"/>
                  <a:gd name="connsiteX5" fmla="*/ 128704 w 281104"/>
                  <a:gd name="connsiteY5" fmla="*/ 9 h 314334"/>
                  <a:gd name="connsiteX6" fmla="*/ 204904 w 281104"/>
                  <a:gd name="connsiteY6" fmla="*/ 66684 h 314334"/>
                  <a:gd name="connsiteX7" fmla="*/ 233479 w 281104"/>
                  <a:gd name="connsiteY7" fmla="*/ 104784 h 314334"/>
                  <a:gd name="connsiteX8" fmla="*/ 233479 w 281104"/>
                  <a:gd name="connsiteY8" fmla="*/ 147647 h 314334"/>
                  <a:gd name="connsiteX9" fmla="*/ 271579 w 281104"/>
                  <a:gd name="connsiteY9" fmla="*/ 204797 h 314334"/>
                  <a:gd name="connsiteX10" fmla="*/ 281104 w 281104"/>
                  <a:gd name="connsiteY10" fmla="*/ 257184 h 314334"/>
                  <a:gd name="connsiteX11" fmla="*/ 281104 w 281104"/>
                  <a:gd name="connsiteY11" fmla="*/ 257184 h 314334"/>
                  <a:gd name="connsiteX0" fmla="*/ 66791 w 281104"/>
                  <a:gd name="connsiteY0" fmla="*/ 257176 h 257176"/>
                  <a:gd name="connsiteX1" fmla="*/ 116 w 281104"/>
                  <a:gd name="connsiteY1" fmla="*/ 90489 h 257176"/>
                  <a:gd name="connsiteX2" fmla="*/ 81079 w 281104"/>
                  <a:gd name="connsiteY2" fmla="*/ 28576 h 257176"/>
                  <a:gd name="connsiteX3" fmla="*/ 138229 w 281104"/>
                  <a:gd name="connsiteY3" fmla="*/ 161926 h 257176"/>
                  <a:gd name="connsiteX4" fmla="*/ 128704 w 281104"/>
                  <a:gd name="connsiteY4" fmla="*/ 14289 h 257176"/>
                  <a:gd name="connsiteX5" fmla="*/ 204904 w 281104"/>
                  <a:gd name="connsiteY5" fmla="*/ 9526 h 257176"/>
                  <a:gd name="connsiteX6" fmla="*/ 233479 w 281104"/>
                  <a:gd name="connsiteY6" fmla="*/ 47626 h 257176"/>
                  <a:gd name="connsiteX7" fmla="*/ 233479 w 281104"/>
                  <a:gd name="connsiteY7" fmla="*/ 90489 h 257176"/>
                  <a:gd name="connsiteX8" fmla="*/ 271579 w 281104"/>
                  <a:gd name="connsiteY8" fmla="*/ 147639 h 257176"/>
                  <a:gd name="connsiteX9" fmla="*/ 281104 w 281104"/>
                  <a:gd name="connsiteY9" fmla="*/ 200026 h 257176"/>
                  <a:gd name="connsiteX10" fmla="*/ 281104 w 281104"/>
                  <a:gd name="connsiteY10" fmla="*/ 200026 h 257176"/>
                  <a:gd name="connsiteX0" fmla="*/ 68662 w 282975"/>
                  <a:gd name="connsiteY0" fmla="*/ 257176 h 257176"/>
                  <a:gd name="connsiteX1" fmla="*/ 1987 w 282975"/>
                  <a:gd name="connsiteY1" fmla="*/ 90489 h 257176"/>
                  <a:gd name="connsiteX2" fmla="*/ 140100 w 282975"/>
                  <a:gd name="connsiteY2" fmla="*/ 161926 h 257176"/>
                  <a:gd name="connsiteX3" fmla="*/ 130575 w 282975"/>
                  <a:gd name="connsiteY3" fmla="*/ 14289 h 257176"/>
                  <a:gd name="connsiteX4" fmla="*/ 206775 w 282975"/>
                  <a:gd name="connsiteY4" fmla="*/ 9526 h 257176"/>
                  <a:gd name="connsiteX5" fmla="*/ 235350 w 282975"/>
                  <a:gd name="connsiteY5" fmla="*/ 47626 h 257176"/>
                  <a:gd name="connsiteX6" fmla="*/ 235350 w 282975"/>
                  <a:gd name="connsiteY6" fmla="*/ 90489 h 257176"/>
                  <a:gd name="connsiteX7" fmla="*/ 273450 w 282975"/>
                  <a:gd name="connsiteY7" fmla="*/ 147639 h 257176"/>
                  <a:gd name="connsiteX8" fmla="*/ 282975 w 282975"/>
                  <a:gd name="connsiteY8" fmla="*/ 200026 h 257176"/>
                  <a:gd name="connsiteX9" fmla="*/ 282975 w 282975"/>
                  <a:gd name="connsiteY9" fmla="*/ 200026 h 257176"/>
                  <a:gd name="connsiteX0" fmla="*/ 0 w 214313"/>
                  <a:gd name="connsiteY0" fmla="*/ 257176 h 257176"/>
                  <a:gd name="connsiteX1" fmla="*/ 71438 w 214313"/>
                  <a:gd name="connsiteY1" fmla="*/ 161926 h 257176"/>
                  <a:gd name="connsiteX2" fmla="*/ 61913 w 214313"/>
                  <a:gd name="connsiteY2" fmla="*/ 14289 h 257176"/>
                  <a:gd name="connsiteX3" fmla="*/ 138113 w 214313"/>
                  <a:gd name="connsiteY3" fmla="*/ 9526 h 257176"/>
                  <a:gd name="connsiteX4" fmla="*/ 166688 w 214313"/>
                  <a:gd name="connsiteY4" fmla="*/ 47626 h 257176"/>
                  <a:gd name="connsiteX5" fmla="*/ 166688 w 214313"/>
                  <a:gd name="connsiteY5" fmla="*/ 90489 h 257176"/>
                  <a:gd name="connsiteX6" fmla="*/ 204788 w 214313"/>
                  <a:gd name="connsiteY6" fmla="*/ 147639 h 257176"/>
                  <a:gd name="connsiteX7" fmla="*/ 214313 w 214313"/>
                  <a:gd name="connsiteY7" fmla="*/ 200026 h 257176"/>
                  <a:gd name="connsiteX8" fmla="*/ 214313 w 214313"/>
                  <a:gd name="connsiteY8" fmla="*/ 200026 h 257176"/>
                  <a:gd name="connsiteX0" fmla="*/ 0 w 214313"/>
                  <a:gd name="connsiteY0" fmla="*/ 247973 h 247973"/>
                  <a:gd name="connsiteX1" fmla="*/ 71438 w 214313"/>
                  <a:gd name="connsiteY1" fmla="*/ 152723 h 247973"/>
                  <a:gd name="connsiteX2" fmla="*/ 61913 w 214313"/>
                  <a:gd name="connsiteY2" fmla="*/ 5086 h 247973"/>
                  <a:gd name="connsiteX3" fmla="*/ 166688 w 214313"/>
                  <a:gd name="connsiteY3" fmla="*/ 38423 h 247973"/>
                  <a:gd name="connsiteX4" fmla="*/ 166688 w 214313"/>
                  <a:gd name="connsiteY4" fmla="*/ 81286 h 247973"/>
                  <a:gd name="connsiteX5" fmla="*/ 204788 w 214313"/>
                  <a:gd name="connsiteY5" fmla="*/ 138436 h 247973"/>
                  <a:gd name="connsiteX6" fmla="*/ 214313 w 214313"/>
                  <a:gd name="connsiteY6" fmla="*/ 190823 h 247973"/>
                  <a:gd name="connsiteX7" fmla="*/ 214313 w 214313"/>
                  <a:gd name="connsiteY7" fmla="*/ 190823 h 247973"/>
                  <a:gd name="connsiteX0" fmla="*/ 0 w 214313"/>
                  <a:gd name="connsiteY0" fmla="*/ 211816 h 211816"/>
                  <a:gd name="connsiteX1" fmla="*/ 71438 w 214313"/>
                  <a:gd name="connsiteY1" fmla="*/ 116566 h 211816"/>
                  <a:gd name="connsiteX2" fmla="*/ 166688 w 214313"/>
                  <a:gd name="connsiteY2" fmla="*/ 2266 h 211816"/>
                  <a:gd name="connsiteX3" fmla="*/ 166688 w 214313"/>
                  <a:gd name="connsiteY3" fmla="*/ 45129 h 211816"/>
                  <a:gd name="connsiteX4" fmla="*/ 204788 w 214313"/>
                  <a:gd name="connsiteY4" fmla="*/ 102279 h 211816"/>
                  <a:gd name="connsiteX5" fmla="*/ 214313 w 214313"/>
                  <a:gd name="connsiteY5" fmla="*/ 154666 h 211816"/>
                  <a:gd name="connsiteX6" fmla="*/ 214313 w 214313"/>
                  <a:gd name="connsiteY6" fmla="*/ 154666 h 211816"/>
                  <a:gd name="connsiteX0" fmla="*/ 0 w 214313"/>
                  <a:gd name="connsiteY0" fmla="*/ 166786 h 166786"/>
                  <a:gd name="connsiteX1" fmla="*/ 71438 w 214313"/>
                  <a:gd name="connsiteY1" fmla="*/ 71536 h 166786"/>
                  <a:gd name="connsiteX2" fmla="*/ 166688 w 214313"/>
                  <a:gd name="connsiteY2" fmla="*/ 99 h 166786"/>
                  <a:gd name="connsiteX3" fmla="*/ 204788 w 214313"/>
                  <a:gd name="connsiteY3" fmla="*/ 57249 h 166786"/>
                  <a:gd name="connsiteX4" fmla="*/ 214313 w 214313"/>
                  <a:gd name="connsiteY4" fmla="*/ 109636 h 166786"/>
                  <a:gd name="connsiteX5" fmla="*/ 214313 w 214313"/>
                  <a:gd name="connsiteY5" fmla="*/ 109636 h 166786"/>
                  <a:gd name="connsiteX0" fmla="*/ 0 w 214313"/>
                  <a:gd name="connsiteY0" fmla="*/ 112717 h 112717"/>
                  <a:gd name="connsiteX1" fmla="*/ 71438 w 214313"/>
                  <a:gd name="connsiteY1" fmla="*/ 17467 h 112717"/>
                  <a:gd name="connsiteX2" fmla="*/ 204788 w 214313"/>
                  <a:gd name="connsiteY2" fmla="*/ 3180 h 112717"/>
                  <a:gd name="connsiteX3" fmla="*/ 214313 w 214313"/>
                  <a:gd name="connsiteY3" fmla="*/ 55567 h 112717"/>
                  <a:gd name="connsiteX4" fmla="*/ 214313 w 214313"/>
                  <a:gd name="connsiteY4" fmla="*/ 55567 h 112717"/>
                  <a:gd name="connsiteX0" fmla="*/ 0 w 442913"/>
                  <a:gd name="connsiteY0" fmla="*/ 2855 h 121918"/>
                  <a:gd name="connsiteX1" fmla="*/ 300038 w 442913"/>
                  <a:gd name="connsiteY1" fmla="*/ 83818 h 121918"/>
                  <a:gd name="connsiteX2" fmla="*/ 433388 w 442913"/>
                  <a:gd name="connsiteY2" fmla="*/ 69531 h 121918"/>
                  <a:gd name="connsiteX3" fmla="*/ 442913 w 442913"/>
                  <a:gd name="connsiteY3" fmla="*/ 121918 h 121918"/>
                  <a:gd name="connsiteX4" fmla="*/ 442913 w 442913"/>
                  <a:gd name="connsiteY4" fmla="*/ 121918 h 121918"/>
                  <a:gd name="connsiteX0" fmla="*/ 0 w 290513"/>
                  <a:gd name="connsiteY0" fmla="*/ 137480 h 137480"/>
                  <a:gd name="connsiteX1" fmla="*/ 147638 w 290513"/>
                  <a:gd name="connsiteY1" fmla="*/ 18418 h 137480"/>
                  <a:gd name="connsiteX2" fmla="*/ 280988 w 290513"/>
                  <a:gd name="connsiteY2" fmla="*/ 4131 h 137480"/>
                  <a:gd name="connsiteX3" fmla="*/ 290513 w 290513"/>
                  <a:gd name="connsiteY3" fmla="*/ 56518 h 137480"/>
                  <a:gd name="connsiteX4" fmla="*/ 290513 w 290513"/>
                  <a:gd name="connsiteY4" fmla="*/ 56518 h 137480"/>
                  <a:gd name="connsiteX0" fmla="*/ 77700 w 368213"/>
                  <a:gd name="connsiteY0" fmla="*/ 192337 h 192337"/>
                  <a:gd name="connsiteX1" fmla="*/ 225338 w 368213"/>
                  <a:gd name="connsiteY1" fmla="*/ 73275 h 192337"/>
                  <a:gd name="connsiteX2" fmla="*/ 358688 w 368213"/>
                  <a:gd name="connsiteY2" fmla="*/ 58988 h 192337"/>
                  <a:gd name="connsiteX3" fmla="*/ 368213 w 368213"/>
                  <a:gd name="connsiteY3" fmla="*/ 111375 h 192337"/>
                  <a:gd name="connsiteX4" fmla="*/ 368213 w 368213"/>
                  <a:gd name="connsiteY4" fmla="*/ 111375 h 192337"/>
                  <a:gd name="connsiteX0" fmla="*/ 62992 w 353505"/>
                  <a:gd name="connsiteY0" fmla="*/ 231652 h 231652"/>
                  <a:gd name="connsiteX1" fmla="*/ 210630 w 353505"/>
                  <a:gd name="connsiteY1" fmla="*/ 112590 h 231652"/>
                  <a:gd name="connsiteX2" fmla="*/ 343980 w 353505"/>
                  <a:gd name="connsiteY2" fmla="*/ 98303 h 231652"/>
                  <a:gd name="connsiteX3" fmla="*/ 353505 w 353505"/>
                  <a:gd name="connsiteY3" fmla="*/ 150690 h 231652"/>
                  <a:gd name="connsiteX4" fmla="*/ 353505 w 353505"/>
                  <a:gd name="connsiteY4" fmla="*/ 150690 h 231652"/>
                  <a:gd name="connsiteX0" fmla="*/ 65926 w 356439"/>
                  <a:gd name="connsiteY0" fmla="*/ 183176 h 183176"/>
                  <a:gd name="connsiteX1" fmla="*/ 213564 w 356439"/>
                  <a:gd name="connsiteY1" fmla="*/ 64114 h 183176"/>
                  <a:gd name="connsiteX2" fmla="*/ 346914 w 356439"/>
                  <a:gd name="connsiteY2" fmla="*/ 49827 h 183176"/>
                  <a:gd name="connsiteX3" fmla="*/ 356439 w 356439"/>
                  <a:gd name="connsiteY3" fmla="*/ 102214 h 183176"/>
                  <a:gd name="connsiteX4" fmla="*/ 356439 w 356439"/>
                  <a:gd name="connsiteY4" fmla="*/ 102214 h 183176"/>
                  <a:gd name="connsiteX0" fmla="*/ 75496 w 367808"/>
                  <a:gd name="connsiteY0" fmla="*/ 190915 h 190915"/>
                  <a:gd name="connsiteX1" fmla="*/ 223134 w 367808"/>
                  <a:gd name="connsiteY1" fmla="*/ 71853 h 190915"/>
                  <a:gd name="connsiteX2" fmla="*/ 261235 w 367808"/>
                  <a:gd name="connsiteY2" fmla="*/ 28991 h 190915"/>
                  <a:gd name="connsiteX3" fmla="*/ 356484 w 367808"/>
                  <a:gd name="connsiteY3" fmla="*/ 57566 h 190915"/>
                  <a:gd name="connsiteX4" fmla="*/ 366009 w 367808"/>
                  <a:gd name="connsiteY4" fmla="*/ 109953 h 190915"/>
                  <a:gd name="connsiteX5" fmla="*/ 366009 w 367808"/>
                  <a:gd name="connsiteY5" fmla="*/ 109953 h 190915"/>
                  <a:gd name="connsiteX0" fmla="*/ 0 w 292312"/>
                  <a:gd name="connsiteY0" fmla="*/ 168837 h 168837"/>
                  <a:gd name="connsiteX1" fmla="*/ 185739 w 292312"/>
                  <a:gd name="connsiteY1" fmla="*/ 6913 h 168837"/>
                  <a:gd name="connsiteX2" fmla="*/ 280988 w 292312"/>
                  <a:gd name="connsiteY2" fmla="*/ 35488 h 168837"/>
                  <a:gd name="connsiteX3" fmla="*/ 290513 w 292312"/>
                  <a:gd name="connsiteY3" fmla="*/ 87875 h 168837"/>
                  <a:gd name="connsiteX4" fmla="*/ 290513 w 292312"/>
                  <a:gd name="connsiteY4" fmla="*/ 87875 h 168837"/>
                  <a:gd name="connsiteX0" fmla="*/ 0 w 296733"/>
                  <a:gd name="connsiteY0" fmla="*/ 152594 h 152594"/>
                  <a:gd name="connsiteX1" fmla="*/ 119064 w 296733"/>
                  <a:gd name="connsiteY1" fmla="*/ 9720 h 152594"/>
                  <a:gd name="connsiteX2" fmla="*/ 280988 w 296733"/>
                  <a:gd name="connsiteY2" fmla="*/ 19245 h 152594"/>
                  <a:gd name="connsiteX3" fmla="*/ 290513 w 296733"/>
                  <a:gd name="connsiteY3" fmla="*/ 71632 h 152594"/>
                  <a:gd name="connsiteX4" fmla="*/ 290513 w 296733"/>
                  <a:gd name="connsiteY4" fmla="*/ 71632 h 152594"/>
                  <a:gd name="connsiteX0" fmla="*/ 76340 w 373073"/>
                  <a:gd name="connsiteY0" fmla="*/ 211354 h 211354"/>
                  <a:gd name="connsiteX1" fmla="*/ 195404 w 373073"/>
                  <a:gd name="connsiteY1" fmla="*/ 68480 h 211354"/>
                  <a:gd name="connsiteX2" fmla="*/ 357328 w 373073"/>
                  <a:gd name="connsiteY2" fmla="*/ 78005 h 211354"/>
                  <a:gd name="connsiteX3" fmla="*/ 366853 w 373073"/>
                  <a:gd name="connsiteY3" fmla="*/ 130392 h 211354"/>
                  <a:gd name="connsiteX4" fmla="*/ 366853 w 373073"/>
                  <a:gd name="connsiteY4" fmla="*/ 130392 h 211354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4" fmla="*/ 366853 w 373073"/>
                  <a:gd name="connsiteY4" fmla="*/ 204964 h 285926"/>
                  <a:gd name="connsiteX0" fmla="*/ 76340 w 373073"/>
                  <a:gd name="connsiteY0" fmla="*/ 285926 h 285926"/>
                  <a:gd name="connsiteX1" fmla="*/ 195404 w 373073"/>
                  <a:gd name="connsiteY1" fmla="*/ 143052 h 285926"/>
                  <a:gd name="connsiteX2" fmla="*/ 357328 w 373073"/>
                  <a:gd name="connsiteY2" fmla="*/ 152577 h 285926"/>
                  <a:gd name="connsiteX3" fmla="*/ 366853 w 373073"/>
                  <a:gd name="connsiteY3" fmla="*/ 204964 h 285926"/>
                  <a:gd name="connsiteX0" fmla="*/ 76340 w 357328"/>
                  <a:gd name="connsiteY0" fmla="*/ 285926 h 285926"/>
                  <a:gd name="connsiteX1" fmla="*/ 195404 w 357328"/>
                  <a:gd name="connsiteY1" fmla="*/ 143052 h 285926"/>
                  <a:gd name="connsiteX2" fmla="*/ 357328 w 357328"/>
                  <a:gd name="connsiteY2" fmla="*/ 152577 h 285926"/>
                  <a:gd name="connsiteX0" fmla="*/ 69544 w 393395"/>
                  <a:gd name="connsiteY0" fmla="*/ 219251 h 219251"/>
                  <a:gd name="connsiteX1" fmla="*/ 231471 w 393395"/>
                  <a:gd name="connsiteY1" fmla="*/ 143052 h 219251"/>
                  <a:gd name="connsiteX2" fmla="*/ 393395 w 393395"/>
                  <a:gd name="connsiteY2" fmla="*/ 152577 h 219251"/>
                  <a:gd name="connsiteX0" fmla="*/ 69544 w 393395"/>
                  <a:gd name="connsiteY0" fmla="*/ 253118 h 253118"/>
                  <a:gd name="connsiteX1" fmla="*/ 231471 w 393395"/>
                  <a:gd name="connsiteY1" fmla="*/ 176919 h 253118"/>
                  <a:gd name="connsiteX2" fmla="*/ 393395 w 393395"/>
                  <a:gd name="connsiteY2" fmla="*/ 186444 h 253118"/>
                  <a:gd name="connsiteX0" fmla="*/ 72117 w 395968"/>
                  <a:gd name="connsiteY0" fmla="*/ 253118 h 253118"/>
                  <a:gd name="connsiteX1" fmla="*/ 234044 w 395968"/>
                  <a:gd name="connsiteY1" fmla="*/ 176919 h 253118"/>
                  <a:gd name="connsiteX2" fmla="*/ 395968 w 395968"/>
                  <a:gd name="connsiteY2" fmla="*/ 186444 h 253118"/>
                  <a:gd name="connsiteX0" fmla="*/ 76285 w 400136"/>
                  <a:gd name="connsiteY0" fmla="*/ 253118 h 253118"/>
                  <a:gd name="connsiteX1" fmla="*/ 238212 w 400136"/>
                  <a:gd name="connsiteY1" fmla="*/ 176919 h 253118"/>
                  <a:gd name="connsiteX2" fmla="*/ 400136 w 400136"/>
                  <a:gd name="connsiteY2" fmla="*/ 186444 h 253118"/>
                  <a:gd name="connsiteX0" fmla="*/ 76285 w 400136"/>
                  <a:gd name="connsiteY0" fmla="*/ 278647 h 278647"/>
                  <a:gd name="connsiteX1" fmla="*/ 238212 w 400136"/>
                  <a:gd name="connsiteY1" fmla="*/ 202448 h 278647"/>
                  <a:gd name="connsiteX2" fmla="*/ 400136 w 400136"/>
                  <a:gd name="connsiteY2" fmla="*/ 211973 h 278647"/>
                  <a:gd name="connsiteX0" fmla="*/ 76285 w 400136"/>
                  <a:gd name="connsiteY0" fmla="*/ 337107 h 337107"/>
                  <a:gd name="connsiteX1" fmla="*/ 238212 w 400136"/>
                  <a:gd name="connsiteY1" fmla="*/ 260908 h 337107"/>
                  <a:gd name="connsiteX2" fmla="*/ 400136 w 400136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7107 h 337107"/>
                  <a:gd name="connsiteX1" fmla="*/ 183193 w 345117"/>
                  <a:gd name="connsiteY1" fmla="*/ 260908 h 337107"/>
                  <a:gd name="connsiteX2" fmla="*/ 345117 w 345117"/>
                  <a:gd name="connsiteY2" fmla="*/ 270433 h 337107"/>
                  <a:gd name="connsiteX0" fmla="*/ 21266 w 345117"/>
                  <a:gd name="connsiteY0" fmla="*/ 333288 h 333288"/>
                  <a:gd name="connsiteX1" fmla="*/ 183193 w 345117"/>
                  <a:gd name="connsiteY1" fmla="*/ 257089 h 333288"/>
                  <a:gd name="connsiteX2" fmla="*/ 345117 w 345117"/>
                  <a:gd name="connsiteY2" fmla="*/ 266614 h 333288"/>
                  <a:gd name="connsiteX0" fmla="*/ 21266 w 345117"/>
                  <a:gd name="connsiteY0" fmla="*/ 296175 h 296175"/>
                  <a:gd name="connsiteX1" fmla="*/ 183193 w 345117"/>
                  <a:gd name="connsiteY1" fmla="*/ 219976 h 296175"/>
                  <a:gd name="connsiteX2" fmla="*/ 345117 w 345117"/>
                  <a:gd name="connsiteY2" fmla="*/ 229501 h 296175"/>
                  <a:gd name="connsiteX0" fmla="*/ 0 w 323851"/>
                  <a:gd name="connsiteY0" fmla="*/ 296175 h 296175"/>
                  <a:gd name="connsiteX1" fmla="*/ 161927 w 323851"/>
                  <a:gd name="connsiteY1" fmla="*/ 219976 h 296175"/>
                  <a:gd name="connsiteX2" fmla="*/ 323851 w 323851"/>
                  <a:gd name="connsiteY2" fmla="*/ 229501 h 296175"/>
                  <a:gd name="connsiteX0" fmla="*/ 0 w 356291"/>
                  <a:gd name="connsiteY0" fmla="*/ 210125 h 210125"/>
                  <a:gd name="connsiteX1" fmla="*/ 161927 w 356291"/>
                  <a:gd name="connsiteY1" fmla="*/ 133926 h 210125"/>
                  <a:gd name="connsiteX2" fmla="*/ 349200 w 356291"/>
                  <a:gd name="connsiteY2" fmla="*/ 16119 h 210125"/>
                  <a:gd name="connsiteX3" fmla="*/ 323851 w 356291"/>
                  <a:gd name="connsiteY3" fmla="*/ 143451 h 210125"/>
                  <a:gd name="connsiteX0" fmla="*/ 0 w 356291"/>
                  <a:gd name="connsiteY0" fmla="*/ 241543 h 241543"/>
                  <a:gd name="connsiteX1" fmla="*/ 161927 w 356291"/>
                  <a:gd name="connsiteY1" fmla="*/ 165344 h 241543"/>
                  <a:gd name="connsiteX2" fmla="*/ 189657 w 356291"/>
                  <a:gd name="connsiteY2" fmla="*/ 4675 h 241543"/>
                  <a:gd name="connsiteX3" fmla="*/ 349200 w 356291"/>
                  <a:gd name="connsiteY3" fmla="*/ 47537 h 241543"/>
                  <a:gd name="connsiteX4" fmla="*/ 323851 w 356291"/>
                  <a:gd name="connsiteY4" fmla="*/ 174869 h 241543"/>
                  <a:gd name="connsiteX0" fmla="*/ 0 w 496939"/>
                  <a:gd name="connsiteY0" fmla="*/ 241881 h 241881"/>
                  <a:gd name="connsiteX1" fmla="*/ 161927 w 496939"/>
                  <a:gd name="connsiteY1" fmla="*/ 165682 h 241881"/>
                  <a:gd name="connsiteX2" fmla="*/ 189657 w 496939"/>
                  <a:gd name="connsiteY2" fmla="*/ 5013 h 241881"/>
                  <a:gd name="connsiteX3" fmla="*/ 349200 w 496939"/>
                  <a:gd name="connsiteY3" fmla="*/ 47875 h 241881"/>
                  <a:gd name="connsiteX4" fmla="*/ 496838 w 496939"/>
                  <a:gd name="connsiteY4" fmla="*/ 88356 h 241881"/>
                  <a:gd name="connsiteX5" fmla="*/ 323851 w 496939"/>
                  <a:gd name="connsiteY5" fmla="*/ 175207 h 241881"/>
                  <a:gd name="connsiteX0" fmla="*/ 0 w 496922"/>
                  <a:gd name="connsiteY0" fmla="*/ 240778 h 240778"/>
                  <a:gd name="connsiteX1" fmla="*/ 161927 w 496922"/>
                  <a:gd name="connsiteY1" fmla="*/ 164579 h 240778"/>
                  <a:gd name="connsiteX2" fmla="*/ 189657 w 496922"/>
                  <a:gd name="connsiteY2" fmla="*/ 3910 h 240778"/>
                  <a:gd name="connsiteX3" fmla="*/ 323006 w 496922"/>
                  <a:gd name="connsiteY3" fmla="*/ 63441 h 240778"/>
                  <a:gd name="connsiteX4" fmla="*/ 496838 w 496922"/>
                  <a:gd name="connsiteY4" fmla="*/ 87253 h 240778"/>
                  <a:gd name="connsiteX5" fmla="*/ 323851 w 496922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6838"/>
                  <a:gd name="connsiteY0" fmla="*/ 240778 h 240778"/>
                  <a:gd name="connsiteX1" fmla="*/ 161927 w 496838"/>
                  <a:gd name="connsiteY1" fmla="*/ 164579 h 240778"/>
                  <a:gd name="connsiteX2" fmla="*/ 189657 w 496838"/>
                  <a:gd name="connsiteY2" fmla="*/ 3910 h 240778"/>
                  <a:gd name="connsiteX3" fmla="*/ 323006 w 496838"/>
                  <a:gd name="connsiteY3" fmla="*/ 63441 h 240778"/>
                  <a:gd name="connsiteX4" fmla="*/ 496838 w 496838"/>
                  <a:gd name="connsiteY4" fmla="*/ 87253 h 240778"/>
                  <a:gd name="connsiteX5" fmla="*/ 323851 w 496838"/>
                  <a:gd name="connsiteY5" fmla="*/ 174104 h 240778"/>
                  <a:gd name="connsiteX0" fmla="*/ 0 w 497440"/>
                  <a:gd name="connsiteY0" fmla="*/ 240778 h 240778"/>
                  <a:gd name="connsiteX1" fmla="*/ 161927 w 497440"/>
                  <a:gd name="connsiteY1" fmla="*/ 164579 h 240778"/>
                  <a:gd name="connsiteX2" fmla="*/ 189657 w 497440"/>
                  <a:gd name="connsiteY2" fmla="*/ 3910 h 240778"/>
                  <a:gd name="connsiteX3" fmla="*/ 323006 w 497440"/>
                  <a:gd name="connsiteY3" fmla="*/ 63441 h 240778"/>
                  <a:gd name="connsiteX4" fmla="*/ 496838 w 497440"/>
                  <a:gd name="connsiteY4" fmla="*/ 87253 h 240778"/>
                  <a:gd name="connsiteX5" fmla="*/ 323851 w 497440"/>
                  <a:gd name="connsiteY5" fmla="*/ 174104 h 240778"/>
                  <a:gd name="connsiteX0" fmla="*/ 0 w 500150"/>
                  <a:gd name="connsiteY0" fmla="*/ 240778 h 240778"/>
                  <a:gd name="connsiteX1" fmla="*/ 161927 w 500150"/>
                  <a:gd name="connsiteY1" fmla="*/ 164579 h 240778"/>
                  <a:gd name="connsiteX2" fmla="*/ 189657 w 500150"/>
                  <a:gd name="connsiteY2" fmla="*/ 3910 h 240778"/>
                  <a:gd name="connsiteX3" fmla="*/ 323006 w 500150"/>
                  <a:gd name="connsiteY3" fmla="*/ 63441 h 240778"/>
                  <a:gd name="connsiteX4" fmla="*/ 496838 w 500150"/>
                  <a:gd name="connsiteY4" fmla="*/ 87253 h 240778"/>
                  <a:gd name="connsiteX5" fmla="*/ 323851 w 500150"/>
                  <a:gd name="connsiteY5" fmla="*/ 174104 h 240778"/>
                  <a:gd name="connsiteX0" fmla="*/ 0 w 500150"/>
                  <a:gd name="connsiteY0" fmla="*/ 242464 h 242464"/>
                  <a:gd name="connsiteX1" fmla="*/ 138114 w 500150"/>
                  <a:gd name="connsiteY1" fmla="*/ 94827 h 242464"/>
                  <a:gd name="connsiteX2" fmla="*/ 189657 w 500150"/>
                  <a:gd name="connsiteY2" fmla="*/ 5596 h 242464"/>
                  <a:gd name="connsiteX3" fmla="*/ 323006 w 500150"/>
                  <a:gd name="connsiteY3" fmla="*/ 65127 h 242464"/>
                  <a:gd name="connsiteX4" fmla="*/ 496838 w 500150"/>
                  <a:gd name="connsiteY4" fmla="*/ 88939 h 242464"/>
                  <a:gd name="connsiteX5" fmla="*/ 323851 w 500150"/>
                  <a:gd name="connsiteY5" fmla="*/ 175790 h 242464"/>
                  <a:gd name="connsiteX0" fmla="*/ 19800 w 519950"/>
                  <a:gd name="connsiteY0" fmla="*/ 240778 h 240778"/>
                  <a:gd name="connsiteX1" fmla="*/ 7050 w 519950"/>
                  <a:gd name="connsiteY1" fmla="*/ 42009 h 240778"/>
                  <a:gd name="connsiteX2" fmla="*/ 157914 w 519950"/>
                  <a:gd name="connsiteY2" fmla="*/ 93141 h 240778"/>
                  <a:gd name="connsiteX3" fmla="*/ 209457 w 519950"/>
                  <a:gd name="connsiteY3" fmla="*/ 3910 h 240778"/>
                  <a:gd name="connsiteX4" fmla="*/ 342806 w 519950"/>
                  <a:gd name="connsiteY4" fmla="*/ 63441 h 240778"/>
                  <a:gd name="connsiteX5" fmla="*/ 516638 w 519950"/>
                  <a:gd name="connsiteY5" fmla="*/ 87253 h 240778"/>
                  <a:gd name="connsiteX6" fmla="*/ 343651 w 519950"/>
                  <a:gd name="connsiteY6" fmla="*/ 174104 h 240778"/>
                  <a:gd name="connsiteX0" fmla="*/ 59615 w 516902"/>
                  <a:gd name="connsiteY0" fmla="*/ 212203 h 212203"/>
                  <a:gd name="connsiteX1" fmla="*/ 4002 w 516902"/>
                  <a:gd name="connsiteY1" fmla="*/ 42009 h 212203"/>
                  <a:gd name="connsiteX2" fmla="*/ 154866 w 516902"/>
                  <a:gd name="connsiteY2" fmla="*/ 93141 h 212203"/>
                  <a:gd name="connsiteX3" fmla="*/ 206409 w 516902"/>
                  <a:gd name="connsiteY3" fmla="*/ 3910 h 212203"/>
                  <a:gd name="connsiteX4" fmla="*/ 339758 w 516902"/>
                  <a:gd name="connsiteY4" fmla="*/ 63441 h 212203"/>
                  <a:gd name="connsiteX5" fmla="*/ 513590 w 516902"/>
                  <a:gd name="connsiteY5" fmla="*/ 87253 h 212203"/>
                  <a:gd name="connsiteX6" fmla="*/ 340603 w 516902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89619 w 546906"/>
                  <a:gd name="connsiteY0" fmla="*/ 212203 h 212203"/>
                  <a:gd name="connsiteX1" fmla="*/ 3050 w 546906"/>
                  <a:gd name="connsiteY1" fmla="*/ 44390 h 212203"/>
                  <a:gd name="connsiteX2" fmla="*/ 184870 w 546906"/>
                  <a:gd name="connsiteY2" fmla="*/ 93141 h 212203"/>
                  <a:gd name="connsiteX3" fmla="*/ 236413 w 546906"/>
                  <a:gd name="connsiteY3" fmla="*/ 3910 h 212203"/>
                  <a:gd name="connsiteX4" fmla="*/ 369762 w 546906"/>
                  <a:gd name="connsiteY4" fmla="*/ 63441 h 212203"/>
                  <a:gd name="connsiteX5" fmla="*/ 543594 w 546906"/>
                  <a:gd name="connsiteY5" fmla="*/ 87253 h 212203"/>
                  <a:gd name="connsiteX6" fmla="*/ 370607 w 54690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12203 h 212203"/>
                  <a:gd name="connsiteX1" fmla="*/ 2660 w 565566"/>
                  <a:gd name="connsiteY1" fmla="*/ 106303 h 212203"/>
                  <a:gd name="connsiteX2" fmla="*/ 203530 w 565566"/>
                  <a:gd name="connsiteY2" fmla="*/ 93141 h 212203"/>
                  <a:gd name="connsiteX3" fmla="*/ 255073 w 565566"/>
                  <a:gd name="connsiteY3" fmla="*/ 3910 h 212203"/>
                  <a:gd name="connsiteX4" fmla="*/ 388422 w 565566"/>
                  <a:gd name="connsiteY4" fmla="*/ 63441 h 212203"/>
                  <a:gd name="connsiteX5" fmla="*/ 562254 w 565566"/>
                  <a:gd name="connsiteY5" fmla="*/ 87253 h 212203"/>
                  <a:gd name="connsiteX6" fmla="*/ 389267 w 565566"/>
                  <a:gd name="connsiteY6" fmla="*/ 174104 h 212203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25864 h 225864"/>
                  <a:gd name="connsiteX1" fmla="*/ 2660 w 565566"/>
                  <a:gd name="connsiteY1" fmla="*/ 119964 h 225864"/>
                  <a:gd name="connsiteX2" fmla="*/ 203530 w 565566"/>
                  <a:gd name="connsiteY2" fmla="*/ 106802 h 225864"/>
                  <a:gd name="connsiteX3" fmla="*/ 264598 w 565566"/>
                  <a:gd name="connsiteY3" fmla="*/ 3284 h 225864"/>
                  <a:gd name="connsiteX4" fmla="*/ 388422 w 565566"/>
                  <a:gd name="connsiteY4" fmla="*/ 77102 h 225864"/>
                  <a:gd name="connsiteX5" fmla="*/ 562254 w 565566"/>
                  <a:gd name="connsiteY5" fmla="*/ 100914 h 225864"/>
                  <a:gd name="connsiteX6" fmla="*/ 389267 w 565566"/>
                  <a:gd name="connsiteY6" fmla="*/ 187765 h 225864"/>
                  <a:gd name="connsiteX0" fmla="*/ 108279 w 565566"/>
                  <a:gd name="connsiteY0" fmla="*/ 230259 h 230259"/>
                  <a:gd name="connsiteX1" fmla="*/ 2660 w 565566"/>
                  <a:gd name="connsiteY1" fmla="*/ 124359 h 230259"/>
                  <a:gd name="connsiteX2" fmla="*/ 203530 w 565566"/>
                  <a:gd name="connsiteY2" fmla="*/ 111197 h 230259"/>
                  <a:gd name="connsiteX3" fmla="*/ 264598 w 565566"/>
                  <a:gd name="connsiteY3" fmla="*/ 7679 h 230259"/>
                  <a:gd name="connsiteX4" fmla="*/ 388422 w 565566"/>
                  <a:gd name="connsiteY4" fmla="*/ 81497 h 230259"/>
                  <a:gd name="connsiteX5" fmla="*/ 562254 w 565566"/>
                  <a:gd name="connsiteY5" fmla="*/ 105309 h 230259"/>
                  <a:gd name="connsiteX6" fmla="*/ 389267 w 565566"/>
                  <a:gd name="connsiteY6" fmla="*/ 192160 h 23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5566" h="230259">
                    <a:moveTo>
                      <a:pt x="108279" y="230259"/>
                    </a:moveTo>
                    <a:cubicBezTo>
                      <a:pt x="113695" y="196734"/>
                      <a:pt x="-20359" y="148965"/>
                      <a:pt x="2660" y="124359"/>
                    </a:cubicBezTo>
                    <a:cubicBezTo>
                      <a:pt x="75684" y="44984"/>
                      <a:pt x="177336" y="117150"/>
                      <a:pt x="203530" y="111197"/>
                    </a:cubicBezTo>
                    <a:cubicBezTo>
                      <a:pt x="248633" y="85213"/>
                      <a:pt x="192905" y="27314"/>
                      <a:pt x="264598" y="7679"/>
                    </a:cubicBezTo>
                    <a:cubicBezTo>
                      <a:pt x="324385" y="-26243"/>
                      <a:pt x="365006" y="62050"/>
                      <a:pt x="388422" y="81497"/>
                    </a:cubicBezTo>
                    <a:cubicBezTo>
                      <a:pt x="411838" y="100944"/>
                      <a:pt x="518854" y="41224"/>
                      <a:pt x="562254" y="105309"/>
                    </a:cubicBezTo>
                    <a:cubicBezTo>
                      <a:pt x="593748" y="181300"/>
                      <a:pt x="390317" y="183241"/>
                      <a:pt x="389267" y="192160"/>
                    </a:cubicBezTo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1BDE714-51BB-F80D-C6F2-7B929BD9A839}"/>
                  </a:ext>
                </a:extLst>
              </p:cNvPr>
              <p:cNvSpPr/>
              <p:nvPr/>
            </p:nvSpPr>
            <p:spPr>
              <a:xfrm>
                <a:off x="9348094" y="4132723"/>
                <a:ext cx="388024" cy="453678"/>
              </a:xfrm>
              <a:custGeom>
                <a:avLst/>
                <a:gdLst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9141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24615 w 924656"/>
                  <a:gd name="connsiteY2" fmla="*/ 4446 h 1564515"/>
                  <a:gd name="connsiteX3" fmla="*/ 859299 w 924656"/>
                  <a:gd name="connsiteY3" fmla="*/ 736675 h 1564515"/>
                  <a:gd name="connsiteX4" fmla="*/ 885528 w 924656"/>
                  <a:gd name="connsiteY4" fmla="*/ 1132230 h 1564515"/>
                  <a:gd name="connsiteX5" fmla="*/ 778825 w 924656"/>
                  <a:gd name="connsiteY5" fmla="*/ 1329310 h 1564515"/>
                  <a:gd name="connsiteX6" fmla="*/ 191368 w 924656"/>
                  <a:gd name="connsiteY6" fmla="*/ 1320016 h 1564515"/>
                  <a:gd name="connsiteX7" fmla="*/ 63084 w 924656"/>
                  <a:gd name="connsiteY7" fmla="*/ 1094411 h 1564515"/>
                  <a:gd name="connsiteX8" fmla="*/ 82316 w 924656"/>
                  <a:gd name="connsiteY8" fmla="*/ 668610 h 1564515"/>
                  <a:gd name="connsiteX9" fmla="*/ 71898 w 924656"/>
                  <a:gd name="connsiteY9" fmla="*/ 101659 h 1564515"/>
                  <a:gd name="connsiteX10" fmla="*/ 86846 w 924656"/>
                  <a:gd name="connsiteY10" fmla="*/ 0 h 1564515"/>
                  <a:gd name="connsiteX0" fmla="*/ 86846 w 924656"/>
                  <a:gd name="connsiteY0" fmla="*/ 22774 h 1587289"/>
                  <a:gd name="connsiteX1" fmla="*/ 827319 w 924656"/>
                  <a:gd name="connsiteY1" fmla="*/ 22774 h 1587289"/>
                  <a:gd name="connsiteX2" fmla="*/ 824615 w 924656"/>
                  <a:gd name="connsiteY2" fmla="*/ 61 h 1587289"/>
                  <a:gd name="connsiteX3" fmla="*/ 859299 w 924656"/>
                  <a:gd name="connsiteY3" fmla="*/ 759449 h 1587289"/>
                  <a:gd name="connsiteX4" fmla="*/ 885528 w 924656"/>
                  <a:gd name="connsiteY4" fmla="*/ 1155004 h 1587289"/>
                  <a:gd name="connsiteX5" fmla="*/ 778825 w 924656"/>
                  <a:gd name="connsiteY5" fmla="*/ 1352084 h 1587289"/>
                  <a:gd name="connsiteX6" fmla="*/ 191368 w 924656"/>
                  <a:gd name="connsiteY6" fmla="*/ 1342790 h 1587289"/>
                  <a:gd name="connsiteX7" fmla="*/ 63084 w 924656"/>
                  <a:gd name="connsiteY7" fmla="*/ 1117185 h 1587289"/>
                  <a:gd name="connsiteX8" fmla="*/ 82316 w 924656"/>
                  <a:gd name="connsiteY8" fmla="*/ 691384 h 1587289"/>
                  <a:gd name="connsiteX9" fmla="*/ 71898 w 924656"/>
                  <a:gd name="connsiteY9" fmla="*/ 124433 h 1587289"/>
                  <a:gd name="connsiteX10" fmla="*/ 86846 w 924656"/>
                  <a:gd name="connsiteY10" fmla="*/ 22774 h 1587289"/>
                  <a:gd name="connsiteX0" fmla="*/ 86846 w 924656"/>
                  <a:gd name="connsiteY0" fmla="*/ 22713 h 1587228"/>
                  <a:gd name="connsiteX1" fmla="*/ 827319 w 924656"/>
                  <a:gd name="connsiteY1" fmla="*/ 22713 h 1587228"/>
                  <a:gd name="connsiteX2" fmla="*/ 824615 w 924656"/>
                  <a:gd name="connsiteY2" fmla="*/ 0 h 1587228"/>
                  <a:gd name="connsiteX3" fmla="*/ 859299 w 924656"/>
                  <a:gd name="connsiteY3" fmla="*/ 759388 h 1587228"/>
                  <a:gd name="connsiteX4" fmla="*/ 885528 w 924656"/>
                  <a:gd name="connsiteY4" fmla="*/ 1154943 h 1587228"/>
                  <a:gd name="connsiteX5" fmla="*/ 778825 w 924656"/>
                  <a:gd name="connsiteY5" fmla="*/ 1352023 h 1587228"/>
                  <a:gd name="connsiteX6" fmla="*/ 191368 w 924656"/>
                  <a:gd name="connsiteY6" fmla="*/ 1342729 h 1587228"/>
                  <a:gd name="connsiteX7" fmla="*/ 63084 w 924656"/>
                  <a:gd name="connsiteY7" fmla="*/ 1117124 h 1587228"/>
                  <a:gd name="connsiteX8" fmla="*/ 82316 w 924656"/>
                  <a:gd name="connsiteY8" fmla="*/ 691323 h 1587228"/>
                  <a:gd name="connsiteX9" fmla="*/ 71898 w 924656"/>
                  <a:gd name="connsiteY9" fmla="*/ 124372 h 1587228"/>
                  <a:gd name="connsiteX10" fmla="*/ 86846 w 924656"/>
                  <a:gd name="connsiteY10" fmla="*/ 22713 h 1587228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71898 w 924656"/>
                  <a:gd name="connsiteY8" fmla="*/ 101659 h 1564515"/>
                  <a:gd name="connsiteX9" fmla="*/ 86846 w 924656"/>
                  <a:gd name="connsiteY9" fmla="*/ 0 h 1564515"/>
                  <a:gd name="connsiteX0" fmla="*/ 86846 w 924656"/>
                  <a:gd name="connsiteY0" fmla="*/ 0 h 1564515"/>
                  <a:gd name="connsiteX1" fmla="*/ 827319 w 924656"/>
                  <a:gd name="connsiteY1" fmla="*/ 0 h 1564515"/>
                  <a:gd name="connsiteX2" fmla="*/ 859299 w 924656"/>
                  <a:gd name="connsiteY2" fmla="*/ 736675 h 1564515"/>
                  <a:gd name="connsiteX3" fmla="*/ 885528 w 924656"/>
                  <a:gd name="connsiteY3" fmla="*/ 1132230 h 1564515"/>
                  <a:gd name="connsiteX4" fmla="*/ 778825 w 924656"/>
                  <a:gd name="connsiteY4" fmla="*/ 1329310 h 1564515"/>
                  <a:gd name="connsiteX5" fmla="*/ 191368 w 924656"/>
                  <a:gd name="connsiteY5" fmla="*/ 1320016 h 1564515"/>
                  <a:gd name="connsiteX6" fmla="*/ 63084 w 924656"/>
                  <a:gd name="connsiteY6" fmla="*/ 1094411 h 1564515"/>
                  <a:gd name="connsiteX7" fmla="*/ 82316 w 924656"/>
                  <a:gd name="connsiteY7" fmla="*/ 668610 h 1564515"/>
                  <a:gd name="connsiteX8" fmla="*/ 86846 w 924656"/>
                  <a:gd name="connsiteY8" fmla="*/ 0 h 1564515"/>
                  <a:gd name="connsiteX0" fmla="*/ 86846 w 924656"/>
                  <a:gd name="connsiteY0" fmla="*/ 0 h 1532671"/>
                  <a:gd name="connsiteX1" fmla="*/ 827319 w 924656"/>
                  <a:gd name="connsiteY1" fmla="*/ 0 h 1532671"/>
                  <a:gd name="connsiteX2" fmla="*/ 859299 w 924656"/>
                  <a:gd name="connsiteY2" fmla="*/ 736675 h 1532671"/>
                  <a:gd name="connsiteX3" fmla="*/ 885528 w 924656"/>
                  <a:gd name="connsiteY3" fmla="*/ 1132230 h 1532671"/>
                  <a:gd name="connsiteX4" fmla="*/ 778825 w 924656"/>
                  <a:gd name="connsiteY4" fmla="*/ 1329310 h 1532671"/>
                  <a:gd name="connsiteX5" fmla="*/ 191368 w 924656"/>
                  <a:gd name="connsiteY5" fmla="*/ 1320016 h 1532671"/>
                  <a:gd name="connsiteX6" fmla="*/ 63084 w 924656"/>
                  <a:gd name="connsiteY6" fmla="*/ 1094411 h 1532671"/>
                  <a:gd name="connsiteX7" fmla="*/ 82316 w 924656"/>
                  <a:gd name="connsiteY7" fmla="*/ 668610 h 1532671"/>
                  <a:gd name="connsiteX8" fmla="*/ 86846 w 924656"/>
                  <a:gd name="connsiteY8" fmla="*/ 0 h 1532671"/>
                  <a:gd name="connsiteX0" fmla="*/ 86846 w 924656"/>
                  <a:gd name="connsiteY0" fmla="*/ 0 h 1510916"/>
                  <a:gd name="connsiteX1" fmla="*/ 827319 w 924656"/>
                  <a:gd name="connsiteY1" fmla="*/ 0 h 1510916"/>
                  <a:gd name="connsiteX2" fmla="*/ 859299 w 924656"/>
                  <a:gd name="connsiteY2" fmla="*/ 736675 h 1510916"/>
                  <a:gd name="connsiteX3" fmla="*/ 885528 w 924656"/>
                  <a:gd name="connsiteY3" fmla="*/ 1132230 h 1510916"/>
                  <a:gd name="connsiteX4" fmla="*/ 778825 w 924656"/>
                  <a:gd name="connsiteY4" fmla="*/ 1329310 h 1510916"/>
                  <a:gd name="connsiteX5" fmla="*/ 191368 w 924656"/>
                  <a:gd name="connsiteY5" fmla="*/ 1320016 h 1510916"/>
                  <a:gd name="connsiteX6" fmla="*/ 63084 w 924656"/>
                  <a:gd name="connsiteY6" fmla="*/ 1094411 h 1510916"/>
                  <a:gd name="connsiteX7" fmla="*/ 82316 w 924656"/>
                  <a:gd name="connsiteY7" fmla="*/ 668610 h 1510916"/>
                  <a:gd name="connsiteX8" fmla="*/ 86846 w 924656"/>
                  <a:gd name="connsiteY8" fmla="*/ 0 h 1510916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668610 h 1505003"/>
                  <a:gd name="connsiteX8" fmla="*/ 86846 w 924656"/>
                  <a:gd name="connsiteY8" fmla="*/ 0 h 1505003"/>
                  <a:gd name="connsiteX0" fmla="*/ 86846 w 924656"/>
                  <a:gd name="connsiteY0" fmla="*/ 0 h 1505003"/>
                  <a:gd name="connsiteX1" fmla="*/ 827319 w 924656"/>
                  <a:gd name="connsiteY1" fmla="*/ 0 h 1505003"/>
                  <a:gd name="connsiteX2" fmla="*/ 859299 w 924656"/>
                  <a:gd name="connsiteY2" fmla="*/ 736675 h 1505003"/>
                  <a:gd name="connsiteX3" fmla="*/ 885528 w 924656"/>
                  <a:gd name="connsiteY3" fmla="*/ 1132230 h 1505003"/>
                  <a:gd name="connsiteX4" fmla="*/ 778825 w 924656"/>
                  <a:gd name="connsiteY4" fmla="*/ 1329310 h 1505003"/>
                  <a:gd name="connsiteX5" fmla="*/ 191368 w 924656"/>
                  <a:gd name="connsiteY5" fmla="*/ 1320016 h 1505003"/>
                  <a:gd name="connsiteX6" fmla="*/ 63084 w 924656"/>
                  <a:gd name="connsiteY6" fmla="*/ 1094411 h 1505003"/>
                  <a:gd name="connsiteX7" fmla="*/ 82316 w 924656"/>
                  <a:gd name="connsiteY7" fmla="*/ 718400 h 1505003"/>
                  <a:gd name="connsiteX8" fmla="*/ 86846 w 924656"/>
                  <a:gd name="connsiteY8" fmla="*/ 0 h 150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4656" h="1505003">
                    <a:moveTo>
                      <a:pt x="86846" y="0"/>
                    </a:moveTo>
                    <a:cubicBezTo>
                      <a:pt x="365354" y="36210"/>
                      <a:pt x="530705" y="54316"/>
                      <a:pt x="827319" y="0"/>
                    </a:cubicBezTo>
                    <a:cubicBezTo>
                      <a:pt x="956061" y="122779"/>
                      <a:pt x="849598" y="547970"/>
                      <a:pt x="859299" y="736675"/>
                    </a:cubicBezTo>
                    <a:cubicBezTo>
                      <a:pt x="985675" y="918633"/>
                      <a:pt x="890820" y="980252"/>
                      <a:pt x="885528" y="1132230"/>
                    </a:cubicBezTo>
                    <a:cubicBezTo>
                      <a:pt x="857994" y="1216727"/>
                      <a:pt x="916825" y="1247924"/>
                      <a:pt x="778825" y="1329310"/>
                    </a:cubicBezTo>
                    <a:cubicBezTo>
                      <a:pt x="650537" y="1429862"/>
                      <a:pt x="498828" y="1673429"/>
                      <a:pt x="191368" y="1320016"/>
                    </a:cubicBezTo>
                    <a:cubicBezTo>
                      <a:pt x="77073" y="1302476"/>
                      <a:pt x="71273" y="1201107"/>
                      <a:pt x="63084" y="1094411"/>
                    </a:cubicBezTo>
                    <a:cubicBezTo>
                      <a:pt x="69494" y="952477"/>
                      <a:pt x="-94466" y="983461"/>
                      <a:pt x="82316" y="718400"/>
                    </a:cubicBezTo>
                    <a:cubicBezTo>
                      <a:pt x="86276" y="535998"/>
                      <a:pt x="-37321" y="111435"/>
                      <a:pt x="86846" y="0"/>
                    </a:cubicBez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126D471-C898-ECD1-0F10-254C60F23646}"/>
                  </a:ext>
                </a:extLst>
              </p:cNvPr>
              <p:cNvSpPr/>
              <p:nvPr/>
            </p:nvSpPr>
            <p:spPr>
              <a:xfrm>
                <a:off x="9606257" y="4300430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53058A6-ED80-952C-40FE-568EA07F15B0}"/>
                  </a:ext>
                </a:extLst>
              </p:cNvPr>
              <p:cNvSpPr/>
              <p:nvPr/>
            </p:nvSpPr>
            <p:spPr>
              <a:xfrm>
                <a:off x="9430503" y="4305387"/>
                <a:ext cx="46204" cy="4620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073BB8F-77E7-0022-B110-707281D0DB5A}"/>
              </a:ext>
            </a:extLst>
          </p:cNvPr>
          <p:cNvGrpSpPr/>
          <p:nvPr/>
        </p:nvGrpSpPr>
        <p:grpSpPr>
          <a:xfrm>
            <a:off x="6417715" y="1909818"/>
            <a:ext cx="5473129" cy="3172781"/>
            <a:chOff x="4756275" y="1074367"/>
            <a:chExt cx="5473129" cy="317278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D19BB0EA-5745-D804-F464-0AFFC8A0B7D9}"/>
                </a:ext>
              </a:extLst>
            </p:cNvPr>
            <p:cNvGrpSpPr/>
            <p:nvPr/>
          </p:nvGrpSpPr>
          <p:grpSpPr>
            <a:xfrm rot="21258629">
              <a:off x="6715866" y="3168237"/>
              <a:ext cx="712766" cy="745906"/>
              <a:chOff x="5163484" y="5074286"/>
              <a:chExt cx="1251970" cy="1310180"/>
            </a:xfrm>
          </p:grpSpPr>
          <p:sp>
            <p:nvSpPr>
              <p:cNvPr id="96" name="Rectangle 7">
                <a:extLst>
                  <a:ext uri="{FF2B5EF4-FFF2-40B4-BE49-F238E27FC236}">
                    <a16:creationId xmlns:a16="http://schemas.microsoft.com/office/drawing/2014/main" id="{B67E6D2D-2BEE-D66A-A6E8-F59DC19056A8}"/>
                  </a:ext>
                </a:extLst>
              </p:cNvPr>
              <p:cNvSpPr/>
              <p:nvPr/>
            </p:nvSpPr>
            <p:spPr>
              <a:xfrm>
                <a:off x="5212061" y="5117072"/>
                <a:ext cx="1203393" cy="1267394"/>
              </a:xfrm>
              <a:custGeom>
                <a:avLst/>
                <a:gdLst>
                  <a:gd name="connsiteX0" fmla="*/ 0 w 335280"/>
                  <a:gd name="connsiteY0" fmla="*/ 0 h 221476"/>
                  <a:gd name="connsiteX1" fmla="*/ 335280 w 335280"/>
                  <a:gd name="connsiteY1" fmla="*/ 0 h 221476"/>
                  <a:gd name="connsiteX2" fmla="*/ 335280 w 335280"/>
                  <a:gd name="connsiteY2" fmla="*/ 221476 h 221476"/>
                  <a:gd name="connsiteX3" fmla="*/ 0 w 335280"/>
                  <a:gd name="connsiteY3" fmla="*/ 221476 h 221476"/>
                  <a:gd name="connsiteX4" fmla="*/ 0 w 335280"/>
                  <a:gd name="connsiteY4" fmla="*/ 0 h 221476"/>
                  <a:gd name="connsiteX0" fmla="*/ 0 w 335280"/>
                  <a:gd name="connsiteY0" fmla="*/ 0 h 1151116"/>
                  <a:gd name="connsiteX1" fmla="*/ 335280 w 335280"/>
                  <a:gd name="connsiteY1" fmla="*/ 0 h 1151116"/>
                  <a:gd name="connsiteX2" fmla="*/ 335280 w 335280"/>
                  <a:gd name="connsiteY2" fmla="*/ 221476 h 1151116"/>
                  <a:gd name="connsiteX3" fmla="*/ 68580 w 335280"/>
                  <a:gd name="connsiteY3" fmla="*/ 1151116 h 1151116"/>
                  <a:gd name="connsiteX4" fmla="*/ 0 w 335280"/>
                  <a:gd name="connsiteY4" fmla="*/ 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87680 w 487680"/>
                  <a:gd name="connsiteY2" fmla="*/ 2214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487680"/>
                  <a:gd name="connsiteY0" fmla="*/ 30480 h 1151116"/>
                  <a:gd name="connsiteX1" fmla="*/ 487680 w 487680"/>
                  <a:gd name="connsiteY1" fmla="*/ 0 h 1151116"/>
                  <a:gd name="connsiteX2" fmla="*/ 434340 w 487680"/>
                  <a:gd name="connsiteY2" fmla="*/ 1021576 h 1151116"/>
                  <a:gd name="connsiteX3" fmla="*/ 220980 w 487680"/>
                  <a:gd name="connsiteY3" fmla="*/ 1151116 h 1151116"/>
                  <a:gd name="connsiteX4" fmla="*/ 0 w 487680"/>
                  <a:gd name="connsiteY4" fmla="*/ 30480 h 1151116"/>
                  <a:gd name="connsiteX0" fmla="*/ 0 w 544830"/>
                  <a:gd name="connsiteY0" fmla="*/ 0 h 1120636"/>
                  <a:gd name="connsiteX1" fmla="*/ 544830 w 544830"/>
                  <a:gd name="connsiteY1" fmla="*/ 128270 h 1120636"/>
                  <a:gd name="connsiteX2" fmla="*/ 434340 w 544830"/>
                  <a:gd name="connsiteY2" fmla="*/ 991096 h 1120636"/>
                  <a:gd name="connsiteX3" fmla="*/ 220980 w 544830"/>
                  <a:gd name="connsiteY3" fmla="*/ 1120636 h 1120636"/>
                  <a:gd name="connsiteX4" fmla="*/ 0 w 544830"/>
                  <a:gd name="connsiteY4" fmla="*/ 0 h 1120636"/>
                  <a:gd name="connsiteX0" fmla="*/ 0 w 1028325"/>
                  <a:gd name="connsiteY0" fmla="*/ 0 h 1120636"/>
                  <a:gd name="connsiteX1" fmla="*/ 544830 w 1028325"/>
                  <a:gd name="connsiteY1" fmla="*/ 128270 h 1120636"/>
                  <a:gd name="connsiteX2" fmla="*/ 434340 w 1028325"/>
                  <a:gd name="connsiteY2" fmla="*/ 991096 h 1120636"/>
                  <a:gd name="connsiteX3" fmla="*/ 1028065 w 1028325"/>
                  <a:gd name="connsiteY3" fmla="*/ 1026656 h 1120636"/>
                  <a:gd name="connsiteX4" fmla="*/ 220980 w 1028325"/>
                  <a:gd name="connsiteY4" fmla="*/ 1120636 h 1120636"/>
                  <a:gd name="connsiteX5" fmla="*/ 0 w 1028325"/>
                  <a:gd name="connsiteY5" fmla="*/ 0 h 1120636"/>
                  <a:gd name="connsiteX0" fmla="*/ 0 w 1028325"/>
                  <a:gd name="connsiteY0" fmla="*/ 0 h 1140956"/>
                  <a:gd name="connsiteX1" fmla="*/ 544830 w 1028325"/>
                  <a:gd name="connsiteY1" fmla="*/ 128270 h 1140956"/>
                  <a:gd name="connsiteX2" fmla="*/ 434340 w 1028325"/>
                  <a:gd name="connsiteY2" fmla="*/ 991096 h 1140956"/>
                  <a:gd name="connsiteX3" fmla="*/ 1028065 w 1028325"/>
                  <a:gd name="connsiteY3" fmla="*/ 1026656 h 1140956"/>
                  <a:gd name="connsiteX4" fmla="*/ 745490 w 1028325"/>
                  <a:gd name="connsiteY4" fmla="*/ 1140956 h 1140956"/>
                  <a:gd name="connsiteX5" fmla="*/ 220980 w 1028325"/>
                  <a:gd name="connsiteY5" fmla="*/ 1120636 h 1140956"/>
                  <a:gd name="connsiteX6" fmla="*/ 0 w 1028325"/>
                  <a:gd name="connsiteY6" fmla="*/ 0 h 1140956"/>
                  <a:gd name="connsiteX0" fmla="*/ 0 w 1296110"/>
                  <a:gd name="connsiteY0" fmla="*/ 0 h 1169735"/>
                  <a:gd name="connsiteX1" fmla="*/ 544830 w 1296110"/>
                  <a:gd name="connsiteY1" fmla="*/ 128270 h 1169735"/>
                  <a:gd name="connsiteX2" fmla="*/ 434340 w 1296110"/>
                  <a:gd name="connsiteY2" fmla="*/ 991096 h 1169735"/>
                  <a:gd name="connsiteX3" fmla="*/ 1028065 w 1296110"/>
                  <a:gd name="connsiteY3" fmla="*/ 1026656 h 1169735"/>
                  <a:gd name="connsiteX4" fmla="*/ 745490 w 1296110"/>
                  <a:gd name="connsiteY4" fmla="*/ 1140956 h 1169735"/>
                  <a:gd name="connsiteX5" fmla="*/ 1294765 w 1296110"/>
                  <a:gd name="connsiteY5" fmla="*/ 1169531 h 1169735"/>
                  <a:gd name="connsiteX6" fmla="*/ 220980 w 1296110"/>
                  <a:gd name="connsiteY6" fmla="*/ 1120636 h 1169735"/>
                  <a:gd name="connsiteX7" fmla="*/ 0 w 1296110"/>
                  <a:gd name="connsiteY7" fmla="*/ 0 h 1169735"/>
                  <a:gd name="connsiteX0" fmla="*/ 0 w 1296110"/>
                  <a:gd name="connsiteY0" fmla="*/ 0 h 1218452"/>
                  <a:gd name="connsiteX1" fmla="*/ 544830 w 1296110"/>
                  <a:gd name="connsiteY1" fmla="*/ 128270 h 1218452"/>
                  <a:gd name="connsiteX2" fmla="*/ 434340 w 1296110"/>
                  <a:gd name="connsiteY2" fmla="*/ 991096 h 1218452"/>
                  <a:gd name="connsiteX3" fmla="*/ 1028065 w 1296110"/>
                  <a:gd name="connsiteY3" fmla="*/ 1026656 h 1218452"/>
                  <a:gd name="connsiteX4" fmla="*/ 745490 w 1296110"/>
                  <a:gd name="connsiteY4" fmla="*/ 1140956 h 1218452"/>
                  <a:gd name="connsiteX5" fmla="*/ 1294765 w 1296110"/>
                  <a:gd name="connsiteY5" fmla="*/ 1169531 h 1218452"/>
                  <a:gd name="connsiteX6" fmla="*/ 853439 w 1296110"/>
                  <a:gd name="connsiteY6" fmla="*/ 1217156 h 1218452"/>
                  <a:gd name="connsiteX7" fmla="*/ 220980 w 1296110"/>
                  <a:gd name="connsiteY7" fmla="*/ 1120636 h 1218452"/>
                  <a:gd name="connsiteX8" fmla="*/ 0 w 1296110"/>
                  <a:gd name="connsiteY8" fmla="*/ 0 h 1218452"/>
                  <a:gd name="connsiteX0" fmla="*/ 0 w 1296110"/>
                  <a:gd name="connsiteY0" fmla="*/ 0 h 1261846"/>
                  <a:gd name="connsiteX1" fmla="*/ 544830 w 1296110"/>
                  <a:gd name="connsiteY1" fmla="*/ 128270 h 1261846"/>
                  <a:gd name="connsiteX2" fmla="*/ 434340 w 1296110"/>
                  <a:gd name="connsiteY2" fmla="*/ 991096 h 1261846"/>
                  <a:gd name="connsiteX3" fmla="*/ 1028065 w 1296110"/>
                  <a:gd name="connsiteY3" fmla="*/ 1026656 h 1261846"/>
                  <a:gd name="connsiteX4" fmla="*/ 745490 w 1296110"/>
                  <a:gd name="connsiteY4" fmla="*/ 1140956 h 1261846"/>
                  <a:gd name="connsiteX5" fmla="*/ 1294765 w 1296110"/>
                  <a:gd name="connsiteY5" fmla="*/ 1169531 h 1261846"/>
                  <a:gd name="connsiteX6" fmla="*/ 853439 w 1296110"/>
                  <a:gd name="connsiteY6" fmla="*/ 1217156 h 1261846"/>
                  <a:gd name="connsiteX7" fmla="*/ 672464 w 1296110"/>
                  <a:gd name="connsiteY7" fmla="*/ 1261605 h 1261846"/>
                  <a:gd name="connsiteX8" fmla="*/ 220980 w 1296110"/>
                  <a:gd name="connsiteY8" fmla="*/ 1120636 h 1261846"/>
                  <a:gd name="connsiteX9" fmla="*/ 0 w 1296110"/>
                  <a:gd name="connsiteY9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28325"/>
                  <a:gd name="connsiteY0" fmla="*/ 0 h 1261846"/>
                  <a:gd name="connsiteX1" fmla="*/ 544830 w 1028325"/>
                  <a:gd name="connsiteY1" fmla="*/ 128270 h 1261846"/>
                  <a:gd name="connsiteX2" fmla="*/ 434340 w 1028325"/>
                  <a:gd name="connsiteY2" fmla="*/ 991096 h 1261846"/>
                  <a:gd name="connsiteX3" fmla="*/ 1028065 w 1028325"/>
                  <a:gd name="connsiteY3" fmla="*/ 1026656 h 1261846"/>
                  <a:gd name="connsiteX4" fmla="*/ 745490 w 1028325"/>
                  <a:gd name="connsiteY4" fmla="*/ 1140956 h 1261846"/>
                  <a:gd name="connsiteX5" fmla="*/ 853439 w 1028325"/>
                  <a:gd name="connsiteY5" fmla="*/ 1217156 h 1261846"/>
                  <a:gd name="connsiteX6" fmla="*/ 672464 w 1028325"/>
                  <a:gd name="connsiteY6" fmla="*/ 1261605 h 1261846"/>
                  <a:gd name="connsiteX7" fmla="*/ 220980 w 1028325"/>
                  <a:gd name="connsiteY7" fmla="*/ 1120636 h 1261846"/>
                  <a:gd name="connsiteX8" fmla="*/ 0 w 1028325"/>
                  <a:gd name="connsiteY8" fmla="*/ 0 h 1261846"/>
                  <a:gd name="connsiteX0" fmla="*/ 0 w 1044243"/>
                  <a:gd name="connsiteY0" fmla="*/ 0 h 1365922"/>
                  <a:gd name="connsiteX1" fmla="*/ 544830 w 1044243"/>
                  <a:gd name="connsiteY1" fmla="*/ 128270 h 1365922"/>
                  <a:gd name="connsiteX2" fmla="*/ 434340 w 1044243"/>
                  <a:gd name="connsiteY2" fmla="*/ 991096 h 1365922"/>
                  <a:gd name="connsiteX3" fmla="*/ 1028065 w 1044243"/>
                  <a:gd name="connsiteY3" fmla="*/ 1026656 h 1365922"/>
                  <a:gd name="connsiteX4" fmla="*/ 745490 w 1044243"/>
                  <a:gd name="connsiteY4" fmla="*/ 1140956 h 1365922"/>
                  <a:gd name="connsiteX5" fmla="*/ 853439 w 1044243"/>
                  <a:gd name="connsiteY5" fmla="*/ 1217156 h 1365922"/>
                  <a:gd name="connsiteX6" fmla="*/ 672464 w 1044243"/>
                  <a:gd name="connsiteY6" fmla="*/ 1261605 h 1365922"/>
                  <a:gd name="connsiteX7" fmla="*/ 220980 w 1044243"/>
                  <a:gd name="connsiteY7" fmla="*/ 1120636 h 1365922"/>
                  <a:gd name="connsiteX8" fmla="*/ 0 w 1044243"/>
                  <a:gd name="connsiteY8" fmla="*/ 0 h 1365922"/>
                  <a:gd name="connsiteX0" fmla="*/ 0 w 1029047"/>
                  <a:gd name="connsiteY0" fmla="*/ 0 h 1451007"/>
                  <a:gd name="connsiteX1" fmla="*/ 544830 w 1029047"/>
                  <a:gd name="connsiteY1" fmla="*/ 128270 h 1451007"/>
                  <a:gd name="connsiteX2" fmla="*/ 434340 w 1029047"/>
                  <a:gd name="connsiteY2" fmla="*/ 991096 h 1451007"/>
                  <a:gd name="connsiteX3" fmla="*/ 1028065 w 1029047"/>
                  <a:gd name="connsiteY3" fmla="*/ 1026656 h 1451007"/>
                  <a:gd name="connsiteX4" fmla="*/ 745490 w 1029047"/>
                  <a:gd name="connsiteY4" fmla="*/ 1140956 h 1451007"/>
                  <a:gd name="connsiteX5" fmla="*/ 853439 w 1029047"/>
                  <a:gd name="connsiteY5" fmla="*/ 1217156 h 1451007"/>
                  <a:gd name="connsiteX6" fmla="*/ 672464 w 1029047"/>
                  <a:gd name="connsiteY6" fmla="*/ 1261605 h 1451007"/>
                  <a:gd name="connsiteX7" fmla="*/ 220980 w 1029047"/>
                  <a:gd name="connsiteY7" fmla="*/ 1120636 h 1451007"/>
                  <a:gd name="connsiteX8" fmla="*/ 0 w 1029047"/>
                  <a:gd name="connsiteY8" fmla="*/ 0 h 1451007"/>
                  <a:gd name="connsiteX0" fmla="*/ 0 w 1352218"/>
                  <a:gd name="connsiteY0" fmla="*/ 0 h 1451007"/>
                  <a:gd name="connsiteX1" fmla="*/ 544830 w 1352218"/>
                  <a:gd name="connsiteY1" fmla="*/ 128270 h 1451007"/>
                  <a:gd name="connsiteX2" fmla="*/ 434340 w 1352218"/>
                  <a:gd name="connsiteY2" fmla="*/ 991096 h 1451007"/>
                  <a:gd name="connsiteX3" fmla="*/ 1028065 w 1352218"/>
                  <a:gd name="connsiteY3" fmla="*/ 1026656 h 1451007"/>
                  <a:gd name="connsiteX4" fmla="*/ 745490 w 1352218"/>
                  <a:gd name="connsiteY4" fmla="*/ 1140956 h 1451007"/>
                  <a:gd name="connsiteX5" fmla="*/ 853439 w 1352218"/>
                  <a:gd name="connsiteY5" fmla="*/ 1217156 h 1451007"/>
                  <a:gd name="connsiteX6" fmla="*/ 672464 w 1352218"/>
                  <a:gd name="connsiteY6" fmla="*/ 1261605 h 1451007"/>
                  <a:gd name="connsiteX7" fmla="*/ 220980 w 1352218"/>
                  <a:gd name="connsiteY7" fmla="*/ 1120636 h 1451007"/>
                  <a:gd name="connsiteX8" fmla="*/ 0 w 1352218"/>
                  <a:gd name="connsiteY8" fmla="*/ 0 h 1451007"/>
                  <a:gd name="connsiteX0" fmla="*/ 0 w 1382490"/>
                  <a:gd name="connsiteY0" fmla="*/ 0 h 1451007"/>
                  <a:gd name="connsiteX1" fmla="*/ 544830 w 1382490"/>
                  <a:gd name="connsiteY1" fmla="*/ 128270 h 1451007"/>
                  <a:gd name="connsiteX2" fmla="*/ 434340 w 1382490"/>
                  <a:gd name="connsiteY2" fmla="*/ 991096 h 1451007"/>
                  <a:gd name="connsiteX3" fmla="*/ 1028065 w 1382490"/>
                  <a:gd name="connsiteY3" fmla="*/ 1026656 h 1451007"/>
                  <a:gd name="connsiteX4" fmla="*/ 745490 w 1382490"/>
                  <a:gd name="connsiteY4" fmla="*/ 1140956 h 1451007"/>
                  <a:gd name="connsiteX5" fmla="*/ 853439 w 1382490"/>
                  <a:gd name="connsiteY5" fmla="*/ 1217156 h 1451007"/>
                  <a:gd name="connsiteX6" fmla="*/ 672464 w 1382490"/>
                  <a:gd name="connsiteY6" fmla="*/ 1261605 h 1451007"/>
                  <a:gd name="connsiteX7" fmla="*/ 220980 w 1382490"/>
                  <a:gd name="connsiteY7" fmla="*/ 1120636 h 1451007"/>
                  <a:gd name="connsiteX8" fmla="*/ 0 w 1382490"/>
                  <a:gd name="connsiteY8" fmla="*/ 0 h 1451007"/>
                  <a:gd name="connsiteX0" fmla="*/ 0 w 1354281"/>
                  <a:gd name="connsiteY0" fmla="*/ 0 h 1451007"/>
                  <a:gd name="connsiteX1" fmla="*/ 544830 w 1354281"/>
                  <a:gd name="connsiteY1" fmla="*/ 128270 h 1451007"/>
                  <a:gd name="connsiteX2" fmla="*/ 434340 w 1354281"/>
                  <a:gd name="connsiteY2" fmla="*/ 991096 h 1451007"/>
                  <a:gd name="connsiteX3" fmla="*/ 1028065 w 1354281"/>
                  <a:gd name="connsiteY3" fmla="*/ 1026656 h 1451007"/>
                  <a:gd name="connsiteX4" fmla="*/ 745490 w 1354281"/>
                  <a:gd name="connsiteY4" fmla="*/ 1140956 h 1451007"/>
                  <a:gd name="connsiteX5" fmla="*/ 853439 w 1354281"/>
                  <a:gd name="connsiteY5" fmla="*/ 1217156 h 1451007"/>
                  <a:gd name="connsiteX6" fmla="*/ 672464 w 1354281"/>
                  <a:gd name="connsiteY6" fmla="*/ 1261605 h 1451007"/>
                  <a:gd name="connsiteX7" fmla="*/ 220980 w 1354281"/>
                  <a:gd name="connsiteY7" fmla="*/ 1120636 h 1451007"/>
                  <a:gd name="connsiteX8" fmla="*/ 0 w 1354281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0049"/>
                  <a:gd name="connsiteY0" fmla="*/ 0 h 1451007"/>
                  <a:gd name="connsiteX1" fmla="*/ 544830 w 1350049"/>
                  <a:gd name="connsiteY1" fmla="*/ 128270 h 1451007"/>
                  <a:gd name="connsiteX2" fmla="*/ 434340 w 1350049"/>
                  <a:gd name="connsiteY2" fmla="*/ 991096 h 1451007"/>
                  <a:gd name="connsiteX3" fmla="*/ 1028065 w 1350049"/>
                  <a:gd name="connsiteY3" fmla="*/ 1026656 h 1451007"/>
                  <a:gd name="connsiteX4" fmla="*/ 745490 w 1350049"/>
                  <a:gd name="connsiteY4" fmla="*/ 1140956 h 1451007"/>
                  <a:gd name="connsiteX5" fmla="*/ 853439 w 1350049"/>
                  <a:gd name="connsiteY5" fmla="*/ 1217156 h 1451007"/>
                  <a:gd name="connsiteX6" fmla="*/ 672464 w 1350049"/>
                  <a:gd name="connsiteY6" fmla="*/ 1261605 h 1451007"/>
                  <a:gd name="connsiteX7" fmla="*/ 220980 w 1350049"/>
                  <a:gd name="connsiteY7" fmla="*/ 1120636 h 1451007"/>
                  <a:gd name="connsiteX8" fmla="*/ 0 w 1350049"/>
                  <a:gd name="connsiteY8" fmla="*/ 0 h 1451007"/>
                  <a:gd name="connsiteX0" fmla="*/ 0 w 1359922"/>
                  <a:gd name="connsiteY0" fmla="*/ 0 h 1451007"/>
                  <a:gd name="connsiteX1" fmla="*/ 544830 w 1359922"/>
                  <a:gd name="connsiteY1" fmla="*/ 128270 h 1451007"/>
                  <a:gd name="connsiteX2" fmla="*/ 434340 w 1359922"/>
                  <a:gd name="connsiteY2" fmla="*/ 991096 h 1451007"/>
                  <a:gd name="connsiteX3" fmla="*/ 1028065 w 1359922"/>
                  <a:gd name="connsiteY3" fmla="*/ 1026656 h 1451007"/>
                  <a:gd name="connsiteX4" fmla="*/ 745490 w 1359922"/>
                  <a:gd name="connsiteY4" fmla="*/ 1140956 h 1451007"/>
                  <a:gd name="connsiteX5" fmla="*/ 853439 w 1359922"/>
                  <a:gd name="connsiteY5" fmla="*/ 1217156 h 1451007"/>
                  <a:gd name="connsiteX6" fmla="*/ 672464 w 1359922"/>
                  <a:gd name="connsiteY6" fmla="*/ 1261605 h 1451007"/>
                  <a:gd name="connsiteX7" fmla="*/ 220980 w 1359922"/>
                  <a:gd name="connsiteY7" fmla="*/ 1120636 h 1451007"/>
                  <a:gd name="connsiteX8" fmla="*/ 0 w 1359922"/>
                  <a:gd name="connsiteY8" fmla="*/ 0 h 1451007"/>
                  <a:gd name="connsiteX0" fmla="*/ 0 w 1359922"/>
                  <a:gd name="connsiteY0" fmla="*/ 0 h 1453609"/>
                  <a:gd name="connsiteX1" fmla="*/ 544830 w 1359922"/>
                  <a:gd name="connsiteY1" fmla="*/ 128270 h 1453609"/>
                  <a:gd name="connsiteX2" fmla="*/ 434340 w 1359922"/>
                  <a:gd name="connsiteY2" fmla="*/ 991096 h 1453609"/>
                  <a:gd name="connsiteX3" fmla="*/ 1028065 w 1359922"/>
                  <a:gd name="connsiteY3" fmla="*/ 1026656 h 1453609"/>
                  <a:gd name="connsiteX4" fmla="*/ 745490 w 1359922"/>
                  <a:gd name="connsiteY4" fmla="*/ 1140956 h 1453609"/>
                  <a:gd name="connsiteX5" fmla="*/ 853439 w 1359922"/>
                  <a:gd name="connsiteY5" fmla="*/ 1217156 h 1453609"/>
                  <a:gd name="connsiteX6" fmla="*/ 672464 w 1359922"/>
                  <a:gd name="connsiteY6" fmla="*/ 1261605 h 1453609"/>
                  <a:gd name="connsiteX7" fmla="*/ 220980 w 1359922"/>
                  <a:gd name="connsiteY7" fmla="*/ 1120636 h 1453609"/>
                  <a:gd name="connsiteX8" fmla="*/ 0 w 1359922"/>
                  <a:gd name="connsiteY8" fmla="*/ 0 h 1453609"/>
                  <a:gd name="connsiteX0" fmla="*/ 0 w 1374494"/>
                  <a:gd name="connsiteY0" fmla="*/ 0 h 1453609"/>
                  <a:gd name="connsiteX1" fmla="*/ 544830 w 1374494"/>
                  <a:gd name="connsiteY1" fmla="*/ 128270 h 1453609"/>
                  <a:gd name="connsiteX2" fmla="*/ 434340 w 1374494"/>
                  <a:gd name="connsiteY2" fmla="*/ 991096 h 1453609"/>
                  <a:gd name="connsiteX3" fmla="*/ 1028065 w 1374494"/>
                  <a:gd name="connsiteY3" fmla="*/ 1026656 h 1453609"/>
                  <a:gd name="connsiteX4" fmla="*/ 745490 w 1374494"/>
                  <a:gd name="connsiteY4" fmla="*/ 1140956 h 1453609"/>
                  <a:gd name="connsiteX5" fmla="*/ 853439 w 1374494"/>
                  <a:gd name="connsiteY5" fmla="*/ 1217156 h 1453609"/>
                  <a:gd name="connsiteX6" fmla="*/ 672464 w 1374494"/>
                  <a:gd name="connsiteY6" fmla="*/ 1261605 h 1453609"/>
                  <a:gd name="connsiteX7" fmla="*/ 220980 w 1374494"/>
                  <a:gd name="connsiteY7" fmla="*/ 1120636 h 1453609"/>
                  <a:gd name="connsiteX8" fmla="*/ 0 w 1374494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4340 w 1380205"/>
                  <a:gd name="connsiteY2" fmla="*/ 991096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  <a:gd name="connsiteX0" fmla="*/ 0 w 1380205"/>
                  <a:gd name="connsiteY0" fmla="*/ 0 h 1453609"/>
                  <a:gd name="connsiteX1" fmla="*/ 544830 w 1380205"/>
                  <a:gd name="connsiteY1" fmla="*/ 128270 h 1453609"/>
                  <a:gd name="connsiteX2" fmla="*/ 437515 w 1380205"/>
                  <a:gd name="connsiteY2" fmla="*/ 1000621 h 1453609"/>
                  <a:gd name="connsiteX3" fmla="*/ 1028065 w 1380205"/>
                  <a:gd name="connsiteY3" fmla="*/ 1026656 h 1453609"/>
                  <a:gd name="connsiteX4" fmla="*/ 745490 w 1380205"/>
                  <a:gd name="connsiteY4" fmla="*/ 1140956 h 1453609"/>
                  <a:gd name="connsiteX5" fmla="*/ 853439 w 1380205"/>
                  <a:gd name="connsiteY5" fmla="*/ 1217156 h 1453609"/>
                  <a:gd name="connsiteX6" fmla="*/ 672464 w 1380205"/>
                  <a:gd name="connsiteY6" fmla="*/ 1261605 h 1453609"/>
                  <a:gd name="connsiteX7" fmla="*/ 220980 w 1380205"/>
                  <a:gd name="connsiteY7" fmla="*/ 1120636 h 1453609"/>
                  <a:gd name="connsiteX8" fmla="*/ 0 w 1380205"/>
                  <a:gd name="connsiteY8" fmla="*/ 0 h 145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0205" h="1453609">
                    <a:moveTo>
                      <a:pt x="0" y="0"/>
                    </a:moveTo>
                    <a:lnTo>
                      <a:pt x="544830" y="128270"/>
                    </a:lnTo>
                    <a:lnTo>
                      <a:pt x="437515" y="1000621"/>
                    </a:lnTo>
                    <a:cubicBezTo>
                      <a:pt x="479848" y="1190274"/>
                      <a:pt x="966682" y="925903"/>
                      <a:pt x="1028065" y="1026656"/>
                    </a:cubicBezTo>
                    <a:cubicBezTo>
                      <a:pt x="984673" y="1037239"/>
                      <a:pt x="1077807" y="1130373"/>
                      <a:pt x="745490" y="1140956"/>
                    </a:cubicBezTo>
                    <a:cubicBezTo>
                      <a:pt x="1954636" y="1175881"/>
                      <a:pt x="979910" y="1225623"/>
                      <a:pt x="853439" y="1217156"/>
                    </a:cubicBezTo>
                    <a:cubicBezTo>
                      <a:pt x="2007552" y="1276422"/>
                      <a:pt x="945513" y="1370614"/>
                      <a:pt x="672464" y="1261605"/>
                    </a:cubicBezTo>
                    <a:cubicBezTo>
                      <a:pt x="1834832" y="1540052"/>
                      <a:pt x="-214312" y="1534339"/>
                      <a:pt x="220980" y="11206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8BC9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6">
                <a:extLst>
                  <a:ext uri="{FF2B5EF4-FFF2-40B4-BE49-F238E27FC236}">
                    <a16:creationId xmlns:a16="http://schemas.microsoft.com/office/drawing/2014/main" id="{302E8490-8568-0C80-8005-5823DFC4F0C7}"/>
                  </a:ext>
                </a:extLst>
              </p:cNvPr>
              <p:cNvSpPr/>
              <p:nvPr/>
            </p:nvSpPr>
            <p:spPr>
              <a:xfrm>
                <a:off x="5163484" y="5074286"/>
                <a:ext cx="714568" cy="729614"/>
              </a:xfrm>
              <a:custGeom>
                <a:avLst/>
                <a:gdLst>
                  <a:gd name="connsiteX0" fmla="*/ 0 w 516488"/>
                  <a:gd name="connsiteY0" fmla="*/ 0 h 269598"/>
                  <a:gd name="connsiteX1" fmla="*/ 516488 w 516488"/>
                  <a:gd name="connsiteY1" fmla="*/ 0 h 269598"/>
                  <a:gd name="connsiteX2" fmla="*/ 516488 w 516488"/>
                  <a:gd name="connsiteY2" fmla="*/ 269598 h 269598"/>
                  <a:gd name="connsiteX3" fmla="*/ 0 w 516488"/>
                  <a:gd name="connsiteY3" fmla="*/ 269598 h 269598"/>
                  <a:gd name="connsiteX4" fmla="*/ 0 w 516488"/>
                  <a:gd name="connsiteY4" fmla="*/ 0 h 269598"/>
                  <a:gd name="connsiteX0" fmla="*/ 0 w 726038"/>
                  <a:gd name="connsiteY0" fmla="*/ 127000 h 269598"/>
                  <a:gd name="connsiteX1" fmla="*/ 726038 w 726038"/>
                  <a:gd name="connsiteY1" fmla="*/ 0 h 269598"/>
                  <a:gd name="connsiteX2" fmla="*/ 726038 w 726038"/>
                  <a:gd name="connsiteY2" fmla="*/ 269598 h 269598"/>
                  <a:gd name="connsiteX3" fmla="*/ 209550 w 726038"/>
                  <a:gd name="connsiteY3" fmla="*/ 269598 h 269598"/>
                  <a:gd name="connsiteX4" fmla="*/ 0 w 726038"/>
                  <a:gd name="connsiteY4" fmla="*/ 127000 h 269598"/>
                  <a:gd name="connsiteX0" fmla="*/ 0 w 726038"/>
                  <a:gd name="connsiteY0" fmla="*/ 127000 h 968098"/>
                  <a:gd name="connsiteX1" fmla="*/ 726038 w 726038"/>
                  <a:gd name="connsiteY1" fmla="*/ 0 h 968098"/>
                  <a:gd name="connsiteX2" fmla="*/ 726038 w 726038"/>
                  <a:gd name="connsiteY2" fmla="*/ 269598 h 968098"/>
                  <a:gd name="connsiteX3" fmla="*/ 184150 w 726038"/>
                  <a:gd name="connsiteY3" fmla="*/ 968098 h 968098"/>
                  <a:gd name="connsiteX4" fmla="*/ 0 w 726038"/>
                  <a:gd name="connsiteY4" fmla="*/ 127000 h 968098"/>
                  <a:gd name="connsiteX0" fmla="*/ 0 w 726038"/>
                  <a:gd name="connsiteY0" fmla="*/ 127000 h 977265"/>
                  <a:gd name="connsiteX1" fmla="*/ 726038 w 726038"/>
                  <a:gd name="connsiteY1" fmla="*/ 0 h 977265"/>
                  <a:gd name="connsiteX2" fmla="*/ 726038 w 726038"/>
                  <a:gd name="connsiteY2" fmla="*/ 269598 h 977265"/>
                  <a:gd name="connsiteX3" fmla="*/ 294640 w 726038"/>
                  <a:gd name="connsiteY3" fmla="*/ 977265 h 977265"/>
                  <a:gd name="connsiteX4" fmla="*/ 184150 w 726038"/>
                  <a:gd name="connsiteY4" fmla="*/ 968098 h 977265"/>
                  <a:gd name="connsiteX5" fmla="*/ 0 w 726038"/>
                  <a:gd name="connsiteY5" fmla="*/ 127000 h 977265"/>
                  <a:gd name="connsiteX0" fmla="*/ 0 w 726038"/>
                  <a:gd name="connsiteY0" fmla="*/ 127000 h 1053298"/>
                  <a:gd name="connsiteX1" fmla="*/ 726038 w 726038"/>
                  <a:gd name="connsiteY1" fmla="*/ 0 h 1053298"/>
                  <a:gd name="connsiteX2" fmla="*/ 726038 w 726038"/>
                  <a:gd name="connsiteY2" fmla="*/ 269598 h 1053298"/>
                  <a:gd name="connsiteX3" fmla="*/ 440690 w 726038"/>
                  <a:gd name="connsiteY3" fmla="*/ 1012190 h 1053298"/>
                  <a:gd name="connsiteX4" fmla="*/ 294640 w 726038"/>
                  <a:gd name="connsiteY4" fmla="*/ 977265 h 1053298"/>
                  <a:gd name="connsiteX5" fmla="*/ 184150 w 726038"/>
                  <a:gd name="connsiteY5" fmla="*/ 968098 h 1053298"/>
                  <a:gd name="connsiteX6" fmla="*/ 0 w 726038"/>
                  <a:gd name="connsiteY6" fmla="*/ 127000 h 1053298"/>
                  <a:gd name="connsiteX0" fmla="*/ 0 w 726038"/>
                  <a:gd name="connsiteY0" fmla="*/ 127000 h 1097840"/>
                  <a:gd name="connsiteX1" fmla="*/ 726038 w 726038"/>
                  <a:gd name="connsiteY1" fmla="*/ 0 h 1097840"/>
                  <a:gd name="connsiteX2" fmla="*/ 726038 w 726038"/>
                  <a:gd name="connsiteY2" fmla="*/ 269598 h 1097840"/>
                  <a:gd name="connsiteX3" fmla="*/ 586740 w 726038"/>
                  <a:gd name="connsiteY3" fmla="*/ 1056639 h 1097840"/>
                  <a:gd name="connsiteX4" fmla="*/ 440690 w 726038"/>
                  <a:gd name="connsiteY4" fmla="*/ 1012190 h 1097840"/>
                  <a:gd name="connsiteX5" fmla="*/ 294640 w 726038"/>
                  <a:gd name="connsiteY5" fmla="*/ 977265 h 1097840"/>
                  <a:gd name="connsiteX6" fmla="*/ 184150 w 726038"/>
                  <a:gd name="connsiteY6" fmla="*/ 968098 h 1097840"/>
                  <a:gd name="connsiteX7" fmla="*/ 0 w 726038"/>
                  <a:gd name="connsiteY7" fmla="*/ 127000 h 1097840"/>
                  <a:gd name="connsiteX0" fmla="*/ 0 w 1097513"/>
                  <a:gd name="connsiteY0" fmla="*/ 127000 h 1097840"/>
                  <a:gd name="connsiteX1" fmla="*/ 726038 w 1097513"/>
                  <a:gd name="connsiteY1" fmla="*/ 0 h 1097840"/>
                  <a:gd name="connsiteX2" fmla="*/ 1097513 w 1097513"/>
                  <a:gd name="connsiteY2" fmla="*/ 396598 h 1097840"/>
                  <a:gd name="connsiteX3" fmla="*/ 586740 w 1097513"/>
                  <a:gd name="connsiteY3" fmla="*/ 1056639 h 1097840"/>
                  <a:gd name="connsiteX4" fmla="*/ 440690 w 1097513"/>
                  <a:gd name="connsiteY4" fmla="*/ 1012190 h 1097840"/>
                  <a:gd name="connsiteX5" fmla="*/ 294640 w 1097513"/>
                  <a:gd name="connsiteY5" fmla="*/ 977265 h 1097840"/>
                  <a:gd name="connsiteX6" fmla="*/ 184150 w 1097513"/>
                  <a:gd name="connsiteY6" fmla="*/ 968098 h 1097840"/>
                  <a:gd name="connsiteX7" fmla="*/ 0 w 1097513"/>
                  <a:gd name="connsiteY7" fmla="*/ 127000 h 1097840"/>
                  <a:gd name="connsiteX0" fmla="*/ 0 w 1097513"/>
                  <a:gd name="connsiteY0" fmla="*/ 0 h 970840"/>
                  <a:gd name="connsiteX1" fmla="*/ 1097513 w 1097513"/>
                  <a:gd name="connsiteY1" fmla="*/ 269598 h 970840"/>
                  <a:gd name="connsiteX2" fmla="*/ 586740 w 1097513"/>
                  <a:gd name="connsiteY2" fmla="*/ 929639 h 970840"/>
                  <a:gd name="connsiteX3" fmla="*/ 440690 w 1097513"/>
                  <a:gd name="connsiteY3" fmla="*/ 885190 h 970840"/>
                  <a:gd name="connsiteX4" fmla="*/ 294640 w 1097513"/>
                  <a:gd name="connsiteY4" fmla="*/ 850265 h 970840"/>
                  <a:gd name="connsiteX5" fmla="*/ 184150 w 1097513"/>
                  <a:gd name="connsiteY5" fmla="*/ 841098 h 970840"/>
                  <a:gd name="connsiteX6" fmla="*/ 0 w 1097513"/>
                  <a:gd name="connsiteY6" fmla="*/ 0 h 970840"/>
                  <a:gd name="connsiteX0" fmla="*/ 0 w 1141963"/>
                  <a:gd name="connsiteY0" fmla="*/ 0 h 770815"/>
                  <a:gd name="connsiteX1" fmla="*/ 1141963 w 1141963"/>
                  <a:gd name="connsiteY1" fmla="*/ 69573 h 770815"/>
                  <a:gd name="connsiteX2" fmla="*/ 631190 w 1141963"/>
                  <a:gd name="connsiteY2" fmla="*/ 729614 h 770815"/>
                  <a:gd name="connsiteX3" fmla="*/ 485140 w 1141963"/>
                  <a:gd name="connsiteY3" fmla="*/ 685165 h 770815"/>
                  <a:gd name="connsiteX4" fmla="*/ 339090 w 1141963"/>
                  <a:gd name="connsiteY4" fmla="*/ 650240 h 770815"/>
                  <a:gd name="connsiteX5" fmla="*/ 228600 w 1141963"/>
                  <a:gd name="connsiteY5" fmla="*/ 641073 h 770815"/>
                  <a:gd name="connsiteX6" fmla="*/ 0 w 1141963"/>
                  <a:gd name="connsiteY6" fmla="*/ 0 h 770815"/>
                  <a:gd name="connsiteX0" fmla="*/ 184 w 1142147"/>
                  <a:gd name="connsiteY0" fmla="*/ 0 h 770815"/>
                  <a:gd name="connsiteX1" fmla="*/ 1142147 w 1142147"/>
                  <a:gd name="connsiteY1" fmla="*/ 69573 h 770815"/>
                  <a:gd name="connsiteX2" fmla="*/ 631374 w 1142147"/>
                  <a:gd name="connsiteY2" fmla="*/ 729614 h 770815"/>
                  <a:gd name="connsiteX3" fmla="*/ 485324 w 1142147"/>
                  <a:gd name="connsiteY3" fmla="*/ 685165 h 770815"/>
                  <a:gd name="connsiteX4" fmla="*/ 339274 w 1142147"/>
                  <a:gd name="connsiteY4" fmla="*/ 650240 h 770815"/>
                  <a:gd name="connsiteX5" fmla="*/ 228784 w 1142147"/>
                  <a:gd name="connsiteY5" fmla="*/ 641073 h 770815"/>
                  <a:gd name="connsiteX6" fmla="*/ 184 w 1142147"/>
                  <a:gd name="connsiteY6" fmla="*/ 0 h 770815"/>
                  <a:gd name="connsiteX0" fmla="*/ 241 w 1104104"/>
                  <a:gd name="connsiteY0" fmla="*/ 0 h 770815"/>
                  <a:gd name="connsiteX1" fmla="*/ 1104104 w 1104104"/>
                  <a:gd name="connsiteY1" fmla="*/ 69573 h 770815"/>
                  <a:gd name="connsiteX2" fmla="*/ 593331 w 1104104"/>
                  <a:gd name="connsiteY2" fmla="*/ 729614 h 770815"/>
                  <a:gd name="connsiteX3" fmla="*/ 447281 w 1104104"/>
                  <a:gd name="connsiteY3" fmla="*/ 685165 h 770815"/>
                  <a:gd name="connsiteX4" fmla="*/ 301231 w 1104104"/>
                  <a:gd name="connsiteY4" fmla="*/ 650240 h 770815"/>
                  <a:gd name="connsiteX5" fmla="*/ 190741 w 1104104"/>
                  <a:gd name="connsiteY5" fmla="*/ 641073 h 770815"/>
                  <a:gd name="connsiteX6" fmla="*/ 241 w 1104104"/>
                  <a:gd name="connsiteY6" fmla="*/ 0 h 770815"/>
                  <a:gd name="connsiteX0" fmla="*/ 17655 w 1121518"/>
                  <a:gd name="connsiteY0" fmla="*/ 0 h 770815"/>
                  <a:gd name="connsiteX1" fmla="*/ 1121518 w 1121518"/>
                  <a:gd name="connsiteY1" fmla="*/ 69573 h 770815"/>
                  <a:gd name="connsiteX2" fmla="*/ 610745 w 1121518"/>
                  <a:gd name="connsiteY2" fmla="*/ 729614 h 770815"/>
                  <a:gd name="connsiteX3" fmla="*/ 464695 w 1121518"/>
                  <a:gd name="connsiteY3" fmla="*/ 685165 h 770815"/>
                  <a:gd name="connsiteX4" fmla="*/ 318645 w 1121518"/>
                  <a:gd name="connsiteY4" fmla="*/ 650240 h 770815"/>
                  <a:gd name="connsiteX5" fmla="*/ 208155 w 1121518"/>
                  <a:gd name="connsiteY5" fmla="*/ 641073 h 770815"/>
                  <a:gd name="connsiteX6" fmla="*/ 17655 w 1121518"/>
                  <a:gd name="connsiteY6" fmla="*/ 0 h 770815"/>
                  <a:gd name="connsiteX0" fmla="*/ 21351 w 1125214"/>
                  <a:gd name="connsiteY0" fmla="*/ 0 h 770815"/>
                  <a:gd name="connsiteX1" fmla="*/ 1125214 w 1125214"/>
                  <a:gd name="connsiteY1" fmla="*/ 69573 h 770815"/>
                  <a:gd name="connsiteX2" fmla="*/ 614441 w 1125214"/>
                  <a:gd name="connsiteY2" fmla="*/ 729614 h 770815"/>
                  <a:gd name="connsiteX3" fmla="*/ 468391 w 1125214"/>
                  <a:gd name="connsiteY3" fmla="*/ 685165 h 770815"/>
                  <a:gd name="connsiteX4" fmla="*/ 322341 w 1125214"/>
                  <a:gd name="connsiteY4" fmla="*/ 650240 h 770815"/>
                  <a:gd name="connsiteX5" fmla="*/ 211851 w 1125214"/>
                  <a:gd name="connsiteY5" fmla="*/ 641073 h 770815"/>
                  <a:gd name="connsiteX6" fmla="*/ 21351 w 1125214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1122832"/>
                  <a:gd name="connsiteY0" fmla="*/ 0 h 770815"/>
                  <a:gd name="connsiteX1" fmla="*/ 1122832 w 1122832"/>
                  <a:gd name="connsiteY1" fmla="*/ 69573 h 770815"/>
                  <a:gd name="connsiteX2" fmla="*/ 612059 w 1122832"/>
                  <a:gd name="connsiteY2" fmla="*/ 729614 h 770815"/>
                  <a:gd name="connsiteX3" fmla="*/ 466009 w 1122832"/>
                  <a:gd name="connsiteY3" fmla="*/ 685165 h 770815"/>
                  <a:gd name="connsiteX4" fmla="*/ 319959 w 1122832"/>
                  <a:gd name="connsiteY4" fmla="*/ 650240 h 770815"/>
                  <a:gd name="connsiteX5" fmla="*/ 209469 w 1122832"/>
                  <a:gd name="connsiteY5" fmla="*/ 641073 h 770815"/>
                  <a:gd name="connsiteX6" fmla="*/ 18969 w 1122832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60907"/>
                  <a:gd name="connsiteY0" fmla="*/ 0 h 770815"/>
                  <a:gd name="connsiteX1" fmla="*/ 960907 w 960907"/>
                  <a:gd name="connsiteY1" fmla="*/ 120373 h 770815"/>
                  <a:gd name="connsiteX2" fmla="*/ 612059 w 960907"/>
                  <a:gd name="connsiteY2" fmla="*/ 729614 h 770815"/>
                  <a:gd name="connsiteX3" fmla="*/ 466009 w 960907"/>
                  <a:gd name="connsiteY3" fmla="*/ 685165 h 770815"/>
                  <a:gd name="connsiteX4" fmla="*/ 319959 w 960907"/>
                  <a:gd name="connsiteY4" fmla="*/ 650240 h 770815"/>
                  <a:gd name="connsiteX5" fmla="*/ 209469 w 960907"/>
                  <a:gd name="connsiteY5" fmla="*/ 641073 h 770815"/>
                  <a:gd name="connsiteX6" fmla="*/ 18969 w 960907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70815"/>
                  <a:gd name="connsiteX1" fmla="*/ 960907 w 984705"/>
                  <a:gd name="connsiteY1" fmla="*/ 120373 h 770815"/>
                  <a:gd name="connsiteX2" fmla="*/ 612059 w 984705"/>
                  <a:gd name="connsiteY2" fmla="*/ 729614 h 770815"/>
                  <a:gd name="connsiteX3" fmla="*/ 466009 w 984705"/>
                  <a:gd name="connsiteY3" fmla="*/ 685165 h 770815"/>
                  <a:gd name="connsiteX4" fmla="*/ 319959 w 984705"/>
                  <a:gd name="connsiteY4" fmla="*/ 650240 h 770815"/>
                  <a:gd name="connsiteX5" fmla="*/ 209469 w 984705"/>
                  <a:gd name="connsiteY5" fmla="*/ 641073 h 770815"/>
                  <a:gd name="connsiteX6" fmla="*/ 18969 w 984705"/>
                  <a:gd name="connsiteY6" fmla="*/ 0 h 770815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  <a:gd name="connsiteX0" fmla="*/ 18969 w 984705"/>
                  <a:gd name="connsiteY0" fmla="*/ 0 h 729614"/>
                  <a:gd name="connsiteX1" fmla="*/ 960907 w 984705"/>
                  <a:gd name="connsiteY1" fmla="*/ 120373 h 729614"/>
                  <a:gd name="connsiteX2" fmla="*/ 612059 w 984705"/>
                  <a:gd name="connsiteY2" fmla="*/ 729614 h 729614"/>
                  <a:gd name="connsiteX3" fmla="*/ 466009 w 984705"/>
                  <a:gd name="connsiteY3" fmla="*/ 685165 h 729614"/>
                  <a:gd name="connsiteX4" fmla="*/ 319959 w 984705"/>
                  <a:gd name="connsiteY4" fmla="*/ 650240 h 729614"/>
                  <a:gd name="connsiteX5" fmla="*/ 209469 w 984705"/>
                  <a:gd name="connsiteY5" fmla="*/ 641073 h 729614"/>
                  <a:gd name="connsiteX6" fmla="*/ 18969 w 984705"/>
                  <a:gd name="connsiteY6" fmla="*/ 0 h 729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4705" h="729614">
                    <a:moveTo>
                      <a:pt x="18969" y="0"/>
                    </a:moveTo>
                    <a:lnTo>
                      <a:pt x="960907" y="120373"/>
                    </a:lnTo>
                    <a:cubicBezTo>
                      <a:pt x="1047228" y="225571"/>
                      <a:pt x="891392" y="593149"/>
                      <a:pt x="612059" y="729614"/>
                    </a:cubicBezTo>
                    <a:cubicBezTo>
                      <a:pt x="588314" y="722411"/>
                      <a:pt x="578192" y="591767"/>
                      <a:pt x="466009" y="685165"/>
                    </a:cubicBezTo>
                    <a:cubicBezTo>
                      <a:pt x="425263" y="714269"/>
                      <a:pt x="462199" y="433751"/>
                      <a:pt x="319959" y="650240"/>
                    </a:cubicBezTo>
                    <a:cubicBezTo>
                      <a:pt x="199785" y="382865"/>
                      <a:pt x="237568" y="646511"/>
                      <a:pt x="209469" y="641073"/>
                    </a:cubicBezTo>
                    <a:cubicBezTo>
                      <a:pt x="85644" y="487707"/>
                      <a:pt x="-50881" y="404191"/>
                      <a:pt x="18969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8D932CD-B249-2D5B-5454-977F55313D3B}"/>
                </a:ext>
              </a:extLst>
            </p:cNvPr>
            <p:cNvSpPr/>
            <p:nvPr/>
          </p:nvSpPr>
          <p:spPr>
            <a:xfrm>
              <a:off x="5055406" y="1074367"/>
              <a:ext cx="3972041" cy="2376712"/>
            </a:xfrm>
            <a:custGeom>
              <a:avLst/>
              <a:gdLst>
                <a:gd name="connsiteX0" fmla="*/ 2834265 w 3982030"/>
                <a:gd name="connsiteY0" fmla="*/ 0 h 2424226"/>
                <a:gd name="connsiteX1" fmla="*/ 3706876 w 3982030"/>
                <a:gd name="connsiteY1" fmla="*/ 0 h 2424226"/>
                <a:gd name="connsiteX2" fmla="*/ 3758720 w 3982030"/>
                <a:gd name="connsiteY2" fmla="*/ 117644 h 2424226"/>
                <a:gd name="connsiteX3" fmla="*/ 2188267 w 3982030"/>
                <a:gd name="connsiteY3" fmla="*/ 2424226 h 2424226"/>
                <a:gd name="connsiteX4" fmla="*/ 1214348 w 3982030"/>
                <a:gd name="connsiteY4" fmla="*/ 2212307 h 2424226"/>
                <a:gd name="connsiteX5" fmla="*/ 680143 w 3982030"/>
                <a:gd name="connsiteY5" fmla="*/ 766876 h 2424226"/>
                <a:gd name="connsiteX6" fmla="*/ 2537517 w 3982030"/>
                <a:gd name="connsiteY6" fmla="*/ 392226 h 2424226"/>
                <a:gd name="connsiteX7" fmla="*/ 2820593 w 3982030"/>
                <a:gd name="connsiteY7" fmla="*/ 37807 h 2424226"/>
                <a:gd name="connsiteX8" fmla="*/ 2834265 w 3982030"/>
                <a:gd name="connsiteY8" fmla="*/ 0 h 2424226"/>
                <a:gd name="connsiteX0" fmla="*/ 2820593 w 3982030"/>
                <a:gd name="connsiteY0" fmla="*/ 37807 h 2424226"/>
                <a:gd name="connsiteX1" fmla="*/ 3706876 w 3982030"/>
                <a:gd name="connsiteY1" fmla="*/ 0 h 2424226"/>
                <a:gd name="connsiteX2" fmla="*/ 3758720 w 3982030"/>
                <a:gd name="connsiteY2" fmla="*/ 117644 h 2424226"/>
                <a:gd name="connsiteX3" fmla="*/ 2188267 w 3982030"/>
                <a:gd name="connsiteY3" fmla="*/ 2424226 h 2424226"/>
                <a:gd name="connsiteX4" fmla="*/ 1214348 w 3982030"/>
                <a:gd name="connsiteY4" fmla="*/ 2212307 h 2424226"/>
                <a:gd name="connsiteX5" fmla="*/ 680143 w 3982030"/>
                <a:gd name="connsiteY5" fmla="*/ 766876 h 2424226"/>
                <a:gd name="connsiteX6" fmla="*/ 2537517 w 3982030"/>
                <a:gd name="connsiteY6" fmla="*/ 392226 h 2424226"/>
                <a:gd name="connsiteX7" fmla="*/ 2820593 w 3982030"/>
                <a:gd name="connsiteY7" fmla="*/ 37807 h 2424226"/>
                <a:gd name="connsiteX0" fmla="*/ 2820593 w 3972041"/>
                <a:gd name="connsiteY0" fmla="*/ 37807 h 2424226"/>
                <a:gd name="connsiteX1" fmla="*/ 3706876 w 3972041"/>
                <a:gd name="connsiteY1" fmla="*/ 0 h 2424226"/>
                <a:gd name="connsiteX2" fmla="*/ 3746020 w 3972041"/>
                <a:gd name="connsiteY2" fmla="*/ 689144 h 2424226"/>
                <a:gd name="connsiteX3" fmla="*/ 2188267 w 3972041"/>
                <a:gd name="connsiteY3" fmla="*/ 2424226 h 2424226"/>
                <a:gd name="connsiteX4" fmla="*/ 1214348 w 3972041"/>
                <a:gd name="connsiteY4" fmla="*/ 2212307 h 2424226"/>
                <a:gd name="connsiteX5" fmla="*/ 680143 w 3972041"/>
                <a:gd name="connsiteY5" fmla="*/ 766876 h 2424226"/>
                <a:gd name="connsiteX6" fmla="*/ 2537517 w 3972041"/>
                <a:gd name="connsiteY6" fmla="*/ 392226 h 2424226"/>
                <a:gd name="connsiteX7" fmla="*/ 2820593 w 3972041"/>
                <a:gd name="connsiteY7" fmla="*/ 37807 h 2424226"/>
                <a:gd name="connsiteX0" fmla="*/ 2820593 w 3972041"/>
                <a:gd name="connsiteY0" fmla="*/ 0 h 2386419"/>
                <a:gd name="connsiteX1" fmla="*/ 3746020 w 3972041"/>
                <a:gd name="connsiteY1" fmla="*/ 651337 h 2386419"/>
                <a:gd name="connsiteX2" fmla="*/ 2188267 w 3972041"/>
                <a:gd name="connsiteY2" fmla="*/ 2386419 h 2386419"/>
                <a:gd name="connsiteX3" fmla="*/ 1214348 w 3972041"/>
                <a:gd name="connsiteY3" fmla="*/ 2174500 h 2386419"/>
                <a:gd name="connsiteX4" fmla="*/ 680143 w 3972041"/>
                <a:gd name="connsiteY4" fmla="*/ 729069 h 2386419"/>
                <a:gd name="connsiteX5" fmla="*/ 2537517 w 3972041"/>
                <a:gd name="connsiteY5" fmla="*/ 354419 h 2386419"/>
                <a:gd name="connsiteX6" fmla="*/ 2820593 w 3972041"/>
                <a:gd name="connsiteY6" fmla="*/ 0 h 2386419"/>
                <a:gd name="connsiteX0" fmla="*/ 2537517 w 3972041"/>
                <a:gd name="connsiteY0" fmla="*/ 312693 h 2344693"/>
                <a:gd name="connsiteX1" fmla="*/ 3746020 w 3972041"/>
                <a:gd name="connsiteY1" fmla="*/ 609611 h 2344693"/>
                <a:gd name="connsiteX2" fmla="*/ 2188267 w 3972041"/>
                <a:gd name="connsiteY2" fmla="*/ 2344693 h 2344693"/>
                <a:gd name="connsiteX3" fmla="*/ 1214348 w 3972041"/>
                <a:gd name="connsiteY3" fmla="*/ 2132774 h 2344693"/>
                <a:gd name="connsiteX4" fmla="*/ 680143 w 3972041"/>
                <a:gd name="connsiteY4" fmla="*/ 687343 h 2344693"/>
                <a:gd name="connsiteX5" fmla="*/ 2537517 w 3972041"/>
                <a:gd name="connsiteY5" fmla="*/ 312693 h 2344693"/>
                <a:gd name="connsiteX0" fmla="*/ 680143 w 3972041"/>
                <a:gd name="connsiteY0" fmla="*/ 243116 h 1900466"/>
                <a:gd name="connsiteX1" fmla="*/ 3746020 w 3972041"/>
                <a:gd name="connsiteY1" fmla="*/ 165384 h 1900466"/>
                <a:gd name="connsiteX2" fmla="*/ 2188267 w 3972041"/>
                <a:gd name="connsiteY2" fmla="*/ 1900466 h 1900466"/>
                <a:gd name="connsiteX3" fmla="*/ 1214348 w 3972041"/>
                <a:gd name="connsiteY3" fmla="*/ 1688547 h 1900466"/>
                <a:gd name="connsiteX4" fmla="*/ 680143 w 3972041"/>
                <a:gd name="connsiteY4" fmla="*/ 243116 h 1900466"/>
                <a:gd name="connsiteX0" fmla="*/ 680143 w 3972041"/>
                <a:gd name="connsiteY0" fmla="*/ 672875 h 2330225"/>
                <a:gd name="connsiteX1" fmla="*/ 3746020 w 3972041"/>
                <a:gd name="connsiteY1" fmla="*/ 595143 h 2330225"/>
                <a:gd name="connsiteX2" fmla="*/ 2188267 w 3972041"/>
                <a:gd name="connsiteY2" fmla="*/ 2330225 h 2330225"/>
                <a:gd name="connsiteX3" fmla="*/ 1214348 w 3972041"/>
                <a:gd name="connsiteY3" fmla="*/ 2118306 h 2330225"/>
                <a:gd name="connsiteX4" fmla="*/ 680143 w 3972041"/>
                <a:gd name="connsiteY4" fmla="*/ 672875 h 2330225"/>
                <a:gd name="connsiteX0" fmla="*/ 680143 w 3972041"/>
                <a:gd name="connsiteY0" fmla="*/ 712287 h 2369637"/>
                <a:gd name="connsiteX1" fmla="*/ 3746020 w 3972041"/>
                <a:gd name="connsiteY1" fmla="*/ 634555 h 2369637"/>
                <a:gd name="connsiteX2" fmla="*/ 2188267 w 3972041"/>
                <a:gd name="connsiteY2" fmla="*/ 2369637 h 2369637"/>
                <a:gd name="connsiteX3" fmla="*/ 1214348 w 3972041"/>
                <a:gd name="connsiteY3" fmla="*/ 2157718 h 2369637"/>
                <a:gd name="connsiteX4" fmla="*/ 680143 w 3972041"/>
                <a:gd name="connsiteY4" fmla="*/ 712287 h 2369637"/>
                <a:gd name="connsiteX0" fmla="*/ 680143 w 3972041"/>
                <a:gd name="connsiteY0" fmla="*/ 712287 h 2373322"/>
                <a:gd name="connsiteX1" fmla="*/ 3746020 w 3972041"/>
                <a:gd name="connsiteY1" fmla="*/ 634555 h 2373322"/>
                <a:gd name="connsiteX2" fmla="*/ 2188267 w 3972041"/>
                <a:gd name="connsiteY2" fmla="*/ 2369637 h 2373322"/>
                <a:gd name="connsiteX3" fmla="*/ 1214348 w 3972041"/>
                <a:gd name="connsiteY3" fmla="*/ 2157718 h 2373322"/>
                <a:gd name="connsiteX4" fmla="*/ 680143 w 3972041"/>
                <a:gd name="connsiteY4" fmla="*/ 712287 h 2373322"/>
                <a:gd name="connsiteX0" fmla="*/ 680143 w 3972041"/>
                <a:gd name="connsiteY0" fmla="*/ 712287 h 2376712"/>
                <a:gd name="connsiteX1" fmla="*/ 3746020 w 3972041"/>
                <a:gd name="connsiteY1" fmla="*/ 634555 h 2376712"/>
                <a:gd name="connsiteX2" fmla="*/ 2188267 w 3972041"/>
                <a:gd name="connsiteY2" fmla="*/ 2369637 h 2376712"/>
                <a:gd name="connsiteX3" fmla="*/ 1214348 w 3972041"/>
                <a:gd name="connsiteY3" fmla="*/ 2157718 h 2376712"/>
                <a:gd name="connsiteX4" fmla="*/ 680143 w 3972041"/>
                <a:gd name="connsiteY4" fmla="*/ 712287 h 237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2041" h="2376712">
                  <a:moveTo>
                    <a:pt x="680143" y="712287"/>
                  </a:moveTo>
                  <a:cubicBezTo>
                    <a:pt x="1102088" y="458427"/>
                    <a:pt x="2478666" y="-708470"/>
                    <a:pt x="3746020" y="634555"/>
                  </a:cubicBezTo>
                  <a:cubicBezTo>
                    <a:pt x="4216111" y="1794276"/>
                    <a:pt x="4067551" y="2289417"/>
                    <a:pt x="2188267" y="2369637"/>
                  </a:cubicBezTo>
                  <a:cubicBezTo>
                    <a:pt x="1645913" y="2400597"/>
                    <a:pt x="1538988" y="2329958"/>
                    <a:pt x="1214348" y="2157718"/>
                  </a:cubicBezTo>
                  <a:cubicBezTo>
                    <a:pt x="1014300" y="2245954"/>
                    <a:pt x="-1036869" y="1176501"/>
                    <a:pt x="680143" y="712287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E1B1BE9-828A-ACA0-41B1-4B2C89D2CFDC}"/>
                </a:ext>
              </a:extLst>
            </p:cNvPr>
            <p:cNvSpPr/>
            <p:nvPr/>
          </p:nvSpPr>
          <p:spPr>
            <a:xfrm>
              <a:off x="8283224" y="1868480"/>
              <a:ext cx="1596788" cy="1624084"/>
            </a:xfrm>
            <a:prstGeom prst="ellipse">
              <a:avLst/>
            </a:pr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3FEAE3A-8A1D-870B-075C-A0621B729C9B}"/>
                </a:ext>
              </a:extLst>
            </p:cNvPr>
            <p:cNvGrpSpPr/>
            <p:nvPr/>
          </p:nvGrpSpPr>
          <p:grpSpPr>
            <a:xfrm rot="1152845">
              <a:off x="9246530" y="2931916"/>
              <a:ext cx="982874" cy="677946"/>
              <a:chOff x="7727235" y="2000329"/>
              <a:chExt cx="982874" cy="677946"/>
            </a:xfrm>
          </p:grpSpPr>
          <p:sp>
            <p:nvSpPr>
              <p:cNvPr id="83" name="Rectangle 11">
                <a:extLst>
                  <a:ext uri="{FF2B5EF4-FFF2-40B4-BE49-F238E27FC236}">
                    <a16:creationId xmlns:a16="http://schemas.microsoft.com/office/drawing/2014/main" id="{220EA6B1-09BA-9BAF-FAC9-0A1F9C8A092D}"/>
                  </a:ext>
                </a:extLst>
              </p:cNvPr>
              <p:cNvSpPr/>
              <p:nvPr/>
            </p:nvSpPr>
            <p:spPr>
              <a:xfrm>
                <a:off x="7727235" y="2000329"/>
                <a:ext cx="982874" cy="677946"/>
              </a:xfrm>
              <a:custGeom>
                <a:avLst/>
                <a:gdLst>
                  <a:gd name="connsiteX0" fmla="*/ 0 w 502920"/>
                  <a:gd name="connsiteY0" fmla="*/ 0 h 439079"/>
                  <a:gd name="connsiteX1" fmla="*/ 502920 w 502920"/>
                  <a:gd name="connsiteY1" fmla="*/ 0 h 439079"/>
                  <a:gd name="connsiteX2" fmla="*/ 502920 w 502920"/>
                  <a:gd name="connsiteY2" fmla="*/ 439079 h 439079"/>
                  <a:gd name="connsiteX3" fmla="*/ 0 w 502920"/>
                  <a:gd name="connsiteY3" fmla="*/ 439079 h 439079"/>
                  <a:gd name="connsiteX4" fmla="*/ 0 w 502920"/>
                  <a:gd name="connsiteY4" fmla="*/ 0 h 439079"/>
                  <a:gd name="connsiteX0" fmla="*/ 129540 w 502920"/>
                  <a:gd name="connsiteY0" fmla="*/ 0 h 583859"/>
                  <a:gd name="connsiteX1" fmla="*/ 502920 w 502920"/>
                  <a:gd name="connsiteY1" fmla="*/ 144780 h 583859"/>
                  <a:gd name="connsiteX2" fmla="*/ 502920 w 502920"/>
                  <a:gd name="connsiteY2" fmla="*/ 583859 h 583859"/>
                  <a:gd name="connsiteX3" fmla="*/ 0 w 502920"/>
                  <a:gd name="connsiteY3" fmla="*/ 583859 h 583859"/>
                  <a:gd name="connsiteX4" fmla="*/ 129540 w 502920"/>
                  <a:gd name="connsiteY4" fmla="*/ 0 h 58385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411480 w 784860"/>
                  <a:gd name="connsiteY4" fmla="*/ 0 h 59147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114300 w 784860"/>
                  <a:gd name="connsiteY4" fmla="*/ 312420 h 591479"/>
                  <a:gd name="connsiteX5" fmla="*/ 411480 w 784860"/>
                  <a:gd name="connsiteY5" fmla="*/ 0 h 591479"/>
                  <a:gd name="connsiteX0" fmla="*/ 411480 w 784860"/>
                  <a:gd name="connsiteY0" fmla="*/ 0 h 591479"/>
                  <a:gd name="connsiteX1" fmla="*/ 784860 w 784860"/>
                  <a:gd name="connsiteY1" fmla="*/ 144780 h 591479"/>
                  <a:gd name="connsiteX2" fmla="*/ 784860 w 784860"/>
                  <a:gd name="connsiteY2" fmla="*/ 583859 h 591479"/>
                  <a:gd name="connsiteX3" fmla="*/ 0 w 784860"/>
                  <a:gd name="connsiteY3" fmla="*/ 591479 h 591479"/>
                  <a:gd name="connsiteX4" fmla="*/ 114300 w 784860"/>
                  <a:gd name="connsiteY4" fmla="*/ 312420 h 591479"/>
                  <a:gd name="connsiteX5" fmla="*/ 411480 w 784860"/>
                  <a:gd name="connsiteY5" fmla="*/ 0 h 591479"/>
                  <a:gd name="connsiteX0" fmla="*/ 456589 w 829969"/>
                  <a:gd name="connsiteY0" fmla="*/ 0 h 591479"/>
                  <a:gd name="connsiteX1" fmla="*/ 829969 w 829969"/>
                  <a:gd name="connsiteY1" fmla="*/ 144780 h 591479"/>
                  <a:gd name="connsiteX2" fmla="*/ 829969 w 829969"/>
                  <a:gd name="connsiteY2" fmla="*/ 583859 h 591479"/>
                  <a:gd name="connsiteX3" fmla="*/ 45109 w 829969"/>
                  <a:gd name="connsiteY3" fmla="*/ 591479 h 591479"/>
                  <a:gd name="connsiteX4" fmla="*/ 159409 w 829969"/>
                  <a:gd name="connsiteY4" fmla="*/ 312420 h 591479"/>
                  <a:gd name="connsiteX5" fmla="*/ 456589 w 829969"/>
                  <a:gd name="connsiteY5" fmla="*/ 0 h 591479"/>
                  <a:gd name="connsiteX0" fmla="*/ 456589 w 829969"/>
                  <a:gd name="connsiteY0" fmla="*/ 0 h 591479"/>
                  <a:gd name="connsiteX1" fmla="*/ 753769 w 829969"/>
                  <a:gd name="connsiteY1" fmla="*/ 365760 h 591479"/>
                  <a:gd name="connsiteX2" fmla="*/ 829969 w 829969"/>
                  <a:gd name="connsiteY2" fmla="*/ 583859 h 591479"/>
                  <a:gd name="connsiteX3" fmla="*/ 45109 w 829969"/>
                  <a:gd name="connsiteY3" fmla="*/ 591479 h 591479"/>
                  <a:gd name="connsiteX4" fmla="*/ 159409 w 829969"/>
                  <a:gd name="connsiteY4" fmla="*/ 312420 h 591479"/>
                  <a:gd name="connsiteX5" fmla="*/ 456589 w 829969"/>
                  <a:gd name="connsiteY5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45109 w 753769"/>
                  <a:gd name="connsiteY2" fmla="*/ 591479 h 591479"/>
                  <a:gd name="connsiteX3" fmla="*/ 159409 w 753769"/>
                  <a:gd name="connsiteY3" fmla="*/ 312420 h 591479"/>
                  <a:gd name="connsiteX4" fmla="*/ 456589 w 753769"/>
                  <a:gd name="connsiteY4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45109 w 753769"/>
                  <a:gd name="connsiteY2" fmla="*/ 591479 h 591479"/>
                  <a:gd name="connsiteX3" fmla="*/ 159409 w 753769"/>
                  <a:gd name="connsiteY3" fmla="*/ 312420 h 591479"/>
                  <a:gd name="connsiteX4" fmla="*/ 456589 w 753769"/>
                  <a:gd name="connsiteY4" fmla="*/ 0 h 591479"/>
                  <a:gd name="connsiteX0" fmla="*/ 456589 w 753769"/>
                  <a:gd name="connsiteY0" fmla="*/ 0 h 591479"/>
                  <a:gd name="connsiteX1" fmla="*/ 753769 w 753769"/>
                  <a:gd name="connsiteY1" fmla="*/ 365760 h 591479"/>
                  <a:gd name="connsiteX2" fmla="*/ 205130 w 753769"/>
                  <a:gd name="connsiteY2" fmla="*/ 586740 h 591479"/>
                  <a:gd name="connsiteX3" fmla="*/ 45109 w 753769"/>
                  <a:gd name="connsiteY3" fmla="*/ 591479 h 591479"/>
                  <a:gd name="connsiteX4" fmla="*/ 159409 w 753769"/>
                  <a:gd name="connsiteY4" fmla="*/ 312420 h 591479"/>
                  <a:gd name="connsiteX5" fmla="*/ 456589 w 753769"/>
                  <a:gd name="connsiteY5" fmla="*/ 0 h 591479"/>
                  <a:gd name="connsiteX0" fmla="*/ 456589 w 835338"/>
                  <a:gd name="connsiteY0" fmla="*/ 0 h 672901"/>
                  <a:gd name="connsiteX1" fmla="*/ 753769 w 835338"/>
                  <a:gd name="connsiteY1" fmla="*/ 365760 h 672901"/>
                  <a:gd name="connsiteX2" fmla="*/ 205130 w 835338"/>
                  <a:gd name="connsiteY2" fmla="*/ 586740 h 672901"/>
                  <a:gd name="connsiteX3" fmla="*/ 45109 w 835338"/>
                  <a:gd name="connsiteY3" fmla="*/ 591479 h 672901"/>
                  <a:gd name="connsiteX4" fmla="*/ 159409 w 835338"/>
                  <a:gd name="connsiteY4" fmla="*/ 312420 h 672901"/>
                  <a:gd name="connsiteX5" fmla="*/ 456589 w 835338"/>
                  <a:gd name="connsiteY5" fmla="*/ 0 h 672901"/>
                  <a:gd name="connsiteX0" fmla="*/ 456589 w 1006244"/>
                  <a:gd name="connsiteY0" fmla="*/ 0 h 683498"/>
                  <a:gd name="connsiteX1" fmla="*/ 753769 w 1006244"/>
                  <a:gd name="connsiteY1" fmla="*/ 365760 h 683498"/>
                  <a:gd name="connsiteX2" fmla="*/ 205130 w 1006244"/>
                  <a:gd name="connsiteY2" fmla="*/ 586740 h 683498"/>
                  <a:gd name="connsiteX3" fmla="*/ 45109 w 1006244"/>
                  <a:gd name="connsiteY3" fmla="*/ 591479 h 683498"/>
                  <a:gd name="connsiteX4" fmla="*/ 159409 w 1006244"/>
                  <a:gd name="connsiteY4" fmla="*/ 312420 h 683498"/>
                  <a:gd name="connsiteX5" fmla="*/ 456589 w 1006244"/>
                  <a:gd name="connsiteY5" fmla="*/ 0 h 683498"/>
                  <a:gd name="connsiteX0" fmla="*/ 456589 w 1031107"/>
                  <a:gd name="connsiteY0" fmla="*/ 0 h 683498"/>
                  <a:gd name="connsiteX1" fmla="*/ 753769 w 1031107"/>
                  <a:gd name="connsiteY1" fmla="*/ 365760 h 683498"/>
                  <a:gd name="connsiteX2" fmla="*/ 205130 w 1031107"/>
                  <a:gd name="connsiteY2" fmla="*/ 586740 h 683498"/>
                  <a:gd name="connsiteX3" fmla="*/ 45109 w 1031107"/>
                  <a:gd name="connsiteY3" fmla="*/ 591479 h 683498"/>
                  <a:gd name="connsiteX4" fmla="*/ 159409 w 1031107"/>
                  <a:gd name="connsiteY4" fmla="*/ 312420 h 683498"/>
                  <a:gd name="connsiteX5" fmla="*/ 456589 w 1031107"/>
                  <a:gd name="connsiteY5" fmla="*/ 0 h 683498"/>
                  <a:gd name="connsiteX0" fmla="*/ 456589 w 982874"/>
                  <a:gd name="connsiteY0" fmla="*/ 0 h 677946"/>
                  <a:gd name="connsiteX1" fmla="*/ 753769 w 982874"/>
                  <a:gd name="connsiteY1" fmla="*/ 365760 h 677946"/>
                  <a:gd name="connsiteX2" fmla="*/ 205130 w 982874"/>
                  <a:gd name="connsiteY2" fmla="*/ 586740 h 677946"/>
                  <a:gd name="connsiteX3" fmla="*/ 45109 w 982874"/>
                  <a:gd name="connsiteY3" fmla="*/ 591479 h 677946"/>
                  <a:gd name="connsiteX4" fmla="*/ 159409 w 982874"/>
                  <a:gd name="connsiteY4" fmla="*/ 312420 h 677946"/>
                  <a:gd name="connsiteX5" fmla="*/ 456589 w 982874"/>
                  <a:gd name="connsiteY5" fmla="*/ 0 h 67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2874" h="677946">
                    <a:moveTo>
                      <a:pt x="456589" y="0"/>
                    </a:moveTo>
                    <a:cubicBezTo>
                      <a:pt x="563269" y="198120"/>
                      <a:pt x="654709" y="243840"/>
                      <a:pt x="753769" y="365760"/>
                    </a:cubicBezTo>
                    <a:cubicBezTo>
                      <a:pt x="962366" y="467360"/>
                      <a:pt x="1332890" y="850900"/>
                      <a:pt x="205130" y="586740"/>
                    </a:cubicBezTo>
                    <a:lnTo>
                      <a:pt x="45109" y="591479"/>
                    </a:lnTo>
                    <a:cubicBezTo>
                      <a:pt x="-28551" y="521319"/>
                      <a:pt x="-26011" y="382580"/>
                      <a:pt x="159409" y="312420"/>
                    </a:cubicBezTo>
                    <a:lnTo>
                      <a:pt x="456589" y="0"/>
                    </a:lnTo>
                    <a:close/>
                  </a:path>
                </a:pathLst>
              </a:custGeom>
              <a:solidFill>
                <a:srgbClr val="F0CFA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16C5F1C-C159-A36B-1DDF-ACB0ECC4961F}"/>
                  </a:ext>
                </a:extLst>
              </p:cNvPr>
              <p:cNvSpPr/>
              <p:nvPr/>
            </p:nvSpPr>
            <p:spPr>
              <a:xfrm>
                <a:off x="7889882" y="2455500"/>
                <a:ext cx="624840" cy="138636"/>
              </a:xfrm>
              <a:custGeom>
                <a:avLst/>
                <a:gdLst>
                  <a:gd name="connsiteX0" fmla="*/ 0 w 624840"/>
                  <a:gd name="connsiteY0" fmla="*/ 0 h 137160"/>
                  <a:gd name="connsiteX1" fmla="*/ 624840 w 624840"/>
                  <a:gd name="connsiteY1" fmla="*/ 137160 h 137160"/>
                  <a:gd name="connsiteX2" fmla="*/ 624840 w 624840"/>
                  <a:gd name="connsiteY2" fmla="*/ 137160 h 137160"/>
                  <a:gd name="connsiteX0" fmla="*/ 0 w 624840"/>
                  <a:gd name="connsiteY0" fmla="*/ 0 h 138636"/>
                  <a:gd name="connsiteX1" fmla="*/ 624840 w 624840"/>
                  <a:gd name="connsiteY1" fmla="*/ 137160 h 138636"/>
                  <a:gd name="connsiteX2" fmla="*/ 624840 w 624840"/>
                  <a:gd name="connsiteY2" fmla="*/ 137160 h 138636"/>
                  <a:gd name="connsiteX0" fmla="*/ 0 w 632460"/>
                  <a:gd name="connsiteY0" fmla="*/ 0 h 138636"/>
                  <a:gd name="connsiteX1" fmla="*/ 624840 w 632460"/>
                  <a:gd name="connsiteY1" fmla="*/ 137160 h 138636"/>
                  <a:gd name="connsiteX2" fmla="*/ 632460 w 632460"/>
                  <a:gd name="connsiteY2" fmla="*/ 114300 h 138636"/>
                  <a:gd name="connsiteX0" fmla="*/ 0 w 624840"/>
                  <a:gd name="connsiteY0" fmla="*/ 0 h 138636"/>
                  <a:gd name="connsiteX1" fmla="*/ 624840 w 624840"/>
                  <a:gd name="connsiteY1" fmla="*/ 137160 h 138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24840" h="138636">
                    <a:moveTo>
                      <a:pt x="0" y="0"/>
                    </a:moveTo>
                    <a:cubicBezTo>
                      <a:pt x="208280" y="45720"/>
                      <a:pt x="363220" y="152400"/>
                      <a:pt x="624840" y="13716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8615C4F-33F3-92A6-C32D-8CA9F4074E12}"/>
                  </a:ext>
                </a:extLst>
              </p:cNvPr>
              <p:cNvSpPr/>
              <p:nvPr/>
            </p:nvSpPr>
            <p:spPr>
              <a:xfrm rot="19684545">
                <a:off x="8100423" y="2260478"/>
                <a:ext cx="60863" cy="1632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947AB68-0EDE-90D0-5F1D-454546B1844F}"/>
                </a:ext>
              </a:extLst>
            </p:cNvPr>
            <p:cNvSpPr/>
            <p:nvPr/>
          </p:nvSpPr>
          <p:spPr>
            <a:xfrm rot="701639">
              <a:off x="8938015" y="1715385"/>
              <a:ext cx="850912" cy="471023"/>
            </a:xfrm>
            <a:custGeom>
              <a:avLst/>
              <a:gdLst>
                <a:gd name="connsiteX0" fmla="*/ 304812 w 850912"/>
                <a:gd name="connsiteY0" fmla="*/ 280523 h 471023"/>
                <a:gd name="connsiteX1" fmla="*/ 12 w 850912"/>
                <a:gd name="connsiteY1" fmla="*/ 90023 h 471023"/>
                <a:gd name="connsiteX2" fmla="*/ 292112 w 850912"/>
                <a:gd name="connsiteY2" fmla="*/ 178923 h 471023"/>
                <a:gd name="connsiteX3" fmla="*/ 152412 w 850912"/>
                <a:gd name="connsiteY3" fmla="*/ 1123 h 471023"/>
                <a:gd name="connsiteX4" fmla="*/ 584212 w 850912"/>
                <a:gd name="connsiteY4" fmla="*/ 280523 h 471023"/>
                <a:gd name="connsiteX5" fmla="*/ 368312 w 850912"/>
                <a:gd name="connsiteY5" fmla="*/ 1123 h 471023"/>
                <a:gd name="connsiteX6" fmla="*/ 711212 w 850912"/>
                <a:gd name="connsiteY6" fmla="*/ 293223 h 471023"/>
                <a:gd name="connsiteX7" fmla="*/ 850912 w 850912"/>
                <a:gd name="connsiteY7" fmla="*/ 471023 h 471023"/>
                <a:gd name="connsiteX8" fmla="*/ 850912 w 850912"/>
                <a:gd name="connsiteY8" fmla="*/ 471023 h 47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0912" h="471023">
                  <a:moveTo>
                    <a:pt x="304812" y="280523"/>
                  </a:moveTo>
                  <a:cubicBezTo>
                    <a:pt x="153470" y="193739"/>
                    <a:pt x="2129" y="106956"/>
                    <a:pt x="12" y="90023"/>
                  </a:cubicBezTo>
                  <a:cubicBezTo>
                    <a:pt x="-2105" y="73090"/>
                    <a:pt x="266712" y="193740"/>
                    <a:pt x="292112" y="178923"/>
                  </a:cubicBezTo>
                  <a:cubicBezTo>
                    <a:pt x="317512" y="164106"/>
                    <a:pt x="103729" y="-15810"/>
                    <a:pt x="152412" y="1123"/>
                  </a:cubicBezTo>
                  <a:cubicBezTo>
                    <a:pt x="201095" y="18056"/>
                    <a:pt x="548229" y="280523"/>
                    <a:pt x="584212" y="280523"/>
                  </a:cubicBezTo>
                  <a:cubicBezTo>
                    <a:pt x="620195" y="280523"/>
                    <a:pt x="347145" y="-994"/>
                    <a:pt x="368312" y="1123"/>
                  </a:cubicBezTo>
                  <a:cubicBezTo>
                    <a:pt x="389479" y="3240"/>
                    <a:pt x="630779" y="214906"/>
                    <a:pt x="711212" y="293223"/>
                  </a:cubicBezTo>
                  <a:cubicBezTo>
                    <a:pt x="791645" y="371540"/>
                    <a:pt x="850912" y="471023"/>
                    <a:pt x="850912" y="471023"/>
                  </a:cubicBezTo>
                  <a:lnTo>
                    <a:pt x="850912" y="471023"/>
                  </a:ln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503B1C1-8E48-FF15-28CA-8170F85F1E38}"/>
                </a:ext>
              </a:extLst>
            </p:cNvPr>
            <p:cNvGrpSpPr/>
            <p:nvPr/>
          </p:nvGrpSpPr>
          <p:grpSpPr>
            <a:xfrm>
              <a:off x="9039149" y="2452377"/>
              <a:ext cx="412311" cy="425925"/>
              <a:chOff x="7293017" y="1684135"/>
              <a:chExt cx="412311" cy="425925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65D55F2-E45D-6C0A-2EC1-B4982ACEBB0B}"/>
                  </a:ext>
                </a:extLst>
              </p:cNvPr>
              <p:cNvSpPr/>
              <p:nvPr/>
            </p:nvSpPr>
            <p:spPr>
              <a:xfrm>
                <a:off x="7386083" y="1785357"/>
                <a:ext cx="319245" cy="3247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7DB88FA-7296-CEA9-BF5E-CC60B5446112}"/>
                  </a:ext>
                </a:extLst>
              </p:cNvPr>
              <p:cNvSpPr/>
              <p:nvPr/>
            </p:nvSpPr>
            <p:spPr>
              <a:xfrm>
                <a:off x="7436028" y="1839974"/>
                <a:ext cx="109677" cy="11155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22A5F3A-4109-C819-BC7E-556B3822D21C}"/>
                  </a:ext>
                </a:extLst>
              </p:cNvPr>
              <p:cNvSpPr/>
              <p:nvPr/>
            </p:nvSpPr>
            <p:spPr>
              <a:xfrm>
                <a:off x="7634500" y="1976316"/>
                <a:ext cx="47219" cy="480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8A77A1E-BC69-E9CE-080A-E27586BE14E6}"/>
                  </a:ext>
                </a:extLst>
              </p:cNvPr>
              <p:cNvSpPr/>
              <p:nvPr/>
            </p:nvSpPr>
            <p:spPr>
              <a:xfrm>
                <a:off x="7293017" y="1684135"/>
                <a:ext cx="95162" cy="53757"/>
              </a:xfrm>
              <a:custGeom>
                <a:avLst/>
                <a:gdLst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71028 h 271028"/>
                  <a:gd name="connsiteX1" fmla="*/ 518160 w 518160"/>
                  <a:gd name="connsiteY1" fmla="*/ 4328 h 271028"/>
                  <a:gd name="connsiteX2" fmla="*/ 518160 w 518160"/>
                  <a:gd name="connsiteY2" fmla="*/ 4328 h 271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160" h="271028">
                    <a:moveTo>
                      <a:pt x="0" y="271028"/>
                    </a:moveTo>
                    <a:cubicBezTo>
                      <a:pt x="120332" y="-51234"/>
                      <a:pt x="369253" y="2741"/>
                      <a:pt x="518160" y="4328"/>
                    </a:cubicBezTo>
                    <a:lnTo>
                      <a:pt x="518160" y="432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E2EAA14-7515-403F-728D-029F30D5DAD9}"/>
                </a:ext>
              </a:extLst>
            </p:cNvPr>
            <p:cNvGrpSpPr/>
            <p:nvPr/>
          </p:nvGrpSpPr>
          <p:grpSpPr>
            <a:xfrm rot="1516108">
              <a:off x="4756275" y="1522329"/>
              <a:ext cx="2154542" cy="1493607"/>
              <a:chOff x="4750915" y="1528019"/>
              <a:chExt cx="2154542" cy="1493607"/>
            </a:xfrm>
          </p:grpSpPr>
          <p:sp>
            <p:nvSpPr>
              <p:cNvPr id="81" name="Rectangle 5">
                <a:extLst>
                  <a:ext uri="{FF2B5EF4-FFF2-40B4-BE49-F238E27FC236}">
                    <a16:creationId xmlns:a16="http://schemas.microsoft.com/office/drawing/2014/main" id="{E9DE8F2F-F24C-ECC1-D9F4-DBDA6F9FF5D0}"/>
                  </a:ext>
                </a:extLst>
              </p:cNvPr>
              <p:cNvSpPr/>
              <p:nvPr/>
            </p:nvSpPr>
            <p:spPr>
              <a:xfrm>
                <a:off x="4750915" y="1582437"/>
                <a:ext cx="2015728" cy="1439189"/>
              </a:xfrm>
              <a:custGeom>
                <a:avLst/>
                <a:gdLst>
                  <a:gd name="connsiteX0" fmla="*/ 0 w 1117600"/>
                  <a:gd name="connsiteY0" fmla="*/ 0 h 977900"/>
                  <a:gd name="connsiteX1" fmla="*/ 1117600 w 1117600"/>
                  <a:gd name="connsiteY1" fmla="*/ 0 h 977900"/>
                  <a:gd name="connsiteX2" fmla="*/ 1117600 w 1117600"/>
                  <a:gd name="connsiteY2" fmla="*/ 977900 h 977900"/>
                  <a:gd name="connsiteX3" fmla="*/ 0 w 1117600"/>
                  <a:gd name="connsiteY3" fmla="*/ 977900 h 977900"/>
                  <a:gd name="connsiteX4" fmla="*/ 0 w 1117600"/>
                  <a:gd name="connsiteY4" fmla="*/ 0 h 977900"/>
                  <a:gd name="connsiteX0" fmla="*/ 0 w 1739900"/>
                  <a:gd name="connsiteY0" fmla="*/ 127000 h 977900"/>
                  <a:gd name="connsiteX1" fmla="*/ 1739900 w 1739900"/>
                  <a:gd name="connsiteY1" fmla="*/ 0 h 977900"/>
                  <a:gd name="connsiteX2" fmla="*/ 1739900 w 1739900"/>
                  <a:gd name="connsiteY2" fmla="*/ 977900 h 977900"/>
                  <a:gd name="connsiteX3" fmla="*/ 622300 w 1739900"/>
                  <a:gd name="connsiteY3" fmla="*/ 977900 h 977900"/>
                  <a:gd name="connsiteX4" fmla="*/ 0 w 1739900"/>
                  <a:gd name="connsiteY4" fmla="*/ 127000 h 977900"/>
                  <a:gd name="connsiteX0" fmla="*/ 247248 w 1987148"/>
                  <a:gd name="connsiteY0" fmla="*/ 127000 h 977900"/>
                  <a:gd name="connsiteX1" fmla="*/ 1987148 w 1987148"/>
                  <a:gd name="connsiteY1" fmla="*/ 0 h 977900"/>
                  <a:gd name="connsiteX2" fmla="*/ 1987148 w 1987148"/>
                  <a:gd name="connsiteY2" fmla="*/ 977900 h 977900"/>
                  <a:gd name="connsiteX3" fmla="*/ 869548 w 1987148"/>
                  <a:gd name="connsiteY3" fmla="*/ 977900 h 977900"/>
                  <a:gd name="connsiteX4" fmla="*/ 0 w 1987148"/>
                  <a:gd name="connsiteY4" fmla="*/ 359250 h 977900"/>
                  <a:gd name="connsiteX5" fmla="*/ 247248 w 1987148"/>
                  <a:gd name="connsiteY5" fmla="*/ 127000 h 977900"/>
                  <a:gd name="connsiteX0" fmla="*/ 247248 w 1987148"/>
                  <a:gd name="connsiteY0" fmla="*/ 127000 h 977900"/>
                  <a:gd name="connsiteX1" fmla="*/ 1987148 w 1987148"/>
                  <a:gd name="connsiteY1" fmla="*/ 0 h 977900"/>
                  <a:gd name="connsiteX2" fmla="*/ 1987148 w 1987148"/>
                  <a:gd name="connsiteY2" fmla="*/ 977900 h 977900"/>
                  <a:gd name="connsiteX3" fmla="*/ 869548 w 1987148"/>
                  <a:gd name="connsiteY3" fmla="*/ 977900 h 977900"/>
                  <a:gd name="connsiteX4" fmla="*/ 0 w 1987148"/>
                  <a:gd name="connsiteY4" fmla="*/ 359250 h 977900"/>
                  <a:gd name="connsiteX5" fmla="*/ 338138 w 1987148"/>
                  <a:gd name="connsiteY5" fmla="*/ 264000 h 977900"/>
                  <a:gd name="connsiteX6" fmla="*/ 247248 w 1987148"/>
                  <a:gd name="connsiteY6" fmla="*/ 127000 h 977900"/>
                  <a:gd name="connsiteX0" fmla="*/ 253534 w 1993434"/>
                  <a:gd name="connsiteY0" fmla="*/ 127000 h 977900"/>
                  <a:gd name="connsiteX1" fmla="*/ 1993434 w 1993434"/>
                  <a:gd name="connsiteY1" fmla="*/ 0 h 977900"/>
                  <a:gd name="connsiteX2" fmla="*/ 1993434 w 1993434"/>
                  <a:gd name="connsiteY2" fmla="*/ 977900 h 977900"/>
                  <a:gd name="connsiteX3" fmla="*/ 875834 w 1993434"/>
                  <a:gd name="connsiteY3" fmla="*/ 977900 h 977900"/>
                  <a:gd name="connsiteX4" fmla="*/ 211074 w 1993434"/>
                  <a:gd name="connsiteY4" fmla="*/ 464025 h 977900"/>
                  <a:gd name="connsiteX5" fmla="*/ 6286 w 1993434"/>
                  <a:gd name="connsiteY5" fmla="*/ 359250 h 977900"/>
                  <a:gd name="connsiteX6" fmla="*/ 344424 w 1993434"/>
                  <a:gd name="connsiteY6" fmla="*/ 264000 h 977900"/>
                  <a:gd name="connsiteX7" fmla="*/ 253534 w 1993434"/>
                  <a:gd name="connsiteY7" fmla="*/ 127000 h 977900"/>
                  <a:gd name="connsiteX0" fmla="*/ 250823 w 1990723"/>
                  <a:gd name="connsiteY0" fmla="*/ 127000 h 977900"/>
                  <a:gd name="connsiteX1" fmla="*/ 1990723 w 1990723"/>
                  <a:gd name="connsiteY1" fmla="*/ 0 h 977900"/>
                  <a:gd name="connsiteX2" fmla="*/ 1990723 w 1990723"/>
                  <a:gd name="connsiteY2" fmla="*/ 977900 h 977900"/>
                  <a:gd name="connsiteX3" fmla="*/ 873123 w 1990723"/>
                  <a:gd name="connsiteY3" fmla="*/ 977900 h 977900"/>
                  <a:gd name="connsiteX4" fmla="*/ 184550 w 1990723"/>
                  <a:gd name="connsiteY4" fmla="*/ 597375 h 977900"/>
                  <a:gd name="connsiteX5" fmla="*/ 208363 w 1990723"/>
                  <a:gd name="connsiteY5" fmla="*/ 464025 h 977900"/>
                  <a:gd name="connsiteX6" fmla="*/ 3575 w 1990723"/>
                  <a:gd name="connsiteY6" fmla="*/ 359250 h 977900"/>
                  <a:gd name="connsiteX7" fmla="*/ 341713 w 1990723"/>
                  <a:gd name="connsiteY7" fmla="*/ 264000 h 977900"/>
                  <a:gd name="connsiteX8" fmla="*/ 250823 w 1990723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19829 w 2035552"/>
                  <a:gd name="connsiteY4" fmla="*/ 654525 h 977900"/>
                  <a:gd name="connsiteX5" fmla="*/ 253192 w 2035552"/>
                  <a:gd name="connsiteY5" fmla="*/ 464025 h 977900"/>
                  <a:gd name="connsiteX6" fmla="*/ 48404 w 2035552"/>
                  <a:gd name="connsiteY6" fmla="*/ 359250 h 977900"/>
                  <a:gd name="connsiteX7" fmla="*/ 386542 w 2035552"/>
                  <a:gd name="connsiteY7" fmla="*/ 264000 h 977900"/>
                  <a:gd name="connsiteX8" fmla="*/ 295652 w 2035552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19829 w 2035552"/>
                  <a:gd name="connsiteY4" fmla="*/ 654525 h 977900"/>
                  <a:gd name="connsiteX5" fmla="*/ 253192 w 2035552"/>
                  <a:gd name="connsiteY5" fmla="*/ 464025 h 977900"/>
                  <a:gd name="connsiteX6" fmla="*/ 48404 w 2035552"/>
                  <a:gd name="connsiteY6" fmla="*/ 359250 h 977900"/>
                  <a:gd name="connsiteX7" fmla="*/ 386542 w 2035552"/>
                  <a:gd name="connsiteY7" fmla="*/ 264000 h 977900"/>
                  <a:gd name="connsiteX8" fmla="*/ 295652 w 2035552"/>
                  <a:gd name="connsiteY8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219854 w 2035552"/>
                  <a:gd name="connsiteY4" fmla="*/ 616425 h 977900"/>
                  <a:gd name="connsiteX5" fmla="*/ 19829 w 2035552"/>
                  <a:gd name="connsiteY5" fmla="*/ 654525 h 977900"/>
                  <a:gd name="connsiteX6" fmla="*/ 253192 w 2035552"/>
                  <a:gd name="connsiteY6" fmla="*/ 464025 h 977900"/>
                  <a:gd name="connsiteX7" fmla="*/ 48404 w 2035552"/>
                  <a:gd name="connsiteY7" fmla="*/ 359250 h 977900"/>
                  <a:gd name="connsiteX8" fmla="*/ 386542 w 2035552"/>
                  <a:gd name="connsiteY8" fmla="*/ 264000 h 977900"/>
                  <a:gd name="connsiteX9" fmla="*/ 295652 w 2035552"/>
                  <a:gd name="connsiteY9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48404 w 2035552"/>
                  <a:gd name="connsiteY4" fmla="*/ 849788 h 977900"/>
                  <a:gd name="connsiteX5" fmla="*/ 219854 w 2035552"/>
                  <a:gd name="connsiteY5" fmla="*/ 616425 h 977900"/>
                  <a:gd name="connsiteX6" fmla="*/ 19829 w 2035552"/>
                  <a:gd name="connsiteY6" fmla="*/ 654525 h 977900"/>
                  <a:gd name="connsiteX7" fmla="*/ 253192 w 2035552"/>
                  <a:gd name="connsiteY7" fmla="*/ 464025 h 977900"/>
                  <a:gd name="connsiteX8" fmla="*/ 48404 w 2035552"/>
                  <a:gd name="connsiteY8" fmla="*/ 359250 h 977900"/>
                  <a:gd name="connsiteX9" fmla="*/ 386542 w 2035552"/>
                  <a:gd name="connsiteY9" fmla="*/ 264000 h 977900"/>
                  <a:gd name="connsiteX10" fmla="*/ 295652 w 2035552"/>
                  <a:gd name="connsiteY10" fmla="*/ 127000 h 977900"/>
                  <a:gd name="connsiteX0" fmla="*/ 295652 w 2035552"/>
                  <a:gd name="connsiteY0" fmla="*/ 127000 h 977900"/>
                  <a:gd name="connsiteX1" fmla="*/ 2035552 w 2035552"/>
                  <a:gd name="connsiteY1" fmla="*/ 0 h 977900"/>
                  <a:gd name="connsiteX2" fmla="*/ 2035552 w 2035552"/>
                  <a:gd name="connsiteY2" fmla="*/ 977900 h 977900"/>
                  <a:gd name="connsiteX3" fmla="*/ 917952 w 2035552"/>
                  <a:gd name="connsiteY3" fmla="*/ 977900 h 977900"/>
                  <a:gd name="connsiteX4" fmla="*/ 248429 w 2035552"/>
                  <a:gd name="connsiteY4" fmla="*/ 783113 h 977900"/>
                  <a:gd name="connsiteX5" fmla="*/ 48404 w 2035552"/>
                  <a:gd name="connsiteY5" fmla="*/ 849788 h 977900"/>
                  <a:gd name="connsiteX6" fmla="*/ 219854 w 2035552"/>
                  <a:gd name="connsiteY6" fmla="*/ 616425 h 977900"/>
                  <a:gd name="connsiteX7" fmla="*/ 19829 w 2035552"/>
                  <a:gd name="connsiteY7" fmla="*/ 654525 h 977900"/>
                  <a:gd name="connsiteX8" fmla="*/ 253192 w 2035552"/>
                  <a:gd name="connsiteY8" fmla="*/ 464025 h 977900"/>
                  <a:gd name="connsiteX9" fmla="*/ 48404 w 2035552"/>
                  <a:gd name="connsiteY9" fmla="*/ 359250 h 977900"/>
                  <a:gd name="connsiteX10" fmla="*/ 386542 w 2035552"/>
                  <a:gd name="connsiteY10" fmla="*/ 264000 h 977900"/>
                  <a:gd name="connsiteX11" fmla="*/ 295652 w 2035552"/>
                  <a:gd name="connsiteY11" fmla="*/ 127000 h 977900"/>
                  <a:gd name="connsiteX0" fmla="*/ 295652 w 2035552"/>
                  <a:gd name="connsiteY0" fmla="*/ 127000 h 1045719"/>
                  <a:gd name="connsiteX1" fmla="*/ 2035552 w 2035552"/>
                  <a:gd name="connsiteY1" fmla="*/ 0 h 1045719"/>
                  <a:gd name="connsiteX2" fmla="*/ 2035552 w 2035552"/>
                  <a:gd name="connsiteY2" fmla="*/ 977900 h 1045719"/>
                  <a:gd name="connsiteX3" fmla="*/ 917952 w 2035552"/>
                  <a:gd name="connsiteY3" fmla="*/ 977900 h 1045719"/>
                  <a:gd name="connsiteX4" fmla="*/ 134129 w 2035552"/>
                  <a:gd name="connsiteY4" fmla="*/ 1040288 h 1045719"/>
                  <a:gd name="connsiteX5" fmla="*/ 248429 w 2035552"/>
                  <a:gd name="connsiteY5" fmla="*/ 783113 h 1045719"/>
                  <a:gd name="connsiteX6" fmla="*/ 48404 w 2035552"/>
                  <a:gd name="connsiteY6" fmla="*/ 849788 h 1045719"/>
                  <a:gd name="connsiteX7" fmla="*/ 219854 w 2035552"/>
                  <a:gd name="connsiteY7" fmla="*/ 616425 h 1045719"/>
                  <a:gd name="connsiteX8" fmla="*/ 19829 w 2035552"/>
                  <a:gd name="connsiteY8" fmla="*/ 654525 h 1045719"/>
                  <a:gd name="connsiteX9" fmla="*/ 253192 w 2035552"/>
                  <a:gd name="connsiteY9" fmla="*/ 464025 h 1045719"/>
                  <a:gd name="connsiteX10" fmla="*/ 48404 w 2035552"/>
                  <a:gd name="connsiteY10" fmla="*/ 359250 h 1045719"/>
                  <a:gd name="connsiteX11" fmla="*/ 386542 w 2035552"/>
                  <a:gd name="connsiteY11" fmla="*/ 264000 h 1045719"/>
                  <a:gd name="connsiteX12" fmla="*/ 295652 w 2035552"/>
                  <a:gd name="connsiteY12" fmla="*/ 127000 h 1045719"/>
                  <a:gd name="connsiteX0" fmla="*/ 295652 w 2035552"/>
                  <a:gd name="connsiteY0" fmla="*/ 127000 h 1048316"/>
                  <a:gd name="connsiteX1" fmla="*/ 2035552 w 2035552"/>
                  <a:gd name="connsiteY1" fmla="*/ 0 h 1048316"/>
                  <a:gd name="connsiteX2" fmla="*/ 2035552 w 2035552"/>
                  <a:gd name="connsiteY2" fmla="*/ 977900 h 1048316"/>
                  <a:gd name="connsiteX3" fmla="*/ 917952 w 2035552"/>
                  <a:gd name="connsiteY3" fmla="*/ 977900 h 1048316"/>
                  <a:gd name="connsiteX4" fmla="*/ 310342 w 2035552"/>
                  <a:gd name="connsiteY4" fmla="*/ 935513 h 1048316"/>
                  <a:gd name="connsiteX5" fmla="*/ 134129 w 2035552"/>
                  <a:gd name="connsiteY5" fmla="*/ 1040288 h 1048316"/>
                  <a:gd name="connsiteX6" fmla="*/ 248429 w 2035552"/>
                  <a:gd name="connsiteY6" fmla="*/ 783113 h 1048316"/>
                  <a:gd name="connsiteX7" fmla="*/ 48404 w 2035552"/>
                  <a:gd name="connsiteY7" fmla="*/ 849788 h 1048316"/>
                  <a:gd name="connsiteX8" fmla="*/ 219854 w 2035552"/>
                  <a:gd name="connsiteY8" fmla="*/ 616425 h 1048316"/>
                  <a:gd name="connsiteX9" fmla="*/ 19829 w 2035552"/>
                  <a:gd name="connsiteY9" fmla="*/ 654525 h 1048316"/>
                  <a:gd name="connsiteX10" fmla="*/ 253192 w 2035552"/>
                  <a:gd name="connsiteY10" fmla="*/ 464025 h 1048316"/>
                  <a:gd name="connsiteX11" fmla="*/ 48404 w 2035552"/>
                  <a:gd name="connsiteY11" fmla="*/ 359250 h 1048316"/>
                  <a:gd name="connsiteX12" fmla="*/ 386542 w 2035552"/>
                  <a:gd name="connsiteY12" fmla="*/ 264000 h 1048316"/>
                  <a:gd name="connsiteX13" fmla="*/ 295652 w 2035552"/>
                  <a:gd name="connsiteY13" fmla="*/ 127000 h 1048316"/>
                  <a:gd name="connsiteX0" fmla="*/ 295652 w 2035552"/>
                  <a:gd name="connsiteY0" fmla="*/ 127000 h 1226164"/>
                  <a:gd name="connsiteX1" fmla="*/ 2035552 w 2035552"/>
                  <a:gd name="connsiteY1" fmla="*/ 0 h 1226164"/>
                  <a:gd name="connsiteX2" fmla="*/ 2035552 w 2035552"/>
                  <a:gd name="connsiteY2" fmla="*/ 977900 h 1226164"/>
                  <a:gd name="connsiteX3" fmla="*/ 917952 w 2035552"/>
                  <a:gd name="connsiteY3" fmla="*/ 977900 h 1226164"/>
                  <a:gd name="connsiteX4" fmla="*/ 296054 w 2035552"/>
                  <a:gd name="connsiteY4" fmla="*/ 1226024 h 1226164"/>
                  <a:gd name="connsiteX5" fmla="*/ 310342 w 2035552"/>
                  <a:gd name="connsiteY5" fmla="*/ 935513 h 1226164"/>
                  <a:gd name="connsiteX6" fmla="*/ 134129 w 2035552"/>
                  <a:gd name="connsiteY6" fmla="*/ 1040288 h 1226164"/>
                  <a:gd name="connsiteX7" fmla="*/ 248429 w 2035552"/>
                  <a:gd name="connsiteY7" fmla="*/ 783113 h 1226164"/>
                  <a:gd name="connsiteX8" fmla="*/ 48404 w 2035552"/>
                  <a:gd name="connsiteY8" fmla="*/ 849788 h 1226164"/>
                  <a:gd name="connsiteX9" fmla="*/ 219854 w 2035552"/>
                  <a:gd name="connsiteY9" fmla="*/ 616425 h 1226164"/>
                  <a:gd name="connsiteX10" fmla="*/ 19829 w 2035552"/>
                  <a:gd name="connsiteY10" fmla="*/ 654525 h 1226164"/>
                  <a:gd name="connsiteX11" fmla="*/ 253192 w 2035552"/>
                  <a:gd name="connsiteY11" fmla="*/ 464025 h 1226164"/>
                  <a:gd name="connsiteX12" fmla="*/ 48404 w 2035552"/>
                  <a:gd name="connsiteY12" fmla="*/ 359250 h 1226164"/>
                  <a:gd name="connsiteX13" fmla="*/ 386542 w 2035552"/>
                  <a:gd name="connsiteY13" fmla="*/ 264000 h 1226164"/>
                  <a:gd name="connsiteX14" fmla="*/ 295652 w 2035552"/>
                  <a:gd name="connsiteY14" fmla="*/ 127000 h 1226164"/>
                  <a:gd name="connsiteX0" fmla="*/ 295652 w 2035552"/>
                  <a:gd name="connsiteY0" fmla="*/ 127000 h 1231345"/>
                  <a:gd name="connsiteX1" fmla="*/ 2035552 w 2035552"/>
                  <a:gd name="connsiteY1" fmla="*/ 0 h 1231345"/>
                  <a:gd name="connsiteX2" fmla="*/ 2035552 w 2035552"/>
                  <a:gd name="connsiteY2" fmla="*/ 977900 h 1231345"/>
                  <a:gd name="connsiteX3" fmla="*/ 917952 w 2035552"/>
                  <a:gd name="connsiteY3" fmla="*/ 977900 h 1231345"/>
                  <a:gd name="connsiteX4" fmla="*/ 453217 w 2035552"/>
                  <a:gd name="connsiteY4" fmla="*/ 1059337 h 1231345"/>
                  <a:gd name="connsiteX5" fmla="*/ 296054 w 2035552"/>
                  <a:gd name="connsiteY5" fmla="*/ 1226024 h 1231345"/>
                  <a:gd name="connsiteX6" fmla="*/ 310342 w 2035552"/>
                  <a:gd name="connsiteY6" fmla="*/ 935513 h 1231345"/>
                  <a:gd name="connsiteX7" fmla="*/ 134129 w 2035552"/>
                  <a:gd name="connsiteY7" fmla="*/ 1040288 h 1231345"/>
                  <a:gd name="connsiteX8" fmla="*/ 248429 w 2035552"/>
                  <a:gd name="connsiteY8" fmla="*/ 783113 h 1231345"/>
                  <a:gd name="connsiteX9" fmla="*/ 48404 w 2035552"/>
                  <a:gd name="connsiteY9" fmla="*/ 849788 h 1231345"/>
                  <a:gd name="connsiteX10" fmla="*/ 219854 w 2035552"/>
                  <a:gd name="connsiteY10" fmla="*/ 616425 h 1231345"/>
                  <a:gd name="connsiteX11" fmla="*/ 19829 w 2035552"/>
                  <a:gd name="connsiteY11" fmla="*/ 654525 h 1231345"/>
                  <a:gd name="connsiteX12" fmla="*/ 253192 w 2035552"/>
                  <a:gd name="connsiteY12" fmla="*/ 464025 h 1231345"/>
                  <a:gd name="connsiteX13" fmla="*/ 48404 w 2035552"/>
                  <a:gd name="connsiteY13" fmla="*/ 359250 h 1231345"/>
                  <a:gd name="connsiteX14" fmla="*/ 386542 w 2035552"/>
                  <a:gd name="connsiteY14" fmla="*/ 264000 h 1231345"/>
                  <a:gd name="connsiteX15" fmla="*/ 295652 w 2035552"/>
                  <a:gd name="connsiteY15" fmla="*/ 127000 h 1231345"/>
                  <a:gd name="connsiteX0" fmla="*/ 295652 w 2035552"/>
                  <a:gd name="connsiteY0" fmla="*/ 127000 h 1245640"/>
                  <a:gd name="connsiteX1" fmla="*/ 2035552 w 2035552"/>
                  <a:gd name="connsiteY1" fmla="*/ 0 h 1245640"/>
                  <a:gd name="connsiteX2" fmla="*/ 2035552 w 2035552"/>
                  <a:gd name="connsiteY2" fmla="*/ 977900 h 1245640"/>
                  <a:gd name="connsiteX3" fmla="*/ 917952 w 2035552"/>
                  <a:gd name="connsiteY3" fmla="*/ 977900 h 1245640"/>
                  <a:gd name="connsiteX4" fmla="*/ 510367 w 2035552"/>
                  <a:gd name="connsiteY4" fmla="*/ 1245074 h 1245640"/>
                  <a:gd name="connsiteX5" fmla="*/ 453217 w 2035552"/>
                  <a:gd name="connsiteY5" fmla="*/ 1059337 h 1245640"/>
                  <a:gd name="connsiteX6" fmla="*/ 296054 w 2035552"/>
                  <a:gd name="connsiteY6" fmla="*/ 1226024 h 1245640"/>
                  <a:gd name="connsiteX7" fmla="*/ 310342 w 2035552"/>
                  <a:gd name="connsiteY7" fmla="*/ 935513 h 1245640"/>
                  <a:gd name="connsiteX8" fmla="*/ 134129 w 2035552"/>
                  <a:gd name="connsiteY8" fmla="*/ 1040288 h 1245640"/>
                  <a:gd name="connsiteX9" fmla="*/ 248429 w 2035552"/>
                  <a:gd name="connsiteY9" fmla="*/ 783113 h 1245640"/>
                  <a:gd name="connsiteX10" fmla="*/ 48404 w 2035552"/>
                  <a:gd name="connsiteY10" fmla="*/ 849788 h 1245640"/>
                  <a:gd name="connsiteX11" fmla="*/ 219854 w 2035552"/>
                  <a:gd name="connsiteY11" fmla="*/ 616425 h 1245640"/>
                  <a:gd name="connsiteX12" fmla="*/ 19829 w 2035552"/>
                  <a:gd name="connsiteY12" fmla="*/ 654525 h 1245640"/>
                  <a:gd name="connsiteX13" fmla="*/ 253192 w 2035552"/>
                  <a:gd name="connsiteY13" fmla="*/ 464025 h 1245640"/>
                  <a:gd name="connsiteX14" fmla="*/ 48404 w 2035552"/>
                  <a:gd name="connsiteY14" fmla="*/ 359250 h 1245640"/>
                  <a:gd name="connsiteX15" fmla="*/ 386542 w 2035552"/>
                  <a:gd name="connsiteY15" fmla="*/ 264000 h 1245640"/>
                  <a:gd name="connsiteX16" fmla="*/ 295652 w 2035552"/>
                  <a:gd name="connsiteY16" fmla="*/ 127000 h 1245640"/>
                  <a:gd name="connsiteX0" fmla="*/ 295652 w 2035552"/>
                  <a:gd name="connsiteY0" fmla="*/ 127000 h 1246968"/>
                  <a:gd name="connsiteX1" fmla="*/ 2035552 w 2035552"/>
                  <a:gd name="connsiteY1" fmla="*/ 0 h 1246968"/>
                  <a:gd name="connsiteX2" fmla="*/ 2035552 w 2035552"/>
                  <a:gd name="connsiteY2" fmla="*/ 977900 h 1246968"/>
                  <a:gd name="connsiteX3" fmla="*/ 917952 w 2035552"/>
                  <a:gd name="connsiteY3" fmla="*/ 977900 h 1246968"/>
                  <a:gd name="connsiteX4" fmla="*/ 572279 w 2035552"/>
                  <a:gd name="connsiteY4" fmla="*/ 1145061 h 1246968"/>
                  <a:gd name="connsiteX5" fmla="*/ 510367 w 2035552"/>
                  <a:gd name="connsiteY5" fmla="*/ 1245074 h 1246968"/>
                  <a:gd name="connsiteX6" fmla="*/ 453217 w 2035552"/>
                  <a:gd name="connsiteY6" fmla="*/ 1059337 h 1246968"/>
                  <a:gd name="connsiteX7" fmla="*/ 296054 w 2035552"/>
                  <a:gd name="connsiteY7" fmla="*/ 1226024 h 1246968"/>
                  <a:gd name="connsiteX8" fmla="*/ 310342 w 2035552"/>
                  <a:gd name="connsiteY8" fmla="*/ 935513 h 1246968"/>
                  <a:gd name="connsiteX9" fmla="*/ 134129 w 2035552"/>
                  <a:gd name="connsiteY9" fmla="*/ 1040288 h 1246968"/>
                  <a:gd name="connsiteX10" fmla="*/ 248429 w 2035552"/>
                  <a:gd name="connsiteY10" fmla="*/ 783113 h 1246968"/>
                  <a:gd name="connsiteX11" fmla="*/ 48404 w 2035552"/>
                  <a:gd name="connsiteY11" fmla="*/ 849788 h 1246968"/>
                  <a:gd name="connsiteX12" fmla="*/ 219854 w 2035552"/>
                  <a:gd name="connsiteY12" fmla="*/ 616425 h 1246968"/>
                  <a:gd name="connsiteX13" fmla="*/ 19829 w 2035552"/>
                  <a:gd name="connsiteY13" fmla="*/ 654525 h 1246968"/>
                  <a:gd name="connsiteX14" fmla="*/ 253192 w 2035552"/>
                  <a:gd name="connsiteY14" fmla="*/ 464025 h 1246968"/>
                  <a:gd name="connsiteX15" fmla="*/ 48404 w 2035552"/>
                  <a:gd name="connsiteY15" fmla="*/ 359250 h 1246968"/>
                  <a:gd name="connsiteX16" fmla="*/ 386542 w 2035552"/>
                  <a:gd name="connsiteY16" fmla="*/ 264000 h 1246968"/>
                  <a:gd name="connsiteX17" fmla="*/ 295652 w 2035552"/>
                  <a:gd name="connsiteY17" fmla="*/ 127000 h 1246968"/>
                  <a:gd name="connsiteX0" fmla="*/ 295652 w 2035552"/>
                  <a:gd name="connsiteY0" fmla="*/ 127000 h 1366081"/>
                  <a:gd name="connsiteX1" fmla="*/ 2035552 w 2035552"/>
                  <a:gd name="connsiteY1" fmla="*/ 0 h 1366081"/>
                  <a:gd name="connsiteX2" fmla="*/ 2035552 w 2035552"/>
                  <a:gd name="connsiteY2" fmla="*/ 977900 h 1366081"/>
                  <a:gd name="connsiteX3" fmla="*/ 917952 w 2035552"/>
                  <a:gd name="connsiteY3" fmla="*/ 977900 h 1366081"/>
                  <a:gd name="connsiteX4" fmla="*/ 648479 w 2035552"/>
                  <a:gd name="connsiteY4" fmla="*/ 1364136 h 1366081"/>
                  <a:gd name="connsiteX5" fmla="*/ 572279 w 2035552"/>
                  <a:gd name="connsiteY5" fmla="*/ 1145061 h 1366081"/>
                  <a:gd name="connsiteX6" fmla="*/ 510367 w 2035552"/>
                  <a:gd name="connsiteY6" fmla="*/ 1245074 h 1366081"/>
                  <a:gd name="connsiteX7" fmla="*/ 453217 w 2035552"/>
                  <a:gd name="connsiteY7" fmla="*/ 1059337 h 1366081"/>
                  <a:gd name="connsiteX8" fmla="*/ 296054 w 2035552"/>
                  <a:gd name="connsiteY8" fmla="*/ 1226024 h 1366081"/>
                  <a:gd name="connsiteX9" fmla="*/ 310342 w 2035552"/>
                  <a:gd name="connsiteY9" fmla="*/ 935513 h 1366081"/>
                  <a:gd name="connsiteX10" fmla="*/ 134129 w 2035552"/>
                  <a:gd name="connsiteY10" fmla="*/ 1040288 h 1366081"/>
                  <a:gd name="connsiteX11" fmla="*/ 248429 w 2035552"/>
                  <a:gd name="connsiteY11" fmla="*/ 783113 h 1366081"/>
                  <a:gd name="connsiteX12" fmla="*/ 48404 w 2035552"/>
                  <a:gd name="connsiteY12" fmla="*/ 849788 h 1366081"/>
                  <a:gd name="connsiteX13" fmla="*/ 219854 w 2035552"/>
                  <a:gd name="connsiteY13" fmla="*/ 616425 h 1366081"/>
                  <a:gd name="connsiteX14" fmla="*/ 19829 w 2035552"/>
                  <a:gd name="connsiteY14" fmla="*/ 654525 h 1366081"/>
                  <a:gd name="connsiteX15" fmla="*/ 253192 w 2035552"/>
                  <a:gd name="connsiteY15" fmla="*/ 464025 h 1366081"/>
                  <a:gd name="connsiteX16" fmla="*/ 48404 w 2035552"/>
                  <a:gd name="connsiteY16" fmla="*/ 359250 h 1366081"/>
                  <a:gd name="connsiteX17" fmla="*/ 386542 w 2035552"/>
                  <a:gd name="connsiteY17" fmla="*/ 264000 h 1366081"/>
                  <a:gd name="connsiteX18" fmla="*/ 295652 w 2035552"/>
                  <a:gd name="connsiteY18" fmla="*/ 127000 h 1366081"/>
                  <a:gd name="connsiteX0" fmla="*/ 295652 w 2035552"/>
                  <a:gd name="connsiteY0" fmla="*/ 127000 h 1366081"/>
                  <a:gd name="connsiteX1" fmla="*/ 2035552 w 2035552"/>
                  <a:gd name="connsiteY1" fmla="*/ 0 h 1366081"/>
                  <a:gd name="connsiteX2" fmla="*/ 2035552 w 2035552"/>
                  <a:gd name="connsiteY2" fmla="*/ 977900 h 1366081"/>
                  <a:gd name="connsiteX3" fmla="*/ 741740 w 2035552"/>
                  <a:gd name="connsiteY3" fmla="*/ 1263650 h 1366081"/>
                  <a:gd name="connsiteX4" fmla="*/ 648479 w 2035552"/>
                  <a:gd name="connsiteY4" fmla="*/ 1364136 h 1366081"/>
                  <a:gd name="connsiteX5" fmla="*/ 572279 w 2035552"/>
                  <a:gd name="connsiteY5" fmla="*/ 1145061 h 1366081"/>
                  <a:gd name="connsiteX6" fmla="*/ 510367 w 2035552"/>
                  <a:gd name="connsiteY6" fmla="*/ 1245074 h 1366081"/>
                  <a:gd name="connsiteX7" fmla="*/ 453217 w 2035552"/>
                  <a:gd name="connsiteY7" fmla="*/ 1059337 h 1366081"/>
                  <a:gd name="connsiteX8" fmla="*/ 296054 w 2035552"/>
                  <a:gd name="connsiteY8" fmla="*/ 1226024 h 1366081"/>
                  <a:gd name="connsiteX9" fmla="*/ 310342 w 2035552"/>
                  <a:gd name="connsiteY9" fmla="*/ 935513 h 1366081"/>
                  <a:gd name="connsiteX10" fmla="*/ 134129 w 2035552"/>
                  <a:gd name="connsiteY10" fmla="*/ 1040288 h 1366081"/>
                  <a:gd name="connsiteX11" fmla="*/ 248429 w 2035552"/>
                  <a:gd name="connsiteY11" fmla="*/ 783113 h 1366081"/>
                  <a:gd name="connsiteX12" fmla="*/ 48404 w 2035552"/>
                  <a:gd name="connsiteY12" fmla="*/ 849788 h 1366081"/>
                  <a:gd name="connsiteX13" fmla="*/ 219854 w 2035552"/>
                  <a:gd name="connsiteY13" fmla="*/ 616425 h 1366081"/>
                  <a:gd name="connsiteX14" fmla="*/ 19829 w 2035552"/>
                  <a:gd name="connsiteY14" fmla="*/ 654525 h 1366081"/>
                  <a:gd name="connsiteX15" fmla="*/ 253192 w 2035552"/>
                  <a:gd name="connsiteY15" fmla="*/ 464025 h 1366081"/>
                  <a:gd name="connsiteX16" fmla="*/ 48404 w 2035552"/>
                  <a:gd name="connsiteY16" fmla="*/ 359250 h 1366081"/>
                  <a:gd name="connsiteX17" fmla="*/ 386542 w 2035552"/>
                  <a:gd name="connsiteY17" fmla="*/ 264000 h 1366081"/>
                  <a:gd name="connsiteX18" fmla="*/ 295652 w 2035552"/>
                  <a:gd name="connsiteY18" fmla="*/ 127000 h 1366081"/>
                  <a:gd name="connsiteX0" fmla="*/ 295652 w 2035552"/>
                  <a:gd name="connsiteY0" fmla="*/ 127000 h 1366081"/>
                  <a:gd name="connsiteX1" fmla="*/ 853267 w 2035552"/>
                  <a:gd name="connsiteY1" fmla="*/ 16348 h 1366081"/>
                  <a:gd name="connsiteX2" fmla="*/ 2035552 w 2035552"/>
                  <a:gd name="connsiteY2" fmla="*/ 0 h 1366081"/>
                  <a:gd name="connsiteX3" fmla="*/ 2035552 w 2035552"/>
                  <a:gd name="connsiteY3" fmla="*/ 977900 h 1366081"/>
                  <a:gd name="connsiteX4" fmla="*/ 741740 w 2035552"/>
                  <a:gd name="connsiteY4" fmla="*/ 1263650 h 1366081"/>
                  <a:gd name="connsiteX5" fmla="*/ 648479 w 2035552"/>
                  <a:gd name="connsiteY5" fmla="*/ 1364136 h 1366081"/>
                  <a:gd name="connsiteX6" fmla="*/ 572279 w 2035552"/>
                  <a:gd name="connsiteY6" fmla="*/ 1145061 h 1366081"/>
                  <a:gd name="connsiteX7" fmla="*/ 510367 w 2035552"/>
                  <a:gd name="connsiteY7" fmla="*/ 1245074 h 1366081"/>
                  <a:gd name="connsiteX8" fmla="*/ 453217 w 2035552"/>
                  <a:gd name="connsiteY8" fmla="*/ 1059337 h 1366081"/>
                  <a:gd name="connsiteX9" fmla="*/ 296054 w 2035552"/>
                  <a:gd name="connsiteY9" fmla="*/ 1226024 h 1366081"/>
                  <a:gd name="connsiteX10" fmla="*/ 310342 w 2035552"/>
                  <a:gd name="connsiteY10" fmla="*/ 935513 h 1366081"/>
                  <a:gd name="connsiteX11" fmla="*/ 134129 w 2035552"/>
                  <a:gd name="connsiteY11" fmla="*/ 1040288 h 1366081"/>
                  <a:gd name="connsiteX12" fmla="*/ 248429 w 2035552"/>
                  <a:gd name="connsiteY12" fmla="*/ 783113 h 1366081"/>
                  <a:gd name="connsiteX13" fmla="*/ 48404 w 2035552"/>
                  <a:gd name="connsiteY13" fmla="*/ 849788 h 1366081"/>
                  <a:gd name="connsiteX14" fmla="*/ 219854 w 2035552"/>
                  <a:gd name="connsiteY14" fmla="*/ 616425 h 1366081"/>
                  <a:gd name="connsiteX15" fmla="*/ 19829 w 2035552"/>
                  <a:gd name="connsiteY15" fmla="*/ 654525 h 1366081"/>
                  <a:gd name="connsiteX16" fmla="*/ 253192 w 2035552"/>
                  <a:gd name="connsiteY16" fmla="*/ 464025 h 1366081"/>
                  <a:gd name="connsiteX17" fmla="*/ 48404 w 2035552"/>
                  <a:gd name="connsiteY17" fmla="*/ 359250 h 1366081"/>
                  <a:gd name="connsiteX18" fmla="*/ 386542 w 2035552"/>
                  <a:gd name="connsiteY18" fmla="*/ 264000 h 1366081"/>
                  <a:gd name="connsiteX19" fmla="*/ 295652 w 2035552"/>
                  <a:gd name="connsiteY19" fmla="*/ 127000 h 1366081"/>
                  <a:gd name="connsiteX0" fmla="*/ 295652 w 2035552"/>
                  <a:gd name="connsiteY0" fmla="*/ 148752 h 1387833"/>
                  <a:gd name="connsiteX1" fmla="*/ 853267 w 2035552"/>
                  <a:gd name="connsiteY1" fmla="*/ 38100 h 1387833"/>
                  <a:gd name="connsiteX2" fmla="*/ 686579 w 2035552"/>
                  <a:gd name="connsiteY2" fmla="*/ 0 h 1387833"/>
                  <a:gd name="connsiteX3" fmla="*/ 2035552 w 2035552"/>
                  <a:gd name="connsiteY3" fmla="*/ 21752 h 1387833"/>
                  <a:gd name="connsiteX4" fmla="*/ 2035552 w 2035552"/>
                  <a:gd name="connsiteY4" fmla="*/ 999652 h 1387833"/>
                  <a:gd name="connsiteX5" fmla="*/ 741740 w 2035552"/>
                  <a:gd name="connsiteY5" fmla="*/ 1285402 h 1387833"/>
                  <a:gd name="connsiteX6" fmla="*/ 648479 w 2035552"/>
                  <a:gd name="connsiteY6" fmla="*/ 1385888 h 1387833"/>
                  <a:gd name="connsiteX7" fmla="*/ 572279 w 2035552"/>
                  <a:gd name="connsiteY7" fmla="*/ 1166813 h 1387833"/>
                  <a:gd name="connsiteX8" fmla="*/ 510367 w 2035552"/>
                  <a:gd name="connsiteY8" fmla="*/ 1266826 h 1387833"/>
                  <a:gd name="connsiteX9" fmla="*/ 453217 w 2035552"/>
                  <a:gd name="connsiteY9" fmla="*/ 1081089 h 1387833"/>
                  <a:gd name="connsiteX10" fmla="*/ 296054 w 2035552"/>
                  <a:gd name="connsiteY10" fmla="*/ 1247776 h 1387833"/>
                  <a:gd name="connsiteX11" fmla="*/ 310342 w 2035552"/>
                  <a:gd name="connsiteY11" fmla="*/ 957265 h 1387833"/>
                  <a:gd name="connsiteX12" fmla="*/ 134129 w 2035552"/>
                  <a:gd name="connsiteY12" fmla="*/ 1062040 h 1387833"/>
                  <a:gd name="connsiteX13" fmla="*/ 248429 w 2035552"/>
                  <a:gd name="connsiteY13" fmla="*/ 804865 h 1387833"/>
                  <a:gd name="connsiteX14" fmla="*/ 48404 w 2035552"/>
                  <a:gd name="connsiteY14" fmla="*/ 871540 h 1387833"/>
                  <a:gd name="connsiteX15" fmla="*/ 219854 w 2035552"/>
                  <a:gd name="connsiteY15" fmla="*/ 638177 h 1387833"/>
                  <a:gd name="connsiteX16" fmla="*/ 19829 w 2035552"/>
                  <a:gd name="connsiteY16" fmla="*/ 676277 h 1387833"/>
                  <a:gd name="connsiteX17" fmla="*/ 253192 w 2035552"/>
                  <a:gd name="connsiteY17" fmla="*/ 485777 h 1387833"/>
                  <a:gd name="connsiteX18" fmla="*/ 48404 w 2035552"/>
                  <a:gd name="connsiteY18" fmla="*/ 381002 h 1387833"/>
                  <a:gd name="connsiteX19" fmla="*/ 386542 w 2035552"/>
                  <a:gd name="connsiteY19" fmla="*/ 285752 h 1387833"/>
                  <a:gd name="connsiteX20" fmla="*/ 295652 w 2035552"/>
                  <a:gd name="connsiteY20" fmla="*/ 148752 h 1387833"/>
                  <a:gd name="connsiteX0" fmla="*/ 295652 w 2035552"/>
                  <a:gd name="connsiteY0" fmla="*/ 188432 h 1427513"/>
                  <a:gd name="connsiteX1" fmla="*/ 853267 w 2035552"/>
                  <a:gd name="connsiteY1" fmla="*/ 77780 h 1427513"/>
                  <a:gd name="connsiteX2" fmla="*/ 686579 w 2035552"/>
                  <a:gd name="connsiteY2" fmla="*/ 39680 h 1427513"/>
                  <a:gd name="connsiteX3" fmla="*/ 2035552 w 2035552"/>
                  <a:gd name="connsiteY3" fmla="*/ 61432 h 1427513"/>
                  <a:gd name="connsiteX4" fmla="*/ 2035552 w 2035552"/>
                  <a:gd name="connsiteY4" fmla="*/ 1039332 h 1427513"/>
                  <a:gd name="connsiteX5" fmla="*/ 741740 w 2035552"/>
                  <a:gd name="connsiteY5" fmla="*/ 1325082 h 1427513"/>
                  <a:gd name="connsiteX6" fmla="*/ 648479 w 2035552"/>
                  <a:gd name="connsiteY6" fmla="*/ 1425568 h 1427513"/>
                  <a:gd name="connsiteX7" fmla="*/ 572279 w 2035552"/>
                  <a:gd name="connsiteY7" fmla="*/ 1206493 h 1427513"/>
                  <a:gd name="connsiteX8" fmla="*/ 510367 w 2035552"/>
                  <a:gd name="connsiteY8" fmla="*/ 1306506 h 1427513"/>
                  <a:gd name="connsiteX9" fmla="*/ 453217 w 2035552"/>
                  <a:gd name="connsiteY9" fmla="*/ 1120769 h 1427513"/>
                  <a:gd name="connsiteX10" fmla="*/ 296054 w 2035552"/>
                  <a:gd name="connsiteY10" fmla="*/ 1287456 h 1427513"/>
                  <a:gd name="connsiteX11" fmla="*/ 310342 w 2035552"/>
                  <a:gd name="connsiteY11" fmla="*/ 996945 h 1427513"/>
                  <a:gd name="connsiteX12" fmla="*/ 134129 w 2035552"/>
                  <a:gd name="connsiteY12" fmla="*/ 1101720 h 1427513"/>
                  <a:gd name="connsiteX13" fmla="*/ 248429 w 2035552"/>
                  <a:gd name="connsiteY13" fmla="*/ 844545 h 1427513"/>
                  <a:gd name="connsiteX14" fmla="*/ 48404 w 2035552"/>
                  <a:gd name="connsiteY14" fmla="*/ 911220 h 1427513"/>
                  <a:gd name="connsiteX15" fmla="*/ 219854 w 2035552"/>
                  <a:gd name="connsiteY15" fmla="*/ 677857 h 1427513"/>
                  <a:gd name="connsiteX16" fmla="*/ 19829 w 2035552"/>
                  <a:gd name="connsiteY16" fmla="*/ 715957 h 1427513"/>
                  <a:gd name="connsiteX17" fmla="*/ 253192 w 2035552"/>
                  <a:gd name="connsiteY17" fmla="*/ 525457 h 1427513"/>
                  <a:gd name="connsiteX18" fmla="*/ 48404 w 2035552"/>
                  <a:gd name="connsiteY18" fmla="*/ 420682 h 1427513"/>
                  <a:gd name="connsiteX19" fmla="*/ 386542 w 2035552"/>
                  <a:gd name="connsiteY19" fmla="*/ 325432 h 1427513"/>
                  <a:gd name="connsiteX20" fmla="*/ 295652 w 2035552"/>
                  <a:gd name="connsiteY20" fmla="*/ 188432 h 1427513"/>
                  <a:gd name="connsiteX0" fmla="*/ 295652 w 2035552"/>
                  <a:gd name="connsiteY0" fmla="*/ 181079 h 1420160"/>
                  <a:gd name="connsiteX1" fmla="*/ 853267 w 2035552"/>
                  <a:gd name="connsiteY1" fmla="*/ 70427 h 1420160"/>
                  <a:gd name="connsiteX2" fmla="*/ 634191 w 2035552"/>
                  <a:gd name="connsiteY2" fmla="*/ 41852 h 1420160"/>
                  <a:gd name="connsiteX3" fmla="*/ 2035552 w 2035552"/>
                  <a:gd name="connsiteY3" fmla="*/ 54079 h 1420160"/>
                  <a:gd name="connsiteX4" fmla="*/ 2035552 w 2035552"/>
                  <a:gd name="connsiteY4" fmla="*/ 1031979 h 1420160"/>
                  <a:gd name="connsiteX5" fmla="*/ 741740 w 2035552"/>
                  <a:gd name="connsiteY5" fmla="*/ 1317729 h 1420160"/>
                  <a:gd name="connsiteX6" fmla="*/ 648479 w 2035552"/>
                  <a:gd name="connsiteY6" fmla="*/ 1418215 h 1420160"/>
                  <a:gd name="connsiteX7" fmla="*/ 572279 w 2035552"/>
                  <a:gd name="connsiteY7" fmla="*/ 1199140 h 1420160"/>
                  <a:gd name="connsiteX8" fmla="*/ 510367 w 2035552"/>
                  <a:gd name="connsiteY8" fmla="*/ 1299153 h 1420160"/>
                  <a:gd name="connsiteX9" fmla="*/ 453217 w 2035552"/>
                  <a:gd name="connsiteY9" fmla="*/ 1113416 h 1420160"/>
                  <a:gd name="connsiteX10" fmla="*/ 296054 w 2035552"/>
                  <a:gd name="connsiteY10" fmla="*/ 1280103 h 1420160"/>
                  <a:gd name="connsiteX11" fmla="*/ 310342 w 2035552"/>
                  <a:gd name="connsiteY11" fmla="*/ 989592 h 1420160"/>
                  <a:gd name="connsiteX12" fmla="*/ 134129 w 2035552"/>
                  <a:gd name="connsiteY12" fmla="*/ 1094367 h 1420160"/>
                  <a:gd name="connsiteX13" fmla="*/ 248429 w 2035552"/>
                  <a:gd name="connsiteY13" fmla="*/ 837192 h 1420160"/>
                  <a:gd name="connsiteX14" fmla="*/ 48404 w 2035552"/>
                  <a:gd name="connsiteY14" fmla="*/ 903867 h 1420160"/>
                  <a:gd name="connsiteX15" fmla="*/ 219854 w 2035552"/>
                  <a:gd name="connsiteY15" fmla="*/ 670504 h 1420160"/>
                  <a:gd name="connsiteX16" fmla="*/ 19829 w 2035552"/>
                  <a:gd name="connsiteY16" fmla="*/ 708604 h 1420160"/>
                  <a:gd name="connsiteX17" fmla="*/ 253192 w 2035552"/>
                  <a:gd name="connsiteY17" fmla="*/ 518104 h 1420160"/>
                  <a:gd name="connsiteX18" fmla="*/ 48404 w 2035552"/>
                  <a:gd name="connsiteY18" fmla="*/ 413329 h 1420160"/>
                  <a:gd name="connsiteX19" fmla="*/ 386542 w 2035552"/>
                  <a:gd name="connsiteY19" fmla="*/ 318079 h 1420160"/>
                  <a:gd name="connsiteX20" fmla="*/ 295652 w 2035552"/>
                  <a:gd name="connsiteY20" fmla="*/ 181079 h 1420160"/>
                  <a:gd name="connsiteX0" fmla="*/ 295652 w 2035552"/>
                  <a:gd name="connsiteY0" fmla="*/ 200108 h 1439189"/>
                  <a:gd name="connsiteX1" fmla="*/ 853267 w 2035552"/>
                  <a:gd name="connsiteY1" fmla="*/ 89456 h 1439189"/>
                  <a:gd name="connsiteX2" fmla="*/ 634191 w 2035552"/>
                  <a:gd name="connsiteY2" fmla="*/ 60881 h 1439189"/>
                  <a:gd name="connsiteX3" fmla="*/ 2035552 w 2035552"/>
                  <a:gd name="connsiteY3" fmla="*/ 73108 h 1439189"/>
                  <a:gd name="connsiteX4" fmla="*/ 2035552 w 2035552"/>
                  <a:gd name="connsiteY4" fmla="*/ 1051008 h 1439189"/>
                  <a:gd name="connsiteX5" fmla="*/ 741740 w 2035552"/>
                  <a:gd name="connsiteY5" fmla="*/ 1336758 h 1439189"/>
                  <a:gd name="connsiteX6" fmla="*/ 648479 w 2035552"/>
                  <a:gd name="connsiteY6" fmla="*/ 1437244 h 1439189"/>
                  <a:gd name="connsiteX7" fmla="*/ 572279 w 2035552"/>
                  <a:gd name="connsiteY7" fmla="*/ 1218169 h 1439189"/>
                  <a:gd name="connsiteX8" fmla="*/ 510367 w 2035552"/>
                  <a:gd name="connsiteY8" fmla="*/ 1318182 h 1439189"/>
                  <a:gd name="connsiteX9" fmla="*/ 453217 w 2035552"/>
                  <a:gd name="connsiteY9" fmla="*/ 1132445 h 1439189"/>
                  <a:gd name="connsiteX10" fmla="*/ 296054 w 2035552"/>
                  <a:gd name="connsiteY10" fmla="*/ 1299132 h 1439189"/>
                  <a:gd name="connsiteX11" fmla="*/ 310342 w 2035552"/>
                  <a:gd name="connsiteY11" fmla="*/ 1008621 h 1439189"/>
                  <a:gd name="connsiteX12" fmla="*/ 134129 w 2035552"/>
                  <a:gd name="connsiteY12" fmla="*/ 1113396 h 1439189"/>
                  <a:gd name="connsiteX13" fmla="*/ 248429 w 2035552"/>
                  <a:gd name="connsiteY13" fmla="*/ 856221 h 1439189"/>
                  <a:gd name="connsiteX14" fmla="*/ 48404 w 2035552"/>
                  <a:gd name="connsiteY14" fmla="*/ 922896 h 1439189"/>
                  <a:gd name="connsiteX15" fmla="*/ 219854 w 2035552"/>
                  <a:gd name="connsiteY15" fmla="*/ 689533 h 1439189"/>
                  <a:gd name="connsiteX16" fmla="*/ 19829 w 2035552"/>
                  <a:gd name="connsiteY16" fmla="*/ 727633 h 1439189"/>
                  <a:gd name="connsiteX17" fmla="*/ 253192 w 2035552"/>
                  <a:gd name="connsiteY17" fmla="*/ 537133 h 1439189"/>
                  <a:gd name="connsiteX18" fmla="*/ 48404 w 2035552"/>
                  <a:gd name="connsiteY18" fmla="*/ 432358 h 1439189"/>
                  <a:gd name="connsiteX19" fmla="*/ 386542 w 2035552"/>
                  <a:gd name="connsiteY19" fmla="*/ 337108 h 1439189"/>
                  <a:gd name="connsiteX20" fmla="*/ 295652 w 2035552"/>
                  <a:gd name="connsiteY20" fmla="*/ 200108 h 1439189"/>
                  <a:gd name="connsiteX0" fmla="*/ 295652 w 2035552"/>
                  <a:gd name="connsiteY0" fmla="*/ 200108 h 1439189"/>
                  <a:gd name="connsiteX1" fmla="*/ 853267 w 2035552"/>
                  <a:gd name="connsiteY1" fmla="*/ 89456 h 1439189"/>
                  <a:gd name="connsiteX2" fmla="*/ 634191 w 2035552"/>
                  <a:gd name="connsiteY2" fmla="*/ 60881 h 1439189"/>
                  <a:gd name="connsiteX3" fmla="*/ 2035552 w 2035552"/>
                  <a:gd name="connsiteY3" fmla="*/ 73108 h 1439189"/>
                  <a:gd name="connsiteX4" fmla="*/ 2035552 w 2035552"/>
                  <a:gd name="connsiteY4" fmla="*/ 1051008 h 1439189"/>
                  <a:gd name="connsiteX5" fmla="*/ 741740 w 2035552"/>
                  <a:gd name="connsiteY5" fmla="*/ 1336758 h 1439189"/>
                  <a:gd name="connsiteX6" fmla="*/ 648479 w 2035552"/>
                  <a:gd name="connsiteY6" fmla="*/ 1437244 h 1439189"/>
                  <a:gd name="connsiteX7" fmla="*/ 572279 w 2035552"/>
                  <a:gd name="connsiteY7" fmla="*/ 1218169 h 1439189"/>
                  <a:gd name="connsiteX8" fmla="*/ 510367 w 2035552"/>
                  <a:gd name="connsiteY8" fmla="*/ 1318182 h 1439189"/>
                  <a:gd name="connsiteX9" fmla="*/ 453217 w 2035552"/>
                  <a:gd name="connsiteY9" fmla="*/ 1132445 h 1439189"/>
                  <a:gd name="connsiteX10" fmla="*/ 296054 w 2035552"/>
                  <a:gd name="connsiteY10" fmla="*/ 1299132 h 1439189"/>
                  <a:gd name="connsiteX11" fmla="*/ 310342 w 2035552"/>
                  <a:gd name="connsiteY11" fmla="*/ 1008621 h 1439189"/>
                  <a:gd name="connsiteX12" fmla="*/ 134129 w 2035552"/>
                  <a:gd name="connsiteY12" fmla="*/ 1113396 h 1439189"/>
                  <a:gd name="connsiteX13" fmla="*/ 248429 w 2035552"/>
                  <a:gd name="connsiteY13" fmla="*/ 856221 h 1439189"/>
                  <a:gd name="connsiteX14" fmla="*/ 48404 w 2035552"/>
                  <a:gd name="connsiteY14" fmla="*/ 922896 h 1439189"/>
                  <a:gd name="connsiteX15" fmla="*/ 219854 w 2035552"/>
                  <a:gd name="connsiteY15" fmla="*/ 689533 h 1439189"/>
                  <a:gd name="connsiteX16" fmla="*/ 19829 w 2035552"/>
                  <a:gd name="connsiteY16" fmla="*/ 727633 h 1439189"/>
                  <a:gd name="connsiteX17" fmla="*/ 253192 w 2035552"/>
                  <a:gd name="connsiteY17" fmla="*/ 537133 h 1439189"/>
                  <a:gd name="connsiteX18" fmla="*/ 48404 w 2035552"/>
                  <a:gd name="connsiteY18" fmla="*/ 432358 h 1439189"/>
                  <a:gd name="connsiteX19" fmla="*/ 386542 w 2035552"/>
                  <a:gd name="connsiteY19" fmla="*/ 337108 h 1439189"/>
                  <a:gd name="connsiteX20" fmla="*/ 295652 w 2035552"/>
                  <a:gd name="connsiteY20" fmla="*/ 200108 h 1439189"/>
                  <a:gd name="connsiteX0" fmla="*/ 275828 w 2015728"/>
                  <a:gd name="connsiteY0" fmla="*/ 200108 h 1439189"/>
                  <a:gd name="connsiteX1" fmla="*/ 833443 w 2015728"/>
                  <a:gd name="connsiteY1" fmla="*/ 89456 h 1439189"/>
                  <a:gd name="connsiteX2" fmla="*/ 614367 w 2015728"/>
                  <a:gd name="connsiteY2" fmla="*/ 60881 h 1439189"/>
                  <a:gd name="connsiteX3" fmla="*/ 2015728 w 2015728"/>
                  <a:gd name="connsiteY3" fmla="*/ 73108 h 1439189"/>
                  <a:gd name="connsiteX4" fmla="*/ 2015728 w 2015728"/>
                  <a:gd name="connsiteY4" fmla="*/ 1051008 h 1439189"/>
                  <a:gd name="connsiteX5" fmla="*/ 721916 w 2015728"/>
                  <a:gd name="connsiteY5" fmla="*/ 1336758 h 1439189"/>
                  <a:gd name="connsiteX6" fmla="*/ 628655 w 2015728"/>
                  <a:gd name="connsiteY6" fmla="*/ 1437244 h 1439189"/>
                  <a:gd name="connsiteX7" fmla="*/ 552455 w 2015728"/>
                  <a:gd name="connsiteY7" fmla="*/ 1218169 h 1439189"/>
                  <a:gd name="connsiteX8" fmla="*/ 490543 w 2015728"/>
                  <a:gd name="connsiteY8" fmla="*/ 1318182 h 1439189"/>
                  <a:gd name="connsiteX9" fmla="*/ 433393 w 2015728"/>
                  <a:gd name="connsiteY9" fmla="*/ 1132445 h 1439189"/>
                  <a:gd name="connsiteX10" fmla="*/ 276230 w 2015728"/>
                  <a:gd name="connsiteY10" fmla="*/ 1299132 h 1439189"/>
                  <a:gd name="connsiteX11" fmla="*/ 290518 w 2015728"/>
                  <a:gd name="connsiteY11" fmla="*/ 1008621 h 1439189"/>
                  <a:gd name="connsiteX12" fmla="*/ 114305 w 2015728"/>
                  <a:gd name="connsiteY12" fmla="*/ 1113396 h 1439189"/>
                  <a:gd name="connsiteX13" fmla="*/ 228605 w 2015728"/>
                  <a:gd name="connsiteY13" fmla="*/ 856221 h 1439189"/>
                  <a:gd name="connsiteX14" fmla="*/ 28580 w 2015728"/>
                  <a:gd name="connsiteY14" fmla="*/ 922896 h 1439189"/>
                  <a:gd name="connsiteX15" fmla="*/ 200030 w 2015728"/>
                  <a:gd name="connsiteY15" fmla="*/ 689533 h 1439189"/>
                  <a:gd name="connsiteX16" fmla="*/ 5 w 2015728"/>
                  <a:gd name="connsiteY16" fmla="*/ 727633 h 1439189"/>
                  <a:gd name="connsiteX17" fmla="*/ 233368 w 2015728"/>
                  <a:gd name="connsiteY17" fmla="*/ 537133 h 1439189"/>
                  <a:gd name="connsiteX18" fmla="*/ 28580 w 2015728"/>
                  <a:gd name="connsiteY18" fmla="*/ 432358 h 1439189"/>
                  <a:gd name="connsiteX19" fmla="*/ 366718 w 2015728"/>
                  <a:gd name="connsiteY19" fmla="*/ 337108 h 1439189"/>
                  <a:gd name="connsiteX20" fmla="*/ 275828 w 2015728"/>
                  <a:gd name="connsiteY20" fmla="*/ 200108 h 14391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15728" h="1439189">
                    <a:moveTo>
                      <a:pt x="275828" y="200108"/>
                    </a:moveTo>
                    <a:cubicBezTo>
                      <a:pt x="423600" y="185449"/>
                      <a:pt x="685671" y="104115"/>
                      <a:pt x="833443" y="89456"/>
                    </a:cubicBezTo>
                    <a:cubicBezTo>
                      <a:pt x="877893" y="87869"/>
                      <a:pt x="569917" y="62468"/>
                      <a:pt x="614367" y="60881"/>
                    </a:cubicBezTo>
                    <a:cubicBezTo>
                      <a:pt x="1144988" y="-79505"/>
                      <a:pt x="1566070" y="65857"/>
                      <a:pt x="2015728" y="73108"/>
                    </a:cubicBezTo>
                    <a:lnTo>
                      <a:pt x="2015728" y="1051008"/>
                    </a:lnTo>
                    <a:lnTo>
                      <a:pt x="721916" y="1336758"/>
                    </a:lnTo>
                    <a:cubicBezTo>
                      <a:pt x="670125" y="1323343"/>
                      <a:pt x="686267" y="1409384"/>
                      <a:pt x="628655" y="1437244"/>
                    </a:cubicBezTo>
                    <a:cubicBezTo>
                      <a:pt x="571043" y="1465104"/>
                      <a:pt x="583411" y="1184038"/>
                      <a:pt x="552455" y="1218169"/>
                    </a:cubicBezTo>
                    <a:cubicBezTo>
                      <a:pt x="521499" y="1252300"/>
                      <a:pt x="518324" y="1332469"/>
                      <a:pt x="490543" y="1318182"/>
                    </a:cubicBezTo>
                    <a:cubicBezTo>
                      <a:pt x="462762" y="1303895"/>
                      <a:pt x="485781" y="1096726"/>
                      <a:pt x="433393" y="1132445"/>
                    </a:cubicBezTo>
                    <a:cubicBezTo>
                      <a:pt x="381005" y="1168164"/>
                      <a:pt x="302424" y="1335644"/>
                      <a:pt x="276230" y="1299132"/>
                    </a:cubicBezTo>
                    <a:cubicBezTo>
                      <a:pt x="250036" y="1262620"/>
                      <a:pt x="332587" y="991952"/>
                      <a:pt x="290518" y="1008621"/>
                    </a:cubicBezTo>
                    <a:cubicBezTo>
                      <a:pt x="248449" y="1025290"/>
                      <a:pt x="115892" y="1155465"/>
                      <a:pt x="114305" y="1113396"/>
                    </a:cubicBezTo>
                    <a:cubicBezTo>
                      <a:pt x="112718" y="1071327"/>
                      <a:pt x="274643" y="847490"/>
                      <a:pt x="228605" y="856221"/>
                    </a:cubicBezTo>
                    <a:cubicBezTo>
                      <a:pt x="182568" y="864952"/>
                      <a:pt x="30167" y="969727"/>
                      <a:pt x="28580" y="922896"/>
                    </a:cubicBezTo>
                    <a:cubicBezTo>
                      <a:pt x="26993" y="876065"/>
                      <a:pt x="265117" y="702233"/>
                      <a:pt x="200030" y="689533"/>
                    </a:cubicBezTo>
                    <a:cubicBezTo>
                      <a:pt x="134943" y="676833"/>
                      <a:pt x="3974" y="764939"/>
                      <a:pt x="5" y="727633"/>
                    </a:cubicBezTo>
                    <a:cubicBezTo>
                      <a:pt x="-1251" y="599125"/>
                      <a:pt x="280993" y="567295"/>
                      <a:pt x="233368" y="537133"/>
                    </a:cubicBezTo>
                    <a:cubicBezTo>
                      <a:pt x="185743" y="506971"/>
                      <a:pt x="-3170" y="471252"/>
                      <a:pt x="28580" y="432358"/>
                    </a:cubicBezTo>
                    <a:cubicBezTo>
                      <a:pt x="80968" y="383146"/>
                      <a:pt x="314330" y="386320"/>
                      <a:pt x="366718" y="337108"/>
                    </a:cubicBezTo>
                    <a:lnTo>
                      <a:pt x="275828" y="200108"/>
                    </a:ln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22">
                <a:extLst>
                  <a:ext uri="{FF2B5EF4-FFF2-40B4-BE49-F238E27FC236}">
                    <a16:creationId xmlns:a16="http://schemas.microsoft.com/office/drawing/2014/main" id="{15F67C2C-44F7-BA95-C8C8-16DE38535169}"/>
                  </a:ext>
                </a:extLst>
              </p:cNvPr>
              <p:cNvSpPr/>
              <p:nvPr/>
            </p:nvSpPr>
            <p:spPr>
              <a:xfrm>
                <a:off x="5491051" y="1528019"/>
                <a:ext cx="1414406" cy="1395631"/>
              </a:xfrm>
              <a:custGeom>
                <a:avLst/>
                <a:gdLst>
                  <a:gd name="connsiteX0" fmla="*/ 0 w 1367057"/>
                  <a:gd name="connsiteY0" fmla="*/ 0 h 1325653"/>
                  <a:gd name="connsiteX1" fmla="*/ 1367057 w 1367057"/>
                  <a:gd name="connsiteY1" fmla="*/ 0 h 1325653"/>
                  <a:gd name="connsiteX2" fmla="*/ 1367057 w 1367057"/>
                  <a:gd name="connsiteY2" fmla="*/ 1325653 h 1325653"/>
                  <a:gd name="connsiteX3" fmla="*/ 0 w 1367057"/>
                  <a:gd name="connsiteY3" fmla="*/ 1325653 h 1325653"/>
                  <a:gd name="connsiteX4" fmla="*/ 0 w 1367057"/>
                  <a:gd name="connsiteY4" fmla="*/ 0 h 1325653"/>
                  <a:gd name="connsiteX0" fmla="*/ 330200 w 1697257"/>
                  <a:gd name="connsiteY0" fmla="*/ 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330200 w 1697257"/>
                  <a:gd name="connsiteY4" fmla="*/ 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73050 w 1697257"/>
                  <a:gd name="connsiteY0" fmla="*/ 38100 h 1376453"/>
                  <a:gd name="connsiteX1" fmla="*/ 1697257 w 1697257"/>
                  <a:gd name="connsiteY1" fmla="*/ 0 h 1376453"/>
                  <a:gd name="connsiteX2" fmla="*/ 1697257 w 1697257"/>
                  <a:gd name="connsiteY2" fmla="*/ 1325653 h 1376453"/>
                  <a:gd name="connsiteX3" fmla="*/ 0 w 1697257"/>
                  <a:gd name="connsiteY3" fmla="*/ 1376453 h 1376453"/>
                  <a:gd name="connsiteX4" fmla="*/ 273050 w 1697257"/>
                  <a:gd name="connsiteY4" fmla="*/ 38100 h 1376453"/>
                  <a:gd name="connsiteX0" fmla="*/ 282575 w 1706782"/>
                  <a:gd name="connsiteY0" fmla="*/ 38100 h 1395503"/>
                  <a:gd name="connsiteX1" fmla="*/ 1706782 w 1706782"/>
                  <a:gd name="connsiteY1" fmla="*/ 0 h 1395503"/>
                  <a:gd name="connsiteX2" fmla="*/ 1706782 w 1706782"/>
                  <a:gd name="connsiteY2" fmla="*/ 1325653 h 1395503"/>
                  <a:gd name="connsiteX3" fmla="*/ 0 w 1706782"/>
                  <a:gd name="connsiteY3" fmla="*/ 1395503 h 1395503"/>
                  <a:gd name="connsiteX4" fmla="*/ 282575 w 1706782"/>
                  <a:gd name="connsiteY4" fmla="*/ 38100 h 1395503"/>
                  <a:gd name="connsiteX0" fmla="*/ 374345 w 1798552"/>
                  <a:gd name="connsiteY0" fmla="*/ 38100 h 1395631"/>
                  <a:gd name="connsiteX1" fmla="*/ 1798552 w 1798552"/>
                  <a:gd name="connsiteY1" fmla="*/ 0 h 1395631"/>
                  <a:gd name="connsiteX2" fmla="*/ 1798552 w 1798552"/>
                  <a:gd name="connsiteY2" fmla="*/ 1325653 h 1395631"/>
                  <a:gd name="connsiteX3" fmla="*/ 91770 w 1798552"/>
                  <a:gd name="connsiteY3" fmla="*/ 1395503 h 1395631"/>
                  <a:gd name="connsiteX4" fmla="*/ 374345 w 1798552"/>
                  <a:gd name="connsiteY4" fmla="*/ 38100 h 1395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98552" h="1395631">
                    <a:moveTo>
                      <a:pt x="374345" y="38100"/>
                    </a:moveTo>
                    <a:lnTo>
                      <a:pt x="1798552" y="0"/>
                    </a:lnTo>
                    <a:lnTo>
                      <a:pt x="1798552" y="1325653"/>
                    </a:lnTo>
                    <a:lnTo>
                      <a:pt x="91770" y="1395503"/>
                    </a:lnTo>
                    <a:cubicBezTo>
                      <a:pt x="-143445" y="1411348"/>
                      <a:pt x="118228" y="-48388"/>
                      <a:pt x="374345" y="3810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BC254B4D-3083-6455-25BE-6AD23689D104}"/>
                  </a:ext>
                </a:extLst>
              </p:cNvPr>
              <p:cNvSpPr/>
              <p:nvPr/>
            </p:nvSpPr>
            <p:spPr>
              <a:xfrm rot="18567784" flipV="1">
                <a:off x="5863675" y="1979663"/>
                <a:ext cx="518160" cy="271028"/>
              </a:xfrm>
              <a:custGeom>
                <a:avLst/>
                <a:gdLst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66700 h 266700"/>
                  <a:gd name="connsiteX1" fmla="*/ 518160 w 518160"/>
                  <a:gd name="connsiteY1" fmla="*/ 0 h 266700"/>
                  <a:gd name="connsiteX2" fmla="*/ 518160 w 518160"/>
                  <a:gd name="connsiteY2" fmla="*/ 0 h 266700"/>
                  <a:gd name="connsiteX0" fmla="*/ 0 w 518160"/>
                  <a:gd name="connsiteY0" fmla="*/ 271028 h 271028"/>
                  <a:gd name="connsiteX1" fmla="*/ 518160 w 518160"/>
                  <a:gd name="connsiteY1" fmla="*/ 4328 h 271028"/>
                  <a:gd name="connsiteX2" fmla="*/ 518160 w 518160"/>
                  <a:gd name="connsiteY2" fmla="*/ 4328 h 271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8160" h="271028">
                    <a:moveTo>
                      <a:pt x="0" y="271028"/>
                    </a:moveTo>
                    <a:cubicBezTo>
                      <a:pt x="120332" y="-51234"/>
                      <a:pt x="369253" y="2741"/>
                      <a:pt x="518160" y="4328"/>
                    </a:cubicBezTo>
                    <a:lnTo>
                      <a:pt x="518160" y="4328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B41F371-B04D-BA30-C0CF-C20E868DC5C5}"/>
                </a:ext>
              </a:extLst>
            </p:cNvPr>
            <p:cNvGrpSpPr/>
            <p:nvPr/>
          </p:nvGrpSpPr>
          <p:grpSpPr>
            <a:xfrm>
              <a:off x="5889594" y="2549335"/>
              <a:ext cx="1295817" cy="1697813"/>
              <a:chOff x="5205201" y="5001588"/>
              <a:chExt cx="1550287" cy="203122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8B0C6C7A-362E-48E8-BA2F-5ECC1EB0DB86}"/>
                  </a:ext>
                </a:extLst>
              </p:cNvPr>
              <p:cNvGrpSpPr/>
              <p:nvPr/>
            </p:nvGrpSpPr>
            <p:grpSpPr>
              <a:xfrm>
                <a:off x="5254713" y="5304746"/>
                <a:ext cx="1500775" cy="1728068"/>
                <a:chOff x="5083891" y="5074286"/>
                <a:chExt cx="1500775" cy="1728068"/>
              </a:xfrm>
            </p:grpSpPr>
            <p:sp>
              <p:nvSpPr>
                <p:cNvPr id="94" name="Rectangle 7">
                  <a:extLst>
                    <a:ext uri="{FF2B5EF4-FFF2-40B4-BE49-F238E27FC236}">
                      <a16:creationId xmlns:a16="http://schemas.microsoft.com/office/drawing/2014/main" id="{5C24115E-5BB5-74B0-E77C-150C6E581080}"/>
                    </a:ext>
                  </a:extLst>
                </p:cNvPr>
                <p:cNvSpPr/>
                <p:nvPr/>
              </p:nvSpPr>
              <p:spPr>
                <a:xfrm>
                  <a:off x="5204461" y="5348745"/>
                  <a:ext cx="1380205" cy="1453609"/>
                </a:xfrm>
                <a:custGeom>
                  <a:avLst/>
                  <a:gdLst>
                    <a:gd name="connsiteX0" fmla="*/ 0 w 335280"/>
                    <a:gd name="connsiteY0" fmla="*/ 0 h 221476"/>
                    <a:gd name="connsiteX1" fmla="*/ 335280 w 335280"/>
                    <a:gd name="connsiteY1" fmla="*/ 0 h 221476"/>
                    <a:gd name="connsiteX2" fmla="*/ 335280 w 335280"/>
                    <a:gd name="connsiteY2" fmla="*/ 221476 h 221476"/>
                    <a:gd name="connsiteX3" fmla="*/ 0 w 335280"/>
                    <a:gd name="connsiteY3" fmla="*/ 221476 h 221476"/>
                    <a:gd name="connsiteX4" fmla="*/ 0 w 335280"/>
                    <a:gd name="connsiteY4" fmla="*/ 0 h 221476"/>
                    <a:gd name="connsiteX0" fmla="*/ 0 w 335280"/>
                    <a:gd name="connsiteY0" fmla="*/ 0 h 1151116"/>
                    <a:gd name="connsiteX1" fmla="*/ 335280 w 335280"/>
                    <a:gd name="connsiteY1" fmla="*/ 0 h 1151116"/>
                    <a:gd name="connsiteX2" fmla="*/ 335280 w 335280"/>
                    <a:gd name="connsiteY2" fmla="*/ 221476 h 1151116"/>
                    <a:gd name="connsiteX3" fmla="*/ 68580 w 335280"/>
                    <a:gd name="connsiteY3" fmla="*/ 1151116 h 1151116"/>
                    <a:gd name="connsiteX4" fmla="*/ 0 w 335280"/>
                    <a:gd name="connsiteY4" fmla="*/ 0 h 1151116"/>
                    <a:gd name="connsiteX0" fmla="*/ 0 w 487680"/>
                    <a:gd name="connsiteY0" fmla="*/ 30480 h 1151116"/>
                    <a:gd name="connsiteX1" fmla="*/ 487680 w 487680"/>
                    <a:gd name="connsiteY1" fmla="*/ 0 h 1151116"/>
                    <a:gd name="connsiteX2" fmla="*/ 487680 w 487680"/>
                    <a:gd name="connsiteY2" fmla="*/ 221476 h 1151116"/>
                    <a:gd name="connsiteX3" fmla="*/ 220980 w 487680"/>
                    <a:gd name="connsiteY3" fmla="*/ 1151116 h 1151116"/>
                    <a:gd name="connsiteX4" fmla="*/ 0 w 487680"/>
                    <a:gd name="connsiteY4" fmla="*/ 30480 h 1151116"/>
                    <a:gd name="connsiteX0" fmla="*/ 0 w 487680"/>
                    <a:gd name="connsiteY0" fmla="*/ 30480 h 1151116"/>
                    <a:gd name="connsiteX1" fmla="*/ 487680 w 487680"/>
                    <a:gd name="connsiteY1" fmla="*/ 0 h 1151116"/>
                    <a:gd name="connsiteX2" fmla="*/ 434340 w 487680"/>
                    <a:gd name="connsiteY2" fmla="*/ 1021576 h 1151116"/>
                    <a:gd name="connsiteX3" fmla="*/ 220980 w 487680"/>
                    <a:gd name="connsiteY3" fmla="*/ 1151116 h 1151116"/>
                    <a:gd name="connsiteX4" fmla="*/ 0 w 487680"/>
                    <a:gd name="connsiteY4" fmla="*/ 30480 h 1151116"/>
                    <a:gd name="connsiteX0" fmla="*/ 0 w 544830"/>
                    <a:gd name="connsiteY0" fmla="*/ 0 h 1120636"/>
                    <a:gd name="connsiteX1" fmla="*/ 544830 w 544830"/>
                    <a:gd name="connsiteY1" fmla="*/ 128270 h 1120636"/>
                    <a:gd name="connsiteX2" fmla="*/ 434340 w 544830"/>
                    <a:gd name="connsiteY2" fmla="*/ 991096 h 1120636"/>
                    <a:gd name="connsiteX3" fmla="*/ 220980 w 544830"/>
                    <a:gd name="connsiteY3" fmla="*/ 1120636 h 1120636"/>
                    <a:gd name="connsiteX4" fmla="*/ 0 w 544830"/>
                    <a:gd name="connsiteY4" fmla="*/ 0 h 1120636"/>
                    <a:gd name="connsiteX0" fmla="*/ 0 w 1028325"/>
                    <a:gd name="connsiteY0" fmla="*/ 0 h 1120636"/>
                    <a:gd name="connsiteX1" fmla="*/ 544830 w 1028325"/>
                    <a:gd name="connsiteY1" fmla="*/ 128270 h 1120636"/>
                    <a:gd name="connsiteX2" fmla="*/ 434340 w 1028325"/>
                    <a:gd name="connsiteY2" fmla="*/ 991096 h 1120636"/>
                    <a:gd name="connsiteX3" fmla="*/ 1028065 w 1028325"/>
                    <a:gd name="connsiteY3" fmla="*/ 1026656 h 1120636"/>
                    <a:gd name="connsiteX4" fmla="*/ 220980 w 1028325"/>
                    <a:gd name="connsiteY4" fmla="*/ 1120636 h 1120636"/>
                    <a:gd name="connsiteX5" fmla="*/ 0 w 1028325"/>
                    <a:gd name="connsiteY5" fmla="*/ 0 h 1120636"/>
                    <a:gd name="connsiteX0" fmla="*/ 0 w 1028325"/>
                    <a:gd name="connsiteY0" fmla="*/ 0 h 1140956"/>
                    <a:gd name="connsiteX1" fmla="*/ 544830 w 1028325"/>
                    <a:gd name="connsiteY1" fmla="*/ 128270 h 1140956"/>
                    <a:gd name="connsiteX2" fmla="*/ 434340 w 1028325"/>
                    <a:gd name="connsiteY2" fmla="*/ 991096 h 1140956"/>
                    <a:gd name="connsiteX3" fmla="*/ 1028065 w 1028325"/>
                    <a:gd name="connsiteY3" fmla="*/ 1026656 h 1140956"/>
                    <a:gd name="connsiteX4" fmla="*/ 745490 w 1028325"/>
                    <a:gd name="connsiteY4" fmla="*/ 1140956 h 1140956"/>
                    <a:gd name="connsiteX5" fmla="*/ 220980 w 1028325"/>
                    <a:gd name="connsiteY5" fmla="*/ 1120636 h 1140956"/>
                    <a:gd name="connsiteX6" fmla="*/ 0 w 1028325"/>
                    <a:gd name="connsiteY6" fmla="*/ 0 h 1140956"/>
                    <a:gd name="connsiteX0" fmla="*/ 0 w 1296110"/>
                    <a:gd name="connsiteY0" fmla="*/ 0 h 1169735"/>
                    <a:gd name="connsiteX1" fmla="*/ 544830 w 1296110"/>
                    <a:gd name="connsiteY1" fmla="*/ 128270 h 1169735"/>
                    <a:gd name="connsiteX2" fmla="*/ 434340 w 1296110"/>
                    <a:gd name="connsiteY2" fmla="*/ 991096 h 1169735"/>
                    <a:gd name="connsiteX3" fmla="*/ 1028065 w 1296110"/>
                    <a:gd name="connsiteY3" fmla="*/ 1026656 h 1169735"/>
                    <a:gd name="connsiteX4" fmla="*/ 745490 w 1296110"/>
                    <a:gd name="connsiteY4" fmla="*/ 1140956 h 1169735"/>
                    <a:gd name="connsiteX5" fmla="*/ 1294765 w 1296110"/>
                    <a:gd name="connsiteY5" fmla="*/ 1169531 h 1169735"/>
                    <a:gd name="connsiteX6" fmla="*/ 220980 w 1296110"/>
                    <a:gd name="connsiteY6" fmla="*/ 1120636 h 1169735"/>
                    <a:gd name="connsiteX7" fmla="*/ 0 w 1296110"/>
                    <a:gd name="connsiteY7" fmla="*/ 0 h 1169735"/>
                    <a:gd name="connsiteX0" fmla="*/ 0 w 1296110"/>
                    <a:gd name="connsiteY0" fmla="*/ 0 h 1218452"/>
                    <a:gd name="connsiteX1" fmla="*/ 544830 w 1296110"/>
                    <a:gd name="connsiteY1" fmla="*/ 128270 h 1218452"/>
                    <a:gd name="connsiteX2" fmla="*/ 434340 w 1296110"/>
                    <a:gd name="connsiteY2" fmla="*/ 991096 h 1218452"/>
                    <a:gd name="connsiteX3" fmla="*/ 1028065 w 1296110"/>
                    <a:gd name="connsiteY3" fmla="*/ 1026656 h 1218452"/>
                    <a:gd name="connsiteX4" fmla="*/ 745490 w 1296110"/>
                    <a:gd name="connsiteY4" fmla="*/ 1140956 h 1218452"/>
                    <a:gd name="connsiteX5" fmla="*/ 1294765 w 1296110"/>
                    <a:gd name="connsiteY5" fmla="*/ 1169531 h 1218452"/>
                    <a:gd name="connsiteX6" fmla="*/ 853439 w 1296110"/>
                    <a:gd name="connsiteY6" fmla="*/ 1217156 h 1218452"/>
                    <a:gd name="connsiteX7" fmla="*/ 220980 w 1296110"/>
                    <a:gd name="connsiteY7" fmla="*/ 1120636 h 1218452"/>
                    <a:gd name="connsiteX8" fmla="*/ 0 w 1296110"/>
                    <a:gd name="connsiteY8" fmla="*/ 0 h 1218452"/>
                    <a:gd name="connsiteX0" fmla="*/ 0 w 1296110"/>
                    <a:gd name="connsiteY0" fmla="*/ 0 h 1261846"/>
                    <a:gd name="connsiteX1" fmla="*/ 544830 w 1296110"/>
                    <a:gd name="connsiteY1" fmla="*/ 128270 h 1261846"/>
                    <a:gd name="connsiteX2" fmla="*/ 434340 w 1296110"/>
                    <a:gd name="connsiteY2" fmla="*/ 991096 h 1261846"/>
                    <a:gd name="connsiteX3" fmla="*/ 1028065 w 1296110"/>
                    <a:gd name="connsiteY3" fmla="*/ 1026656 h 1261846"/>
                    <a:gd name="connsiteX4" fmla="*/ 745490 w 1296110"/>
                    <a:gd name="connsiteY4" fmla="*/ 1140956 h 1261846"/>
                    <a:gd name="connsiteX5" fmla="*/ 1294765 w 1296110"/>
                    <a:gd name="connsiteY5" fmla="*/ 1169531 h 1261846"/>
                    <a:gd name="connsiteX6" fmla="*/ 853439 w 1296110"/>
                    <a:gd name="connsiteY6" fmla="*/ 1217156 h 1261846"/>
                    <a:gd name="connsiteX7" fmla="*/ 672464 w 1296110"/>
                    <a:gd name="connsiteY7" fmla="*/ 1261605 h 1261846"/>
                    <a:gd name="connsiteX8" fmla="*/ 220980 w 1296110"/>
                    <a:gd name="connsiteY8" fmla="*/ 1120636 h 1261846"/>
                    <a:gd name="connsiteX9" fmla="*/ 0 w 1296110"/>
                    <a:gd name="connsiteY9" fmla="*/ 0 h 1261846"/>
                    <a:gd name="connsiteX0" fmla="*/ 0 w 1028325"/>
                    <a:gd name="connsiteY0" fmla="*/ 0 h 1261846"/>
                    <a:gd name="connsiteX1" fmla="*/ 544830 w 1028325"/>
                    <a:gd name="connsiteY1" fmla="*/ 128270 h 1261846"/>
                    <a:gd name="connsiteX2" fmla="*/ 434340 w 1028325"/>
                    <a:gd name="connsiteY2" fmla="*/ 991096 h 1261846"/>
                    <a:gd name="connsiteX3" fmla="*/ 1028065 w 1028325"/>
                    <a:gd name="connsiteY3" fmla="*/ 1026656 h 1261846"/>
                    <a:gd name="connsiteX4" fmla="*/ 745490 w 1028325"/>
                    <a:gd name="connsiteY4" fmla="*/ 1140956 h 1261846"/>
                    <a:gd name="connsiteX5" fmla="*/ 853439 w 1028325"/>
                    <a:gd name="connsiteY5" fmla="*/ 1217156 h 1261846"/>
                    <a:gd name="connsiteX6" fmla="*/ 672464 w 1028325"/>
                    <a:gd name="connsiteY6" fmla="*/ 1261605 h 1261846"/>
                    <a:gd name="connsiteX7" fmla="*/ 220980 w 1028325"/>
                    <a:gd name="connsiteY7" fmla="*/ 1120636 h 1261846"/>
                    <a:gd name="connsiteX8" fmla="*/ 0 w 1028325"/>
                    <a:gd name="connsiteY8" fmla="*/ 0 h 1261846"/>
                    <a:gd name="connsiteX0" fmla="*/ 0 w 1028325"/>
                    <a:gd name="connsiteY0" fmla="*/ 0 h 1261846"/>
                    <a:gd name="connsiteX1" fmla="*/ 544830 w 1028325"/>
                    <a:gd name="connsiteY1" fmla="*/ 128270 h 1261846"/>
                    <a:gd name="connsiteX2" fmla="*/ 434340 w 1028325"/>
                    <a:gd name="connsiteY2" fmla="*/ 991096 h 1261846"/>
                    <a:gd name="connsiteX3" fmla="*/ 1028065 w 1028325"/>
                    <a:gd name="connsiteY3" fmla="*/ 1026656 h 1261846"/>
                    <a:gd name="connsiteX4" fmla="*/ 745490 w 1028325"/>
                    <a:gd name="connsiteY4" fmla="*/ 1140956 h 1261846"/>
                    <a:gd name="connsiteX5" fmla="*/ 853439 w 1028325"/>
                    <a:gd name="connsiteY5" fmla="*/ 1217156 h 1261846"/>
                    <a:gd name="connsiteX6" fmla="*/ 672464 w 1028325"/>
                    <a:gd name="connsiteY6" fmla="*/ 1261605 h 1261846"/>
                    <a:gd name="connsiteX7" fmla="*/ 220980 w 1028325"/>
                    <a:gd name="connsiteY7" fmla="*/ 1120636 h 1261846"/>
                    <a:gd name="connsiteX8" fmla="*/ 0 w 1028325"/>
                    <a:gd name="connsiteY8" fmla="*/ 0 h 1261846"/>
                    <a:gd name="connsiteX0" fmla="*/ 0 w 1044243"/>
                    <a:gd name="connsiteY0" fmla="*/ 0 h 1365922"/>
                    <a:gd name="connsiteX1" fmla="*/ 544830 w 1044243"/>
                    <a:gd name="connsiteY1" fmla="*/ 128270 h 1365922"/>
                    <a:gd name="connsiteX2" fmla="*/ 434340 w 1044243"/>
                    <a:gd name="connsiteY2" fmla="*/ 991096 h 1365922"/>
                    <a:gd name="connsiteX3" fmla="*/ 1028065 w 1044243"/>
                    <a:gd name="connsiteY3" fmla="*/ 1026656 h 1365922"/>
                    <a:gd name="connsiteX4" fmla="*/ 745490 w 1044243"/>
                    <a:gd name="connsiteY4" fmla="*/ 1140956 h 1365922"/>
                    <a:gd name="connsiteX5" fmla="*/ 853439 w 1044243"/>
                    <a:gd name="connsiteY5" fmla="*/ 1217156 h 1365922"/>
                    <a:gd name="connsiteX6" fmla="*/ 672464 w 1044243"/>
                    <a:gd name="connsiteY6" fmla="*/ 1261605 h 1365922"/>
                    <a:gd name="connsiteX7" fmla="*/ 220980 w 1044243"/>
                    <a:gd name="connsiteY7" fmla="*/ 1120636 h 1365922"/>
                    <a:gd name="connsiteX8" fmla="*/ 0 w 1044243"/>
                    <a:gd name="connsiteY8" fmla="*/ 0 h 1365922"/>
                    <a:gd name="connsiteX0" fmla="*/ 0 w 1029047"/>
                    <a:gd name="connsiteY0" fmla="*/ 0 h 1451007"/>
                    <a:gd name="connsiteX1" fmla="*/ 544830 w 1029047"/>
                    <a:gd name="connsiteY1" fmla="*/ 128270 h 1451007"/>
                    <a:gd name="connsiteX2" fmla="*/ 434340 w 1029047"/>
                    <a:gd name="connsiteY2" fmla="*/ 991096 h 1451007"/>
                    <a:gd name="connsiteX3" fmla="*/ 1028065 w 1029047"/>
                    <a:gd name="connsiteY3" fmla="*/ 1026656 h 1451007"/>
                    <a:gd name="connsiteX4" fmla="*/ 745490 w 1029047"/>
                    <a:gd name="connsiteY4" fmla="*/ 1140956 h 1451007"/>
                    <a:gd name="connsiteX5" fmla="*/ 853439 w 1029047"/>
                    <a:gd name="connsiteY5" fmla="*/ 1217156 h 1451007"/>
                    <a:gd name="connsiteX6" fmla="*/ 672464 w 1029047"/>
                    <a:gd name="connsiteY6" fmla="*/ 1261605 h 1451007"/>
                    <a:gd name="connsiteX7" fmla="*/ 220980 w 1029047"/>
                    <a:gd name="connsiteY7" fmla="*/ 1120636 h 1451007"/>
                    <a:gd name="connsiteX8" fmla="*/ 0 w 1029047"/>
                    <a:gd name="connsiteY8" fmla="*/ 0 h 1451007"/>
                    <a:gd name="connsiteX0" fmla="*/ 0 w 1352218"/>
                    <a:gd name="connsiteY0" fmla="*/ 0 h 1451007"/>
                    <a:gd name="connsiteX1" fmla="*/ 544830 w 1352218"/>
                    <a:gd name="connsiteY1" fmla="*/ 128270 h 1451007"/>
                    <a:gd name="connsiteX2" fmla="*/ 434340 w 1352218"/>
                    <a:gd name="connsiteY2" fmla="*/ 991096 h 1451007"/>
                    <a:gd name="connsiteX3" fmla="*/ 1028065 w 1352218"/>
                    <a:gd name="connsiteY3" fmla="*/ 1026656 h 1451007"/>
                    <a:gd name="connsiteX4" fmla="*/ 745490 w 1352218"/>
                    <a:gd name="connsiteY4" fmla="*/ 1140956 h 1451007"/>
                    <a:gd name="connsiteX5" fmla="*/ 853439 w 1352218"/>
                    <a:gd name="connsiteY5" fmla="*/ 1217156 h 1451007"/>
                    <a:gd name="connsiteX6" fmla="*/ 672464 w 1352218"/>
                    <a:gd name="connsiteY6" fmla="*/ 1261605 h 1451007"/>
                    <a:gd name="connsiteX7" fmla="*/ 220980 w 1352218"/>
                    <a:gd name="connsiteY7" fmla="*/ 1120636 h 1451007"/>
                    <a:gd name="connsiteX8" fmla="*/ 0 w 1352218"/>
                    <a:gd name="connsiteY8" fmla="*/ 0 h 1451007"/>
                    <a:gd name="connsiteX0" fmla="*/ 0 w 1382490"/>
                    <a:gd name="connsiteY0" fmla="*/ 0 h 1451007"/>
                    <a:gd name="connsiteX1" fmla="*/ 544830 w 1382490"/>
                    <a:gd name="connsiteY1" fmla="*/ 128270 h 1451007"/>
                    <a:gd name="connsiteX2" fmla="*/ 434340 w 1382490"/>
                    <a:gd name="connsiteY2" fmla="*/ 991096 h 1451007"/>
                    <a:gd name="connsiteX3" fmla="*/ 1028065 w 1382490"/>
                    <a:gd name="connsiteY3" fmla="*/ 1026656 h 1451007"/>
                    <a:gd name="connsiteX4" fmla="*/ 745490 w 1382490"/>
                    <a:gd name="connsiteY4" fmla="*/ 1140956 h 1451007"/>
                    <a:gd name="connsiteX5" fmla="*/ 853439 w 1382490"/>
                    <a:gd name="connsiteY5" fmla="*/ 1217156 h 1451007"/>
                    <a:gd name="connsiteX6" fmla="*/ 672464 w 1382490"/>
                    <a:gd name="connsiteY6" fmla="*/ 1261605 h 1451007"/>
                    <a:gd name="connsiteX7" fmla="*/ 220980 w 1382490"/>
                    <a:gd name="connsiteY7" fmla="*/ 1120636 h 1451007"/>
                    <a:gd name="connsiteX8" fmla="*/ 0 w 1382490"/>
                    <a:gd name="connsiteY8" fmla="*/ 0 h 1451007"/>
                    <a:gd name="connsiteX0" fmla="*/ 0 w 1354281"/>
                    <a:gd name="connsiteY0" fmla="*/ 0 h 1451007"/>
                    <a:gd name="connsiteX1" fmla="*/ 544830 w 1354281"/>
                    <a:gd name="connsiteY1" fmla="*/ 128270 h 1451007"/>
                    <a:gd name="connsiteX2" fmla="*/ 434340 w 1354281"/>
                    <a:gd name="connsiteY2" fmla="*/ 991096 h 1451007"/>
                    <a:gd name="connsiteX3" fmla="*/ 1028065 w 1354281"/>
                    <a:gd name="connsiteY3" fmla="*/ 1026656 h 1451007"/>
                    <a:gd name="connsiteX4" fmla="*/ 745490 w 1354281"/>
                    <a:gd name="connsiteY4" fmla="*/ 1140956 h 1451007"/>
                    <a:gd name="connsiteX5" fmla="*/ 853439 w 1354281"/>
                    <a:gd name="connsiteY5" fmla="*/ 1217156 h 1451007"/>
                    <a:gd name="connsiteX6" fmla="*/ 672464 w 1354281"/>
                    <a:gd name="connsiteY6" fmla="*/ 1261605 h 1451007"/>
                    <a:gd name="connsiteX7" fmla="*/ 220980 w 1354281"/>
                    <a:gd name="connsiteY7" fmla="*/ 1120636 h 1451007"/>
                    <a:gd name="connsiteX8" fmla="*/ 0 w 1354281"/>
                    <a:gd name="connsiteY8" fmla="*/ 0 h 1451007"/>
                    <a:gd name="connsiteX0" fmla="*/ 0 w 1350049"/>
                    <a:gd name="connsiteY0" fmla="*/ 0 h 1451007"/>
                    <a:gd name="connsiteX1" fmla="*/ 544830 w 1350049"/>
                    <a:gd name="connsiteY1" fmla="*/ 128270 h 1451007"/>
                    <a:gd name="connsiteX2" fmla="*/ 434340 w 1350049"/>
                    <a:gd name="connsiteY2" fmla="*/ 991096 h 1451007"/>
                    <a:gd name="connsiteX3" fmla="*/ 1028065 w 1350049"/>
                    <a:gd name="connsiteY3" fmla="*/ 1026656 h 1451007"/>
                    <a:gd name="connsiteX4" fmla="*/ 745490 w 1350049"/>
                    <a:gd name="connsiteY4" fmla="*/ 1140956 h 1451007"/>
                    <a:gd name="connsiteX5" fmla="*/ 853439 w 1350049"/>
                    <a:gd name="connsiteY5" fmla="*/ 1217156 h 1451007"/>
                    <a:gd name="connsiteX6" fmla="*/ 672464 w 1350049"/>
                    <a:gd name="connsiteY6" fmla="*/ 1261605 h 1451007"/>
                    <a:gd name="connsiteX7" fmla="*/ 220980 w 1350049"/>
                    <a:gd name="connsiteY7" fmla="*/ 1120636 h 1451007"/>
                    <a:gd name="connsiteX8" fmla="*/ 0 w 1350049"/>
                    <a:gd name="connsiteY8" fmla="*/ 0 h 1451007"/>
                    <a:gd name="connsiteX0" fmla="*/ 0 w 1350049"/>
                    <a:gd name="connsiteY0" fmla="*/ 0 h 1451007"/>
                    <a:gd name="connsiteX1" fmla="*/ 544830 w 1350049"/>
                    <a:gd name="connsiteY1" fmla="*/ 128270 h 1451007"/>
                    <a:gd name="connsiteX2" fmla="*/ 434340 w 1350049"/>
                    <a:gd name="connsiteY2" fmla="*/ 991096 h 1451007"/>
                    <a:gd name="connsiteX3" fmla="*/ 1028065 w 1350049"/>
                    <a:gd name="connsiteY3" fmla="*/ 1026656 h 1451007"/>
                    <a:gd name="connsiteX4" fmla="*/ 745490 w 1350049"/>
                    <a:gd name="connsiteY4" fmla="*/ 1140956 h 1451007"/>
                    <a:gd name="connsiteX5" fmla="*/ 853439 w 1350049"/>
                    <a:gd name="connsiteY5" fmla="*/ 1217156 h 1451007"/>
                    <a:gd name="connsiteX6" fmla="*/ 672464 w 1350049"/>
                    <a:gd name="connsiteY6" fmla="*/ 1261605 h 1451007"/>
                    <a:gd name="connsiteX7" fmla="*/ 220980 w 1350049"/>
                    <a:gd name="connsiteY7" fmla="*/ 1120636 h 1451007"/>
                    <a:gd name="connsiteX8" fmla="*/ 0 w 1350049"/>
                    <a:gd name="connsiteY8" fmla="*/ 0 h 1451007"/>
                    <a:gd name="connsiteX0" fmla="*/ 0 w 1359922"/>
                    <a:gd name="connsiteY0" fmla="*/ 0 h 1451007"/>
                    <a:gd name="connsiteX1" fmla="*/ 544830 w 1359922"/>
                    <a:gd name="connsiteY1" fmla="*/ 128270 h 1451007"/>
                    <a:gd name="connsiteX2" fmla="*/ 434340 w 1359922"/>
                    <a:gd name="connsiteY2" fmla="*/ 991096 h 1451007"/>
                    <a:gd name="connsiteX3" fmla="*/ 1028065 w 1359922"/>
                    <a:gd name="connsiteY3" fmla="*/ 1026656 h 1451007"/>
                    <a:gd name="connsiteX4" fmla="*/ 745490 w 1359922"/>
                    <a:gd name="connsiteY4" fmla="*/ 1140956 h 1451007"/>
                    <a:gd name="connsiteX5" fmla="*/ 853439 w 1359922"/>
                    <a:gd name="connsiteY5" fmla="*/ 1217156 h 1451007"/>
                    <a:gd name="connsiteX6" fmla="*/ 672464 w 1359922"/>
                    <a:gd name="connsiteY6" fmla="*/ 1261605 h 1451007"/>
                    <a:gd name="connsiteX7" fmla="*/ 220980 w 1359922"/>
                    <a:gd name="connsiteY7" fmla="*/ 1120636 h 1451007"/>
                    <a:gd name="connsiteX8" fmla="*/ 0 w 1359922"/>
                    <a:gd name="connsiteY8" fmla="*/ 0 h 1451007"/>
                    <a:gd name="connsiteX0" fmla="*/ 0 w 1359922"/>
                    <a:gd name="connsiteY0" fmla="*/ 0 h 1453609"/>
                    <a:gd name="connsiteX1" fmla="*/ 544830 w 1359922"/>
                    <a:gd name="connsiteY1" fmla="*/ 128270 h 1453609"/>
                    <a:gd name="connsiteX2" fmla="*/ 434340 w 1359922"/>
                    <a:gd name="connsiteY2" fmla="*/ 991096 h 1453609"/>
                    <a:gd name="connsiteX3" fmla="*/ 1028065 w 1359922"/>
                    <a:gd name="connsiteY3" fmla="*/ 1026656 h 1453609"/>
                    <a:gd name="connsiteX4" fmla="*/ 745490 w 1359922"/>
                    <a:gd name="connsiteY4" fmla="*/ 1140956 h 1453609"/>
                    <a:gd name="connsiteX5" fmla="*/ 853439 w 1359922"/>
                    <a:gd name="connsiteY5" fmla="*/ 1217156 h 1453609"/>
                    <a:gd name="connsiteX6" fmla="*/ 672464 w 1359922"/>
                    <a:gd name="connsiteY6" fmla="*/ 1261605 h 1453609"/>
                    <a:gd name="connsiteX7" fmla="*/ 220980 w 1359922"/>
                    <a:gd name="connsiteY7" fmla="*/ 1120636 h 1453609"/>
                    <a:gd name="connsiteX8" fmla="*/ 0 w 1359922"/>
                    <a:gd name="connsiteY8" fmla="*/ 0 h 1453609"/>
                    <a:gd name="connsiteX0" fmla="*/ 0 w 1374494"/>
                    <a:gd name="connsiteY0" fmla="*/ 0 h 1453609"/>
                    <a:gd name="connsiteX1" fmla="*/ 544830 w 1374494"/>
                    <a:gd name="connsiteY1" fmla="*/ 128270 h 1453609"/>
                    <a:gd name="connsiteX2" fmla="*/ 434340 w 1374494"/>
                    <a:gd name="connsiteY2" fmla="*/ 991096 h 1453609"/>
                    <a:gd name="connsiteX3" fmla="*/ 1028065 w 1374494"/>
                    <a:gd name="connsiteY3" fmla="*/ 1026656 h 1453609"/>
                    <a:gd name="connsiteX4" fmla="*/ 745490 w 1374494"/>
                    <a:gd name="connsiteY4" fmla="*/ 1140956 h 1453609"/>
                    <a:gd name="connsiteX5" fmla="*/ 853439 w 1374494"/>
                    <a:gd name="connsiteY5" fmla="*/ 1217156 h 1453609"/>
                    <a:gd name="connsiteX6" fmla="*/ 672464 w 1374494"/>
                    <a:gd name="connsiteY6" fmla="*/ 1261605 h 1453609"/>
                    <a:gd name="connsiteX7" fmla="*/ 220980 w 1374494"/>
                    <a:gd name="connsiteY7" fmla="*/ 1120636 h 1453609"/>
                    <a:gd name="connsiteX8" fmla="*/ 0 w 1374494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4340 w 1380205"/>
                    <a:gd name="connsiteY2" fmla="*/ 991096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  <a:gd name="connsiteX0" fmla="*/ 0 w 1380205"/>
                    <a:gd name="connsiteY0" fmla="*/ 0 h 1453609"/>
                    <a:gd name="connsiteX1" fmla="*/ 544830 w 1380205"/>
                    <a:gd name="connsiteY1" fmla="*/ 128270 h 1453609"/>
                    <a:gd name="connsiteX2" fmla="*/ 437515 w 1380205"/>
                    <a:gd name="connsiteY2" fmla="*/ 1000621 h 1453609"/>
                    <a:gd name="connsiteX3" fmla="*/ 1028065 w 1380205"/>
                    <a:gd name="connsiteY3" fmla="*/ 1026656 h 1453609"/>
                    <a:gd name="connsiteX4" fmla="*/ 745490 w 1380205"/>
                    <a:gd name="connsiteY4" fmla="*/ 1140956 h 1453609"/>
                    <a:gd name="connsiteX5" fmla="*/ 853439 w 1380205"/>
                    <a:gd name="connsiteY5" fmla="*/ 1217156 h 1453609"/>
                    <a:gd name="connsiteX6" fmla="*/ 672464 w 1380205"/>
                    <a:gd name="connsiteY6" fmla="*/ 1261605 h 1453609"/>
                    <a:gd name="connsiteX7" fmla="*/ 220980 w 1380205"/>
                    <a:gd name="connsiteY7" fmla="*/ 1120636 h 1453609"/>
                    <a:gd name="connsiteX8" fmla="*/ 0 w 1380205"/>
                    <a:gd name="connsiteY8" fmla="*/ 0 h 1453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80205" h="1453609">
                      <a:moveTo>
                        <a:pt x="0" y="0"/>
                      </a:moveTo>
                      <a:lnTo>
                        <a:pt x="544830" y="128270"/>
                      </a:lnTo>
                      <a:lnTo>
                        <a:pt x="437515" y="1000621"/>
                      </a:lnTo>
                      <a:cubicBezTo>
                        <a:pt x="479848" y="1190274"/>
                        <a:pt x="966682" y="925903"/>
                        <a:pt x="1028065" y="1026656"/>
                      </a:cubicBezTo>
                      <a:cubicBezTo>
                        <a:pt x="984673" y="1037239"/>
                        <a:pt x="1077807" y="1130373"/>
                        <a:pt x="745490" y="1140956"/>
                      </a:cubicBezTo>
                      <a:cubicBezTo>
                        <a:pt x="1954636" y="1175881"/>
                        <a:pt x="979910" y="1225623"/>
                        <a:pt x="853439" y="1217156"/>
                      </a:cubicBezTo>
                      <a:cubicBezTo>
                        <a:pt x="2007552" y="1276422"/>
                        <a:pt x="945513" y="1370614"/>
                        <a:pt x="672464" y="1261605"/>
                      </a:cubicBezTo>
                      <a:cubicBezTo>
                        <a:pt x="1834832" y="1540052"/>
                        <a:pt x="-214312" y="1534339"/>
                        <a:pt x="220980" y="112063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BC9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6">
                  <a:extLst>
                    <a:ext uri="{FF2B5EF4-FFF2-40B4-BE49-F238E27FC236}">
                      <a16:creationId xmlns:a16="http://schemas.microsoft.com/office/drawing/2014/main" id="{4A5EC078-030B-9539-AB86-83D8DAB785D0}"/>
                    </a:ext>
                  </a:extLst>
                </p:cNvPr>
                <p:cNvSpPr/>
                <p:nvPr/>
              </p:nvSpPr>
              <p:spPr>
                <a:xfrm>
                  <a:off x="5083891" y="5074286"/>
                  <a:ext cx="984705" cy="729614"/>
                </a:xfrm>
                <a:custGeom>
                  <a:avLst/>
                  <a:gdLst>
                    <a:gd name="connsiteX0" fmla="*/ 0 w 516488"/>
                    <a:gd name="connsiteY0" fmla="*/ 0 h 269598"/>
                    <a:gd name="connsiteX1" fmla="*/ 516488 w 516488"/>
                    <a:gd name="connsiteY1" fmla="*/ 0 h 269598"/>
                    <a:gd name="connsiteX2" fmla="*/ 516488 w 516488"/>
                    <a:gd name="connsiteY2" fmla="*/ 269598 h 269598"/>
                    <a:gd name="connsiteX3" fmla="*/ 0 w 516488"/>
                    <a:gd name="connsiteY3" fmla="*/ 269598 h 269598"/>
                    <a:gd name="connsiteX4" fmla="*/ 0 w 516488"/>
                    <a:gd name="connsiteY4" fmla="*/ 0 h 269598"/>
                    <a:gd name="connsiteX0" fmla="*/ 0 w 726038"/>
                    <a:gd name="connsiteY0" fmla="*/ 127000 h 269598"/>
                    <a:gd name="connsiteX1" fmla="*/ 726038 w 726038"/>
                    <a:gd name="connsiteY1" fmla="*/ 0 h 269598"/>
                    <a:gd name="connsiteX2" fmla="*/ 726038 w 726038"/>
                    <a:gd name="connsiteY2" fmla="*/ 269598 h 269598"/>
                    <a:gd name="connsiteX3" fmla="*/ 209550 w 726038"/>
                    <a:gd name="connsiteY3" fmla="*/ 269598 h 269598"/>
                    <a:gd name="connsiteX4" fmla="*/ 0 w 726038"/>
                    <a:gd name="connsiteY4" fmla="*/ 127000 h 269598"/>
                    <a:gd name="connsiteX0" fmla="*/ 0 w 726038"/>
                    <a:gd name="connsiteY0" fmla="*/ 127000 h 968098"/>
                    <a:gd name="connsiteX1" fmla="*/ 726038 w 726038"/>
                    <a:gd name="connsiteY1" fmla="*/ 0 h 968098"/>
                    <a:gd name="connsiteX2" fmla="*/ 726038 w 726038"/>
                    <a:gd name="connsiteY2" fmla="*/ 269598 h 968098"/>
                    <a:gd name="connsiteX3" fmla="*/ 184150 w 726038"/>
                    <a:gd name="connsiteY3" fmla="*/ 968098 h 968098"/>
                    <a:gd name="connsiteX4" fmla="*/ 0 w 726038"/>
                    <a:gd name="connsiteY4" fmla="*/ 127000 h 968098"/>
                    <a:gd name="connsiteX0" fmla="*/ 0 w 726038"/>
                    <a:gd name="connsiteY0" fmla="*/ 127000 h 977265"/>
                    <a:gd name="connsiteX1" fmla="*/ 726038 w 726038"/>
                    <a:gd name="connsiteY1" fmla="*/ 0 h 977265"/>
                    <a:gd name="connsiteX2" fmla="*/ 726038 w 726038"/>
                    <a:gd name="connsiteY2" fmla="*/ 269598 h 977265"/>
                    <a:gd name="connsiteX3" fmla="*/ 294640 w 726038"/>
                    <a:gd name="connsiteY3" fmla="*/ 977265 h 977265"/>
                    <a:gd name="connsiteX4" fmla="*/ 184150 w 726038"/>
                    <a:gd name="connsiteY4" fmla="*/ 968098 h 977265"/>
                    <a:gd name="connsiteX5" fmla="*/ 0 w 726038"/>
                    <a:gd name="connsiteY5" fmla="*/ 127000 h 977265"/>
                    <a:gd name="connsiteX0" fmla="*/ 0 w 726038"/>
                    <a:gd name="connsiteY0" fmla="*/ 127000 h 1053298"/>
                    <a:gd name="connsiteX1" fmla="*/ 726038 w 726038"/>
                    <a:gd name="connsiteY1" fmla="*/ 0 h 1053298"/>
                    <a:gd name="connsiteX2" fmla="*/ 726038 w 726038"/>
                    <a:gd name="connsiteY2" fmla="*/ 269598 h 1053298"/>
                    <a:gd name="connsiteX3" fmla="*/ 440690 w 726038"/>
                    <a:gd name="connsiteY3" fmla="*/ 1012190 h 1053298"/>
                    <a:gd name="connsiteX4" fmla="*/ 294640 w 726038"/>
                    <a:gd name="connsiteY4" fmla="*/ 977265 h 1053298"/>
                    <a:gd name="connsiteX5" fmla="*/ 184150 w 726038"/>
                    <a:gd name="connsiteY5" fmla="*/ 968098 h 1053298"/>
                    <a:gd name="connsiteX6" fmla="*/ 0 w 726038"/>
                    <a:gd name="connsiteY6" fmla="*/ 127000 h 1053298"/>
                    <a:gd name="connsiteX0" fmla="*/ 0 w 726038"/>
                    <a:gd name="connsiteY0" fmla="*/ 127000 h 1097840"/>
                    <a:gd name="connsiteX1" fmla="*/ 726038 w 726038"/>
                    <a:gd name="connsiteY1" fmla="*/ 0 h 1097840"/>
                    <a:gd name="connsiteX2" fmla="*/ 726038 w 726038"/>
                    <a:gd name="connsiteY2" fmla="*/ 269598 h 1097840"/>
                    <a:gd name="connsiteX3" fmla="*/ 586740 w 726038"/>
                    <a:gd name="connsiteY3" fmla="*/ 1056639 h 1097840"/>
                    <a:gd name="connsiteX4" fmla="*/ 440690 w 726038"/>
                    <a:gd name="connsiteY4" fmla="*/ 1012190 h 1097840"/>
                    <a:gd name="connsiteX5" fmla="*/ 294640 w 726038"/>
                    <a:gd name="connsiteY5" fmla="*/ 977265 h 1097840"/>
                    <a:gd name="connsiteX6" fmla="*/ 184150 w 726038"/>
                    <a:gd name="connsiteY6" fmla="*/ 968098 h 1097840"/>
                    <a:gd name="connsiteX7" fmla="*/ 0 w 726038"/>
                    <a:gd name="connsiteY7" fmla="*/ 127000 h 1097840"/>
                    <a:gd name="connsiteX0" fmla="*/ 0 w 1097513"/>
                    <a:gd name="connsiteY0" fmla="*/ 127000 h 1097840"/>
                    <a:gd name="connsiteX1" fmla="*/ 726038 w 1097513"/>
                    <a:gd name="connsiteY1" fmla="*/ 0 h 1097840"/>
                    <a:gd name="connsiteX2" fmla="*/ 1097513 w 1097513"/>
                    <a:gd name="connsiteY2" fmla="*/ 396598 h 1097840"/>
                    <a:gd name="connsiteX3" fmla="*/ 586740 w 1097513"/>
                    <a:gd name="connsiteY3" fmla="*/ 1056639 h 1097840"/>
                    <a:gd name="connsiteX4" fmla="*/ 440690 w 1097513"/>
                    <a:gd name="connsiteY4" fmla="*/ 1012190 h 1097840"/>
                    <a:gd name="connsiteX5" fmla="*/ 294640 w 1097513"/>
                    <a:gd name="connsiteY5" fmla="*/ 977265 h 1097840"/>
                    <a:gd name="connsiteX6" fmla="*/ 184150 w 1097513"/>
                    <a:gd name="connsiteY6" fmla="*/ 968098 h 1097840"/>
                    <a:gd name="connsiteX7" fmla="*/ 0 w 1097513"/>
                    <a:gd name="connsiteY7" fmla="*/ 127000 h 1097840"/>
                    <a:gd name="connsiteX0" fmla="*/ 0 w 1097513"/>
                    <a:gd name="connsiteY0" fmla="*/ 0 h 970840"/>
                    <a:gd name="connsiteX1" fmla="*/ 1097513 w 1097513"/>
                    <a:gd name="connsiteY1" fmla="*/ 269598 h 970840"/>
                    <a:gd name="connsiteX2" fmla="*/ 586740 w 1097513"/>
                    <a:gd name="connsiteY2" fmla="*/ 929639 h 970840"/>
                    <a:gd name="connsiteX3" fmla="*/ 440690 w 1097513"/>
                    <a:gd name="connsiteY3" fmla="*/ 885190 h 970840"/>
                    <a:gd name="connsiteX4" fmla="*/ 294640 w 1097513"/>
                    <a:gd name="connsiteY4" fmla="*/ 850265 h 970840"/>
                    <a:gd name="connsiteX5" fmla="*/ 184150 w 1097513"/>
                    <a:gd name="connsiteY5" fmla="*/ 841098 h 970840"/>
                    <a:gd name="connsiteX6" fmla="*/ 0 w 1097513"/>
                    <a:gd name="connsiteY6" fmla="*/ 0 h 970840"/>
                    <a:gd name="connsiteX0" fmla="*/ 0 w 1141963"/>
                    <a:gd name="connsiteY0" fmla="*/ 0 h 770815"/>
                    <a:gd name="connsiteX1" fmla="*/ 1141963 w 1141963"/>
                    <a:gd name="connsiteY1" fmla="*/ 69573 h 770815"/>
                    <a:gd name="connsiteX2" fmla="*/ 631190 w 1141963"/>
                    <a:gd name="connsiteY2" fmla="*/ 729614 h 770815"/>
                    <a:gd name="connsiteX3" fmla="*/ 485140 w 1141963"/>
                    <a:gd name="connsiteY3" fmla="*/ 685165 h 770815"/>
                    <a:gd name="connsiteX4" fmla="*/ 339090 w 1141963"/>
                    <a:gd name="connsiteY4" fmla="*/ 650240 h 770815"/>
                    <a:gd name="connsiteX5" fmla="*/ 228600 w 1141963"/>
                    <a:gd name="connsiteY5" fmla="*/ 641073 h 770815"/>
                    <a:gd name="connsiteX6" fmla="*/ 0 w 1141963"/>
                    <a:gd name="connsiteY6" fmla="*/ 0 h 770815"/>
                    <a:gd name="connsiteX0" fmla="*/ 184 w 1142147"/>
                    <a:gd name="connsiteY0" fmla="*/ 0 h 770815"/>
                    <a:gd name="connsiteX1" fmla="*/ 1142147 w 1142147"/>
                    <a:gd name="connsiteY1" fmla="*/ 69573 h 770815"/>
                    <a:gd name="connsiteX2" fmla="*/ 631374 w 1142147"/>
                    <a:gd name="connsiteY2" fmla="*/ 729614 h 770815"/>
                    <a:gd name="connsiteX3" fmla="*/ 485324 w 1142147"/>
                    <a:gd name="connsiteY3" fmla="*/ 685165 h 770815"/>
                    <a:gd name="connsiteX4" fmla="*/ 339274 w 1142147"/>
                    <a:gd name="connsiteY4" fmla="*/ 650240 h 770815"/>
                    <a:gd name="connsiteX5" fmla="*/ 228784 w 1142147"/>
                    <a:gd name="connsiteY5" fmla="*/ 641073 h 770815"/>
                    <a:gd name="connsiteX6" fmla="*/ 184 w 1142147"/>
                    <a:gd name="connsiteY6" fmla="*/ 0 h 770815"/>
                    <a:gd name="connsiteX0" fmla="*/ 241 w 1104104"/>
                    <a:gd name="connsiteY0" fmla="*/ 0 h 770815"/>
                    <a:gd name="connsiteX1" fmla="*/ 1104104 w 1104104"/>
                    <a:gd name="connsiteY1" fmla="*/ 69573 h 770815"/>
                    <a:gd name="connsiteX2" fmla="*/ 593331 w 1104104"/>
                    <a:gd name="connsiteY2" fmla="*/ 729614 h 770815"/>
                    <a:gd name="connsiteX3" fmla="*/ 447281 w 1104104"/>
                    <a:gd name="connsiteY3" fmla="*/ 685165 h 770815"/>
                    <a:gd name="connsiteX4" fmla="*/ 301231 w 1104104"/>
                    <a:gd name="connsiteY4" fmla="*/ 650240 h 770815"/>
                    <a:gd name="connsiteX5" fmla="*/ 190741 w 1104104"/>
                    <a:gd name="connsiteY5" fmla="*/ 641073 h 770815"/>
                    <a:gd name="connsiteX6" fmla="*/ 241 w 1104104"/>
                    <a:gd name="connsiteY6" fmla="*/ 0 h 770815"/>
                    <a:gd name="connsiteX0" fmla="*/ 17655 w 1121518"/>
                    <a:gd name="connsiteY0" fmla="*/ 0 h 770815"/>
                    <a:gd name="connsiteX1" fmla="*/ 1121518 w 1121518"/>
                    <a:gd name="connsiteY1" fmla="*/ 69573 h 770815"/>
                    <a:gd name="connsiteX2" fmla="*/ 610745 w 1121518"/>
                    <a:gd name="connsiteY2" fmla="*/ 729614 h 770815"/>
                    <a:gd name="connsiteX3" fmla="*/ 464695 w 1121518"/>
                    <a:gd name="connsiteY3" fmla="*/ 685165 h 770815"/>
                    <a:gd name="connsiteX4" fmla="*/ 318645 w 1121518"/>
                    <a:gd name="connsiteY4" fmla="*/ 650240 h 770815"/>
                    <a:gd name="connsiteX5" fmla="*/ 208155 w 1121518"/>
                    <a:gd name="connsiteY5" fmla="*/ 641073 h 770815"/>
                    <a:gd name="connsiteX6" fmla="*/ 17655 w 1121518"/>
                    <a:gd name="connsiteY6" fmla="*/ 0 h 770815"/>
                    <a:gd name="connsiteX0" fmla="*/ 21351 w 1125214"/>
                    <a:gd name="connsiteY0" fmla="*/ 0 h 770815"/>
                    <a:gd name="connsiteX1" fmla="*/ 1125214 w 1125214"/>
                    <a:gd name="connsiteY1" fmla="*/ 69573 h 770815"/>
                    <a:gd name="connsiteX2" fmla="*/ 614441 w 1125214"/>
                    <a:gd name="connsiteY2" fmla="*/ 729614 h 770815"/>
                    <a:gd name="connsiteX3" fmla="*/ 468391 w 1125214"/>
                    <a:gd name="connsiteY3" fmla="*/ 685165 h 770815"/>
                    <a:gd name="connsiteX4" fmla="*/ 322341 w 1125214"/>
                    <a:gd name="connsiteY4" fmla="*/ 650240 h 770815"/>
                    <a:gd name="connsiteX5" fmla="*/ 211851 w 1125214"/>
                    <a:gd name="connsiteY5" fmla="*/ 641073 h 770815"/>
                    <a:gd name="connsiteX6" fmla="*/ 21351 w 1125214"/>
                    <a:gd name="connsiteY6" fmla="*/ 0 h 770815"/>
                    <a:gd name="connsiteX0" fmla="*/ 18969 w 1122832"/>
                    <a:gd name="connsiteY0" fmla="*/ 0 h 770815"/>
                    <a:gd name="connsiteX1" fmla="*/ 1122832 w 1122832"/>
                    <a:gd name="connsiteY1" fmla="*/ 69573 h 770815"/>
                    <a:gd name="connsiteX2" fmla="*/ 612059 w 1122832"/>
                    <a:gd name="connsiteY2" fmla="*/ 729614 h 770815"/>
                    <a:gd name="connsiteX3" fmla="*/ 466009 w 1122832"/>
                    <a:gd name="connsiteY3" fmla="*/ 685165 h 770815"/>
                    <a:gd name="connsiteX4" fmla="*/ 319959 w 1122832"/>
                    <a:gd name="connsiteY4" fmla="*/ 650240 h 770815"/>
                    <a:gd name="connsiteX5" fmla="*/ 209469 w 1122832"/>
                    <a:gd name="connsiteY5" fmla="*/ 641073 h 770815"/>
                    <a:gd name="connsiteX6" fmla="*/ 18969 w 1122832"/>
                    <a:gd name="connsiteY6" fmla="*/ 0 h 770815"/>
                    <a:gd name="connsiteX0" fmla="*/ 18969 w 1122832"/>
                    <a:gd name="connsiteY0" fmla="*/ 0 h 770815"/>
                    <a:gd name="connsiteX1" fmla="*/ 1122832 w 1122832"/>
                    <a:gd name="connsiteY1" fmla="*/ 69573 h 770815"/>
                    <a:gd name="connsiteX2" fmla="*/ 612059 w 1122832"/>
                    <a:gd name="connsiteY2" fmla="*/ 729614 h 770815"/>
                    <a:gd name="connsiteX3" fmla="*/ 466009 w 1122832"/>
                    <a:gd name="connsiteY3" fmla="*/ 685165 h 770815"/>
                    <a:gd name="connsiteX4" fmla="*/ 319959 w 1122832"/>
                    <a:gd name="connsiteY4" fmla="*/ 650240 h 770815"/>
                    <a:gd name="connsiteX5" fmla="*/ 209469 w 1122832"/>
                    <a:gd name="connsiteY5" fmla="*/ 641073 h 770815"/>
                    <a:gd name="connsiteX6" fmla="*/ 18969 w 1122832"/>
                    <a:gd name="connsiteY6" fmla="*/ 0 h 770815"/>
                    <a:gd name="connsiteX0" fmla="*/ 18969 w 960907"/>
                    <a:gd name="connsiteY0" fmla="*/ 0 h 770815"/>
                    <a:gd name="connsiteX1" fmla="*/ 960907 w 960907"/>
                    <a:gd name="connsiteY1" fmla="*/ 120373 h 770815"/>
                    <a:gd name="connsiteX2" fmla="*/ 612059 w 960907"/>
                    <a:gd name="connsiteY2" fmla="*/ 729614 h 770815"/>
                    <a:gd name="connsiteX3" fmla="*/ 466009 w 960907"/>
                    <a:gd name="connsiteY3" fmla="*/ 685165 h 770815"/>
                    <a:gd name="connsiteX4" fmla="*/ 319959 w 960907"/>
                    <a:gd name="connsiteY4" fmla="*/ 650240 h 770815"/>
                    <a:gd name="connsiteX5" fmla="*/ 209469 w 960907"/>
                    <a:gd name="connsiteY5" fmla="*/ 641073 h 770815"/>
                    <a:gd name="connsiteX6" fmla="*/ 18969 w 960907"/>
                    <a:gd name="connsiteY6" fmla="*/ 0 h 770815"/>
                    <a:gd name="connsiteX0" fmla="*/ 18969 w 960907"/>
                    <a:gd name="connsiteY0" fmla="*/ 0 h 770815"/>
                    <a:gd name="connsiteX1" fmla="*/ 960907 w 960907"/>
                    <a:gd name="connsiteY1" fmla="*/ 120373 h 770815"/>
                    <a:gd name="connsiteX2" fmla="*/ 612059 w 960907"/>
                    <a:gd name="connsiteY2" fmla="*/ 729614 h 770815"/>
                    <a:gd name="connsiteX3" fmla="*/ 466009 w 960907"/>
                    <a:gd name="connsiteY3" fmla="*/ 685165 h 770815"/>
                    <a:gd name="connsiteX4" fmla="*/ 319959 w 960907"/>
                    <a:gd name="connsiteY4" fmla="*/ 650240 h 770815"/>
                    <a:gd name="connsiteX5" fmla="*/ 209469 w 960907"/>
                    <a:gd name="connsiteY5" fmla="*/ 641073 h 770815"/>
                    <a:gd name="connsiteX6" fmla="*/ 18969 w 960907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70815"/>
                    <a:gd name="connsiteX1" fmla="*/ 960907 w 984705"/>
                    <a:gd name="connsiteY1" fmla="*/ 120373 h 770815"/>
                    <a:gd name="connsiteX2" fmla="*/ 612059 w 984705"/>
                    <a:gd name="connsiteY2" fmla="*/ 729614 h 770815"/>
                    <a:gd name="connsiteX3" fmla="*/ 466009 w 984705"/>
                    <a:gd name="connsiteY3" fmla="*/ 685165 h 770815"/>
                    <a:gd name="connsiteX4" fmla="*/ 319959 w 984705"/>
                    <a:gd name="connsiteY4" fmla="*/ 650240 h 770815"/>
                    <a:gd name="connsiteX5" fmla="*/ 209469 w 984705"/>
                    <a:gd name="connsiteY5" fmla="*/ 641073 h 770815"/>
                    <a:gd name="connsiteX6" fmla="*/ 18969 w 984705"/>
                    <a:gd name="connsiteY6" fmla="*/ 0 h 770815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  <a:gd name="connsiteX0" fmla="*/ 18969 w 984705"/>
                    <a:gd name="connsiteY0" fmla="*/ 0 h 729614"/>
                    <a:gd name="connsiteX1" fmla="*/ 960907 w 984705"/>
                    <a:gd name="connsiteY1" fmla="*/ 120373 h 729614"/>
                    <a:gd name="connsiteX2" fmla="*/ 612059 w 984705"/>
                    <a:gd name="connsiteY2" fmla="*/ 729614 h 729614"/>
                    <a:gd name="connsiteX3" fmla="*/ 466009 w 984705"/>
                    <a:gd name="connsiteY3" fmla="*/ 685165 h 729614"/>
                    <a:gd name="connsiteX4" fmla="*/ 319959 w 984705"/>
                    <a:gd name="connsiteY4" fmla="*/ 650240 h 729614"/>
                    <a:gd name="connsiteX5" fmla="*/ 209469 w 984705"/>
                    <a:gd name="connsiteY5" fmla="*/ 641073 h 729614"/>
                    <a:gd name="connsiteX6" fmla="*/ 18969 w 984705"/>
                    <a:gd name="connsiteY6" fmla="*/ 0 h 729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4705" h="729614">
                      <a:moveTo>
                        <a:pt x="18969" y="0"/>
                      </a:moveTo>
                      <a:lnTo>
                        <a:pt x="960907" y="120373"/>
                      </a:lnTo>
                      <a:cubicBezTo>
                        <a:pt x="1047228" y="225571"/>
                        <a:pt x="891392" y="593149"/>
                        <a:pt x="612059" y="729614"/>
                      </a:cubicBezTo>
                      <a:cubicBezTo>
                        <a:pt x="588314" y="722411"/>
                        <a:pt x="578192" y="591767"/>
                        <a:pt x="466009" y="685165"/>
                      </a:cubicBezTo>
                      <a:cubicBezTo>
                        <a:pt x="425263" y="714269"/>
                        <a:pt x="462199" y="433751"/>
                        <a:pt x="319959" y="650240"/>
                      </a:cubicBezTo>
                      <a:cubicBezTo>
                        <a:pt x="199785" y="382865"/>
                        <a:pt x="237568" y="646511"/>
                        <a:pt x="209469" y="641073"/>
                      </a:cubicBezTo>
                      <a:cubicBezTo>
                        <a:pt x="85644" y="487707"/>
                        <a:pt x="-50881" y="404191"/>
                        <a:pt x="18969" y="0"/>
                      </a:cubicBezTo>
                      <a:close/>
                    </a:path>
                  </a:pathLst>
                </a:custGeom>
                <a:solidFill>
                  <a:srgbClr val="FBF6F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442E7C0-5CBD-585A-A441-440A7A4ADB79}"/>
                  </a:ext>
                </a:extLst>
              </p:cNvPr>
              <p:cNvSpPr/>
              <p:nvPr/>
            </p:nvSpPr>
            <p:spPr>
              <a:xfrm rot="416846">
                <a:off x="5205201" y="5001588"/>
                <a:ext cx="1122759" cy="521953"/>
              </a:xfrm>
              <a:prstGeom prst="rect">
                <a:avLst/>
              </a:prstGeom>
              <a:solidFill>
                <a:srgbClr val="FBF6F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24C5E48-9093-B312-BAEF-B3E1114DB53F}"/>
                </a:ext>
              </a:extLst>
            </p:cNvPr>
            <p:cNvSpPr/>
            <p:nvPr/>
          </p:nvSpPr>
          <p:spPr>
            <a:xfrm rot="665969">
              <a:off x="8024953" y="1831488"/>
              <a:ext cx="669262" cy="1329138"/>
            </a:xfrm>
            <a:prstGeom prst="ellipse">
              <a:avLst/>
            </a:pr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31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C7D0C02-AA3E-B714-5A53-1D259CF78983}"/>
              </a:ext>
            </a:extLst>
          </p:cNvPr>
          <p:cNvGrpSpPr/>
          <p:nvPr/>
        </p:nvGrpSpPr>
        <p:grpSpPr>
          <a:xfrm>
            <a:off x="262301" y="262529"/>
            <a:ext cx="4302939" cy="5834197"/>
            <a:chOff x="3805601" y="576854"/>
            <a:chExt cx="4302939" cy="58341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C94B2A-273B-6A0A-FCF4-2AACCBAEBD79}"/>
                </a:ext>
              </a:extLst>
            </p:cNvPr>
            <p:cNvSpPr/>
            <p:nvPr/>
          </p:nvSpPr>
          <p:spPr>
            <a:xfrm>
              <a:off x="5170191" y="5086350"/>
              <a:ext cx="764368" cy="1324701"/>
            </a:xfrm>
            <a:custGeom>
              <a:avLst/>
              <a:gdLst>
                <a:gd name="connsiteX0" fmla="*/ 0 w 181270"/>
                <a:gd name="connsiteY0" fmla="*/ 0 h 190500"/>
                <a:gd name="connsiteX1" fmla="*/ 181270 w 181270"/>
                <a:gd name="connsiteY1" fmla="*/ 0 h 190500"/>
                <a:gd name="connsiteX2" fmla="*/ 181270 w 181270"/>
                <a:gd name="connsiteY2" fmla="*/ 190500 h 190500"/>
                <a:gd name="connsiteX3" fmla="*/ 0 w 181270"/>
                <a:gd name="connsiteY3" fmla="*/ 190500 h 190500"/>
                <a:gd name="connsiteX4" fmla="*/ 0 w 181270"/>
                <a:gd name="connsiteY4" fmla="*/ 0 h 190500"/>
                <a:gd name="connsiteX0" fmla="*/ 66675 w 247945"/>
                <a:gd name="connsiteY0" fmla="*/ 0 h 857250"/>
                <a:gd name="connsiteX1" fmla="*/ 247945 w 247945"/>
                <a:gd name="connsiteY1" fmla="*/ 0 h 857250"/>
                <a:gd name="connsiteX2" fmla="*/ 247945 w 247945"/>
                <a:gd name="connsiteY2" fmla="*/ 190500 h 857250"/>
                <a:gd name="connsiteX3" fmla="*/ 0 w 247945"/>
                <a:gd name="connsiteY3" fmla="*/ 857250 h 857250"/>
                <a:gd name="connsiteX4" fmla="*/ 66675 w 247945"/>
                <a:gd name="connsiteY4" fmla="*/ 0 h 857250"/>
                <a:gd name="connsiteX0" fmla="*/ 85725 w 266995"/>
                <a:gd name="connsiteY0" fmla="*/ 0 h 962025"/>
                <a:gd name="connsiteX1" fmla="*/ 266995 w 266995"/>
                <a:gd name="connsiteY1" fmla="*/ 0 h 962025"/>
                <a:gd name="connsiteX2" fmla="*/ 266995 w 266995"/>
                <a:gd name="connsiteY2" fmla="*/ 190500 h 962025"/>
                <a:gd name="connsiteX3" fmla="*/ 0 w 266995"/>
                <a:gd name="connsiteY3" fmla="*/ 962025 h 962025"/>
                <a:gd name="connsiteX4" fmla="*/ 85725 w 266995"/>
                <a:gd name="connsiteY4" fmla="*/ 0 h 962025"/>
                <a:gd name="connsiteX0" fmla="*/ 85725 w 309857"/>
                <a:gd name="connsiteY0" fmla="*/ 0 h 962025"/>
                <a:gd name="connsiteX1" fmla="*/ 266995 w 309857"/>
                <a:gd name="connsiteY1" fmla="*/ 0 h 962025"/>
                <a:gd name="connsiteX2" fmla="*/ 309857 w 309857"/>
                <a:gd name="connsiteY2" fmla="*/ 800100 h 962025"/>
                <a:gd name="connsiteX3" fmla="*/ 0 w 309857"/>
                <a:gd name="connsiteY3" fmla="*/ 962025 h 962025"/>
                <a:gd name="connsiteX4" fmla="*/ 85725 w 309857"/>
                <a:gd name="connsiteY4" fmla="*/ 0 h 962025"/>
                <a:gd name="connsiteX0" fmla="*/ 85725 w 383055"/>
                <a:gd name="connsiteY0" fmla="*/ 0 h 1304925"/>
                <a:gd name="connsiteX1" fmla="*/ 266995 w 383055"/>
                <a:gd name="connsiteY1" fmla="*/ 0 h 1304925"/>
                <a:gd name="connsiteX2" fmla="*/ 309857 w 383055"/>
                <a:gd name="connsiteY2" fmla="*/ 800100 h 1304925"/>
                <a:gd name="connsiteX3" fmla="*/ 373359 w 383055"/>
                <a:gd name="connsiteY3" fmla="*/ 1304925 h 1304925"/>
                <a:gd name="connsiteX4" fmla="*/ 0 w 383055"/>
                <a:gd name="connsiteY4" fmla="*/ 962025 h 1304925"/>
                <a:gd name="connsiteX5" fmla="*/ 85725 w 383055"/>
                <a:gd name="connsiteY5" fmla="*/ 0 h 1304925"/>
                <a:gd name="connsiteX0" fmla="*/ 85725 w 611906"/>
                <a:gd name="connsiteY0" fmla="*/ 0 h 1306958"/>
                <a:gd name="connsiteX1" fmla="*/ 266995 w 611906"/>
                <a:gd name="connsiteY1" fmla="*/ 0 h 1306958"/>
                <a:gd name="connsiteX2" fmla="*/ 309857 w 611906"/>
                <a:gd name="connsiteY2" fmla="*/ 800100 h 1306958"/>
                <a:gd name="connsiteX3" fmla="*/ 611484 w 611906"/>
                <a:gd name="connsiteY3" fmla="*/ 1185863 h 1306958"/>
                <a:gd name="connsiteX4" fmla="*/ 373359 w 611906"/>
                <a:gd name="connsiteY4" fmla="*/ 1304925 h 1306958"/>
                <a:gd name="connsiteX5" fmla="*/ 0 w 611906"/>
                <a:gd name="connsiteY5" fmla="*/ 962025 h 1306958"/>
                <a:gd name="connsiteX6" fmla="*/ 85725 w 611906"/>
                <a:gd name="connsiteY6" fmla="*/ 0 h 1306958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65087"/>
                <a:gd name="connsiteY0" fmla="*/ 0 h 1325223"/>
                <a:gd name="connsiteX1" fmla="*/ 395583 w 765087"/>
                <a:gd name="connsiteY1" fmla="*/ 14288 h 1325223"/>
                <a:gd name="connsiteX2" fmla="*/ 371770 w 765087"/>
                <a:gd name="connsiteY2" fmla="*/ 819150 h 1325223"/>
                <a:gd name="connsiteX3" fmla="*/ 763883 w 765087"/>
                <a:gd name="connsiteY3" fmla="*/ 1038224 h 1325223"/>
                <a:gd name="connsiteX4" fmla="*/ 673397 w 765087"/>
                <a:gd name="connsiteY4" fmla="*/ 1204913 h 1325223"/>
                <a:gd name="connsiteX5" fmla="*/ 435272 w 765087"/>
                <a:gd name="connsiteY5" fmla="*/ 1323975 h 1325223"/>
                <a:gd name="connsiteX6" fmla="*/ 61913 w 765087"/>
                <a:gd name="connsiteY6" fmla="*/ 981075 h 1325223"/>
                <a:gd name="connsiteX7" fmla="*/ 0 w 765087"/>
                <a:gd name="connsiteY7" fmla="*/ 0 h 1325223"/>
                <a:gd name="connsiteX0" fmla="*/ 0 w 764368"/>
                <a:gd name="connsiteY0" fmla="*/ 0 h 1325223"/>
                <a:gd name="connsiteX1" fmla="*/ 395583 w 764368"/>
                <a:gd name="connsiteY1" fmla="*/ 14288 h 1325223"/>
                <a:gd name="connsiteX2" fmla="*/ 371770 w 764368"/>
                <a:gd name="connsiteY2" fmla="*/ 819150 h 1325223"/>
                <a:gd name="connsiteX3" fmla="*/ 763883 w 764368"/>
                <a:gd name="connsiteY3" fmla="*/ 1038224 h 1325223"/>
                <a:gd name="connsiteX4" fmla="*/ 673397 w 764368"/>
                <a:gd name="connsiteY4" fmla="*/ 1204913 h 1325223"/>
                <a:gd name="connsiteX5" fmla="*/ 435272 w 764368"/>
                <a:gd name="connsiteY5" fmla="*/ 1323975 h 1325223"/>
                <a:gd name="connsiteX6" fmla="*/ 61913 w 764368"/>
                <a:gd name="connsiteY6" fmla="*/ 981075 h 1325223"/>
                <a:gd name="connsiteX7" fmla="*/ 0 w 764368"/>
                <a:gd name="connsiteY7" fmla="*/ 0 h 1325223"/>
                <a:gd name="connsiteX0" fmla="*/ 0 w 764368"/>
                <a:gd name="connsiteY0" fmla="*/ 0 h 1324679"/>
                <a:gd name="connsiteX1" fmla="*/ 395583 w 764368"/>
                <a:gd name="connsiteY1" fmla="*/ 14288 h 1324679"/>
                <a:gd name="connsiteX2" fmla="*/ 371770 w 764368"/>
                <a:gd name="connsiteY2" fmla="*/ 819150 h 1324679"/>
                <a:gd name="connsiteX3" fmla="*/ 763883 w 764368"/>
                <a:gd name="connsiteY3" fmla="*/ 1038224 h 1324679"/>
                <a:gd name="connsiteX4" fmla="*/ 673397 w 764368"/>
                <a:gd name="connsiteY4" fmla="*/ 1204913 h 1324679"/>
                <a:gd name="connsiteX5" fmla="*/ 435272 w 764368"/>
                <a:gd name="connsiteY5" fmla="*/ 1323975 h 1324679"/>
                <a:gd name="connsiteX6" fmla="*/ 61913 w 764368"/>
                <a:gd name="connsiteY6" fmla="*/ 981075 h 1324679"/>
                <a:gd name="connsiteX7" fmla="*/ 0 w 764368"/>
                <a:gd name="connsiteY7" fmla="*/ 0 h 1324679"/>
                <a:gd name="connsiteX0" fmla="*/ 0 w 764368"/>
                <a:gd name="connsiteY0" fmla="*/ 0 h 1324793"/>
                <a:gd name="connsiteX1" fmla="*/ 395583 w 764368"/>
                <a:gd name="connsiteY1" fmla="*/ 14288 h 1324793"/>
                <a:gd name="connsiteX2" fmla="*/ 371770 w 764368"/>
                <a:gd name="connsiteY2" fmla="*/ 819150 h 1324793"/>
                <a:gd name="connsiteX3" fmla="*/ 763883 w 764368"/>
                <a:gd name="connsiteY3" fmla="*/ 1038224 h 1324793"/>
                <a:gd name="connsiteX4" fmla="*/ 673397 w 764368"/>
                <a:gd name="connsiteY4" fmla="*/ 1228725 h 1324793"/>
                <a:gd name="connsiteX5" fmla="*/ 435272 w 764368"/>
                <a:gd name="connsiteY5" fmla="*/ 1323975 h 1324793"/>
                <a:gd name="connsiteX6" fmla="*/ 61913 w 764368"/>
                <a:gd name="connsiteY6" fmla="*/ 981075 h 1324793"/>
                <a:gd name="connsiteX7" fmla="*/ 0 w 764368"/>
                <a:gd name="connsiteY7" fmla="*/ 0 h 1324793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61913 w 764368"/>
                <a:gd name="connsiteY6" fmla="*/ 981075 h 1324701"/>
                <a:gd name="connsiteX7" fmla="*/ 0 w 764368"/>
                <a:gd name="connsiteY7" fmla="*/ 0 h 132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4368" h="1324701">
                  <a:moveTo>
                    <a:pt x="0" y="0"/>
                  </a:moveTo>
                  <a:lnTo>
                    <a:pt x="395583" y="14288"/>
                  </a:lnTo>
                  <a:cubicBezTo>
                    <a:pt x="368595" y="201612"/>
                    <a:pt x="341608" y="584201"/>
                    <a:pt x="371770" y="819150"/>
                  </a:cubicBezTo>
                  <a:cubicBezTo>
                    <a:pt x="460935" y="887412"/>
                    <a:pt x="713612" y="973930"/>
                    <a:pt x="763883" y="1038224"/>
                  </a:cubicBezTo>
                  <a:cubicBezTo>
                    <a:pt x="776054" y="1083468"/>
                    <a:pt x="554334" y="1089025"/>
                    <a:pt x="673397" y="1228725"/>
                  </a:cubicBezTo>
                  <a:cubicBezTo>
                    <a:pt x="349547" y="1177925"/>
                    <a:pt x="492736" y="1336675"/>
                    <a:pt x="435272" y="1323975"/>
                  </a:cubicBezTo>
                  <a:cubicBezTo>
                    <a:pt x="310819" y="1209675"/>
                    <a:pt x="162553" y="1185862"/>
                    <a:pt x="61913" y="981075"/>
                  </a:cubicBezTo>
                  <a:cubicBezTo>
                    <a:pt x="136525" y="415925"/>
                    <a:pt x="20638" y="327025"/>
                    <a:pt x="0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180F342F-0F57-82FA-6281-B5ECA742A1D4}"/>
                </a:ext>
              </a:extLst>
            </p:cNvPr>
            <p:cNvSpPr/>
            <p:nvPr/>
          </p:nvSpPr>
          <p:spPr>
            <a:xfrm>
              <a:off x="6096000" y="4956445"/>
              <a:ext cx="773866" cy="1310239"/>
            </a:xfrm>
            <a:custGeom>
              <a:avLst/>
              <a:gdLst>
                <a:gd name="connsiteX0" fmla="*/ 0 w 181270"/>
                <a:gd name="connsiteY0" fmla="*/ 0 h 190500"/>
                <a:gd name="connsiteX1" fmla="*/ 181270 w 181270"/>
                <a:gd name="connsiteY1" fmla="*/ 0 h 190500"/>
                <a:gd name="connsiteX2" fmla="*/ 181270 w 181270"/>
                <a:gd name="connsiteY2" fmla="*/ 190500 h 190500"/>
                <a:gd name="connsiteX3" fmla="*/ 0 w 181270"/>
                <a:gd name="connsiteY3" fmla="*/ 190500 h 190500"/>
                <a:gd name="connsiteX4" fmla="*/ 0 w 181270"/>
                <a:gd name="connsiteY4" fmla="*/ 0 h 190500"/>
                <a:gd name="connsiteX0" fmla="*/ 66675 w 247945"/>
                <a:gd name="connsiteY0" fmla="*/ 0 h 857250"/>
                <a:gd name="connsiteX1" fmla="*/ 247945 w 247945"/>
                <a:gd name="connsiteY1" fmla="*/ 0 h 857250"/>
                <a:gd name="connsiteX2" fmla="*/ 247945 w 247945"/>
                <a:gd name="connsiteY2" fmla="*/ 190500 h 857250"/>
                <a:gd name="connsiteX3" fmla="*/ 0 w 247945"/>
                <a:gd name="connsiteY3" fmla="*/ 857250 h 857250"/>
                <a:gd name="connsiteX4" fmla="*/ 66675 w 247945"/>
                <a:gd name="connsiteY4" fmla="*/ 0 h 857250"/>
                <a:gd name="connsiteX0" fmla="*/ 85725 w 266995"/>
                <a:gd name="connsiteY0" fmla="*/ 0 h 962025"/>
                <a:gd name="connsiteX1" fmla="*/ 266995 w 266995"/>
                <a:gd name="connsiteY1" fmla="*/ 0 h 962025"/>
                <a:gd name="connsiteX2" fmla="*/ 266995 w 266995"/>
                <a:gd name="connsiteY2" fmla="*/ 190500 h 962025"/>
                <a:gd name="connsiteX3" fmla="*/ 0 w 266995"/>
                <a:gd name="connsiteY3" fmla="*/ 962025 h 962025"/>
                <a:gd name="connsiteX4" fmla="*/ 85725 w 266995"/>
                <a:gd name="connsiteY4" fmla="*/ 0 h 962025"/>
                <a:gd name="connsiteX0" fmla="*/ 85725 w 309857"/>
                <a:gd name="connsiteY0" fmla="*/ 0 h 962025"/>
                <a:gd name="connsiteX1" fmla="*/ 266995 w 309857"/>
                <a:gd name="connsiteY1" fmla="*/ 0 h 962025"/>
                <a:gd name="connsiteX2" fmla="*/ 309857 w 309857"/>
                <a:gd name="connsiteY2" fmla="*/ 800100 h 962025"/>
                <a:gd name="connsiteX3" fmla="*/ 0 w 309857"/>
                <a:gd name="connsiteY3" fmla="*/ 962025 h 962025"/>
                <a:gd name="connsiteX4" fmla="*/ 85725 w 309857"/>
                <a:gd name="connsiteY4" fmla="*/ 0 h 962025"/>
                <a:gd name="connsiteX0" fmla="*/ 85725 w 383055"/>
                <a:gd name="connsiteY0" fmla="*/ 0 h 1304925"/>
                <a:gd name="connsiteX1" fmla="*/ 266995 w 383055"/>
                <a:gd name="connsiteY1" fmla="*/ 0 h 1304925"/>
                <a:gd name="connsiteX2" fmla="*/ 309857 w 383055"/>
                <a:gd name="connsiteY2" fmla="*/ 800100 h 1304925"/>
                <a:gd name="connsiteX3" fmla="*/ 373359 w 383055"/>
                <a:gd name="connsiteY3" fmla="*/ 1304925 h 1304925"/>
                <a:gd name="connsiteX4" fmla="*/ 0 w 383055"/>
                <a:gd name="connsiteY4" fmla="*/ 962025 h 1304925"/>
                <a:gd name="connsiteX5" fmla="*/ 85725 w 383055"/>
                <a:gd name="connsiteY5" fmla="*/ 0 h 1304925"/>
                <a:gd name="connsiteX0" fmla="*/ 85725 w 611906"/>
                <a:gd name="connsiteY0" fmla="*/ 0 h 1306958"/>
                <a:gd name="connsiteX1" fmla="*/ 266995 w 611906"/>
                <a:gd name="connsiteY1" fmla="*/ 0 h 1306958"/>
                <a:gd name="connsiteX2" fmla="*/ 309857 w 611906"/>
                <a:gd name="connsiteY2" fmla="*/ 800100 h 1306958"/>
                <a:gd name="connsiteX3" fmla="*/ 611484 w 611906"/>
                <a:gd name="connsiteY3" fmla="*/ 1185863 h 1306958"/>
                <a:gd name="connsiteX4" fmla="*/ 373359 w 611906"/>
                <a:gd name="connsiteY4" fmla="*/ 1304925 h 1306958"/>
                <a:gd name="connsiteX5" fmla="*/ 0 w 611906"/>
                <a:gd name="connsiteY5" fmla="*/ 962025 h 1306958"/>
                <a:gd name="connsiteX6" fmla="*/ 85725 w 611906"/>
                <a:gd name="connsiteY6" fmla="*/ 0 h 1306958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85725 w 714047"/>
                <a:gd name="connsiteY0" fmla="*/ 0 h 1306173"/>
                <a:gd name="connsiteX1" fmla="*/ 266995 w 714047"/>
                <a:gd name="connsiteY1" fmla="*/ 0 h 1306173"/>
                <a:gd name="connsiteX2" fmla="*/ 309857 w 714047"/>
                <a:gd name="connsiteY2" fmla="*/ 800100 h 1306173"/>
                <a:gd name="connsiteX3" fmla="*/ 701970 w 714047"/>
                <a:gd name="connsiteY3" fmla="*/ 1019174 h 1306173"/>
                <a:gd name="connsiteX4" fmla="*/ 611484 w 714047"/>
                <a:gd name="connsiteY4" fmla="*/ 1185863 h 1306173"/>
                <a:gd name="connsiteX5" fmla="*/ 373359 w 714047"/>
                <a:gd name="connsiteY5" fmla="*/ 1304925 h 1306173"/>
                <a:gd name="connsiteX6" fmla="*/ 0 w 714047"/>
                <a:gd name="connsiteY6" fmla="*/ 962025 h 1306173"/>
                <a:gd name="connsiteX7" fmla="*/ 85725 w 714047"/>
                <a:gd name="connsiteY7" fmla="*/ 0 h 130617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28908 w 775960"/>
                <a:gd name="connsiteY1" fmla="*/ 19050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75960"/>
                <a:gd name="connsiteY0" fmla="*/ 0 h 1325223"/>
                <a:gd name="connsiteX1" fmla="*/ 395583 w 775960"/>
                <a:gd name="connsiteY1" fmla="*/ 14288 h 1325223"/>
                <a:gd name="connsiteX2" fmla="*/ 371770 w 775960"/>
                <a:gd name="connsiteY2" fmla="*/ 819150 h 1325223"/>
                <a:gd name="connsiteX3" fmla="*/ 763883 w 775960"/>
                <a:gd name="connsiteY3" fmla="*/ 1038224 h 1325223"/>
                <a:gd name="connsiteX4" fmla="*/ 673397 w 775960"/>
                <a:gd name="connsiteY4" fmla="*/ 1204913 h 1325223"/>
                <a:gd name="connsiteX5" fmla="*/ 435272 w 775960"/>
                <a:gd name="connsiteY5" fmla="*/ 1323975 h 1325223"/>
                <a:gd name="connsiteX6" fmla="*/ 61913 w 775960"/>
                <a:gd name="connsiteY6" fmla="*/ 981075 h 1325223"/>
                <a:gd name="connsiteX7" fmla="*/ 0 w 775960"/>
                <a:gd name="connsiteY7" fmla="*/ 0 h 1325223"/>
                <a:gd name="connsiteX0" fmla="*/ 0 w 765087"/>
                <a:gd name="connsiteY0" fmla="*/ 0 h 1325223"/>
                <a:gd name="connsiteX1" fmla="*/ 395583 w 765087"/>
                <a:gd name="connsiteY1" fmla="*/ 14288 h 1325223"/>
                <a:gd name="connsiteX2" fmla="*/ 371770 w 765087"/>
                <a:gd name="connsiteY2" fmla="*/ 819150 h 1325223"/>
                <a:gd name="connsiteX3" fmla="*/ 763883 w 765087"/>
                <a:gd name="connsiteY3" fmla="*/ 1038224 h 1325223"/>
                <a:gd name="connsiteX4" fmla="*/ 673397 w 765087"/>
                <a:gd name="connsiteY4" fmla="*/ 1204913 h 1325223"/>
                <a:gd name="connsiteX5" fmla="*/ 435272 w 765087"/>
                <a:gd name="connsiteY5" fmla="*/ 1323975 h 1325223"/>
                <a:gd name="connsiteX6" fmla="*/ 61913 w 765087"/>
                <a:gd name="connsiteY6" fmla="*/ 981075 h 1325223"/>
                <a:gd name="connsiteX7" fmla="*/ 0 w 765087"/>
                <a:gd name="connsiteY7" fmla="*/ 0 h 1325223"/>
                <a:gd name="connsiteX0" fmla="*/ 0 w 764368"/>
                <a:gd name="connsiteY0" fmla="*/ 0 h 1325223"/>
                <a:gd name="connsiteX1" fmla="*/ 395583 w 764368"/>
                <a:gd name="connsiteY1" fmla="*/ 14288 h 1325223"/>
                <a:gd name="connsiteX2" fmla="*/ 371770 w 764368"/>
                <a:gd name="connsiteY2" fmla="*/ 819150 h 1325223"/>
                <a:gd name="connsiteX3" fmla="*/ 763883 w 764368"/>
                <a:gd name="connsiteY3" fmla="*/ 1038224 h 1325223"/>
                <a:gd name="connsiteX4" fmla="*/ 673397 w 764368"/>
                <a:gd name="connsiteY4" fmla="*/ 1204913 h 1325223"/>
                <a:gd name="connsiteX5" fmla="*/ 435272 w 764368"/>
                <a:gd name="connsiteY5" fmla="*/ 1323975 h 1325223"/>
                <a:gd name="connsiteX6" fmla="*/ 61913 w 764368"/>
                <a:gd name="connsiteY6" fmla="*/ 981075 h 1325223"/>
                <a:gd name="connsiteX7" fmla="*/ 0 w 764368"/>
                <a:gd name="connsiteY7" fmla="*/ 0 h 1325223"/>
                <a:gd name="connsiteX0" fmla="*/ 0 w 764368"/>
                <a:gd name="connsiteY0" fmla="*/ 0 h 1324679"/>
                <a:gd name="connsiteX1" fmla="*/ 395583 w 764368"/>
                <a:gd name="connsiteY1" fmla="*/ 14288 h 1324679"/>
                <a:gd name="connsiteX2" fmla="*/ 371770 w 764368"/>
                <a:gd name="connsiteY2" fmla="*/ 819150 h 1324679"/>
                <a:gd name="connsiteX3" fmla="*/ 763883 w 764368"/>
                <a:gd name="connsiteY3" fmla="*/ 1038224 h 1324679"/>
                <a:gd name="connsiteX4" fmla="*/ 673397 w 764368"/>
                <a:gd name="connsiteY4" fmla="*/ 1204913 h 1324679"/>
                <a:gd name="connsiteX5" fmla="*/ 435272 w 764368"/>
                <a:gd name="connsiteY5" fmla="*/ 1323975 h 1324679"/>
                <a:gd name="connsiteX6" fmla="*/ 61913 w 764368"/>
                <a:gd name="connsiteY6" fmla="*/ 981075 h 1324679"/>
                <a:gd name="connsiteX7" fmla="*/ 0 w 764368"/>
                <a:gd name="connsiteY7" fmla="*/ 0 h 1324679"/>
                <a:gd name="connsiteX0" fmla="*/ 0 w 764368"/>
                <a:gd name="connsiteY0" fmla="*/ 0 h 1324793"/>
                <a:gd name="connsiteX1" fmla="*/ 395583 w 764368"/>
                <a:gd name="connsiteY1" fmla="*/ 14288 h 1324793"/>
                <a:gd name="connsiteX2" fmla="*/ 371770 w 764368"/>
                <a:gd name="connsiteY2" fmla="*/ 819150 h 1324793"/>
                <a:gd name="connsiteX3" fmla="*/ 763883 w 764368"/>
                <a:gd name="connsiteY3" fmla="*/ 1038224 h 1324793"/>
                <a:gd name="connsiteX4" fmla="*/ 673397 w 764368"/>
                <a:gd name="connsiteY4" fmla="*/ 1228725 h 1324793"/>
                <a:gd name="connsiteX5" fmla="*/ 435272 w 764368"/>
                <a:gd name="connsiteY5" fmla="*/ 1323975 h 1324793"/>
                <a:gd name="connsiteX6" fmla="*/ 61913 w 764368"/>
                <a:gd name="connsiteY6" fmla="*/ 981075 h 1324793"/>
                <a:gd name="connsiteX7" fmla="*/ 0 w 764368"/>
                <a:gd name="connsiteY7" fmla="*/ 0 h 1324793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61913 w 764368"/>
                <a:gd name="connsiteY6" fmla="*/ 981075 h 1324701"/>
                <a:gd name="connsiteX7" fmla="*/ 0 w 764368"/>
                <a:gd name="connsiteY7" fmla="*/ 0 h 1324701"/>
                <a:gd name="connsiteX0" fmla="*/ 0 w 764368"/>
                <a:gd name="connsiteY0" fmla="*/ 0 h 1324701"/>
                <a:gd name="connsiteX1" fmla="*/ 395583 w 764368"/>
                <a:gd name="connsiteY1" fmla="*/ 14288 h 1324701"/>
                <a:gd name="connsiteX2" fmla="*/ 371770 w 764368"/>
                <a:gd name="connsiteY2" fmla="*/ 819150 h 1324701"/>
                <a:gd name="connsiteX3" fmla="*/ 763883 w 764368"/>
                <a:gd name="connsiteY3" fmla="*/ 1038224 h 1324701"/>
                <a:gd name="connsiteX4" fmla="*/ 673397 w 764368"/>
                <a:gd name="connsiteY4" fmla="*/ 1228725 h 1324701"/>
                <a:gd name="connsiteX5" fmla="*/ 435272 w 764368"/>
                <a:gd name="connsiteY5" fmla="*/ 1323975 h 1324701"/>
                <a:gd name="connsiteX6" fmla="*/ 95251 w 764368"/>
                <a:gd name="connsiteY6" fmla="*/ 1004888 h 1324701"/>
                <a:gd name="connsiteX7" fmla="*/ 0 w 764368"/>
                <a:gd name="connsiteY7" fmla="*/ 0 h 1324701"/>
                <a:gd name="connsiteX0" fmla="*/ 0 w 773874"/>
                <a:gd name="connsiteY0" fmla="*/ 0 h 1324701"/>
                <a:gd name="connsiteX1" fmla="*/ 395583 w 773874"/>
                <a:gd name="connsiteY1" fmla="*/ 14288 h 1324701"/>
                <a:gd name="connsiteX2" fmla="*/ 371770 w 773874"/>
                <a:gd name="connsiteY2" fmla="*/ 819150 h 1324701"/>
                <a:gd name="connsiteX3" fmla="*/ 773408 w 773874"/>
                <a:gd name="connsiteY3" fmla="*/ 981074 h 1324701"/>
                <a:gd name="connsiteX4" fmla="*/ 673397 w 773874"/>
                <a:gd name="connsiteY4" fmla="*/ 1228725 h 1324701"/>
                <a:gd name="connsiteX5" fmla="*/ 435272 w 773874"/>
                <a:gd name="connsiteY5" fmla="*/ 1323975 h 1324701"/>
                <a:gd name="connsiteX6" fmla="*/ 95251 w 773874"/>
                <a:gd name="connsiteY6" fmla="*/ 1004888 h 1324701"/>
                <a:gd name="connsiteX7" fmla="*/ 0 w 773874"/>
                <a:gd name="connsiteY7" fmla="*/ 0 h 1324701"/>
                <a:gd name="connsiteX0" fmla="*/ 0 w 774095"/>
                <a:gd name="connsiteY0" fmla="*/ 0 h 1324493"/>
                <a:gd name="connsiteX1" fmla="*/ 395583 w 774095"/>
                <a:gd name="connsiteY1" fmla="*/ 14288 h 1324493"/>
                <a:gd name="connsiteX2" fmla="*/ 371770 w 774095"/>
                <a:gd name="connsiteY2" fmla="*/ 819150 h 1324493"/>
                <a:gd name="connsiteX3" fmla="*/ 773408 w 774095"/>
                <a:gd name="connsiteY3" fmla="*/ 981074 h 1324493"/>
                <a:gd name="connsiteX4" fmla="*/ 749597 w 774095"/>
                <a:gd name="connsiteY4" fmla="*/ 1162050 h 1324493"/>
                <a:gd name="connsiteX5" fmla="*/ 435272 w 774095"/>
                <a:gd name="connsiteY5" fmla="*/ 1323975 h 1324493"/>
                <a:gd name="connsiteX6" fmla="*/ 95251 w 774095"/>
                <a:gd name="connsiteY6" fmla="*/ 1004888 h 1324493"/>
                <a:gd name="connsiteX7" fmla="*/ 0 w 774095"/>
                <a:gd name="connsiteY7" fmla="*/ 0 h 1324493"/>
                <a:gd name="connsiteX0" fmla="*/ 0 w 774095"/>
                <a:gd name="connsiteY0" fmla="*/ 0 h 1310239"/>
                <a:gd name="connsiteX1" fmla="*/ 395583 w 774095"/>
                <a:gd name="connsiteY1" fmla="*/ 14288 h 1310239"/>
                <a:gd name="connsiteX2" fmla="*/ 371770 w 774095"/>
                <a:gd name="connsiteY2" fmla="*/ 819150 h 1310239"/>
                <a:gd name="connsiteX3" fmla="*/ 773408 w 774095"/>
                <a:gd name="connsiteY3" fmla="*/ 981074 h 1310239"/>
                <a:gd name="connsiteX4" fmla="*/ 749597 w 774095"/>
                <a:gd name="connsiteY4" fmla="*/ 1162050 h 1310239"/>
                <a:gd name="connsiteX5" fmla="*/ 559097 w 774095"/>
                <a:gd name="connsiteY5" fmla="*/ 1309687 h 1310239"/>
                <a:gd name="connsiteX6" fmla="*/ 95251 w 774095"/>
                <a:gd name="connsiteY6" fmla="*/ 1004888 h 1310239"/>
                <a:gd name="connsiteX7" fmla="*/ 0 w 774095"/>
                <a:gd name="connsiteY7" fmla="*/ 0 h 1310239"/>
                <a:gd name="connsiteX0" fmla="*/ 0 w 773866"/>
                <a:gd name="connsiteY0" fmla="*/ 0 h 1310239"/>
                <a:gd name="connsiteX1" fmla="*/ 395583 w 773866"/>
                <a:gd name="connsiteY1" fmla="*/ 14288 h 1310239"/>
                <a:gd name="connsiteX2" fmla="*/ 371770 w 773866"/>
                <a:gd name="connsiteY2" fmla="*/ 819150 h 1310239"/>
                <a:gd name="connsiteX3" fmla="*/ 773408 w 773866"/>
                <a:gd name="connsiteY3" fmla="*/ 981074 h 1310239"/>
                <a:gd name="connsiteX4" fmla="*/ 749597 w 773866"/>
                <a:gd name="connsiteY4" fmla="*/ 1162050 h 1310239"/>
                <a:gd name="connsiteX5" fmla="*/ 559097 w 773866"/>
                <a:gd name="connsiteY5" fmla="*/ 1309687 h 1310239"/>
                <a:gd name="connsiteX6" fmla="*/ 95251 w 773866"/>
                <a:gd name="connsiteY6" fmla="*/ 1004888 h 1310239"/>
                <a:gd name="connsiteX7" fmla="*/ 0 w 773866"/>
                <a:gd name="connsiteY7" fmla="*/ 0 h 131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3866" h="1310239">
                  <a:moveTo>
                    <a:pt x="0" y="0"/>
                  </a:moveTo>
                  <a:lnTo>
                    <a:pt x="395583" y="14288"/>
                  </a:lnTo>
                  <a:cubicBezTo>
                    <a:pt x="368595" y="201612"/>
                    <a:pt x="341608" y="584201"/>
                    <a:pt x="371770" y="819150"/>
                  </a:cubicBezTo>
                  <a:cubicBezTo>
                    <a:pt x="460935" y="887412"/>
                    <a:pt x="723137" y="916780"/>
                    <a:pt x="773408" y="981074"/>
                  </a:cubicBezTo>
                  <a:cubicBezTo>
                    <a:pt x="785579" y="1026318"/>
                    <a:pt x="549572" y="965200"/>
                    <a:pt x="749597" y="1162050"/>
                  </a:cubicBezTo>
                  <a:cubicBezTo>
                    <a:pt x="425747" y="1111250"/>
                    <a:pt x="616561" y="1322387"/>
                    <a:pt x="559097" y="1309687"/>
                  </a:cubicBezTo>
                  <a:cubicBezTo>
                    <a:pt x="434644" y="1195387"/>
                    <a:pt x="195891" y="1209675"/>
                    <a:pt x="95251" y="1004888"/>
                  </a:cubicBezTo>
                  <a:cubicBezTo>
                    <a:pt x="169863" y="439738"/>
                    <a:pt x="20638" y="327025"/>
                    <a:pt x="0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3AC712C-1494-BEDD-929A-0374AB715A8F}"/>
                </a:ext>
              </a:extLst>
            </p:cNvPr>
            <p:cNvSpPr/>
            <p:nvPr/>
          </p:nvSpPr>
          <p:spPr>
            <a:xfrm>
              <a:off x="3805601" y="576854"/>
              <a:ext cx="3905100" cy="4810476"/>
            </a:xfrm>
            <a:custGeom>
              <a:avLst/>
              <a:gdLst>
                <a:gd name="connsiteX0" fmla="*/ 0 w 704850"/>
                <a:gd name="connsiteY0" fmla="*/ 0 h 247650"/>
                <a:gd name="connsiteX1" fmla="*/ 704850 w 704850"/>
                <a:gd name="connsiteY1" fmla="*/ 0 h 247650"/>
                <a:gd name="connsiteX2" fmla="*/ 704850 w 704850"/>
                <a:gd name="connsiteY2" fmla="*/ 247650 h 247650"/>
                <a:gd name="connsiteX3" fmla="*/ 0 w 704850"/>
                <a:gd name="connsiteY3" fmla="*/ 247650 h 247650"/>
                <a:gd name="connsiteX4" fmla="*/ 0 w 704850"/>
                <a:gd name="connsiteY4" fmla="*/ 0 h 247650"/>
                <a:gd name="connsiteX0" fmla="*/ 532263 w 1237113"/>
                <a:gd name="connsiteY0" fmla="*/ 0 h 1899030"/>
                <a:gd name="connsiteX1" fmla="*/ 1237113 w 1237113"/>
                <a:gd name="connsiteY1" fmla="*/ 0 h 1899030"/>
                <a:gd name="connsiteX2" fmla="*/ 1237113 w 1237113"/>
                <a:gd name="connsiteY2" fmla="*/ 247650 h 1899030"/>
                <a:gd name="connsiteX3" fmla="*/ 0 w 1237113"/>
                <a:gd name="connsiteY3" fmla="*/ 1899030 h 1899030"/>
                <a:gd name="connsiteX4" fmla="*/ 532263 w 1237113"/>
                <a:gd name="connsiteY4" fmla="*/ 0 h 1899030"/>
                <a:gd name="connsiteX0" fmla="*/ 2019869 w 2724719"/>
                <a:gd name="connsiteY0" fmla="*/ 0 h 2171985"/>
                <a:gd name="connsiteX1" fmla="*/ 2724719 w 2724719"/>
                <a:gd name="connsiteY1" fmla="*/ 0 h 2171985"/>
                <a:gd name="connsiteX2" fmla="*/ 2724719 w 2724719"/>
                <a:gd name="connsiteY2" fmla="*/ 247650 h 2171985"/>
                <a:gd name="connsiteX3" fmla="*/ 0 w 2724719"/>
                <a:gd name="connsiteY3" fmla="*/ 2171985 h 2171985"/>
                <a:gd name="connsiteX4" fmla="*/ 2019869 w 2724719"/>
                <a:gd name="connsiteY4" fmla="*/ 0 h 2171985"/>
                <a:gd name="connsiteX0" fmla="*/ 2019869 w 2724719"/>
                <a:gd name="connsiteY0" fmla="*/ 0 h 4067886"/>
                <a:gd name="connsiteX1" fmla="*/ 2724719 w 2724719"/>
                <a:gd name="connsiteY1" fmla="*/ 0 h 4067886"/>
                <a:gd name="connsiteX2" fmla="*/ 2724719 w 2724719"/>
                <a:gd name="connsiteY2" fmla="*/ 247650 h 4067886"/>
                <a:gd name="connsiteX3" fmla="*/ 1742366 w 2724719"/>
                <a:gd name="connsiteY3" fmla="*/ 4067886 h 4067886"/>
                <a:gd name="connsiteX4" fmla="*/ 0 w 2724719"/>
                <a:gd name="connsiteY4" fmla="*/ 2171985 h 4067886"/>
                <a:gd name="connsiteX5" fmla="*/ 2019869 w 2724719"/>
                <a:gd name="connsiteY5" fmla="*/ 0 h 4067886"/>
                <a:gd name="connsiteX0" fmla="*/ 2679509 w 3384359"/>
                <a:gd name="connsiteY0" fmla="*/ 0 h 4067886"/>
                <a:gd name="connsiteX1" fmla="*/ 3384359 w 3384359"/>
                <a:gd name="connsiteY1" fmla="*/ 0 h 4067886"/>
                <a:gd name="connsiteX2" fmla="*/ 3384359 w 3384359"/>
                <a:gd name="connsiteY2" fmla="*/ 247650 h 4067886"/>
                <a:gd name="connsiteX3" fmla="*/ 2402006 w 3384359"/>
                <a:gd name="connsiteY3" fmla="*/ 4067886 h 4067886"/>
                <a:gd name="connsiteX4" fmla="*/ 0 w 3384359"/>
                <a:gd name="connsiteY4" fmla="*/ 1693174 h 4067886"/>
                <a:gd name="connsiteX5" fmla="*/ 659640 w 3384359"/>
                <a:gd name="connsiteY5" fmla="*/ 2171985 h 4067886"/>
                <a:gd name="connsiteX6" fmla="*/ 2679509 w 3384359"/>
                <a:gd name="connsiteY6" fmla="*/ 0 h 4067886"/>
                <a:gd name="connsiteX0" fmla="*/ 2861722 w 3566572"/>
                <a:gd name="connsiteY0" fmla="*/ 0 h 4111883"/>
                <a:gd name="connsiteX1" fmla="*/ 3566572 w 3566572"/>
                <a:gd name="connsiteY1" fmla="*/ 0 h 4111883"/>
                <a:gd name="connsiteX2" fmla="*/ 3566572 w 3566572"/>
                <a:gd name="connsiteY2" fmla="*/ 247650 h 4111883"/>
                <a:gd name="connsiteX3" fmla="*/ 2584219 w 3566572"/>
                <a:gd name="connsiteY3" fmla="*/ 4067886 h 4111883"/>
                <a:gd name="connsiteX4" fmla="*/ 182213 w 3566572"/>
                <a:gd name="connsiteY4" fmla="*/ 2361915 h 4111883"/>
                <a:gd name="connsiteX5" fmla="*/ 182213 w 3566572"/>
                <a:gd name="connsiteY5" fmla="*/ 1693174 h 4111883"/>
                <a:gd name="connsiteX6" fmla="*/ 841853 w 3566572"/>
                <a:gd name="connsiteY6" fmla="*/ 2171985 h 4111883"/>
                <a:gd name="connsiteX7" fmla="*/ 2861722 w 3566572"/>
                <a:gd name="connsiteY7" fmla="*/ 0 h 4111883"/>
                <a:gd name="connsiteX0" fmla="*/ 2861722 w 3566572"/>
                <a:gd name="connsiteY0" fmla="*/ 0 h 4118153"/>
                <a:gd name="connsiteX1" fmla="*/ 3566572 w 3566572"/>
                <a:gd name="connsiteY1" fmla="*/ 0 h 4118153"/>
                <a:gd name="connsiteX2" fmla="*/ 3566572 w 3566572"/>
                <a:gd name="connsiteY2" fmla="*/ 247650 h 4118153"/>
                <a:gd name="connsiteX3" fmla="*/ 2584219 w 3566572"/>
                <a:gd name="connsiteY3" fmla="*/ 4067886 h 4118153"/>
                <a:gd name="connsiteX4" fmla="*/ 182213 w 3566572"/>
                <a:gd name="connsiteY4" fmla="*/ 2361915 h 4118153"/>
                <a:gd name="connsiteX5" fmla="*/ 182213 w 3566572"/>
                <a:gd name="connsiteY5" fmla="*/ 1693174 h 4118153"/>
                <a:gd name="connsiteX6" fmla="*/ 841853 w 3566572"/>
                <a:gd name="connsiteY6" fmla="*/ 2171985 h 4118153"/>
                <a:gd name="connsiteX7" fmla="*/ 2861722 w 3566572"/>
                <a:gd name="connsiteY7" fmla="*/ 0 h 4118153"/>
                <a:gd name="connsiteX0" fmla="*/ 2861722 w 3566572"/>
                <a:gd name="connsiteY0" fmla="*/ 0 h 4156882"/>
                <a:gd name="connsiteX1" fmla="*/ 3566572 w 3566572"/>
                <a:gd name="connsiteY1" fmla="*/ 0 h 4156882"/>
                <a:gd name="connsiteX2" fmla="*/ 3566572 w 3566572"/>
                <a:gd name="connsiteY2" fmla="*/ 247650 h 4156882"/>
                <a:gd name="connsiteX3" fmla="*/ 2584219 w 3566572"/>
                <a:gd name="connsiteY3" fmla="*/ 4067886 h 4156882"/>
                <a:gd name="connsiteX4" fmla="*/ 223156 w 3566572"/>
                <a:gd name="connsiteY4" fmla="*/ 2962416 h 4156882"/>
                <a:gd name="connsiteX5" fmla="*/ 182213 w 3566572"/>
                <a:gd name="connsiteY5" fmla="*/ 2361915 h 4156882"/>
                <a:gd name="connsiteX6" fmla="*/ 182213 w 3566572"/>
                <a:gd name="connsiteY6" fmla="*/ 1693174 h 4156882"/>
                <a:gd name="connsiteX7" fmla="*/ 841853 w 3566572"/>
                <a:gd name="connsiteY7" fmla="*/ 2171985 h 4156882"/>
                <a:gd name="connsiteX8" fmla="*/ 2861722 w 3566572"/>
                <a:gd name="connsiteY8" fmla="*/ 0 h 4156882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861722 w 3566572"/>
                <a:gd name="connsiteY9" fmla="*/ 0 h 4291236"/>
                <a:gd name="connsiteX0" fmla="*/ 2861722 w 3566572"/>
                <a:gd name="connsiteY0" fmla="*/ 0 h 4291236"/>
                <a:gd name="connsiteX1" fmla="*/ 3566572 w 3566572"/>
                <a:gd name="connsiteY1" fmla="*/ 0 h 4291236"/>
                <a:gd name="connsiteX2" fmla="*/ 3566572 w 3566572"/>
                <a:gd name="connsiteY2" fmla="*/ 247650 h 4291236"/>
                <a:gd name="connsiteX3" fmla="*/ 2584219 w 3566572"/>
                <a:gd name="connsiteY3" fmla="*/ 4067886 h 4291236"/>
                <a:gd name="connsiteX4" fmla="*/ 810010 w 3566572"/>
                <a:gd name="connsiteY4" fmla="*/ 3849520 h 4291236"/>
                <a:gd name="connsiteX5" fmla="*/ 223156 w 3566572"/>
                <a:gd name="connsiteY5" fmla="*/ 2962416 h 4291236"/>
                <a:gd name="connsiteX6" fmla="*/ 182213 w 3566572"/>
                <a:gd name="connsiteY6" fmla="*/ 2361915 h 4291236"/>
                <a:gd name="connsiteX7" fmla="*/ 182213 w 3566572"/>
                <a:gd name="connsiteY7" fmla="*/ 1693174 h 4291236"/>
                <a:gd name="connsiteX8" fmla="*/ 841853 w 3566572"/>
                <a:gd name="connsiteY8" fmla="*/ 2171985 h 4291236"/>
                <a:gd name="connsiteX9" fmla="*/ 2311263 w 3566572"/>
                <a:gd name="connsiteY9" fmla="*/ 1843299 h 4291236"/>
                <a:gd name="connsiteX10" fmla="*/ 2861722 w 3566572"/>
                <a:gd name="connsiteY10" fmla="*/ 0 h 4291236"/>
                <a:gd name="connsiteX0" fmla="*/ 2861722 w 3634811"/>
                <a:gd name="connsiteY0" fmla="*/ 0 h 4291236"/>
                <a:gd name="connsiteX1" fmla="*/ 3634811 w 3634811"/>
                <a:gd name="connsiteY1" fmla="*/ 27296 h 4291236"/>
                <a:gd name="connsiteX2" fmla="*/ 3566572 w 3634811"/>
                <a:gd name="connsiteY2" fmla="*/ 247650 h 4291236"/>
                <a:gd name="connsiteX3" fmla="*/ 2584219 w 3634811"/>
                <a:gd name="connsiteY3" fmla="*/ 4067886 h 4291236"/>
                <a:gd name="connsiteX4" fmla="*/ 810010 w 3634811"/>
                <a:gd name="connsiteY4" fmla="*/ 3849520 h 4291236"/>
                <a:gd name="connsiteX5" fmla="*/ 223156 w 3634811"/>
                <a:gd name="connsiteY5" fmla="*/ 2962416 h 4291236"/>
                <a:gd name="connsiteX6" fmla="*/ 182213 w 3634811"/>
                <a:gd name="connsiteY6" fmla="*/ 2361915 h 4291236"/>
                <a:gd name="connsiteX7" fmla="*/ 182213 w 3634811"/>
                <a:gd name="connsiteY7" fmla="*/ 1693174 h 4291236"/>
                <a:gd name="connsiteX8" fmla="*/ 841853 w 3634811"/>
                <a:gd name="connsiteY8" fmla="*/ 2171985 h 4291236"/>
                <a:gd name="connsiteX9" fmla="*/ 2311263 w 3634811"/>
                <a:gd name="connsiteY9" fmla="*/ 1843299 h 4291236"/>
                <a:gd name="connsiteX10" fmla="*/ 2861722 w 3634811"/>
                <a:gd name="connsiteY10" fmla="*/ 0 h 4291236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634811"/>
                <a:gd name="connsiteY0" fmla="*/ 1816003 h 4263940"/>
                <a:gd name="connsiteX1" fmla="*/ 3634811 w 3634811"/>
                <a:gd name="connsiteY1" fmla="*/ 0 h 4263940"/>
                <a:gd name="connsiteX2" fmla="*/ 3566572 w 3634811"/>
                <a:gd name="connsiteY2" fmla="*/ 220354 h 4263940"/>
                <a:gd name="connsiteX3" fmla="*/ 2584219 w 3634811"/>
                <a:gd name="connsiteY3" fmla="*/ 4040590 h 4263940"/>
                <a:gd name="connsiteX4" fmla="*/ 810010 w 3634811"/>
                <a:gd name="connsiteY4" fmla="*/ 3822224 h 4263940"/>
                <a:gd name="connsiteX5" fmla="*/ 223156 w 3634811"/>
                <a:gd name="connsiteY5" fmla="*/ 2935120 h 4263940"/>
                <a:gd name="connsiteX6" fmla="*/ 182213 w 3634811"/>
                <a:gd name="connsiteY6" fmla="*/ 2334619 h 4263940"/>
                <a:gd name="connsiteX7" fmla="*/ 182213 w 3634811"/>
                <a:gd name="connsiteY7" fmla="*/ 1665878 h 4263940"/>
                <a:gd name="connsiteX8" fmla="*/ 841853 w 3634811"/>
                <a:gd name="connsiteY8" fmla="*/ 2144689 h 4263940"/>
                <a:gd name="connsiteX9" fmla="*/ 2311263 w 3634811"/>
                <a:gd name="connsiteY9" fmla="*/ 1816003 h 4263940"/>
                <a:gd name="connsiteX0" fmla="*/ 2311263 w 3756769"/>
                <a:gd name="connsiteY0" fmla="*/ 2155249 h 4603186"/>
                <a:gd name="connsiteX1" fmla="*/ 3634811 w 3756769"/>
                <a:gd name="connsiteY1" fmla="*/ 339246 h 4603186"/>
                <a:gd name="connsiteX2" fmla="*/ 3566572 w 3756769"/>
                <a:gd name="connsiteY2" fmla="*/ 559600 h 4603186"/>
                <a:gd name="connsiteX3" fmla="*/ 2584219 w 3756769"/>
                <a:gd name="connsiteY3" fmla="*/ 4379836 h 4603186"/>
                <a:gd name="connsiteX4" fmla="*/ 810010 w 3756769"/>
                <a:gd name="connsiteY4" fmla="*/ 4161470 h 4603186"/>
                <a:gd name="connsiteX5" fmla="*/ 223156 w 3756769"/>
                <a:gd name="connsiteY5" fmla="*/ 3274366 h 4603186"/>
                <a:gd name="connsiteX6" fmla="*/ 182213 w 3756769"/>
                <a:gd name="connsiteY6" fmla="*/ 2673865 h 4603186"/>
                <a:gd name="connsiteX7" fmla="*/ 182213 w 3756769"/>
                <a:gd name="connsiteY7" fmla="*/ 2005124 h 4603186"/>
                <a:gd name="connsiteX8" fmla="*/ 841853 w 3756769"/>
                <a:gd name="connsiteY8" fmla="*/ 2483935 h 4603186"/>
                <a:gd name="connsiteX9" fmla="*/ 2311263 w 3756769"/>
                <a:gd name="connsiteY9" fmla="*/ 2155249 h 4603186"/>
                <a:gd name="connsiteX0" fmla="*/ 2311263 w 3634811"/>
                <a:gd name="connsiteY0" fmla="*/ 240995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311263 w 3634811"/>
                <a:gd name="connsiteY10" fmla="*/ 240995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41853 w 3634811"/>
                <a:gd name="connsiteY9" fmla="*/ 2738644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287128 h 4857895"/>
                <a:gd name="connsiteX1" fmla="*/ 2816230 w 3634811"/>
                <a:gd name="connsiteY1" fmla="*/ 62543 h 4857895"/>
                <a:gd name="connsiteX2" fmla="*/ 3634811 w 3634811"/>
                <a:gd name="connsiteY2" fmla="*/ 593955 h 4857895"/>
                <a:gd name="connsiteX3" fmla="*/ 3566572 w 3634811"/>
                <a:gd name="connsiteY3" fmla="*/ 814309 h 4857895"/>
                <a:gd name="connsiteX4" fmla="*/ 2584219 w 3634811"/>
                <a:gd name="connsiteY4" fmla="*/ 4634545 h 4857895"/>
                <a:gd name="connsiteX5" fmla="*/ 810010 w 3634811"/>
                <a:gd name="connsiteY5" fmla="*/ 4416179 h 4857895"/>
                <a:gd name="connsiteX6" fmla="*/ 223156 w 3634811"/>
                <a:gd name="connsiteY6" fmla="*/ 3529075 h 4857895"/>
                <a:gd name="connsiteX7" fmla="*/ 182213 w 3634811"/>
                <a:gd name="connsiteY7" fmla="*/ 2928574 h 4857895"/>
                <a:gd name="connsiteX8" fmla="*/ 182213 w 3634811"/>
                <a:gd name="connsiteY8" fmla="*/ 2259833 h 4857895"/>
                <a:gd name="connsiteX9" fmla="*/ 855501 w 3634811"/>
                <a:gd name="connsiteY9" fmla="*/ 2697701 h 4857895"/>
                <a:gd name="connsiteX10" fmla="*/ 2502331 w 3634811"/>
                <a:gd name="connsiteY10" fmla="*/ 2287128 h 4857895"/>
                <a:gd name="connsiteX0" fmla="*/ 2502331 w 3634811"/>
                <a:gd name="connsiteY0" fmla="*/ 2314345 h 4885112"/>
                <a:gd name="connsiteX1" fmla="*/ 2816230 w 3634811"/>
                <a:gd name="connsiteY1" fmla="*/ 89760 h 4885112"/>
                <a:gd name="connsiteX2" fmla="*/ 3634811 w 3634811"/>
                <a:gd name="connsiteY2" fmla="*/ 621172 h 4885112"/>
                <a:gd name="connsiteX3" fmla="*/ 3566572 w 3634811"/>
                <a:gd name="connsiteY3" fmla="*/ 841526 h 4885112"/>
                <a:gd name="connsiteX4" fmla="*/ 2584219 w 3634811"/>
                <a:gd name="connsiteY4" fmla="*/ 4661762 h 4885112"/>
                <a:gd name="connsiteX5" fmla="*/ 810010 w 3634811"/>
                <a:gd name="connsiteY5" fmla="*/ 4443396 h 4885112"/>
                <a:gd name="connsiteX6" fmla="*/ 223156 w 3634811"/>
                <a:gd name="connsiteY6" fmla="*/ 3556292 h 4885112"/>
                <a:gd name="connsiteX7" fmla="*/ 182213 w 3634811"/>
                <a:gd name="connsiteY7" fmla="*/ 2955791 h 4885112"/>
                <a:gd name="connsiteX8" fmla="*/ 182213 w 3634811"/>
                <a:gd name="connsiteY8" fmla="*/ 2287050 h 4885112"/>
                <a:gd name="connsiteX9" fmla="*/ 855501 w 3634811"/>
                <a:gd name="connsiteY9" fmla="*/ 2724918 h 4885112"/>
                <a:gd name="connsiteX10" fmla="*/ 2502331 w 3634811"/>
                <a:gd name="connsiteY10" fmla="*/ 2314345 h 4885112"/>
                <a:gd name="connsiteX0" fmla="*/ 2502331 w 3634811"/>
                <a:gd name="connsiteY0" fmla="*/ 2309662 h 4880429"/>
                <a:gd name="connsiteX1" fmla="*/ 2816230 w 3634811"/>
                <a:gd name="connsiteY1" fmla="*/ 85077 h 4880429"/>
                <a:gd name="connsiteX2" fmla="*/ 3634811 w 3634811"/>
                <a:gd name="connsiteY2" fmla="*/ 616489 h 4880429"/>
                <a:gd name="connsiteX3" fmla="*/ 3566572 w 3634811"/>
                <a:gd name="connsiteY3" fmla="*/ 836843 h 4880429"/>
                <a:gd name="connsiteX4" fmla="*/ 2584219 w 3634811"/>
                <a:gd name="connsiteY4" fmla="*/ 4657079 h 4880429"/>
                <a:gd name="connsiteX5" fmla="*/ 810010 w 3634811"/>
                <a:gd name="connsiteY5" fmla="*/ 4438713 h 4880429"/>
                <a:gd name="connsiteX6" fmla="*/ 223156 w 3634811"/>
                <a:gd name="connsiteY6" fmla="*/ 3551609 h 4880429"/>
                <a:gd name="connsiteX7" fmla="*/ 182213 w 3634811"/>
                <a:gd name="connsiteY7" fmla="*/ 2951108 h 4880429"/>
                <a:gd name="connsiteX8" fmla="*/ 182213 w 3634811"/>
                <a:gd name="connsiteY8" fmla="*/ 2282367 h 4880429"/>
                <a:gd name="connsiteX9" fmla="*/ 855501 w 3634811"/>
                <a:gd name="connsiteY9" fmla="*/ 2720235 h 4880429"/>
                <a:gd name="connsiteX10" fmla="*/ 2502331 w 3634811"/>
                <a:gd name="connsiteY10" fmla="*/ 2309662 h 4880429"/>
                <a:gd name="connsiteX0" fmla="*/ 2502331 w 3634811"/>
                <a:gd name="connsiteY0" fmla="*/ 2348426 h 4919193"/>
                <a:gd name="connsiteX1" fmla="*/ 2816230 w 3634811"/>
                <a:gd name="connsiteY1" fmla="*/ 123841 h 4919193"/>
                <a:gd name="connsiteX2" fmla="*/ 3634811 w 3634811"/>
                <a:gd name="connsiteY2" fmla="*/ 655253 h 4919193"/>
                <a:gd name="connsiteX3" fmla="*/ 3566572 w 3634811"/>
                <a:gd name="connsiteY3" fmla="*/ 875607 h 4919193"/>
                <a:gd name="connsiteX4" fmla="*/ 2584219 w 3634811"/>
                <a:gd name="connsiteY4" fmla="*/ 4695843 h 4919193"/>
                <a:gd name="connsiteX5" fmla="*/ 810010 w 3634811"/>
                <a:gd name="connsiteY5" fmla="*/ 4477477 h 4919193"/>
                <a:gd name="connsiteX6" fmla="*/ 223156 w 3634811"/>
                <a:gd name="connsiteY6" fmla="*/ 3590373 h 4919193"/>
                <a:gd name="connsiteX7" fmla="*/ 182213 w 3634811"/>
                <a:gd name="connsiteY7" fmla="*/ 2989872 h 4919193"/>
                <a:gd name="connsiteX8" fmla="*/ 182213 w 3634811"/>
                <a:gd name="connsiteY8" fmla="*/ 2321131 h 4919193"/>
                <a:gd name="connsiteX9" fmla="*/ 855501 w 3634811"/>
                <a:gd name="connsiteY9" fmla="*/ 2758999 h 4919193"/>
                <a:gd name="connsiteX10" fmla="*/ 2502331 w 3634811"/>
                <a:gd name="connsiteY10" fmla="*/ 2348426 h 4919193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14534"/>
                <a:gd name="connsiteX1" fmla="*/ 2816230 w 3866823"/>
                <a:gd name="connsiteY1" fmla="*/ 119182 h 4914534"/>
                <a:gd name="connsiteX2" fmla="*/ 3866823 w 3866823"/>
                <a:gd name="connsiteY2" fmla="*/ 705185 h 4914534"/>
                <a:gd name="connsiteX3" fmla="*/ 3566572 w 3866823"/>
                <a:gd name="connsiteY3" fmla="*/ 870948 h 4914534"/>
                <a:gd name="connsiteX4" fmla="*/ 2584219 w 3866823"/>
                <a:gd name="connsiteY4" fmla="*/ 4691184 h 4914534"/>
                <a:gd name="connsiteX5" fmla="*/ 810010 w 3866823"/>
                <a:gd name="connsiteY5" fmla="*/ 4472818 h 4914534"/>
                <a:gd name="connsiteX6" fmla="*/ 223156 w 3866823"/>
                <a:gd name="connsiteY6" fmla="*/ 3585714 h 4914534"/>
                <a:gd name="connsiteX7" fmla="*/ 182213 w 3866823"/>
                <a:gd name="connsiteY7" fmla="*/ 2985213 h 4914534"/>
                <a:gd name="connsiteX8" fmla="*/ 182213 w 3866823"/>
                <a:gd name="connsiteY8" fmla="*/ 2316472 h 4914534"/>
                <a:gd name="connsiteX9" fmla="*/ 855501 w 3866823"/>
                <a:gd name="connsiteY9" fmla="*/ 2754340 h 4914534"/>
                <a:gd name="connsiteX10" fmla="*/ 2502331 w 3866823"/>
                <a:gd name="connsiteY10" fmla="*/ 2343767 h 4914534"/>
                <a:gd name="connsiteX0" fmla="*/ 2502331 w 3866823"/>
                <a:gd name="connsiteY0" fmla="*/ 2343767 h 4992360"/>
                <a:gd name="connsiteX1" fmla="*/ 2816230 w 3866823"/>
                <a:gd name="connsiteY1" fmla="*/ 119182 h 4992360"/>
                <a:gd name="connsiteX2" fmla="*/ 3866823 w 3866823"/>
                <a:gd name="connsiteY2" fmla="*/ 705185 h 4992360"/>
                <a:gd name="connsiteX3" fmla="*/ 3566572 w 3866823"/>
                <a:gd name="connsiteY3" fmla="*/ 870948 h 4992360"/>
                <a:gd name="connsiteX4" fmla="*/ 2584219 w 3866823"/>
                <a:gd name="connsiteY4" fmla="*/ 4691184 h 4992360"/>
                <a:gd name="connsiteX5" fmla="*/ 2106547 w 3866823"/>
                <a:gd name="connsiteY5" fmla="*/ 4663886 h 4992360"/>
                <a:gd name="connsiteX6" fmla="*/ 810010 w 3866823"/>
                <a:gd name="connsiteY6" fmla="*/ 4472818 h 4992360"/>
                <a:gd name="connsiteX7" fmla="*/ 223156 w 3866823"/>
                <a:gd name="connsiteY7" fmla="*/ 3585714 h 4992360"/>
                <a:gd name="connsiteX8" fmla="*/ 182213 w 3866823"/>
                <a:gd name="connsiteY8" fmla="*/ 2985213 h 4992360"/>
                <a:gd name="connsiteX9" fmla="*/ 182213 w 3866823"/>
                <a:gd name="connsiteY9" fmla="*/ 2316472 h 4992360"/>
                <a:gd name="connsiteX10" fmla="*/ 855501 w 3866823"/>
                <a:gd name="connsiteY10" fmla="*/ 2754340 h 4992360"/>
                <a:gd name="connsiteX11" fmla="*/ 2502331 w 3866823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56546 w 3921038"/>
                <a:gd name="connsiteY0" fmla="*/ 2343767 h 4992360"/>
                <a:gd name="connsiteX1" fmla="*/ 2870445 w 3921038"/>
                <a:gd name="connsiteY1" fmla="*/ 119182 h 4992360"/>
                <a:gd name="connsiteX2" fmla="*/ 3921038 w 3921038"/>
                <a:gd name="connsiteY2" fmla="*/ 705185 h 4992360"/>
                <a:gd name="connsiteX3" fmla="*/ 3620787 w 3921038"/>
                <a:gd name="connsiteY3" fmla="*/ 870948 h 4992360"/>
                <a:gd name="connsiteX4" fmla="*/ 2638434 w 3921038"/>
                <a:gd name="connsiteY4" fmla="*/ 4691184 h 4992360"/>
                <a:gd name="connsiteX5" fmla="*/ 2160762 w 3921038"/>
                <a:gd name="connsiteY5" fmla="*/ 4663886 h 4992360"/>
                <a:gd name="connsiteX6" fmla="*/ 864225 w 3921038"/>
                <a:gd name="connsiteY6" fmla="*/ 4472818 h 4992360"/>
                <a:gd name="connsiteX7" fmla="*/ 277371 w 3921038"/>
                <a:gd name="connsiteY7" fmla="*/ 3585714 h 4992360"/>
                <a:gd name="connsiteX8" fmla="*/ 236428 w 3921038"/>
                <a:gd name="connsiteY8" fmla="*/ 2985213 h 4992360"/>
                <a:gd name="connsiteX9" fmla="*/ 236428 w 3921038"/>
                <a:gd name="connsiteY9" fmla="*/ 2316472 h 4992360"/>
                <a:gd name="connsiteX10" fmla="*/ 909716 w 3921038"/>
                <a:gd name="connsiteY10" fmla="*/ 2754340 h 4992360"/>
                <a:gd name="connsiteX11" fmla="*/ 2556546 w 3921038"/>
                <a:gd name="connsiteY11" fmla="*/ 2343767 h 4992360"/>
                <a:gd name="connsiteX0" fmla="*/ 2451563 w 3816055"/>
                <a:gd name="connsiteY0" fmla="*/ 2343767 h 4992360"/>
                <a:gd name="connsiteX1" fmla="*/ 2765462 w 3816055"/>
                <a:gd name="connsiteY1" fmla="*/ 119182 h 4992360"/>
                <a:gd name="connsiteX2" fmla="*/ 3816055 w 3816055"/>
                <a:gd name="connsiteY2" fmla="*/ 705185 h 4992360"/>
                <a:gd name="connsiteX3" fmla="*/ 3515804 w 3816055"/>
                <a:gd name="connsiteY3" fmla="*/ 870948 h 4992360"/>
                <a:gd name="connsiteX4" fmla="*/ 2533451 w 3816055"/>
                <a:gd name="connsiteY4" fmla="*/ 4691184 h 4992360"/>
                <a:gd name="connsiteX5" fmla="*/ 2055779 w 3816055"/>
                <a:gd name="connsiteY5" fmla="*/ 4663886 h 4992360"/>
                <a:gd name="connsiteX6" fmla="*/ 759242 w 3816055"/>
                <a:gd name="connsiteY6" fmla="*/ 4472818 h 4992360"/>
                <a:gd name="connsiteX7" fmla="*/ 172388 w 3816055"/>
                <a:gd name="connsiteY7" fmla="*/ 3585714 h 4992360"/>
                <a:gd name="connsiteX8" fmla="*/ 131445 w 3816055"/>
                <a:gd name="connsiteY8" fmla="*/ 2985213 h 4992360"/>
                <a:gd name="connsiteX9" fmla="*/ 131445 w 3816055"/>
                <a:gd name="connsiteY9" fmla="*/ 2316472 h 4992360"/>
                <a:gd name="connsiteX10" fmla="*/ 804733 w 3816055"/>
                <a:gd name="connsiteY10" fmla="*/ 2754340 h 4992360"/>
                <a:gd name="connsiteX11" fmla="*/ 2451563 w 3816055"/>
                <a:gd name="connsiteY11" fmla="*/ 2343767 h 4992360"/>
                <a:gd name="connsiteX0" fmla="*/ 2513527 w 3878019"/>
                <a:gd name="connsiteY0" fmla="*/ 2343767 h 4992360"/>
                <a:gd name="connsiteX1" fmla="*/ 2827426 w 3878019"/>
                <a:gd name="connsiteY1" fmla="*/ 119182 h 4992360"/>
                <a:gd name="connsiteX2" fmla="*/ 3878019 w 3878019"/>
                <a:gd name="connsiteY2" fmla="*/ 705185 h 4992360"/>
                <a:gd name="connsiteX3" fmla="*/ 3577768 w 3878019"/>
                <a:gd name="connsiteY3" fmla="*/ 870948 h 4992360"/>
                <a:gd name="connsiteX4" fmla="*/ 2595415 w 3878019"/>
                <a:gd name="connsiteY4" fmla="*/ 4691184 h 4992360"/>
                <a:gd name="connsiteX5" fmla="*/ 2117743 w 3878019"/>
                <a:gd name="connsiteY5" fmla="*/ 4663886 h 4992360"/>
                <a:gd name="connsiteX6" fmla="*/ 821206 w 3878019"/>
                <a:gd name="connsiteY6" fmla="*/ 4472818 h 4992360"/>
                <a:gd name="connsiteX7" fmla="*/ 234352 w 3878019"/>
                <a:gd name="connsiteY7" fmla="*/ 3585714 h 4992360"/>
                <a:gd name="connsiteX8" fmla="*/ 179 w 3878019"/>
                <a:gd name="connsiteY8" fmla="*/ 2905486 h 4992360"/>
                <a:gd name="connsiteX9" fmla="*/ 193409 w 3878019"/>
                <a:gd name="connsiteY9" fmla="*/ 2985213 h 4992360"/>
                <a:gd name="connsiteX10" fmla="*/ 193409 w 3878019"/>
                <a:gd name="connsiteY10" fmla="*/ 2316472 h 4992360"/>
                <a:gd name="connsiteX11" fmla="*/ 866697 w 3878019"/>
                <a:gd name="connsiteY11" fmla="*/ 2754340 h 4992360"/>
                <a:gd name="connsiteX12" fmla="*/ 2513527 w 3878019"/>
                <a:gd name="connsiteY12" fmla="*/ 2343767 h 4992360"/>
                <a:gd name="connsiteX0" fmla="*/ 2513571 w 3878063"/>
                <a:gd name="connsiteY0" fmla="*/ 2343767 h 4992360"/>
                <a:gd name="connsiteX1" fmla="*/ 2827470 w 3878063"/>
                <a:gd name="connsiteY1" fmla="*/ 119182 h 4992360"/>
                <a:gd name="connsiteX2" fmla="*/ 3878063 w 3878063"/>
                <a:gd name="connsiteY2" fmla="*/ 705185 h 4992360"/>
                <a:gd name="connsiteX3" fmla="*/ 3577812 w 3878063"/>
                <a:gd name="connsiteY3" fmla="*/ 870948 h 4992360"/>
                <a:gd name="connsiteX4" fmla="*/ 2595459 w 3878063"/>
                <a:gd name="connsiteY4" fmla="*/ 4691184 h 4992360"/>
                <a:gd name="connsiteX5" fmla="*/ 2117787 w 3878063"/>
                <a:gd name="connsiteY5" fmla="*/ 4663886 h 4992360"/>
                <a:gd name="connsiteX6" fmla="*/ 821250 w 3878063"/>
                <a:gd name="connsiteY6" fmla="*/ 4472818 h 4992360"/>
                <a:gd name="connsiteX7" fmla="*/ 234396 w 3878063"/>
                <a:gd name="connsiteY7" fmla="*/ 3585714 h 4992360"/>
                <a:gd name="connsiteX8" fmla="*/ 223 w 3878063"/>
                <a:gd name="connsiteY8" fmla="*/ 2905486 h 4992360"/>
                <a:gd name="connsiteX9" fmla="*/ 193453 w 3878063"/>
                <a:gd name="connsiteY9" fmla="*/ 2985213 h 4992360"/>
                <a:gd name="connsiteX10" fmla="*/ 193453 w 3878063"/>
                <a:gd name="connsiteY10" fmla="*/ 2316472 h 4992360"/>
                <a:gd name="connsiteX11" fmla="*/ 866741 w 3878063"/>
                <a:gd name="connsiteY11" fmla="*/ 2754340 h 4992360"/>
                <a:gd name="connsiteX12" fmla="*/ 2513571 w 3878063"/>
                <a:gd name="connsiteY12" fmla="*/ 2343767 h 4992360"/>
                <a:gd name="connsiteX0" fmla="*/ 2513348 w 3877840"/>
                <a:gd name="connsiteY0" fmla="*/ 2343767 h 4992360"/>
                <a:gd name="connsiteX1" fmla="*/ 2827247 w 3877840"/>
                <a:gd name="connsiteY1" fmla="*/ 119182 h 4992360"/>
                <a:gd name="connsiteX2" fmla="*/ 3877840 w 3877840"/>
                <a:gd name="connsiteY2" fmla="*/ 705185 h 4992360"/>
                <a:gd name="connsiteX3" fmla="*/ 3577589 w 3877840"/>
                <a:gd name="connsiteY3" fmla="*/ 870948 h 4992360"/>
                <a:gd name="connsiteX4" fmla="*/ 2595236 w 3877840"/>
                <a:gd name="connsiteY4" fmla="*/ 4691184 h 4992360"/>
                <a:gd name="connsiteX5" fmla="*/ 2117564 w 3877840"/>
                <a:gd name="connsiteY5" fmla="*/ 4663886 h 4992360"/>
                <a:gd name="connsiteX6" fmla="*/ 821027 w 3877840"/>
                <a:gd name="connsiteY6" fmla="*/ 4472818 h 4992360"/>
                <a:gd name="connsiteX7" fmla="*/ 234173 w 3877840"/>
                <a:gd name="connsiteY7" fmla="*/ 3585714 h 4992360"/>
                <a:gd name="connsiteX8" fmla="*/ 0 w 3877840"/>
                <a:gd name="connsiteY8" fmla="*/ 2905486 h 4992360"/>
                <a:gd name="connsiteX9" fmla="*/ 193230 w 3877840"/>
                <a:gd name="connsiteY9" fmla="*/ 2985213 h 4992360"/>
                <a:gd name="connsiteX10" fmla="*/ 193230 w 3877840"/>
                <a:gd name="connsiteY10" fmla="*/ 2316472 h 4992360"/>
                <a:gd name="connsiteX11" fmla="*/ 866518 w 3877840"/>
                <a:gd name="connsiteY11" fmla="*/ 2754340 h 4992360"/>
                <a:gd name="connsiteX12" fmla="*/ 2513348 w 3877840"/>
                <a:gd name="connsiteY12" fmla="*/ 2343767 h 4992360"/>
                <a:gd name="connsiteX0" fmla="*/ 2536046 w 3900538"/>
                <a:gd name="connsiteY0" fmla="*/ 2343767 h 4992360"/>
                <a:gd name="connsiteX1" fmla="*/ 2849945 w 3900538"/>
                <a:gd name="connsiteY1" fmla="*/ 119182 h 4992360"/>
                <a:gd name="connsiteX2" fmla="*/ 3900538 w 3900538"/>
                <a:gd name="connsiteY2" fmla="*/ 705185 h 4992360"/>
                <a:gd name="connsiteX3" fmla="*/ 3600287 w 3900538"/>
                <a:gd name="connsiteY3" fmla="*/ 870948 h 4992360"/>
                <a:gd name="connsiteX4" fmla="*/ 2617934 w 3900538"/>
                <a:gd name="connsiteY4" fmla="*/ 4691184 h 4992360"/>
                <a:gd name="connsiteX5" fmla="*/ 2140262 w 3900538"/>
                <a:gd name="connsiteY5" fmla="*/ 4663886 h 4992360"/>
                <a:gd name="connsiteX6" fmla="*/ 843725 w 3900538"/>
                <a:gd name="connsiteY6" fmla="*/ 4472818 h 4992360"/>
                <a:gd name="connsiteX7" fmla="*/ 256871 w 3900538"/>
                <a:gd name="connsiteY7" fmla="*/ 3585714 h 4992360"/>
                <a:gd name="connsiteX8" fmla="*/ 22698 w 3900538"/>
                <a:gd name="connsiteY8" fmla="*/ 2905486 h 4992360"/>
                <a:gd name="connsiteX9" fmla="*/ 215928 w 3900538"/>
                <a:gd name="connsiteY9" fmla="*/ 2985213 h 4992360"/>
                <a:gd name="connsiteX10" fmla="*/ 215928 w 3900538"/>
                <a:gd name="connsiteY10" fmla="*/ 2316472 h 4992360"/>
                <a:gd name="connsiteX11" fmla="*/ 889216 w 3900538"/>
                <a:gd name="connsiteY11" fmla="*/ 2754340 h 4992360"/>
                <a:gd name="connsiteX12" fmla="*/ 2536046 w 3900538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848287 w 3905100"/>
                <a:gd name="connsiteY6" fmla="*/ 4472818 h 4992360"/>
                <a:gd name="connsiteX7" fmla="*/ 261433 w 3905100"/>
                <a:gd name="connsiteY7" fmla="*/ 3585714 h 4992360"/>
                <a:gd name="connsiteX8" fmla="*/ 27260 w 3905100"/>
                <a:gd name="connsiteY8" fmla="*/ 2905486 h 4992360"/>
                <a:gd name="connsiteX9" fmla="*/ 220490 w 3905100"/>
                <a:gd name="connsiteY9" fmla="*/ 2985213 h 4992360"/>
                <a:gd name="connsiteX10" fmla="*/ 220490 w 3905100"/>
                <a:gd name="connsiteY10" fmla="*/ 2316472 h 4992360"/>
                <a:gd name="connsiteX11" fmla="*/ 893778 w 3905100"/>
                <a:gd name="connsiteY11" fmla="*/ 2754340 h 4992360"/>
                <a:gd name="connsiteX12" fmla="*/ 2540608 w 3905100"/>
                <a:gd name="connsiteY12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992360"/>
                <a:gd name="connsiteX1" fmla="*/ 2854507 w 3905100"/>
                <a:gd name="connsiteY1" fmla="*/ 119182 h 4992360"/>
                <a:gd name="connsiteX2" fmla="*/ 3905100 w 3905100"/>
                <a:gd name="connsiteY2" fmla="*/ 705185 h 4992360"/>
                <a:gd name="connsiteX3" fmla="*/ 3604849 w 3905100"/>
                <a:gd name="connsiteY3" fmla="*/ 870948 h 4992360"/>
                <a:gd name="connsiteX4" fmla="*/ 2622496 w 3905100"/>
                <a:gd name="connsiteY4" fmla="*/ 4691184 h 4992360"/>
                <a:gd name="connsiteX5" fmla="*/ 2144824 w 3905100"/>
                <a:gd name="connsiteY5" fmla="*/ 4663886 h 4992360"/>
                <a:gd name="connsiteX6" fmla="*/ 1215979 w 3905100"/>
                <a:gd name="connsiteY6" fmla="*/ 4627606 h 4992360"/>
                <a:gd name="connsiteX7" fmla="*/ 848287 w 3905100"/>
                <a:gd name="connsiteY7" fmla="*/ 4472818 h 4992360"/>
                <a:gd name="connsiteX8" fmla="*/ 261433 w 3905100"/>
                <a:gd name="connsiteY8" fmla="*/ 3585714 h 4992360"/>
                <a:gd name="connsiteX9" fmla="*/ 27260 w 3905100"/>
                <a:gd name="connsiteY9" fmla="*/ 2905486 h 4992360"/>
                <a:gd name="connsiteX10" fmla="*/ 220490 w 3905100"/>
                <a:gd name="connsiteY10" fmla="*/ 2985213 h 4992360"/>
                <a:gd name="connsiteX11" fmla="*/ 220490 w 3905100"/>
                <a:gd name="connsiteY11" fmla="*/ 2316472 h 4992360"/>
                <a:gd name="connsiteX12" fmla="*/ 893778 w 3905100"/>
                <a:gd name="connsiteY12" fmla="*/ 2754340 h 4992360"/>
                <a:gd name="connsiteX13" fmla="*/ 2540608 w 3905100"/>
                <a:gd name="connsiteY13" fmla="*/ 2343767 h 4992360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  <a:gd name="connsiteX0" fmla="*/ 2540608 w 3905100"/>
                <a:gd name="connsiteY0" fmla="*/ 2343767 h 4810476"/>
                <a:gd name="connsiteX1" fmla="*/ 2854507 w 3905100"/>
                <a:gd name="connsiteY1" fmla="*/ 119182 h 4810476"/>
                <a:gd name="connsiteX2" fmla="*/ 3905100 w 3905100"/>
                <a:gd name="connsiteY2" fmla="*/ 705185 h 4810476"/>
                <a:gd name="connsiteX3" fmla="*/ 3604849 w 3905100"/>
                <a:gd name="connsiteY3" fmla="*/ 870948 h 4810476"/>
                <a:gd name="connsiteX4" fmla="*/ 2622496 w 3905100"/>
                <a:gd name="connsiteY4" fmla="*/ 4691184 h 4810476"/>
                <a:gd name="connsiteX5" fmla="*/ 2144824 w 3905100"/>
                <a:gd name="connsiteY5" fmla="*/ 4663886 h 4810476"/>
                <a:gd name="connsiteX6" fmla="*/ 1215979 w 3905100"/>
                <a:gd name="connsiteY6" fmla="*/ 4627606 h 4810476"/>
                <a:gd name="connsiteX7" fmla="*/ 848287 w 3905100"/>
                <a:gd name="connsiteY7" fmla="*/ 4472818 h 4810476"/>
                <a:gd name="connsiteX8" fmla="*/ 261433 w 3905100"/>
                <a:gd name="connsiteY8" fmla="*/ 3585714 h 4810476"/>
                <a:gd name="connsiteX9" fmla="*/ 27260 w 3905100"/>
                <a:gd name="connsiteY9" fmla="*/ 2905486 h 4810476"/>
                <a:gd name="connsiteX10" fmla="*/ 220490 w 3905100"/>
                <a:gd name="connsiteY10" fmla="*/ 2985213 h 4810476"/>
                <a:gd name="connsiteX11" fmla="*/ 220490 w 3905100"/>
                <a:gd name="connsiteY11" fmla="*/ 2316472 h 4810476"/>
                <a:gd name="connsiteX12" fmla="*/ 893778 w 3905100"/>
                <a:gd name="connsiteY12" fmla="*/ 2754340 h 4810476"/>
                <a:gd name="connsiteX13" fmla="*/ 2540608 w 3905100"/>
                <a:gd name="connsiteY13" fmla="*/ 2343767 h 481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05100" h="4810476">
                  <a:moveTo>
                    <a:pt x="2540608" y="2343767"/>
                  </a:moveTo>
                  <a:cubicBezTo>
                    <a:pt x="3138078" y="1499691"/>
                    <a:pt x="2210835" y="476440"/>
                    <a:pt x="2854507" y="119182"/>
                  </a:cubicBezTo>
                  <a:cubicBezTo>
                    <a:pt x="3866669" y="-360905"/>
                    <a:pt x="3843733" y="768685"/>
                    <a:pt x="3905100" y="705185"/>
                  </a:cubicBezTo>
                  <a:lnTo>
                    <a:pt x="3604849" y="870948"/>
                  </a:lnTo>
                  <a:cubicBezTo>
                    <a:pt x="2922557" y="1257257"/>
                    <a:pt x="4574030" y="3554248"/>
                    <a:pt x="2622496" y="4691184"/>
                  </a:cubicBezTo>
                  <a:cubicBezTo>
                    <a:pt x="2231422" y="4787438"/>
                    <a:pt x="2288125" y="4730760"/>
                    <a:pt x="2144824" y="4663886"/>
                  </a:cubicBezTo>
                  <a:cubicBezTo>
                    <a:pt x="1912945" y="4648210"/>
                    <a:pt x="1729248" y="5025211"/>
                    <a:pt x="1215979" y="4627606"/>
                  </a:cubicBezTo>
                  <a:cubicBezTo>
                    <a:pt x="999890" y="4595761"/>
                    <a:pt x="1078498" y="4618527"/>
                    <a:pt x="848287" y="4472818"/>
                  </a:cubicBezTo>
                  <a:cubicBezTo>
                    <a:pt x="534256" y="4266149"/>
                    <a:pt x="49021" y="3483716"/>
                    <a:pt x="261433" y="3585714"/>
                  </a:cubicBezTo>
                  <a:cubicBezTo>
                    <a:pt x="92845" y="3382912"/>
                    <a:pt x="-64976" y="3051289"/>
                    <a:pt x="27260" y="2905486"/>
                  </a:cubicBezTo>
                  <a:cubicBezTo>
                    <a:pt x="43296" y="2858743"/>
                    <a:pt x="171775" y="3019882"/>
                    <a:pt x="220490" y="2985213"/>
                  </a:cubicBezTo>
                  <a:cubicBezTo>
                    <a:pt x="-65544" y="2604668"/>
                    <a:pt x="201535" y="2327655"/>
                    <a:pt x="220490" y="2316472"/>
                  </a:cubicBezTo>
                  <a:cubicBezTo>
                    <a:pt x="399427" y="2517019"/>
                    <a:pt x="441886" y="2567441"/>
                    <a:pt x="893778" y="2754340"/>
                  </a:cubicBezTo>
                  <a:cubicBezTo>
                    <a:pt x="1679284" y="2344527"/>
                    <a:pt x="2464787" y="2466978"/>
                    <a:pt x="2540608" y="2343767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88DC84-85BD-4A7C-07E9-D0564AC118BB}"/>
                </a:ext>
              </a:extLst>
            </p:cNvPr>
            <p:cNvSpPr/>
            <p:nvPr/>
          </p:nvSpPr>
          <p:spPr>
            <a:xfrm>
              <a:off x="7312263" y="1132928"/>
              <a:ext cx="796277" cy="626809"/>
            </a:xfrm>
            <a:custGeom>
              <a:avLst/>
              <a:gdLst>
                <a:gd name="connsiteX0" fmla="*/ 0 w 306601"/>
                <a:gd name="connsiteY0" fmla="*/ 0 h 292100"/>
                <a:gd name="connsiteX1" fmla="*/ 306601 w 306601"/>
                <a:gd name="connsiteY1" fmla="*/ 0 h 292100"/>
                <a:gd name="connsiteX2" fmla="*/ 306601 w 306601"/>
                <a:gd name="connsiteY2" fmla="*/ 292100 h 292100"/>
                <a:gd name="connsiteX3" fmla="*/ 0 w 306601"/>
                <a:gd name="connsiteY3" fmla="*/ 292100 h 292100"/>
                <a:gd name="connsiteX4" fmla="*/ 0 w 306601"/>
                <a:gd name="connsiteY4" fmla="*/ 0 h 292100"/>
                <a:gd name="connsiteX0" fmla="*/ 0 w 354226"/>
                <a:gd name="connsiteY0" fmla="*/ 9525 h 301625"/>
                <a:gd name="connsiteX1" fmla="*/ 354226 w 354226"/>
                <a:gd name="connsiteY1" fmla="*/ 0 h 301625"/>
                <a:gd name="connsiteX2" fmla="*/ 306601 w 354226"/>
                <a:gd name="connsiteY2" fmla="*/ 301625 h 301625"/>
                <a:gd name="connsiteX3" fmla="*/ 0 w 354226"/>
                <a:gd name="connsiteY3" fmla="*/ 301625 h 301625"/>
                <a:gd name="connsiteX4" fmla="*/ 0 w 354226"/>
                <a:gd name="connsiteY4" fmla="*/ 9525 h 301625"/>
                <a:gd name="connsiteX0" fmla="*/ 0 w 516151"/>
                <a:gd name="connsiteY0" fmla="*/ 280988 h 301625"/>
                <a:gd name="connsiteX1" fmla="*/ 516151 w 516151"/>
                <a:gd name="connsiteY1" fmla="*/ 0 h 301625"/>
                <a:gd name="connsiteX2" fmla="*/ 468526 w 516151"/>
                <a:gd name="connsiteY2" fmla="*/ 301625 h 301625"/>
                <a:gd name="connsiteX3" fmla="*/ 161925 w 516151"/>
                <a:gd name="connsiteY3" fmla="*/ 301625 h 301625"/>
                <a:gd name="connsiteX4" fmla="*/ 0 w 516151"/>
                <a:gd name="connsiteY4" fmla="*/ 280988 h 301625"/>
                <a:gd name="connsiteX0" fmla="*/ 0 w 516151"/>
                <a:gd name="connsiteY0" fmla="*/ 330672 h 351309"/>
                <a:gd name="connsiteX1" fmla="*/ 516151 w 516151"/>
                <a:gd name="connsiteY1" fmla="*/ 49684 h 351309"/>
                <a:gd name="connsiteX2" fmla="*/ 468526 w 516151"/>
                <a:gd name="connsiteY2" fmla="*/ 351309 h 351309"/>
                <a:gd name="connsiteX3" fmla="*/ 161925 w 516151"/>
                <a:gd name="connsiteY3" fmla="*/ 351309 h 351309"/>
                <a:gd name="connsiteX4" fmla="*/ 0 w 516151"/>
                <a:gd name="connsiteY4" fmla="*/ 330672 h 351309"/>
                <a:gd name="connsiteX0" fmla="*/ 0 w 516151"/>
                <a:gd name="connsiteY0" fmla="*/ 424740 h 445377"/>
                <a:gd name="connsiteX1" fmla="*/ 516151 w 516151"/>
                <a:gd name="connsiteY1" fmla="*/ 143752 h 445377"/>
                <a:gd name="connsiteX2" fmla="*/ 468526 w 516151"/>
                <a:gd name="connsiteY2" fmla="*/ 445377 h 445377"/>
                <a:gd name="connsiteX3" fmla="*/ 161925 w 516151"/>
                <a:gd name="connsiteY3" fmla="*/ 445377 h 445377"/>
                <a:gd name="connsiteX4" fmla="*/ 0 w 516151"/>
                <a:gd name="connsiteY4" fmla="*/ 424740 h 445377"/>
                <a:gd name="connsiteX0" fmla="*/ 0 w 673314"/>
                <a:gd name="connsiteY0" fmla="*/ 424740 h 445377"/>
                <a:gd name="connsiteX1" fmla="*/ 516151 w 673314"/>
                <a:gd name="connsiteY1" fmla="*/ 143752 h 445377"/>
                <a:gd name="connsiteX2" fmla="*/ 673314 w 673314"/>
                <a:gd name="connsiteY2" fmla="*/ 350127 h 445377"/>
                <a:gd name="connsiteX3" fmla="*/ 161925 w 673314"/>
                <a:gd name="connsiteY3" fmla="*/ 445377 h 445377"/>
                <a:gd name="connsiteX4" fmla="*/ 0 w 673314"/>
                <a:gd name="connsiteY4" fmla="*/ 424740 h 445377"/>
                <a:gd name="connsiteX0" fmla="*/ 0 w 673314"/>
                <a:gd name="connsiteY0" fmla="*/ 424740 h 424740"/>
                <a:gd name="connsiteX1" fmla="*/ 516151 w 673314"/>
                <a:gd name="connsiteY1" fmla="*/ 143752 h 424740"/>
                <a:gd name="connsiteX2" fmla="*/ 673314 w 673314"/>
                <a:gd name="connsiteY2" fmla="*/ 350127 h 424740"/>
                <a:gd name="connsiteX3" fmla="*/ 0 w 673314"/>
                <a:gd name="connsiteY3" fmla="*/ 424740 h 424740"/>
                <a:gd name="connsiteX0" fmla="*/ 0 w 673314"/>
                <a:gd name="connsiteY0" fmla="*/ 424740 h 595632"/>
                <a:gd name="connsiteX1" fmla="*/ 516151 w 673314"/>
                <a:gd name="connsiteY1" fmla="*/ 143752 h 595632"/>
                <a:gd name="connsiteX2" fmla="*/ 673314 w 673314"/>
                <a:gd name="connsiteY2" fmla="*/ 350127 h 595632"/>
                <a:gd name="connsiteX3" fmla="*/ 0 w 673314"/>
                <a:gd name="connsiteY3" fmla="*/ 424740 h 595632"/>
                <a:gd name="connsiteX0" fmla="*/ 0 w 804659"/>
                <a:gd name="connsiteY0" fmla="*/ 424740 h 622585"/>
                <a:gd name="connsiteX1" fmla="*/ 516151 w 804659"/>
                <a:gd name="connsiteY1" fmla="*/ 143752 h 622585"/>
                <a:gd name="connsiteX2" fmla="*/ 673314 w 804659"/>
                <a:gd name="connsiteY2" fmla="*/ 350127 h 622585"/>
                <a:gd name="connsiteX3" fmla="*/ 0 w 804659"/>
                <a:gd name="connsiteY3" fmla="*/ 424740 h 622585"/>
                <a:gd name="connsiteX0" fmla="*/ 0 w 796277"/>
                <a:gd name="connsiteY0" fmla="*/ 424740 h 626809"/>
                <a:gd name="connsiteX1" fmla="*/ 516151 w 796277"/>
                <a:gd name="connsiteY1" fmla="*/ 143752 h 626809"/>
                <a:gd name="connsiteX2" fmla="*/ 673314 w 796277"/>
                <a:gd name="connsiteY2" fmla="*/ 350127 h 626809"/>
                <a:gd name="connsiteX3" fmla="*/ 0 w 796277"/>
                <a:gd name="connsiteY3" fmla="*/ 424740 h 62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6277" h="626809">
                  <a:moveTo>
                    <a:pt x="0" y="424740"/>
                  </a:moveTo>
                  <a:cubicBezTo>
                    <a:pt x="133950" y="-168985"/>
                    <a:pt x="472688" y="-14997"/>
                    <a:pt x="516151" y="143752"/>
                  </a:cubicBezTo>
                  <a:lnTo>
                    <a:pt x="673314" y="350127"/>
                  </a:lnTo>
                  <a:cubicBezTo>
                    <a:pt x="1087051" y="498823"/>
                    <a:pt x="353025" y="847544"/>
                    <a:pt x="0" y="42474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EF22AA7-1F78-69C9-A6B5-44FFF76B0142}"/>
                </a:ext>
              </a:extLst>
            </p:cNvPr>
            <p:cNvSpPr/>
            <p:nvPr/>
          </p:nvSpPr>
          <p:spPr>
            <a:xfrm rot="1206432">
              <a:off x="6944471" y="888952"/>
              <a:ext cx="247542" cy="33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004AD2-3ADB-D08D-9082-AE2A2347DFB1}"/>
                </a:ext>
              </a:extLst>
            </p:cNvPr>
            <p:cNvSpPr/>
            <p:nvPr/>
          </p:nvSpPr>
          <p:spPr>
            <a:xfrm rot="1206432">
              <a:off x="6982117" y="1002904"/>
              <a:ext cx="87454" cy="1186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30A5FC-0AED-6F47-5959-07D683339AE2}"/>
                </a:ext>
              </a:extLst>
            </p:cNvPr>
            <p:cNvSpPr/>
            <p:nvPr/>
          </p:nvSpPr>
          <p:spPr>
            <a:xfrm rot="1206432">
              <a:off x="7064433" y="940305"/>
              <a:ext cx="45719" cy="6200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9279A61-BD98-4FC0-8FEB-1D1265819883}"/>
                </a:ext>
              </a:extLst>
            </p:cNvPr>
            <p:cNvSpPr/>
            <p:nvPr/>
          </p:nvSpPr>
          <p:spPr>
            <a:xfrm>
              <a:off x="4505809" y="3438260"/>
              <a:ext cx="1760646" cy="1366518"/>
            </a:xfrm>
            <a:custGeom>
              <a:avLst/>
              <a:gdLst>
                <a:gd name="connsiteX0" fmla="*/ 0 w 589071"/>
                <a:gd name="connsiteY0" fmla="*/ 0 h 890590"/>
                <a:gd name="connsiteX1" fmla="*/ 589071 w 589071"/>
                <a:gd name="connsiteY1" fmla="*/ 0 h 890590"/>
                <a:gd name="connsiteX2" fmla="*/ 589071 w 589071"/>
                <a:gd name="connsiteY2" fmla="*/ 890590 h 890590"/>
                <a:gd name="connsiteX3" fmla="*/ 0 w 589071"/>
                <a:gd name="connsiteY3" fmla="*/ 890590 h 890590"/>
                <a:gd name="connsiteX4" fmla="*/ 0 w 589071"/>
                <a:gd name="connsiteY4" fmla="*/ 0 h 890590"/>
                <a:gd name="connsiteX0" fmla="*/ 0 w 2017821"/>
                <a:gd name="connsiteY0" fmla="*/ 542925 h 890590"/>
                <a:gd name="connsiteX1" fmla="*/ 2017821 w 2017821"/>
                <a:gd name="connsiteY1" fmla="*/ 0 h 890590"/>
                <a:gd name="connsiteX2" fmla="*/ 2017821 w 2017821"/>
                <a:gd name="connsiteY2" fmla="*/ 890590 h 890590"/>
                <a:gd name="connsiteX3" fmla="*/ 1428750 w 2017821"/>
                <a:gd name="connsiteY3" fmla="*/ 890590 h 890590"/>
                <a:gd name="connsiteX4" fmla="*/ 0 w 2017821"/>
                <a:gd name="connsiteY4" fmla="*/ 542925 h 890590"/>
                <a:gd name="connsiteX0" fmla="*/ 0 w 2017821"/>
                <a:gd name="connsiteY0" fmla="*/ 542925 h 890590"/>
                <a:gd name="connsiteX1" fmla="*/ 404329 w 2017821"/>
                <a:gd name="connsiteY1" fmla="*/ 455494 h 890590"/>
                <a:gd name="connsiteX2" fmla="*/ 2017821 w 2017821"/>
                <a:gd name="connsiteY2" fmla="*/ 0 h 890590"/>
                <a:gd name="connsiteX3" fmla="*/ 2017821 w 2017821"/>
                <a:gd name="connsiteY3" fmla="*/ 890590 h 890590"/>
                <a:gd name="connsiteX4" fmla="*/ 1428750 w 2017821"/>
                <a:gd name="connsiteY4" fmla="*/ 890590 h 890590"/>
                <a:gd name="connsiteX5" fmla="*/ 0 w 2017821"/>
                <a:gd name="connsiteY5" fmla="*/ 542925 h 890590"/>
                <a:gd name="connsiteX0" fmla="*/ 0 w 2017821"/>
                <a:gd name="connsiteY0" fmla="*/ 409575 h 757240"/>
                <a:gd name="connsiteX1" fmla="*/ 404329 w 2017821"/>
                <a:gd name="connsiteY1" fmla="*/ 322144 h 757240"/>
                <a:gd name="connsiteX2" fmla="*/ 1451083 w 2017821"/>
                <a:gd name="connsiteY2" fmla="*/ 0 h 757240"/>
                <a:gd name="connsiteX3" fmla="*/ 2017821 w 2017821"/>
                <a:gd name="connsiteY3" fmla="*/ 757240 h 757240"/>
                <a:gd name="connsiteX4" fmla="*/ 1428750 w 2017821"/>
                <a:gd name="connsiteY4" fmla="*/ 757240 h 757240"/>
                <a:gd name="connsiteX5" fmla="*/ 0 w 2017821"/>
                <a:gd name="connsiteY5" fmla="*/ 409575 h 757240"/>
                <a:gd name="connsiteX0" fmla="*/ 0 w 1760646"/>
                <a:gd name="connsiteY0" fmla="*/ 409575 h 1033465"/>
                <a:gd name="connsiteX1" fmla="*/ 404329 w 1760646"/>
                <a:gd name="connsiteY1" fmla="*/ 322144 h 1033465"/>
                <a:gd name="connsiteX2" fmla="*/ 1451083 w 1760646"/>
                <a:gd name="connsiteY2" fmla="*/ 0 h 1033465"/>
                <a:gd name="connsiteX3" fmla="*/ 1760646 w 1760646"/>
                <a:gd name="connsiteY3" fmla="*/ 1033465 h 1033465"/>
                <a:gd name="connsiteX4" fmla="*/ 1428750 w 1760646"/>
                <a:gd name="connsiteY4" fmla="*/ 757240 h 1033465"/>
                <a:gd name="connsiteX5" fmla="*/ 0 w 1760646"/>
                <a:gd name="connsiteY5" fmla="*/ 409575 h 1033465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0 w 1760646"/>
                <a:gd name="connsiteY5" fmla="*/ 409575 h 1195390"/>
                <a:gd name="connsiteX0" fmla="*/ 0 w 1760646"/>
                <a:gd name="connsiteY0" fmla="*/ 409575 h 1195390"/>
                <a:gd name="connsiteX1" fmla="*/ 404329 w 1760646"/>
                <a:gd name="connsiteY1" fmla="*/ 322144 h 1195390"/>
                <a:gd name="connsiteX2" fmla="*/ 1451083 w 1760646"/>
                <a:gd name="connsiteY2" fmla="*/ 0 h 1195390"/>
                <a:gd name="connsiteX3" fmla="*/ 1760646 w 1760646"/>
                <a:gd name="connsiteY3" fmla="*/ 1033465 h 1195390"/>
                <a:gd name="connsiteX4" fmla="*/ 985838 w 1760646"/>
                <a:gd name="connsiteY4" fmla="*/ 1195390 h 1195390"/>
                <a:gd name="connsiteX5" fmla="*/ 637691 w 1760646"/>
                <a:gd name="connsiteY5" fmla="*/ 926981 h 1195390"/>
                <a:gd name="connsiteX6" fmla="*/ 0 w 1760646"/>
                <a:gd name="connsiteY6" fmla="*/ 409575 h 1195390"/>
                <a:gd name="connsiteX0" fmla="*/ 0 w 1760646"/>
                <a:gd name="connsiteY0" fmla="*/ 419024 h 1204839"/>
                <a:gd name="connsiteX1" fmla="*/ 404329 w 1760646"/>
                <a:gd name="connsiteY1" fmla="*/ 331593 h 1204839"/>
                <a:gd name="connsiteX2" fmla="*/ 1451083 w 1760646"/>
                <a:gd name="connsiteY2" fmla="*/ 9449 h 1204839"/>
                <a:gd name="connsiteX3" fmla="*/ 1760646 w 1760646"/>
                <a:gd name="connsiteY3" fmla="*/ 1042914 h 1204839"/>
                <a:gd name="connsiteX4" fmla="*/ 985838 w 1760646"/>
                <a:gd name="connsiteY4" fmla="*/ 1204839 h 1204839"/>
                <a:gd name="connsiteX5" fmla="*/ 637691 w 1760646"/>
                <a:gd name="connsiteY5" fmla="*/ 936430 h 1204839"/>
                <a:gd name="connsiteX6" fmla="*/ 0 w 1760646"/>
                <a:gd name="connsiteY6" fmla="*/ 419024 h 120483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6889"/>
                <a:gd name="connsiteX1" fmla="*/ 404329 w 1760646"/>
                <a:gd name="connsiteY1" fmla="*/ 333643 h 1206889"/>
                <a:gd name="connsiteX2" fmla="*/ 1451083 w 1760646"/>
                <a:gd name="connsiteY2" fmla="*/ 11499 h 1206889"/>
                <a:gd name="connsiteX3" fmla="*/ 1760646 w 1760646"/>
                <a:gd name="connsiteY3" fmla="*/ 1044964 h 1206889"/>
                <a:gd name="connsiteX4" fmla="*/ 985838 w 1760646"/>
                <a:gd name="connsiteY4" fmla="*/ 1206889 h 1206889"/>
                <a:gd name="connsiteX5" fmla="*/ 637691 w 1760646"/>
                <a:gd name="connsiteY5" fmla="*/ 938480 h 1206889"/>
                <a:gd name="connsiteX6" fmla="*/ 0 w 1760646"/>
                <a:gd name="connsiteY6" fmla="*/ 421074 h 1206889"/>
                <a:gd name="connsiteX0" fmla="*/ 0 w 1760646"/>
                <a:gd name="connsiteY0" fmla="*/ 421074 h 1209518"/>
                <a:gd name="connsiteX1" fmla="*/ 404329 w 1760646"/>
                <a:gd name="connsiteY1" fmla="*/ 333643 h 1209518"/>
                <a:gd name="connsiteX2" fmla="*/ 1451083 w 1760646"/>
                <a:gd name="connsiteY2" fmla="*/ 11499 h 1209518"/>
                <a:gd name="connsiteX3" fmla="*/ 1760646 w 1760646"/>
                <a:gd name="connsiteY3" fmla="*/ 1044964 h 1209518"/>
                <a:gd name="connsiteX4" fmla="*/ 985838 w 1760646"/>
                <a:gd name="connsiteY4" fmla="*/ 1206889 h 1209518"/>
                <a:gd name="connsiteX5" fmla="*/ 637691 w 1760646"/>
                <a:gd name="connsiteY5" fmla="*/ 938480 h 1209518"/>
                <a:gd name="connsiteX6" fmla="*/ 0 w 1760646"/>
                <a:gd name="connsiteY6" fmla="*/ 421074 h 1209518"/>
                <a:gd name="connsiteX0" fmla="*/ 0 w 1760646"/>
                <a:gd name="connsiteY0" fmla="*/ 421074 h 1226213"/>
                <a:gd name="connsiteX1" fmla="*/ 404329 w 1760646"/>
                <a:gd name="connsiteY1" fmla="*/ 333643 h 1226213"/>
                <a:gd name="connsiteX2" fmla="*/ 1451083 w 1760646"/>
                <a:gd name="connsiteY2" fmla="*/ 11499 h 1226213"/>
                <a:gd name="connsiteX3" fmla="*/ 1760646 w 1760646"/>
                <a:gd name="connsiteY3" fmla="*/ 1044964 h 1226213"/>
                <a:gd name="connsiteX4" fmla="*/ 985838 w 1760646"/>
                <a:gd name="connsiteY4" fmla="*/ 1206889 h 1226213"/>
                <a:gd name="connsiteX5" fmla="*/ 637691 w 1760646"/>
                <a:gd name="connsiteY5" fmla="*/ 938480 h 1226213"/>
                <a:gd name="connsiteX6" fmla="*/ 0 w 1760646"/>
                <a:gd name="connsiteY6" fmla="*/ 421074 h 1226213"/>
                <a:gd name="connsiteX0" fmla="*/ 0 w 1760646"/>
                <a:gd name="connsiteY0" fmla="*/ 421074 h 1328262"/>
                <a:gd name="connsiteX1" fmla="*/ 404329 w 1760646"/>
                <a:gd name="connsiteY1" fmla="*/ 333643 h 1328262"/>
                <a:gd name="connsiteX2" fmla="*/ 1451083 w 1760646"/>
                <a:gd name="connsiteY2" fmla="*/ 11499 h 1328262"/>
                <a:gd name="connsiteX3" fmla="*/ 1760646 w 1760646"/>
                <a:gd name="connsiteY3" fmla="*/ 1044964 h 1328262"/>
                <a:gd name="connsiteX4" fmla="*/ 985838 w 1760646"/>
                <a:gd name="connsiteY4" fmla="*/ 1206889 h 1328262"/>
                <a:gd name="connsiteX5" fmla="*/ 637691 w 1760646"/>
                <a:gd name="connsiteY5" fmla="*/ 938480 h 1328262"/>
                <a:gd name="connsiteX6" fmla="*/ 0 w 1760646"/>
                <a:gd name="connsiteY6" fmla="*/ 421074 h 1328262"/>
                <a:gd name="connsiteX0" fmla="*/ 0 w 1760646"/>
                <a:gd name="connsiteY0" fmla="*/ 421074 h 1343837"/>
                <a:gd name="connsiteX1" fmla="*/ 404329 w 1760646"/>
                <a:gd name="connsiteY1" fmla="*/ 333643 h 1343837"/>
                <a:gd name="connsiteX2" fmla="*/ 1451083 w 1760646"/>
                <a:gd name="connsiteY2" fmla="*/ 11499 h 1343837"/>
                <a:gd name="connsiteX3" fmla="*/ 1760646 w 1760646"/>
                <a:gd name="connsiteY3" fmla="*/ 1044964 h 1343837"/>
                <a:gd name="connsiteX4" fmla="*/ 985838 w 1760646"/>
                <a:gd name="connsiteY4" fmla="*/ 1206889 h 1343837"/>
                <a:gd name="connsiteX5" fmla="*/ 637691 w 1760646"/>
                <a:gd name="connsiteY5" fmla="*/ 938480 h 1343837"/>
                <a:gd name="connsiteX6" fmla="*/ 0 w 1760646"/>
                <a:gd name="connsiteY6" fmla="*/ 421074 h 1343837"/>
                <a:gd name="connsiteX0" fmla="*/ 0 w 1760646"/>
                <a:gd name="connsiteY0" fmla="*/ 421074 h 1308613"/>
                <a:gd name="connsiteX1" fmla="*/ 404329 w 1760646"/>
                <a:gd name="connsiteY1" fmla="*/ 333643 h 1308613"/>
                <a:gd name="connsiteX2" fmla="*/ 1451083 w 1760646"/>
                <a:gd name="connsiteY2" fmla="*/ 11499 h 1308613"/>
                <a:gd name="connsiteX3" fmla="*/ 1760646 w 1760646"/>
                <a:gd name="connsiteY3" fmla="*/ 1044964 h 1308613"/>
                <a:gd name="connsiteX4" fmla="*/ 985838 w 1760646"/>
                <a:gd name="connsiteY4" fmla="*/ 1206889 h 1308613"/>
                <a:gd name="connsiteX5" fmla="*/ 637691 w 1760646"/>
                <a:gd name="connsiteY5" fmla="*/ 938480 h 1308613"/>
                <a:gd name="connsiteX6" fmla="*/ 0 w 1760646"/>
                <a:gd name="connsiteY6" fmla="*/ 421074 h 1308613"/>
                <a:gd name="connsiteX0" fmla="*/ 0 w 1760646"/>
                <a:gd name="connsiteY0" fmla="*/ 421074 h 1366518"/>
                <a:gd name="connsiteX1" fmla="*/ 404329 w 1760646"/>
                <a:gd name="connsiteY1" fmla="*/ 333643 h 1366518"/>
                <a:gd name="connsiteX2" fmla="*/ 1451083 w 1760646"/>
                <a:gd name="connsiteY2" fmla="*/ 11499 h 1366518"/>
                <a:gd name="connsiteX3" fmla="*/ 1760646 w 1760646"/>
                <a:gd name="connsiteY3" fmla="*/ 1044964 h 1366518"/>
                <a:gd name="connsiteX4" fmla="*/ 985838 w 1760646"/>
                <a:gd name="connsiteY4" fmla="*/ 1206889 h 1366518"/>
                <a:gd name="connsiteX5" fmla="*/ 637691 w 1760646"/>
                <a:gd name="connsiteY5" fmla="*/ 938480 h 1366518"/>
                <a:gd name="connsiteX6" fmla="*/ 0 w 1760646"/>
                <a:gd name="connsiteY6" fmla="*/ 421074 h 136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0646" h="1366518">
                  <a:moveTo>
                    <a:pt x="0" y="421074"/>
                  </a:moveTo>
                  <a:cubicBezTo>
                    <a:pt x="128426" y="387168"/>
                    <a:pt x="194941" y="405649"/>
                    <a:pt x="404329" y="333643"/>
                  </a:cubicBezTo>
                  <a:cubicBezTo>
                    <a:pt x="586559" y="164349"/>
                    <a:pt x="978340" y="-52570"/>
                    <a:pt x="1451083" y="11499"/>
                  </a:cubicBezTo>
                  <a:lnTo>
                    <a:pt x="1760646" y="1044964"/>
                  </a:lnTo>
                  <a:cubicBezTo>
                    <a:pt x="1407127" y="1641864"/>
                    <a:pt x="343994" y="1229114"/>
                    <a:pt x="985838" y="1206889"/>
                  </a:cubicBezTo>
                  <a:cubicBezTo>
                    <a:pt x="693577" y="1242832"/>
                    <a:pt x="34602" y="897775"/>
                    <a:pt x="637691" y="938480"/>
                  </a:cubicBezTo>
                  <a:cubicBezTo>
                    <a:pt x="96514" y="823161"/>
                    <a:pt x="126839" y="641168"/>
                    <a:pt x="0" y="421074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5DD71C-61FB-C0C0-B56C-EE530A3F1A54}"/>
                </a:ext>
              </a:extLst>
            </p:cNvPr>
            <p:cNvSpPr/>
            <p:nvPr/>
          </p:nvSpPr>
          <p:spPr>
            <a:xfrm rot="20576937">
              <a:off x="5823031" y="3221609"/>
              <a:ext cx="773866" cy="1440733"/>
            </a:xfrm>
            <a:custGeom>
              <a:avLst/>
              <a:gdLst>
                <a:gd name="connsiteX0" fmla="*/ 0 w 773866"/>
                <a:gd name="connsiteY0" fmla="*/ 0 h 1310239"/>
                <a:gd name="connsiteX1" fmla="*/ 773866 w 773866"/>
                <a:gd name="connsiteY1" fmla="*/ 0 h 1310239"/>
                <a:gd name="connsiteX2" fmla="*/ 773866 w 773866"/>
                <a:gd name="connsiteY2" fmla="*/ 1310239 h 1310239"/>
                <a:gd name="connsiteX3" fmla="*/ 0 w 773866"/>
                <a:gd name="connsiteY3" fmla="*/ 1310239 h 1310239"/>
                <a:gd name="connsiteX4" fmla="*/ 0 w 773866"/>
                <a:gd name="connsiteY4" fmla="*/ 0 h 1310239"/>
                <a:gd name="connsiteX0" fmla="*/ 0 w 773866"/>
                <a:gd name="connsiteY0" fmla="*/ 0 h 1376300"/>
                <a:gd name="connsiteX1" fmla="*/ 773866 w 773866"/>
                <a:gd name="connsiteY1" fmla="*/ 0 h 1376300"/>
                <a:gd name="connsiteX2" fmla="*/ 773866 w 773866"/>
                <a:gd name="connsiteY2" fmla="*/ 1310239 h 1376300"/>
                <a:gd name="connsiteX3" fmla="*/ 258701 w 773866"/>
                <a:gd name="connsiteY3" fmla="*/ 1376300 h 1376300"/>
                <a:gd name="connsiteX4" fmla="*/ 0 w 773866"/>
                <a:gd name="connsiteY4" fmla="*/ 0 h 1376300"/>
                <a:gd name="connsiteX0" fmla="*/ 0 w 773866"/>
                <a:gd name="connsiteY0" fmla="*/ 0 h 1427621"/>
                <a:gd name="connsiteX1" fmla="*/ 773866 w 773866"/>
                <a:gd name="connsiteY1" fmla="*/ 0 h 1427621"/>
                <a:gd name="connsiteX2" fmla="*/ 773866 w 773866"/>
                <a:gd name="connsiteY2" fmla="*/ 1310239 h 1427621"/>
                <a:gd name="connsiteX3" fmla="*/ 296097 w 773866"/>
                <a:gd name="connsiteY3" fmla="*/ 1427621 h 1427621"/>
                <a:gd name="connsiteX4" fmla="*/ 0 w 773866"/>
                <a:gd name="connsiteY4" fmla="*/ 0 h 1427621"/>
                <a:gd name="connsiteX0" fmla="*/ 0 w 773866"/>
                <a:gd name="connsiteY0" fmla="*/ 0 h 1440733"/>
                <a:gd name="connsiteX1" fmla="*/ 773866 w 773866"/>
                <a:gd name="connsiteY1" fmla="*/ 0 h 1440733"/>
                <a:gd name="connsiteX2" fmla="*/ 773866 w 773866"/>
                <a:gd name="connsiteY2" fmla="*/ 1310239 h 1440733"/>
                <a:gd name="connsiteX3" fmla="*/ 252224 w 773866"/>
                <a:gd name="connsiteY3" fmla="*/ 1440733 h 1440733"/>
                <a:gd name="connsiteX4" fmla="*/ 0 w 773866"/>
                <a:gd name="connsiteY4" fmla="*/ 0 h 144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66" h="1440733">
                  <a:moveTo>
                    <a:pt x="0" y="0"/>
                  </a:moveTo>
                  <a:lnTo>
                    <a:pt x="773866" y="0"/>
                  </a:lnTo>
                  <a:lnTo>
                    <a:pt x="773866" y="1310239"/>
                  </a:lnTo>
                  <a:lnTo>
                    <a:pt x="252224" y="14407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6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3170B3D-4466-0DEE-6EB7-2C754C850DA8}"/>
              </a:ext>
            </a:extLst>
          </p:cNvPr>
          <p:cNvGrpSpPr/>
          <p:nvPr/>
        </p:nvGrpSpPr>
        <p:grpSpPr>
          <a:xfrm>
            <a:off x="6229817" y="2284804"/>
            <a:ext cx="3859037" cy="4187447"/>
            <a:chOff x="4196415" y="78356"/>
            <a:chExt cx="5892439" cy="6393895"/>
          </a:xfrm>
        </p:grpSpPr>
        <p:sp>
          <p:nvSpPr>
            <p:cNvPr id="13" name="Rectangle 19">
              <a:extLst>
                <a:ext uri="{FF2B5EF4-FFF2-40B4-BE49-F238E27FC236}">
                  <a16:creationId xmlns:a16="http://schemas.microsoft.com/office/drawing/2014/main" id="{7790C54D-CD5B-BEDB-1E28-2EA3699468AD}"/>
                </a:ext>
              </a:extLst>
            </p:cNvPr>
            <p:cNvSpPr/>
            <p:nvPr/>
          </p:nvSpPr>
          <p:spPr>
            <a:xfrm rot="20659792">
              <a:off x="6156269" y="4822950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AD489B8A-1285-ACB4-9A0A-15733663B476}"/>
                </a:ext>
              </a:extLst>
            </p:cNvPr>
            <p:cNvSpPr/>
            <p:nvPr/>
          </p:nvSpPr>
          <p:spPr>
            <a:xfrm rot="158724">
              <a:off x="4559538" y="4473436"/>
              <a:ext cx="1366769" cy="1649301"/>
            </a:xfrm>
            <a:custGeom>
              <a:avLst/>
              <a:gdLst>
                <a:gd name="connsiteX0" fmla="*/ 0 w 514350"/>
                <a:gd name="connsiteY0" fmla="*/ 0 h 209550"/>
                <a:gd name="connsiteX1" fmla="*/ 514350 w 514350"/>
                <a:gd name="connsiteY1" fmla="*/ 0 h 209550"/>
                <a:gd name="connsiteX2" fmla="*/ 514350 w 514350"/>
                <a:gd name="connsiteY2" fmla="*/ 209550 h 209550"/>
                <a:gd name="connsiteX3" fmla="*/ 0 w 514350"/>
                <a:gd name="connsiteY3" fmla="*/ 209550 h 209550"/>
                <a:gd name="connsiteX4" fmla="*/ 0 w 514350"/>
                <a:gd name="connsiteY4" fmla="*/ 0 h 209550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136227"/>
                <a:gd name="connsiteX1" fmla="*/ 514350 w 514350"/>
                <a:gd name="connsiteY1" fmla="*/ 0 h 1136227"/>
                <a:gd name="connsiteX2" fmla="*/ 514350 w 514350"/>
                <a:gd name="connsiteY2" fmla="*/ 209550 h 1136227"/>
                <a:gd name="connsiteX3" fmla="*/ 200053 w 514350"/>
                <a:gd name="connsiteY3" fmla="*/ 1136227 h 1136227"/>
                <a:gd name="connsiteX4" fmla="*/ 0 w 514350"/>
                <a:gd name="connsiteY4" fmla="*/ 0 h 1136227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0331"/>
                <a:gd name="connsiteX1" fmla="*/ 514350 w 514350"/>
                <a:gd name="connsiteY1" fmla="*/ 0 h 1510331"/>
                <a:gd name="connsiteX2" fmla="*/ 461069 w 514350"/>
                <a:gd name="connsiteY2" fmla="*/ 1510331 h 1510331"/>
                <a:gd name="connsiteX3" fmla="*/ 200053 w 514350"/>
                <a:gd name="connsiteY3" fmla="*/ 1136227 h 1510331"/>
                <a:gd name="connsiteX4" fmla="*/ 0 w 514350"/>
                <a:gd name="connsiteY4" fmla="*/ 0 h 1510331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00053 w 514350"/>
                <a:gd name="connsiteY3" fmla="*/ 1136227 h 1514749"/>
                <a:gd name="connsiteX4" fmla="*/ 0 w 514350"/>
                <a:gd name="connsiteY4" fmla="*/ 0 h 1514749"/>
                <a:gd name="connsiteX0" fmla="*/ 0 w 514350"/>
                <a:gd name="connsiteY0" fmla="*/ 0 h 1514749"/>
                <a:gd name="connsiteX1" fmla="*/ 514350 w 514350"/>
                <a:gd name="connsiteY1" fmla="*/ 0 h 1514749"/>
                <a:gd name="connsiteX2" fmla="*/ 494455 w 514350"/>
                <a:gd name="connsiteY2" fmla="*/ 1514749 h 1514749"/>
                <a:gd name="connsiteX3" fmla="*/ 210850 w 514350"/>
                <a:gd name="connsiteY3" fmla="*/ 1428583 h 1514749"/>
                <a:gd name="connsiteX4" fmla="*/ 200053 w 514350"/>
                <a:gd name="connsiteY4" fmla="*/ 1136227 h 1514749"/>
                <a:gd name="connsiteX5" fmla="*/ 0 w 514350"/>
                <a:gd name="connsiteY5" fmla="*/ 0 h 1514749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749201 w 1063498"/>
                <a:gd name="connsiteY5" fmla="*/ 1136227 h 1633742"/>
                <a:gd name="connsiteX6" fmla="*/ 549148 w 1063498"/>
                <a:gd name="connsiteY6" fmla="*/ 0 h 1633742"/>
                <a:gd name="connsiteX0" fmla="*/ 549148 w 1063498"/>
                <a:gd name="connsiteY0" fmla="*/ 0 h 1633742"/>
                <a:gd name="connsiteX1" fmla="*/ 1063498 w 1063498"/>
                <a:gd name="connsiteY1" fmla="*/ 0 h 1633742"/>
                <a:gd name="connsiteX2" fmla="*/ 1043603 w 1063498"/>
                <a:gd name="connsiteY2" fmla="*/ 1514749 h 1633742"/>
                <a:gd name="connsiteX3" fmla="*/ 759998 w 1063498"/>
                <a:gd name="connsiteY3" fmla="*/ 1428583 h 1633742"/>
                <a:gd name="connsiteX4" fmla="*/ 0 w 1063498"/>
                <a:gd name="connsiteY4" fmla="*/ 1626920 h 1633742"/>
                <a:gd name="connsiteX5" fmla="*/ 423039 w 1063498"/>
                <a:gd name="connsiteY5" fmla="*/ 1444855 h 1633742"/>
                <a:gd name="connsiteX6" fmla="*/ 749201 w 1063498"/>
                <a:gd name="connsiteY6" fmla="*/ 1136227 h 1633742"/>
                <a:gd name="connsiteX7" fmla="*/ 549148 w 1063498"/>
                <a:gd name="connsiteY7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1123825 w 1438122"/>
                <a:gd name="connsiteY7" fmla="*/ 1136227 h 1633742"/>
                <a:gd name="connsiteX8" fmla="*/ 923772 w 1438122"/>
                <a:gd name="connsiteY8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1123825 w 1438122"/>
                <a:gd name="connsiteY8" fmla="*/ 1136227 h 1633742"/>
                <a:gd name="connsiteX9" fmla="*/ 923772 w 1438122"/>
                <a:gd name="connsiteY9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134622 w 1438122"/>
                <a:gd name="connsiteY3" fmla="*/ 1428583 h 1633742"/>
                <a:gd name="connsiteX4" fmla="*/ 374624 w 1438122"/>
                <a:gd name="connsiteY4" fmla="*/ 1626920 h 1633742"/>
                <a:gd name="connsiteX5" fmla="*/ 797663 w 1438122"/>
                <a:gd name="connsiteY5" fmla="*/ 1444855 h 1633742"/>
                <a:gd name="connsiteX6" fmla="*/ 278 w 1438122"/>
                <a:gd name="connsiteY6" fmla="*/ 1268654 h 1633742"/>
                <a:gd name="connsiteX7" fmla="*/ 664172 w 1438122"/>
                <a:gd name="connsiteY7" fmla="*/ 1328266 h 1633742"/>
                <a:gd name="connsiteX8" fmla="*/ 522412 w 1438122"/>
                <a:gd name="connsiteY8" fmla="*/ 1215293 h 1633742"/>
                <a:gd name="connsiteX9" fmla="*/ 1123825 w 1438122"/>
                <a:gd name="connsiteY9" fmla="*/ 1136227 h 1633742"/>
                <a:gd name="connsiteX10" fmla="*/ 923772 w 1438122"/>
                <a:gd name="connsiteY10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33742"/>
                <a:gd name="connsiteX1" fmla="*/ 1438122 w 1438122"/>
                <a:gd name="connsiteY1" fmla="*/ 0 h 1633742"/>
                <a:gd name="connsiteX2" fmla="*/ 1418227 w 1438122"/>
                <a:gd name="connsiteY2" fmla="*/ 1514749 h 1633742"/>
                <a:gd name="connsiteX3" fmla="*/ 1328656 w 1438122"/>
                <a:gd name="connsiteY3" fmla="*/ 1456304 h 1633742"/>
                <a:gd name="connsiteX4" fmla="*/ 1134622 w 1438122"/>
                <a:gd name="connsiteY4" fmla="*/ 1428583 h 1633742"/>
                <a:gd name="connsiteX5" fmla="*/ 374624 w 1438122"/>
                <a:gd name="connsiteY5" fmla="*/ 1626920 h 1633742"/>
                <a:gd name="connsiteX6" fmla="*/ 797663 w 1438122"/>
                <a:gd name="connsiteY6" fmla="*/ 1444855 h 1633742"/>
                <a:gd name="connsiteX7" fmla="*/ 278 w 1438122"/>
                <a:gd name="connsiteY7" fmla="*/ 1268654 h 1633742"/>
                <a:gd name="connsiteX8" fmla="*/ 664172 w 1438122"/>
                <a:gd name="connsiteY8" fmla="*/ 1328266 h 1633742"/>
                <a:gd name="connsiteX9" fmla="*/ 522412 w 1438122"/>
                <a:gd name="connsiteY9" fmla="*/ 1215293 h 1633742"/>
                <a:gd name="connsiteX10" fmla="*/ 1123825 w 1438122"/>
                <a:gd name="connsiteY10" fmla="*/ 1136227 h 1633742"/>
                <a:gd name="connsiteX11" fmla="*/ 923772 w 1438122"/>
                <a:gd name="connsiteY11" fmla="*/ 0 h 1633742"/>
                <a:gd name="connsiteX0" fmla="*/ 923772 w 1438122"/>
                <a:gd name="connsiteY0" fmla="*/ 0 h 1642015"/>
                <a:gd name="connsiteX1" fmla="*/ 1438122 w 1438122"/>
                <a:gd name="connsiteY1" fmla="*/ 0 h 1642015"/>
                <a:gd name="connsiteX2" fmla="*/ 1418227 w 1438122"/>
                <a:gd name="connsiteY2" fmla="*/ 1514749 h 1642015"/>
                <a:gd name="connsiteX3" fmla="*/ 1328656 w 1438122"/>
                <a:gd name="connsiteY3" fmla="*/ 1456304 h 1642015"/>
                <a:gd name="connsiteX4" fmla="*/ 1134622 w 1438122"/>
                <a:gd name="connsiteY4" fmla="*/ 1428583 h 1642015"/>
                <a:gd name="connsiteX5" fmla="*/ 374624 w 1438122"/>
                <a:gd name="connsiteY5" fmla="*/ 1626920 h 1642015"/>
                <a:gd name="connsiteX6" fmla="*/ 797663 w 1438122"/>
                <a:gd name="connsiteY6" fmla="*/ 1444855 h 1642015"/>
                <a:gd name="connsiteX7" fmla="*/ 278 w 1438122"/>
                <a:gd name="connsiteY7" fmla="*/ 1268654 h 1642015"/>
                <a:gd name="connsiteX8" fmla="*/ 664172 w 1438122"/>
                <a:gd name="connsiteY8" fmla="*/ 1328266 h 1642015"/>
                <a:gd name="connsiteX9" fmla="*/ 522412 w 1438122"/>
                <a:gd name="connsiteY9" fmla="*/ 1215293 h 1642015"/>
                <a:gd name="connsiteX10" fmla="*/ 1123825 w 1438122"/>
                <a:gd name="connsiteY10" fmla="*/ 1136227 h 1642015"/>
                <a:gd name="connsiteX11" fmla="*/ 923772 w 1438122"/>
                <a:gd name="connsiteY11" fmla="*/ 0 h 1642015"/>
                <a:gd name="connsiteX0" fmla="*/ 923772 w 1438122"/>
                <a:gd name="connsiteY0" fmla="*/ 0 h 1618963"/>
                <a:gd name="connsiteX1" fmla="*/ 1438122 w 1438122"/>
                <a:gd name="connsiteY1" fmla="*/ 0 h 1618963"/>
                <a:gd name="connsiteX2" fmla="*/ 1418227 w 1438122"/>
                <a:gd name="connsiteY2" fmla="*/ 1514749 h 1618963"/>
                <a:gd name="connsiteX3" fmla="*/ 1328656 w 1438122"/>
                <a:gd name="connsiteY3" fmla="*/ 1456304 h 1618963"/>
                <a:gd name="connsiteX4" fmla="*/ 1134622 w 1438122"/>
                <a:gd name="connsiteY4" fmla="*/ 1428583 h 1618963"/>
                <a:gd name="connsiteX5" fmla="*/ 344736 w 1438122"/>
                <a:gd name="connsiteY5" fmla="*/ 1601222 h 1618963"/>
                <a:gd name="connsiteX6" fmla="*/ 797663 w 1438122"/>
                <a:gd name="connsiteY6" fmla="*/ 1444855 h 1618963"/>
                <a:gd name="connsiteX7" fmla="*/ 278 w 1438122"/>
                <a:gd name="connsiteY7" fmla="*/ 1268654 h 1618963"/>
                <a:gd name="connsiteX8" fmla="*/ 664172 w 1438122"/>
                <a:gd name="connsiteY8" fmla="*/ 1328266 h 1618963"/>
                <a:gd name="connsiteX9" fmla="*/ 522412 w 1438122"/>
                <a:gd name="connsiteY9" fmla="*/ 1215293 h 1618963"/>
                <a:gd name="connsiteX10" fmla="*/ 1123825 w 1438122"/>
                <a:gd name="connsiteY10" fmla="*/ 1136227 h 1618963"/>
                <a:gd name="connsiteX11" fmla="*/ 923772 w 1438122"/>
                <a:gd name="connsiteY11" fmla="*/ 0 h 1618963"/>
                <a:gd name="connsiteX0" fmla="*/ 923772 w 1438122"/>
                <a:gd name="connsiteY0" fmla="*/ 0 h 1645879"/>
                <a:gd name="connsiteX1" fmla="*/ 1438122 w 1438122"/>
                <a:gd name="connsiteY1" fmla="*/ 0 h 1645879"/>
                <a:gd name="connsiteX2" fmla="*/ 1418227 w 1438122"/>
                <a:gd name="connsiteY2" fmla="*/ 1514749 h 1645879"/>
                <a:gd name="connsiteX3" fmla="*/ 1328656 w 1438122"/>
                <a:gd name="connsiteY3" fmla="*/ 1456304 h 1645879"/>
                <a:gd name="connsiteX4" fmla="*/ 1134622 w 1438122"/>
                <a:gd name="connsiteY4" fmla="*/ 1428583 h 1645879"/>
                <a:gd name="connsiteX5" fmla="*/ 344736 w 1438122"/>
                <a:gd name="connsiteY5" fmla="*/ 1601222 h 1645879"/>
                <a:gd name="connsiteX6" fmla="*/ 797663 w 1438122"/>
                <a:gd name="connsiteY6" fmla="*/ 1444855 h 1645879"/>
                <a:gd name="connsiteX7" fmla="*/ 278 w 1438122"/>
                <a:gd name="connsiteY7" fmla="*/ 1268654 h 1645879"/>
                <a:gd name="connsiteX8" fmla="*/ 664172 w 1438122"/>
                <a:gd name="connsiteY8" fmla="*/ 1328266 h 1645879"/>
                <a:gd name="connsiteX9" fmla="*/ 522412 w 1438122"/>
                <a:gd name="connsiteY9" fmla="*/ 1215293 h 1645879"/>
                <a:gd name="connsiteX10" fmla="*/ 1123825 w 1438122"/>
                <a:gd name="connsiteY10" fmla="*/ 1136227 h 1645879"/>
                <a:gd name="connsiteX11" fmla="*/ 923772 w 1438122"/>
                <a:gd name="connsiteY11" fmla="*/ 0 h 1645879"/>
                <a:gd name="connsiteX0" fmla="*/ 923772 w 1438122"/>
                <a:gd name="connsiteY0" fmla="*/ 0 h 1649301"/>
                <a:gd name="connsiteX1" fmla="*/ 1438122 w 1438122"/>
                <a:gd name="connsiteY1" fmla="*/ 0 h 1649301"/>
                <a:gd name="connsiteX2" fmla="*/ 1418227 w 1438122"/>
                <a:gd name="connsiteY2" fmla="*/ 1514749 h 1649301"/>
                <a:gd name="connsiteX3" fmla="*/ 1328656 w 1438122"/>
                <a:gd name="connsiteY3" fmla="*/ 1456304 h 1649301"/>
                <a:gd name="connsiteX4" fmla="*/ 1134622 w 1438122"/>
                <a:gd name="connsiteY4" fmla="*/ 1428583 h 1649301"/>
                <a:gd name="connsiteX5" fmla="*/ 344736 w 1438122"/>
                <a:gd name="connsiteY5" fmla="*/ 1601222 h 1649301"/>
                <a:gd name="connsiteX6" fmla="*/ 797663 w 1438122"/>
                <a:gd name="connsiteY6" fmla="*/ 1444855 h 1649301"/>
                <a:gd name="connsiteX7" fmla="*/ 278 w 1438122"/>
                <a:gd name="connsiteY7" fmla="*/ 1268654 h 1649301"/>
                <a:gd name="connsiteX8" fmla="*/ 664172 w 1438122"/>
                <a:gd name="connsiteY8" fmla="*/ 1328266 h 1649301"/>
                <a:gd name="connsiteX9" fmla="*/ 522412 w 1438122"/>
                <a:gd name="connsiteY9" fmla="*/ 1215293 h 1649301"/>
                <a:gd name="connsiteX10" fmla="*/ 1123825 w 1438122"/>
                <a:gd name="connsiteY10" fmla="*/ 1136227 h 1649301"/>
                <a:gd name="connsiteX11" fmla="*/ 923772 w 1438122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724 w 1367074"/>
                <a:gd name="connsiteY0" fmla="*/ 0 h 1649301"/>
                <a:gd name="connsiteX1" fmla="*/ 1367074 w 1367074"/>
                <a:gd name="connsiteY1" fmla="*/ 0 h 1649301"/>
                <a:gd name="connsiteX2" fmla="*/ 1347179 w 1367074"/>
                <a:gd name="connsiteY2" fmla="*/ 1514749 h 1649301"/>
                <a:gd name="connsiteX3" fmla="*/ 1257608 w 1367074"/>
                <a:gd name="connsiteY3" fmla="*/ 1456304 h 1649301"/>
                <a:gd name="connsiteX4" fmla="*/ 1063574 w 1367074"/>
                <a:gd name="connsiteY4" fmla="*/ 1428583 h 1649301"/>
                <a:gd name="connsiteX5" fmla="*/ 273688 w 1367074"/>
                <a:gd name="connsiteY5" fmla="*/ 1601222 h 1649301"/>
                <a:gd name="connsiteX6" fmla="*/ 726615 w 1367074"/>
                <a:gd name="connsiteY6" fmla="*/ 1444855 h 1649301"/>
                <a:gd name="connsiteX7" fmla="*/ 305 w 1367074"/>
                <a:gd name="connsiteY7" fmla="*/ 1288594 h 1649301"/>
                <a:gd name="connsiteX8" fmla="*/ 593124 w 1367074"/>
                <a:gd name="connsiteY8" fmla="*/ 1328266 h 1649301"/>
                <a:gd name="connsiteX9" fmla="*/ 451364 w 1367074"/>
                <a:gd name="connsiteY9" fmla="*/ 1215293 h 1649301"/>
                <a:gd name="connsiteX10" fmla="*/ 1052777 w 1367074"/>
                <a:gd name="connsiteY10" fmla="*/ 1136227 h 1649301"/>
                <a:gd name="connsiteX11" fmla="*/ 852724 w 1367074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1052472 w 1366769"/>
                <a:gd name="connsiteY10" fmla="*/ 1136227 h 1649301"/>
                <a:gd name="connsiteX11" fmla="*/ 852419 w 1366769"/>
                <a:gd name="connsiteY11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52472 w 1366769"/>
                <a:gd name="connsiteY11" fmla="*/ 11362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  <a:gd name="connsiteX0" fmla="*/ 852419 w 1366769"/>
                <a:gd name="connsiteY0" fmla="*/ 0 h 1649301"/>
                <a:gd name="connsiteX1" fmla="*/ 1366769 w 1366769"/>
                <a:gd name="connsiteY1" fmla="*/ 0 h 1649301"/>
                <a:gd name="connsiteX2" fmla="*/ 1346874 w 1366769"/>
                <a:gd name="connsiteY2" fmla="*/ 1514749 h 1649301"/>
                <a:gd name="connsiteX3" fmla="*/ 1257303 w 1366769"/>
                <a:gd name="connsiteY3" fmla="*/ 1456304 h 1649301"/>
                <a:gd name="connsiteX4" fmla="*/ 1063269 w 1366769"/>
                <a:gd name="connsiteY4" fmla="*/ 1428583 h 1649301"/>
                <a:gd name="connsiteX5" fmla="*/ 273383 w 1366769"/>
                <a:gd name="connsiteY5" fmla="*/ 1601222 h 1649301"/>
                <a:gd name="connsiteX6" fmla="*/ 726310 w 1366769"/>
                <a:gd name="connsiteY6" fmla="*/ 1444855 h 1649301"/>
                <a:gd name="connsiteX7" fmla="*/ 0 w 1366769"/>
                <a:gd name="connsiteY7" fmla="*/ 1288594 h 1649301"/>
                <a:gd name="connsiteX8" fmla="*/ 592819 w 1366769"/>
                <a:gd name="connsiteY8" fmla="*/ 1328266 h 1649301"/>
                <a:gd name="connsiteX9" fmla="*/ 451059 w 1366769"/>
                <a:gd name="connsiteY9" fmla="*/ 1215293 h 1649301"/>
                <a:gd name="connsiteX10" fmla="*/ 762631 w 1366769"/>
                <a:gd name="connsiteY10" fmla="*/ 1297751 h 1649301"/>
                <a:gd name="connsiteX11" fmla="*/ 1049733 w 1366769"/>
                <a:gd name="connsiteY11" fmla="*/ 1110727 h 1649301"/>
                <a:gd name="connsiteX12" fmla="*/ 852419 w 1366769"/>
                <a:gd name="connsiteY12" fmla="*/ 0 h 164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66769" h="1649301">
                  <a:moveTo>
                    <a:pt x="852419" y="0"/>
                  </a:moveTo>
                  <a:lnTo>
                    <a:pt x="1366769" y="0"/>
                  </a:lnTo>
                  <a:cubicBezTo>
                    <a:pt x="1349009" y="503444"/>
                    <a:pt x="1284215" y="1156921"/>
                    <a:pt x="1346874" y="1514749"/>
                  </a:cubicBezTo>
                  <a:cubicBezTo>
                    <a:pt x="1233815" y="1516527"/>
                    <a:pt x="1304570" y="1470665"/>
                    <a:pt x="1257303" y="1456304"/>
                  </a:cubicBezTo>
                  <a:cubicBezTo>
                    <a:pt x="1210036" y="1441943"/>
                    <a:pt x="1060675" y="1555966"/>
                    <a:pt x="1063269" y="1428583"/>
                  </a:cubicBezTo>
                  <a:cubicBezTo>
                    <a:pt x="816589" y="1721949"/>
                    <a:pt x="276095" y="1657382"/>
                    <a:pt x="273383" y="1601222"/>
                  </a:cubicBezTo>
                  <a:cubicBezTo>
                    <a:pt x="421168" y="1497586"/>
                    <a:pt x="578525" y="1548491"/>
                    <a:pt x="726310" y="1444855"/>
                  </a:cubicBezTo>
                  <a:cubicBezTo>
                    <a:pt x="676500" y="1466662"/>
                    <a:pt x="399" y="1398844"/>
                    <a:pt x="0" y="1288594"/>
                  </a:cubicBezTo>
                  <a:cubicBezTo>
                    <a:pt x="60827" y="1231628"/>
                    <a:pt x="421297" y="1356653"/>
                    <a:pt x="592819" y="1328266"/>
                  </a:cubicBezTo>
                  <a:cubicBezTo>
                    <a:pt x="708926" y="1321486"/>
                    <a:pt x="374450" y="1247300"/>
                    <a:pt x="451059" y="1215293"/>
                  </a:cubicBezTo>
                  <a:cubicBezTo>
                    <a:pt x="456341" y="1207046"/>
                    <a:pt x="662395" y="1310929"/>
                    <a:pt x="762631" y="1297751"/>
                  </a:cubicBezTo>
                  <a:cubicBezTo>
                    <a:pt x="862867" y="1284573"/>
                    <a:pt x="909921" y="1166689"/>
                    <a:pt x="1049733" y="1110727"/>
                  </a:cubicBezTo>
                  <a:cubicBezTo>
                    <a:pt x="1097959" y="957127"/>
                    <a:pt x="919103" y="378742"/>
                    <a:pt x="852419" y="0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26C47D2-37D2-2F05-031D-3A75E417DA4B}"/>
                </a:ext>
              </a:extLst>
            </p:cNvPr>
            <p:cNvSpPr/>
            <p:nvPr/>
          </p:nvSpPr>
          <p:spPr>
            <a:xfrm rot="1606268">
              <a:off x="4760686" y="4237484"/>
              <a:ext cx="1857828" cy="943428"/>
            </a:xfrm>
            <a:prstGeom prst="ellipse">
              <a:avLst/>
            </a:pr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56FE84F8-5DE2-CC0A-C311-36D534E9A1DF}"/>
                </a:ext>
              </a:extLst>
            </p:cNvPr>
            <p:cNvSpPr/>
            <p:nvPr/>
          </p:nvSpPr>
          <p:spPr>
            <a:xfrm>
              <a:off x="4196415" y="78356"/>
              <a:ext cx="4884102" cy="5392047"/>
            </a:xfrm>
            <a:custGeom>
              <a:avLst/>
              <a:gdLst>
                <a:gd name="connsiteX0" fmla="*/ 0 w 653143"/>
                <a:gd name="connsiteY0" fmla="*/ 0 h 1792151"/>
                <a:gd name="connsiteX1" fmla="*/ 653143 w 653143"/>
                <a:gd name="connsiteY1" fmla="*/ 0 h 1792151"/>
                <a:gd name="connsiteX2" fmla="*/ 653143 w 653143"/>
                <a:gd name="connsiteY2" fmla="*/ 1792151 h 1792151"/>
                <a:gd name="connsiteX3" fmla="*/ 0 w 653143"/>
                <a:gd name="connsiteY3" fmla="*/ 1792151 h 1792151"/>
                <a:gd name="connsiteX4" fmla="*/ 0 w 653143"/>
                <a:gd name="connsiteY4" fmla="*/ 0 h 1792151"/>
                <a:gd name="connsiteX0" fmla="*/ 0 w 729343"/>
                <a:gd name="connsiteY0" fmla="*/ 0 h 1792151"/>
                <a:gd name="connsiteX1" fmla="*/ 653143 w 729343"/>
                <a:gd name="connsiteY1" fmla="*/ 0 h 1792151"/>
                <a:gd name="connsiteX2" fmla="*/ 729343 w 729343"/>
                <a:gd name="connsiteY2" fmla="*/ 1624511 h 1792151"/>
                <a:gd name="connsiteX3" fmla="*/ 0 w 729343"/>
                <a:gd name="connsiteY3" fmla="*/ 1792151 h 1792151"/>
                <a:gd name="connsiteX4" fmla="*/ 0 w 729343"/>
                <a:gd name="connsiteY4" fmla="*/ 0 h 1792151"/>
                <a:gd name="connsiteX0" fmla="*/ 0 w 843643"/>
                <a:gd name="connsiteY0" fmla="*/ 0 h 1792151"/>
                <a:gd name="connsiteX1" fmla="*/ 843643 w 843643"/>
                <a:gd name="connsiteY1" fmla="*/ 152400 h 1792151"/>
                <a:gd name="connsiteX2" fmla="*/ 729343 w 843643"/>
                <a:gd name="connsiteY2" fmla="*/ 1624511 h 1792151"/>
                <a:gd name="connsiteX3" fmla="*/ 0 w 843643"/>
                <a:gd name="connsiteY3" fmla="*/ 1792151 h 1792151"/>
                <a:gd name="connsiteX4" fmla="*/ 0 w 843643"/>
                <a:gd name="connsiteY4" fmla="*/ 0 h 1792151"/>
                <a:gd name="connsiteX0" fmla="*/ 7620 w 843643"/>
                <a:gd name="connsiteY0" fmla="*/ 45720 h 1639751"/>
                <a:gd name="connsiteX1" fmla="*/ 843643 w 843643"/>
                <a:gd name="connsiteY1" fmla="*/ 0 h 1639751"/>
                <a:gd name="connsiteX2" fmla="*/ 729343 w 843643"/>
                <a:gd name="connsiteY2" fmla="*/ 1472111 h 1639751"/>
                <a:gd name="connsiteX3" fmla="*/ 0 w 843643"/>
                <a:gd name="connsiteY3" fmla="*/ 1639751 h 1639751"/>
                <a:gd name="connsiteX4" fmla="*/ 7620 w 843643"/>
                <a:gd name="connsiteY4" fmla="*/ 45720 h 1639751"/>
                <a:gd name="connsiteX0" fmla="*/ 7620 w 843643"/>
                <a:gd name="connsiteY0" fmla="*/ 506465 h 2100496"/>
                <a:gd name="connsiteX1" fmla="*/ 843643 w 843643"/>
                <a:gd name="connsiteY1" fmla="*/ 460745 h 2100496"/>
                <a:gd name="connsiteX2" fmla="*/ 729343 w 843643"/>
                <a:gd name="connsiteY2" fmla="*/ 1932856 h 2100496"/>
                <a:gd name="connsiteX3" fmla="*/ 0 w 843643"/>
                <a:gd name="connsiteY3" fmla="*/ 2100496 h 2100496"/>
                <a:gd name="connsiteX4" fmla="*/ 7620 w 843643"/>
                <a:gd name="connsiteY4" fmla="*/ 506465 h 2100496"/>
                <a:gd name="connsiteX0" fmla="*/ 7620 w 863469"/>
                <a:gd name="connsiteY0" fmla="*/ 616524 h 2210555"/>
                <a:gd name="connsiteX1" fmla="*/ 843643 w 863469"/>
                <a:gd name="connsiteY1" fmla="*/ 570804 h 2210555"/>
                <a:gd name="connsiteX2" fmla="*/ 729343 w 863469"/>
                <a:gd name="connsiteY2" fmla="*/ 2042915 h 2210555"/>
                <a:gd name="connsiteX3" fmla="*/ 0 w 863469"/>
                <a:gd name="connsiteY3" fmla="*/ 2210555 h 2210555"/>
                <a:gd name="connsiteX4" fmla="*/ 7620 w 863469"/>
                <a:gd name="connsiteY4" fmla="*/ 616524 h 2210555"/>
                <a:gd name="connsiteX0" fmla="*/ 7620 w 871992"/>
                <a:gd name="connsiteY0" fmla="*/ 668369 h 2262400"/>
                <a:gd name="connsiteX1" fmla="*/ 843643 w 871992"/>
                <a:gd name="connsiteY1" fmla="*/ 622649 h 2262400"/>
                <a:gd name="connsiteX2" fmla="*/ 729343 w 871992"/>
                <a:gd name="connsiteY2" fmla="*/ 2094760 h 2262400"/>
                <a:gd name="connsiteX3" fmla="*/ 0 w 871992"/>
                <a:gd name="connsiteY3" fmla="*/ 2262400 h 2262400"/>
                <a:gd name="connsiteX4" fmla="*/ 7620 w 871992"/>
                <a:gd name="connsiteY4" fmla="*/ 668369 h 2262400"/>
                <a:gd name="connsiteX0" fmla="*/ 7620 w 847320"/>
                <a:gd name="connsiteY0" fmla="*/ 721636 h 2315667"/>
                <a:gd name="connsiteX1" fmla="*/ 843643 w 847320"/>
                <a:gd name="connsiteY1" fmla="*/ 675916 h 2315667"/>
                <a:gd name="connsiteX2" fmla="*/ 729343 w 847320"/>
                <a:gd name="connsiteY2" fmla="*/ 2148027 h 2315667"/>
                <a:gd name="connsiteX3" fmla="*/ 0 w 847320"/>
                <a:gd name="connsiteY3" fmla="*/ 2315667 h 2315667"/>
                <a:gd name="connsiteX4" fmla="*/ 7620 w 847320"/>
                <a:gd name="connsiteY4" fmla="*/ 721636 h 2315667"/>
                <a:gd name="connsiteX0" fmla="*/ 30198 w 868870"/>
                <a:gd name="connsiteY0" fmla="*/ 696253 h 2290284"/>
                <a:gd name="connsiteX1" fmla="*/ 866221 w 868870"/>
                <a:gd name="connsiteY1" fmla="*/ 650533 h 2290284"/>
                <a:gd name="connsiteX2" fmla="*/ 751921 w 868870"/>
                <a:gd name="connsiteY2" fmla="*/ 2122644 h 2290284"/>
                <a:gd name="connsiteX3" fmla="*/ 22578 w 868870"/>
                <a:gd name="connsiteY3" fmla="*/ 2290284 h 2290284"/>
                <a:gd name="connsiteX4" fmla="*/ 30198 w 868870"/>
                <a:gd name="connsiteY4" fmla="*/ 696253 h 2290284"/>
                <a:gd name="connsiteX0" fmla="*/ 28289 w 877696"/>
                <a:gd name="connsiteY0" fmla="*/ 736982 h 2331013"/>
                <a:gd name="connsiteX1" fmla="*/ 864312 w 877696"/>
                <a:gd name="connsiteY1" fmla="*/ 691262 h 2331013"/>
                <a:gd name="connsiteX2" fmla="*/ 750012 w 877696"/>
                <a:gd name="connsiteY2" fmla="*/ 2163373 h 2331013"/>
                <a:gd name="connsiteX3" fmla="*/ 20669 w 877696"/>
                <a:gd name="connsiteY3" fmla="*/ 2331013 h 2331013"/>
                <a:gd name="connsiteX4" fmla="*/ 28289 w 877696"/>
                <a:gd name="connsiteY4" fmla="*/ 736982 h 233101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2163373"/>
                <a:gd name="connsiteX1" fmla="*/ 864312 w 877696"/>
                <a:gd name="connsiteY1" fmla="*/ 691262 h 2163373"/>
                <a:gd name="connsiteX2" fmla="*/ 750012 w 877696"/>
                <a:gd name="connsiteY2" fmla="*/ 2163373 h 2163373"/>
                <a:gd name="connsiteX3" fmla="*/ 33369 w 877696"/>
                <a:gd name="connsiteY3" fmla="*/ 1810313 h 2163373"/>
                <a:gd name="connsiteX4" fmla="*/ 28289 w 877696"/>
                <a:gd name="connsiteY4" fmla="*/ 736982 h 2163373"/>
                <a:gd name="connsiteX0" fmla="*/ 28289 w 877696"/>
                <a:gd name="connsiteY0" fmla="*/ 736982 h 3196086"/>
                <a:gd name="connsiteX1" fmla="*/ 864312 w 877696"/>
                <a:gd name="connsiteY1" fmla="*/ 691262 h 3196086"/>
                <a:gd name="connsiteX2" fmla="*/ 750012 w 877696"/>
                <a:gd name="connsiteY2" fmla="*/ 2163373 h 3196086"/>
                <a:gd name="connsiteX3" fmla="*/ 33369 w 877696"/>
                <a:gd name="connsiteY3" fmla="*/ 1810313 h 3196086"/>
                <a:gd name="connsiteX4" fmla="*/ 28289 w 877696"/>
                <a:gd name="connsiteY4" fmla="*/ 736982 h 3196086"/>
                <a:gd name="connsiteX0" fmla="*/ 28289 w 910068"/>
                <a:gd name="connsiteY0" fmla="*/ 736982 h 4685316"/>
                <a:gd name="connsiteX1" fmla="*/ 864312 w 910068"/>
                <a:gd name="connsiteY1" fmla="*/ 691262 h 4685316"/>
                <a:gd name="connsiteX2" fmla="*/ 750012 w 910068"/>
                <a:gd name="connsiteY2" fmla="*/ 2163373 h 4685316"/>
                <a:gd name="connsiteX3" fmla="*/ 882453 w 910068"/>
                <a:gd name="connsiteY3" fmla="*/ 4684144 h 4685316"/>
                <a:gd name="connsiteX4" fmla="*/ 33369 w 910068"/>
                <a:gd name="connsiteY4" fmla="*/ 1810313 h 4685316"/>
                <a:gd name="connsiteX5" fmla="*/ 28289 w 910068"/>
                <a:gd name="connsiteY5" fmla="*/ 736982 h 4685316"/>
                <a:gd name="connsiteX0" fmla="*/ 764188 w 1645967"/>
                <a:gd name="connsiteY0" fmla="*/ 736982 h 4685316"/>
                <a:gd name="connsiteX1" fmla="*/ 1600211 w 1645967"/>
                <a:gd name="connsiteY1" fmla="*/ 691262 h 4685316"/>
                <a:gd name="connsiteX2" fmla="*/ 1485911 w 1645967"/>
                <a:gd name="connsiteY2" fmla="*/ 2163373 h 4685316"/>
                <a:gd name="connsiteX3" fmla="*/ 1618352 w 1645967"/>
                <a:gd name="connsiteY3" fmla="*/ 4684144 h 4685316"/>
                <a:gd name="connsiteX4" fmla="*/ 769268 w 1645967"/>
                <a:gd name="connsiteY4" fmla="*/ 1810313 h 4685316"/>
                <a:gd name="connsiteX5" fmla="*/ 764188 w 1645967"/>
                <a:gd name="connsiteY5" fmla="*/ 736982 h 4685316"/>
                <a:gd name="connsiteX0" fmla="*/ 840280 w 1722059"/>
                <a:gd name="connsiteY0" fmla="*/ 736982 h 4685316"/>
                <a:gd name="connsiteX1" fmla="*/ 1676303 w 1722059"/>
                <a:gd name="connsiteY1" fmla="*/ 691262 h 4685316"/>
                <a:gd name="connsiteX2" fmla="*/ 1562003 w 1722059"/>
                <a:gd name="connsiteY2" fmla="*/ 2163373 h 4685316"/>
                <a:gd name="connsiteX3" fmla="*/ 1694444 w 1722059"/>
                <a:gd name="connsiteY3" fmla="*/ 4684144 h 4685316"/>
                <a:gd name="connsiteX4" fmla="*/ 845360 w 1722059"/>
                <a:gd name="connsiteY4" fmla="*/ 1810313 h 4685316"/>
                <a:gd name="connsiteX5" fmla="*/ 840280 w 1722059"/>
                <a:gd name="connsiteY5" fmla="*/ 736982 h 4685316"/>
                <a:gd name="connsiteX0" fmla="*/ 790020 w 1671799"/>
                <a:gd name="connsiteY0" fmla="*/ 736982 h 4685316"/>
                <a:gd name="connsiteX1" fmla="*/ 1626043 w 1671799"/>
                <a:gd name="connsiteY1" fmla="*/ 691262 h 4685316"/>
                <a:gd name="connsiteX2" fmla="*/ 1511743 w 1671799"/>
                <a:gd name="connsiteY2" fmla="*/ 2163373 h 4685316"/>
                <a:gd name="connsiteX3" fmla="*/ 1644184 w 1671799"/>
                <a:gd name="connsiteY3" fmla="*/ 4684144 h 4685316"/>
                <a:gd name="connsiteX4" fmla="*/ 795100 w 1671799"/>
                <a:gd name="connsiteY4" fmla="*/ 1810313 h 4685316"/>
                <a:gd name="connsiteX5" fmla="*/ 790020 w 1671799"/>
                <a:gd name="connsiteY5" fmla="*/ 736982 h 4685316"/>
                <a:gd name="connsiteX0" fmla="*/ 804121 w 1685900"/>
                <a:gd name="connsiteY0" fmla="*/ 736982 h 4685316"/>
                <a:gd name="connsiteX1" fmla="*/ 1640144 w 1685900"/>
                <a:gd name="connsiteY1" fmla="*/ 691262 h 4685316"/>
                <a:gd name="connsiteX2" fmla="*/ 1525844 w 1685900"/>
                <a:gd name="connsiteY2" fmla="*/ 2163373 h 4685316"/>
                <a:gd name="connsiteX3" fmla="*/ 1658285 w 1685900"/>
                <a:gd name="connsiteY3" fmla="*/ 4684144 h 4685316"/>
                <a:gd name="connsiteX4" fmla="*/ 809201 w 1685900"/>
                <a:gd name="connsiteY4" fmla="*/ 1810313 h 4685316"/>
                <a:gd name="connsiteX5" fmla="*/ 804121 w 1685900"/>
                <a:gd name="connsiteY5" fmla="*/ 736982 h 468531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1889383"/>
                <a:gd name="connsiteY0" fmla="*/ 736982 h 4694756"/>
                <a:gd name="connsiteX1" fmla="*/ 1640144 w 1889383"/>
                <a:gd name="connsiteY1" fmla="*/ 691262 h 4694756"/>
                <a:gd name="connsiteX2" fmla="*/ 1525844 w 1889383"/>
                <a:gd name="connsiteY2" fmla="*/ 2163373 h 4694756"/>
                <a:gd name="connsiteX3" fmla="*/ 1886886 w 1889383"/>
                <a:gd name="connsiteY3" fmla="*/ 2652144 h 4694756"/>
                <a:gd name="connsiteX4" fmla="*/ 1658285 w 1889383"/>
                <a:gd name="connsiteY4" fmla="*/ 4684144 h 4694756"/>
                <a:gd name="connsiteX5" fmla="*/ 809201 w 1889383"/>
                <a:gd name="connsiteY5" fmla="*/ 1810313 h 4694756"/>
                <a:gd name="connsiteX6" fmla="*/ 804121 w 1889383"/>
                <a:gd name="connsiteY6" fmla="*/ 736982 h 4694756"/>
                <a:gd name="connsiteX0" fmla="*/ 804121 w 3005453"/>
                <a:gd name="connsiteY0" fmla="*/ 736982 h 4704999"/>
                <a:gd name="connsiteX1" fmla="*/ 1640144 w 3005453"/>
                <a:gd name="connsiteY1" fmla="*/ 691262 h 4704999"/>
                <a:gd name="connsiteX2" fmla="*/ 1525844 w 3005453"/>
                <a:gd name="connsiteY2" fmla="*/ 2163373 h 4704999"/>
                <a:gd name="connsiteX3" fmla="*/ 1886886 w 3005453"/>
                <a:gd name="connsiteY3" fmla="*/ 2652144 h 4704999"/>
                <a:gd name="connsiteX4" fmla="*/ 3004486 w 3005453"/>
                <a:gd name="connsiteY4" fmla="*/ 3058544 h 4704999"/>
                <a:gd name="connsiteX5" fmla="*/ 1658285 w 3005453"/>
                <a:gd name="connsiteY5" fmla="*/ 4684144 h 4704999"/>
                <a:gd name="connsiteX6" fmla="*/ 809201 w 3005453"/>
                <a:gd name="connsiteY6" fmla="*/ 1810313 h 4704999"/>
                <a:gd name="connsiteX7" fmla="*/ 804121 w 3005453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35"/>
                <a:gd name="connsiteY0" fmla="*/ 736982 h 4704999"/>
                <a:gd name="connsiteX1" fmla="*/ 1640144 w 3005535"/>
                <a:gd name="connsiteY1" fmla="*/ 691262 h 4704999"/>
                <a:gd name="connsiteX2" fmla="*/ 1525844 w 3005535"/>
                <a:gd name="connsiteY2" fmla="*/ 2163373 h 4704999"/>
                <a:gd name="connsiteX3" fmla="*/ 1886886 w 3005535"/>
                <a:gd name="connsiteY3" fmla="*/ 2652144 h 4704999"/>
                <a:gd name="connsiteX4" fmla="*/ 3004486 w 3005535"/>
                <a:gd name="connsiteY4" fmla="*/ 3058544 h 4704999"/>
                <a:gd name="connsiteX5" fmla="*/ 1658285 w 3005535"/>
                <a:gd name="connsiteY5" fmla="*/ 4684144 h 4704999"/>
                <a:gd name="connsiteX6" fmla="*/ 809201 w 3005535"/>
                <a:gd name="connsiteY6" fmla="*/ 1810313 h 4704999"/>
                <a:gd name="connsiteX7" fmla="*/ 804121 w 3005535"/>
                <a:gd name="connsiteY7" fmla="*/ 736982 h 4704999"/>
                <a:gd name="connsiteX0" fmla="*/ 804121 w 3005575"/>
                <a:gd name="connsiteY0" fmla="*/ 736982 h 4704999"/>
                <a:gd name="connsiteX1" fmla="*/ 1640144 w 3005575"/>
                <a:gd name="connsiteY1" fmla="*/ 691262 h 4704999"/>
                <a:gd name="connsiteX2" fmla="*/ 1525844 w 3005575"/>
                <a:gd name="connsiteY2" fmla="*/ 2163373 h 4704999"/>
                <a:gd name="connsiteX3" fmla="*/ 1886886 w 3005575"/>
                <a:gd name="connsiteY3" fmla="*/ 2652144 h 4704999"/>
                <a:gd name="connsiteX4" fmla="*/ 3004486 w 3005575"/>
                <a:gd name="connsiteY4" fmla="*/ 3058544 h 4704999"/>
                <a:gd name="connsiteX5" fmla="*/ 1658285 w 3005575"/>
                <a:gd name="connsiteY5" fmla="*/ 4684144 h 4704999"/>
                <a:gd name="connsiteX6" fmla="*/ 809201 w 3005575"/>
                <a:gd name="connsiteY6" fmla="*/ 1810313 h 4704999"/>
                <a:gd name="connsiteX7" fmla="*/ 804121 w 3005575"/>
                <a:gd name="connsiteY7" fmla="*/ 736982 h 4704999"/>
                <a:gd name="connsiteX0" fmla="*/ 804121 w 3823371"/>
                <a:gd name="connsiteY0" fmla="*/ 736982 h 4716282"/>
                <a:gd name="connsiteX1" fmla="*/ 1640144 w 3823371"/>
                <a:gd name="connsiteY1" fmla="*/ 691262 h 4716282"/>
                <a:gd name="connsiteX2" fmla="*/ 1525844 w 3823371"/>
                <a:gd name="connsiteY2" fmla="*/ 2163373 h 4716282"/>
                <a:gd name="connsiteX3" fmla="*/ 1886886 w 3823371"/>
                <a:gd name="connsiteY3" fmla="*/ 2652144 h 4716282"/>
                <a:gd name="connsiteX4" fmla="*/ 3004486 w 3823371"/>
                <a:gd name="connsiteY4" fmla="*/ 3058544 h 4716282"/>
                <a:gd name="connsiteX5" fmla="*/ 3785536 w 3823371"/>
                <a:gd name="connsiteY5" fmla="*/ 3312544 h 4716282"/>
                <a:gd name="connsiteX6" fmla="*/ 1658285 w 3823371"/>
                <a:gd name="connsiteY6" fmla="*/ 4684144 h 4716282"/>
                <a:gd name="connsiteX7" fmla="*/ 809201 w 3823371"/>
                <a:gd name="connsiteY7" fmla="*/ 1810313 h 4716282"/>
                <a:gd name="connsiteX8" fmla="*/ 804121 w 3823371"/>
                <a:gd name="connsiteY8" fmla="*/ 736982 h 4716282"/>
                <a:gd name="connsiteX0" fmla="*/ 804121 w 4883378"/>
                <a:gd name="connsiteY0" fmla="*/ 736982 h 4754532"/>
                <a:gd name="connsiteX1" fmla="*/ 1640144 w 4883378"/>
                <a:gd name="connsiteY1" fmla="*/ 691262 h 4754532"/>
                <a:gd name="connsiteX2" fmla="*/ 1525844 w 4883378"/>
                <a:gd name="connsiteY2" fmla="*/ 2163373 h 4754532"/>
                <a:gd name="connsiteX3" fmla="*/ 1886886 w 4883378"/>
                <a:gd name="connsiteY3" fmla="*/ 2652144 h 4754532"/>
                <a:gd name="connsiteX4" fmla="*/ 3004486 w 4883378"/>
                <a:gd name="connsiteY4" fmla="*/ 3058544 h 4754532"/>
                <a:gd name="connsiteX5" fmla="*/ 3785536 w 4883378"/>
                <a:gd name="connsiteY5" fmla="*/ 3312544 h 4754532"/>
                <a:gd name="connsiteX6" fmla="*/ 4823761 w 4883378"/>
                <a:gd name="connsiteY6" fmla="*/ 3912618 h 4754532"/>
                <a:gd name="connsiteX7" fmla="*/ 1658285 w 4883378"/>
                <a:gd name="connsiteY7" fmla="*/ 4684144 h 4754532"/>
                <a:gd name="connsiteX8" fmla="*/ 809201 w 4883378"/>
                <a:gd name="connsiteY8" fmla="*/ 1810313 h 4754532"/>
                <a:gd name="connsiteX9" fmla="*/ 804121 w 4883378"/>
                <a:gd name="connsiteY9" fmla="*/ 736982 h 4754532"/>
                <a:gd name="connsiteX0" fmla="*/ 804121 w 4883378"/>
                <a:gd name="connsiteY0" fmla="*/ 736982 h 4853154"/>
                <a:gd name="connsiteX1" fmla="*/ 1640144 w 4883378"/>
                <a:gd name="connsiteY1" fmla="*/ 691262 h 4853154"/>
                <a:gd name="connsiteX2" fmla="*/ 1525844 w 4883378"/>
                <a:gd name="connsiteY2" fmla="*/ 2163373 h 4853154"/>
                <a:gd name="connsiteX3" fmla="*/ 1886886 w 4883378"/>
                <a:gd name="connsiteY3" fmla="*/ 2652144 h 4853154"/>
                <a:gd name="connsiteX4" fmla="*/ 3004486 w 4883378"/>
                <a:gd name="connsiteY4" fmla="*/ 3058544 h 4853154"/>
                <a:gd name="connsiteX5" fmla="*/ 3785536 w 4883378"/>
                <a:gd name="connsiteY5" fmla="*/ 3312544 h 4853154"/>
                <a:gd name="connsiteX6" fmla="*/ 4823761 w 4883378"/>
                <a:gd name="connsiteY6" fmla="*/ 3912618 h 4853154"/>
                <a:gd name="connsiteX7" fmla="*/ 1658285 w 4883378"/>
                <a:gd name="connsiteY7" fmla="*/ 4684144 h 4853154"/>
                <a:gd name="connsiteX8" fmla="*/ 809201 w 4883378"/>
                <a:gd name="connsiteY8" fmla="*/ 1810313 h 4853154"/>
                <a:gd name="connsiteX9" fmla="*/ 804121 w 4883378"/>
                <a:gd name="connsiteY9" fmla="*/ 736982 h 4853154"/>
                <a:gd name="connsiteX0" fmla="*/ 804121 w 4883378"/>
                <a:gd name="connsiteY0" fmla="*/ 736982 h 4806393"/>
                <a:gd name="connsiteX1" fmla="*/ 1640144 w 4883378"/>
                <a:gd name="connsiteY1" fmla="*/ 691262 h 4806393"/>
                <a:gd name="connsiteX2" fmla="*/ 1525844 w 4883378"/>
                <a:gd name="connsiteY2" fmla="*/ 2163373 h 4806393"/>
                <a:gd name="connsiteX3" fmla="*/ 1886886 w 4883378"/>
                <a:gd name="connsiteY3" fmla="*/ 2652144 h 4806393"/>
                <a:gd name="connsiteX4" fmla="*/ 3004486 w 4883378"/>
                <a:gd name="connsiteY4" fmla="*/ 3058544 h 4806393"/>
                <a:gd name="connsiteX5" fmla="*/ 3785536 w 4883378"/>
                <a:gd name="connsiteY5" fmla="*/ 3312544 h 4806393"/>
                <a:gd name="connsiteX6" fmla="*/ 4823761 w 4883378"/>
                <a:gd name="connsiteY6" fmla="*/ 3912618 h 4806393"/>
                <a:gd name="connsiteX7" fmla="*/ 4319788 w 4883378"/>
                <a:gd name="connsiteY7" fmla="*/ 4220688 h 4806393"/>
                <a:gd name="connsiteX8" fmla="*/ 1658285 w 4883378"/>
                <a:gd name="connsiteY8" fmla="*/ 4684144 h 4806393"/>
                <a:gd name="connsiteX9" fmla="*/ 809201 w 4883378"/>
                <a:gd name="connsiteY9" fmla="*/ 1810313 h 4806393"/>
                <a:gd name="connsiteX10" fmla="*/ 804121 w 4883378"/>
                <a:gd name="connsiteY10" fmla="*/ 736982 h 4806393"/>
                <a:gd name="connsiteX0" fmla="*/ 804121 w 4883378"/>
                <a:gd name="connsiteY0" fmla="*/ 736982 h 5332251"/>
                <a:gd name="connsiteX1" fmla="*/ 1640144 w 4883378"/>
                <a:gd name="connsiteY1" fmla="*/ 691262 h 5332251"/>
                <a:gd name="connsiteX2" fmla="*/ 1525844 w 4883378"/>
                <a:gd name="connsiteY2" fmla="*/ 2163373 h 5332251"/>
                <a:gd name="connsiteX3" fmla="*/ 1886886 w 4883378"/>
                <a:gd name="connsiteY3" fmla="*/ 2652144 h 5332251"/>
                <a:gd name="connsiteX4" fmla="*/ 3004486 w 4883378"/>
                <a:gd name="connsiteY4" fmla="*/ 3058544 h 5332251"/>
                <a:gd name="connsiteX5" fmla="*/ 3785536 w 4883378"/>
                <a:gd name="connsiteY5" fmla="*/ 3312544 h 5332251"/>
                <a:gd name="connsiteX6" fmla="*/ 4823761 w 4883378"/>
                <a:gd name="connsiteY6" fmla="*/ 3912618 h 5332251"/>
                <a:gd name="connsiteX7" fmla="*/ 4319788 w 4883378"/>
                <a:gd name="connsiteY7" fmla="*/ 4220688 h 5332251"/>
                <a:gd name="connsiteX8" fmla="*/ 1658285 w 4883378"/>
                <a:gd name="connsiteY8" fmla="*/ 4684144 h 5332251"/>
                <a:gd name="connsiteX9" fmla="*/ 809201 w 4883378"/>
                <a:gd name="connsiteY9" fmla="*/ 1810313 h 5332251"/>
                <a:gd name="connsiteX10" fmla="*/ 804121 w 4883378"/>
                <a:gd name="connsiteY10" fmla="*/ 736982 h 5332251"/>
                <a:gd name="connsiteX0" fmla="*/ 804121 w 4883378"/>
                <a:gd name="connsiteY0" fmla="*/ 736982 h 5435093"/>
                <a:gd name="connsiteX1" fmla="*/ 1640144 w 4883378"/>
                <a:gd name="connsiteY1" fmla="*/ 691262 h 5435093"/>
                <a:gd name="connsiteX2" fmla="*/ 1525844 w 4883378"/>
                <a:gd name="connsiteY2" fmla="*/ 2163373 h 5435093"/>
                <a:gd name="connsiteX3" fmla="*/ 1886886 w 4883378"/>
                <a:gd name="connsiteY3" fmla="*/ 2652144 h 5435093"/>
                <a:gd name="connsiteX4" fmla="*/ 3004486 w 4883378"/>
                <a:gd name="connsiteY4" fmla="*/ 3058544 h 5435093"/>
                <a:gd name="connsiteX5" fmla="*/ 3785536 w 4883378"/>
                <a:gd name="connsiteY5" fmla="*/ 3312544 h 5435093"/>
                <a:gd name="connsiteX6" fmla="*/ 4823761 w 4883378"/>
                <a:gd name="connsiteY6" fmla="*/ 3912618 h 5435093"/>
                <a:gd name="connsiteX7" fmla="*/ 4319788 w 4883378"/>
                <a:gd name="connsiteY7" fmla="*/ 4220688 h 5435093"/>
                <a:gd name="connsiteX8" fmla="*/ 1658285 w 4883378"/>
                <a:gd name="connsiteY8" fmla="*/ 4684144 h 5435093"/>
                <a:gd name="connsiteX9" fmla="*/ 809201 w 4883378"/>
                <a:gd name="connsiteY9" fmla="*/ 1810313 h 5435093"/>
                <a:gd name="connsiteX10" fmla="*/ 804121 w 4883378"/>
                <a:gd name="connsiteY10" fmla="*/ 736982 h 5435093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04486 w 4883378"/>
                <a:gd name="connsiteY4" fmla="*/ 3058544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3378"/>
                <a:gd name="connsiteY0" fmla="*/ 736982 h 5392047"/>
                <a:gd name="connsiteX1" fmla="*/ 1640144 w 4883378"/>
                <a:gd name="connsiteY1" fmla="*/ 691262 h 5392047"/>
                <a:gd name="connsiteX2" fmla="*/ 1525844 w 4883378"/>
                <a:gd name="connsiteY2" fmla="*/ 2163373 h 5392047"/>
                <a:gd name="connsiteX3" fmla="*/ 1886886 w 4883378"/>
                <a:gd name="connsiteY3" fmla="*/ 2652144 h 5392047"/>
                <a:gd name="connsiteX4" fmla="*/ 3037823 w 4883378"/>
                <a:gd name="connsiteY4" fmla="*/ 3010919 h 5392047"/>
                <a:gd name="connsiteX5" fmla="*/ 3785536 w 4883378"/>
                <a:gd name="connsiteY5" fmla="*/ 3312544 h 5392047"/>
                <a:gd name="connsiteX6" fmla="*/ 4823761 w 4883378"/>
                <a:gd name="connsiteY6" fmla="*/ 3912618 h 5392047"/>
                <a:gd name="connsiteX7" fmla="*/ 4319788 w 4883378"/>
                <a:gd name="connsiteY7" fmla="*/ 4220688 h 5392047"/>
                <a:gd name="connsiteX8" fmla="*/ 1658285 w 4883378"/>
                <a:gd name="connsiteY8" fmla="*/ 4684144 h 5392047"/>
                <a:gd name="connsiteX9" fmla="*/ 809201 w 4883378"/>
                <a:gd name="connsiteY9" fmla="*/ 1810313 h 5392047"/>
                <a:gd name="connsiteX10" fmla="*/ 804121 w 4883378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  <a:gd name="connsiteX0" fmla="*/ 804121 w 4884102"/>
                <a:gd name="connsiteY0" fmla="*/ 736982 h 5392047"/>
                <a:gd name="connsiteX1" fmla="*/ 1640144 w 4884102"/>
                <a:gd name="connsiteY1" fmla="*/ 691262 h 5392047"/>
                <a:gd name="connsiteX2" fmla="*/ 1525844 w 4884102"/>
                <a:gd name="connsiteY2" fmla="*/ 2163373 h 5392047"/>
                <a:gd name="connsiteX3" fmla="*/ 1886886 w 4884102"/>
                <a:gd name="connsiteY3" fmla="*/ 2652144 h 5392047"/>
                <a:gd name="connsiteX4" fmla="*/ 3037823 w 4884102"/>
                <a:gd name="connsiteY4" fmla="*/ 3010919 h 5392047"/>
                <a:gd name="connsiteX5" fmla="*/ 3804586 w 4884102"/>
                <a:gd name="connsiteY5" fmla="*/ 3303019 h 5392047"/>
                <a:gd name="connsiteX6" fmla="*/ 4823761 w 4884102"/>
                <a:gd name="connsiteY6" fmla="*/ 3912618 h 5392047"/>
                <a:gd name="connsiteX7" fmla="*/ 4319788 w 4884102"/>
                <a:gd name="connsiteY7" fmla="*/ 4220688 h 5392047"/>
                <a:gd name="connsiteX8" fmla="*/ 1658285 w 4884102"/>
                <a:gd name="connsiteY8" fmla="*/ 4684144 h 5392047"/>
                <a:gd name="connsiteX9" fmla="*/ 809201 w 4884102"/>
                <a:gd name="connsiteY9" fmla="*/ 1810313 h 5392047"/>
                <a:gd name="connsiteX10" fmla="*/ 804121 w 4884102"/>
                <a:gd name="connsiteY10" fmla="*/ 736982 h 539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84102" h="5392047">
                  <a:moveTo>
                    <a:pt x="804121" y="736982"/>
                  </a:moveTo>
                  <a:cubicBezTo>
                    <a:pt x="577335" y="-319658"/>
                    <a:pt x="1793270" y="-154558"/>
                    <a:pt x="1640144" y="691262"/>
                  </a:cubicBezTo>
                  <a:lnTo>
                    <a:pt x="1525844" y="2163373"/>
                  </a:lnTo>
                  <a:cubicBezTo>
                    <a:pt x="1573318" y="2488070"/>
                    <a:pt x="1852113" y="2536816"/>
                    <a:pt x="1886886" y="2652144"/>
                  </a:cubicBezTo>
                  <a:cubicBezTo>
                    <a:pt x="2265088" y="2614014"/>
                    <a:pt x="2990198" y="2915139"/>
                    <a:pt x="3037823" y="3010919"/>
                  </a:cubicBezTo>
                  <a:cubicBezTo>
                    <a:pt x="3260602" y="3065423"/>
                    <a:pt x="3847978" y="3132099"/>
                    <a:pt x="3804586" y="3303019"/>
                  </a:cubicBezTo>
                  <a:cubicBezTo>
                    <a:pt x="3856973" y="3415202"/>
                    <a:pt x="5178303" y="3684018"/>
                    <a:pt x="4823761" y="3912618"/>
                  </a:cubicBezTo>
                  <a:cubicBezTo>
                    <a:pt x="4698277" y="3939724"/>
                    <a:pt x="4513992" y="4111150"/>
                    <a:pt x="4319788" y="4220688"/>
                  </a:cubicBezTo>
                  <a:cubicBezTo>
                    <a:pt x="3369128" y="6123485"/>
                    <a:pt x="1920386" y="5272393"/>
                    <a:pt x="1658285" y="4684144"/>
                  </a:cubicBezTo>
                  <a:cubicBezTo>
                    <a:pt x="1018145" y="4688801"/>
                    <a:pt x="-1167222" y="3668323"/>
                    <a:pt x="809201" y="1810313"/>
                  </a:cubicBezTo>
                  <a:cubicBezTo>
                    <a:pt x="883708" y="1554136"/>
                    <a:pt x="1034414" y="1170959"/>
                    <a:pt x="804121" y="736982"/>
                  </a:cubicBezTo>
                  <a:close/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892CE107-A501-A67F-C278-027E7AF3BD15}"/>
                </a:ext>
              </a:extLst>
            </p:cNvPr>
            <p:cNvSpPr/>
            <p:nvPr/>
          </p:nvSpPr>
          <p:spPr>
            <a:xfrm>
              <a:off x="4501622" y="525576"/>
              <a:ext cx="733138" cy="472926"/>
            </a:xfrm>
            <a:custGeom>
              <a:avLst/>
              <a:gdLst>
                <a:gd name="connsiteX0" fmla="*/ 0 w 381000"/>
                <a:gd name="connsiteY0" fmla="*/ 0 h 152400"/>
                <a:gd name="connsiteX1" fmla="*/ 381000 w 381000"/>
                <a:gd name="connsiteY1" fmla="*/ 0 h 152400"/>
                <a:gd name="connsiteX2" fmla="*/ 381000 w 381000"/>
                <a:gd name="connsiteY2" fmla="*/ 152400 h 152400"/>
                <a:gd name="connsiteX3" fmla="*/ 0 w 381000"/>
                <a:gd name="connsiteY3" fmla="*/ 152400 h 152400"/>
                <a:gd name="connsiteX4" fmla="*/ 0 w 381000"/>
                <a:gd name="connsiteY4" fmla="*/ 0 h 152400"/>
                <a:gd name="connsiteX0" fmla="*/ 0 w 419100"/>
                <a:gd name="connsiteY0" fmla="*/ 47625 h 200025"/>
                <a:gd name="connsiteX1" fmla="*/ 419100 w 419100"/>
                <a:gd name="connsiteY1" fmla="*/ 0 h 200025"/>
                <a:gd name="connsiteX2" fmla="*/ 381000 w 419100"/>
                <a:gd name="connsiteY2" fmla="*/ 200025 h 200025"/>
                <a:gd name="connsiteX3" fmla="*/ 0 w 419100"/>
                <a:gd name="connsiteY3" fmla="*/ 200025 h 200025"/>
                <a:gd name="connsiteX4" fmla="*/ 0 w 419100"/>
                <a:gd name="connsiteY4" fmla="*/ 47625 h 200025"/>
                <a:gd name="connsiteX0" fmla="*/ 180975 w 419100"/>
                <a:gd name="connsiteY0" fmla="*/ 0 h 233362"/>
                <a:gd name="connsiteX1" fmla="*/ 419100 w 419100"/>
                <a:gd name="connsiteY1" fmla="*/ 33337 h 233362"/>
                <a:gd name="connsiteX2" fmla="*/ 381000 w 419100"/>
                <a:gd name="connsiteY2" fmla="*/ 233362 h 233362"/>
                <a:gd name="connsiteX3" fmla="*/ 0 w 419100"/>
                <a:gd name="connsiteY3" fmla="*/ 233362 h 233362"/>
                <a:gd name="connsiteX4" fmla="*/ 180975 w 419100"/>
                <a:gd name="connsiteY4" fmla="*/ 0 h 233362"/>
                <a:gd name="connsiteX0" fmla="*/ 471488 w 709613"/>
                <a:gd name="connsiteY0" fmla="*/ 0 h 409574"/>
                <a:gd name="connsiteX1" fmla="*/ 709613 w 709613"/>
                <a:gd name="connsiteY1" fmla="*/ 33337 h 409574"/>
                <a:gd name="connsiteX2" fmla="*/ 671513 w 709613"/>
                <a:gd name="connsiteY2" fmla="*/ 233362 h 409574"/>
                <a:gd name="connsiteX3" fmla="*/ 0 w 709613"/>
                <a:gd name="connsiteY3" fmla="*/ 409574 h 409574"/>
                <a:gd name="connsiteX4" fmla="*/ 471488 w 709613"/>
                <a:gd name="connsiteY4" fmla="*/ 0 h 409574"/>
                <a:gd name="connsiteX0" fmla="*/ 479239 w 717364"/>
                <a:gd name="connsiteY0" fmla="*/ 0 h 409574"/>
                <a:gd name="connsiteX1" fmla="*/ 717364 w 717364"/>
                <a:gd name="connsiteY1" fmla="*/ 33337 h 409574"/>
                <a:gd name="connsiteX2" fmla="*/ 679264 w 717364"/>
                <a:gd name="connsiteY2" fmla="*/ 233362 h 409574"/>
                <a:gd name="connsiteX3" fmla="*/ 7751 w 717364"/>
                <a:gd name="connsiteY3" fmla="*/ 409574 h 409574"/>
                <a:gd name="connsiteX4" fmla="*/ 479239 w 717364"/>
                <a:gd name="connsiteY4" fmla="*/ 0 h 409574"/>
                <a:gd name="connsiteX0" fmla="*/ 479239 w 717364"/>
                <a:gd name="connsiteY0" fmla="*/ 0 h 416336"/>
                <a:gd name="connsiteX1" fmla="*/ 717364 w 717364"/>
                <a:gd name="connsiteY1" fmla="*/ 33337 h 416336"/>
                <a:gd name="connsiteX2" fmla="*/ 679264 w 717364"/>
                <a:gd name="connsiteY2" fmla="*/ 233362 h 416336"/>
                <a:gd name="connsiteX3" fmla="*/ 7751 w 717364"/>
                <a:gd name="connsiteY3" fmla="*/ 409574 h 416336"/>
                <a:gd name="connsiteX4" fmla="*/ 479239 w 717364"/>
                <a:gd name="connsiteY4" fmla="*/ 0 h 416336"/>
                <a:gd name="connsiteX0" fmla="*/ 477600 w 715725"/>
                <a:gd name="connsiteY0" fmla="*/ 0 h 416336"/>
                <a:gd name="connsiteX1" fmla="*/ 715725 w 715725"/>
                <a:gd name="connsiteY1" fmla="*/ 33337 h 416336"/>
                <a:gd name="connsiteX2" fmla="*/ 677625 w 715725"/>
                <a:gd name="connsiteY2" fmla="*/ 233362 h 416336"/>
                <a:gd name="connsiteX3" fmla="*/ 6112 w 715725"/>
                <a:gd name="connsiteY3" fmla="*/ 409574 h 416336"/>
                <a:gd name="connsiteX4" fmla="*/ 477600 w 715725"/>
                <a:gd name="connsiteY4" fmla="*/ 0 h 416336"/>
                <a:gd name="connsiteX0" fmla="*/ 477548 w 715673"/>
                <a:gd name="connsiteY0" fmla="*/ 0 h 416336"/>
                <a:gd name="connsiteX1" fmla="*/ 715673 w 715673"/>
                <a:gd name="connsiteY1" fmla="*/ 33337 h 416336"/>
                <a:gd name="connsiteX2" fmla="*/ 677573 w 715673"/>
                <a:gd name="connsiteY2" fmla="*/ 233362 h 416336"/>
                <a:gd name="connsiteX3" fmla="*/ 6060 w 715673"/>
                <a:gd name="connsiteY3" fmla="*/ 409574 h 416336"/>
                <a:gd name="connsiteX4" fmla="*/ 477548 w 715673"/>
                <a:gd name="connsiteY4" fmla="*/ 0 h 416336"/>
                <a:gd name="connsiteX0" fmla="*/ 478344 w 716469"/>
                <a:gd name="connsiteY0" fmla="*/ 0 h 416336"/>
                <a:gd name="connsiteX1" fmla="*/ 716469 w 716469"/>
                <a:gd name="connsiteY1" fmla="*/ 33337 h 416336"/>
                <a:gd name="connsiteX2" fmla="*/ 678369 w 716469"/>
                <a:gd name="connsiteY2" fmla="*/ 233362 h 416336"/>
                <a:gd name="connsiteX3" fmla="*/ 6856 w 716469"/>
                <a:gd name="connsiteY3" fmla="*/ 409574 h 416336"/>
                <a:gd name="connsiteX4" fmla="*/ 478344 w 716469"/>
                <a:gd name="connsiteY4" fmla="*/ 0 h 416336"/>
                <a:gd name="connsiteX0" fmla="*/ 478344 w 716469"/>
                <a:gd name="connsiteY0" fmla="*/ 0 h 428166"/>
                <a:gd name="connsiteX1" fmla="*/ 716469 w 716469"/>
                <a:gd name="connsiteY1" fmla="*/ 33337 h 428166"/>
                <a:gd name="connsiteX2" fmla="*/ 678369 w 716469"/>
                <a:gd name="connsiteY2" fmla="*/ 233362 h 428166"/>
                <a:gd name="connsiteX3" fmla="*/ 6856 w 716469"/>
                <a:gd name="connsiteY3" fmla="*/ 409574 h 428166"/>
                <a:gd name="connsiteX4" fmla="*/ 478344 w 716469"/>
                <a:gd name="connsiteY4" fmla="*/ 0 h 428166"/>
                <a:gd name="connsiteX0" fmla="*/ 478344 w 717942"/>
                <a:gd name="connsiteY0" fmla="*/ 0 h 421175"/>
                <a:gd name="connsiteX1" fmla="*/ 716469 w 717942"/>
                <a:gd name="connsiteY1" fmla="*/ 33337 h 421175"/>
                <a:gd name="connsiteX2" fmla="*/ 678369 w 717942"/>
                <a:gd name="connsiteY2" fmla="*/ 233362 h 421175"/>
                <a:gd name="connsiteX3" fmla="*/ 670433 w 717942"/>
                <a:gd name="connsiteY3" fmla="*/ 336551 h 421175"/>
                <a:gd name="connsiteX4" fmla="*/ 6856 w 717942"/>
                <a:gd name="connsiteY4" fmla="*/ 409574 h 421175"/>
                <a:gd name="connsiteX5" fmla="*/ 478344 w 717942"/>
                <a:gd name="connsiteY5" fmla="*/ 0 h 421175"/>
                <a:gd name="connsiteX0" fmla="*/ 478344 w 717942"/>
                <a:gd name="connsiteY0" fmla="*/ 0 h 433065"/>
                <a:gd name="connsiteX1" fmla="*/ 716469 w 717942"/>
                <a:gd name="connsiteY1" fmla="*/ 33337 h 433065"/>
                <a:gd name="connsiteX2" fmla="*/ 678369 w 717942"/>
                <a:gd name="connsiteY2" fmla="*/ 233362 h 433065"/>
                <a:gd name="connsiteX3" fmla="*/ 670433 w 717942"/>
                <a:gd name="connsiteY3" fmla="*/ 336551 h 433065"/>
                <a:gd name="connsiteX4" fmla="*/ 632332 w 717942"/>
                <a:gd name="connsiteY4" fmla="*/ 379414 h 433065"/>
                <a:gd name="connsiteX5" fmla="*/ 6856 w 717942"/>
                <a:gd name="connsiteY5" fmla="*/ 409574 h 433065"/>
                <a:gd name="connsiteX6" fmla="*/ 478344 w 717942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16469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4261"/>
                <a:gd name="connsiteY0" fmla="*/ 0 h 433065"/>
                <a:gd name="connsiteX1" fmla="*/ 733138 w 734261"/>
                <a:gd name="connsiteY1" fmla="*/ 33337 h 433065"/>
                <a:gd name="connsiteX2" fmla="*/ 728375 w 734261"/>
                <a:gd name="connsiteY2" fmla="*/ 269081 h 433065"/>
                <a:gd name="connsiteX3" fmla="*/ 670433 w 734261"/>
                <a:gd name="connsiteY3" fmla="*/ 336551 h 433065"/>
                <a:gd name="connsiteX4" fmla="*/ 632332 w 734261"/>
                <a:gd name="connsiteY4" fmla="*/ 379414 h 433065"/>
                <a:gd name="connsiteX5" fmla="*/ 6856 w 734261"/>
                <a:gd name="connsiteY5" fmla="*/ 409574 h 433065"/>
                <a:gd name="connsiteX6" fmla="*/ 478344 w 734261"/>
                <a:gd name="connsiteY6" fmla="*/ 0 h 433065"/>
                <a:gd name="connsiteX0" fmla="*/ 478344 w 733138"/>
                <a:gd name="connsiteY0" fmla="*/ 0 h 433065"/>
                <a:gd name="connsiteX1" fmla="*/ 733138 w 733138"/>
                <a:gd name="connsiteY1" fmla="*/ 33337 h 433065"/>
                <a:gd name="connsiteX2" fmla="*/ 728375 w 733138"/>
                <a:gd name="connsiteY2" fmla="*/ 269081 h 433065"/>
                <a:gd name="connsiteX3" fmla="*/ 670433 w 733138"/>
                <a:gd name="connsiteY3" fmla="*/ 336551 h 433065"/>
                <a:gd name="connsiteX4" fmla="*/ 632332 w 733138"/>
                <a:gd name="connsiteY4" fmla="*/ 379414 h 433065"/>
                <a:gd name="connsiteX5" fmla="*/ 6856 w 733138"/>
                <a:gd name="connsiteY5" fmla="*/ 409574 h 433065"/>
                <a:gd name="connsiteX6" fmla="*/ 478344 w 733138"/>
                <a:gd name="connsiteY6" fmla="*/ 0 h 433065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0 h 429950"/>
                <a:gd name="connsiteX1" fmla="*/ 733138 w 733138"/>
                <a:gd name="connsiteY1" fmla="*/ 33337 h 429950"/>
                <a:gd name="connsiteX2" fmla="*/ 728375 w 733138"/>
                <a:gd name="connsiteY2" fmla="*/ 269081 h 429950"/>
                <a:gd name="connsiteX3" fmla="*/ 670433 w 733138"/>
                <a:gd name="connsiteY3" fmla="*/ 336551 h 429950"/>
                <a:gd name="connsiteX4" fmla="*/ 632332 w 733138"/>
                <a:gd name="connsiteY4" fmla="*/ 379414 h 429950"/>
                <a:gd name="connsiteX5" fmla="*/ 6856 w 733138"/>
                <a:gd name="connsiteY5" fmla="*/ 409574 h 429950"/>
                <a:gd name="connsiteX6" fmla="*/ 478344 w 733138"/>
                <a:gd name="connsiteY6" fmla="*/ 0 h 429950"/>
                <a:gd name="connsiteX0" fmla="*/ 478344 w 733138"/>
                <a:gd name="connsiteY0" fmla="*/ 18062 h 448012"/>
                <a:gd name="connsiteX1" fmla="*/ 733138 w 733138"/>
                <a:gd name="connsiteY1" fmla="*/ 51399 h 448012"/>
                <a:gd name="connsiteX2" fmla="*/ 728375 w 733138"/>
                <a:gd name="connsiteY2" fmla="*/ 287143 h 448012"/>
                <a:gd name="connsiteX3" fmla="*/ 670433 w 733138"/>
                <a:gd name="connsiteY3" fmla="*/ 354613 h 448012"/>
                <a:gd name="connsiteX4" fmla="*/ 632332 w 733138"/>
                <a:gd name="connsiteY4" fmla="*/ 397476 h 448012"/>
                <a:gd name="connsiteX5" fmla="*/ 6856 w 733138"/>
                <a:gd name="connsiteY5" fmla="*/ 427636 h 448012"/>
                <a:gd name="connsiteX6" fmla="*/ 478344 w 733138"/>
                <a:gd name="connsiteY6" fmla="*/ 18062 h 448012"/>
                <a:gd name="connsiteX0" fmla="*/ 478344 w 733138"/>
                <a:gd name="connsiteY0" fmla="*/ 42976 h 472926"/>
                <a:gd name="connsiteX1" fmla="*/ 733138 w 733138"/>
                <a:gd name="connsiteY1" fmla="*/ 76313 h 472926"/>
                <a:gd name="connsiteX2" fmla="*/ 728375 w 733138"/>
                <a:gd name="connsiteY2" fmla="*/ 312057 h 472926"/>
                <a:gd name="connsiteX3" fmla="*/ 670433 w 733138"/>
                <a:gd name="connsiteY3" fmla="*/ 379527 h 472926"/>
                <a:gd name="connsiteX4" fmla="*/ 632332 w 733138"/>
                <a:gd name="connsiteY4" fmla="*/ 422390 h 472926"/>
                <a:gd name="connsiteX5" fmla="*/ 6856 w 733138"/>
                <a:gd name="connsiteY5" fmla="*/ 452550 h 472926"/>
                <a:gd name="connsiteX6" fmla="*/ 478344 w 733138"/>
                <a:gd name="connsiteY6" fmla="*/ 42976 h 47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3138" h="472926">
                  <a:moveTo>
                    <a:pt x="478344" y="42976"/>
                  </a:moveTo>
                  <a:cubicBezTo>
                    <a:pt x="579150" y="-15762"/>
                    <a:pt x="652176" y="-22905"/>
                    <a:pt x="733138" y="76313"/>
                  </a:cubicBezTo>
                  <a:cubicBezTo>
                    <a:pt x="720438" y="154894"/>
                    <a:pt x="662494" y="200138"/>
                    <a:pt x="728375" y="312057"/>
                  </a:cubicBezTo>
                  <a:cubicBezTo>
                    <a:pt x="713559" y="356243"/>
                    <a:pt x="710914" y="354920"/>
                    <a:pt x="670433" y="379527"/>
                  </a:cubicBezTo>
                  <a:cubicBezTo>
                    <a:pt x="643710" y="403075"/>
                    <a:pt x="742928" y="410220"/>
                    <a:pt x="632332" y="422390"/>
                  </a:cubicBezTo>
                  <a:cubicBezTo>
                    <a:pt x="259798" y="413128"/>
                    <a:pt x="13471" y="514992"/>
                    <a:pt x="6856" y="452550"/>
                  </a:cubicBezTo>
                  <a:cubicBezTo>
                    <a:pt x="-64581" y="254113"/>
                    <a:pt x="445006" y="274751"/>
                    <a:pt x="478344" y="42976"/>
                  </a:cubicBezTo>
                  <a:close/>
                </a:path>
              </a:pathLst>
            </a:cu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14E683A-E035-A0EE-F4D8-7A500CBAF1D3}"/>
                </a:ext>
              </a:extLst>
            </p:cNvPr>
            <p:cNvSpPr/>
            <p:nvPr/>
          </p:nvSpPr>
          <p:spPr>
            <a:xfrm rot="20309438" flipV="1">
              <a:off x="4834927" y="797715"/>
              <a:ext cx="102393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AA81BFC-8425-7984-888F-E85387DB8632}"/>
                </a:ext>
              </a:extLst>
            </p:cNvPr>
            <p:cNvSpPr/>
            <p:nvPr/>
          </p:nvSpPr>
          <p:spPr>
            <a:xfrm>
              <a:off x="4564857" y="913892"/>
              <a:ext cx="600868" cy="84610"/>
            </a:xfrm>
            <a:custGeom>
              <a:avLst/>
              <a:gdLst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2" fmla="*/ 0 w 545306"/>
                <a:gd name="connsiteY2" fmla="*/ 76200 h 76200"/>
                <a:gd name="connsiteX0" fmla="*/ 561975 w 561975"/>
                <a:gd name="connsiteY0" fmla="*/ 0 h 95250"/>
                <a:gd name="connsiteX1" fmla="*/ 16669 w 561975"/>
                <a:gd name="connsiteY1" fmla="*/ 76200 h 95250"/>
                <a:gd name="connsiteX2" fmla="*/ 0 w 561975"/>
                <a:gd name="connsiteY2" fmla="*/ 95250 h 95250"/>
                <a:gd name="connsiteX0" fmla="*/ 545306 w 545306"/>
                <a:gd name="connsiteY0" fmla="*/ 0 h 76200"/>
                <a:gd name="connsiteX1" fmla="*/ 0 w 545306"/>
                <a:gd name="connsiteY1" fmla="*/ 76200 h 76200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97632"/>
                <a:gd name="connsiteX1" fmla="*/ 0 w 569118"/>
                <a:gd name="connsiteY1" fmla="*/ 97632 h 97632"/>
                <a:gd name="connsiteX0" fmla="*/ 569118 w 569118"/>
                <a:gd name="connsiteY0" fmla="*/ 0 h 83345"/>
                <a:gd name="connsiteX1" fmla="*/ 0 w 569118"/>
                <a:gd name="connsiteY1" fmla="*/ 83345 h 83345"/>
                <a:gd name="connsiteX0" fmla="*/ 569118 w 569118"/>
                <a:gd name="connsiteY0" fmla="*/ 1265 h 84610"/>
                <a:gd name="connsiteX1" fmla="*/ 0 w 569118"/>
                <a:gd name="connsiteY1" fmla="*/ 84610 h 84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9118" h="84610">
                  <a:moveTo>
                    <a:pt x="569118" y="1265"/>
                  </a:moveTo>
                  <a:cubicBezTo>
                    <a:pt x="534193" y="471"/>
                    <a:pt x="232569" y="-14609"/>
                    <a:pt x="0" y="8461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0E640A58-9B28-AA1A-9E6B-15345BC01859}"/>
                </a:ext>
              </a:extLst>
            </p:cNvPr>
            <p:cNvSpPr/>
            <p:nvPr/>
          </p:nvSpPr>
          <p:spPr>
            <a:xfrm>
              <a:off x="5322088" y="531566"/>
              <a:ext cx="381388" cy="105636"/>
            </a:xfrm>
            <a:custGeom>
              <a:avLst/>
              <a:gdLst>
                <a:gd name="connsiteX0" fmla="*/ 0 w 221456"/>
                <a:gd name="connsiteY0" fmla="*/ 0 h 45719"/>
                <a:gd name="connsiteX1" fmla="*/ 221456 w 221456"/>
                <a:gd name="connsiteY1" fmla="*/ 0 h 45719"/>
                <a:gd name="connsiteX2" fmla="*/ 221456 w 221456"/>
                <a:gd name="connsiteY2" fmla="*/ 45719 h 45719"/>
                <a:gd name="connsiteX3" fmla="*/ 0 w 221456"/>
                <a:gd name="connsiteY3" fmla="*/ 45719 h 45719"/>
                <a:gd name="connsiteX4" fmla="*/ 0 w 221456"/>
                <a:gd name="connsiteY4" fmla="*/ 0 h 45719"/>
                <a:gd name="connsiteX0" fmla="*/ 0 w 221456"/>
                <a:gd name="connsiteY0" fmla="*/ 0 h 45719"/>
                <a:gd name="connsiteX1" fmla="*/ 221456 w 221456"/>
                <a:gd name="connsiteY1" fmla="*/ 45719 h 45719"/>
                <a:gd name="connsiteX2" fmla="*/ 0 w 221456"/>
                <a:gd name="connsiteY2" fmla="*/ 45719 h 45719"/>
                <a:gd name="connsiteX3" fmla="*/ 0 w 221456"/>
                <a:gd name="connsiteY3" fmla="*/ 0 h 45719"/>
                <a:gd name="connsiteX0" fmla="*/ 0 w 254793"/>
                <a:gd name="connsiteY0" fmla="*/ 0 h 45719"/>
                <a:gd name="connsiteX1" fmla="*/ 254793 w 254793"/>
                <a:gd name="connsiteY1" fmla="*/ 2857 h 45719"/>
                <a:gd name="connsiteX2" fmla="*/ 0 w 254793"/>
                <a:gd name="connsiteY2" fmla="*/ 45719 h 45719"/>
                <a:gd name="connsiteX3" fmla="*/ 0 w 254793"/>
                <a:gd name="connsiteY3" fmla="*/ 0 h 45719"/>
                <a:gd name="connsiteX0" fmla="*/ 0 w 254793"/>
                <a:gd name="connsiteY0" fmla="*/ 0 h 2857"/>
                <a:gd name="connsiteX1" fmla="*/ 254793 w 254793"/>
                <a:gd name="connsiteY1" fmla="*/ 2857 h 2857"/>
                <a:gd name="connsiteX2" fmla="*/ 0 w 254793"/>
                <a:gd name="connsiteY2" fmla="*/ 0 h 2857"/>
                <a:gd name="connsiteX0" fmla="*/ 0 w 11589"/>
                <a:gd name="connsiteY0" fmla="*/ 165030 h 165030"/>
                <a:gd name="connsiteX1" fmla="*/ 11589 w 11589"/>
                <a:gd name="connsiteY1" fmla="*/ 0 h 165030"/>
                <a:gd name="connsiteX2" fmla="*/ 0 w 11589"/>
                <a:gd name="connsiteY2" fmla="*/ 165030 h 165030"/>
                <a:gd name="connsiteX0" fmla="*/ 0 w 11589"/>
                <a:gd name="connsiteY0" fmla="*/ 264047 h 264047"/>
                <a:gd name="connsiteX1" fmla="*/ 11589 w 11589"/>
                <a:gd name="connsiteY1" fmla="*/ 99017 h 264047"/>
                <a:gd name="connsiteX2" fmla="*/ 0 w 11589"/>
                <a:gd name="connsiteY2" fmla="*/ 264047 h 264047"/>
                <a:gd name="connsiteX0" fmla="*/ 0 w 11589"/>
                <a:gd name="connsiteY0" fmla="*/ 264047 h 301495"/>
                <a:gd name="connsiteX1" fmla="*/ 11589 w 11589"/>
                <a:gd name="connsiteY1" fmla="*/ 99017 h 301495"/>
                <a:gd name="connsiteX2" fmla="*/ 0 w 11589"/>
                <a:gd name="connsiteY2" fmla="*/ 264047 h 301495"/>
                <a:gd name="connsiteX0" fmla="*/ 0 w 11589"/>
                <a:gd name="connsiteY0" fmla="*/ 264047 h 295636"/>
                <a:gd name="connsiteX1" fmla="*/ 11589 w 11589"/>
                <a:gd name="connsiteY1" fmla="*/ 99017 h 295636"/>
                <a:gd name="connsiteX2" fmla="*/ 0 w 11589"/>
                <a:gd name="connsiteY2" fmla="*/ 264047 h 295636"/>
                <a:gd name="connsiteX0" fmla="*/ 0 w 11589"/>
                <a:gd name="connsiteY0" fmla="*/ 254677 h 286266"/>
                <a:gd name="connsiteX1" fmla="*/ 11589 w 11589"/>
                <a:gd name="connsiteY1" fmla="*/ 89647 h 286266"/>
                <a:gd name="connsiteX2" fmla="*/ 0 w 11589"/>
                <a:gd name="connsiteY2" fmla="*/ 254677 h 28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89" h="286266">
                  <a:moveTo>
                    <a:pt x="0" y="254677"/>
                  </a:moveTo>
                  <a:cubicBezTo>
                    <a:pt x="7695" y="383036"/>
                    <a:pt x="11464" y="77977"/>
                    <a:pt x="11589" y="89647"/>
                  </a:cubicBezTo>
                  <a:cubicBezTo>
                    <a:pt x="7726" y="177995"/>
                    <a:pt x="5919" y="-258747"/>
                    <a:pt x="0" y="254677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130E65-D9FD-60AD-521F-A1FD55D295C5}"/>
                </a:ext>
              </a:extLst>
            </p:cNvPr>
            <p:cNvSpPr/>
            <p:nvPr/>
          </p:nvSpPr>
          <p:spPr>
            <a:xfrm rot="4838527">
              <a:off x="5359711" y="541865"/>
              <a:ext cx="57141" cy="137343"/>
            </a:xfrm>
            <a:custGeom>
              <a:avLst/>
              <a:gdLst>
                <a:gd name="connsiteX0" fmla="*/ 0 w 78466"/>
                <a:gd name="connsiteY0" fmla="*/ 8068 h 140242"/>
                <a:gd name="connsiteX1" fmla="*/ 26584 w 78466"/>
                <a:gd name="connsiteY1" fmla="*/ 7742 h 140242"/>
                <a:gd name="connsiteX2" fmla="*/ 76930 w 78466"/>
                <a:gd name="connsiteY2" fmla="*/ 425 h 140242"/>
                <a:gd name="connsiteX3" fmla="*/ 78466 w 78466"/>
                <a:gd name="connsiteY3" fmla="*/ 0 h 140242"/>
                <a:gd name="connsiteX4" fmla="*/ 78185 w 78466"/>
                <a:gd name="connsiteY4" fmla="*/ 14788 h 140242"/>
                <a:gd name="connsiteX5" fmla="*/ 49773 w 78466"/>
                <a:gd name="connsiteY5" fmla="*/ 140242 h 140242"/>
                <a:gd name="connsiteX6" fmla="*/ 544 w 78466"/>
                <a:gd name="connsiteY6" fmla="*/ 34915 h 140242"/>
                <a:gd name="connsiteX7" fmla="*/ 0 w 78466"/>
                <a:gd name="connsiteY7" fmla="*/ 8068 h 140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66" h="140242">
                  <a:moveTo>
                    <a:pt x="0" y="8068"/>
                  </a:moveTo>
                  <a:lnTo>
                    <a:pt x="26584" y="7742"/>
                  </a:lnTo>
                  <a:cubicBezTo>
                    <a:pt x="44896" y="6261"/>
                    <a:pt x="61673" y="3682"/>
                    <a:pt x="76930" y="425"/>
                  </a:cubicBezTo>
                  <a:lnTo>
                    <a:pt x="78466" y="0"/>
                  </a:lnTo>
                  <a:lnTo>
                    <a:pt x="78185" y="14788"/>
                  </a:lnTo>
                  <a:cubicBezTo>
                    <a:pt x="75152" y="51406"/>
                    <a:pt x="66789" y="93369"/>
                    <a:pt x="49773" y="140242"/>
                  </a:cubicBezTo>
                  <a:cubicBezTo>
                    <a:pt x="19720" y="97078"/>
                    <a:pt x="5343" y="63133"/>
                    <a:pt x="544" y="34915"/>
                  </a:cubicBezTo>
                  <a:lnTo>
                    <a:pt x="0" y="8068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03CEF8F-8C82-F557-A6E9-A186B906093F}"/>
                </a:ext>
              </a:extLst>
            </p:cNvPr>
            <p:cNvSpPr/>
            <p:nvPr/>
          </p:nvSpPr>
          <p:spPr>
            <a:xfrm rot="21273933">
              <a:off x="5406767" y="549673"/>
              <a:ext cx="131517" cy="80541"/>
            </a:xfrm>
            <a:prstGeom prst="ellipse">
              <a:avLst/>
            </a:prstGeom>
            <a:solidFill>
              <a:srgbClr val="F0CFA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FFCA76-7321-2B8B-1EF4-882F31955CB9}"/>
                </a:ext>
              </a:extLst>
            </p:cNvPr>
            <p:cNvGrpSpPr/>
            <p:nvPr/>
          </p:nvGrpSpPr>
          <p:grpSpPr>
            <a:xfrm>
              <a:off x="7776767" y="3193476"/>
              <a:ext cx="2312087" cy="1057468"/>
              <a:chOff x="7562454" y="3336350"/>
              <a:chExt cx="2312087" cy="1057468"/>
            </a:xfrm>
          </p:grpSpPr>
          <p:sp>
            <p:nvSpPr>
              <p:cNvPr id="28" name="Rectangle 5">
                <a:extLst>
                  <a:ext uri="{FF2B5EF4-FFF2-40B4-BE49-F238E27FC236}">
                    <a16:creationId xmlns:a16="http://schemas.microsoft.com/office/drawing/2014/main" id="{315A327F-4490-129C-A146-AC0B6F1BF2F9}"/>
                  </a:ext>
                </a:extLst>
              </p:cNvPr>
              <p:cNvSpPr/>
              <p:nvPr/>
            </p:nvSpPr>
            <p:spPr>
              <a:xfrm rot="19043169">
                <a:off x="7802055" y="3336350"/>
                <a:ext cx="2072486" cy="1057468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1C8B38ED-3621-A18B-10E1-6C49B398B0EC}"/>
                  </a:ext>
                </a:extLst>
              </p:cNvPr>
              <p:cNvSpPr/>
              <p:nvPr/>
            </p:nvSpPr>
            <p:spPr>
              <a:xfrm rot="19043169">
                <a:off x="7733438" y="3424179"/>
                <a:ext cx="1752238" cy="894064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FBF6F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5">
                <a:extLst>
                  <a:ext uri="{FF2B5EF4-FFF2-40B4-BE49-F238E27FC236}">
                    <a16:creationId xmlns:a16="http://schemas.microsoft.com/office/drawing/2014/main" id="{CECDBD45-3755-5C0B-4B6D-7512790F4226}"/>
                  </a:ext>
                </a:extLst>
              </p:cNvPr>
              <p:cNvSpPr/>
              <p:nvPr/>
            </p:nvSpPr>
            <p:spPr>
              <a:xfrm rot="19043169">
                <a:off x="7562454" y="3474769"/>
                <a:ext cx="1529923" cy="780630"/>
              </a:xfrm>
              <a:custGeom>
                <a:avLst/>
                <a:gdLst>
                  <a:gd name="connsiteX0" fmla="*/ 0 w 257175"/>
                  <a:gd name="connsiteY0" fmla="*/ 0 h 95250"/>
                  <a:gd name="connsiteX1" fmla="*/ 257175 w 257175"/>
                  <a:gd name="connsiteY1" fmla="*/ 0 h 95250"/>
                  <a:gd name="connsiteX2" fmla="*/ 257175 w 257175"/>
                  <a:gd name="connsiteY2" fmla="*/ 95250 h 95250"/>
                  <a:gd name="connsiteX3" fmla="*/ 0 w 257175"/>
                  <a:gd name="connsiteY3" fmla="*/ 95250 h 95250"/>
                  <a:gd name="connsiteX4" fmla="*/ 0 w 257175"/>
                  <a:gd name="connsiteY4" fmla="*/ 0 h 95250"/>
                  <a:gd name="connsiteX0" fmla="*/ 0 w 257175"/>
                  <a:gd name="connsiteY0" fmla="*/ 0 h 508000"/>
                  <a:gd name="connsiteX1" fmla="*/ 257175 w 257175"/>
                  <a:gd name="connsiteY1" fmla="*/ 0 h 508000"/>
                  <a:gd name="connsiteX2" fmla="*/ 257175 w 257175"/>
                  <a:gd name="connsiteY2" fmla="*/ 95250 h 508000"/>
                  <a:gd name="connsiteX3" fmla="*/ 238125 w 257175"/>
                  <a:gd name="connsiteY3" fmla="*/ 508000 h 508000"/>
                  <a:gd name="connsiteX4" fmla="*/ 0 w 2571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238125 w 739775"/>
                  <a:gd name="connsiteY3" fmla="*/ 508000 h 508000"/>
                  <a:gd name="connsiteX4" fmla="*/ 0 w 739775"/>
                  <a:gd name="connsiteY4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1650 w 739775"/>
                  <a:gd name="connsiteY3" fmla="*/ 406400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2702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08000"/>
                  <a:gd name="connsiteX1" fmla="*/ 257175 w 739775"/>
                  <a:gd name="connsiteY1" fmla="*/ 0 h 508000"/>
                  <a:gd name="connsiteX2" fmla="*/ 739775 w 739775"/>
                  <a:gd name="connsiteY2" fmla="*/ 307975 h 508000"/>
                  <a:gd name="connsiteX3" fmla="*/ 504825 w 739775"/>
                  <a:gd name="connsiteY3" fmla="*/ 415925 h 508000"/>
                  <a:gd name="connsiteX4" fmla="*/ 238125 w 739775"/>
                  <a:gd name="connsiteY4" fmla="*/ 508000 h 508000"/>
                  <a:gd name="connsiteX5" fmla="*/ 0 w 739775"/>
                  <a:gd name="connsiteY5" fmla="*/ 0 h 508000"/>
                  <a:gd name="connsiteX0" fmla="*/ 0 w 739775"/>
                  <a:gd name="connsiteY0" fmla="*/ 0 h 528616"/>
                  <a:gd name="connsiteX1" fmla="*/ 257175 w 739775"/>
                  <a:gd name="connsiteY1" fmla="*/ 0 h 528616"/>
                  <a:gd name="connsiteX2" fmla="*/ 739775 w 739775"/>
                  <a:gd name="connsiteY2" fmla="*/ 307975 h 528616"/>
                  <a:gd name="connsiteX3" fmla="*/ 504825 w 739775"/>
                  <a:gd name="connsiteY3" fmla="*/ 415925 h 528616"/>
                  <a:gd name="connsiteX4" fmla="*/ 238125 w 739775"/>
                  <a:gd name="connsiteY4" fmla="*/ 508000 h 528616"/>
                  <a:gd name="connsiteX5" fmla="*/ 0 w 739775"/>
                  <a:gd name="connsiteY5" fmla="*/ 0 h 528616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6140"/>
                  <a:gd name="connsiteX1" fmla="*/ 257175 w 739775"/>
                  <a:gd name="connsiteY1" fmla="*/ 0 h 536140"/>
                  <a:gd name="connsiteX2" fmla="*/ 739775 w 739775"/>
                  <a:gd name="connsiteY2" fmla="*/ 307975 h 536140"/>
                  <a:gd name="connsiteX3" fmla="*/ 504825 w 739775"/>
                  <a:gd name="connsiteY3" fmla="*/ 415925 h 536140"/>
                  <a:gd name="connsiteX4" fmla="*/ 238125 w 739775"/>
                  <a:gd name="connsiteY4" fmla="*/ 508000 h 536140"/>
                  <a:gd name="connsiteX5" fmla="*/ 0 w 739775"/>
                  <a:gd name="connsiteY5" fmla="*/ 0 h 536140"/>
                  <a:gd name="connsiteX0" fmla="*/ 0 w 739775"/>
                  <a:gd name="connsiteY0" fmla="*/ 0 h 538027"/>
                  <a:gd name="connsiteX1" fmla="*/ 257175 w 739775"/>
                  <a:gd name="connsiteY1" fmla="*/ 0 h 538027"/>
                  <a:gd name="connsiteX2" fmla="*/ 739775 w 739775"/>
                  <a:gd name="connsiteY2" fmla="*/ 307975 h 538027"/>
                  <a:gd name="connsiteX3" fmla="*/ 504825 w 739775"/>
                  <a:gd name="connsiteY3" fmla="*/ 415925 h 538027"/>
                  <a:gd name="connsiteX4" fmla="*/ 376713 w 739775"/>
                  <a:gd name="connsiteY4" fmla="*/ 448986 h 538027"/>
                  <a:gd name="connsiteX5" fmla="*/ 238125 w 739775"/>
                  <a:gd name="connsiteY5" fmla="*/ 508000 h 538027"/>
                  <a:gd name="connsiteX6" fmla="*/ 0 w 739775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504825 w 694998"/>
                  <a:gd name="connsiteY3" fmla="*/ 415925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94998"/>
                  <a:gd name="connsiteY0" fmla="*/ 0 h 538027"/>
                  <a:gd name="connsiteX1" fmla="*/ 257175 w 694998"/>
                  <a:gd name="connsiteY1" fmla="*/ 0 h 538027"/>
                  <a:gd name="connsiteX2" fmla="*/ 694998 w 694998"/>
                  <a:gd name="connsiteY2" fmla="*/ 411363 h 538027"/>
                  <a:gd name="connsiteX3" fmla="*/ 497236 w 694998"/>
                  <a:gd name="connsiteY3" fmla="*/ 404628 h 538027"/>
                  <a:gd name="connsiteX4" fmla="*/ 376713 w 694998"/>
                  <a:gd name="connsiteY4" fmla="*/ 448986 h 538027"/>
                  <a:gd name="connsiteX5" fmla="*/ 238125 w 694998"/>
                  <a:gd name="connsiteY5" fmla="*/ 508000 h 538027"/>
                  <a:gd name="connsiteX6" fmla="*/ 0 w 694998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  <a:gd name="connsiteX0" fmla="*/ 0 w 651739"/>
                  <a:gd name="connsiteY0" fmla="*/ 0 h 538027"/>
                  <a:gd name="connsiteX1" fmla="*/ 257175 w 651739"/>
                  <a:gd name="connsiteY1" fmla="*/ 0 h 538027"/>
                  <a:gd name="connsiteX2" fmla="*/ 651739 w 651739"/>
                  <a:gd name="connsiteY2" fmla="*/ 431992 h 538027"/>
                  <a:gd name="connsiteX3" fmla="*/ 497236 w 651739"/>
                  <a:gd name="connsiteY3" fmla="*/ 404628 h 538027"/>
                  <a:gd name="connsiteX4" fmla="*/ 376713 w 651739"/>
                  <a:gd name="connsiteY4" fmla="*/ 448986 h 538027"/>
                  <a:gd name="connsiteX5" fmla="*/ 238125 w 651739"/>
                  <a:gd name="connsiteY5" fmla="*/ 508000 h 538027"/>
                  <a:gd name="connsiteX6" fmla="*/ 0 w 651739"/>
                  <a:gd name="connsiteY6" fmla="*/ 0 h 538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1739" h="538027">
                    <a:moveTo>
                      <a:pt x="0" y="0"/>
                    </a:moveTo>
                    <a:lnTo>
                      <a:pt x="257175" y="0"/>
                    </a:lnTo>
                    <a:cubicBezTo>
                      <a:pt x="544900" y="214291"/>
                      <a:pt x="647274" y="323181"/>
                      <a:pt x="651739" y="431992"/>
                    </a:cubicBezTo>
                    <a:cubicBezTo>
                      <a:pt x="573221" y="489686"/>
                      <a:pt x="577579" y="485192"/>
                      <a:pt x="497236" y="404628"/>
                    </a:cubicBezTo>
                    <a:cubicBezTo>
                      <a:pt x="449220" y="514742"/>
                      <a:pt x="421163" y="433640"/>
                      <a:pt x="376713" y="448986"/>
                    </a:cubicBezTo>
                    <a:cubicBezTo>
                      <a:pt x="332263" y="464332"/>
                      <a:pt x="303984" y="595908"/>
                      <a:pt x="238125" y="508000"/>
                    </a:cubicBezTo>
                    <a:cubicBezTo>
                      <a:pt x="158750" y="421217"/>
                      <a:pt x="31750" y="496358"/>
                      <a:pt x="0" y="0"/>
                    </a:cubicBezTo>
                    <a:close/>
                  </a:path>
                </a:pathLst>
              </a:custGeom>
              <a:solidFill>
                <a:srgbClr val="C8B79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B5976B-09D8-D967-8FC8-B60567678DD4}"/>
                </a:ext>
              </a:extLst>
            </p:cNvPr>
            <p:cNvSpPr/>
            <p:nvPr/>
          </p:nvSpPr>
          <p:spPr>
            <a:xfrm>
              <a:off x="5867259" y="3494736"/>
              <a:ext cx="2364190" cy="1298640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A3C1DAB-D13B-063D-1B1D-3869FE701B0A}"/>
                </a:ext>
              </a:extLst>
            </p:cNvPr>
            <p:cNvSpPr/>
            <p:nvPr/>
          </p:nvSpPr>
          <p:spPr>
            <a:xfrm flipV="1">
              <a:off x="5426806" y="56855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65120BB-6C7B-4717-4F5A-BCCD8FE036B0}"/>
                </a:ext>
              </a:extLst>
            </p:cNvPr>
            <p:cNvSpPr/>
            <p:nvPr/>
          </p:nvSpPr>
          <p:spPr>
            <a:xfrm>
              <a:off x="5867259" y="3448050"/>
              <a:ext cx="2236135" cy="1190199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7BD9DF5-7818-722A-DAB0-38171F73111E}"/>
                </a:ext>
              </a:extLst>
            </p:cNvPr>
            <p:cNvSpPr/>
            <p:nvPr/>
          </p:nvSpPr>
          <p:spPr>
            <a:xfrm>
              <a:off x="5867258" y="3382632"/>
              <a:ext cx="2133691" cy="1060141"/>
            </a:xfrm>
            <a:custGeom>
              <a:avLst/>
              <a:gdLst>
                <a:gd name="connsiteX0" fmla="*/ 0 w 1743023"/>
                <a:gd name="connsiteY0" fmla="*/ 368489 h 703759"/>
                <a:gd name="connsiteX1" fmla="*/ 204716 w 1743023"/>
                <a:gd name="connsiteY1" fmla="*/ 368489 h 703759"/>
                <a:gd name="connsiteX2" fmla="*/ 777922 w 1743023"/>
                <a:gd name="connsiteY2" fmla="*/ 668740 h 703759"/>
                <a:gd name="connsiteX3" fmla="*/ 1487606 w 1743023"/>
                <a:gd name="connsiteY3" fmla="*/ 668740 h 703759"/>
                <a:gd name="connsiteX4" fmla="*/ 1719618 w 1743023"/>
                <a:gd name="connsiteY4" fmla="*/ 409433 h 703759"/>
                <a:gd name="connsiteX5" fmla="*/ 1719618 w 1743023"/>
                <a:gd name="connsiteY5" fmla="*/ 177421 h 703759"/>
                <a:gd name="connsiteX6" fmla="*/ 1583140 w 1743023"/>
                <a:gd name="connsiteY6" fmla="*/ 0 h 703759"/>
                <a:gd name="connsiteX7" fmla="*/ 1583140 w 1743023"/>
                <a:gd name="connsiteY7" fmla="*/ 0 h 703759"/>
                <a:gd name="connsiteX0" fmla="*/ 0 w 1794708"/>
                <a:gd name="connsiteY0" fmla="*/ 368489 h 668924"/>
                <a:gd name="connsiteX1" fmla="*/ 204716 w 1794708"/>
                <a:gd name="connsiteY1" fmla="*/ 368489 h 668924"/>
                <a:gd name="connsiteX2" fmla="*/ 777922 w 1794708"/>
                <a:gd name="connsiteY2" fmla="*/ 668740 h 668924"/>
                <a:gd name="connsiteX3" fmla="*/ 1719618 w 1794708"/>
                <a:gd name="connsiteY3" fmla="*/ 409433 h 668924"/>
                <a:gd name="connsiteX4" fmla="*/ 1719618 w 1794708"/>
                <a:gd name="connsiteY4" fmla="*/ 177421 h 668924"/>
                <a:gd name="connsiteX5" fmla="*/ 1583140 w 1794708"/>
                <a:gd name="connsiteY5" fmla="*/ 0 h 668924"/>
                <a:gd name="connsiteX6" fmla="*/ 1583140 w 1794708"/>
                <a:gd name="connsiteY6" fmla="*/ 0 h 668924"/>
                <a:gd name="connsiteX0" fmla="*/ 0 w 1837060"/>
                <a:gd name="connsiteY0" fmla="*/ 368489 h 418069"/>
                <a:gd name="connsiteX1" fmla="*/ 204716 w 1837060"/>
                <a:gd name="connsiteY1" fmla="*/ 368489 h 418069"/>
                <a:gd name="connsiteX2" fmla="*/ 1719618 w 1837060"/>
                <a:gd name="connsiteY2" fmla="*/ 409433 h 418069"/>
                <a:gd name="connsiteX3" fmla="*/ 1719618 w 1837060"/>
                <a:gd name="connsiteY3" fmla="*/ 177421 h 418069"/>
                <a:gd name="connsiteX4" fmla="*/ 1583140 w 1837060"/>
                <a:gd name="connsiteY4" fmla="*/ 0 h 418069"/>
                <a:gd name="connsiteX5" fmla="*/ 1583140 w 1837060"/>
                <a:gd name="connsiteY5" fmla="*/ 0 h 418069"/>
                <a:gd name="connsiteX0" fmla="*/ 0 w 1719618"/>
                <a:gd name="connsiteY0" fmla="*/ 368489 h 378459"/>
                <a:gd name="connsiteX1" fmla="*/ 204716 w 1719618"/>
                <a:gd name="connsiteY1" fmla="*/ 368489 h 378459"/>
                <a:gd name="connsiteX2" fmla="*/ 1719618 w 1719618"/>
                <a:gd name="connsiteY2" fmla="*/ 177421 h 378459"/>
                <a:gd name="connsiteX3" fmla="*/ 1583140 w 1719618"/>
                <a:gd name="connsiteY3" fmla="*/ 0 h 378459"/>
                <a:gd name="connsiteX4" fmla="*/ 1583140 w 1719618"/>
                <a:gd name="connsiteY4" fmla="*/ 0 h 378459"/>
                <a:gd name="connsiteX0" fmla="*/ 0 w 1583140"/>
                <a:gd name="connsiteY0" fmla="*/ 368489 h 391006"/>
                <a:gd name="connsiteX1" fmla="*/ 204716 w 1583140"/>
                <a:gd name="connsiteY1" fmla="*/ 368489 h 391006"/>
                <a:gd name="connsiteX2" fmla="*/ 1583140 w 1583140"/>
                <a:gd name="connsiteY2" fmla="*/ 0 h 391006"/>
                <a:gd name="connsiteX3" fmla="*/ 1583140 w 1583140"/>
                <a:gd name="connsiteY3" fmla="*/ 0 h 391006"/>
                <a:gd name="connsiteX0" fmla="*/ 15963 w 1599103"/>
                <a:gd name="connsiteY0" fmla="*/ 368489 h 388624"/>
                <a:gd name="connsiteX1" fmla="*/ 220679 w 1599103"/>
                <a:gd name="connsiteY1" fmla="*/ 368489 h 388624"/>
                <a:gd name="connsiteX2" fmla="*/ 1599103 w 1599103"/>
                <a:gd name="connsiteY2" fmla="*/ 0 h 388624"/>
                <a:gd name="connsiteX3" fmla="*/ 1599103 w 1599103"/>
                <a:gd name="connsiteY3" fmla="*/ 0 h 388624"/>
                <a:gd name="connsiteX0" fmla="*/ 0 w 1583140"/>
                <a:gd name="connsiteY0" fmla="*/ 368489 h 390890"/>
                <a:gd name="connsiteX1" fmla="*/ 204716 w 1583140"/>
                <a:gd name="connsiteY1" fmla="*/ 368489 h 390890"/>
                <a:gd name="connsiteX2" fmla="*/ 273193 w 1583140"/>
                <a:gd name="connsiteY2" fmla="*/ 362094 h 390890"/>
                <a:gd name="connsiteX3" fmla="*/ 1583140 w 1583140"/>
                <a:gd name="connsiteY3" fmla="*/ 0 h 390890"/>
                <a:gd name="connsiteX4" fmla="*/ 1583140 w 1583140"/>
                <a:gd name="connsiteY4" fmla="*/ 0 h 390890"/>
                <a:gd name="connsiteX0" fmla="*/ 0 w 1583140"/>
                <a:gd name="connsiteY0" fmla="*/ 368489 h 390825"/>
                <a:gd name="connsiteX1" fmla="*/ 273193 w 1583140"/>
                <a:gd name="connsiteY1" fmla="*/ 362094 h 390825"/>
                <a:gd name="connsiteX2" fmla="*/ 1583140 w 1583140"/>
                <a:gd name="connsiteY2" fmla="*/ 0 h 390825"/>
                <a:gd name="connsiteX3" fmla="*/ 1583140 w 1583140"/>
                <a:gd name="connsiteY3" fmla="*/ 0 h 390825"/>
                <a:gd name="connsiteX0" fmla="*/ 0 w 1583140"/>
                <a:gd name="connsiteY0" fmla="*/ 368489 h 520809"/>
                <a:gd name="connsiteX1" fmla="*/ 273193 w 1583140"/>
                <a:gd name="connsiteY1" fmla="*/ 362094 h 520809"/>
                <a:gd name="connsiteX2" fmla="*/ 1583140 w 1583140"/>
                <a:gd name="connsiteY2" fmla="*/ 0 h 520809"/>
                <a:gd name="connsiteX3" fmla="*/ 1583140 w 1583140"/>
                <a:gd name="connsiteY3" fmla="*/ 0 h 520809"/>
                <a:gd name="connsiteX0" fmla="*/ 0 w 1583140"/>
                <a:gd name="connsiteY0" fmla="*/ 368489 h 555561"/>
                <a:gd name="connsiteX1" fmla="*/ 273193 w 1583140"/>
                <a:gd name="connsiteY1" fmla="*/ 362094 h 555561"/>
                <a:gd name="connsiteX2" fmla="*/ 1583140 w 1583140"/>
                <a:gd name="connsiteY2" fmla="*/ 0 h 555561"/>
                <a:gd name="connsiteX3" fmla="*/ 1583140 w 1583140"/>
                <a:gd name="connsiteY3" fmla="*/ 0 h 555561"/>
                <a:gd name="connsiteX0" fmla="*/ 0 w 1583140"/>
                <a:gd name="connsiteY0" fmla="*/ 368489 h 615221"/>
                <a:gd name="connsiteX1" fmla="*/ 273193 w 1583140"/>
                <a:gd name="connsiteY1" fmla="*/ 362094 h 615221"/>
                <a:gd name="connsiteX2" fmla="*/ 1583140 w 1583140"/>
                <a:gd name="connsiteY2" fmla="*/ 0 h 615221"/>
                <a:gd name="connsiteX3" fmla="*/ 1583140 w 1583140"/>
                <a:gd name="connsiteY3" fmla="*/ 0 h 615221"/>
                <a:gd name="connsiteX0" fmla="*/ 0 w 2354665"/>
                <a:gd name="connsiteY0" fmla="*/ 1025714 h 1272446"/>
                <a:gd name="connsiteX1" fmla="*/ 273193 w 2354665"/>
                <a:gd name="connsiteY1" fmla="*/ 1019319 h 1272446"/>
                <a:gd name="connsiteX2" fmla="*/ 1583140 w 2354665"/>
                <a:gd name="connsiteY2" fmla="*/ 657225 h 1272446"/>
                <a:gd name="connsiteX3" fmla="*/ 2354665 w 2354665"/>
                <a:gd name="connsiteY3" fmla="*/ 0 h 1272446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  <a:gd name="connsiteX0" fmla="*/ 0 w 2364190"/>
                <a:gd name="connsiteY0" fmla="*/ 1051908 h 1298640"/>
                <a:gd name="connsiteX1" fmla="*/ 273193 w 2364190"/>
                <a:gd name="connsiteY1" fmla="*/ 1045513 h 1298640"/>
                <a:gd name="connsiteX2" fmla="*/ 1583140 w 2364190"/>
                <a:gd name="connsiteY2" fmla="*/ 683419 h 1298640"/>
                <a:gd name="connsiteX3" fmla="*/ 2364190 w 2364190"/>
                <a:gd name="connsiteY3" fmla="*/ 0 h 129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190" h="1298640">
                  <a:moveTo>
                    <a:pt x="0" y="1051908"/>
                  </a:moveTo>
                  <a:cubicBezTo>
                    <a:pt x="56915" y="1050576"/>
                    <a:pt x="9336" y="1106928"/>
                    <a:pt x="273193" y="1045513"/>
                  </a:cubicBezTo>
                  <a:cubicBezTo>
                    <a:pt x="1128942" y="1737615"/>
                    <a:pt x="1146491" y="804117"/>
                    <a:pt x="1583140" y="683419"/>
                  </a:cubicBezTo>
                  <a:cubicBezTo>
                    <a:pt x="2010177" y="512763"/>
                    <a:pt x="2103840" y="227806"/>
                    <a:pt x="2364190" y="0"/>
                  </a:cubicBezTo>
                </a:path>
              </a:pathLst>
            </a:custGeom>
            <a:solidFill>
              <a:srgbClr val="FBF6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45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4BBD07B-5F95-EEB1-00E7-A61D71365F9D}"/>
              </a:ext>
            </a:extLst>
          </p:cNvPr>
          <p:cNvGrpSpPr/>
          <p:nvPr/>
        </p:nvGrpSpPr>
        <p:grpSpPr>
          <a:xfrm>
            <a:off x="4926140" y="111315"/>
            <a:ext cx="3802363" cy="4092033"/>
            <a:chOff x="2919374" y="281088"/>
            <a:chExt cx="6091113" cy="6555144"/>
          </a:xfrm>
        </p:grpSpPr>
        <p:sp>
          <p:nvSpPr>
            <p:cNvPr id="29" name="Rectangle 57">
              <a:extLst>
                <a:ext uri="{FF2B5EF4-FFF2-40B4-BE49-F238E27FC236}">
                  <a16:creationId xmlns:a16="http://schemas.microsoft.com/office/drawing/2014/main" id="{1BECD7D5-131B-3791-4BCF-192D50220DDF}"/>
                </a:ext>
              </a:extLst>
            </p:cNvPr>
            <p:cNvSpPr/>
            <p:nvPr/>
          </p:nvSpPr>
          <p:spPr>
            <a:xfrm>
              <a:off x="4852707" y="5243515"/>
              <a:ext cx="1243292" cy="1592717"/>
            </a:xfrm>
            <a:custGeom>
              <a:avLst/>
              <a:gdLst>
                <a:gd name="connsiteX0" fmla="*/ 0 w 729476"/>
                <a:gd name="connsiteY0" fmla="*/ 0 h 353665"/>
                <a:gd name="connsiteX1" fmla="*/ 729476 w 729476"/>
                <a:gd name="connsiteY1" fmla="*/ 0 h 353665"/>
                <a:gd name="connsiteX2" fmla="*/ 729476 w 729476"/>
                <a:gd name="connsiteY2" fmla="*/ 353665 h 353665"/>
                <a:gd name="connsiteX3" fmla="*/ 0 w 729476"/>
                <a:gd name="connsiteY3" fmla="*/ 353665 h 353665"/>
                <a:gd name="connsiteX4" fmla="*/ 0 w 729476"/>
                <a:gd name="connsiteY4" fmla="*/ 0 h 353665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0 w 729476"/>
                <a:gd name="connsiteY3" fmla="*/ 353665 h 991840"/>
                <a:gd name="connsiteX4" fmla="*/ 0 w 729476"/>
                <a:gd name="connsiteY4" fmla="*/ 0 h 991840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238125 w 729476"/>
                <a:gd name="connsiteY3" fmla="*/ 982315 h 991840"/>
                <a:gd name="connsiteX4" fmla="*/ 0 w 729476"/>
                <a:gd name="connsiteY4" fmla="*/ 0 h 991840"/>
                <a:gd name="connsiteX0" fmla="*/ 299224 w 1028700"/>
                <a:gd name="connsiteY0" fmla="*/ 0 h 1166917"/>
                <a:gd name="connsiteX1" fmla="*/ 1028700 w 1028700"/>
                <a:gd name="connsiteY1" fmla="*/ 0 h 1166917"/>
                <a:gd name="connsiteX2" fmla="*/ 828675 w 1028700"/>
                <a:gd name="connsiteY2" fmla="*/ 991840 h 1166917"/>
                <a:gd name="connsiteX3" fmla="*/ 0 w 1028700"/>
                <a:gd name="connsiteY3" fmla="*/ 1166811 h 1166917"/>
                <a:gd name="connsiteX4" fmla="*/ 537349 w 1028700"/>
                <a:gd name="connsiteY4" fmla="*/ 982315 h 1166917"/>
                <a:gd name="connsiteX5" fmla="*/ 299224 w 1028700"/>
                <a:gd name="connsiteY5" fmla="*/ 0 h 1166917"/>
                <a:gd name="connsiteX0" fmla="*/ 302540 w 1032016"/>
                <a:gd name="connsiteY0" fmla="*/ 0 h 1294787"/>
                <a:gd name="connsiteX1" fmla="*/ 1032016 w 1032016"/>
                <a:gd name="connsiteY1" fmla="*/ 0 h 1294787"/>
                <a:gd name="connsiteX2" fmla="*/ 831991 w 1032016"/>
                <a:gd name="connsiteY2" fmla="*/ 991840 h 1294787"/>
                <a:gd name="connsiteX3" fmla="*/ 365266 w 1032016"/>
                <a:gd name="connsiteY3" fmla="*/ 1290636 h 1294787"/>
                <a:gd name="connsiteX4" fmla="*/ 3316 w 1032016"/>
                <a:gd name="connsiteY4" fmla="*/ 1166811 h 1294787"/>
                <a:gd name="connsiteX5" fmla="*/ 540665 w 1032016"/>
                <a:gd name="connsiteY5" fmla="*/ 982315 h 1294787"/>
                <a:gd name="connsiteX6" fmla="*/ 302540 w 1032016"/>
                <a:gd name="connsiteY6" fmla="*/ 0 h 1294787"/>
                <a:gd name="connsiteX0" fmla="*/ 302294 w 1031770"/>
                <a:gd name="connsiteY0" fmla="*/ 0 h 1290899"/>
                <a:gd name="connsiteX1" fmla="*/ 1031770 w 1031770"/>
                <a:gd name="connsiteY1" fmla="*/ 0 h 1290899"/>
                <a:gd name="connsiteX2" fmla="*/ 831745 w 1031770"/>
                <a:gd name="connsiteY2" fmla="*/ 991840 h 1290899"/>
                <a:gd name="connsiteX3" fmla="*/ 717445 w 1031770"/>
                <a:gd name="connsiteY3" fmla="*/ 1185861 h 1290899"/>
                <a:gd name="connsiteX4" fmla="*/ 365020 w 1031770"/>
                <a:gd name="connsiteY4" fmla="*/ 1290636 h 1290899"/>
                <a:gd name="connsiteX5" fmla="*/ 3070 w 1031770"/>
                <a:gd name="connsiteY5" fmla="*/ 1166811 h 1290899"/>
                <a:gd name="connsiteX6" fmla="*/ 540419 w 1031770"/>
                <a:gd name="connsiteY6" fmla="*/ 982315 h 1290899"/>
                <a:gd name="connsiteX7" fmla="*/ 302294 w 1031770"/>
                <a:gd name="connsiteY7" fmla="*/ 0 h 1290899"/>
                <a:gd name="connsiteX0" fmla="*/ 125436 w 854912"/>
                <a:gd name="connsiteY0" fmla="*/ 0 h 1290922"/>
                <a:gd name="connsiteX1" fmla="*/ 854912 w 854912"/>
                <a:gd name="connsiteY1" fmla="*/ 0 h 1290922"/>
                <a:gd name="connsiteX2" fmla="*/ 654887 w 854912"/>
                <a:gd name="connsiteY2" fmla="*/ 991840 h 1290922"/>
                <a:gd name="connsiteX3" fmla="*/ 540587 w 854912"/>
                <a:gd name="connsiteY3" fmla="*/ 1185861 h 1290922"/>
                <a:gd name="connsiteX4" fmla="*/ 188162 w 854912"/>
                <a:gd name="connsiteY4" fmla="*/ 1290636 h 1290922"/>
                <a:gd name="connsiteX5" fmla="*/ 7187 w 854912"/>
                <a:gd name="connsiteY5" fmla="*/ 1176336 h 1290922"/>
                <a:gd name="connsiteX6" fmla="*/ 363561 w 854912"/>
                <a:gd name="connsiteY6" fmla="*/ 982315 h 1290922"/>
                <a:gd name="connsiteX7" fmla="*/ 125436 w 854912"/>
                <a:gd name="connsiteY7" fmla="*/ 0 h 1290922"/>
                <a:gd name="connsiteX0" fmla="*/ 491327 w 1220803"/>
                <a:gd name="connsiteY0" fmla="*/ 0 h 1290922"/>
                <a:gd name="connsiteX1" fmla="*/ 1220803 w 1220803"/>
                <a:gd name="connsiteY1" fmla="*/ 0 h 1290922"/>
                <a:gd name="connsiteX2" fmla="*/ 1020778 w 1220803"/>
                <a:gd name="connsiteY2" fmla="*/ 991840 h 1290922"/>
                <a:gd name="connsiteX3" fmla="*/ 906478 w 1220803"/>
                <a:gd name="connsiteY3" fmla="*/ 1185861 h 1290922"/>
                <a:gd name="connsiteX4" fmla="*/ 554053 w 1220803"/>
                <a:gd name="connsiteY4" fmla="*/ 1290636 h 1290922"/>
                <a:gd name="connsiteX5" fmla="*/ 373078 w 1220803"/>
                <a:gd name="connsiteY5" fmla="*/ 1176336 h 1290922"/>
                <a:gd name="connsiteX6" fmla="*/ 729452 w 1220803"/>
                <a:gd name="connsiteY6" fmla="*/ 982315 h 1290922"/>
                <a:gd name="connsiteX7" fmla="*/ 491327 w 1220803"/>
                <a:gd name="connsiteY7" fmla="*/ 0 h 1290922"/>
                <a:gd name="connsiteX0" fmla="*/ 526460 w 1255936"/>
                <a:gd name="connsiteY0" fmla="*/ 0 h 1290922"/>
                <a:gd name="connsiteX1" fmla="*/ 1255936 w 1255936"/>
                <a:gd name="connsiteY1" fmla="*/ 0 h 1290922"/>
                <a:gd name="connsiteX2" fmla="*/ 1055911 w 1255936"/>
                <a:gd name="connsiteY2" fmla="*/ 991840 h 1290922"/>
                <a:gd name="connsiteX3" fmla="*/ 941611 w 1255936"/>
                <a:gd name="connsiteY3" fmla="*/ 1185861 h 1290922"/>
                <a:gd name="connsiteX4" fmla="*/ 589186 w 1255936"/>
                <a:gd name="connsiteY4" fmla="*/ 1290636 h 1290922"/>
                <a:gd name="connsiteX5" fmla="*/ 408211 w 1255936"/>
                <a:gd name="connsiteY5" fmla="*/ 1176336 h 1290922"/>
                <a:gd name="connsiteX6" fmla="*/ 764585 w 1255936"/>
                <a:gd name="connsiteY6" fmla="*/ 982315 h 1290922"/>
                <a:gd name="connsiteX7" fmla="*/ 526460 w 1255936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461657"/>
                <a:gd name="connsiteX1" fmla="*/ 1243292 w 1243292"/>
                <a:gd name="connsiteY1" fmla="*/ 0 h 1461657"/>
                <a:gd name="connsiteX2" fmla="*/ 1043267 w 1243292"/>
                <a:gd name="connsiteY2" fmla="*/ 991840 h 1461657"/>
                <a:gd name="connsiteX3" fmla="*/ 928967 w 1243292"/>
                <a:gd name="connsiteY3" fmla="*/ 1185861 h 1461657"/>
                <a:gd name="connsiteX4" fmla="*/ 576542 w 1243292"/>
                <a:gd name="connsiteY4" fmla="*/ 1290636 h 1461657"/>
                <a:gd name="connsiteX5" fmla="*/ 395567 w 1243292"/>
                <a:gd name="connsiteY5" fmla="*/ 1176336 h 1461657"/>
                <a:gd name="connsiteX6" fmla="*/ 751941 w 1243292"/>
                <a:gd name="connsiteY6" fmla="*/ 982315 h 1461657"/>
                <a:gd name="connsiteX7" fmla="*/ 513816 w 1243292"/>
                <a:gd name="connsiteY7" fmla="*/ 0 h 1461657"/>
                <a:gd name="connsiteX0" fmla="*/ 536560 w 1266036"/>
                <a:gd name="connsiteY0" fmla="*/ 0 h 1459968"/>
                <a:gd name="connsiteX1" fmla="*/ 1266036 w 1266036"/>
                <a:gd name="connsiteY1" fmla="*/ 0 h 1459968"/>
                <a:gd name="connsiteX2" fmla="*/ 1066011 w 1266036"/>
                <a:gd name="connsiteY2" fmla="*/ 991840 h 1459968"/>
                <a:gd name="connsiteX3" fmla="*/ 951711 w 1266036"/>
                <a:gd name="connsiteY3" fmla="*/ 1185861 h 1459968"/>
                <a:gd name="connsiteX4" fmla="*/ 599286 w 1266036"/>
                <a:gd name="connsiteY4" fmla="*/ 1290636 h 1459968"/>
                <a:gd name="connsiteX5" fmla="*/ 418311 w 1266036"/>
                <a:gd name="connsiteY5" fmla="*/ 1176336 h 1459968"/>
                <a:gd name="connsiteX6" fmla="*/ 774685 w 1266036"/>
                <a:gd name="connsiteY6" fmla="*/ 982315 h 1459968"/>
                <a:gd name="connsiteX7" fmla="*/ 536560 w 1266036"/>
                <a:gd name="connsiteY7" fmla="*/ 0 h 1459968"/>
                <a:gd name="connsiteX0" fmla="*/ 513816 w 1243292"/>
                <a:gd name="connsiteY0" fmla="*/ 0 h 1466223"/>
                <a:gd name="connsiteX1" fmla="*/ 1243292 w 1243292"/>
                <a:gd name="connsiteY1" fmla="*/ 0 h 1466223"/>
                <a:gd name="connsiteX2" fmla="*/ 1043267 w 1243292"/>
                <a:gd name="connsiteY2" fmla="*/ 991840 h 1466223"/>
                <a:gd name="connsiteX3" fmla="*/ 928967 w 1243292"/>
                <a:gd name="connsiteY3" fmla="*/ 1185861 h 1466223"/>
                <a:gd name="connsiteX4" fmla="*/ 576542 w 1243292"/>
                <a:gd name="connsiteY4" fmla="*/ 1290636 h 1466223"/>
                <a:gd name="connsiteX5" fmla="*/ 395567 w 1243292"/>
                <a:gd name="connsiteY5" fmla="*/ 1176336 h 1466223"/>
                <a:gd name="connsiteX6" fmla="*/ 751941 w 1243292"/>
                <a:gd name="connsiteY6" fmla="*/ 982315 h 1466223"/>
                <a:gd name="connsiteX7" fmla="*/ 513816 w 1243292"/>
                <a:gd name="connsiteY7" fmla="*/ 0 h 1466223"/>
                <a:gd name="connsiteX0" fmla="*/ 513816 w 1243292"/>
                <a:gd name="connsiteY0" fmla="*/ 0 h 1457884"/>
                <a:gd name="connsiteX1" fmla="*/ 1243292 w 1243292"/>
                <a:gd name="connsiteY1" fmla="*/ 0 h 1457884"/>
                <a:gd name="connsiteX2" fmla="*/ 1043267 w 1243292"/>
                <a:gd name="connsiteY2" fmla="*/ 991840 h 1457884"/>
                <a:gd name="connsiteX3" fmla="*/ 928967 w 1243292"/>
                <a:gd name="connsiteY3" fmla="*/ 1185861 h 1457884"/>
                <a:gd name="connsiteX4" fmla="*/ 576542 w 1243292"/>
                <a:gd name="connsiteY4" fmla="*/ 1290636 h 1457884"/>
                <a:gd name="connsiteX5" fmla="*/ 395567 w 1243292"/>
                <a:gd name="connsiteY5" fmla="*/ 1176336 h 1457884"/>
                <a:gd name="connsiteX6" fmla="*/ 751941 w 1243292"/>
                <a:gd name="connsiteY6" fmla="*/ 982315 h 1457884"/>
                <a:gd name="connsiteX7" fmla="*/ 513816 w 1243292"/>
                <a:gd name="connsiteY7" fmla="*/ 0 h 1457884"/>
                <a:gd name="connsiteX0" fmla="*/ 513816 w 1243292"/>
                <a:gd name="connsiteY0" fmla="*/ 0 h 1545790"/>
                <a:gd name="connsiteX1" fmla="*/ 1243292 w 1243292"/>
                <a:gd name="connsiteY1" fmla="*/ 0 h 1545790"/>
                <a:gd name="connsiteX2" fmla="*/ 1043267 w 1243292"/>
                <a:gd name="connsiteY2" fmla="*/ 991840 h 1545790"/>
                <a:gd name="connsiteX3" fmla="*/ 928967 w 1243292"/>
                <a:gd name="connsiteY3" fmla="*/ 1185861 h 1545790"/>
                <a:gd name="connsiteX4" fmla="*/ 576542 w 1243292"/>
                <a:gd name="connsiteY4" fmla="*/ 1290636 h 1545790"/>
                <a:gd name="connsiteX5" fmla="*/ 395567 w 1243292"/>
                <a:gd name="connsiteY5" fmla="*/ 1176336 h 1545790"/>
                <a:gd name="connsiteX6" fmla="*/ 751941 w 1243292"/>
                <a:gd name="connsiteY6" fmla="*/ 982315 h 1545790"/>
                <a:gd name="connsiteX7" fmla="*/ 513816 w 1243292"/>
                <a:gd name="connsiteY7" fmla="*/ 0 h 1545790"/>
                <a:gd name="connsiteX0" fmla="*/ 513816 w 1243292"/>
                <a:gd name="connsiteY0" fmla="*/ 0 h 1587252"/>
                <a:gd name="connsiteX1" fmla="*/ 1243292 w 1243292"/>
                <a:gd name="connsiteY1" fmla="*/ 0 h 1587252"/>
                <a:gd name="connsiteX2" fmla="*/ 1043267 w 1243292"/>
                <a:gd name="connsiteY2" fmla="*/ 991840 h 1587252"/>
                <a:gd name="connsiteX3" fmla="*/ 928967 w 1243292"/>
                <a:gd name="connsiteY3" fmla="*/ 1185861 h 1587252"/>
                <a:gd name="connsiteX4" fmla="*/ 576542 w 1243292"/>
                <a:gd name="connsiteY4" fmla="*/ 1290636 h 1587252"/>
                <a:gd name="connsiteX5" fmla="*/ 395567 w 1243292"/>
                <a:gd name="connsiteY5" fmla="*/ 1176336 h 1587252"/>
                <a:gd name="connsiteX6" fmla="*/ 751941 w 1243292"/>
                <a:gd name="connsiteY6" fmla="*/ 982315 h 1587252"/>
                <a:gd name="connsiteX7" fmla="*/ 513816 w 1243292"/>
                <a:gd name="connsiteY7" fmla="*/ 0 h 1587252"/>
                <a:gd name="connsiteX0" fmla="*/ 513816 w 1243292"/>
                <a:gd name="connsiteY0" fmla="*/ 0 h 1589955"/>
                <a:gd name="connsiteX1" fmla="*/ 1243292 w 1243292"/>
                <a:gd name="connsiteY1" fmla="*/ 0 h 1589955"/>
                <a:gd name="connsiteX2" fmla="*/ 1043267 w 1243292"/>
                <a:gd name="connsiteY2" fmla="*/ 991840 h 1589955"/>
                <a:gd name="connsiteX3" fmla="*/ 928967 w 1243292"/>
                <a:gd name="connsiteY3" fmla="*/ 1185861 h 1589955"/>
                <a:gd name="connsiteX4" fmla="*/ 379693 w 1243292"/>
                <a:gd name="connsiteY4" fmla="*/ 1589085 h 1589955"/>
                <a:gd name="connsiteX5" fmla="*/ 576542 w 1243292"/>
                <a:gd name="connsiteY5" fmla="*/ 1290636 h 1589955"/>
                <a:gd name="connsiteX6" fmla="*/ 395567 w 1243292"/>
                <a:gd name="connsiteY6" fmla="*/ 1176336 h 1589955"/>
                <a:gd name="connsiteX7" fmla="*/ 751941 w 1243292"/>
                <a:gd name="connsiteY7" fmla="*/ 982315 h 1589955"/>
                <a:gd name="connsiteX8" fmla="*/ 513816 w 1243292"/>
                <a:gd name="connsiteY8" fmla="*/ 0 h 1589955"/>
                <a:gd name="connsiteX0" fmla="*/ 513816 w 1243292"/>
                <a:gd name="connsiteY0" fmla="*/ 0 h 1589998"/>
                <a:gd name="connsiteX1" fmla="*/ 1243292 w 1243292"/>
                <a:gd name="connsiteY1" fmla="*/ 0 h 1589998"/>
                <a:gd name="connsiteX2" fmla="*/ 1043267 w 1243292"/>
                <a:gd name="connsiteY2" fmla="*/ 991840 h 1589998"/>
                <a:gd name="connsiteX3" fmla="*/ 928967 w 1243292"/>
                <a:gd name="connsiteY3" fmla="*/ 1185861 h 1589998"/>
                <a:gd name="connsiteX4" fmla="*/ 379693 w 1243292"/>
                <a:gd name="connsiteY4" fmla="*/ 1589085 h 1589998"/>
                <a:gd name="connsiteX5" fmla="*/ 576542 w 1243292"/>
                <a:gd name="connsiteY5" fmla="*/ 1290636 h 1589998"/>
                <a:gd name="connsiteX6" fmla="*/ 395567 w 1243292"/>
                <a:gd name="connsiteY6" fmla="*/ 1176336 h 1589998"/>
                <a:gd name="connsiteX7" fmla="*/ 751941 w 1243292"/>
                <a:gd name="connsiteY7" fmla="*/ 982315 h 1589998"/>
                <a:gd name="connsiteX8" fmla="*/ 513816 w 1243292"/>
                <a:gd name="connsiteY8" fmla="*/ 0 h 1589998"/>
                <a:gd name="connsiteX0" fmla="*/ 513816 w 1243292"/>
                <a:gd name="connsiteY0" fmla="*/ 0 h 1590308"/>
                <a:gd name="connsiteX1" fmla="*/ 1243292 w 1243292"/>
                <a:gd name="connsiteY1" fmla="*/ 0 h 1590308"/>
                <a:gd name="connsiteX2" fmla="*/ 1043267 w 1243292"/>
                <a:gd name="connsiteY2" fmla="*/ 991840 h 1590308"/>
                <a:gd name="connsiteX3" fmla="*/ 928967 w 1243292"/>
                <a:gd name="connsiteY3" fmla="*/ 1185861 h 1590308"/>
                <a:gd name="connsiteX4" fmla="*/ 379693 w 1243292"/>
                <a:gd name="connsiteY4" fmla="*/ 1589085 h 1590308"/>
                <a:gd name="connsiteX5" fmla="*/ 576542 w 1243292"/>
                <a:gd name="connsiteY5" fmla="*/ 1290636 h 1590308"/>
                <a:gd name="connsiteX6" fmla="*/ 395567 w 1243292"/>
                <a:gd name="connsiteY6" fmla="*/ 1176336 h 1590308"/>
                <a:gd name="connsiteX7" fmla="*/ 751941 w 1243292"/>
                <a:gd name="connsiteY7" fmla="*/ 982315 h 1590308"/>
                <a:gd name="connsiteX8" fmla="*/ 513816 w 1243292"/>
                <a:gd name="connsiteY8" fmla="*/ 0 h 1590308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292" h="1592717">
                  <a:moveTo>
                    <a:pt x="513816" y="0"/>
                  </a:moveTo>
                  <a:lnTo>
                    <a:pt x="1243292" y="0"/>
                  </a:lnTo>
                  <a:cubicBezTo>
                    <a:pt x="1176617" y="330613"/>
                    <a:pt x="906742" y="365952"/>
                    <a:pt x="1043267" y="991840"/>
                  </a:cubicBezTo>
                  <a:cubicBezTo>
                    <a:pt x="1278217" y="1087883"/>
                    <a:pt x="1006755" y="1136062"/>
                    <a:pt x="928967" y="1185861"/>
                  </a:cubicBezTo>
                  <a:cubicBezTo>
                    <a:pt x="813080" y="1282227"/>
                    <a:pt x="413030" y="1606548"/>
                    <a:pt x="373343" y="1592260"/>
                  </a:cubicBezTo>
                  <a:cubicBezTo>
                    <a:pt x="320956" y="1584322"/>
                    <a:pt x="416205" y="1368952"/>
                    <a:pt x="576542" y="1290636"/>
                  </a:cubicBezTo>
                  <a:cubicBezTo>
                    <a:pt x="-485495" y="1720848"/>
                    <a:pt x="250447" y="1186448"/>
                    <a:pt x="395567" y="1176336"/>
                  </a:cubicBezTo>
                  <a:cubicBezTo>
                    <a:pt x="-542917" y="1302162"/>
                    <a:pt x="442650" y="989839"/>
                    <a:pt x="751941" y="982315"/>
                  </a:cubicBezTo>
                  <a:cubicBezTo>
                    <a:pt x="791628" y="673927"/>
                    <a:pt x="593191" y="327438"/>
                    <a:pt x="513816" y="0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57">
              <a:extLst>
                <a:ext uri="{FF2B5EF4-FFF2-40B4-BE49-F238E27FC236}">
                  <a16:creationId xmlns:a16="http://schemas.microsoft.com/office/drawing/2014/main" id="{6E474D6C-69D5-7021-C068-A930F4D47F8C}"/>
                </a:ext>
              </a:extLst>
            </p:cNvPr>
            <p:cNvSpPr/>
            <p:nvPr/>
          </p:nvSpPr>
          <p:spPr>
            <a:xfrm>
              <a:off x="4079278" y="5033268"/>
              <a:ext cx="1244244" cy="1486060"/>
            </a:xfrm>
            <a:custGeom>
              <a:avLst/>
              <a:gdLst>
                <a:gd name="connsiteX0" fmla="*/ 0 w 729476"/>
                <a:gd name="connsiteY0" fmla="*/ 0 h 353665"/>
                <a:gd name="connsiteX1" fmla="*/ 729476 w 729476"/>
                <a:gd name="connsiteY1" fmla="*/ 0 h 353665"/>
                <a:gd name="connsiteX2" fmla="*/ 729476 w 729476"/>
                <a:gd name="connsiteY2" fmla="*/ 353665 h 353665"/>
                <a:gd name="connsiteX3" fmla="*/ 0 w 729476"/>
                <a:gd name="connsiteY3" fmla="*/ 353665 h 353665"/>
                <a:gd name="connsiteX4" fmla="*/ 0 w 729476"/>
                <a:gd name="connsiteY4" fmla="*/ 0 h 353665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0 w 729476"/>
                <a:gd name="connsiteY3" fmla="*/ 353665 h 991840"/>
                <a:gd name="connsiteX4" fmla="*/ 0 w 729476"/>
                <a:gd name="connsiteY4" fmla="*/ 0 h 991840"/>
                <a:gd name="connsiteX0" fmla="*/ 0 w 729476"/>
                <a:gd name="connsiteY0" fmla="*/ 0 h 991840"/>
                <a:gd name="connsiteX1" fmla="*/ 729476 w 729476"/>
                <a:gd name="connsiteY1" fmla="*/ 0 h 991840"/>
                <a:gd name="connsiteX2" fmla="*/ 529451 w 729476"/>
                <a:gd name="connsiteY2" fmla="*/ 991840 h 991840"/>
                <a:gd name="connsiteX3" fmla="*/ 238125 w 729476"/>
                <a:gd name="connsiteY3" fmla="*/ 982315 h 991840"/>
                <a:gd name="connsiteX4" fmla="*/ 0 w 729476"/>
                <a:gd name="connsiteY4" fmla="*/ 0 h 991840"/>
                <a:gd name="connsiteX0" fmla="*/ 299224 w 1028700"/>
                <a:gd name="connsiteY0" fmla="*/ 0 h 1166917"/>
                <a:gd name="connsiteX1" fmla="*/ 1028700 w 1028700"/>
                <a:gd name="connsiteY1" fmla="*/ 0 h 1166917"/>
                <a:gd name="connsiteX2" fmla="*/ 828675 w 1028700"/>
                <a:gd name="connsiteY2" fmla="*/ 991840 h 1166917"/>
                <a:gd name="connsiteX3" fmla="*/ 0 w 1028700"/>
                <a:gd name="connsiteY3" fmla="*/ 1166811 h 1166917"/>
                <a:gd name="connsiteX4" fmla="*/ 537349 w 1028700"/>
                <a:gd name="connsiteY4" fmla="*/ 982315 h 1166917"/>
                <a:gd name="connsiteX5" fmla="*/ 299224 w 1028700"/>
                <a:gd name="connsiteY5" fmla="*/ 0 h 1166917"/>
                <a:gd name="connsiteX0" fmla="*/ 302540 w 1032016"/>
                <a:gd name="connsiteY0" fmla="*/ 0 h 1294787"/>
                <a:gd name="connsiteX1" fmla="*/ 1032016 w 1032016"/>
                <a:gd name="connsiteY1" fmla="*/ 0 h 1294787"/>
                <a:gd name="connsiteX2" fmla="*/ 831991 w 1032016"/>
                <a:gd name="connsiteY2" fmla="*/ 991840 h 1294787"/>
                <a:gd name="connsiteX3" fmla="*/ 365266 w 1032016"/>
                <a:gd name="connsiteY3" fmla="*/ 1290636 h 1294787"/>
                <a:gd name="connsiteX4" fmla="*/ 3316 w 1032016"/>
                <a:gd name="connsiteY4" fmla="*/ 1166811 h 1294787"/>
                <a:gd name="connsiteX5" fmla="*/ 540665 w 1032016"/>
                <a:gd name="connsiteY5" fmla="*/ 982315 h 1294787"/>
                <a:gd name="connsiteX6" fmla="*/ 302540 w 1032016"/>
                <a:gd name="connsiteY6" fmla="*/ 0 h 1294787"/>
                <a:gd name="connsiteX0" fmla="*/ 302294 w 1031770"/>
                <a:gd name="connsiteY0" fmla="*/ 0 h 1290899"/>
                <a:gd name="connsiteX1" fmla="*/ 1031770 w 1031770"/>
                <a:gd name="connsiteY1" fmla="*/ 0 h 1290899"/>
                <a:gd name="connsiteX2" fmla="*/ 831745 w 1031770"/>
                <a:gd name="connsiteY2" fmla="*/ 991840 h 1290899"/>
                <a:gd name="connsiteX3" fmla="*/ 717445 w 1031770"/>
                <a:gd name="connsiteY3" fmla="*/ 1185861 h 1290899"/>
                <a:gd name="connsiteX4" fmla="*/ 365020 w 1031770"/>
                <a:gd name="connsiteY4" fmla="*/ 1290636 h 1290899"/>
                <a:gd name="connsiteX5" fmla="*/ 3070 w 1031770"/>
                <a:gd name="connsiteY5" fmla="*/ 1166811 h 1290899"/>
                <a:gd name="connsiteX6" fmla="*/ 540419 w 1031770"/>
                <a:gd name="connsiteY6" fmla="*/ 982315 h 1290899"/>
                <a:gd name="connsiteX7" fmla="*/ 302294 w 1031770"/>
                <a:gd name="connsiteY7" fmla="*/ 0 h 1290899"/>
                <a:gd name="connsiteX0" fmla="*/ 125436 w 854912"/>
                <a:gd name="connsiteY0" fmla="*/ 0 h 1290922"/>
                <a:gd name="connsiteX1" fmla="*/ 854912 w 854912"/>
                <a:gd name="connsiteY1" fmla="*/ 0 h 1290922"/>
                <a:gd name="connsiteX2" fmla="*/ 654887 w 854912"/>
                <a:gd name="connsiteY2" fmla="*/ 991840 h 1290922"/>
                <a:gd name="connsiteX3" fmla="*/ 540587 w 854912"/>
                <a:gd name="connsiteY3" fmla="*/ 1185861 h 1290922"/>
                <a:gd name="connsiteX4" fmla="*/ 188162 w 854912"/>
                <a:gd name="connsiteY4" fmla="*/ 1290636 h 1290922"/>
                <a:gd name="connsiteX5" fmla="*/ 7187 w 854912"/>
                <a:gd name="connsiteY5" fmla="*/ 1176336 h 1290922"/>
                <a:gd name="connsiteX6" fmla="*/ 363561 w 854912"/>
                <a:gd name="connsiteY6" fmla="*/ 982315 h 1290922"/>
                <a:gd name="connsiteX7" fmla="*/ 125436 w 854912"/>
                <a:gd name="connsiteY7" fmla="*/ 0 h 1290922"/>
                <a:gd name="connsiteX0" fmla="*/ 491327 w 1220803"/>
                <a:gd name="connsiteY0" fmla="*/ 0 h 1290922"/>
                <a:gd name="connsiteX1" fmla="*/ 1220803 w 1220803"/>
                <a:gd name="connsiteY1" fmla="*/ 0 h 1290922"/>
                <a:gd name="connsiteX2" fmla="*/ 1020778 w 1220803"/>
                <a:gd name="connsiteY2" fmla="*/ 991840 h 1290922"/>
                <a:gd name="connsiteX3" fmla="*/ 906478 w 1220803"/>
                <a:gd name="connsiteY3" fmla="*/ 1185861 h 1290922"/>
                <a:gd name="connsiteX4" fmla="*/ 554053 w 1220803"/>
                <a:gd name="connsiteY4" fmla="*/ 1290636 h 1290922"/>
                <a:gd name="connsiteX5" fmla="*/ 373078 w 1220803"/>
                <a:gd name="connsiteY5" fmla="*/ 1176336 h 1290922"/>
                <a:gd name="connsiteX6" fmla="*/ 729452 w 1220803"/>
                <a:gd name="connsiteY6" fmla="*/ 982315 h 1290922"/>
                <a:gd name="connsiteX7" fmla="*/ 491327 w 1220803"/>
                <a:gd name="connsiteY7" fmla="*/ 0 h 1290922"/>
                <a:gd name="connsiteX0" fmla="*/ 526460 w 1255936"/>
                <a:gd name="connsiteY0" fmla="*/ 0 h 1290922"/>
                <a:gd name="connsiteX1" fmla="*/ 1255936 w 1255936"/>
                <a:gd name="connsiteY1" fmla="*/ 0 h 1290922"/>
                <a:gd name="connsiteX2" fmla="*/ 1055911 w 1255936"/>
                <a:gd name="connsiteY2" fmla="*/ 991840 h 1290922"/>
                <a:gd name="connsiteX3" fmla="*/ 941611 w 1255936"/>
                <a:gd name="connsiteY3" fmla="*/ 1185861 h 1290922"/>
                <a:gd name="connsiteX4" fmla="*/ 589186 w 1255936"/>
                <a:gd name="connsiteY4" fmla="*/ 1290636 h 1290922"/>
                <a:gd name="connsiteX5" fmla="*/ 408211 w 1255936"/>
                <a:gd name="connsiteY5" fmla="*/ 1176336 h 1290922"/>
                <a:gd name="connsiteX6" fmla="*/ 764585 w 1255936"/>
                <a:gd name="connsiteY6" fmla="*/ 982315 h 1290922"/>
                <a:gd name="connsiteX7" fmla="*/ 526460 w 1255936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290922"/>
                <a:gd name="connsiteX1" fmla="*/ 1243292 w 1243292"/>
                <a:gd name="connsiteY1" fmla="*/ 0 h 1290922"/>
                <a:gd name="connsiteX2" fmla="*/ 1043267 w 1243292"/>
                <a:gd name="connsiteY2" fmla="*/ 991840 h 1290922"/>
                <a:gd name="connsiteX3" fmla="*/ 928967 w 1243292"/>
                <a:gd name="connsiteY3" fmla="*/ 1185861 h 1290922"/>
                <a:gd name="connsiteX4" fmla="*/ 576542 w 1243292"/>
                <a:gd name="connsiteY4" fmla="*/ 1290636 h 1290922"/>
                <a:gd name="connsiteX5" fmla="*/ 395567 w 1243292"/>
                <a:gd name="connsiteY5" fmla="*/ 1176336 h 1290922"/>
                <a:gd name="connsiteX6" fmla="*/ 751941 w 1243292"/>
                <a:gd name="connsiteY6" fmla="*/ 982315 h 1290922"/>
                <a:gd name="connsiteX7" fmla="*/ 513816 w 1243292"/>
                <a:gd name="connsiteY7" fmla="*/ 0 h 1290922"/>
                <a:gd name="connsiteX0" fmla="*/ 513816 w 1243292"/>
                <a:gd name="connsiteY0" fmla="*/ 0 h 1461657"/>
                <a:gd name="connsiteX1" fmla="*/ 1243292 w 1243292"/>
                <a:gd name="connsiteY1" fmla="*/ 0 h 1461657"/>
                <a:gd name="connsiteX2" fmla="*/ 1043267 w 1243292"/>
                <a:gd name="connsiteY2" fmla="*/ 991840 h 1461657"/>
                <a:gd name="connsiteX3" fmla="*/ 928967 w 1243292"/>
                <a:gd name="connsiteY3" fmla="*/ 1185861 h 1461657"/>
                <a:gd name="connsiteX4" fmla="*/ 576542 w 1243292"/>
                <a:gd name="connsiteY4" fmla="*/ 1290636 h 1461657"/>
                <a:gd name="connsiteX5" fmla="*/ 395567 w 1243292"/>
                <a:gd name="connsiteY5" fmla="*/ 1176336 h 1461657"/>
                <a:gd name="connsiteX6" fmla="*/ 751941 w 1243292"/>
                <a:gd name="connsiteY6" fmla="*/ 982315 h 1461657"/>
                <a:gd name="connsiteX7" fmla="*/ 513816 w 1243292"/>
                <a:gd name="connsiteY7" fmla="*/ 0 h 1461657"/>
                <a:gd name="connsiteX0" fmla="*/ 536560 w 1266036"/>
                <a:gd name="connsiteY0" fmla="*/ 0 h 1459968"/>
                <a:gd name="connsiteX1" fmla="*/ 1266036 w 1266036"/>
                <a:gd name="connsiteY1" fmla="*/ 0 h 1459968"/>
                <a:gd name="connsiteX2" fmla="*/ 1066011 w 1266036"/>
                <a:gd name="connsiteY2" fmla="*/ 991840 h 1459968"/>
                <a:gd name="connsiteX3" fmla="*/ 951711 w 1266036"/>
                <a:gd name="connsiteY3" fmla="*/ 1185861 h 1459968"/>
                <a:gd name="connsiteX4" fmla="*/ 599286 w 1266036"/>
                <a:gd name="connsiteY4" fmla="*/ 1290636 h 1459968"/>
                <a:gd name="connsiteX5" fmla="*/ 418311 w 1266036"/>
                <a:gd name="connsiteY5" fmla="*/ 1176336 h 1459968"/>
                <a:gd name="connsiteX6" fmla="*/ 774685 w 1266036"/>
                <a:gd name="connsiteY6" fmla="*/ 982315 h 1459968"/>
                <a:gd name="connsiteX7" fmla="*/ 536560 w 1266036"/>
                <a:gd name="connsiteY7" fmla="*/ 0 h 1459968"/>
                <a:gd name="connsiteX0" fmla="*/ 513816 w 1243292"/>
                <a:gd name="connsiteY0" fmla="*/ 0 h 1466223"/>
                <a:gd name="connsiteX1" fmla="*/ 1243292 w 1243292"/>
                <a:gd name="connsiteY1" fmla="*/ 0 h 1466223"/>
                <a:gd name="connsiteX2" fmla="*/ 1043267 w 1243292"/>
                <a:gd name="connsiteY2" fmla="*/ 991840 h 1466223"/>
                <a:gd name="connsiteX3" fmla="*/ 928967 w 1243292"/>
                <a:gd name="connsiteY3" fmla="*/ 1185861 h 1466223"/>
                <a:gd name="connsiteX4" fmla="*/ 576542 w 1243292"/>
                <a:gd name="connsiteY4" fmla="*/ 1290636 h 1466223"/>
                <a:gd name="connsiteX5" fmla="*/ 395567 w 1243292"/>
                <a:gd name="connsiteY5" fmla="*/ 1176336 h 1466223"/>
                <a:gd name="connsiteX6" fmla="*/ 751941 w 1243292"/>
                <a:gd name="connsiteY6" fmla="*/ 982315 h 1466223"/>
                <a:gd name="connsiteX7" fmla="*/ 513816 w 1243292"/>
                <a:gd name="connsiteY7" fmla="*/ 0 h 1466223"/>
                <a:gd name="connsiteX0" fmla="*/ 513816 w 1243292"/>
                <a:gd name="connsiteY0" fmla="*/ 0 h 1457884"/>
                <a:gd name="connsiteX1" fmla="*/ 1243292 w 1243292"/>
                <a:gd name="connsiteY1" fmla="*/ 0 h 1457884"/>
                <a:gd name="connsiteX2" fmla="*/ 1043267 w 1243292"/>
                <a:gd name="connsiteY2" fmla="*/ 991840 h 1457884"/>
                <a:gd name="connsiteX3" fmla="*/ 928967 w 1243292"/>
                <a:gd name="connsiteY3" fmla="*/ 1185861 h 1457884"/>
                <a:gd name="connsiteX4" fmla="*/ 576542 w 1243292"/>
                <a:gd name="connsiteY4" fmla="*/ 1290636 h 1457884"/>
                <a:gd name="connsiteX5" fmla="*/ 395567 w 1243292"/>
                <a:gd name="connsiteY5" fmla="*/ 1176336 h 1457884"/>
                <a:gd name="connsiteX6" fmla="*/ 751941 w 1243292"/>
                <a:gd name="connsiteY6" fmla="*/ 982315 h 1457884"/>
                <a:gd name="connsiteX7" fmla="*/ 513816 w 1243292"/>
                <a:gd name="connsiteY7" fmla="*/ 0 h 1457884"/>
                <a:gd name="connsiteX0" fmla="*/ 513816 w 1243292"/>
                <a:gd name="connsiteY0" fmla="*/ 0 h 1545790"/>
                <a:gd name="connsiteX1" fmla="*/ 1243292 w 1243292"/>
                <a:gd name="connsiteY1" fmla="*/ 0 h 1545790"/>
                <a:gd name="connsiteX2" fmla="*/ 1043267 w 1243292"/>
                <a:gd name="connsiteY2" fmla="*/ 991840 h 1545790"/>
                <a:gd name="connsiteX3" fmla="*/ 928967 w 1243292"/>
                <a:gd name="connsiteY3" fmla="*/ 1185861 h 1545790"/>
                <a:gd name="connsiteX4" fmla="*/ 576542 w 1243292"/>
                <a:gd name="connsiteY4" fmla="*/ 1290636 h 1545790"/>
                <a:gd name="connsiteX5" fmla="*/ 395567 w 1243292"/>
                <a:gd name="connsiteY5" fmla="*/ 1176336 h 1545790"/>
                <a:gd name="connsiteX6" fmla="*/ 751941 w 1243292"/>
                <a:gd name="connsiteY6" fmla="*/ 982315 h 1545790"/>
                <a:gd name="connsiteX7" fmla="*/ 513816 w 1243292"/>
                <a:gd name="connsiteY7" fmla="*/ 0 h 1545790"/>
                <a:gd name="connsiteX0" fmla="*/ 513816 w 1243292"/>
                <a:gd name="connsiteY0" fmla="*/ 0 h 1587252"/>
                <a:gd name="connsiteX1" fmla="*/ 1243292 w 1243292"/>
                <a:gd name="connsiteY1" fmla="*/ 0 h 1587252"/>
                <a:gd name="connsiteX2" fmla="*/ 1043267 w 1243292"/>
                <a:gd name="connsiteY2" fmla="*/ 991840 h 1587252"/>
                <a:gd name="connsiteX3" fmla="*/ 928967 w 1243292"/>
                <a:gd name="connsiteY3" fmla="*/ 1185861 h 1587252"/>
                <a:gd name="connsiteX4" fmla="*/ 576542 w 1243292"/>
                <a:gd name="connsiteY4" fmla="*/ 1290636 h 1587252"/>
                <a:gd name="connsiteX5" fmla="*/ 395567 w 1243292"/>
                <a:gd name="connsiteY5" fmla="*/ 1176336 h 1587252"/>
                <a:gd name="connsiteX6" fmla="*/ 751941 w 1243292"/>
                <a:gd name="connsiteY6" fmla="*/ 982315 h 1587252"/>
                <a:gd name="connsiteX7" fmla="*/ 513816 w 1243292"/>
                <a:gd name="connsiteY7" fmla="*/ 0 h 1587252"/>
                <a:gd name="connsiteX0" fmla="*/ 513816 w 1243292"/>
                <a:gd name="connsiteY0" fmla="*/ 0 h 1589955"/>
                <a:gd name="connsiteX1" fmla="*/ 1243292 w 1243292"/>
                <a:gd name="connsiteY1" fmla="*/ 0 h 1589955"/>
                <a:gd name="connsiteX2" fmla="*/ 1043267 w 1243292"/>
                <a:gd name="connsiteY2" fmla="*/ 991840 h 1589955"/>
                <a:gd name="connsiteX3" fmla="*/ 928967 w 1243292"/>
                <a:gd name="connsiteY3" fmla="*/ 1185861 h 1589955"/>
                <a:gd name="connsiteX4" fmla="*/ 379693 w 1243292"/>
                <a:gd name="connsiteY4" fmla="*/ 1589085 h 1589955"/>
                <a:gd name="connsiteX5" fmla="*/ 576542 w 1243292"/>
                <a:gd name="connsiteY5" fmla="*/ 1290636 h 1589955"/>
                <a:gd name="connsiteX6" fmla="*/ 395567 w 1243292"/>
                <a:gd name="connsiteY6" fmla="*/ 1176336 h 1589955"/>
                <a:gd name="connsiteX7" fmla="*/ 751941 w 1243292"/>
                <a:gd name="connsiteY7" fmla="*/ 982315 h 1589955"/>
                <a:gd name="connsiteX8" fmla="*/ 513816 w 1243292"/>
                <a:gd name="connsiteY8" fmla="*/ 0 h 1589955"/>
                <a:gd name="connsiteX0" fmla="*/ 513816 w 1243292"/>
                <a:gd name="connsiteY0" fmla="*/ 0 h 1589998"/>
                <a:gd name="connsiteX1" fmla="*/ 1243292 w 1243292"/>
                <a:gd name="connsiteY1" fmla="*/ 0 h 1589998"/>
                <a:gd name="connsiteX2" fmla="*/ 1043267 w 1243292"/>
                <a:gd name="connsiteY2" fmla="*/ 991840 h 1589998"/>
                <a:gd name="connsiteX3" fmla="*/ 928967 w 1243292"/>
                <a:gd name="connsiteY3" fmla="*/ 1185861 h 1589998"/>
                <a:gd name="connsiteX4" fmla="*/ 379693 w 1243292"/>
                <a:gd name="connsiteY4" fmla="*/ 1589085 h 1589998"/>
                <a:gd name="connsiteX5" fmla="*/ 576542 w 1243292"/>
                <a:gd name="connsiteY5" fmla="*/ 1290636 h 1589998"/>
                <a:gd name="connsiteX6" fmla="*/ 395567 w 1243292"/>
                <a:gd name="connsiteY6" fmla="*/ 1176336 h 1589998"/>
                <a:gd name="connsiteX7" fmla="*/ 751941 w 1243292"/>
                <a:gd name="connsiteY7" fmla="*/ 982315 h 1589998"/>
                <a:gd name="connsiteX8" fmla="*/ 513816 w 1243292"/>
                <a:gd name="connsiteY8" fmla="*/ 0 h 1589998"/>
                <a:gd name="connsiteX0" fmla="*/ 513816 w 1243292"/>
                <a:gd name="connsiteY0" fmla="*/ 0 h 1590308"/>
                <a:gd name="connsiteX1" fmla="*/ 1243292 w 1243292"/>
                <a:gd name="connsiteY1" fmla="*/ 0 h 1590308"/>
                <a:gd name="connsiteX2" fmla="*/ 1043267 w 1243292"/>
                <a:gd name="connsiteY2" fmla="*/ 991840 h 1590308"/>
                <a:gd name="connsiteX3" fmla="*/ 928967 w 1243292"/>
                <a:gd name="connsiteY3" fmla="*/ 1185861 h 1590308"/>
                <a:gd name="connsiteX4" fmla="*/ 379693 w 1243292"/>
                <a:gd name="connsiteY4" fmla="*/ 1589085 h 1590308"/>
                <a:gd name="connsiteX5" fmla="*/ 576542 w 1243292"/>
                <a:gd name="connsiteY5" fmla="*/ 1290636 h 1590308"/>
                <a:gd name="connsiteX6" fmla="*/ 395567 w 1243292"/>
                <a:gd name="connsiteY6" fmla="*/ 1176336 h 1590308"/>
                <a:gd name="connsiteX7" fmla="*/ 751941 w 1243292"/>
                <a:gd name="connsiteY7" fmla="*/ 982315 h 1590308"/>
                <a:gd name="connsiteX8" fmla="*/ 513816 w 1243292"/>
                <a:gd name="connsiteY8" fmla="*/ 0 h 1590308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3472"/>
                <a:gd name="connsiteX1" fmla="*/ 1243292 w 1243292"/>
                <a:gd name="connsiteY1" fmla="*/ 0 h 1593472"/>
                <a:gd name="connsiteX2" fmla="*/ 1043267 w 1243292"/>
                <a:gd name="connsiteY2" fmla="*/ 991840 h 1593472"/>
                <a:gd name="connsiteX3" fmla="*/ 928967 w 1243292"/>
                <a:gd name="connsiteY3" fmla="*/ 1185861 h 1593472"/>
                <a:gd name="connsiteX4" fmla="*/ 373343 w 1243292"/>
                <a:gd name="connsiteY4" fmla="*/ 1592260 h 1593472"/>
                <a:gd name="connsiteX5" fmla="*/ 576542 w 1243292"/>
                <a:gd name="connsiteY5" fmla="*/ 1290636 h 1593472"/>
                <a:gd name="connsiteX6" fmla="*/ 395567 w 1243292"/>
                <a:gd name="connsiteY6" fmla="*/ 1176336 h 1593472"/>
                <a:gd name="connsiteX7" fmla="*/ 751941 w 1243292"/>
                <a:gd name="connsiteY7" fmla="*/ 982315 h 1593472"/>
                <a:gd name="connsiteX8" fmla="*/ 513816 w 1243292"/>
                <a:gd name="connsiteY8" fmla="*/ 0 h 1593472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513816 w 1243292"/>
                <a:gd name="connsiteY0" fmla="*/ 0 h 1592717"/>
                <a:gd name="connsiteX1" fmla="*/ 1243292 w 1243292"/>
                <a:gd name="connsiteY1" fmla="*/ 0 h 1592717"/>
                <a:gd name="connsiteX2" fmla="*/ 1043267 w 1243292"/>
                <a:gd name="connsiteY2" fmla="*/ 991840 h 1592717"/>
                <a:gd name="connsiteX3" fmla="*/ 928967 w 1243292"/>
                <a:gd name="connsiteY3" fmla="*/ 1185861 h 1592717"/>
                <a:gd name="connsiteX4" fmla="*/ 373343 w 1243292"/>
                <a:gd name="connsiteY4" fmla="*/ 1592260 h 1592717"/>
                <a:gd name="connsiteX5" fmla="*/ 576542 w 1243292"/>
                <a:gd name="connsiteY5" fmla="*/ 1290636 h 1592717"/>
                <a:gd name="connsiteX6" fmla="*/ 395567 w 1243292"/>
                <a:gd name="connsiteY6" fmla="*/ 1176336 h 1592717"/>
                <a:gd name="connsiteX7" fmla="*/ 751941 w 1243292"/>
                <a:gd name="connsiteY7" fmla="*/ 982315 h 1592717"/>
                <a:gd name="connsiteX8" fmla="*/ 513816 w 1243292"/>
                <a:gd name="connsiteY8" fmla="*/ 0 h 1592717"/>
                <a:gd name="connsiteX0" fmla="*/ 496189 w 1225665"/>
                <a:gd name="connsiteY0" fmla="*/ 0 h 1592717"/>
                <a:gd name="connsiteX1" fmla="*/ 1225665 w 1225665"/>
                <a:gd name="connsiteY1" fmla="*/ 0 h 1592717"/>
                <a:gd name="connsiteX2" fmla="*/ 1025640 w 1225665"/>
                <a:gd name="connsiteY2" fmla="*/ 991840 h 1592717"/>
                <a:gd name="connsiteX3" fmla="*/ 911340 w 1225665"/>
                <a:gd name="connsiteY3" fmla="*/ 1185861 h 1592717"/>
                <a:gd name="connsiteX4" fmla="*/ 355716 w 1225665"/>
                <a:gd name="connsiteY4" fmla="*/ 1592260 h 1592717"/>
                <a:gd name="connsiteX5" fmla="*/ 558915 w 1225665"/>
                <a:gd name="connsiteY5" fmla="*/ 1290636 h 1592717"/>
                <a:gd name="connsiteX6" fmla="*/ 400800 w 1225665"/>
                <a:gd name="connsiteY6" fmla="*/ 1115376 h 1592717"/>
                <a:gd name="connsiteX7" fmla="*/ 734314 w 1225665"/>
                <a:gd name="connsiteY7" fmla="*/ 982315 h 1592717"/>
                <a:gd name="connsiteX8" fmla="*/ 496189 w 1225665"/>
                <a:gd name="connsiteY8" fmla="*/ 0 h 1592717"/>
                <a:gd name="connsiteX0" fmla="*/ 646512 w 1375988"/>
                <a:gd name="connsiteY0" fmla="*/ 0 h 1592717"/>
                <a:gd name="connsiteX1" fmla="*/ 1375988 w 1375988"/>
                <a:gd name="connsiteY1" fmla="*/ 0 h 1592717"/>
                <a:gd name="connsiteX2" fmla="*/ 1175963 w 1375988"/>
                <a:gd name="connsiteY2" fmla="*/ 991840 h 1592717"/>
                <a:gd name="connsiteX3" fmla="*/ 1061663 w 1375988"/>
                <a:gd name="connsiteY3" fmla="*/ 1185861 h 1592717"/>
                <a:gd name="connsiteX4" fmla="*/ 506039 w 1375988"/>
                <a:gd name="connsiteY4" fmla="*/ 1592260 h 1592717"/>
                <a:gd name="connsiteX5" fmla="*/ 488258 w 1375988"/>
                <a:gd name="connsiteY5" fmla="*/ 1229676 h 1592717"/>
                <a:gd name="connsiteX6" fmla="*/ 551123 w 1375988"/>
                <a:gd name="connsiteY6" fmla="*/ 1115376 h 1592717"/>
                <a:gd name="connsiteX7" fmla="*/ 884637 w 1375988"/>
                <a:gd name="connsiteY7" fmla="*/ 982315 h 1592717"/>
                <a:gd name="connsiteX8" fmla="*/ 646512 w 1375988"/>
                <a:gd name="connsiteY8" fmla="*/ 0 h 1592717"/>
                <a:gd name="connsiteX0" fmla="*/ 646512 w 1375988"/>
                <a:gd name="connsiteY0" fmla="*/ 0 h 1486250"/>
                <a:gd name="connsiteX1" fmla="*/ 1375988 w 1375988"/>
                <a:gd name="connsiteY1" fmla="*/ 0 h 1486250"/>
                <a:gd name="connsiteX2" fmla="*/ 1175963 w 1375988"/>
                <a:gd name="connsiteY2" fmla="*/ 991840 h 1486250"/>
                <a:gd name="connsiteX3" fmla="*/ 1061663 w 1375988"/>
                <a:gd name="connsiteY3" fmla="*/ 1185861 h 1486250"/>
                <a:gd name="connsiteX4" fmla="*/ 269819 w 1375988"/>
                <a:gd name="connsiteY4" fmla="*/ 1485580 h 1486250"/>
                <a:gd name="connsiteX5" fmla="*/ 488258 w 1375988"/>
                <a:gd name="connsiteY5" fmla="*/ 1229676 h 1486250"/>
                <a:gd name="connsiteX6" fmla="*/ 551123 w 1375988"/>
                <a:gd name="connsiteY6" fmla="*/ 1115376 h 1486250"/>
                <a:gd name="connsiteX7" fmla="*/ 884637 w 1375988"/>
                <a:gd name="connsiteY7" fmla="*/ 982315 h 1486250"/>
                <a:gd name="connsiteX8" fmla="*/ 646512 w 1375988"/>
                <a:gd name="connsiteY8" fmla="*/ 0 h 1486250"/>
                <a:gd name="connsiteX0" fmla="*/ 646512 w 1269676"/>
                <a:gd name="connsiteY0" fmla="*/ 0 h 1486250"/>
                <a:gd name="connsiteX1" fmla="*/ 1193108 w 1269676"/>
                <a:gd name="connsiteY1" fmla="*/ 38100 h 1486250"/>
                <a:gd name="connsiteX2" fmla="*/ 1175963 w 1269676"/>
                <a:gd name="connsiteY2" fmla="*/ 991840 h 1486250"/>
                <a:gd name="connsiteX3" fmla="*/ 1061663 w 1269676"/>
                <a:gd name="connsiteY3" fmla="*/ 1185861 h 1486250"/>
                <a:gd name="connsiteX4" fmla="*/ 269819 w 1269676"/>
                <a:gd name="connsiteY4" fmla="*/ 1485580 h 1486250"/>
                <a:gd name="connsiteX5" fmla="*/ 488258 w 1269676"/>
                <a:gd name="connsiteY5" fmla="*/ 1229676 h 1486250"/>
                <a:gd name="connsiteX6" fmla="*/ 551123 w 1269676"/>
                <a:gd name="connsiteY6" fmla="*/ 1115376 h 1486250"/>
                <a:gd name="connsiteX7" fmla="*/ 884637 w 1269676"/>
                <a:gd name="connsiteY7" fmla="*/ 982315 h 1486250"/>
                <a:gd name="connsiteX8" fmla="*/ 646512 w 1269676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206427"/>
                <a:gd name="connsiteY0" fmla="*/ 0 h 1486250"/>
                <a:gd name="connsiteX1" fmla="*/ 1193108 w 1206427"/>
                <a:gd name="connsiteY1" fmla="*/ 38100 h 1486250"/>
                <a:gd name="connsiteX2" fmla="*/ 1092143 w 1206427"/>
                <a:gd name="connsiteY2" fmla="*/ 938500 h 1486250"/>
                <a:gd name="connsiteX3" fmla="*/ 1061663 w 1206427"/>
                <a:gd name="connsiteY3" fmla="*/ 1185861 h 1486250"/>
                <a:gd name="connsiteX4" fmla="*/ 269819 w 1206427"/>
                <a:gd name="connsiteY4" fmla="*/ 1485580 h 1486250"/>
                <a:gd name="connsiteX5" fmla="*/ 488258 w 1206427"/>
                <a:gd name="connsiteY5" fmla="*/ 1229676 h 1486250"/>
                <a:gd name="connsiteX6" fmla="*/ 551123 w 1206427"/>
                <a:gd name="connsiteY6" fmla="*/ 1115376 h 1486250"/>
                <a:gd name="connsiteX7" fmla="*/ 884637 w 1206427"/>
                <a:gd name="connsiteY7" fmla="*/ 982315 h 1486250"/>
                <a:gd name="connsiteX8" fmla="*/ 646512 w 1206427"/>
                <a:gd name="connsiteY8" fmla="*/ 0 h 1486250"/>
                <a:gd name="connsiteX0" fmla="*/ 646512 w 1351778"/>
                <a:gd name="connsiteY0" fmla="*/ 0 h 1486250"/>
                <a:gd name="connsiteX1" fmla="*/ 1193108 w 1351778"/>
                <a:gd name="connsiteY1" fmla="*/ 38100 h 1486250"/>
                <a:gd name="connsiteX2" fmla="*/ 1092143 w 1351778"/>
                <a:gd name="connsiteY2" fmla="*/ 938500 h 1486250"/>
                <a:gd name="connsiteX3" fmla="*/ 1061663 w 1351778"/>
                <a:gd name="connsiteY3" fmla="*/ 1185861 h 1486250"/>
                <a:gd name="connsiteX4" fmla="*/ 269819 w 1351778"/>
                <a:gd name="connsiteY4" fmla="*/ 1485580 h 1486250"/>
                <a:gd name="connsiteX5" fmla="*/ 488258 w 1351778"/>
                <a:gd name="connsiteY5" fmla="*/ 1229676 h 1486250"/>
                <a:gd name="connsiteX6" fmla="*/ 551123 w 1351778"/>
                <a:gd name="connsiteY6" fmla="*/ 1115376 h 1486250"/>
                <a:gd name="connsiteX7" fmla="*/ 884637 w 1351778"/>
                <a:gd name="connsiteY7" fmla="*/ 982315 h 1486250"/>
                <a:gd name="connsiteX8" fmla="*/ 646512 w 1351778"/>
                <a:gd name="connsiteY8" fmla="*/ 0 h 1486250"/>
                <a:gd name="connsiteX0" fmla="*/ 646512 w 1351778"/>
                <a:gd name="connsiteY0" fmla="*/ 0 h 1486250"/>
                <a:gd name="connsiteX1" fmla="*/ 1193108 w 1351778"/>
                <a:gd name="connsiteY1" fmla="*/ 38100 h 1486250"/>
                <a:gd name="connsiteX2" fmla="*/ 1092143 w 1351778"/>
                <a:gd name="connsiteY2" fmla="*/ 938500 h 1486250"/>
                <a:gd name="connsiteX3" fmla="*/ 1061663 w 1351778"/>
                <a:gd name="connsiteY3" fmla="*/ 1185861 h 1486250"/>
                <a:gd name="connsiteX4" fmla="*/ 269819 w 1351778"/>
                <a:gd name="connsiteY4" fmla="*/ 1485580 h 1486250"/>
                <a:gd name="connsiteX5" fmla="*/ 488258 w 1351778"/>
                <a:gd name="connsiteY5" fmla="*/ 1229676 h 1486250"/>
                <a:gd name="connsiteX6" fmla="*/ 551123 w 1351778"/>
                <a:gd name="connsiteY6" fmla="*/ 1115376 h 1486250"/>
                <a:gd name="connsiteX7" fmla="*/ 884637 w 1351778"/>
                <a:gd name="connsiteY7" fmla="*/ 982315 h 1486250"/>
                <a:gd name="connsiteX8" fmla="*/ 646512 w 1351778"/>
                <a:gd name="connsiteY8" fmla="*/ 0 h 1486250"/>
                <a:gd name="connsiteX0" fmla="*/ 646512 w 1351778"/>
                <a:gd name="connsiteY0" fmla="*/ 0 h 1486060"/>
                <a:gd name="connsiteX1" fmla="*/ 1193108 w 1351778"/>
                <a:gd name="connsiteY1" fmla="*/ 38100 h 1486060"/>
                <a:gd name="connsiteX2" fmla="*/ 1092143 w 1351778"/>
                <a:gd name="connsiteY2" fmla="*/ 938500 h 1486060"/>
                <a:gd name="connsiteX3" fmla="*/ 1061663 w 1351778"/>
                <a:gd name="connsiteY3" fmla="*/ 1185861 h 1486060"/>
                <a:gd name="connsiteX4" fmla="*/ 269819 w 1351778"/>
                <a:gd name="connsiteY4" fmla="*/ 1485580 h 1486060"/>
                <a:gd name="connsiteX5" fmla="*/ 488258 w 1351778"/>
                <a:gd name="connsiteY5" fmla="*/ 1229676 h 1486060"/>
                <a:gd name="connsiteX6" fmla="*/ 551123 w 1351778"/>
                <a:gd name="connsiteY6" fmla="*/ 1115376 h 1486060"/>
                <a:gd name="connsiteX7" fmla="*/ 884637 w 1351778"/>
                <a:gd name="connsiteY7" fmla="*/ 982315 h 1486060"/>
                <a:gd name="connsiteX8" fmla="*/ 646512 w 1351778"/>
                <a:gd name="connsiteY8" fmla="*/ 0 h 1486060"/>
                <a:gd name="connsiteX0" fmla="*/ 646512 w 1351778"/>
                <a:gd name="connsiteY0" fmla="*/ 0 h 1486060"/>
                <a:gd name="connsiteX1" fmla="*/ 1193108 w 1351778"/>
                <a:gd name="connsiteY1" fmla="*/ 38100 h 1486060"/>
                <a:gd name="connsiteX2" fmla="*/ 1092143 w 1351778"/>
                <a:gd name="connsiteY2" fmla="*/ 938500 h 1486060"/>
                <a:gd name="connsiteX3" fmla="*/ 1061663 w 1351778"/>
                <a:gd name="connsiteY3" fmla="*/ 1185861 h 1486060"/>
                <a:gd name="connsiteX4" fmla="*/ 269819 w 1351778"/>
                <a:gd name="connsiteY4" fmla="*/ 1485580 h 1486060"/>
                <a:gd name="connsiteX5" fmla="*/ 488258 w 1351778"/>
                <a:gd name="connsiteY5" fmla="*/ 1229676 h 1486060"/>
                <a:gd name="connsiteX6" fmla="*/ 551123 w 1351778"/>
                <a:gd name="connsiteY6" fmla="*/ 1115376 h 1486060"/>
                <a:gd name="connsiteX7" fmla="*/ 884637 w 1351778"/>
                <a:gd name="connsiteY7" fmla="*/ 982315 h 1486060"/>
                <a:gd name="connsiteX8" fmla="*/ 646512 w 1351778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78828 w 1284094"/>
                <a:gd name="connsiteY0" fmla="*/ 0 h 1486060"/>
                <a:gd name="connsiteX1" fmla="*/ 1125424 w 1284094"/>
                <a:gd name="connsiteY1" fmla="*/ 38100 h 1486060"/>
                <a:gd name="connsiteX2" fmla="*/ 1024459 w 1284094"/>
                <a:gd name="connsiteY2" fmla="*/ 938500 h 1486060"/>
                <a:gd name="connsiteX3" fmla="*/ 993979 w 1284094"/>
                <a:gd name="connsiteY3" fmla="*/ 1185861 h 1486060"/>
                <a:gd name="connsiteX4" fmla="*/ 202135 w 1284094"/>
                <a:gd name="connsiteY4" fmla="*/ 1485580 h 1486060"/>
                <a:gd name="connsiteX5" fmla="*/ 420574 w 1284094"/>
                <a:gd name="connsiteY5" fmla="*/ 1229676 h 1486060"/>
                <a:gd name="connsiteX6" fmla="*/ 483439 w 1284094"/>
                <a:gd name="connsiteY6" fmla="*/ 1115376 h 1486060"/>
                <a:gd name="connsiteX7" fmla="*/ 816953 w 1284094"/>
                <a:gd name="connsiteY7" fmla="*/ 982315 h 1486060"/>
                <a:gd name="connsiteX8" fmla="*/ 578828 w 1284094"/>
                <a:gd name="connsiteY8" fmla="*/ 0 h 1486060"/>
                <a:gd name="connsiteX0" fmla="*/ 553450 w 1258716"/>
                <a:gd name="connsiteY0" fmla="*/ 0 h 1486060"/>
                <a:gd name="connsiteX1" fmla="*/ 1100046 w 1258716"/>
                <a:gd name="connsiteY1" fmla="*/ 38100 h 1486060"/>
                <a:gd name="connsiteX2" fmla="*/ 999081 w 1258716"/>
                <a:gd name="connsiteY2" fmla="*/ 938500 h 1486060"/>
                <a:gd name="connsiteX3" fmla="*/ 968601 w 1258716"/>
                <a:gd name="connsiteY3" fmla="*/ 1185861 h 1486060"/>
                <a:gd name="connsiteX4" fmla="*/ 176757 w 1258716"/>
                <a:gd name="connsiteY4" fmla="*/ 1485580 h 1486060"/>
                <a:gd name="connsiteX5" fmla="*/ 395196 w 1258716"/>
                <a:gd name="connsiteY5" fmla="*/ 1229676 h 1486060"/>
                <a:gd name="connsiteX6" fmla="*/ 458061 w 1258716"/>
                <a:gd name="connsiteY6" fmla="*/ 1115376 h 1486060"/>
                <a:gd name="connsiteX7" fmla="*/ 791575 w 1258716"/>
                <a:gd name="connsiteY7" fmla="*/ 982315 h 1486060"/>
                <a:gd name="connsiteX8" fmla="*/ 553450 w 1258716"/>
                <a:gd name="connsiteY8" fmla="*/ 0 h 1486060"/>
                <a:gd name="connsiteX0" fmla="*/ 559080 w 1264346"/>
                <a:gd name="connsiteY0" fmla="*/ 0 h 1486060"/>
                <a:gd name="connsiteX1" fmla="*/ 1105676 w 1264346"/>
                <a:gd name="connsiteY1" fmla="*/ 38100 h 1486060"/>
                <a:gd name="connsiteX2" fmla="*/ 1004711 w 1264346"/>
                <a:gd name="connsiteY2" fmla="*/ 938500 h 1486060"/>
                <a:gd name="connsiteX3" fmla="*/ 974231 w 1264346"/>
                <a:gd name="connsiteY3" fmla="*/ 1185861 h 1486060"/>
                <a:gd name="connsiteX4" fmla="*/ 182387 w 1264346"/>
                <a:gd name="connsiteY4" fmla="*/ 1485580 h 1486060"/>
                <a:gd name="connsiteX5" fmla="*/ 400826 w 1264346"/>
                <a:gd name="connsiteY5" fmla="*/ 1229676 h 1486060"/>
                <a:gd name="connsiteX6" fmla="*/ 463691 w 1264346"/>
                <a:gd name="connsiteY6" fmla="*/ 1115376 h 1486060"/>
                <a:gd name="connsiteX7" fmla="*/ 797205 w 1264346"/>
                <a:gd name="connsiteY7" fmla="*/ 982315 h 1486060"/>
                <a:gd name="connsiteX8" fmla="*/ 559080 w 1264346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782417 w 1249558"/>
                <a:gd name="connsiteY7" fmla="*/ 982315 h 1486060"/>
                <a:gd name="connsiteX8" fmla="*/ 544292 w 1249558"/>
                <a:gd name="connsiteY8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44292 w 1249558"/>
                <a:gd name="connsiteY0" fmla="*/ 0 h 1486060"/>
                <a:gd name="connsiteX1" fmla="*/ 1090888 w 1249558"/>
                <a:gd name="connsiteY1" fmla="*/ 38100 h 1486060"/>
                <a:gd name="connsiteX2" fmla="*/ 989923 w 1249558"/>
                <a:gd name="connsiteY2" fmla="*/ 938500 h 1486060"/>
                <a:gd name="connsiteX3" fmla="*/ 959443 w 1249558"/>
                <a:gd name="connsiteY3" fmla="*/ 1185861 h 1486060"/>
                <a:gd name="connsiteX4" fmla="*/ 167599 w 1249558"/>
                <a:gd name="connsiteY4" fmla="*/ 1485580 h 1486060"/>
                <a:gd name="connsiteX5" fmla="*/ 386038 w 1249558"/>
                <a:gd name="connsiteY5" fmla="*/ 1229676 h 1486060"/>
                <a:gd name="connsiteX6" fmla="*/ 448903 w 1249558"/>
                <a:gd name="connsiteY6" fmla="*/ 1115376 h 1486060"/>
                <a:gd name="connsiteX7" fmla="*/ 509544 w 1249558"/>
                <a:gd name="connsiteY7" fmla="*/ 1043248 h 1486060"/>
                <a:gd name="connsiteX8" fmla="*/ 782417 w 1249558"/>
                <a:gd name="connsiteY8" fmla="*/ 982315 h 1486060"/>
                <a:gd name="connsiteX9" fmla="*/ 544292 w 1249558"/>
                <a:gd name="connsiteY9" fmla="*/ 0 h 1486060"/>
                <a:gd name="connsiteX0" fmla="*/ 552389 w 1257655"/>
                <a:gd name="connsiteY0" fmla="*/ 0 h 1486060"/>
                <a:gd name="connsiteX1" fmla="*/ 1098985 w 1257655"/>
                <a:gd name="connsiteY1" fmla="*/ 38100 h 1486060"/>
                <a:gd name="connsiteX2" fmla="*/ 998020 w 1257655"/>
                <a:gd name="connsiteY2" fmla="*/ 938500 h 1486060"/>
                <a:gd name="connsiteX3" fmla="*/ 967540 w 1257655"/>
                <a:gd name="connsiteY3" fmla="*/ 1185861 h 1486060"/>
                <a:gd name="connsiteX4" fmla="*/ 175696 w 1257655"/>
                <a:gd name="connsiteY4" fmla="*/ 1485580 h 1486060"/>
                <a:gd name="connsiteX5" fmla="*/ 394135 w 1257655"/>
                <a:gd name="connsiteY5" fmla="*/ 1229676 h 1486060"/>
                <a:gd name="connsiteX6" fmla="*/ 457000 w 1257655"/>
                <a:gd name="connsiteY6" fmla="*/ 1115376 h 1486060"/>
                <a:gd name="connsiteX7" fmla="*/ 517641 w 1257655"/>
                <a:gd name="connsiteY7" fmla="*/ 1043248 h 1486060"/>
                <a:gd name="connsiteX8" fmla="*/ 790514 w 1257655"/>
                <a:gd name="connsiteY8" fmla="*/ 982315 h 1486060"/>
                <a:gd name="connsiteX9" fmla="*/ 552389 w 1257655"/>
                <a:gd name="connsiteY9" fmla="*/ 0 h 1486060"/>
                <a:gd name="connsiteX0" fmla="*/ 552389 w 1257655"/>
                <a:gd name="connsiteY0" fmla="*/ 0 h 1486060"/>
                <a:gd name="connsiteX1" fmla="*/ 1098985 w 1257655"/>
                <a:gd name="connsiteY1" fmla="*/ 38100 h 1486060"/>
                <a:gd name="connsiteX2" fmla="*/ 998020 w 1257655"/>
                <a:gd name="connsiteY2" fmla="*/ 938500 h 1486060"/>
                <a:gd name="connsiteX3" fmla="*/ 967540 w 1257655"/>
                <a:gd name="connsiteY3" fmla="*/ 1185861 h 1486060"/>
                <a:gd name="connsiteX4" fmla="*/ 175696 w 1257655"/>
                <a:gd name="connsiteY4" fmla="*/ 1485580 h 1486060"/>
                <a:gd name="connsiteX5" fmla="*/ 394135 w 1257655"/>
                <a:gd name="connsiteY5" fmla="*/ 1229676 h 1486060"/>
                <a:gd name="connsiteX6" fmla="*/ 457000 w 1257655"/>
                <a:gd name="connsiteY6" fmla="*/ 1115376 h 1486060"/>
                <a:gd name="connsiteX7" fmla="*/ 517641 w 1257655"/>
                <a:gd name="connsiteY7" fmla="*/ 1043248 h 1486060"/>
                <a:gd name="connsiteX8" fmla="*/ 790514 w 1257655"/>
                <a:gd name="connsiteY8" fmla="*/ 982315 h 1486060"/>
                <a:gd name="connsiteX9" fmla="*/ 552389 w 1257655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538978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538978 w 1244244"/>
                <a:gd name="connsiteY9" fmla="*/ 0 h 1486060"/>
                <a:gd name="connsiteX0" fmla="*/ 610416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610416 w 1244244"/>
                <a:gd name="connsiteY9" fmla="*/ 0 h 1486060"/>
                <a:gd name="connsiteX0" fmla="*/ 610416 w 1244244"/>
                <a:gd name="connsiteY0" fmla="*/ 0 h 1486060"/>
                <a:gd name="connsiteX1" fmla="*/ 1085574 w 1244244"/>
                <a:gd name="connsiteY1" fmla="*/ 38100 h 1486060"/>
                <a:gd name="connsiteX2" fmla="*/ 984609 w 1244244"/>
                <a:gd name="connsiteY2" fmla="*/ 938500 h 1486060"/>
                <a:gd name="connsiteX3" fmla="*/ 954129 w 1244244"/>
                <a:gd name="connsiteY3" fmla="*/ 1185861 h 1486060"/>
                <a:gd name="connsiteX4" fmla="*/ 162285 w 1244244"/>
                <a:gd name="connsiteY4" fmla="*/ 1485580 h 1486060"/>
                <a:gd name="connsiteX5" fmla="*/ 399774 w 1244244"/>
                <a:gd name="connsiteY5" fmla="*/ 1224914 h 1486060"/>
                <a:gd name="connsiteX6" fmla="*/ 443589 w 1244244"/>
                <a:gd name="connsiteY6" fmla="*/ 1115376 h 1486060"/>
                <a:gd name="connsiteX7" fmla="*/ 504230 w 1244244"/>
                <a:gd name="connsiteY7" fmla="*/ 1043248 h 1486060"/>
                <a:gd name="connsiteX8" fmla="*/ 777103 w 1244244"/>
                <a:gd name="connsiteY8" fmla="*/ 982315 h 1486060"/>
                <a:gd name="connsiteX9" fmla="*/ 610416 w 1244244"/>
                <a:gd name="connsiteY9" fmla="*/ 0 h 1486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4244" h="1486060">
                  <a:moveTo>
                    <a:pt x="610416" y="0"/>
                  </a:moveTo>
                  <a:lnTo>
                    <a:pt x="1085574" y="38100"/>
                  </a:lnTo>
                  <a:cubicBezTo>
                    <a:pt x="1018899" y="368713"/>
                    <a:pt x="901424" y="746952"/>
                    <a:pt x="984609" y="938500"/>
                  </a:cubicBezTo>
                  <a:cubicBezTo>
                    <a:pt x="1547219" y="1133603"/>
                    <a:pt x="1031917" y="1166542"/>
                    <a:pt x="954129" y="1185861"/>
                  </a:cubicBezTo>
                  <a:cubicBezTo>
                    <a:pt x="723942" y="1190787"/>
                    <a:pt x="201972" y="1499868"/>
                    <a:pt x="162285" y="1485580"/>
                  </a:cubicBezTo>
                  <a:cubicBezTo>
                    <a:pt x="71798" y="1447162"/>
                    <a:pt x="239437" y="1303230"/>
                    <a:pt x="399774" y="1224914"/>
                  </a:cubicBezTo>
                  <a:cubicBezTo>
                    <a:pt x="-419376" y="1489392"/>
                    <a:pt x="241318" y="1096913"/>
                    <a:pt x="443589" y="1115376"/>
                  </a:cubicBezTo>
                  <a:cubicBezTo>
                    <a:pt x="469728" y="1172411"/>
                    <a:pt x="-337169" y="1132100"/>
                    <a:pt x="504230" y="1043248"/>
                  </a:cubicBezTo>
                  <a:cubicBezTo>
                    <a:pt x="559816" y="1021071"/>
                    <a:pt x="748293" y="1053796"/>
                    <a:pt x="777103" y="982315"/>
                  </a:cubicBezTo>
                  <a:cubicBezTo>
                    <a:pt x="816790" y="673927"/>
                    <a:pt x="742178" y="484600"/>
                    <a:pt x="610416" y="0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82F7AF3-0236-6EAE-A0A3-90D0A08DFFE7}"/>
                </a:ext>
              </a:extLst>
            </p:cNvPr>
            <p:cNvGrpSpPr/>
            <p:nvPr/>
          </p:nvGrpSpPr>
          <p:grpSpPr>
            <a:xfrm>
              <a:off x="2919374" y="281088"/>
              <a:ext cx="6091113" cy="5457371"/>
              <a:chOff x="2670074" y="29028"/>
              <a:chExt cx="6398909" cy="5733143"/>
            </a:xfrm>
            <a:solidFill>
              <a:srgbClr val="704A2F"/>
            </a:solidFill>
          </p:grpSpPr>
          <p:sp>
            <p:nvSpPr>
              <p:cNvPr id="49" name="Rectangle 2">
                <a:extLst>
                  <a:ext uri="{FF2B5EF4-FFF2-40B4-BE49-F238E27FC236}">
                    <a16:creationId xmlns:a16="http://schemas.microsoft.com/office/drawing/2014/main" id="{06DF993B-F8BD-D786-262C-7FDE1B78749B}"/>
                  </a:ext>
                </a:extLst>
              </p:cNvPr>
              <p:cNvSpPr/>
              <p:nvPr/>
            </p:nvSpPr>
            <p:spPr>
              <a:xfrm rot="532401">
                <a:off x="2670074" y="29028"/>
                <a:ext cx="6398909" cy="5733143"/>
              </a:xfrm>
              <a:custGeom>
                <a:avLst/>
                <a:gdLst>
                  <a:gd name="connsiteX0" fmla="*/ 0 w 1937982"/>
                  <a:gd name="connsiteY0" fmla="*/ 0 h 1845860"/>
                  <a:gd name="connsiteX1" fmla="*/ 1937982 w 1937982"/>
                  <a:gd name="connsiteY1" fmla="*/ 0 h 1845860"/>
                  <a:gd name="connsiteX2" fmla="*/ 1937982 w 1937982"/>
                  <a:gd name="connsiteY2" fmla="*/ 1845860 h 1845860"/>
                  <a:gd name="connsiteX3" fmla="*/ 0 w 1937982"/>
                  <a:gd name="connsiteY3" fmla="*/ 1845860 h 1845860"/>
                  <a:gd name="connsiteX4" fmla="*/ 0 w 1937982"/>
                  <a:gd name="connsiteY4" fmla="*/ 0 h 1845860"/>
                  <a:gd name="connsiteX0" fmla="*/ 0 w 1982432"/>
                  <a:gd name="connsiteY0" fmla="*/ 0 h 2080810"/>
                  <a:gd name="connsiteX1" fmla="*/ 1982432 w 1982432"/>
                  <a:gd name="connsiteY1" fmla="*/ 234950 h 2080810"/>
                  <a:gd name="connsiteX2" fmla="*/ 1982432 w 1982432"/>
                  <a:gd name="connsiteY2" fmla="*/ 2080810 h 2080810"/>
                  <a:gd name="connsiteX3" fmla="*/ 44450 w 1982432"/>
                  <a:gd name="connsiteY3" fmla="*/ 2080810 h 2080810"/>
                  <a:gd name="connsiteX4" fmla="*/ 0 w 1982432"/>
                  <a:gd name="connsiteY4" fmla="*/ 0 h 2080810"/>
                  <a:gd name="connsiteX0" fmla="*/ 0 w 1982432"/>
                  <a:gd name="connsiteY0" fmla="*/ 225168 h 2305978"/>
                  <a:gd name="connsiteX1" fmla="*/ 621257 w 1982432"/>
                  <a:gd name="connsiteY1" fmla="*/ 928 h 2305978"/>
                  <a:gd name="connsiteX2" fmla="*/ 1982432 w 1982432"/>
                  <a:gd name="connsiteY2" fmla="*/ 460118 h 2305978"/>
                  <a:gd name="connsiteX3" fmla="*/ 1982432 w 1982432"/>
                  <a:gd name="connsiteY3" fmla="*/ 2305978 h 2305978"/>
                  <a:gd name="connsiteX4" fmla="*/ 44450 w 1982432"/>
                  <a:gd name="connsiteY4" fmla="*/ 2305978 h 2305978"/>
                  <a:gd name="connsiteX5" fmla="*/ 0 w 1982432"/>
                  <a:gd name="connsiteY5" fmla="*/ 225168 h 2305978"/>
                  <a:gd name="connsiteX0" fmla="*/ 0 w 1982432"/>
                  <a:gd name="connsiteY0" fmla="*/ 246654 h 2327464"/>
                  <a:gd name="connsiteX1" fmla="*/ 621257 w 1982432"/>
                  <a:gd name="connsiteY1" fmla="*/ 22414 h 2327464"/>
                  <a:gd name="connsiteX2" fmla="*/ 1307057 w 1982432"/>
                  <a:gd name="connsiteY2" fmla="*/ 9714 h 2327464"/>
                  <a:gd name="connsiteX3" fmla="*/ 1982432 w 1982432"/>
                  <a:gd name="connsiteY3" fmla="*/ 481604 h 2327464"/>
                  <a:gd name="connsiteX4" fmla="*/ 1982432 w 1982432"/>
                  <a:gd name="connsiteY4" fmla="*/ 2327464 h 2327464"/>
                  <a:gd name="connsiteX5" fmla="*/ 44450 w 1982432"/>
                  <a:gd name="connsiteY5" fmla="*/ 2327464 h 2327464"/>
                  <a:gd name="connsiteX6" fmla="*/ 0 w 1982432"/>
                  <a:gd name="connsiteY6" fmla="*/ 246654 h 2327464"/>
                  <a:gd name="connsiteX0" fmla="*/ 0 w 1982432"/>
                  <a:gd name="connsiteY0" fmla="*/ 246654 h 2327464"/>
                  <a:gd name="connsiteX1" fmla="*/ 621257 w 1982432"/>
                  <a:gd name="connsiteY1" fmla="*/ 22414 h 2327464"/>
                  <a:gd name="connsiteX2" fmla="*/ 1307057 w 1982432"/>
                  <a:gd name="connsiteY2" fmla="*/ 9714 h 2327464"/>
                  <a:gd name="connsiteX3" fmla="*/ 1923007 w 1982432"/>
                  <a:gd name="connsiteY3" fmla="*/ 244664 h 2327464"/>
                  <a:gd name="connsiteX4" fmla="*/ 1982432 w 1982432"/>
                  <a:gd name="connsiteY4" fmla="*/ 481604 h 2327464"/>
                  <a:gd name="connsiteX5" fmla="*/ 1982432 w 1982432"/>
                  <a:gd name="connsiteY5" fmla="*/ 2327464 h 2327464"/>
                  <a:gd name="connsiteX6" fmla="*/ 44450 w 1982432"/>
                  <a:gd name="connsiteY6" fmla="*/ 2327464 h 2327464"/>
                  <a:gd name="connsiteX7" fmla="*/ 0 w 1982432"/>
                  <a:gd name="connsiteY7" fmla="*/ 246654 h 2327464"/>
                  <a:gd name="connsiteX0" fmla="*/ 0 w 2401532"/>
                  <a:gd name="connsiteY0" fmla="*/ 246654 h 2327464"/>
                  <a:gd name="connsiteX1" fmla="*/ 621257 w 2401532"/>
                  <a:gd name="connsiteY1" fmla="*/ 22414 h 2327464"/>
                  <a:gd name="connsiteX2" fmla="*/ 1307057 w 2401532"/>
                  <a:gd name="connsiteY2" fmla="*/ 9714 h 2327464"/>
                  <a:gd name="connsiteX3" fmla="*/ 1923007 w 2401532"/>
                  <a:gd name="connsiteY3" fmla="*/ 244664 h 2327464"/>
                  <a:gd name="connsiteX4" fmla="*/ 2401532 w 2401532"/>
                  <a:gd name="connsiteY4" fmla="*/ 678454 h 2327464"/>
                  <a:gd name="connsiteX5" fmla="*/ 1982432 w 2401532"/>
                  <a:gd name="connsiteY5" fmla="*/ 2327464 h 2327464"/>
                  <a:gd name="connsiteX6" fmla="*/ 44450 w 2401532"/>
                  <a:gd name="connsiteY6" fmla="*/ 2327464 h 2327464"/>
                  <a:gd name="connsiteX7" fmla="*/ 0 w 2401532"/>
                  <a:gd name="connsiteY7" fmla="*/ 246654 h 2327464"/>
                  <a:gd name="connsiteX0" fmla="*/ 0 w 2677886"/>
                  <a:gd name="connsiteY0" fmla="*/ 246654 h 2327464"/>
                  <a:gd name="connsiteX1" fmla="*/ 621257 w 2677886"/>
                  <a:gd name="connsiteY1" fmla="*/ 22414 h 2327464"/>
                  <a:gd name="connsiteX2" fmla="*/ 1307057 w 2677886"/>
                  <a:gd name="connsiteY2" fmla="*/ 9714 h 2327464"/>
                  <a:gd name="connsiteX3" fmla="*/ 1923007 w 2677886"/>
                  <a:gd name="connsiteY3" fmla="*/ 244664 h 2327464"/>
                  <a:gd name="connsiteX4" fmla="*/ 2401532 w 2677886"/>
                  <a:gd name="connsiteY4" fmla="*/ 678454 h 2327464"/>
                  <a:gd name="connsiteX5" fmla="*/ 2672307 w 2677886"/>
                  <a:gd name="connsiteY5" fmla="*/ 1286064 h 2327464"/>
                  <a:gd name="connsiteX6" fmla="*/ 1982432 w 2677886"/>
                  <a:gd name="connsiteY6" fmla="*/ 2327464 h 2327464"/>
                  <a:gd name="connsiteX7" fmla="*/ 44450 w 2677886"/>
                  <a:gd name="connsiteY7" fmla="*/ 2327464 h 2327464"/>
                  <a:gd name="connsiteX8" fmla="*/ 0 w 2677886"/>
                  <a:gd name="connsiteY8" fmla="*/ 246654 h 2327464"/>
                  <a:gd name="connsiteX0" fmla="*/ 0 w 2729260"/>
                  <a:gd name="connsiteY0" fmla="*/ 246654 h 2327464"/>
                  <a:gd name="connsiteX1" fmla="*/ 621257 w 2729260"/>
                  <a:gd name="connsiteY1" fmla="*/ 22414 h 2327464"/>
                  <a:gd name="connsiteX2" fmla="*/ 1307057 w 2729260"/>
                  <a:gd name="connsiteY2" fmla="*/ 9714 h 2327464"/>
                  <a:gd name="connsiteX3" fmla="*/ 1923007 w 2729260"/>
                  <a:gd name="connsiteY3" fmla="*/ 244664 h 2327464"/>
                  <a:gd name="connsiteX4" fmla="*/ 2401532 w 2729260"/>
                  <a:gd name="connsiteY4" fmla="*/ 678454 h 2327464"/>
                  <a:gd name="connsiteX5" fmla="*/ 2672307 w 2729260"/>
                  <a:gd name="connsiteY5" fmla="*/ 1286064 h 2327464"/>
                  <a:gd name="connsiteX6" fmla="*/ 2723107 w 2729260"/>
                  <a:gd name="connsiteY6" fmla="*/ 1914714 h 2327464"/>
                  <a:gd name="connsiteX7" fmla="*/ 1982432 w 2729260"/>
                  <a:gd name="connsiteY7" fmla="*/ 2327464 h 2327464"/>
                  <a:gd name="connsiteX8" fmla="*/ 44450 w 2729260"/>
                  <a:gd name="connsiteY8" fmla="*/ 2327464 h 2327464"/>
                  <a:gd name="connsiteX9" fmla="*/ 0 w 2729260"/>
                  <a:gd name="connsiteY9" fmla="*/ 246654 h 2327464"/>
                  <a:gd name="connsiteX0" fmla="*/ 0 w 2729260"/>
                  <a:gd name="connsiteY0" fmla="*/ 246654 h 2454464"/>
                  <a:gd name="connsiteX1" fmla="*/ 621257 w 2729260"/>
                  <a:gd name="connsiteY1" fmla="*/ 22414 h 2454464"/>
                  <a:gd name="connsiteX2" fmla="*/ 1307057 w 2729260"/>
                  <a:gd name="connsiteY2" fmla="*/ 9714 h 2454464"/>
                  <a:gd name="connsiteX3" fmla="*/ 1923007 w 2729260"/>
                  <a:gd name="connsiteY3" fmla="*/ 244664 h 2454464"/>
                  <a:gd name="connsiteX4" fmla="*/ 2401532 w 2729260"/>
                  <a:gd name="connsiteY4" fmla="*/ 678454 h 2454464"/>
                  <a:gd name="connsiteX5" fmla="*/ 2672307 w 2729260"/>
                  <a:gd name="connsiteY5" fmla="*/ 1286064 h 2454464"/>
                  <a:gd name="connsiteX6" fmla="*/ 2723107 w 2729260"/>
                  <a:gd name="connsiteY6" fmla="*/ 1914714 h 2454464"/>
                  <a:gd name="connsiteX7" fmla="*/ 2405607 w 2729260"/>
                  <a:gd name="connsiteY7" fmla="*/ 2454464 h 2454464"/>
                  <a:gd name="connsiteX8" fmla="*/ 1982432 w 2729260"/>
                  <a:gd name="connsiteY8" fmla="*/ 2327464 h 2454464"/>
                  <a:gd name="connsiteX9" fmla="*/ 44450 w 2729260"/>
                  <a:gd name="connsiteY9" fmla="*/ 2327464 h 2454464"/>
                  <a:gd name="connsiteX10" fmla="*/ 0 w 2729260"/>
                  <a:gd name="connsiteY10" fmla="*/ 246654 h 2454464"/>
                  <a:gd name="connsiteX0" fmla="*/ 0 w 2729260"/>
                  <a:gd name="connsiteY0" fmla="*/ 246654 h 2765614"/>
                  <a:gd name="connsiteX1" fmla="*/ 621257 w 2729260"/>
                  <a:gd name="connsiteY1" fmla="*/ 22414 h 2765614"/>
                  <a:gd name="connsiteX2" fmla="*/ 1307057 w 2729260"/>
                  <a:gd name="connsiteY2" fmla="*/ 9714 h 2765614"/>
                  <a:gd name="connsiteX3" fmla="*/ 1923007 w 2729260"/>
                  <a:gd name="connsiteY3" fmla="*/ 244664 h 2765614"/>
                  <a:gd name="connsiteX4" fmla="*/ 2401532 w 2729260"/>
                  <a:gd name="connsiteY4" fmla="*/ 678454 h 2765614"/>
                  <a:gd name="connsiteX5" fmla="*/ 2672307 w 2729260"/>
                  <a:gd name="connsiteY5" fmla="*/ 1286064 h 2765614"/>
                  <a:gd name="connsiteX6" fmla="*/ 2723107 w 2729260"/>
                  <a:gd name="connsiteY6" fmla="*/ 1914714 h 2765614"/>
                  <a:gd name="connsiteX7" fmla="*/ 2405607 w 2729260"/>
                  <a:gd name="connsiteY7" fmla="*/ 2454464 h 2765614"/>
                  <a:gd name="connsiteX8" fmla="*/ 2001482 w 2729260"/>
                  <a:gd name="connsiteY8" fmla="*/ 2765614 h 2765614"/>
                  <a:gd name="connsiteX9" fmla="*/ 44450 w 2729260"/>
                  <a:gd name="connsiteY9" fmla="*/ 2327464 h 2765614"/>
                  <a:gd name="connsiteX10" fmla="*/ 0 w 2729260"/>
                  <a:gd name="connsiteY10" fmla="*/ 246654 h 2765614"/>
                  <a:gd name="connsiteX0" fmla="*/ 0 w 2729260"/>
                  <a:gd name="connsiteY0" fmla="*/ 246654 h 2921568"/>
                  <a:gd name="connsiteX1" fmla="*/ 621257 w 2729260"/>
                  <a:gd name="connsiteY1" fmla="*/ 22414 h 2921568"/>
                  <a:gd name="connsiteX2" fmla="*/ 1307057 w 2729260"/>
                  <a:gd name="connsiteY2" fmla="*/ 9714 h 2921568"/>
                  <a:gd name="connsiteX3" fmla="*/ 1923007 w 2729260"/>
                  <a:gd name="connsiteY3" fmla="*/ 244664 h 2921568"/>
                  <a:gd name="connsiteX4" fmla="*/ 2401532 w 2729260"/>
                  <a:gd name="connsiteY4" fmla="*/ 678454 h 2921568"/>
                  <a:gd name="connsiteX5" fmla="*/ 2672307 w 2729260"/>
                  <a:gd name="connsiteY5" fmla="*/ 1286064 h 2921568"/>
                  <a:gd name="connsiteX6" fmla="*/ 2723107 w 2729260"/>
                  <a:gd name="connsiteY6" fmla="*/ 1914714 h 2921568"/>
                  <a:gd name="connsiteX7" fmla="*/ 2405607 w 2729260"/>
                  <a:gd name="connsiteY7" fmla="*/ 2454464 h 2921568"/>
                  <a:gd name="connsiteX8" fmla="*/ 2001482 w 2729260"/>
                  <a:gd name="connsiteY8" fmla="*/ 2765614 h 2921568"/>
                  <a:gd name="connsiteX9" fmla="*/ 1599157 w 2729260"/>
                  <a:gd name="connsiteY9" fmla="*/ 2918014 h 2921568"/>
                  <a:gd name="connsiteX10" fmla="*/ 44450 w 2729260"/>
                  <a:gd name="connsiteY10" fmla="*/ 2327464 h 2921568"/>
                  <a:gd name="connsiteX11" fmla="*/ 0 w 2729260"/>
                  <a:gd name="connsiteY11" fmla="*/ 246654 h 2921568"/>
                  <a:gd name="connsiteX0" fmla="*/ 483643 w 3212903"/>
                  <a:gd name="connsiteY0" fmla="*/ 246654 h 2921568"/>
                  <a:gd name="connsiteX1" fmla="*/ 1104900 w 3212903"/>
                  <a:gd name="connsiteY1" fmla="*/ 22414 h 2921568"/>
                  <a:gd name="connsiteX2" fmla="*/ 1790700 w 3212903"/>
                  <a:gd name="connsiteY2" fmla="*/ 9714 h 2921568"/>
                  <a:gd name="connsiteX3" fmla="*/ 2406650 w 3212903"/>
                  <a:gd name="connsiteY3" fmla="*/ 244664 h 2921568"/>
                  <a:gd name="connsiteX4" fmla="*/ 2885175 w 3212903"/>
                  <a:gd name="connsiteY4" fmla="*/ 678454 h 2921568"/>
                  <a:gd name="connsiteX5" fmla="*/ 3155950 w 3212903"/>
                  <a:gd name="connsiteY5" fmla="*/ 1286064 h 2921568"/>
                  <a:gd name="connsiteX6" fmla="*/ 3206750 w 3212903"/>
                  <a:gd name="connsiteY6" fmla="*/ 1914714 h 2921568"/>
                  <a:gd name="connsiteX7" fmla="*/ 2889250 w 3212903"/>
                  <a:gd name="connsiteY7" fmla="*/ 2454464 h 2921568"/>
                  <a:gd name="connsiteX8" fmla="*/ 2485125 w 3212903"/>
                  <a:gd name="connsiteY8" fmla="*/ 2765614 h 2921568"/>
                  <a:gd name="connsiteX9" fmla="*/ 2082800 w 3212903"/>
                  <a:gd name="connsiteY9" fmla="*/ 2918014 h 2921568"/>
                  <a:gd name="connsiteX10" fmla="*/ 528093 w 3212903"/>
                  <a:gd name="connsiteY10" fmla="*/ 2327464 h 2921568"/>
                  <a:gd name="connsiteX11" fmla="*/ 0 w 3212903"/>
                  <a:gd name="connsiteY11" fmla="*/ 657414 h 2921568"/>
                  <a:gd name="connsiteX12" fmla="*/ 483643 w 3212903"/>
                  <a:gd name="connsiteY12" fmla="*/ 246654 h 2921568"/>
                  <a:gd name="connsiteX0" fmla="*/ 797349 w 3526609"/>
                  <a:gd name="connsiteY0" fmla="*/ 246654 h 2921568"/>
                  <a:gd name="connsiteX1" fmla="*/ 1418606 w 3526609"/>
                  <a:gd name="connsiteY1" fmla="*/ 22414 h 2921568"/>
                  <a:gd name="connsiteX2" fmla="*/ 2104406 w 3526609"/>
                  <a:gd name="connsiteY2" fmla="*/ 9714 h 2921568"/>
                  <a:gd name="connsiteX3" fmla="*/ 2720356 w 3526609"/>
                  <a:gd name="connsiteY3" fmla="*/ 244664 h 2921568"/>
                  <a:gd name="connsiteX4" fmla="*/ 3198881 w 3526609"/>
                  <a:gd name="connsiteY4" fmla="*/ 678454 h 2921568"/>
                  <a:gd name="connsiteX5" fmla="*/ 3469656 w 3526609"/>
                  <a:gd name="connsiteY5" fmla="*/ 1286064 h 2921568"/>
                  <a:gd name="connsiteX6" fmla="*/ 3520456 w 3526609"/>
                  <a:gd name="connsiteY6" fmla="*/ 1914714 h 2921568"/>
                  <a:gd name="connsiteX7" fmla="*/ 3202956 w 3526609"/>
                  <a:gd name="connsiteY7" fmla="*/ 2454464 h 2921568"/>
                  <a:gd name="connsiteX8" fmla="*/ 2798831 w 3526609"/>
                  <a:gd name="connsiteY8" fmla="*/ 2765614 h 2921568"/>
                  <a:gd name="connsiteX9" fmla="*/ 2396506 w 3526609"/>
                  <a:gd name="connsiteY9" fmla="*/ 2918014 h 2921568"/>
                  <a:gd name="connsiteX10" fmla="*/ 841799 w 3526609"/>
                  <a:gd name="connsiteY10" fmla="*/ 2327464 h 2921568"/>
                  <a:gd name="connsiteX11" fmla="*/ 15257 w 3526609"/>
                  <a:gd name="connsiteY11" fmla="*/ 1273364 h 2921568"/>
                  <a:gd name="connsiteX12" fmla="*/ 313706 w 3526609"/>
                  <a:gd name="connsiteY12" fmla="*/ 657414 h 2921568"/>
                  <a:gd name="connsiteX13" fmla="*/ 797349 w 3526609"/>
                  <a:gd name="connsiteY13" fmla="*/ 246654 h 2921568"/>
                  <a:gd name="connsiteX0" fmla="*/ 845242 w 3574502"/>
                  <a:gd name="connsiteY0" fmla="*/ 246654 h 2921568"/>
                  <a:gd name="connsiteX1" fmla="*/ 1466499 w 3574502"/>
                  <a:gd name="connsiteY1" fmla="*/ 22414 h 2921568"/>
                  <a:gd name="connsiteX2" fmla="*/ 2152299 w 3574502"/>
                  <a:gd name="connsiteY2" fmla="*/ 9714 h 2921568"/>
                  <a:gd name="connsiteX3" fmla="*/ 2768249 w 3574502"/>
                  <a:gd name="connsiteY3" fmla="*/ 244664 h 2921568"/>
                  <a:gd name="connsiteX4" fmla="*/ 3246774 w 3574502"/>
                  <a:gd name="connsiteY4" fmla="*/ 678454 h 2921568"/>
                  <a:gd name="connsiteX5" fmla="*/ 3517549 w 3574502"/>
                  <a:gd name="connsiteY5" fmla="*/ 1286064 h 2921568"/>
                  <a:gd name="connsiteX6" fmla="*/ 3568349 w 3574502"/>
                  <a:gd name="connsiteY6" fmla="*/ 1914714 h 2921568"/>
                  <a:gd name="connsiteX7" fmla="*/ 3250849 w 3574502"/>
                  <a:gd name="connsiteY7" fmla="*/ 2454464 h 2921568"/>
                  <a:gd name="connsiteX8" fmla="*/ 2846724 w 3574502"/>
                  <a:gd name="connsiteY8" fmla="*/ 2765614 h 2921568"/>
                  <a:gd name="connsiteX9" fmla="*/ 2444399 w 3574502"/>
                  <a:gd name="connsiteY9" fmla="*/ 2918014 h 2921568"/>
                  <a:gd name="connsiteX10" fmla="*/ 889692 w 3574502"/>
                  <a:gd name="connsiteY10" fmla="*/ 2327464 h 2921568"/>
                  <a:gd name="connsiteX11" fmla="*/ 63150 w 3574502"/>
                  <a:gd name="connsiteY11" fmla="*/ 1952814 h 2921568"/>
                  <a:gd name="connsiteX12" fmla="*/ 63150 w 3574502"/>
                  <a:gd name="connsiteY12" fmla="*/ 1273364 h 2921568"/>
                  <a:gd name="connsiteX13" fmla="*/ 361599 w 3574502"/>
                  <a:gd name="connsiteY13" fmla="*/ 657414 h 2921568"/>
                  <a:gd name="connsiteX14" fmla="*/ 845242 w 3574502"/>
                  <a:gd name="connsiteY14" fmla="*/ 246654 h 2921568"/>
                  <a:gd name="connsiteX0" fmla="*/ 818859 w 3548119"/>
                  <a:gd name="connsiteY0" fmla="*/ 246654 h 2921568"/>
                  <a:gd name="connsiteX1" fmla="*/ 1440116 w 3548119"/>
                  <a:gd name="connsiteY1" fmla="*/ 22414 h 2921568"/>
                  <a:gd name="connsiteX2" fmla="*/ 2125916 w 3548119"/>
                  <a:gd name="connsiteY2" fmla="*/ 9714 h 2921568"/>
                  <a:gd name="connsiteX3" fmla="*/ 2741866 w 3548119"/>
                  <a:gd name="connsiteY3" fmla="*/ 244664 h 2921568"/>
                  <a:gd name="connsiteX4" fmla="*/ 3220391 w 3548119"/>
                  <a:gd name="connsiteY4" fmla="*/ 678454 h 2921568"/>
                  <a:gd name="connsiteX5" fmla="*/ 3491166 w 3548119"/>
                  <a:gd name="connsiteY5" fmla="*/ 1286064 h 2921568"/>
                  <a:gd name="connsiteX6" fmla="*/ 3541966 w 3548119"/>
                  <a:gd name="connsiteY6" fmla="*/ 1914714 h 2921568"/>
                  <a:gd name="connsiteX7" fmla="*/ 3224466 w 3548119"/>
                  <a:gd name="connsiteY7" fmla="*/ 2454464 h 2921568"/>
                  <a:gd name="connsiteX8" fmla="*/ 2820341 w 3548119"/>
                  <a:gd name="connsiteY8" fmla="*/ 2765614 h 2921568"/>
                  <a:gd name="connsiteX9" fmla="*/ 2418016 w 3548119"/>
                  <a:gd name="connsiteY9" fmla="*/ 2918014 h 2921568"/>
                  <a:gd name="connsiteX10" fmla="*/ 863309 w 3548119"/>
                  <a:gd name="connsiteY10" fmla="*/ 2327464 h 2921568"/>
                  <a:gd name="connsiteX11" fmla="*/ 341567 w 3548119"/>
                  <a:gd name="connsiteY11" fmla="*/ 2454464 h 2921568"/>
                  <a:gd name="connsiteX12" fmla="*/ 36767 w 3548119"/>
                  <a:gd name="connsiteY12" fmla="*/ 1952814 h 2921568"/>
                  <a:gd name="connsiteX13" fmla="*/ 36767 w 3548119"/>
                  <a:gd name="connsiteY13" fmla="*/ 1273364 h 2921568"/>
                  <a:gd name="connsiteX14" fmla="*/ 335216 w 3548119"/>
                  <a:gd name="connsiteY14" fmla="*/ 657414 h 2921568"/>
                  <a:gd name="connsiteX15" fmla="*/ 818859 w 3548119"/>
                  <a:gd name="connsiteY15" fmla="*/ 246654 h 2921568"/>
                  <a:gd name="connsiteX0" fmla="*/ 818859 w 3548119"/>
                  <a:gd name="connsiteY0" fmla="*/ 246654 h 2921568"/>
                  <a:gd name="connsiteX1" fmla="*/ 1440116 w 3548119"/>
                  <a:gd name="connsiteY1" fmla="*/ 22414 h 2921568"/>
                  <a:gd name="connsiteX2" fmla="*/ 2125916 w 3548119"/>
                  <a:gd name="connsiteY2" fmla="*/ 9714 h 2921568"/>
                  <a:gd name="connsiteX3" fmla="*/ 2741866 w 3548119"/>
                  <a:gd name="connsiteY3" fmla="*/ 244664 h 2921568"/>
                  <a:gd name="connsiteX4" fmla="*/ 3220391 w 3548119"/>
                  <a:gd name="connsiteY4" fmla="*/ 678454 h 2921568"/>
                  <a:gd name="connsiteX5" fmla="*/ 3491166 w 3548119"/>
                  <a:gd name="connsiteY5" fmla="*/ 1286064 h 2921568"/>
                  <a:gd name="connsiteX6" fmla="*/ 3541966 w 3548119"/>
                  <a:gd name="connsiteY6" fmla="*/ 1914714 h 2921568"/>
                  <a:gd name="connsiteX7" fmla="*/ 3224466 w 3548119"/>
                  <a:gd name="connsiteY7" fmla="*/ 2454464 h 2921568"/>
                  <a:gd name="connsiteX8" fmla="*/ 2820341 w 3548119"/>
                  <a:gd name="connsiteY8" fmla="*/ 2765614 h 2921568"/>
                  <a:gd name="connsiteX9" fmla="*/ 2418016 w 3548119"/>
                  <a:gd name="connsiteY9" fmla="*/ 2918014 h 2921568"/>
                  <a:gd name="connsiteX10" fmla="*/ 749009 w 3548119"/>
                  <a:gd name="connsiteY10" fmla="*/ 2759264 h 2921568"/>
                  <a:gd name="connsiteX11" fmla="*/ 341567 w 3548119"/>
                  <a:gd name="connsiteY11" fmla="*/ 2454464 h 2921568"/>
                  <a:gd name="connsiteX12" fmla="*/ 36767 w 3548119"/>
                  <a:gd name="connsiteY12" fmla="*/ 1952814 h 2921568"/>
                  <a:gd name="connsiteX13" fmla="*/ 36767 w 3548119"/>
                  <a:gd name="connsiteY13" fmla="*/ 1273364 h 2921568"/>
                  <a:gd name="connsiteX14" fmla="*/ 335216 w 3548119"/>
                  <a:gd name="connsiteY14" fmla="*/ 657414 h 2921568"/>
                  <a:gd name="connsiteX15" fmla="*/ 818859 w 3548119"/>
                  <a:gd name="connsiteY15" fmla="*/ 246654 h 2921568"/>
                  <a:gd name="connsiteX0" fmla="*/ 818859 w 3548119"/>
                  <a:gd name="connsiteY0" fmla="*/ 246654 h 2946840"/>
                  <a:gd name="connsiteX1" fmla="*/ 1440116 w 3548119"/>
                  <a:gd name="connsiteY1" fmla="*/ 22414 h 2946840"/>
                  <a:gd name="connsiteX2" fmla="*/ 2125916 w 3548119"/>
                  <a:gd name="connsiteY2" fmla="*/ 9714 h 2946840"/>
                  <a:gd name="connsiteX3" fmla="*/ 2741866 w 3548119"/>
                  <a:gd name="connsiteY3" fmla="*/ 244664 h 2946840"/>
                  <a:gd name="connsiteX4" fmla="*/ 3220391 w 3548119"/>
                  <a:gd name="connsiteY4" fmla="*/ 678454 h 2946840"/>
                  <a:gd name="connsiteX5" fmla="*/ 3491166 w 3548119"/>
                  <a:gd name="connsiteY5" fmla="*/ 1286064 h 2946840"/>
                  <a:gd name="connsiteX6" fmla="*/ 3541966 w 3548119"/>
                  <a:gd name="connsiteY6" fmla="*/ 1914714 h 2946840"/>
                  <a:gd name="connsiteX7" fmla="*/ 3224466 w 3548119"/>
                  <a:gd name="connsiteY7" fmla="*/ 2454464 h 2946840"/>
                  <a:gd name="connsiteX8" fmla="*/ 2820341 w 3548119"/>
                  <a:gd name="connsiteY8" fmla="*/ 2765614 h 2946840"/>
                  <a:gd name="connsiteX9" fmla="*/ 2418016 w 3548119"/>
                  <a:gd name="connsiteY9" fmla="*/ 2918014 h 2946840"/>
                  <a:gd name="connsiteX10" fmla="*/ 1128967 w 3548119"/>
                  <a:gd name="connsiteY10" fmla="*/ 2937064 h 2946840"/>
                  <a:gd name="connsiteX11" fmla="*/ 749009 w 3548119"/>
                  <a:gd name="connsiteY11" fmla="*/ 2759264 h 2946840"/>
                  <a:gd name="connsiteX12" fmla="*/ 341567 w 3548119"/>
                  <a:gd name="connsiteY12" fmla="*/ 2454464 h 2946840"/>
                  <a:gd name="connsiteX13" fmla="*/ 36767 w 3548119"/>
                  <a:gd name="connsiteY13" fmla="*/ 1952814 h 2946840"/>
                  <a:gd name="connsiteX14" fmla="*/ 36767 w 3548119"/>
                  <a:gd name="connsiteY14" fmla="*/ 1273364 h 2946840"/>
                  <a:gd name="connsiteX15" fmla="*/ 335216 w 3548119"/>
                  <a:gd name="connsiteY15" fmla="*/ 657414 h 2946840"/>
                  <a:gd name="connsiteX16" fmla="*/ 818859 w 3548119"/>
                  <a:gd name="connsiteY16" fmla="*/ 246654 h 2946840"/>
                  <a:gd name="connsiteX0" fmla="*/ 818859 w 3548119"/>
                  <a:gd name="connsiteY0" fmla="*/ 246654 h 3130892"/>
                  <a:gd name="connsiteX1" fmla="*/ 1440116 w 3548119"/>
                  <a:gd name="connsiteY1" fmla="*/ 22414 h 3130892"/>
                  <a:gd name="connsiteX2" fmla="*/ 2125916 w 3548119"/>
                  <a:gd name="connsiteY2" fmla="*/ 9714 h 3130892"/>
                  <a:gd name="connsiteX3" fmla="*/ 2741866 w 3548119"/>
                  <a:gd name="connsiteY3" fmla="*/ 244664 h 3130892"/>
                  <a:gd name="connsiteX4" fmla="*/ 3220391 w 3548119"/>
                  <a:gd name="connsiteY4" fmla="*/ 678454 h 3130892"/>
                  <a:gd name="connsiteX5" fmla="*/ 3491166 w 3548119"/>
                  <a:gd name="connsiteY5" fmla="*/ 1286064 h 3130892"/>
                  <a:gd name="connsiteX6" fmla="*/ 3541966 w 3548119"/>
                  <a:gd name="connsiteY6" fmla="*/ 1914714 h 3130892"/>
                  <a:gd name="connsiteX7" fmla="*/ 3224466 w 3548119"/>
                  <a:gd name="connsiteY7" fmla="*/ 2454464 h 3130892"/>
                  <a:gd name="connsiteX8" fmla="*/ 2820341 w 3548119"/>
                  <a:gd name="connsiteY8" fmla="*/ 2765614 h 3130892"/>
                  <a:gd name="connsiteX9" fmla="*/ 2418016 w 3548119"/>
                  <a:gd name="connsiteY9" fmla="*/ 2918014 h 3130892"/>
                  <a:gd name="connsiteX10" fmla="*/ 1128967 w 3548119"/>
                  <a:gd name="connsiteY10" fmla="*/ 2937064 h 3130892"/>
                  <a:gd name="connsiteX11" fmla="*/ 749009 w 3548119"/>
                  <a:gd name="connsiteY11" fmla="*/ 2759264 h 3130892"/>
                  <a:gd name="connsiteX12" fmla="*/ 341567 w 3548119"/>
                  <a:gd name="connsiteY12" fmla="*/ 2454464 h 3130892"/>
                  <a:gd name="connsiteX13" fmla="*/ 36767 w 3548119"/>
                  <a:gd name="connsiteY13" fmla="*/ 1952814 h 3130892"/>
                  <a:gd name="connsiteX14" fmla="*/ 36767 w 3548119"/>
                  <a:gd name="connsiteY14" fmla="*/ 1273364 h 3130892"/>
                  <a:gd name="connsiteX15" fmla="*/ 335216 w 3548119"/>
                  <a:gd name="connsiteY15" fmla="*/ 657414 h 3130892"/>
                  <a:gd name="connsiteX16" fmla="*/ 818859 w 3548119"/>
                  <a:gd name="connsiteY16" fmla="*/ 246654 h 3130892"/>
                  <a:gd name="connsiteX0" fmla="*/ 818859 w 3548119"/>
                  <a:gd name="connsiteY0" fmla="*/ 246654 h 3160610"/>
                  <a:gd name="connsiteX1" fmla="*/ 1440116 w 3548119"/>
                  <a:gd name="connsiteY1" fmla="*/ 22414 h 3160610"/>
                  <a:gd name="connsiteX2" fmla="*/ 2125916 w 3548119"/>
                  <a:gd name="connsiteY2" fmla="*/ 9714 h 3160610"/>
                  <a:gd name="connsiteX3" fmla="*/ 2741866 w 3548119"/>
                  <a:gd name="connsiteY3" fmla="*/ 244664 h 3160610"/>
                  <a:gd name="connsiteX4" fmla="*/ 3220391 w 3548119"/>
                  <a:gd name="connsiteY4" fmla="*/ 678454 h 3160610"/>
                  <a:gd name="connsiteX5" fmla="*/ 3491166 w 3548119"/>
                  <a:gd name="connsiteY5" fmla="*/ 1286064 h 3160610"/>
                  <a:gd name="connsiteX6" fmla="*/ 3541966 w 3548119"/>
                  <a:gd name="connsiteY6" fmla="*/ 1914714 h 3160610"/>
                  <a:gd name="connsiteX7" fmla="*/ 3224466 w 3548119"/>
                  <a:gd name="connsiteY7" fmla="*/ 2454464 h 3160610"/>
                  <a:gd name="connsiteX8" fmla="*/ 2820341 w 3548119"/>
                  <a:gd name="connsiteY8" fmla="*/ 2765614 h 3160610"/>
                  <a:gd name="connsiteX9" fmla="*/ 2418016 w 3548119"/>
                  <a:gd name="connsiteY9" fmla="*/ 2918014 h 3160610"/>
                  <a:gd name="connsiteX10" fmla="*/ 1128967 w 3548119"/>
                  <a:gd name="connsiteY10" fmla="*/ 2937064 h 3160610"/>
                  <a:gd name="connsiteX11" fmla="*/ 749009 w 3548119"/>
                  <a:gd name="connsiteY11" fmla="*/ 2759264 h 3160610"/>
                  <a:gd name="connsiteX12" fmla="*/ 341567 w 3548119"/>
                  <a:gd name="connsiteY12" fmla="*/ 2454464 h 3160610"/>
                  <a:gd name="connsiteX13" fmla="*/ 36767 w 3548119"/>
                  <a:gd name="connsiteY13" fmla="*/ 1952814 h 3160610"/>
                  <a:gd name="connsiteX14" fmla="*/ 36767 w 3548119"/>
                  <a:gd name="connsiteY14" fmla="*/ 1273364 h 3160610"/>
                  <a:gd name="connsiteX15" fmla="*/ 335216 w 3548119"/>
                  <a:gd name="connsiteY15" fmla="*/ 657414 h 3160610"/>
                  <a:gd name="connsiteX16" fmla="*/ 818859 w 3548119"/>
                  <a:gd name="connsiteY16" fmla="*/ 246654 h 3160610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48119"/>
                  <a:gd name="connsiteY0" fmla="*/ 246654 h 3164386"/>
                  <a:gd name="connsiteX1" fmla="*/ 1440116 w 3548119"/>
                  <a:gd name="connsiteY1" fmla="*/ 22414 h 3164386"/>
                  <a:gd name="connsiteX2" fmla="*/ 2125916 w 3548119"/>
                  <a:gd name="connsiteY2" fmla="*/ 9714 h 3164386"/>
                  <a:gd name="connsiteX3" fmla="*/ 2741866 w 3548119"/>
                  <a:gd name="connsiteY3" fmla="*/ 244664 h 3164386"/>
                  <a:gd name="connsiteX4" fmla="*/ 3220391 w 3548119"/>
                  <a:gd name="connsiteY4" fmla="*/ 678454 h 3164386"/>
                  <a:gd name="connsiteX5" fmla="*/ 3491166 w 3548119"/>
                  <a:gd name="connsiteY5" fmla="*/ 1286064 h 3164386"/>
                  <a:gd name="connsiteX6" fmla="*/ 3541966 w 3548119"/>
                  <a:gd name="connsiteY6" fmla="*/ 1914714 h 3164386"/>
                  <a:gd name="connsiteX7" fmla="*/ 3224466 w 3548119"/>
                  <a:gd name="connsiteY7" fmla="*/ 2454464 h 3164386"/>
                  <a:gd name="connsiteX8" fmla="*/ 2820341 w 3548119"/>
                  <a:gd name="connsiteY8" fmla="*/ 2765614 h 3164386"/>
                  <a:gd name="connsiteX9" fmla="*/ 2437066 w 3548119"/>
                  <a:gd name="connsiteY9" fmla="*/ 2930714 h 3164386"/>
                  <a:gd name="connsiteX10" fmla="*/ 1128967 w 3548119"/>
                  <a:gd name="connsiteY10" fmla="*/ 2937064 h 3164386"/>
                  <a:gd name="connsiteX11" fmla="*/ 749009 w 3548119"/>
                  <a:gd name="connsiteY11" fmla="*/ 2759264 h 3164386"/>
                  <a:gd name="connsiteX12" fmla="*/ 341567 w 3548119"/>
                  <a:gd name="connsiteY12" fmla="*/ 2454464 h 3164386"/>
                  <a:gd name="connsiteX13" fmla="*/ 36767 w 3548119"/>
                  <a:gd name="connsiteY13" fmla="*/ 1952814 h 3164386"/>
                  <a:gd name="connsiteX14" fmla="*/ 36767 w 3548119"/>
                  <a:gd name="connsiteY14" fmla="*/ 1273364 h 3164386"/>
                  <a:gd name="connsiteX15" fmla="*/ 335216 w 3548119"/>
                  <a:gd name="connsiteY15" fmla="*/ 657414 h 3164386"/>
                  <a:gd name="connsiteX16" fmla="*/ 818859 w 3548119"/>
                  <a:gd name="connsiteY16" fmla="*/ 246654 h 3164386"/>
                  <a:gd name="connsiteX0" fmla="*/ 818859 w 3599819"/>
                  <a:gd name="connsiteY0" fmla="*/ 246654 h 3164386"/>
                  <a:gd name="connsiteX1" fmla="*/ 1440116 w 3599819"/>
                  <a:gd name="connsiteY1" fmla="*/ 22414 h 3164386"/>
                  <a:gd name="connsiteX2" fmla="*/ 2125916 w 3599819"/>
                  <a:gd name="connsiteY2" fmla="*/ 9714 h 3164386"/>
                  <a:gd name="connsiteX3" fmla="*/ 2741866 w 3599819"/>
                  <a:gd name="connsiteY3" fmla="*/ 244664 h 3164386"/>
                  <a:gd name="connsiteX4" fmla="*/ 3220391 w 3599819"/>
                  <a:gd name="connsiteY4" fmla="*/ 678454 h 3164386"/>
                  <a:gd name="connsiteX5" fmla="*/ 3491166 w 3599819"/>
                  <a:gd name="connsiteY5" fmla="*/ 1286064 h 3164386"/>
                  <a:gd name="connsiteX6" fmla="*/ 3541966 w 3599819"/>
                  <a:gd name="connsiteY6" fmla="*/ 1914714 h 3164386"/>
                  <a:gd name="connsiteX7" fmla="*/ 3224466 w 3599819"/>
                  <a:gd name="connsiteY7" fmla="*/ 2454464 h 3164386"/>
                  <a:gd name="connsiteX8" fmla="*/ 2820341 w 3599819"/>
                  <a:gd name="connsiteY8" fmla="*/ 2765614 h 3164386"/>
                  <a:gd name="connsiteX9" fmla="*/ 2437066 w 3599819"/>
                  <a:gd name="connsiteY9" fmla="*/ 2930714 h 3164386"/>
                  <a:gd name="connsiteX10" fmla="*/ 1128967 w 3599819"/>
                  <a:gd name="connsiteY10" fmla="*/ 2937064 h 3164386"/>
                  <a:gd name="connsiteX11" fmla="*/ 749009 w 3599819"/>
                  <a:gd name="connsiteY11" fmla="*/ 2759264 h 3164386"/>
                  <a:gd name="connsiteX12" fmla="*/ 341567 w 3599819"/>
                  <a:gd name="connsiteY12" fmla="*/ 2454464 h 3164386"/>
                  <a:gd name="connsiteX13" fmla="*/ 36767 w 3599819"/>
                  <a:gd name="connsiteY13" fmla="*/ 1952814 h 3164386"/>
                  <a:gd name="connsiteX14" fmla="*/ 36767 w 3599819"/>
                  <a:gd name="connsiteY14" fmla="*/ 1273364 h 3164386"/>
                  <a:gd name="connsiteX15" fmla="*/ 335216 w 3599819"/>
                  <a:gd name="connsiteY15" fmla="*/ 657414 h 3164386"/>
                  <a:gd name="connsiteX16" fmla="*/ 818859 w 3599819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46654 h 3164386"/>
                  <a:gd name="connsiteX1" fmla="*/ 1440116 w 3628956"/>
                  <a:gd name="connsiteY1" fmla="*/ 22414 h 3164386"/>
                  <a:gd name="connsiteX2" fmla="*/ 2125916 w 3628956"/>
                  <a:gd name="connsiteY2" fmla="*/ 9714 h 3164386"/>
                  <a:gd name="connsiteX3" fmla="*/ 2741866 w 3628956"/>
                  <a:gd name="connsiteY3" fmla="*/ 244664 h 3164386"/>
                  <a:gd name="connsiteX4" fmla="*/ 3220391 w 3628956"/>
                  <a:gd name="connsiteY4" fmla="*/ 678454 h 3164386"/>
                  <a:gd name="connsiteX5" fmla="*/ 3491166 w 3628956"/>
                  <a:gd name="connsiteY5" fmla="*/ 1286064 h 3164386"/>
                  <a:gd name="connsiteX6" fmla="*/ 3541966 w 3628956"/>
                  <a:gd name="connsiteY6" fmla="*/ 1914714 h 3164386"/>
                  <a:gd name="connsiteX7" fmla="*/ 3224466 w 3628956"/>
                  <a:gd name="connsiteY7" fmla="*/ 2454464 h 3164386"/>
                  <a:gd name="connsiteX8" fmla="*/ 2820341 w 3628956"/>
                  <a:gd name="connsiteY8" fmla="*/ 2765614 h 3164386"/>
                  <a:gd name="connsiteX9" fmla="*/ 2437066 w 3628956"/>
                  <a:gd name="connsiteY9" fmla="*/ 2930714 h 3164386"/>
                  <a:gd name="connsiteX10" fmla="*/ 1128967 w 3628956"/>
                  <a:gd name="connsiteY10" fmla="*/ 2937064 h 3164386"/>
                  <a:gd name="connsiteX11" fmla="*/ 749009 w 3628956"/>
                  <a:gd name="connsiteY11" fmla="*/ 2759264 h 3164386"/>
                  <a:gd name="connsiteX12" fmla="*/ 341567 w 3628956"/>
                  <a:gd name="connsiteY12" fmla="*/ 2454464 h 3164386"/>
                  <a:gd name="connsiteX13" fmla="*/ 36767 w 3628956"/>
                  <a:gd name="connsiteY13" fmla="*/ 1952814 h 3164386"/>
                  <a:gd name="connsiteX14" fmla="*/ 36767 w 3628956"/>
                  <a:gd name="connsiteY14" fmla="*/ 1273364 h 3164386"/>
                  <a:gd name="connsiteX15" fmla="*/ 335216 w 3628956"/>
                  <a:gd name="connsiteY15" fmla="*/ 657414 h 3164386"/>
                  <a:gd name="connsiteX16" fmla="*/ 818859 w 3628956"/>
                  <a:gd name="connsiteY16" fmla="*/ 246654 h 3164386"/>
                  <a:gd name="connsiteX0" fmla="*/ 818859 w 3628956"/>
                  <a:gd name="connsiteY0" fmla="*/ 255935 h 3173667"/>
                  <a:gd name="connsiteX1" fmla="*/ 1440116 w 3628956"/>
                  <a:gd name="connsiteY1" fmla="*/ 31695 h 3173667"/>
                  <a:gd name="connsiteX2" fmla="*/ 2125916 w 3628956"/>
                  <a:gd name="connsiteY2" fmla="*/ 18995 h 3173667"/>
                  <a:gd name="connsiteX3" fmla="*/ 2741866 w 3628956"/>
                  <a:gd name="connsiteY3" fmla="*/ 253945 h 3173667"/>
                  <a:gd name="connsiteX4" fmla="*/ 3220391 w 3628956"/>
                  <a:gd name="connsiteY4" fmla="*/ 687735 h 3173667"/>
                  <a:gd name="connsiteX5" fmla="*/ 3491166 w 3628956"/>
                  <a:gd name="connsiteY5" fmla="*/ 1295345 h 3173667"/>
                  <a:gd name="connsiteX6" fmla="*/ 3541966 w 3628956"/>
                  <a:gd name="connsiteY6" fmla="*/ 1923995 h 3173667"/>
                  <a:gd name="connsiteX7" fmla="*/ 3224466 w 3628956"/>
                  <a:gd name="connsiteY7" fmla="*/ 2463745 h 3173667"/>
                  <a:gd name="connsiteX8" fmla="*/ 2820341 w 3628956"/>
                  <a:gd name="connsiteY8" fmla="*/ 2774895 h 3173667"/>
                  <a:gd name="connsiteX9" fmla="*/ 2437066 w 3628956"/>
                  <a:gd name="connsiteY9" fmla="*/ 2939995 h 3173667"/>
                  <a:gd name="connsiteX10" fmla="*/ 1128967 w 3628956"/>
                  <a:gd name="connsiteY10" fmla="*/ 2946345 h 3173667"/>
                  <a:gd name="connsiteX11" fmla="*/ 749009 w 3628956"/>
                  <a:gd name="connsiteY11" fmla="*/ 2768545 h 3173667"/>
                  <a:gd name="connsiteX12" fmla="*/ 341567 w 3628956"/>
                  <a:gd name="connsiteY12" fmla="*/ 2463745 h 3173667"/>
                  <a:gd name="connsiteX13" fmla="*/ 36767 w 3628956"/>
                  <a:gd name="connsiteY13" fmla="*/ 1962095 h 3173667"/>
                  <a:gd name="connsiteX14" fmla="*/ 36767 w 3628956"/>
                  <a:gd name="connsiteY14" fmla="*/ 1282645 h 3173667"/>
                  <a:gd name="connsiteX15" fmla="*/ 335216 w 3628956"/>
                  <a:gd name="connsiteY15" fmla="*/ 666695 h 3173667"/>
                  <a:gd name="connsiteX16" fmla="*/ 818859 w 3628956"/>
                  <a:gd name="connsiteY16" fmla="*/ 255935 h 3173667"/>
                  <a:gd name="connsiteX0" fmla="*/ 818859 w 3628956"/>
                  <a:gd name="connsiteY0" fmla="*/ 330614 h 3248346"/>
                  <a:gd name="connsiteX1" fmla="*/ 1440116 w 3628956"/>
                  <a:gd name="connsiteY1" fmla="*/ 106374 h 3248346"/>
                  <a:gd name="connsiteX2" fmla="*/ 2125916 w 3628956"/>
                  <a:gd name="connsiteY2" fmla="*/ 93674 h 3248346"/>
                  <a:gd name="connsiteX3" fmla="*/ 2741866 w 3628956"/>
                  <a:gd name="connsiteY3" fmla="*/ 328624 h 3248346"/>
                  <a:gd name="connsiteX4" fmla="*/ 3220391 w 3628956"/>
                  <a:gd name="connsiteY4" fmla="*/ 762414 h 3248346"/>
                  <a:gd name="connsiteX5" fmla="*/ 3491166 w 3628956"/>
                  <a:gd name="connsiteY5" fmla="*/ 1370024 h 3248346"/>
                  <a:gd name="connsiteX6" fmla="*/ 3541966 w 3628956"/>
                  <a:gd name="connsiteY6" fmla="*/ 1998674 h 3248346"/>
                  <a:gd name="connsiteX7" fmla="*/ 3224466 w 3628956"/>
                  <a:gd name="connsiteY7" fmla="*/ 2538424 h 3248346"/>
                  <a:gd name="connsiteX8" fmla="*/ 2820341 w 3628956"/>
                  <a:gd name="connsiteY8" fmla="*/ 2849574 h 3248346"/>
                  <a:gd name="connsiteX9" fmla="*/ 2437066 w 3628956"/>
                  <a:gd name="connsiteY9" fmla="*/ 3014674 h 3248346"/>
                  <a:gd name="connsiteX10" fmla="*/ 1128967 w 3628956"/>
                  <a:gd name="connsiteY10" fmla="*/ 3021024 h 3248346"/>
                  <a:gd name="connsiteX11" fmla="*/ 749009 w 3628956"/>
                  <a:gd name="connsiteY11" fmla="*/ 2843224 h 3248346"/>
                  <a:gd name="connsiteX12" fmla="*/ 341567 w 3628956"/>
                  <a:gd name="connsiteY12" fmla="*/ 2538424 h 3248346"/>
                  <a:gd name="connsiteX13" fmla="*/ 36767 w 3628956"/>
                  <a:gd name="connsiteY13" fmla="*/ 2036774 h 3248346"/>
                  <a:gd name="connsiteX14" fmla="*/ 36767 w 3628956"/>
                  <a:gd name="connsiteY14" fmla="*/ 1357324 h 3248346"/>
                  <a:gd name="connsiteX15" fmla="*/ 335216 w 3628956"/>
                  <a:gd name="connsiteY15" fmla="*/ 741374 h 3248346"/>
                  <a:gd name="connsiteX16" fmla="*/ 818859 w 3628956"/>
                  <a:gd name="connsiteY16" fmla="*/ 330614 h 3248346"/>
                  <a:gd name="connsiteX0" fmla="*/ 818859 w 3628956"/>
                  <a:gd name="connsiteY0" fmla="*/ 362342 h 3280074"/>
                  <a:gd name="connsiteX1" fmla="*/ 1440116 w 3628956"/>
                  <a:gd name="connsiteY1" fmla="*/ 138102 h 3280074"/>
                  <a:gd name="connsiteX2" fmla="*/ 2125916 w 3628956"/>
                  <a:gd name="connsiteY2" fmla="*/ 125402 h 3280074"/>
                  <a:gd name="connsiteX3" fmla="*/ 2741866 w 3628956"/>
                  <a:gd name="connsiteY3" fmla="*/ 360352 h 3280074"/>
                  <a:gd name="connsiteX4" fmla="*/ 3220391 w 3628956"/>
                  <a:gd name="connsiteY4" fmla="*/ 794142 h 3280074"/>
                  <a:gd name="connsiteX5" fmla="*/ 3491166 w 3628956"/>
                  <a:gd name="connsiteY5" fmla="*/ 1401752 h 3280074"/>
                  <a:gd name="connsiteX6" fmla="*/ 3541966 w 3628956"/>
                  <a:gd name="connsiteY6" fmla="*/ 2030402 h 3280074"/>
                  <a:gd name="connsiteX7" fmla="*/ 3224466 w 3628956"/>
                  <a:gd name="connsiteY7" fmla="*/ 2570152 h 3280074"/>
                  <a:gd name="connsiteX8" fmla="*/ 2820341 w 3628956"/>
                  <a:gd name="connsiteY8" fmla="*/ 2881302 h 3280074"/>
                  <a:gd name="connsiteX9" fmla="*/ 2437066 w 3628956"/>
                  <a:gd name="connsiteY9" fmla="*/ 3046402 h 3280074"/>
                  <a:gd name="connsiteX10" fmla="*/ 1128967 w 3628956"/>
                  <a:gd name="connsiteY10" fmla="*/ 3052752 h 3280074"/>
                  <a:gd name="connsiteX11" fmla="*/ 749009 w 3628956"/>
                  <a:gd name="connsiteY11" fmla="*/ 2874952 h 3280074"/>
                  <a:gd name="connsiteX12" fmla="*/ 341567 w 3628956"/>
                  <a:gd name="connsiteY12" fmla="*/ 2570152 h 3280074"/>
                  <a:gd name="connsiteX13" fmla="*/ 36767 w 3628956"/>
                  <a:gd name="connsiteY13" fmla="*/ 2068502 h 3280074"/>
                  <a:gd name="connsiteX14" fmla="*/ 36767 w 3628956"/>
                  <a:gd name="connsiteY14" fmla="*/ 1389052 h 3280074"/>
                  <a:gd name="connsiteX15" fmla="*/ 335216 w 3628956"/>
                  <a:gd name="connsiteY15" fmla="*/ 773102 h 3280074"/>
                  <a:gd name="connsiteX16" fmla="*/ 818859 w 3628956"/>
                  <a:gd name="connsiteY16" fmla="*/ 362342 h 3280074"/>
                  <a:gd name="connsiteX0" fmla="*/ 8188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18859 w 3628956"/>
                  <a:gd name="connsiteY16" fmla="*/ 364549 h 3282281"/>
                  <a:gd name="connsiteX0" fmla="*/ 8188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188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35216 w 3628956"/>
                  <a:gd name="connsiteY15" fmla="*/ 7753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06159 w 3628956"/>
                  <a:gd name="connsiteY0" fmla="*/ 364549 h 3282281"/>
                  <a:gd name="connsiteX1" fmla="*/ 1417891 w 3628956"/>
                  <a:gd name="connsiteY1" fmla="*/ 133959 h 3282281"/>
                  <a:gd name="connsiteX2" fmla="*/ 2125916 w 3628956"/>
                  <a:gd name="connsiteY2" fmla="*/ 127609 h 3282281"/>
                  <a:gd name="connsiteX3" fmla="*/ 2741866 w 3628956"/>
                  <a:gd name="connsiteY3" fmla="*/ 362559 h 3282281"/>
                  <a:gd name="connsiteX4" fmla="*/ 3220391 w 3628956"/>
                  <a:gd name="connsiteY4" fmla="*/ 796349 h 3282281"/>
                  <a:gd name="connsiteX5" fmla="*/ 3491166 w 3628956"/>
                  <a:gd name="connsiteY5" fmla="*/ 1403959 h 3282281"/>
                  <a:gd name="connsiteX6" fmla="*/ 3541966 w 3628956"/>
                  <a:gd name="connsiteY6" fmla="*/ 2032609 h 3282281"/>
                  <a:gd name="connsiteX7" fmla="*/ 3224466 w 3628956"/>
                  <a:gd name="connsiteY7" fmla="*/ 2572359 h 3282281"/>
                  <a:gd name="connsiteX8" fmla="*/ 2820341 w 3628956"/>
                  <a:gd name="connsiteY8" fmla="*/ 2883509 h 3282281"/>
                  <a:gd name="connsiteX9" fmla="*/ 2437066 w 3628956"/>
                  <a:gd name="connsiteY9" fmla="*/ 3048609 h 3282281"/>
                  <a:gd name="connsiteX10" fmla="*/ 1128967 w 3628956"/>
                  <a:gd name="connsiteY10" fmla="*/ 3054959 h 3282281"/>
                  <a:gd name="connsiteX11" fmla="*/ 749009 w 3628956"/>
                  <a:gd name="connsiteY11" fmla="*/ 2877159 h 3282281"/>
                  <a:gd name="connsiteX12" fmla="*/ 341567 w 3628956"/>
                  <a:gd name="connsiteY12" fmla="*/ 2572359 h 3282281"/>
                  <a:gd name="connsiteX13" fmla="*/ 36767 w 3628956"/>
                  <a:gd name="connsiteY13" fmla="*/ 2070709 h 3282281"/>
                  <a:gd name="connsiteX14" fmla="*/ 36767 w 3628956"/>
                  <a:gd name="connsiteY14" fmla="*/ 1391259 h 3282281"/>
                  <a:gd name="connsiteX15" fmla="*/ 322516 w 3628956"/>
                  <a:gd name="connsiteY15" fmla="*/ 788009 h 3282281"/>
                  <a:gd name="connsiteX16" fmla="*/ 806159 w 3628956"/>
                  <a:gd name="connsiteY16" fmla="*/ 364549 h 3282281"/>
                  <a:gd name="connsiteX0" fmla="*/ 861615 w 3684412"/>
                  <a:gd name="connsiteY0" fmla="*/ 364549 h 3282281"/>
                  <a:gd name="connsiteX1" fmla="*/ 1473347 w 3684412"/>
                  <a:gd name="connsiteY1" fmla="*/ 133959 h 3282281"/>
                  <a:gd name="connsiteX2" fmla="*/ 2181372 w 3684412"/>
                  <a:gd name="connsiteY2" fmla="*/ 127609 h 3282281"/>
                  <a:gd name="connsiteX3" fmla="*/ 2797322 w 3684412"/>
                  <a:gd name="connsiteY3" fmla="*/ 362559 h 3282281"/>
                  <a:gd name="connsiteX4" fmla="*/ 3275847 w 3684412"/>
                  <a:gd name="connsiteY4" fmla="*/ 796349 h 3282281"/>
                  <a:gd name="connsiteX5" fmla="*/ 3546622 w 3684412"/>
                  <a:gd name="connsiteY5" fmla="*/ 1403959 h 3282281"/>
                  <a:gd name="connsiteX6" fmla="*/ 3597422 w 3684412"/>
                  <a:gd name="connsiteY6" fmla="*/ 2032609 h 3282281"/>
                  <a:gd name="connsiteX7" fmla="*/ 3279922 w 3684412"/>
                  <a:gd name="connsiteY7" fmla="*/ 2572359 h 3282281"/>
                  <a:gd name="connsiteX8" fmla="*/ 2875797 w 3684412"/>
                  <a:gd name="connsiteY8" fmla="*/ 2883509 h 3282281"/>
                  <a:gd name="connsiteX9" fmla="*/ 2492522 w 3684412"/>
                  <a:gd name="connsiteY9" fmla="*/ 3048609 h 3282281"/>
                  <a:gd name="connsiteX10" fmla="*/ 1184423 w 3684412"/>
                  <a:gd name="connsiteY10" fmla="*/ 3054959 h 3282281"/>
                  <a:gd name="connsiteX11" fmla="*/ 804465 w 3684412"/>
                  <a:gd name="connsiteY11" fmla="*/ 2877159 h 3282281"/>
                  <a:gd name="connsiteX12" fmla="*/ 397023 w 3684412"/>
                  <a:gd name="connsiteY12" fmla="*/ 2572359 h 3282281"/>
                  <a:gd name="connsiteX13" fmla="*/ 92223 w 3684412"/>
                  <a:gd name="connsiteY13" fmla="*/ 2070709 h 3282281"/>
                  <a:gd name="connsiteX14" fmla="*/ 92223 w 3684412"/>
                  <a:gd name="connsiteY14" fmla="*/ 1391259 h 3282281"/>
                  <a:gd name="connsiteX15" fmla="*/ 377972 w 3684412"/>
                  <a:gd name="connsiteY15" fmla="*/ 788009 h 3282281"/>
                  <a:gd name="connsiteX16" fmla="*/ 861615 w 3684412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810501 w 3690448"/>
                  <a:gd name="connsiteY11" fmla="*/ 2877159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403059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82281"/>
                  <a:gd name="connsiteX1" fmla="*/ 1479383 w 3690448"/>
                  <a:gd name="connsiteY1" fmla="*/ 133959 h 3282281"/>
                  <a:gd name="connsiteX2" fmla="*/ 2187408 w 3690448"/>
                  <a:gd name="connsiteY2" fmla="*/ 127609 h 3282281"/>
                  <a:gd name="connsiteX3" fmla="*/ 2803358 w 3690448"/>
                  <a:gd name="connsiteY3" fmla="*/ 362559 h 3282281"/>
                  <a:gd name="connsiteX4" fmla="*/ 3281883 w 3690448"/>
                  <a:gd name="connsiteY4" fmla="*/ 796349 h 3282281"/>
                  <a:gd name="connsiteX5" fmla="*/ 3552658 w 3690448"/>
                  <a:gd name="connsiteY5" fmla="*/ 1403959 h 3282281"/>
                  <a:gd name="connsiteX6" fmla="*/ 3603458 w 3690448"/>
                  <a:gd name="connsiteY6" fmla="*/ 2032609 h 3282281"/>
                  <a:gd name="connsiteX7" fmla="*/ 3285958 w 3690448"/>
                  <a:gd name="connsiteY7" fmla="*/ 2572359 h 3282281"/>
                  <a:gd name="connsiteX8" fmla="*/ 2881833 w 3690448"/>
                  <a:gd name="connsiteY8" fmla="*/ 2883509 h 3282281"/>
                  <a:gd name="connsiteX9" fmla="*/ 2498558 w 3690448"/>
                  <a:gd name="connsiteY9" fmla="*/ 3048609 h 3282281"/>
                  <a:gd name="connsiteX10" fmla="*/ 1190459 w 3690448"/>
                  <a:gd name="connsiteY10" fmla="*/ 3054959 h 3282281"/>
                  <a:gd name="connsiteX11" fmla="*/ 793833 w 3690448"/>
                  <a:gd name="connsiteY11" fmla="*/ 2874778 h 3282281"/>
                  <a:gd name="connsiteX12" fmla="*/ 381628 w 3690448"/>
                  <a:gd name="connsiteY12" fmla="*/ 2572359 h 3282281"/>
                  <a:gd name="connsiteX13" fmla="*/ 98259 w 3690448"/>
                  <a:gd name="connsiteY13" fmla="*/ 2070709 h 3282281"/>
                  <a:gd name="connsiteX14" fmla="*/ 98259 w 3690448"/>
                  <a:gd name="connsiteY14" fmla="*/ 1391259 h 3282281"/>
                  <a:gd name="connsiteX15" fmla="*/ 384008 w 3690448"/>
                  <a:gd name="connsiteY15" fmla="*/ 788009 h 3282281"/>
                  <a:gd name="connsiteX16" fmla="*/ 867651 w 3690448"/>
                  <a:gd name="connsiteY16" fmla="*/ 364549 h 3282281"/>
                  <a:gd name="connsiteX0" fmla="*/ 867651 w 3690448"/>
                  <a:gd name="connsiteY0" fmla="*/ 364549 h 3278965"/>
                  <a:gd name="connsiteX1" fmla="*/ 1479383 w 3690448"/>
                  <a:gd name="connsiteY1" fmla="*/ 133959 h 3278965"/>
                  <a:gd name="connsiteX2" fmla="*/ 2187408 w 3690448"/>
                  <a:gd name="connsiteY2" fmla="*/ 127609 h 3278965"/>
                  <a:gd name="connsiteX3" fmla="*/ 2803358 w 3690448"/>
                  <a:gd name="connsiteY3" fmla="*/ 362559 h 3278965"/>
                  <a:gd name="connsiteX4" fmla="*/ 3281883 w 3690448"/>
                  <a:gd name="connsiteY4" fmla="*/ 796349 h 3278965"/>
                  <a:gd name="connsiteX5" fmla="*/ 3552658 w 3690448"/>
                  <a:gd name="connsiteY5" fmla="*/ 1403959 h 3278965"/>
                  <a:gd name="connsiteX6" fmla="*/ 3603458 w 3690448"/>
                  <a:gd name="connsiteY6" fmla="*/ 2032609 h 3278965"/>
                  <a:gd name="connsiteX7" fmla="*/ 3285958 w 3690448"/>
                  <a:gd name="connsiteY7" fmla="*/ 2572359 h 3278965"/>
                  <a:gd name="connsiteX8" fmla="*/ 2881833 w 3690448"/>
                  <a:gd name="connsiteY8" fmla="*/ 2883509 h 3278965"/>
                  <a:gd name="connsiteX9" fmla="*/ 2498558 w 3690448"/>
                  <a:gd name="connsiteY9" fmla="*/ 3048609 h 3278965"/>
                  <a:gd name="connsiteX10" fmla="*/ 1173790 w 3690448"/>
                  <a:gd name="connsiteY10" fmla="*/ 3050196 h 3278965"/>
                  <a:gd name="connsiteX11" fmla="*/ 793833 w 3690448"/>
                  <a:gd name="connsiteY11" fmla="*/ 2874778 h 3278965"/>
                  <a:gd name="connsiteX12" fmla="*/ 381628 w 3690448"/>
                  <a:gd name="connsiteY12" fmla="*/ 2572359 h 3278965"/>
                  <a:gd name="connsiteX13" fmla="*/ 98259 w 3690448"/>
                  <a:gd name="connsiteY13" fmla="*/ 2070709 h 3278965"/>
                  <a:gd name="connsiteX14" fmla="*/ 98259 w 3690448"/>
                  <a:gd name="connsiteY14" fmla="*/ 1391259 h 3278965"/>
                  <a:gd name="connsiteX15" fmla="*/ 384008 w 3690448"/>
                  <a:gd name="connsiteY15" fmla="*/ 788009 h 3278965"/>
                  <a:gd name="connsiteX16" fmla="*/ 867651 w 3690448"/>
                  <a:gd name="connsiteY16" fmla="*/ 364549 h 3278965"/>
                  <a:gd name="connsiteX0" fmla="*/ 867651 w 3690448"/>
                  <a:gd name="connsiteY0" fmla="*/ 364549 h 3278965"/>
                  <a:gd name="connsiteX1" fmla="*/ 1479383 w 3690448"/>
                  <a:gd name="connsiteY1" fmla="*/ 133959 h 3278965"/>
                  <a:gd name="connsiteX2" fmla="*/ 2187408 w 3690448"/>
                  <a:gd name="connsiteY2" fmla="*/ 127609 h 3278965"/>
                  <a:gd name="connsiteX3" fmla="*/ 2803358 w 3690448"/>
                  <a:gd name="connsiteY3" fmla="*/ 362559 h 3278965"/>
                  <a:gd name="connsiteX4" fmla="*/ 3281883 w 3690448"/>
                  <a:gd name="connsiteY4" fmla="*/ 796349 h 3278965"/>
                  <a:gd name="connsiteX5" fmla="*/ 3552658 w 3690448"/>
                  <a:gd name="connsiteY5" fmla="*/ 1403959 h 3278965"/>
                  <a:gd name="connsiteX6" fmla="*/ 3603458 w 3690448"/>
                  <a:gd name="connsiteY6" fmla="*/ 2032609 h 3278965"/>
                  <a:gd name="connsiteX7" fmla="*/ 3285958 w 3690448"/>
                  <a:gd name="connsiteY7" fmla="*/ 2572359 h 3278965"/>
                  <a:gd name="connsiteX8" fmla="*/ 2881833 w 3690448"/>
                  <a:gd name="connsiteY8" fmla="*/ 2883509 h 3278965"/>
                  <a:gd name="connsiteX9" fmla="*/ 2498558 w 3690448"/>
                  <a:gd name="connsiteY9" fmla="*/ 3048609 h 3278965"/>
                  <a:gd name="connsiteX10" fmla="*/ 1173790 w 3690448"/>
                  <a:gd name="connsiteY10" fmla="*/ 3050196 h 3278965"/>
                  <a:gd name="connsiteX11" fmla="*/ 793833 w 3690448"/>
                  <a:gd name="connsiteY11" fmla="*/ 2874778 h 3278965"/>
                  <a:gd name="connsiteX12" fmla="*/ 381628 w 3690448"/>
                  <a:gd name="connsiteY12" fmla="*/ 2572359 h 3278965"/>
                  <a:gd name="connsiteX13" fmla="*/ 98259 w 3690448"/>
                  <a:gd name="connsiteY13" fmla="*/ 2070709 h 3278965"/>
                  <a:gd name="connsiteX14" fmla="*/ 98259 w 3690448"/>
                  <a:gd name="connsiteY14" fmla="*/ 1391259 h 3278965"/>
                  <a:gd name="connsiteX15" fmla="*/ 384008 w 3690448"/>
                  <a:gd name="connsiteY15" fmla="*/ 788009 h 3278965"/>
                  <a:gd name="connsiteX16" fmla="*/ 867651 w 3690448"/>
                  <a:gd name="connsiteY16" fmla="*/ 364549 h 3278965"/>
                  <a:gd name="connsiteX0" fmla="*/ 867651 w 3690448"/>
                  <a:gd name="connsiteY0" fmla="*/ 364549 h 3306480"/>
                  <a:gd name="connsiteX1" fmla="*/ 1479383 w 3690448"/>
                  <a:gd name="connsiteY1" fmla="*/ 133959 h 3306480"/>
                  <a:gd name="connsiteX2" fmla="*/ 2187408 w 3690448"/>
                  <a:gd name="connsiteY2" fmla="*/ 127609 h 3306480"/>
                  <a:gd name="connsiteX3" fmla="*/ 2803358 w 3690448"/>
                  <a:gd name="connsiteY3" fmla="*/ 362559 h 3306480"/>
                  <a:gd name="connsiteX4" fmla="*/ 3281883 w 3690448"/>
                  <a:gd name="connsiteY4" fmla="*/ 796349 h 3306480"/>
                  <a:gd name="connsiteX5" fmla="*/ 3552658 w 3690448"/>
                  <a:gd name="connsiteY5" fmla="*/ 1403959 h 3306480"/>
                  <a:gd name="connsiteX6" fmla="*/ 3603458 w 3690448"/>
                  <a:gd name="connsiteY6" fmla="*/ 2032609 h 3306480"/>
                  <a:gd name="connsiteX7" fmla="*/ 3285958 w 3690448"/>
                  <a:gd name="connsiteY7" fmla="*/ 2572359 h 3306480"/>
                  <a:gd name="connsiteX8" fmla="*/ 2881833 w 3690448"/>
                  <a:gd name="connsiteY8" fmla="*/ 2883509 h 3306480"/>
                  <a:gd name="connsiteX9" fmla="*/ 2498558 w 3690448"/>
                  <a:gd name="connsiteY9" fmla="*/ 3048609 h 3306480"/>
                  <a:gd name="connsiteX10" fmla="*/ 1173790 w 3690448"/>
                  <a:gd name="connsiteY10" fmla="*/ 3050196 h 3306480"/>
                  <a:gd name="connsiteX11" fmla="*/ 793833 w 3690448"/>
                  <a:gd name="connsiteY11" fmla="*/ 2874778 h 3306480"/>
                  <a:gd name="connsiteX12" fmla="*/ 381628 w 3690448"/>
                  <a:gd name="connsiteY12" fmla="*/ 2572359 h 3306480"/>
                  <a:gd name="connsiteX13" fmla="*/ 98259 w 3690448"/>
                  <a:gd name="connsiteY13" fmla="*/ 2070709 h 3306480"/>
                  <a:gd name="connsiteX14" fmla="*/ 98259 w 3690448"/>
                  <a:gd name="connsiteY14" fmla="*/ 1391259 h 3306480"/>
                  <a:gd name="connsiteX15" fmla="*/ 384008 w 3690448"/>
                  <a:gd name="connsiteY15" fmla="*/ 788009 h 3306480"/>
                  <a:gd name="connsiteX16" fmla="*/ 867651 w 3690448"/>
                  <a:gd name="connsiteY16" fmla="*/ 364549 h 330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448" h="3306480">
                    <a:moveTo>
                      <a:pt x="867651" y="364549"/>
                    </a:moveTo>
                    <a:cubicBezTo>
                      <a:pt x="968903" y="259111"/>
                      <a:pt x="1086031" y="13972"/>
                      <a:pt x="1479383" y="133959"/>
                    </a:cubicBezTo>
                    <a:cubicBezTo>
                      <a:pt x="1541825" y="35534"/>
                      <a:pt x="1896366" y="-107341"/>
                      <a:pt x="2187408" y="127609"/>
                    </a:cubicBezTo>
                    <a:cubicBezTo>
                      <a:pt x="2348275" y="93742"/>
                      <a:pt x="2655191" y="72576"/>
                      <a:pt x="2803358" y="362559"/>
                    </a:cubicBezTo>
                    <a:cubicBezTo>
                      <a:pt x="3045416" y="424606"/>
                      <a:pt x="3192225" y="461252"/>
                      <a:pt x="3281883" y="796349"/>
                    </a:cubicBezTo>
                    <a:cubicBezTo>
                      <a:pt x="3473741" y="945969"/>
                      <a:pt x="3627500" y="1076539"/>
                      <a:pt x="3552658" y="1403959"/>
                    </a:cubicBezTo>
                    <a:cubicBezTo>
                      <a:pt x="3664841" y="1516142"/>
                      <a:pt x="3770675" y="1774376"/>
                      <a:pt x="3603458" y="2032609"/>
                    </a:cubicBezTo>
                    <a:cubicBezTo>
                      <a:pt x="3563241" y="2212526"/>
                      <a:pt x="3669075" y="2417842"/>
                      <a:pt x="3285958" y="2572359"/>
                    </a:cubicBezTo>
                    <a:cubicBezTo>
                      <a:pt x="3214750" y="2701476"/>
                      <a:pt x="3162591" y="2811542"/>
                      <a:pt x="2881833" y="2883509"/>
                    </a:cubicBezTo>
                    <a:cubicBezTo>
                      <a:pt x="2830275" y="2951242"/>
                      <a:pt x="2639016" y="3082476"/>
                      <a:pt x="2498558" y="3048609"/>
                    </a:cubicBezTo>
                    <a:cubicBezTo>
                      <a:pt x="2351450" y="3241755"/>
                      <a:pt x="1559023" y="3515863"/>
                      <a:pt x="1173790" y="3050196"/>
                    </a:cubicBezTo>
                    <a:cubicBezTo>
                      <a:pt x="1041581" y="3032998"/>
                      <a:pt x="890323" y="3025325"/>
                      <a:pt x="793833" y="2874778"/>
                    </a:cubicBezTo>
                    <a:cubicBezTo>
                      <a:pt x="530045" y="2847526"/>
                      <a:pt x="466997" y="2732433"/>
                      <a:pt x="381628" y="2572359"/>
                    </a:cubicBezTo>
                    <a:cubicBezTo>
                      <a:pt x="243871" y="2509917"/>
                      <a:pt x="90851" y="2448535"/>
                      <a:pt x="98259" y="2070709"/>
                    </a:cubicBezTo>
                    <a:cubicBezTo>
                      <a:pt x="892" y="1897672"/>
                      <a:pt x="-62607" y="1630442"/>
                      <a:pt x="98259" y="1391259"/>
                    </a:cubicBezTo>
                    <a:cubicBezTo>
                      <a:pt x="106725" y="1218751"/>
                      <a:pt x="54163" y="1015219"/>
                      <a:pt x="384008" y="788009"/>
                    </a:cubicBezTo>
                    <a:cubicBezTo>
                      <a:pt x="410814" y="673314"/>
                      <a:pt x="478895" y="431619"/>
                      <a:pt x="867651" y="364549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E0241EE-6535-710B-8955-4380F07D723B}"/>
                  </a:ext>
                </a:extLst>
              </p:cNvPr>
              <p:cNvSpPr/>
              <p:nvPr/>
            </p:nvSpPr>
            <p:spPr>
              <a:xfrm>
                <a:off x="5729828" y="2755899"/>
                <a:ext cx="279400" cy="2794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27ED78B-2CC7-BCE5-3E4B-09F73FDE3C7B}"/>
                  </a:ext>
                </a:extLst>
              </p:cNvPr>
              <p:cNvCxnSpPr>
                <a:stCxn id="49" idx="2"/>
                <a:endCxn id="50" idx="0"/>
              </p:cNvCxnSpPr>
              <p:nvPr/>
            </p:nvCxnSpPr>
            <p:spPr>
              <a:xfrm flipH="1">
                <a:off x="5869528" y="373470"/>
                <a:ext cx="994257" cy="23824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C649EAD-FF2E-BCA2-7CC4-EC39D0BE933F}"/>
                  </a:ext>
                </a:extLst>
              </p:cNvPr>
              <p:cNvCxnSpPr>
                <a:stCxn id="49" idx="3"/>
                <a:endCxn id="50" idx="7"/>
              </p:cNvCxnSpPr>
              <p:nvPr/>
            </p:nvCxnSpPr>
            <p:spPr>
              <a:xfrm flipH="1">
                <a:off x="5968311" y="940717"/>
                <a:ext cx="1887856" cy="185609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8F70953-E3C5-E692-5F65-34E530C07624}"/>
                  </a:ext>
                </a:extLst>
              </p:cNvPr>
              <p:cNvCxnSpPr>
                <a:stCxn id="49" idx="4"/>
                <a:endCxn id="50" idx="6"/>
              </p:cNvCxnSpPr>
              <p:nvPr/>
            </p:nvCxnSpPr>
            <p:spPr>
              <a:xfrm flipH="1">
                <a:off x="6009228" y="1811854"/>
                <a:ext cx="2550708" cy="108374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9647DE3B-E869-F1FF-4AB2-9730F1FC32C6}"/>
                  </a:ext>
                </a:extLst>
              </p:cNvPr>
              <p:cNvCxnSpPr>
                <a:stCxn id="49" idx="5"/>
                <a:endCxn id="50" idx="4"/>
              </p:cNvCxnSpPr>
              <p:nvPr/>
            </p:nvCxnSpPr>
            <p:spPr>
              <a:xfrm flipH="1">
                <a:off x="5869528" y="2925207"/>
                <a:ext cx="2991779" cy="11009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AFD5D25-558B-2CFD-2746-A75338FC119E}"/>
                  </a:ext>
                </a:extLst>
              </p:cNvPr>
              <p:cNvCxnSpPr>
                <a:stCxn id="49" idx="6"/>
                <a:endCxn id="50" idx="3"/>
              </p:cNvCxnSpPr>
              <p:nvPr/>
            </p:nvCxnSpPr>
            <p:spPr>
              <a:xfrm flipH="1" flipV="1">
                <a:off x="5770745" y="2994382"/>
                <a:ext cx="3009453" cy="102139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EEBC0E5A-4454-DC56-B05C-8473E3A69059}"/>
                  </a:ext>
                </a:extLst>
              </p:cNvPr>
              <p:cNvCxnSpPr>
                <a:stCxn id="49" idx="7"/>
                <a:endCxn id="50" idx="4"/>
              </p:cNvCxnSpPr>
              <p:nvPr/>
            </p:nvCxnSpPr>
            <p:spPr>
              <a:xfrm flipH="1" flipV="1">
                <a:off x="5869528" y="3035299"/>
                <a:ext cx="2222382" cy="182023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4A3B38C0-6231-B3CC-0604-2059B5E8087B}"/>
                  </a:ext>
                </a:extLst>
              </p:cNvPr>
              <p:cNvCxnSpPr>
                <a:stCxn id="49" idx="8"/>
                <a:endCxn id="50" idx="4"/>
              </p:cNvCxnSpPr>
              <p:nvPr/>
            </p:nvCxnSpPr>
            <p:spPr>
              <a:xfrm flipH="1" flipV="1">
                <a:off x="5869528" y="3035299"/>
                <a:ext cx="1446832" cy="22451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42A1954-0167-2CC0-5C9B-35556ADFB3AC}"/>
                  </a:ext>
                </a:extLst>
              </p:cNvPr>
              <p:cNvCxnSpPr>
                <a:stCxn id="49" idx="9"/>
                <a:endCxn id="50" idx="4"/>
              </p:cNvCxnSpPr>
              <p:nvPr/>
            </p:nvCxnSpPr>
            <p:spPr>
              <a:xfrm flipH="1" flipV="1">
                <a:off x="5869528" y="3035299"/>
                <a:ext cx="746064" cy="24255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4B4764D7-6B0C-640C-C3DC-C6776B9F536C}"/>
                  </a:ext>
                </a:extLst>
              </p:cNvPr>
              <p:cNvCxnSpPr>
                <a:stCxn id="49" idx="1"/>
                <a:endCxn id="50" idx="1"/>
              </p:cNvCxnSpPr>
              <p:nvPr/>
            </p:nvCxnSpPr>
            <p:spPr>
              <a:xfrm>
                <a:off x="5649128" y="194982"/>
                <a:ext cx="121617" cy="260183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245E14E-576D-B4BE-FEBB-12D23F5760D7}"/>
                  </a:ext>
                </a:extLst>
              </p:cNvPr>
              <p:cNvCxnSpPr>
                <a:stCxn id="49" idx="0"/>
                <a:endCxn id="50" idx="1"/>
              </p:cNvCxnSpPr>
              <p:nvPr/>
            </p:nvCxnSpPr>
            <p:spPr>
              <a:xfrm>
                <a:off x="4539460" y="426408"/>
                <a:ext cx="1231285" cy="237040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0DC22D9-F17C-067E-1FA3-CFE7BB3FA5F2}"/>
                  </a:ext>
                </a:extLst>
              </p:cNvPr>
              <p:cNvCxnSpPr>
                <a:stCxn id="49" idx="15"/>
                <a:endCxn id="50" idx="3"/>
              </p:cNvCxnSpPr>
              <p:nvPr/>
            </p:nvCxnSpPr>
            <p:spPr>
              <a:xfrm>
                <a:off x="3597645" y="1022508"/>
                <a:ext cx="2173100" cy="197187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55FF6A5-F1C2-2A5A-AE2C-959B2BF7C91E}"/>
                  </a:ext>
                </a:extLst>
              </p:cNvPr>
              <p:cNvCxnSpPr>
                <a:stCxn id="49" idx="14"/>
                <a:endCxn id="50" idx="3"/>
              </p:cNvCxnSpPr>
              <p:nvPr/>
            </p:nvCxnSpPr>
            <p:spPr>
              <a:xfrm>
                <a:off x="2946768" y="1979546"/>
                <a:ext cx="2823977" cy="101483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3EC171-61A2-0EC5-43FE-401914F7F4EB}"/>
                  </a:ext>
                </a:extLst>
              </p:cNvPr>
              <p:cNvCxnSpPr>
                <a:cxnSpLocks/>
                <a:stCxn id="49" idx="13"/>
                <a:endCxn id="50" idx="4"/>
              </p:cNvCxnSpPr>
              <p:nvPr/>
            </p:nvCxnSpPr>
            <p:spPr>
              <a:xfrm flipV="1">
                <a:off x="2765044" y="3035299"/>
                <a:ext cx="3104484" cy="108253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12766F4-BC40-D3C4-4DB2-8E99926C6B75}"/>
                  </a:ext>
                </a:extLst>
              </p:cNvPr>
              <p:cNvCxnSpPr>
                <a:stCxn id="49" idx="12"/>
                <a:endCxn id="50" idx="4"/>
              </p:cNvCxnSpPr>
              <p:nvPr/>
            </p:nvCxnSpPr>
            <p:spPr>
              <a:xfrm flipV="1">
                <a:off x="3116330" y="3035299"/>
                <a:ext cx="2753198" cy="104344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EA48B70-BD29-B0E1-954C-D58A979AC630}"/>
                  </a:ext>
                </a:extLst>
              </p:cNvPr>
              <p:cNvCxnSpPr>
                <a:stCxn id="49" idx="11"/>
                <a:endCxn id="50" idx="4"/>
              </p:cNvCxnSpPr>
              <p:nvPr/>
            </p:nvCxnSpPr>
            <p:spPr>
              <a:xfrm flipV="1">
                <a:off x="3741619" y="3035299"/>
                <a:ext cx="2127909" cy="16717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611139-6A80-A33B-6460-BA1DBC54597B}"/>
                  </a:ext>
                </a:extLst>
              </p:cNvPr>
              <p:cNvCxnSpPr>
                <a:stCxn id="49" idx="10"/>
                <a:endCxn id="50" idx="4"/>
              </p:cNvCxnSpPr>
              <p:nvPr/>
            </p:nvCxnSpPr>
            <p:spPr>
              <a:xfrm flipV="1">
                <a:off x="4345630" y="3035299"/>
                <a:ext cx="1523898" cy="2073929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AEB5FA6C-903A-B33C-9ED8-246FF55CF16E}"/>
                </a:ext>
              </a:extLst>
            </p:cNvPr>
            <p:cNvSpPr/>
            <p:nvPr/>
          </p:nvSpPr>
          <p:spPr>
            <a:xfrm>
              <a:off x="3380132" y="487475"/>
              <a:ext cx="3642601" cy="5294515"/>
            </a:xfrm>
            <a:custGeom>
              <a:avLst/>
              <a:gdLst>
                <a:gd name="connsiteX0" fmla="*/ 0 w 464457"/>
                <a:gd name="connsiteY0" fmla="*/ 0 h 856343"/>
                <a:gd name="connsiteX1" fmla="*/ 464457 w 464457"/>
                <a:gd name="connsiteY1" fmla="*/ 0 h 856343"/>
                <a:gd name="connsiteX2" fmla="*/ 464457 w 464457"/>
                <a:gd name="connsiteY2" fmla="*/ 856343 h 856343"/>
                <a:gd name="connsiteX3" fmla="*/ 0 w 464457"/>
                <a:gd name="connsiteY3" fmla="*/ 856343 h 856343"/>
                <a:gd name="connsiteX4" fmla="*/ 0 w 464457"/>
                <a:gd name="connsiteY4" fmla="*/ 0 h 856343"/>
                <a:gd name="connsiteX0" fmla="*/ 203200 w 667657"/>
                <a:gd name="connsiteY0" fmla="*/ 0 h 856343"/>
                <a:gd name="connsiteX1" fmla="*/ 667657 w 667657"/>
                <a:gd name="connsiteY1" fmla="*/ 0 h 856343"/>
                <a:gd name="connsiteX2" fmla="*/ 667657 w 667657"/>
                <a:gd name="connsiteY2" fmla="*/ 856343 h 856343"/>
                <a:gd name="connsiteX3" fmla="*/ 0 w 667657"/>
                <a:gd name="connsiteY3" fmla="*/ 609600 h 856343"/>
                <a:gd name="connsiteX4" fmla="*/ 203200 w 667657"/>
                <a:gd name="connsiteY4" fmla="*/ 0 h 856343"/>
                <a:gd name="connsiteX0" fmla="*/ 203200 w 667657"/>
                <a:gd name="connsiteY0" fmla="*/ 0 h 1059543"/>
                <a:gd name="connsiteX1" fmla="*/ 667657 w 667657"/>
                <a:gd name="connsiteY1" fmla="*/ 0 h 1059543"/>
                <a:gd name="connsiteX2" fmla="*/ 653143 w 667657"/>
                <a:gd name="connsiteY2" fmla="*/ 1059543 h 1059543"/>
                <a:gd name="connsiteX3" fmla="*/ 0 w 667657"/>
                <a:gd name="connsiteY3" fmla="*/ 609600 h 1059543"/>
                <a:gd name="connsiteX4" fmla="*/ 203200 w 667657"/>
                <a:gd name="connsiteY4" fmla="*/ 0 h 1059543"/>
                <a:gd name="connsiteX0" fmla="*/ 203200 w 725714"/>
                <a:gd name="connsiteY0" fmla="*/ 14515 h 1074058"/>
                <a:gd name="connsiteX1" fmla="*/ 725714 w 725714"/>
                <a:gd name="connsiteY1" fmla="*/ 0 h 1074058"/>
                <a:gd name="connsiteX2" fmla="*/ 653143 w 725714"/>
                <a:gd name="connsiteY2" fmla="*/ 1074058 h 1074058"/>
                <a:gd name="connsiteX3" fmla="*/ 0 w 725714"/>
                <a:gd name="connsiteY3" fmla="*/ 624115 h 1074058"/>
                <a:gd name="connsiteX4" fmla="*/ 203200 w 725714"/>
                <a:gd name="connsiteY4" fmla="*/ 14515 h 1074058"/>
                <a:gd name="connsiteX0" fmla="*/ 0 w 1074057"/>
                <a:gd name="connsiteY0" fmla="*/ 0 h 1306286"/>
                <a:gd name="connsiteX1" fmla="*/ 1074057 w 1074057"/>
                <a:gd name="connsiteY1" fmla="*/ 232228 h 1306286"/>
                <a:gd name="connsiteX2" fmla="*/ 1001486 w 1074057"/>
                <a:gd name="connsiteY2" fmla="*/ 1306286 h 1306286"/>
                <a:gd name="connsiteX3" fmla="*/ 348343 w 1074057"/>
                <a:gd name="connsiteY3" fmla="*/ 856343 h 1306286"/>
                <a:gd name="connsiteX4" fmla="*/ 0 w 1074057"/>
                <a:gd name="connsiteY4" fmla="*/ 0 h 1306286"/>
                <a:gd name="connsiteX0" fmla="*/ 0 w 1001486"/>
                <a:gd name="connsiteY0" fmla="*/ 0 h 1306286"/>
                <a:gd name="connsiteX1" fmla="*/ 1001486 w 1001486"/>
                <a:gd name="connsiteY1" fmla="*/ 1306286 h 1306286"/>
                <a:gd name="connsiteX2" fmla="*/ 348343 w 1001486"/>
                <a:gd name="connsiteY2" fmla="*/ 856343 h 1306286"/>
                <a:gd name="connsiteX3" fmla="*/ 0 w 1001486"/>
                <a:gd name="connsiteY3" fmla="*/ 0 h 1306286"/>
                <a:gd name="connsiteX0" fmla="*/ 0 w 1039586"/>
                <a:gd name="connsiteY0" fmla="*/ 0 h 1306286"/>
                <a:gd name="connsiteX1" fmla="*/ 1039586 w 1039586"/>
                <a:gd name="connsiteY1" fmla="*/ 1306286 h 1306286"/>
                <a:gd name="connsiteX2" fmla="*/ 386443 w 1039586"/>
                <a:gd name="connsiteY2" fmla="*/ 856343 h 1306286"/>
                <a:gd name="connsiteX3" fmla="*/ 0 w 1039586"/>
                <a:gd name="connsiteY3" fmla="*/ 0 h 1306286"/>
                <a:gd name="connsiteX0" fmla="*/ 0 w 1039586"/>
                <a:gd name="connsiteY0" fmla="*/ 324926 h 1631212"/>
                <a:gd name="connsiteX1" fmla="*/ 1039586 w 1039586"/>
                <a:gd name="connsiteY1" fmla="*/ 1631212 h 1631212"/>
                <a:gd name="connsiteX2" fmla="*/ 386443 w 1039586"/>
                <a:gd name="connsiteY2" fmla="*/ 1181269 h 1631212"/>
                <a:gd name="connsiteX3" fmla="*/ 0 w 1039586"/>
                <a:gd name="connsiteY3" fmla="*/ 324926 h 1631212"/>
                <a:gd name="connsiteX0" fmla="*/ 0 w 1106261"/>
                <a:gd name="connsiteY0" fmla="*/ 326038 h 1622799"/>
                <a:gd name="connsiteX1" fmla="*/ 1106261 w 1106261"/>
                <a:gd name="connsiteY1" fmla="*/ 1622799 h 1622799"/>
                <a:gd name="connsiteX2" fmla="*/ 453118 w 1106261"/>
                <a:gd name="connsiteY2" fmla="*/ 1172856 h 1622799"/>
                <a:gd name="connsiteX3" fmla="*/ 0 w 1106261"/>
                <a:gd name="connsiteY3" fmla="*/ 326038 h 1622799"/>
                <a:gd name="connsiteX0" fmla="*/ 0 w 1300600"/>
                <a:gd name="connsiteY0" fmla="*/ 532240 h 1829001"/>
                <a:gd name="connsiteX1" fmla="*/ 1106261 w 1300600"/>
                <a:gd name="connsiteY1" fmla="*/ 1829001 h 1829001"/>
                <a:gd name="connsiteX2" fmla="*/ 453118 w 1300600"/>
                <a:gd name="connsiteY2" fmla="*/ 1379058 h 1829001"/>
                <a:gd name="connsiteX3" fmla="*/ 0 w 1300600"/>
                <a:gd name="connsiteY3" fmla="*/ 532240 h 1829001"/>
                <a:gd name="connsiteX0" fmla="*/ 0 w 1251470"/>
                <a:gd name="connsiteY0" fmla="*/ 565915 h 1738851"/>
                <a:gd name="connsiteX1" fmla="*/ 1049111 w 1251470"/>
                <a:gd name="connsiteY1" fmla="*/ 1738851 h 1738851"/>
                <a:gd name="connsiteX2" fmla="*/ 453118 w 1251470"/>
                <a:gd name="connsiteY2" fmla="*/ 1412733 h 1738851"/>
                <a:gd name="connsiteX3" fmla="*/ 0 w 1251470"/>
                <a:gd name="connsiteY3" fmla="*/ 565915 h 1738851"/>
                <a:gd name="connsiteX0" fmla="*/ 0 w 1283347"/>
                <a:gd name="connsiteY0" fmla="*/ 552324 h 1725260"/>
                <a:gd name="connsiteX1" fmla="*/ 1049111 w 1283347"/>
                <a:gd name="connsiteY1" fmla="*/ 1725260 h 1725260"/>
                <a:gd name="connsiteX2" fmla="*/ 453118 w 1283347"/>
                <a:gd name="connsiteY2" fmla="*/ 1399142 h 1725260"/>
                <a:gd name="connsiteX3" fmla="*/ 0 w 1283347"/>
                <a:gd name="connsiteY3" fmla="*/ 552324 h 1725260"/>
                <a:gd name="connsiteX0" fmla="*/ 0 w 1240775"/>
                <a:gd name="connsiteY0" fmla="*/ 522722 h 1695658"/>
                <a:gd name="connsiteX1" fmla="*/ 1049111 w 1240775"/>
                <a:gd name="connsiteY1" fmla="*/ 1695658 h 1695658"/>
                <a:gd name="connsiteX2" fmla="*/ 453118 w 1240775"/>
                <a:gd name="connsiteY2" fmla="*/ 1369540 h 1695658"/>
                <a:gd name="connsiteX3" fmla="*/ 0 w 1240775"/>
                <a:gd name="connsiteY3" fmla="*/ 522722 h 1695658"/>
                <a:gd name="connsiteX0" fmla="*/ 0 w 1304763"/>
                <a:gd name="connsiteY0" fmla="*/ 531767 h 1704703"/>
                <a:gd name="connsiteX1" fmla="*/ 1049111 w 1304763"/>
                <a:gd name="connsiteY1" fmla="*/ 1704703 h 1704703"/>
                <a:gd name="connsiteX2" fmla="*/ 453118 w 1304763"/>
                <a:gd name="connsiteY2" fmla="*/ 1378585 h 1704703"/>
                <a:gd name="connsiteX3" fmla="*/ 0 w 1304763"/>
                <a:gd name="connsiteY3" fmla="*/ 531767 h 1704703"/>
                <a:gd name="connsiteX0" fmla="*/ 0 w 1304763"/>
                <a:gd name="connsiteY0" fmla="*/ 513847 h 1686783"/>
                <a:gd name="connsiteX1" fmla="*/ 1049111 w 1304763"/>
                <a:gd name="connsiteY1" fmla="*/ 1686783 h 1686783"/>
                <a:gd name="connsiteX2" fmla="*/ 453118 w 1304763"/>
                <a:gd name="connsiteY2" fmla="*/ 1360665 h 1686783"/>
                <a:gd name="connsiteX3" fmla="*/ 0 w 1304763"/>
                <a:gd name="connsiteY3" fmla="*/ 513847 h 1686783"/>
                <a:gd name="connsiteX0" fmla="*/ 0 w 1279705"/>
                <a:gd name="connsiteY0" fmla="*/ 3207 h 1176143"/>
                <a:gd name="connsiteX1" fmla="*/ 1211943 w 1279705"/>
                <a:gd name="connsiteY1" fmla="*/ 583326 h 1176143"/>
                <a:gd name="connsiteX2" fmla="*/ 1049111 w 1279705"/>
                <a:gd name="connsiteY2" fmla="*/ 1176143 h 1176143"/>
                <a:gd name="connsiteX3" fmla="*/ 453118 w 1279705"/>
                <a:gd name="connsiteY3" fmla="*/ 850025 h 1176143"/>
                <a:gd name="connsiteX4" fmla="*/ 0 w 1279705"/>
                <a:gd name="connsiteY4" fmla="*/ 3207 h 1176143"/>
                <a:gd name="connsiteX0" fmla="*/ 0 w 1287479"/>
                <a:gd name="connsiteY0" fmla="*/ 364509 h 1537445"/>
                <a:gd name="connsiteX1" fmla="*/ 1211943 w 1287479"/>
                <a:gd name="connsiteY1" fmla="*/ 944628 h 1537445"/>
                <a:gd name="connsiteX2" fmla="*/ 1049111 w 1287479"/>
                <a:gd name="connsiteY2" fmla="*/ 1537445 h 1537445"/>
                <a:gd name="connsiteX3" fmla="*/ 453118 w 1287479"/>
                <a:gd name="connsiteY3" fmla="*/ 1211327 h 1537445"/>
                <a:gd name="connsiteX4" fmla="*/ 0 w 1287479"/>
                <a:gd name="connsiteY4" fmla="*/ 364509 h 1537445"/>
                <a:gd name="connsiteX0" fmla="*/ 0 w 1279705"/>
                <a:gd name="connsiteY0" fmla="*/ 352697 h 1525633"/>
                <a:gd name="connsiteX1" fmla="*/ 1211943 w 1279705"/>
                <a:gd name="connsiteY1" fmla="*/ 932816 h 1525633"/>
                <a:gd name="connsiteX2" fmla="*/ 1049111 w 1279705"/>
                <a:gd name="connsiteY2" fmla="*/ 1525633 h 1525633"/>
                <a:gd name="connsiteX3" fmla="*/ 453118 w 1279705"/>
                <a:gd name="connsiteY3" fmla="*/ 1199515 h 1525633"/>
                <a:gd name="connsiteX4" fmla="*/ 0 w 1279705"/>
                <a:gd name="connsiteY4" fmla="*/ 352697 h 1525633"/>
                <a:gd name="connsiteX0" fmla="*/ 0 w 1279705"/>
                <a:gd name="connsiteY0" fmla="*/ 517898 h 1690834"/>
                <a:gd name="connsiteX1" fmla="*/ 1211943 w 1279705"/>
                <a:gd name="connsiteY1" fmla="*/ 1098017 h 1690834"/>
                <a:gd name="connsiteX2" fmla="*/ 1049111 w 1279705"/>
                <a:gd name="connsiteY2" fmla="*/ 1690834 h 1690834"/>
                <a:gd name="connsiteX3" fmla="*/ 453118 w 1279705"/>
                <a:gd name="connsiteY3" fmla="*/ 1364716 h 1690834"/>
                <a:gd name="connsiteX4" fmla="*/ 0 w 1279705"/>
                <a:gd name="connsiteY4" fmla="*/ 517898 h 1690834"/>
                <a:gd name="connsiteX0" fmla="*/ 0 w 1232080"/>
                <a:gd name="connsiteY0" fmla="*/ 517898 h 1690834"/>
                <a:gd name="connsiteX1" fmla="*/ 1164318 w 1232080"/>
                <a:gd name="connsiteY1" fmla="*/ 1098017 h 1690834"/>
                <a:gd name="connsiteX2" fmla="*/ 1001486 w 1232080"/>
                <a:gd name="connsiteY2" fmla="*/ 1690834 h 1690834"/>
                <a:gd name="connsiteX3" fmla="*/ 405493 w 1232080"/>
                <a:gd name="connsiteY3" fmla="*/ 1364716 h 1690834"/>
                <a:gd name="connsiteX4" fmla="*/ 0 w 1232080"/>
                <a:gd name="connsiteY4" fmla="*/ 517898 h 1690834"/>
                <a:gd name="connsiteX0" fmla="*/ 0 w 1232080"/>
                <a:gd name="connsiteY0" fmla="*/ 535969 h 1708905"/>
                <a:gd name="connsiteX1" fmla="*/ 1164318 w 1232080"/>
                <a:gd name="connsiteY1" fmla="*/ 1116088 h 1708905"/>
                <a:gd name="connsiteX2" fmla="*/ 1001486 w 1232080"/>
                <a:gd name="connsiteY2" fmla="*/ 1708905 h 1708905"/>
                <a:gd name="connsiteX3" fmla="*/ 405493 w 1232080"/>
                <a:gd name="connsiteY3" fmla="*/ 1382787 h 1708905"/>
                <a:gd name="connsiteX4" fmla="*/ 0 w 1232080"/>
                <a:gd name="connsiteY4" fmla="*/ 535969 h 1708905"/>
                <a:gd name="connsiteX0" fmla="*/ 0 w 1232080"/>
                <a:gd name="connsiteY0" fmla="*/ 494505 h 1667441"/>
                <a:gd name="connsiteX1" fmla="*/ 1164318 w 1232080"/>
                <a:gd name="connsiteY1" fmla="*/ 1074624 h 1667441"/>
                <a:gd name="connsiteX2" fmla="*/ 1001486 w 1232080"/>
                <a:gd name="connsiteY2" fmla="*/ 1667441 h 1667441"/>
                <a:gd name="connsiteX3" fmla="*/ 405493 w 1232080"/>
                <a:gd name="connsiteY3" fmla="*/ 1341323 h 1667441"/>
                <a:gd name="connsiteX4" fmla="*/ 0 w 1232080"/>
                <a:gd name="connsiteY4" fmla="*/ 494505 h 1667441"/>
                <a:gd name="connsiteX0" fmla="*/ 0 w 1217166"/>
                <a:gd name="connsiteY0" fmla="*/ 494505 h 1667441"/>
                <a:gd name="connsiteX1" fmla="*/ 1164318 w 1217166"/>
                <a:gd name="connsiteY1" fmla="*/ 1074624 h 1667441"/>
                <a:gd name="connsiteX2" fmla="*/ 1001486 w 1217166"/>
                <a:gd name="connsiteY2" fmla="*/ 1667441 h 1667441"/>
                <a:gd name="connsiteX3" fmla="*/ 405493 w 1217166"/>
                <a:gd name="connsiteY3" fmla="*/ 1341323 h 1667441"/>
                <a:gd name="connsiteX4" fmla="*/ 0 w 1217166"/>
                <a:gd name="connsiteY4" fmla="*/ 494505 h 1667441"/>
                <a:gd name="connsiteX0" fmla="*/ 0 w 1217166"/>
                <a:gd name="connsiteY0" fmla="*/ 494505 h 1667441"/>
                <a:gd name="connsiteX1" fmla="*/ 1164318 w 1217166"/>
                <a:gd name="connsiteY1" fmla="*/ 1074624 h 1667441"/>
                <a:gd name="connsiteX2" fmla="*/ 1001486 w 1217166"/>
                <a:gd name="connsiteY2" fmla="*/ 1667441 h 1667441"/>
                <a:gd name="connsiteX3" fmla="*/ 405493 w 1217166"/>
                <a:gd name="connsiteY3" fmla="*/ 1341323 h 1667441"/>
                <a:gd name="connsiteX4" fmla="*/ 0 w 1217166"/>
                <a:gd name="connsiteY4" fmla="*/ 494505 h 1667441"/>
                <a:gd name="connsiteX0" fmla="*/ 0 w 1237578"/>
                <a:gd name="connsiteY0" fmla="*/ 494505 h 2305616"/>
                <a:gd name="connsiteX1" fmla="*/ 1164318 w 1237578"/>
                <a:gd name="connsiteY1" fmla="*/ 1074624 h 2305616"/>
                <a:gd name="connsiteX2" fmla="*/ 1220561 w 1237578"/>
                <a:gd name="connsiteY2" fmla="*/ 2305616 h 2305616"/>
                <a:gd name="connsiteX3" fmla="*/ 405493 w 1237578"/>
                <a:gd name="connsiteY3" fmla="*/ 1341323 h 2305616"/>
                <a:gd name="connsiteX4" fmla="*/ 0 w 1237578"/>
                <a:gd name="connsiteY4" fmla="*/ 494505 h 2305616"/>
                <a:gd name="connsiteX0" fmla="*/ 0 w 1220561"/>
                <a:gd name="connsiteY0" fmla="*/ 494505 h 2305616"/>
                <a:gd name="connsiteX1" fmla="*/ 1164318 w 1220561"/>
                <a:gd name="connsiteY1" fmla="*/ 1074624 h 2305616"/>
                <a:gd name="connsiteX2" fmla="*/ 1220561 w 1220561"/>
                <a:gd name="connsiteY2" fmla="*/ 2305616 h 2305616"/>
                <a:gd name="connsiteX3" fmla="*/ 405493 w 1220561"/>
                <a:gd name="connsiteY3" fmla="*/ 1341323 h 2305616"/>
                <a:gd name="connsiteX4" fmla="*/ 0 w 1220561"/>
                <a:gd name="connsiteY4" fmla="*/ 494505 h 2305616"/>
                <a:gd name="connsiteX0" fmla="*/ 0 w 1468211"/>
                <a:gd name="connsiteY0" fmla="*/ 494505 h 2305616"/>
                <a:gd name="connsiteX1" fmla="*/ 1164318 w 1468211"/>
                <a:gd name="connsiteY1" fmla="*/ 1074624 h 2305616"/>
                <a:gd name="connsiteX2" fmla="*/ 1468211 w 1468211"/>
                <a:gd name="connsiteY2" fmla="*/ 2305616 h 2305616"/>
                <a:gd name="connsiteX3" fmla="*/ 405493 w 1468211"/>
                <a:gd name="connsiteY3" fmla="*/ 1341323 h 2305616"/>
                <a:gd name="connsiteX4" fmla="*/ 0 w 1468211"/>
                <a:gd name="connsiteY4" fmla="*/ 494505 h 2305616"/>
                <a:gd name="connsiteX0" fmla="*/ 0 w 1268186"/>
                <a:gd name="connsiteY0" fmla="*/ 494505 h 2305616"/>
                <a:gd name="connsiteX1" fmla="*/ 1164318 w 1268186"/>
                <a:gd name="connsiteY1" fmla="*/ 1074624 h 2305616"/>
                <a:gd name="connsiteX2" fmla="*/ 1268186 w 1268186"/>
                <a:gd name="connsiteY2" fmla="*/ 2305616 h 2305616"/>
                <a:gd name="connsiteX3" fmla="*/ 405493 w 1268186"/>
                <a:gd name="connsiteY3" fmla="*/ 1341323 h 2305616"/>
                <a:gd name="connsiteX4" fmla="*/ 0 w 1268186"/>
                <a:gd name="connsiteY4" fmla="*/ 494505 h 2305616"/>
                <a:gd name="connsiteX0" fmla="*/ 0 w 1268186"/>
                <a:gd name="connsiteY0" fmla="*/ 494505 h 2305616"/>
                <a:gd name="connsiteX1" fmla="*/ 1164318 w 1268186"/>
                <a:gd name="connsiteY1" fmla="*/ 1074624 h 2305616"/>
                <a:gd name="connsiteX2" fmla="*/ 1268186 w 1268186"/>
                <a:gd name="connsiteY2" fmla="*/ 2305616 h 2305616"/>
                <a:gd name="connsiteX3" fmla="*/ 405493 w 1268186"/>
                <a:gd name="connsiteY3" fmla="*/ 1341323 h 2305616"/>
                <a:gd name="connsiteX4" fmla="*/ 0 w 1268186"/>
                <a:gd name="connsiteY4" fmla="*/ 494505 h 2305616"/>
                <a:gd name="connsiteX0" fmla="*/ 0 w 1334861"/>
                <a:gd name="connsiteY0" fmla="*/ 494505 h 2296091"/>
                <a:gd name="connsiteX1" fmla="*/ 1164318 w 1334861"/>
                <a:gd name="connsiteY1" fmla="*/ 1074624 h 2296091"/>
                <a:gd name="connsiteX2" fmla="*/ 1334861 w 1334861"/>
                <a:gd name="connsiteY2" fmla="*/ 2296091 h 2296091"/>
                <a:gd name="connsiteX3" fmla="*/ 405493 w 1334861"/>
                <a:gd name="connsiteY3" fmla="*/ 1341323 h 2296091"/>
                <a:gd name="connsiteX4" fmla="*/ 0 w 1334861"/>
                <a:gd name="connsiteY4" fmla="*/ 494505 h 2296091"/>
                <a:gd name="connsiteX0" fmla="*/ 0 w 1334861"/>
                <a:gd name="connsiteY0" fmla="*/ 494505 h 2296091"/>
                <a:gd name="connsiteX1" fmla="*/ 1164318 w 1334861"/>
                <a:gd name="connsiteY1" fmla="*/ 1074624 h 2296091"/>
                <a:gd name="connsiteX2" fmla="*/ 1334861 w 1334861"/>
                <a:gd name="connsiteY2" fmla="*/ 2296091 h 2296091"/>
                <a:gd name="connsiteX3" fmla="*/ 405493 w 1334861"/>
                <a:gd name="connsiteY3" fmla="*/ 1341323 h 2296091"/>
                <a:gd name="connsiteX4" fmla="*/ 0 w 1334861"/>
                <a:gd name="connsiteY4" fmla="*/ 494505 h 2296091"/>
                <a:gd name="connsiteX0" fmla="*/ 0 w 1334861"/>
                <a:gd name="connsiteY0" fmla="*/ 494505 h 3246360"/>
                <a:gd name="connsiteX1" fmla="*/ 1164318 w 1334861"/>
                <a:gd name="connsiteY1" fmla="*/ 1074624 h 3246360"/>
                <a:gd name="connsiteX2" fmla="*/ 1334861 w 1334861"/>
                <a:gd name="connsiteY2" fmla="*/ 2296091 h 3246360"/>
                <a:gd name="connsiteX3" fmla="*/ 735693 w 1334861"/>
                <a:gd name="connsiteY3" fmla="*/ 3227275 h 3246360"/>
                <a:gd name="connsiteX4" fmla="*/ 405493 w 1334861"/>
                <a:gd name="connsiteY4" fmla="*/ 1341323 h 3246360"/>
                <a:gd name="connsiteX5" fmla="*/ 0 w 1334861"/>
                <a:gd name="connsiteY5" fmla="*/ 494505 h 3246360"/>
                <a:gd name="connsiteX0" fmla="*/ 0 w 1334861"/>
                <a:gd name="connsiteY0" fmla="*/ 494505 h 5050855"/>
                <a:gd name="connsiteX1" fmla="*/ 1164318 w 1334861"/>
                <a:gd name="connsiteY1" fmla="*/ 1074624 h 5050855"/>
                <a:gd name="connsiteX2" fmla="*/ 1334861 w 1334861"/>
                <a:gd name="connsiteY2" fmla="*/ 2296091 h 5050855"/>
                <a:gd name="connsiteX3" fmla="*/ 817580 w 1334861"/>
                <a:gd name="connsiteY3" fmla="*/ 5042427 h 5050855"/>
                <a:gd name="connsiteX4" fmla="*/ 405493 w 1334861"/>
                <a:gd name="connsiteY4" fmla="*/ 1341323 h 5050855"/>
                <a:gd name="connsiteX5" fmla="*/ 0 w 1334861"/>
                <a:gd name="connsiteY5" fmla="*/ 494505 h 5050855"/>
                <a:gd name="connsiteX0" fmla="*/ 290968 w 1625829"/>
                <a:gd name="connsiteY0" fmla="*/ 494505 h 5050855"/>
                <a:gd name="connsiteX1" fmla="*/ 1455286 w 1625829"/>
                <a:gd name="connsiteY1" fmla="*/ 1074624 h 5050855"/>
                <a:gd name="connsiteX2" fmla="*/ 1625829 w 1625829"/>
                <a:gd name="connsiteY2" fmla="*/ 2296091 h 5050855"/>
                <a:gd name="connsiteX3" fmla="*/ 1108548 w 1625829"/>
                <a:gd name="connsiteY3" fmla="*/ 5042427 h 5050855"/>
                <a:gd name="connsiteX4" fmla="*/ 696461 w 1625829"/>
                <a:gd name="connsiteY4" fmla="*/ 1341323 h 5050855"/>
                <a:gd name="connsiteX5" fmla="*/ 290968 w 1625829"/>
                <a:gd name="connsiteY5" fmla="*/ 494505 h 5050855"/>
                <a:gd name="connsiteX0" fmla="*/ 363831 w 1698692"/>
                <a:gd name="connsiteY0" fmla="*/ 494505 h 5050855"/>
                <a:gd name="connsiteX1" fmla="*/ 1528149 w 1698692"/>
                <a:gd name="connsiteY1" fmla="*/ 1074624 h 5050855"/>
                <a:gd name="connsiteX2" fmla="*/ 1698692 w 1698692"/>
                <a:gd name="connsiteY2" fmla="*/ 2296091 h 5050855"/>
                <a:gd name="connsiteX3" fmla="*/ 1181411 w 1698692"/>
                <a:gd name="connsiteY3" fmla="*/ 5042427 h 5050855"/>
                <a:gd name="connsiteX4" fmla="*/ 769324 w 1698692"/>
                <a:gd name="connsiteY4" fmla="*/ 1341323 h 5050855"/>
                <a:gd name="connsiteX5" fmla="*/ 363831 w 1698692"/>
                <a:gd name="connsiteY5" fmla="*/ 494505 h 5050855"/>
                <a:gd name="connsiteX0" fmla="*/ 326299 w 1661160"/>
                <a:gd name="connsiteY0" fmla="*/ 494505 h 5003356"/>
                <a:gd name="connsiteX1" fmla="*/ 1490617 w 1661160"/>
                <a:gd name="connsiteY1" fmla="*/ 1074624 h 5003356"/>
                <a:gd name="connsiteX2" fmla="*/ 1661160 w 1661160"/>
                <a:gd name="connsiteY2" fmla="*/ 2296091 h 5003356"/>
                <a:gd name="connsiteX3" fmla="*/ 1201029 w 1661160"/>
                <a:gd name="connsiteY3" fmla="*/ 4994802 h 5003356"/>
                <a:gd name="connsiteX4" fmla="*/ 731792 w 1661160"/>
                <a:gd name="connsiteY4" fmla="*/ 1341323 h 5003356"/>
                <a:gd name="connsiteX5" fmla="*/ 326299 w 1661160"/>
                <a:gd name="connsiteY5" fmla="*/ 494505 h 5003356"/>
                <a:gd name="connsiteX0" fmla="*/ 359311 w 1694172"/>
                <a:gd name="connsiteY0" fmla="*/ 494505 h 5003356"/>
                <a:gd name="connsiteX1" fmla="*/ 1523629 w 1694172"/>
                <a:gd name="connsiteY1" fmla="*/ 1074624 h 5003356"/>
                <a:gd name="connsiteX2" fmla="*/ 1694172 w 1694172"/>
                <a:gd name="connsiteY2" fmla="*/ 2296091 h 5003356"/>
                <a:gd name="connsiteX3" fmla="*/ 1234041 w 1694172"/>
                <a:gd name="connsiteY3" fmla="*/ 4994802 h 5003356"/>
                <a:gd name="connsiteX4" fmla="*/ 764804 w 1694172"/>
                <a:gd name="connsiteY4" fmla="*/ 1341323 h 5003356"/>
                <a:gd name="connsiteX5" fmla="*/ 359311 w 1694172"/>
                <a:gd name="connsiteY5" fmla="*/ 494505 h 5003356"/>
                <a:gd name="connsiteX0" fmla="*/ 379974 w 1714835"/>
                <a:gd name="connsiteY0" fmla="*/ 494505 h 5003356"/>
                <a:gd name="connsiteX1" fmla="*/ 1544292 w 1714835"/>
                <a:gd name="connsiteY1" fmla="*/ 1074624 h 5003356"/>
                <a:gd name="connsiteX2" fmla="*/ 1714835 w 1714835"/>
                <a:gd name="connsiteY2" fmla="*/ 2296091 h 5003356"/>
                <a:gd name="connsiteX3" fmla="*/ 1254704 w 1714835"/>
                <a:gd name="connsiteY3" fmla="*/ 4994802 h 5003356"/>
                <a:gd name="connsiteX4" fmla="*/ 785467 w 1714835"/>
                <a:gd name="connsiteY4" fmla="*/ 1341323 h 5003356"/>
                <a:gd name="connsiteX5" fmla="*/ 379974 w 1714835"/>
                <a:gd name="connsiteY5" fmla="*/ 494505 h 5003356"/>
                <a:gd name="connsiteX0" fmla="*/ 379974 w 2048769"/>
                <a:gd name="connsiteY0" fmla="*/ 494505 h 5467842"/>
                <a:gd name="connsiteX1" fmla="*/ 1544292 w 2048769"/>
                <a:gd name="connsiteY1" fmla="*/ 1074624 h 5467842"/>
                <a:gd name="connsiteX2" fmla="*/ 1714835 w 2048769"/>
                <a:gd name="connsiteY2" fmla="*/ 2296091 h 5467842"/>
                <a:gd name="connsiteX3" fmla="*/ 2039593 w 2048769"/>
                <a:gd name="connsiteY3" fmla="*/ 5179899 h 5467842"/>
                <a:gd name="connsiteX4" fmla="*/ 1254704 w 2048769"/>
                <a:gd name="connsiteY4" fmla="*/ 4994802 h 5467842"/>
                <a:gd name="connsiteX5" fmla="*/ 785467 w 2048769"/>
                <a:gd name="connsiteY5" fmla="*/ 1341323 h 5467842"/>
                <a:gd name="connsiteX6" fmla="*/ 379974 w 2048769"/>
                <a:gd name="connsiteY6" fmla="*/ 494505 h 5467842"/>
                <a:gd name="connsiteX0" fmla="*/ 379974 w 2048769"/>
                <a:gd name="connsiteY0" fmla="*/ 494505 h 5306824"/>
                <a:gd name="connsiteX1" fmla="*/ 1544292 w 2048769"/>
                <a:gd name="connsiteY1" fmla="*/ 1074624 h 5306824"/>
                <a:gd name="connsiteX2" fmla="*/ 1714835 w 2048769"/>
                <a:gd name="connsiteY2" fmla="*/ 2296091 h 5306824"/>
                <a:gd name="connsiteX3" fmla="*/ 2039593 w 2048769"/>
                <a:gd name="connsiteY3" fmla="*/ 5179899 h 5306824"/>
                <a:gd name="connsiteX4" fmla="*/ 1254704 w 2048769"/>
                <a:gd name="connsiteY4" fmla="*/ 4994802 h 5306824"/>
                <a:gd name="connsiteX5" fmla="*/ 785467 w 2048769"/>
                <a:gd name="connsiteY5" fmla="*/ 1341323 h 5306824"/>
                <a:gd name="connsiteX6" fmla="*/ 379974 w 2048769"/>
                <a:gd name="connsiteY6" fmla="*/ 494505 h 5306824"/>
                <a:gd name="connsiteX0" fmla="*/ 379974 w 2048769"/>
                <a:gd name="connsiteY0" fmla="*/ 494505 h 5232721"/>
                <a:gd name="connsiteX1" fmla="*/ 1544292 w 2048769"/>
                <a:gd name="connsiteY1" fmla="*/ 1074624 h 5232721"/>
                <a:gd name="connsiteX2" fmla="*/ 1714835 w 2048769"/>
                <a:gd name="connsiteY2" fmla="*/ 2296091 h 5232721"/>
                <a:gd name="connsiteX3" fmla="*/ 2039593 w 2048769"/>
                <a:gd name="connsiteY3" fmla="*/ 5179899 h 5232721"/>
                <a:gd name="connsiteX4" fmla="*/ 1254704 w 2048769"/>
                <a:gd name="connsiteY4" fmla="*/ 4994802 h 5232721"/>
                <a:gd name="connsiteX5" fmla="*/ 785467 w 2048769"/>
                <a:gd name="connsiteY5" fmla="*/ 1341323 h 5232721"/>
                <a:gd name="connsiteX6" fmla="*/ 379974 w 2048769"/>
                <a:gd name="connsiteY6" fmla="*/ 494505 h 5232721"/>
                <a:gd name="connsiteX0" fmla="*/ 379974 w 3241615"/>
                <a:gd name="connsiteY0" fmla="*/ 494505 h 5232721"/>
                <a:gd name="connsiteX1" fmla="*/ 1544292 w 3241615"/>
                <a:gd name="connsiteY1" fmla="*/ 1074624 h 5232721"/>
                <a:gd name="connsiteX2" fmla="*/ 1714835 w 3241615"/>
                <a:gd name="connsiteY2" fmla="*/ 2296091 h 5232721"/>
                <a:gd name="connsiteX3" fmla="*/ 3239743 w 3241615"/>
                <a:gd name="connsiteY3" fmla="*/ 4846525 h 5232721"/>
                <a:gd name="connsiteX4" fmla="*/ 2039593 w 3241615"/>
                <a:gd name="connsiteY4" fmla="*/ 5179899 h 5232721"/>
                <a:gd name="connsiteX5" fmla="*/ 1254704 w 3241615"/>
                <a:gd name="connsiteY5" fmla="*/ 4994802 h 5232721"/>
                <a:gd name="connsiteX6" fmla="*/ 785467 w 3241615"/>
                <a:gd name="connsiteY6" fmla="*/ 1341323 h 5232721"/>
                <a:gd name="connsiteX7" fmla="*/ 379974 w 3241615"/>
                <a:gd name="connsiteY7" fmla="*/ 494505 h 5232721"/>
                <a:gd name="connsiteX0" fmla="*/ 379974 w 3241834"/>
                <a:gd name="connsiteY0" fmla="*/ 494505 h 5284903"/>
                <a:gd name="connsiteX1" fmla="*/ 1544292 w 3241834"/>
                <a:gd name="connsiteY1" fmla="*/ 1074624 h 5284903"/>
                <a:gd name="connsiteX2" fmla="*/ 1714835 w 3241834"/>
                <a:gd name="connsiteY2" fmla="*/ 2296091 h 5284903"/>
                <a:gd name="connsiteX3" fmla="*/ 3239743 w 3241834"/>
                <a:gd name="connsiteY3" fmla="*/ 4846525 h 5284903"/>
                <a:gd name="connsiteX4" fmla="*/ 2039593 w 3241834"/>
                <a:gd name="connsiteY4" fmla="*/ 5179899 h 5284903"/>
                <a:gd name="connsiteX5" fmla="*/ 1254704 w 3241834"/>
                <a:gd name="connsiteY5" fmla="*/ 4994802 h 5284903"/>
                <a:gd name="connsiteX6" fmla="*/ 785467 w 3241834"/>
                <a:gd name="connsiteY6" fmla="*/ 1341323 h 5284903"/>
                <a:gd name="connsiteX7" fmla="*/ 379974 w 3241834"/>
                <a:gd name="connsiteY7" fmla="*/ 494505 h 5284903"/>
                <a:gd name="connsiteX0" fmla="*/ 379974 w 3239743"/>
                <a:gd name="connsiteY0" fmla="*/ 494505 h 5294515"/>
                <a:gd name="connsiteX1" fmla="*/ 1544292 w 3239743"/>
                <a:gd name="connsiteY1" fmla="*/ 1074624 h 5294515"/>
                <a:gd name="connsiteX2" fmla="*/ 1714835 w 3239743"/>
                <a:gd name="connsiteY2" fmla="*/ 2296091 h 5294515"/>
                <a:gd name="connsiteX3" fmla="*/ 3239743 w 3239743"/>
                <a:gd name="connsiteY3" fmla="*/ 4846525 h 5294515"/>
                <a:gd name="connsiteX4" fmla="*/ 2039593 w 3239743"/>
                <a:gd name="connsiteY4" fmla="*/ 5179899 h 5294515"/>
                <a:gd name="connsiteX5" fmla="*/ 1254704 w 3239743"/>
                <a:gd name="connsiteY5" fmla="*/ 4994802 h 5294515"/>
                <a:gd name="connsiteX6" fmla="*/ 785467 w 3239743"/>
                <a:gd name="connsiteY6" fmla="*/ 1341323 h 5294515"/>
                <a:gd name="connsiteX7" fmla="*/ 379974 w 3239743"/>
                <a:gd name="connsiteY7" fmla="*/ 494505 h 5294515"/>
                <a:gd name="connsiteX0" fmla="*/ 379974 w 3679065"/>
                <a:gd name="connsiteY0" fmla="*/ 494505 h 5294515"/>
                <a:gd name="connsiteX1" fmla="*/ 1544292 w 3679065"/>
                <a:gd name="connsiteY1" fmla="*/ 1074624 h 5294515"/>
                <a:gd name="connsiteX2" fmla="*/ 1714835 w 3679065"/>
                <a:gd name="connsiteY2" fmla="*/ 2296091 h 5294515"/>
                <a:gd name="connsiteX3" fmla="*/ 3601693 w 3679065"/>
                <a:gd name="connsiteY3" fmla="*/ 4427425 h 5294515"/>
                <a:gd name="connsiteX4" fmla="*/ 3239743 w 3679065"/>
                <a:gd name="connsiteY4" fmla="*/ 4846525 h 5294515"/>
                <a:gd name="connsiteX5" fmla="*/ 2039593 w 3679065"/>
                <a:gd name="connsiteY5" fmla="*/ 5179899 h 5294515"/>
                <a:gd name="connsiteX6" fmla="*/ 1254704 w 3679065"/>
                <a:gd name="connsiteY6" fmla="*/ 4994802 h 5294515"/>
                <a:gd name="connsiteX7" fmla="*/ 785467 w 3679065"/>
                <a:gd name="connsiteY7" fmla="*/ 1341323 h 5294515"/>
                <a:gd name="connsiteX8" fmla="*/ 379974 w 3679065"/>
                <a:gd name="connsiteY8" fmla="*/ 494505 h 5294515"/>
                <a:gd name="connsiteX0" fmla="*/ 379974 w 3642601"/>
                <a:gd name="connsiteY0" fmla="*/ 494505 h 5294515"/>
                <a:gd name="connsiteX1" fmla="*/ 1544292 w 3642601"/>
                <a:gd name="connsiteY1" fmla="*/ 1074624 h 5294515"/>
                <a:gd name="connsiteX2" fmla="*/ 1714835 w 3642601"/>
                <a:gd name="connsiteY2" fmla="*/ 2296091 h 5294515"/>
                <a:gd name="connsiteX3" fmla="*/ 3601693 w 3642601"/>
                <a:gd name="connsiteY3" fmla="*/ 4427425 h 5294515"/>
                <a:gd name="connsiteX4" fmla="*/ 3239743 w 3642601"/>
                <a:gd name="connsiteY4" fmla="*/ 4846525 h 5294515"/>
                <a:gd name="connsiteX5" fmla="*/ 2039593 w 3642601"/>
                <a:gd name="connsiteY5" fmla="*/ 5179899 h 5294515"/>
                <a:gd name="connsiteX6" fmla="*/ 1254704 w 3642601"/>
                <a:gd name="connsiteY6" fmla="*/ 4994802 h 5294515"/>
                <a:gd name="connsiteX7" fmla="*/ 785467 w 3642601"/>
                <a:gd name="connsiteY7" fmla="*/ 1341323 h 5294515"/>
                <a:gd name="connsiteX8" fmla="*/ 379974 w 3642601"/>
                <a:gd name="connsiteY8" fmla="*/ 494505 h 5294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2601" h="5294515">
                  <a:moveTo>
                    <a:pt x="379974" y="494505"/>
                  </a:moveTo>
                  <a:cubicBezTo>
                    <a:pt x="400082" y="-64295"/>
                    <a:pt x="1893315" y="-454365"/>
                    <a:pt x="1544292" y="1074624"/>
                  </a:cubicBezTo>
                  <a:cubicBezTo>
                    <a:pt x="1509594" y="1212963"/>
                    <a:pt x="1230118" y="1908741"/>
                    <a:pt x="1714835" y="2296091"/>
                  </a:cubicBezTo>
                  <a:cubicBezTo>
                    <a:pt x="1975185" y="2872354"/>
                    <a:pt x="3347542" y="4002353"/>
                    <a:pt x="3601693" y="4427425"/>
                  </a:cubicBezTo>
                  <a:cubicBezTo>
                    <a:pt x="3760594" y="4776297"/>
                    <a:pt x="3417543" y="4738575"/>
                    <a:pt x="3239743" y="4846525"/>
                  </a:cubicBezTo>
                  <a:cubicBezTo>
                    <a:pt x="3055744" y="5365260"/>
                    <a:pt x="2281533" y="5369499"/>
                    <a:pt x="2039593" y="5179899"/>
                  </a:cubicBezTo>
                  <a:cubicBezTo>
                    <a:pt x="1943855" y="5210584"/>
                    <a:pt x="1362125" y="5350402"/>
                    <a:pt x="1254704" y="4994802"/>
                  </a:cubicBezTo>
                  <a:cubicBezTo>
                    <a:pt x="-1176477" y="4179206"/>
                    <a:pt x="649874" y="2083704"/>
                    <a:pt x="785467" y="1341323"/>
                  </a:cubicBezTo>
                  <a:lnTo>
                    <a:pt x="379974" y="494505"/>
                  </a:lnTo>
                  <a:close/>
                </a:path>
              </a:pathLst>
            </a:cu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AB93970-B511-C976-2005-1ED4B1AE2A33}"/>
                </a:ext>
              </a:extLst>
            </p:cNvPr>
            <p:cNvSpPr/>
            <p:nvPr/>
          </p:nvSpPr>
          <p:spPr>
            <a:xfrm>
              <a:off x="4415549" y="819369"/>
              <a:ext cx="189492" cy="2566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CC3B4A0-3E1A-BE78-16F2-08F27106F590}"/>
                </a:ext>
              </a:extLst>
            </p:cNvPr>
            <p:cNvSpPr/>
            <p:nvPr/>
          </p:nvSpPr>
          <p:spPr>
            <a:xfrm>
              <a:off x="4459877" y="929048"/>
              <a:ext cx="100836" cy="13656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59">
              <a:extLst>
                <a:ext uri="{FF2B5EF4-FFF2-40B4-BE49-F238E27FC236}">
                  <a16:creationId xmlns:a16="http://schemas.microsoft.com/office/drawing/2014/main" id="{8EBC88B4-BD01-B146-36D9-B1BC819F71BB}"/>
                </a:ext>
              </a:extLst>
            </p:cNvPr>
            <p:cNvSpPr/>
            <p:nvPr/>
          </p:nvSpPr>
          <p:spPr>
            <a:xfrm>
              <a:off x="4474198" y="2576807"/>
              <a:ext cx="3392714" cy="2862998"/>
            </a:xfrm>
            <a:custGeom>
              <a:avLst/>
              <a:gdLst>
                <a:gd name="connsiteX0" fmla="*/ 0 w 2495550"/>
                <a:gd name="connsiteY0" fmla="*/ 0 h 717485"/>
                <a:gd name="connsiteX1" fmla="*/ 2495550 w 2495550"/>
                <a:gd name="connsiteY1" fmla="*/ 0 h 717485"/>
                <a:gd name="connsiteX2" fmla="*/ 2495550 w 2495550"/>
                <a:gd name="connsiteY2" fmla="*/ 717485 h 717485"/>
                <a:gd name="connsiteX3" fmla="*/ 0 w 2495550"/>
                <a:gd name="connsiteY3" fmla="*/ 717485 h 717485"/>
                <a:gd name="connsiteX4" fmla="*/ 0 w 2495550"/>
                <a:gd name="connsiteY4" fmla="*/ 0 h 717485"/>
                <a:gd name="connsiteX0" fmla="*/ 0 w 2495550"/>
                <a:gd name="connsiteY0" fmla="*/ 723900 h 1441385"/>
                <a:gd name="connsiteX1" fmla="*/ 2228850 w 2495550"/>
                <a:gd name="connsiteY1" fmla="*/ 0 h 1441385"/>
                <a:gd name="connsiteX2" fmla="*/ 2495550 w 2495550"/>
                <a:gd name="connsiteY2" fmla="*/ 1441385 h 1441385"/>
                <a:gd name="connsiteX3" fmla="*/ 0 w 2495550"/>
                <a:gd name="connsiteY3" fmla="*/ 1441385 h 1441385"/>
                <a:gd name="connsiteX4" fmla="*/ 0 w 2495550"/>
                <a:gd name="connsiteY4" fmla="*/ 723900 h 1441385"/>
                <a:gd name="connsiteX0" fmla="*/ 0 w 2667000"/>
                <a:gd name="connsiteY0" fmla="*/ 1085850 h 1441385"/>
                <a:gd name="connsiteX1" fmla="*/ 2400300 w 2667000"/>
                <a:gd name="connsiteY1" fmla="*/ 0 h 1441385"/>
                <a:gd name="connsiteX2" fmla="*/ 2667000 w 2667000"/>
                <a:gd name="connsiteY2" fmla="*/ 1441385 h 1441385"/>
                <a:gd name="connsiteX3" fmla="*/ 171450 w 2667000"/>
                <a:gd name="connsiteY3" fmla="*/ 1441385 h 1441385"/>
                <a:gd name="connsiteX4" fmla="*/ 0 w 2667000"/>
                <a:gd name="connsiteY4" fmla="*/ 1085850 h 1441385"/>
                <a:gd name="connsiteX0" fmla="*/ 0 w 2667000"/>
                <a:gd name="connsiteY0" fmla="*/ 1085850 h 2165285"/>
                <a:gd name="connsiteX1" fmla="*/ 2400300 w 2667000"/>
                <a:gd name="connsiteY1" fmla="*/ 0 h 2165285"/>
                <a:gd name="connsiteX2" fmla="*/ 2667000 w 2667000"/>
                <a:gd name="connsiteY2" fmla="*/ 1441385 h 2165285"/>
                <a:gd name="connsiteX3" fmla="*/ 2552700 w 2667000"/>
                <a:gd name="connsiteY3" fmla="*/ 2165285 h 2165285"/>
                <a:gd name="connsiteX4" fmla="*/ 0 w 2667000"/>
                <a:gd name="connsiteY4" fmla="*/ 1085850 h 2165285"/>
                <a:gd name="connsiteX0" fmla="*/ 0 w 3086100"/>
                <a:gd name="connsiteY0" fmla="*/ 1085850 h 2165285"/>
                <a:gd name="connsiteX1" fmla="*/ 2400300 w 3086100"/>
                <a:gd name="connsiteY1" fmla="*/ 0 h 2165285"/>
                <a:gd name="connsiteX2" fmla="*/ 3086100 w 3086100"/>
                <a:gd name="connsiteY2" fmla="*/ 1650935 h 2165285"/>
                <a:gd name="connsiteX3" fmla="*/ 2552700 w 3086100"/>
                <a:gd name="connsiteY3" fmla="*/ 2165285 h 2165285"/>
                <a:gd name="connsiteX4" fmla="*/ 0 w 3086100"/>
                <a:gd name="connsiteY4" fmla="*/ 1085850 h 2165285"/>
                <a:gd name="connsiteX0" fmla="*/ 83310 w 3169410"/>
                <a:gd name="connsiteY0" fmla="*/ 1085850 h 2165285"/>
                <a:gd name="connsiteX1" fmla="*/ 2483610 w 3169410"/>
                <a:gd name="connsiteY1" fmla="*/ 0 h 2165285"/>
                <a:gd name="connsiteX2" fmla="*/ 3169410 w 3169410"/>
                <a:gd name="connsiteY2" fmla="*/ 1650935 h 2165285"/>
                <a:gd name="connsiteX3" fmla="*/ 2636010 w 3169410"/>
                <a:gd name="connsiteY3" fmla="*/ 2165285 h 2165285"/>
                <a:gd name="connsiteX4" fmla="*/ 83310 w 3169410"/>
                <a:gd name="connsiteY4" fmla="*/ 1085850 h 2165285"/>
                <a:gd name="connsiteX0" fmla="*/ 91102 w 3177202"/>
                <a:gd name="connsiteY0" fmla="*/ 1486875 h 2566310"/>
                <a:gd name="connsiteX1" fmla="*/ 2491402 w 3177202"/>
                <a:gd name="connsiteY1" fmla="*/ 401025 h 2566310"/>
                <a:gd name="connsiteX2" fmla="*/ 3177202 w 3177202"/>
                <a:gd name="connsiteY2" fmla="*/ 2051960 h 2566310"/>
                <a:gd name="connsiteX3" fmla="*/ 2643802 w 3177202"/>
                <a:gd name="connsiteY3" fmla="*/ 2566310 h 2566310"/>
                <a:gd name="connsiteX4" fmla="*/ 91102 w 3177202"/>
                <a:gd name="connsiteY4" fmla="*/ 1486875 h 2566310"/>
                <a:gd name="connsiteX0" fmla="*/ 91102 w 3177202"/>
                <a:gd name="connsiteY0" fmla="*/ 1486875 h 2789351"/>
                <a:gd name="connsiteX1" fmla="*/ 2491402 w 3177202"/>
                <a:gd name="connsiteY1" fmla="*/ 401025 h 2789351"/>
                <a:gd name="connsiteX2" fmla="*/ 3177202 w 3177202"/>
                <a:gd name="connsiteY2" fmla="*/ 2051960 h 2789351"/>
                <a:gd name="connsiteX3" fmla="*/ 2643802 w 3177202"/>
                <a:gd name="connsiteY3" fmla="*/ 2566310 h 2789351"/>
                <a:gd name="connsiteX4" fmla="*/ 91102 w 3177202"/>
                <a:gd name="connsiteY4" fmla="*/ 1486875 h 2789351"/>
                <a:gd name="connsiteX0" fmla="*/ 91102 w 3177202"/>
                <a:gd name="connsiteY0" fmla="*/ 1486875 h 2873223"/>
                <a:gd name="connsiteX1" fmla="*/ 2491402 w 3177202"/>
                <a:gd name="connsiteY1" fmla="*/ 401025 h 2873223"/>
                <a:gd name="connsiteX2" fmla="*/ 3177202 w 3177202"/>
                <a:gd name="connsiteY2" fmla="*/ 2051960 h 2873223"/>
                <a:gd name="connsiteX3" fmla="*/ 2643802 w 3177202"/>
                <a:gd name="connsiteY3" fmla="*/ 2566310 h 2873223"/>
                <a:gd name="connsiteX4" fmla="*/ 91102 w 3177202"/>
                <a:gd name="connsiteY4" fmla="*/ 1486875 h 2873223"/>
                <a:gd name="connsiteX0" fmla="*/ 91102 w 3205817"/>
                <a:gd name="connsiteY0" fmla="*/ 1486875 h 2873223"/>
                <a:gd name="connsiteX1" fmla="*/ 2491402 w 3205817"/>
                <a:gd name="connsiteY1" fmla="*/ 401025 h 2873223"/>
                <a:gd name="connsiteX2" fmla="*/ 3177202 w 3205817"/>
                <a:gd name="connsiteY2" fmla="*/ 2051960 h 2873223"/>
                <a:gd name="connsiteX3" fmla="*/ 2643802 w 3205817"/>
                <a:gd name="connsiteY3" fmla="*/ 2566310 h 2873223"/>
                <a:gd name="connsiteX4" fmla="*/ 91102 w 3205817"/>
                <a:gd name="connsiteY4" fmla="*/ 1486875 h 2873223"/>
                <a:gd name="connsiteX0" fmla="*/ 91102 w 3370014"/>
                <a:gd name="connsiteY0" fmla="*/ 1486875 h 2873223"/>
                <a:gd name="connsiteX1" fmla="*/ 2491402 w 3370014"/>
                <a:gd name="connsiteY1" fmla="*/ 401025 h 2873223"/>
                <a:gd name="connsiteX2" fmla="*/ 3177202 w 3370014"/>
                <a:gd name="connsiteY2" fmla="*/ 2051960 h 2873223"/>
                <a:gd name="connsiteX3" fmla="*/ 2643802 w 3370014"/>
                <a:gd name="connsiteY3" fmla="*/ 2566310 h 2873223"/>
                <a:gd name="connsiteX4" fmla="*/ 91102 w 3370014"/>
                <a:gd name="connsiteY4" fmla="*/ 1486875 h 2873223"/>
                <a:gd name="connsiteX0" fmla="*/ 91102 w 3399424"/>
                <a:gd name="connsiteY0" fmla="*/ 1486875 h 2873223"/>
                <a:gd name="connsiteX1" fmla="*/ 2491402 w 3399424"/>
                <a:gd name="connsiteY1" fmla="*/ 401025 h 2873223"/>
                <a:gd name="connsiteX2" fmla="*/ 3177202 w 3399424"/>
                <a:gd name="connsiteY2" fmla="*/ 2051960 h 2873223"/>
                <a:gd name="connsiteX3" fmla="*/ 2643802 w 3399424"/>
                <a:gd name="connsiteY3" fmla="*/ 2566310 h 2873223"/>
                <a:gd name="connsiteX4" fmla="*/ 91102 w 3399424"/>
                <a:gd name="connsiteY4" fmla="*/ 1486875 h 2873223"/>
                <a:gd name="connsiteX0" fmla="*/ 91102 w 3447725"/>
                <a:gd name="connsiteY0" fmla="*/ 1486875 h 2873223"/>
                <a:gd name="connsiteX1" fmla="*/ 2491402 w 3447725"/>
                <a:gd name="connsiteY1" fmla="*/ 401025 h 2873223"/>
                <a:gd name="connsiteX2" fmla="*/ 3177202 w 3447725"/>
                <a:gd name="connsiteY2" fmla="*/ 2051960 h 2873223"/>
                <a:gd name="connsiteX3" fmla="*/ 2643802 w 3447725"/>
                <a:gd name="connsiteY3" fmla="*/ 2566310 h 2873223"/>
                <a:gd name="connsiteX4" fmla="*/ 91102 w 3447725"/>
                <a:gd name="connsiteY4" fmla="*/ 1486875 h 2873223"/>
                <a:gd name="connsiteX0" fmla="*/ 92790 w 3441678"/>
                <a:gd name="connsiteY0" fmla="*/ 1476650 h 2862998"/>
                <a:gd name="connsiteX1" fmla="*/ 2450227 w 3441678"/>
                <a:gd name="connsiteY1" fmla="*/ 405088 h 2862998"/>
                <a:gd name="connsiteX2" fmla="*/ 3178890 w 3441678"/>
                <a:gd name="connsiteY2" fmla="*/ 2041735 h 2862998"/>
                <a:gd name="connsiteX3" fmla="*/ 2645490 w 3441678"/>
                <a:gd name="connsiteY3" fmla="*/ 2556085 h 2862998"/>
                <a:gd name="connsiteX4" fmla="*/ 92790 w 3441678"/>
                <a:gd name="connsiteY4" fmla="*/ 1476650 h 2862998"/>
                <a:gd name="connsiteX0" fmla="*/ 92790 w 3392714"/>
                <a:gd name="connsiteY0" fmla="*/ 1476650 h 2862998"/>
                <a:gd name="connsiteX1" fmla="*/ 2450227 w 3392714"/>
                <a:gd name="connsiteY1" fmla="*/ 405088 h 2862998"/>
                <a:gd name="connsiteX2" fmla="*/ 3178890 w 3392714"/>
                <a:gd name="connsiteY2" fmla="*/ 2041735 h 2862998"/>
                <a:gd name="connsiteX3" fmla="*/ 2645490 w 3392714"/>
                <a:gd name="connsiteY3" fmla="*/ 2556085 h 2862998"/>
                <a:gd name="connsiteX4" fmla="*/ 92790 w 3392714"/>
                <a:gd name="connsiteY4" fmla="*/ 1476650 h 286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2714" h="2862998">
                  <a:moveTo>
                    <a:pt x="92790" y="1476650"/>
                  </a:moveTo>
                  <a:cubicBezTo>
                    <a:pt x="-435848" y="-85450"/>
                    <a:pt x="1421527" y="-347387"/>
                    <a:pt x="2450227" y="405088"/>
                  </a:cubicBezTo>
                  <a:cubicBezTo>
                    <a:pt x="3021727" y="841100"/>
                    <a:pt x="3764678" y="2120073"/>
                    <a:pt x="3178890" y="2041735"/>
                  </a:cubicBezTo>
                  <a:cubicBezTo>
                    <a:pt x="3415428" y="2098885"/>
                    <a:pt x="3609103" y="2613235"/>
                    <a:pt x="2645490" y="2556085"/>
                  </a:cubicBezTo>
                  <a:cubicBezTo>
                    <a:pt x="2351803" y="3339273"/>
                    <a:pt x="200740" y="2493687"/>
                    <a:pt x="92790" y="1476650"/>
                  </a:cubicBezTo>
                  <a:close/>
                </a:path>
              </a:pathLst>
            </a:custGeom>
            <a:solidFill>
              <a:srgbClr val="A05D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4">
              <a:extLst>
                <a:ext uri="{FF2B5EF4-FFF2-40B4-BE49-F238E27FC236}">
                  <a16:creationId xmlns:a16="http://schemas.microsoft.com/office/drawing/2014/main" id="{39785B01-C0E1-9BB7-E549-457AAB4C391B}"/>
                </a:ext>
              </a:extLst>
            </p:cNvPr>
            <p:cNvSpPr/>
            <p:nvPr/>
          </p:nvSpPr>
          <p:spPr>
            <a:xfrm>
              <a:off x="3686180" y="896049"/>
              <a:ext cx="703715" cy="1088577"/>
            </a:xfrm>
            <a:custGeom>
              <a:avLst/>
              <a:gdLst>
                <a:gd name="connsiteX0" fmla="*/ 0 w 466348"/>
                <a:gd name="connsiteY0" fmla="*/ 0 h 313308"/>
                <a:gd name="connsiteX1" fmla="*/ 466348 w 466348"/>
                <a:gd name="connsiteY1" fmla="*/ 0 h 313308"/>
                <a:gd name="connsiteX2" fmla="*/ 466348 w 466348"/>
                <a:gd name="connsiteY2" fmla="*/ 313308 h 313308"/>
                <a:gd name="connsiteX3" fmla="*/ 0 w 466348"/>
                <a:gd name="connsiteY3" fmla="*/ 313308 h 313308"/>
                <a:gd name="connsiteX4" fmla="*/ 0 w 466348"/>
                <a:gd name="connsiteY4" fmla="*/ 0 h 313308"/>
                <a:gd name="connsiteX0" fmla="*/ 0 w 466348"/>
                <a:gd name="connsiteY0" fmla="*/ 45720 h 359028"/>
                <a:gd name="connsiteX1" fmla="*/ 329188 w 466348"/>
                <a:gd name="connsiteY1" fmla="*/ 0 h 359028"/>
                <a:gd name="connsiteX2" fmla="*/ 466348 w 466348"/>
                <a:gd name="connsiteY2" fmla="*/ 359028 h 359028"/>
                <a:gd name="connsiteX3" fmla="*/ 0 w 466348"/>
                <a:gd name="connsiteY3" fmla="*/ 359028 h 359028"/>
                <a:gd name="connsiteX4" fmla="*/ 0 w 466348"/>
                <a:gd name="connsiteY4" fmla="*/ 45720 h 359028"/>
                <a:gd name="connsiteX0" fmla="*/ 0 w 626368"/>
                <a:gd name="connsiteY0" fmla="*/ 45720 h 549528"/>
                <a:gd name="connsiteX1" fmla="*/ 329188 w 626368"/>
                <a:gd name="connsiteY1" fmla="*/ 0 h 549528"/>
                <a:gd name="connsiteX2" fmla="*/ 626368 w 626368"/>
                <a:gd name="connsiteY2" fmla="*/ 549528 h 549528"/>
                <a:gd name="connsiteX3" fmla="*/ 0 w 626368"/>
                <a:gd name="connsiteY3" fmla="*/ 359028 h 549528"/>
                <a:gd name="connsiteX4" fmla="*/ 0 w 626368"/>
                <a:gd name="connsiteY4" fmla="*/ 45720 h 549528"/>
                <a:gd name="connsiteX0" fmla="*/ 0 w 496828"/>
                <a:gd name="connsiteY0" fmla="*/ 45720 h 397128"/>
                <a:gd name="connsiteX1" fmla="*/ 329188 w 496828"/>
                <a:gd name="connsiteY1" fmla="*/ 0 h 397128"/>
                <a:gd name="connsiteX2" fmla="*/ 496828 w 496828"/>
                <a:gd name="connsiteY2" fmla="*/ 397128 h 397128"/>
                <a:gd name="connsiteX3" fmla="*/ 0 w 496828"/>
                <a:gd name="connsiteY3" fmla="*/ 359028 h 397128"/>
                <a:gd name="connsiteX4" fmla="*/ 0 w 496828"/>
                <a:gd name="connsiteY4" fmla="*/ 45720 h 397128"/>
                <a:gd name="connsiteX0" fmla="*/ 0 w 618748"/>
                <a:gd name="connsiteY0" fmla="*/ 45720 h 435228"/>
                <a:gd name="connsiteX1" fmla="*/ 329188 w 618748"/>
                <a:gd name="connsiteY1" fmla="*/ 0 h 435228"/>
                <a:gd name="connsiteX2" fmla="*/ 618748 w 618748"/>
                <a:gd name="connsiteY2" fmla="*/ 435228 h 435228"/>
                <a:gd name="connsiteX3" fmla="*/ 0 w 618748"/>
                <a:gd name="connsiteY3" fmla="*/ 359028 h 435228"/>
                <a:gd name="connsiteX4" fmla="*/ 0 w 618748"/>
                <a:gd name="connsiteY4" fmla="*/ 45720 h 435228"/>
                <a:gd name="connsiteX0" fmla="*/ 0 w 626368"/>
                <a:gd name="connsiteY0" fmla="*/ 45720 h 458088"/>
                <a:gd name="connsiteX1" fmla="*/ 329188 w 626368"/>
                <a:gd name="connsiteY1" fmla="*/ 0 h 458088"/>
                <a:gd name="connsiteX2" fmla="*/ 626368 w 626368"/>
                <a:gd name="connsiteY2" fmla="*/ 458088 h 458088"/>
                <a:gd name="connsiteX3" fmla="*/ 0 w 626368"/>
                <a:gd name="connsiteY3" fmla="*/ 359028 h 458088"/>
                <a:gd name="connsiteX4" fmla="*/ 0 w 626368"/>
                <a:gd name="connsiteY4" fmla="*/ 45720 h 458088"/>
                <a:gd name="connsiteX0" fmla="*/ 0 w 626368"/>
                <a:gd name="connsiteY0" fmla="*/ 45720 h 458088"/>
                <a:gd name="connsiteX1" fmla="*/ 329188 w 626368"/>
                <a:gd name="connsiteY1" fmla="*/ 0 h 458088"/>
                <a:gd name="connsiteX2" fmla="*/ 626368 w 626368"/>
                <a:gd name="connsiteY2" fmla="*/ 458088 h 458088"/>
                <a:gd name="connsiteX3" fmla="*/ 0 w 626368"/>
                <a:gd name="connsiteY3" fmla="*/ 359028 h 458088"/>
                <a:gd name="connsiteX4" fmla="*/ 0 w 626368"/>
                <a:gd name="connsiteY4" fmla="*/ 45720 h 458088"/>
                <a:gd name="connsiteX0" fmla="*/ 0 w 641729"/>
                <a:gd name="connsiteY0" fmla="*/ 45720 h 458088"/>
                <a:gd name="connsiteX1" fmla="*/ 329188 w 641729"/>
                <a:gd name="connsiteY1" fmla="*/ 0 h 458088"/>
                <a:gd name="connsiteX2" fmla="*/ 626368 w 641729"/>
                <a:gd name="connsiteY2" fmla="*/ 458088 h 458088"/>
                <a:gd name="connsiteX3" fmla="*/ 0 w 641729"/>
                <a:gd name="connsiteY3" fmla="*/ 359028 h 458088"/>
                <a:gd name="connsiteX4" fmla="*/ 0 w 641729"/>
                <a:gd name="connsiteY4" fmla="*/ 45720 h 458088"/>
                <a:gd name="connsiteX0" fmla="*/ 0 w 639515"/>
                <a:gd name="connsiteY0" fmla="*/ 51467 h 463835"/>
                <a:gd name="connsiteX1" fmla="*/ 329188 w 639515"/>
                <a:gd name="connsiteY1" fmla="*/ 5747 h 463835"/>
                <a:gd name="connsiteX2" fmla="*/ 626368 w 639515"/>
                <a:gd name="connsiteY2" fmla="*/ 463835 h 463835"/>
                <a:gd name="connsiteX3" fmla="*/ 0 w 639515"/>
                <a:gd name="connsiteY3" fmla="*/ 364775 h 463835"/>
                <a:gd name="connsiteX4" fmla="*/ 0 w 639515"/>
                <a:gd name="connsiteY4" fmla="*/ 51467 h 463835"/>
                <a:gd name="connsiteX0" fmla="*/ 0 w 639515"/>
                <a:gd name="connsiteY0" fmla="*/ 105982 h 518350"/>
                <a:gd name="connsiteX1" fmla="*/ 329188 w 639515"/>
                <a:gd name="connsiteY1" fmla="*/ 60262 h 518350"/>
                <a:gd name="connsiteX2" fmla="*/ 626368 w 639515"/>
                <a:gd name="connsiteY2" fmla="*/ 518350 h 518350"/>
                <a:gd name="connsiteX3" fmla="*/ 0 w 639515"/>
                <a:gd name="connsiteY3" fmla="*/ 419290 h 518350"/>
                <a:gd name="connsiteX4" fmla="*/ 0 w 639515"/>
                <a:gd name="connsiteY4" fmla="*/ 105982 h 518350"/>
                <a:gd name="connsiteX0" fmla="*/ 42862 w 639515"/>
                <a:gd name="connsiteY0" fmla="*/ 203371 h 501439"/>
                <a:gd name="connsiteX1" fmla="*/ 329188 w 639515"/>
                <a:gd name="connsiteY1" fmla="*/ 43351 h 501439"/>
                <a:gd name="connsiteX2" fmla="*/ 626368 w 639515"/>
                <a:gd name="connsiteY2" fmla="*/ 501439 h 501439"/>
                <a:gd name="connsiteX3" fmla="*/ 0 w 639515"/>
                <a:gd name="connsiteY3" fmla="*/ 402379 h 501439"/>
                <a:gd name="connsiteX4" fmla="*/ 42862 w 639515"/>
                <a:gd name="connsiteY4" fmla="*/ 203371 h 501439"/>
                <a:gd name="connsiteX0" fmla="*/ 78871 w 675524"/>
                <a:gd name="connsiteY0" fmla="*/ 215583 h 513651"/>
                <a:gd name="connsiteX1" fmla="*/ 365197 w 675524"/>
                <a:gd name="connsiteY1" fmla="*/ 55563 h 513651"/>
                <a:gd name="connsiteX2" fmla="*/ 662377 w 675524"/>
                <a:gd name="connsiteY2" fmla="*/ 513651 h 513651"/>
                <a:gd name="connsiteX3" fmla="*/ 36009 w 675524"/>
                <a:gd name="connsiteY3" fmla="*/ 414591 h 513651"/>
                <a:gd name="connsiteX4" fmla="*/ 78871 w 675524"/>
                <a:gd name="connsiteY4" fmla="*/ 215583 h 513651"/>
                <a:gd name="connsiteX0" fmla="*/ 78871 w 675524"/>
                <a:gd name="connsiteY0" fmla="*/ 215583 h 728916"/>
                <a:gd name="connsiteX1" fmla="*/ 365197 w 675524"/>
                <a:gd name="connsiteY1" fmla="*/ 55563 h 728916"/>
                <a:gd name="connsiteX2" fmla="*/ 662377 w 675524"/>
                <a:gd name="connsiteY2" fmla="*/ 513651 h 728916"/>
                <a:gd name="connsiteX3" fmla="*/ 188409 w 675524"/>
                <a:gd name="connsiteY3" fmla="*/ 728916 h 728916"/>
                <a:gd name="connsiteX4" fmla="*/ 78871 w 675524"/>
                <a:gd name="connsiteY4" fmla="*/ 215583 h 728916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159834 w 675524"/>
                <a:gd name="connsiteY3" fmla="*/ 705104 h 705104"/>
                <a:gd name="connsiteX4" fmla="*/ 78871 w 675524"/>
                <a:gd name="connsiteY4" fmla="*/ 215583 h 705104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159834 w 675524"/>
                <a:gd name="connsiteY3" fmla="*/ 705104 h 705104"/>
                <a:gd name="connsiteX4" fmla="*/ 78871 w 675524"/>
                <a:gd name="connsiteY4" fmla="*/ 215583 h 705104"/>
                <a:gd name="connsiteX0" fmla="*/ 78871 w 675524"/>
                <a:gd name="connsiteY0" fmla="*/ 215583 h 705104"/>
                <a:gd name="connsiteX1" fmla="*/ 365197 w 675524"/>
                <a:gd name="connsiteY1" fmla="*/ 55563 h 705104"/>
                <a:gd name="connsiteX2" fmla="*/ 662377 w 675524"/>
                <a:gd name="connsiteY2" fmla="*/ 513651 h 705104"/>
                <a:gd name="connsiteX3" fmla="*/ 319082 w 675524"/>
                <a:gd name="connsiteY3" fmla="*/ 456501 h 705104"/>
                <a:gd name="connsiteX4" fmla="*/ 159834 w 675524"/>
                <a:gd name="connsiteY4" fmla="*/ 705104 h 705104"/>
                <a:gd name="connsiteX5" fmla="*/ 78871 w 675524"/>
                <a:gd name="connsiteY5" fmla="*/ 215583 h 705104"/>
                <a:gd name="connsiteX0" fmla="*/ 78871 w 675524"/>
                <a:gd name="connsiteY0" fmla="*/ 215583 h 922546"/>
                <a:gd name="connsiteX1" fmla="*/ 365197 w 675524"/>
                <a:gd name="connsiteY1" fmla="*/ 55563 h 922546"/>
                <a:gd name="connsiteX2" fmla="*/ 662377 w 675524"/>
                <a:gd name="connsiteY2" fmla="*/ 513651 h 922546"/>
                <a:gd name="connsiteX3" fmla="*/ 319082 w 675524"/>
                <a:gd name="connsiteY3" fmla="*/ 456501 h 922546"/>
                <a:gd name="connsiteX4" fmla="*/ 159834 w 675524"/>
                <a:gd name="connsiteY4" fmla="*/ 705104 h 922546"/>
                <a:gd name="connsiteX5" fmla="*/ 78871 w 675524"/>
                <a:gd name="connsiteY5" fmla="*/ 215583 h 922546"/>
                <a:gd name="connsiteX0" fmla="*/ 78871 w 675524"/>
                <a:gd name="connsiteY0" fmla="*/ 215583 h 1079166"/>
                <a:gd name="connsiteX1" fmla="*/ 365197 w 675524"/>
                <a:gd name="connsiteY1" fmla="*/ 55563 h 1079166"/>
                <a:gd name="connsiteX2" fmla="*/ 662377 w 675524"/>
                <a:gd name="connsiteY2" fmla="*/ 513651 h 1079166"/>
                <a:gd name="connsiteX3" fmla="*/ 319082 w 675524"/>
                <a:gd name="connsiteY3" fmla="*/ 456501 h 1079166"/>
                <a:gd name="connsiteX4" fmla="*/ 159834 w 675524"/>
                <a:gd name="connsiteY4" fmla="*/ 705104 h 1079166"/>
                <a:gd name="connsiteX5" fmla="*/ 78871 w 675524"/>
                <a:gd name="connsiteY5" fmla="*/ 215583 h 1079166"/>
                <a:gd name="connsiteX0" fmla="*/ 78871 w 675524"/>
                <a:gd name="connsiteY0" fmla="*/ 215583 h 793174"/>
                <a:gd name="connsiteX1" fmla="*/ 365197 w 675524"/>
                <a:gd name="connsiteY1" fmla="*/ 55563 h 793174"/>
                <a:gd name="connsiteX2" fmla="*/ 662377 w 675524"/>
                <a:gd name="connsiteY2" fmla="*/ 513651 h 793174"/>
                <a:gd name="connsiteX3" fmla="*/ 319082 w 675524"/>
                <a:gd name="connsiteY3" fmla="*/ 456501 h 793174"/>
                <a:gd name="connsiteX4" fmla="*/ 195257 w 675524"/>
                <a:gd name="connsiteY4" fmla="*/ 770826 h 793174"/>
                <a:gd name="connsiteX5" fmla="*/ 159834 w 675524"/>
                <a:gd name="connsiteY5" fmla="*/ 705104 h 793174"/>
                <a:gd name="connsiteX6" fmla="*/ 78871 w 675524"/>
                <a:gd name="connsiteY6" fmla="*/ 215583 h 793174"/>
                <a:gd name="connsiteX0" fmla="*/ 78871 w 675524"/>
                <a:gd name="connsiteY0" fmla="*/ 215583 h 1040844"/>
                <a:gd name="connsiteX1" fmla="*/ 365197 w 675524"/>
                <a:gd name="connsiteY1" fmla="*/ 55563 h 1040844"/>
                <a:gd name="connsiteX2" fmla="*/ 662377 w 675524"/>
                <a:gd name="connsiteY2" fmla="*/ 513651 h 1040844"/>
                <a:gd name="connsiteX3" fmla="*/ 319082 w 675524"/>
                <a:gd name="connsiteY3" fmla="*/ 456501 h 1040844"/>
                <a:gd name="connsiteX4" fmla="*/ 195257 w 675524"/>
                <a:gd name="connsiteY4" fmla="*/ 770826 h 1040844"/>
                <a:gd name="connsiteX5" fmla="*/ 159834 w 675524"/>
                <a:gd name="connsiteY5" fmla="*/ 705104 h 1040844"/>
                <a:gd name="connsiteX6" fmla="*/ 78871 w 675524"/>
                <a:gd name="connsiteY6" fmla="*/ 215583 h 1040844"/>
                <a:gd name="connsiteX0" fmla="*/ 78871 w 675524"/>
                <a:gd name="connsiteY0" fmla="*/ 215583 h 1053049"/>
                <a:gd name="connsiteX1" fmla="*/ 365197 w 675524"/>
                <a:gd name="connsiteY1" fmla="*/ 55563 h 1053049"/>
                <a:gd name="connsiteX2" fmla="*/ 662377 w 675524"/>
                <a:gd name="connsiteY2" fmla="*/ 513651 h 1053049"/>
                <a:gd name="connsiteX3" fmla="*/ 309557 w 675524"/>
                <a:gd name="connsiteY3" fmla="*/ 523176 h 1053049"/>
                <a:gd name="connsiteX4" fmla="*/ 195257 w 675524"/>
                <a:gd name="connsiteY4" fmla="*/ 770826 h 1053049"/>
                <a:gd name="connsiteX5" fmla="*/ 159834 w 675524"/>
                <a:gd name="connsiteY5" fmla="*/ 705104 h 1053049"/>
                <a:gd name="connsiteX6" fmla="*/ 78871 w 675524"/>
                <a:gd name="connsiteY6" fmla="*/ 215583 h 1053049"/>
                <a:gd name="connsiteX0" fmla="*/ 78871 w 675524"/>
                <a:gd name="connsiteY0" fmla="*/ 215583 h 1034022"/>
                <a:gd name="connsiteX1" fmla="*/ 365197 w 675524"/>
                <a:gd name="connsiteY1" fmla="*/ 55563 h 1034022"/>
                <a:gd name="connsiteX2" fmla="*/ 662377 w 675524"/>
                <a:gd name="connsiteY2" fmla="*/ 513651 h 1034022"/>
                <a:gd name="connsiteX3" fmla="*/ 309557 w 675524"/>
                <a:gd name="connsiteY3" fmla="*/ 523176 h 1034022"/>
                <a:gd name="connsiteX4" fmla="*/ 195257 w 675524"/>
                <a:gd name="connsiteY4" fmla="*/ 770826 h 1034022"/>
                <a:gd name="connsiteX5" fmla="*/ 159834 w 675524"/>
                <a:gd name="connsiteY5" fmla="*/ 705104 h 1034022"/>
                <a:gd name="connsiteX6" fmla="*/ 78871 w 675524"/>
                <a:gd name="connsiteY6" fmla="*/ 215583 h 1034022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09557 w 675524"/>
                <a:gd name="connsiteY3" fmla="*/ 523176 h 1088577"/>
                <a:gd name="connsiteX4" fmla="*/ 195257 w 675524"/>
                <a:gd name="connsiteY4" fmla="*/ 770826 h 1088577"/>
                <a:gd name="connsiteX5" fmla="*/ 159834 w 675524"/>
                <a:gd name="connsiteY5" fmla="*/ 705104 h 1088577"/>
                <a:gd name="connsiteX6" fmla="*/ 78871 w 675524"/>
                <a:gd name="connsiteY6" fmla="*/ 215583 h 1088577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64325 w 675524"/>
                <a:gd name="connsiteY3" fmla="*/ 516032 h 1088577"/>
                <a:gd name="connsiteX4" fmla="*/ 309557 w 675524"/>
                <a:gd name="connsiteY4" fmla="*/ 523176 h 1088577"/>
                <a:gd name="connsiteX5" fmla="*/ 195257 w 675524"/>
                <a:gd name="connsiteY5" fmla="*/ 770826 h 1088577"/>
                <a:gd name="connsiteX6" fmla="*/ 159834 w 675524"/>
                <a:gd name="connsiteY6" fmla="*/ 705104 h 1088577"/>
                <a:gd name="connsiteX7" fmla="*/ 78871 w 675524"/>
                <a:gd name="connsiteY7" fmla="*/ 215583 h 1088577"/>
                <a:gd name="connsiteX0" fmla="*/ 78871 w 675524"/>
                <a:gd name="connsiteY0" fmla="*/ 215583 h 1088577"/>
                <a:gd name="connsiteX1" fmla="*/ 365197 w 675524"/>
                <a:gd name="connsiteY1" fmla="*/ 55563 h 1088577"/>
                <a:gd name="connsiteX2" fmla="*/ 662377 w 675524"/>
                <a:gd name="connsiteY2" fmla="*/ 513651 h 1088577"/>
                <a:gd name="connsiteX3" fmla="*/ 364325 w 675524"/>
                <a:gd name="connsiteY3" fmla="*/ 516032 h 1088577"/>
                <a:gd name="connsiteX4" fmla="*/ 309557 w 675524"/>
                <a:gd name="connsiteY4" fmla="*/ 523176 h 1088577"/>
                <a:gd name="connsiteX5" fmla="*/ 195257 w 675524"/>
                <a:gd name="connsiteY5" fmla="*/ 770826 h 1088577"/>
                <a:gd name="connsiteX6" fmla="*/ 159834 w 675524"/>
                <a:gd name="connsiteY6" fmla="*/ 705104 h 1088577"/>
                <a:gd name="connsiteX7" fmla="*/ 78871 w 675524"/>
                <a:gd name="connsiteY7" fmla="*/ 215583 h 1088577"/>
                <a:gd name="connsiteX0" fmla="*/ 78871 w 699240"/>
                <a:gd name="connsiteY0" fmla="*/ 215583 h 1088577"/>
                <a:gd name="connsiteX1" fmla="*/ 365197 w 699240"/>
                <a:gd name="connsiteY1" fmla="*/ 55563 h 1088577"/>
                <a:gd name="connsiteX2" fmla="*/ 662377 w 699240"/>
                <a:gd name="connsiteY2" fmla="*/ 513651 h 1088577"/>
                <a:gd name="connsiteX3" fmla="*/ 364325 w 699240"/>
                <a:gd name="connsiteY3" fmla="*/ 516032 h 1088577"/>
                <a:gd name="connsiteX4" fmla="*/ 309557 w 699240"/>
                <a:gd name="connsiteY4" fmla="*/ 523176 h 1088577"/>
                <a:gd name="connsiteX5" fmla="*/ 195257 w 699240"/>
                <a:gd name="connsiteY5" fmla="*/ 770826 h 1088577"/>
                <a:gd name="connsiteX6" fmla="*/ 159834 w 699240"/>
                <a:gd name="connsiteY6" fmla="*/ 705104 h 1088577"/>
                <a:gd name="connsiteX7" fmla="*/ 78871 w 699240"/>
                <a:gd name="connsiteY7" fmla="*/ 215583 h 1088577"/>
                <a:gd name="connsiteX0" fmla="*/ 78871 w 690001"/>
                <a:gd name="connsiteY0" fmla="*/ 215583 h 1088577"/>
                <a:gd name="connsiteX1" fmla="*/ 365197 w 690001"/>
                <a:gd name="connsiteY1" fmla="*/ 55563 h 1088577"/>
                <a:gd name="connsiteX2" fmla="*/ 662377 w 690001"/>
                <a:gd name="connsiteY2" fmla="*/ 513651 h 1088577"/>
                <a:gd name="connsiteX3" fmla="*/ 364325 w 690001"/>
                <a:gd name="connsiteY3" fmla="*/ 516032 h 1088577"/>
                <a:gd name="connsiteX4" fmla="*/ 309557 w 690001"/>
                <a:gd name="connsiteY4" fmla="*/ 523176 h 1088577"/>
                <a:gd name="connsiteX5" fmla="*/ 195257 w 690001"/>
                <a:gd name="connsiteY5" fmla="*/ 770826 h 1088577"/>
                <a:gd name="connsiteX6" fmla="*/ 159834 w 690001"/>
                <a:gd name="connsiteY6" fmla="*/ 705104 h 1088577"/>
                <a:gd name="connsiteX7" fmla="*/ 78871 w 690001"/>
                <a:gd name="connsiteY7" fmla="*/ 215583 h 1088577"/>
                <a:gd name="connsiteX0" fmla="*/ 78871 w 703715"/>
                <a:gd name="connsiteY0" fmla="*/ 215583 h 1088577"/>
                <a:gd name="connsiteX1" fmla="*/ 365197 w 703715"/>
                <a:gd name="connsiteY1" fmla="*/ 55563 h 1088577"/>
                <a:gd name="connsiteX2" fmla="*/ 662377 w 703715"/>
                <a:gd name="connsiteY2" fmla="*/ 513651 h 1088577"/>
                <a:gd name="connsiteX3" fmla="*/ 364325 w 703715"/>
                <a:gd name="connsiteY3" fmla="*/ 516032 h 1088577"/>
                <a:gd name="connsiteX4" fmla="*/ 309557 w 703715"/>
                <a:gd name="connsiteY4" fmla="*/ 523176 h 1088577"/>
                <a:gd name="connsiteX5" fmla="*/ 195257 w 703715"/>
                <a:gd name="connsiteY5" fmla="*/ 770826 h 1088577"/>
                <a:gd name="connsiteX6" fmla="*/ 159834 w 703715"/>
                <a:gd name="connsiteY6" fmla="*/ 705104 h 1088577"/>
                <a:gd name="connsiteX7" fmla="*/ 78871 w 703715"/>
                <a:gd name="connsiteY7" fmla="*/ 215583 h 1088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03715" h="1088577">
                  <a:moveTo>
                    <a:pt x="78871" y="215583"/>
                  </a:moveTo>
                  <a:cubicBezTo>
                    <a:pt x="-149538" y="100330"/>
                    <a:pt x="171648" y="-96837"/>
                    <a:pt x="365197" y="55563"/>
                  </a:cubicBezTo>
                  <a:cubicBezTo>
                    <a:pt x="403297" y="40619"/>
                    <a:pt x="746197" y="18055"/>
                    <a:pt x="662377" y="513651"/>
                  </a:cubicBezTo>
                  <a:cubicBezTo>
                    <a:pt x="816617" y="1101571"/>
                    <a:pt x="499328" y="1402651"/>
                    <a:pt x="364325" y="516032"/>
                  </a:cubicBezTo>
                  <a:cubicBezTo>
                    <a:pt x="305522" y="517620"/>
                    <a:pt x="344482" y="479917"/>
                    <a:pt x="309557" y="523176"/>
                  </a:cubicBezTo>
                  <a:cubicBezTo>
                    <a:pt x="578572" y="448563"/>
                    <a:pt x="294823" y="1637442"/>
                    <a:pt x="195257" y="770826"/>
                  </a:cubicBezTo>
                  <a:cubicBezTo>
                    <a:pt x="168716" y="812260"/>
                    <a:pt x="173675" y="799232"/>
                    <a:pt x="159834" y="705104"/>
                  </a:cubicBezTo>
                  <a:cubicBezTo>
                    <a:pt x="185234" y="494305"/>
                    <a:pt x="105859" y="378757"/>
                    <a:pt x="78871" y="215583"/>
                  </a:cubicBezTo>
                  <a:close/>
                </a:path>
              </a:pathLst>
            </a:custGeom>
            <a:solidFill>
              <a:srgbClr val="D1160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56">
              <a:extLst>
                <a:ext uri="{FF2B5EF4-FFF2-40B4-BE49-F238E27FC236}">
                  <a16:creationId xmlns:a16="http://schemas.microsoft.com/office/drawing/2014/main" id="{E9DEC5B0-F7D7-1A4F-E043-A77992036C61}"/>
                </a:ext>
              </a:extLst>
            </p:cNvPr>
            <p:cNvSpPr/>
            <p:nvPr/>
          </p:nvSpPr>
          <p:spPr>
            <a:xfrm rot="2947017">
              <a:off x="3636741" y="1014015"/>
              <a:ext cx="390857" cy="576291"/>
            </a:xfrm>
            <a:custGeom>
              <a:avLst/>
              <a:gdLst>
                <a:gd name="connsiteX0" fmla="*/ 0 w 379323"/>
                <a:gd name="connsiteY0" fmla="*/ 295920 h 591840"/>
                <a:gd name="connsiteX1" fmla="*/ 189662 w 379323"/>
                <a:gd name="connsiteY1" fmla="*/ 0 h 591840"/>
                <a:gd name="connsiteX2" fmla="*/ 379324 w 379323"/>
                <a:gd name="connsiteY2" fmla="*/ 295920 h 591840"/>
                <a:gd name="connsiteX3" fmla="*/ 189662 w 379323"/>
                <a:gd name="connsiteY3" fmla="*/ 591840 h 591840"/>
                <a:gd name="connsiteX4" fmla="*/ 0 w 379323"/>
                <a:gd name="connsiteY4" fmla="*/ 295920 h 591840"/>
                <a:gd name="connsiteX0" fmla="*/ 0 w 384596"/>
                <a:gd name="connsiteY0" fmla="*/ 36990 h 332910"/>
                <a:gd name="connsiteX1" fmla="*/ 379324 w 384596"/>
                <a:gd name="connsiteY1" fmla="*/ 36990 h 332910"/>
                <a:gd name="connsiteX2" fmla="*/ 189662 w 384596"/>
                <a:gd name="connsiteY2" fmla="*/ 332910 h 332910"/>
                <a:gd name="connsiteX3" fmla="*/ 0 w 384596"/>
                <a:gd name="connsiteY3" fmla="*/ 36990 h 332910"/>
                <a:gd name="connsiteX0" fmla="*/ 22789 w 407385"/>
                <a:gd name="connsiteY0" fmla="*/ 83891 h 379811"/>
                <a:gd name="connsiteX1" fmla="*/ 402113 w 407385"/>
                <a:gd name="connsiteY1" fmla="*/ 83891 h 379811"/>
                <a:gd name="connsiteX2" fmla="*/ 212451 w 407385"/>
                <a:gd name="connsiteY2" fmla="*/ 379811 h 379811"/>
                <a:gd name="connsiteX3" fmla="*/ 22789 w 407385"/>
                <a:gd name="connsiteY3" fmla="*/ 83891 h 379811"/>
                <a:gd name="connsiteX0" fmla="*/ 13764 w 396011"/>
                <a:gd name="connsiteY0" fmla="*/ 56263 h 352183"/>
                <a:gd name="connsiteX1" fmla="*/ 56970 w 396011"/>
                <a:gd name="connsiteY1" fmla="*/ 15 h 352183"/>
                <a:gd name="connsiteX2" fmla="*/ 393088 w 396011"/>
                <a:gd name="connsiteY2" fmla="*/ 56263 h 352183"/>
                <a:gd name="connsiteX3" fmla="*/ 203426 w 396011"/>
                <a:gd name="connsiteY3" fmla="*/ 352183 h 352183"/>
                <a:gd name="connsiteX4" fmla="*/ 13764 w 396011"/>
                <a:gd name="connsiteY4" fmla="*/ 56263 h 352183"/>
                <a:gd name="connsiteX0" fmla="*/ 151604 w 343395"/>
                <a:gd name="connsiteY0" fmla="*/ 372693 h 372952"/>
                <a:gd name="connsiteX1" fmla="*/ 5148 w 343395"/>
                <a:gd name="connsiteY1" fmla="*/ 20525 h 372952"/>
                <a:gd name="connsiteX2" fmla="*/ 341266 w 343395"/>
                <a:gd name="connsiteY2" fmla="*/ 76773 h 372952"/>
                <a:gd name="connsiteX3" fmla="*/ 151604 w 343395"/>
                <a:gd name="connsiteY3" fmla="*/ 372693 h 372952"/>
                <a:gd name="connsiteX0" fmla="*/ 160695 w 352505"/>
                <a:gd name="connsiteY0" fmla="*/ 364345 h 364516"/>
                <a:gd name="connsiteX1" fmla="*/ 4888 w 352505"/>
                <a:gd name="connsiteY1" fmla="*/ 22979 h 364516"/>
                <a:gd name="connsiteX2" fmla="*/ 350357 w 352505"/>
                <a:gd name="connsiteY2" fmla="*/ 68425 h 364516"/>
                <a:gd name="connsiteX3" fmla="*/ 160695 w 352505"/>
                <a:gd name="connsiteY3" fmla="*/ 364345 h 364516"/>
                <a:gd name="connsiteX0" fmla="*/ 160695 w 352505"/>
                <a:gd name="connsiteY0" fmla="*/ 417242 h 417413"/>
                <a:gd name="connsiteX1" fmla="*/ 4888 w 352505"/>
                <a:gd name="connsiteY1" fmla="*/ 75876 h 417413"/>
                <a:gd name="connsiteX2" fmla="*/ 350357 w 352505"/>
                <a:gd name="connsiteY2" fmla="*/ 121322 h 417413"/>
                <a:gd name="connsiteX3" fmla="*/ 160695 w 352505"/>
                <a:gd name="connsiteY3" fmla="*/ 417242 h 417413"/>
                <a:gd name="connsiteX0" fmla="*/ 116507 w 354084"/>
                <a:gd name="connsiteY0" fmla="*/ 572503 h 572608"/>
                <a:gd name="connsiteX1" fmla="*/ 6923 w 354084"/>
                <a:gd name="connsiteY1" fmla="*/ 75876 h 572608"/>
                <a:gd name="connsiteX2" fmla="*/ 352392 w 354084"/>
                <a:gd name="connsiteY2" fmla="*/ 121322 h 572608"/>
                <a:gd name="connsiteX3" fmla="*/ 116507 w 354084"/>
                <a:gd name="connsiteY3" fmla="*/ 572503 h 572608"/>
                <a:gd name="connsiteX0" fmla="*/ 118964 w 356830"/>
                <a:gd name="connsiteY0" fmla="*/ 572503 h 574601"/>
                <a:gd name="connsiteX1" fmla="*/ 9380 w 356830"/>
                <a:gd name="connsiteY1" fmla="*/ 75876 h 574601"/>
                <a:gd name="connsiteX2" fmla="*/ 354849 w 356830"/>
                <a:gd name="connsiteY2" fmla="*/ 121322 h 574601"/>
                <a:gd name="connsiteX3" fmla="*/ 118964 w 356830"/>
                <a:gd name="connsiteY3" fmla="*/ 572503 h 574601"/>
                <a:gd name="connsiteX0" fmla="*/ 125982 w 363501"/>
                <a:gd name="connsiteY0" fmla="*/ 572503 h 614412"/>
                <a:gd name="connsiteX1" fmla="*/ 63198 w 363501"/>
                <a:gd name="connsiteY1" fmla="*/ 538436 h 614412"/>
                <a:gd name="connsiteX2" fmla="*/ 16398 w 363501"/>
                <a:gd name="connsiteY2" fmla="*/ 75876 h 614412"/>
                <a:gd name="connsiteX3" fmla="*/ 361867 w 363501"/>
                <a:gd name="connsiteY3" fmla="*/ 121322 h 614412"/>
                <a:gd name="connsiteX4" fmla="*/ 125982 w 363501"/>
                <a:gd name="connsiteY4" fmla="*/ 572503 h 614412"/>
                <a:gd name="connsiteX0" fmla="*/ 361867 w 362046"/>
                <a:gd name="connsiteY0" fmla="*/ 125745 h 542980"/>
                <a:gd name="connsiteX1" fmla="*/ 63198 w 362046"/>
                <a:gd name="connsiteY1" fmla="*/ 542859 h 542980"/>
                <a:gd name="connsiteX2" fmla="*/ 16398 w 362046"/>
                <a:gd name="connsiteY2" fmla="*/ 80299 h 542980"/>
                <a:gd name="connsiteX3" fmla="*/ 361867 w 362046"/>
                <a:gd name="connsiteY3" fmla="*/ 125745 h 542980"/>
                <a:gd name="connsiteX0" fmla="*/ 356729 w 356955"/>
                <a:gd name="connsiteY0" fmla="*/ 125745 h 576291"/>
                <a:gd name="connsiteX1" fmla="*/ 111102 w 356955"/>
                <a:gd name="connsiteY1" fmla="*/ 576180 h 576291"/>
                <a:gd name="connsiteX2" fmla="*/ 11260 w 356955"/>
                <a:gd name="connsiteY2" fmla="*/ 80299 h 576291"/>
                <a:gd name="connsiteX3" fmla="*/ 356729 w 356955"/>
                <a:gd name="connsiteY3" fmla="*/ 125745 h 576291"/>
                <a:gd name="connsiteX0" fmla="*/ 390631 w 390857"/>
                <a:gd name="connsiteY0" fmla="*/ 125745 h 576291"/>
                <a:gd name="connsiteX1" fmla="*/ 145004 w 390857"/>
                <a:gd name="connsiteY1" fmla="*/ 576180 h 576291"/>
                <a:gd name="connsiteX2" fmla="*/ 45162 w 390857"/>
                <a:gd name="connsiteY2" fmla="*/ 80299 h 576291"/>
                <a:gd name="connsiteX3" fmla="*/ 390631 w 390857"/>
                <a:gd name="connsiteY3" fmla="*/ 125745 h 57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857" h="576291">
                  <a:moveTo>
                    <a:pt x="390631" y="125745"/>
                  </a:moveTo>
                  <a:cubicBezTo>
                    <a:pt x="398431" y="202838"/>
                    <a:pt x="202582" y="583754"/>
                    <a:pt x="145004" y="576180"/>
                  </a:cubicBezTo>
                  <a:cubicBezTo>
                    <a:pt x="-56142" y="391778"/>
                    <a:pt x="-4822" y="139141"/>
                    <a:pt x="45162" y="80299"/>
                  </a:cubicBezTo>
                  <a:cubicBezTo>
                    <a:pt x="135731" y="-88058"/>
                    <a:pt x="382831" y="48652"/>
                    <a:pt x="390631" y="125745"/>
                  </a:cubicBezTo>
                  <a:close/>
                </a:path>
              </a:pathLst>
            </a:custGeom>
            <a:solidFill>
              <a:srgbClr val="EEBD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EE1E13B-BC2C-1D0D-DB81-574FE0CDE0DC}"/>
                </a:ext>
              </a:extLst>
            </p:cNvPr>
            <p:cNvSpPr/>
            <p:nvPr/>
          </p:nvSpPr>
          <p:spPr>
            <a:xfrm>
              <a:off x="4415549" y="2448730"/>
              <a:ext cx="3098765" cy="2504578"/>
            </a:xfrm>
            <a:custGeom>
              <a:avLst/>
              <a:gdLst>
                <a:gd name="connsiteX0" fmla="*/ 1276886 w 2766486"/>
                <a:gd name="connsiteY0" fmla="*/ 1019 h 2211725"/>
                <a:gd name="connsiteX1" fmla="*/ 2346610 w 2766486"/>
                <a:gd name="connsiteY1" fmla="*/ 381089 h 2211725"/>
                <a:gd name="connsiteX2" fmla="*/ 2410407 w 2766486"/>
                <a:gd name="connsiteY2" fmla="*/ 425443 h 2211725"/>
                <a:gd name="connsiteX3" fmla="*/ 2437555 w 2766486"/>
                <a:gd name="connsiteY3" fmla="*/ 462841 h 2211725"/>
                <a:gd name="connsiteX4" fmla="*/ 2636924 w 2766486"/>
                <a:gd name="connsiteY4" fmla="*/ 1432905 h 2211725"/>
                <a:gd name="connsiteX5" fmla="*/ 2027324 w 2766486"/>
                <a:gd name="connsiteY5" fmla="*/ 1994880 h 2211725"/>
                <a:gd name="connsiteX6" fmla="*/ 336216 w 2766486"/>
                <a:gd name="connsiteY6" fmla="*/ 1937581 h 2211725"/>
                <a:gd name="connsiteX7" fmla="*/ 312199 w 2766486"/>
                <a:gd name="connsiteY7" fmla="*/ 1921937 h 2211725"/>
                <a:gd name="connsiteX8" fmla="*/ 303890 w 2766486"/>
                <a:gd name="connsiteY8" fmla="*/ 1910214 h 2211725"/>
                <a:gd name="connsiteX9" fmla="*/ 55534 w 2766486"/>
                <a:gd name="connsiteY9" fmla="*/ 1455065 h 2211725"/>
                <a:gd name="connsiteX10" fmla="*/ 1276886 w 2766486"/>
                <a:gd name="connsiteY10" fmla="*/ 1019 h 2211725"/>
                <a:gd name="connsiteX0" fmla="*/ 1276886 w 2766486"/>
                <a:gd name="connsiteY0" fmla="*/ 1019 h 2258603"/>
                <a:gd name="connsiteX1" fmla="*/ 2346610 w 2766486"/>
                <a:gd name="connsiteY1" fmla="*/ 381089 h 2258603"/>
                <a:gd name="connsiteX2" fmla="*/ 2410407 w 2766486"/>
                <a:gd name="connsiteY2" fmla="*/ 425443 h 2258603"/>
                <a:gd name="connsiteX3" fmla="*/ 2437555 w 2766486"/>
                <a:gd name="connsiteY3" fmla="*/ 462841 h 2258603"/>
                <a:gd name="connsiteX4" fmla="*/ 2636924 w 2766486"/>
                <a:gd name="connsiteY4" fmla="*/ 1432905 h 2258603"/>
                <a:gd name="connsiteX5" fmla="*/ 1392324 w 2766486"/>
                <a:gd name="connsiteY5" fmla="*/ 2096480 h 2258603"/>
                <a:gd name="connsiteX6" fmla="*/ 336216 w 2766486"/>
                <a:gd name="connsiteY6" fmla="*/ 1937581 h 2258603"/>
                <a:gd name="connsiteX7" fmla="*/ 312199 w 2766486"/>
                <a:gd name="connsiteY7" fmla="*/ 1921937 h 2258603"/>
                <a:gd name="connsiteX8" fmla="*/ 303890 w 2766486"/>
                <a:gd name="connsiteY8" fmla="*/ 1910214 h 2258603"/>
                <a:gd name="connsiteX9" fmla="*/ 55534 w 2766486"/>
                <a:gd name="connsiteY9" fmla="*/ 1455065 h 2258603"/>
                <a:gd name="connsiteX10" fmla="*/ 1276886 w 276648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1392324 w 3150796"/>
                <a:gd name="connsiteY5" fmla="*/ 2096480 h 2258603"/>
                <a:gd name="connsiteX6" fmla="*/ 336216 w 3150796"/>
                <a:gd name="connsiteY6" fmla="*/ 1937581 h 2258603"/>
                <a:gd name="connsiteX7" fmla="*/ 312199 w 3150796"/>
                <a:gd name="connsiteY7" fmla="*/ 1921937 h 2258603"/>
                <a:gd name="connsiteX8" fmla="*/ 303890 w 3150796"/>
                <a:gd name="connsiteY8" fmla="*/ 1910214 h 2258603"/>
                <a:gd name="connsiteX9" fmla="*/ 55534 w 3150796"/>
                <a:gd name="connsiteY9" fmla="*/ 1455065 h 2258603"/>
                <a:gd name="connsiteX10" fmla="*/ 1276886 w 315079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312199 w 3150796"/>
                <a:gd name="connsiteY8" fmla="*/ 1921937 h 2258603"/>
                <a:gd name="connsiteX9" fmla="*/ 303890 w 3150796"/>
                <a:gd name="connsiteY9" fmla="*/ 1910214 h 2258603"/>
                <a:gd name="connsiteX10" fmla="*/ 55534 w 3150796"/>
                <a:gd name="connsiteY10" fmla="*/ 1455065 h 2258603"/>
                <a:gd name="connsiteX11" fmla="*/ 1276886 w 3150796"/>
                <a:gd name="connsiteY11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312199 w 3150796"/>
                <a:gd name="connsiteY8" fmla="*/ 1921937 h 2258603"/>
                <a:gd name="connsiteX9" fmla="*/ 55534 w 3150796"/>
                <a:gd name="connsiteY9" fmla="*/ 1455065 h 2258603"/>
                <a:gd name="connsiteX10" fmla="*/ 1276886 w 3150796"/>
                <a:gd name="connsiteY10" fmla="*/ 1019 h 2258603"/>
                <a:gd name="connsiteX0" fmla="*/ 1276886 w 3150796"/>
                <a:gd name="connsiteY0" fmla="*/ 1019 h 2258603"/>
                <a:gd name="connsiteX1" fmla="*/ 2346610 w 3150796"/>
                <a:gd name="connsiteY1" fmla="*/ 381089 h 2258603"/>
                <a:gd name="connsiteX2" fmla="*/ 2410407 w 3150796"/>
                <a:gd name="connsiteY2" fmla="*/ 425443 h 2258603"/>
                <a:gd name="connsiteX3" fmla="*/ 2437555 w 3150796"/>
                <a:gd name="connsiteY3" fmla="*/ 462841 h 2258603"/>
                <a:gd name="connsiteX4" fmla="*/ 3094124 w 3150796"/>
                <a:gd name="connsiteY4" fmla="*/ 1178905 h 2258603"/>
                <a:gd name="connsiteX5" fmla="*/ 2264650 w 3150796"/>
                <a:gd name="connsiteY5" fmla="*/ 1640670 h 2258603"/>
                <a:gd name="connsiteX6" fmla="*/ 1392324 w 3150796"/>
                <a:gd name="connsiteY6" fmla="*/ 2096480 h 2258603"/>
                <a:gd name="connsiteX7" fmla="*/ 336216 w 3150796"/>
                <a:gd name="connsiteY7" fmla="*/ 1937581 h 2258603"/>
                <a:gd name="connsiteX8" fmla="*/ 55534 w 3150796"/>
                <a:gd name="connsiteY8" fmla="*/ 1455065 h 2258603"/>
                <a:gd name="connsiteX9" fmla="*/ 1276886 w 3150796"/>
                <a:gd name="connsiteY9" fmla="*/ 1019 h 2258603"/>
                <a:gd name="connsiteX0" fmla="*/ 1276886 w 3150796"/>
                <a:gd name="connsiteY0" fmla="*/ 1019 h 2096480"/>
                <a:gd name="connsiteX1" fmla="*/ 2346610 w 3150796"/>
                <a:gd name="connsiteY1" fmla="*/ 381089 h 2096480"/>
                <a:gd name="connsiteX2" fmla="*/ 2410407 w 3150796"/>
                <a:gd name="connsiteY2" fmla="*/ 425443 h 2096480"/>
                <a:gd name="connsiteX3" fmla="*/ 2437555 w 3150796"/>
                <a:gd name="connsiteY3" fmla="*/ 462841 h 2096480"/>
                <a:gd name="connsiteX4" fmla="*/ 3094124 w 3150796"/>
                <a:gd name="connsiteY4" fmla="*/ 1178905 h 2096480"/>
                <a:gd name="connsiteX5" fmla="*/ 2264650 w 3150796"/>
                <a:gd name="connsiteY5" fmla="*/ 1640670 h 2096480"/>
                <a:gd name="connsiteX6" fmla="*/ 1392324 w 3150796"/>
                <a:gd name="connsiteY6" fmla="*/ 2096480 h 2096480"/>
                <a:gd name="connsiteX7" fmla="*/ 55534 w 3150796"/>
                <a:gd name="connsiteY7" fmla="*/ 1455065 h 2096480"/>
                <a:gd name="connsiteX8" fmla="*/ 1276886 w 3150796"/>
                <a:gd name="connsiteY8" fmla="*/ 1019 h 2096480"/>
                <a:gd name="connsiteX0" fmla="*/ 1276886 w 3150796"/>
                <a:gd name="connsiteY0" fmla="*/ 1019 h 2367270"/>
                <a:gd name="connsiteX1" fmla="*/ 2346610 w 3150796"/>
                <a:gd name="connsiteY1" fmla="*/ 381089 h 2367270"/>
                <a:gd name="connsiteX2" fmla="*/ 2410407 w 3150796"/>
                <a:gd name="connsiteY2" fmla="*/ 425443 h 2367270"/>
                <a:gd name="connsiteX3" fmla="*/ 2437555 w 3150796"/>
                <a:gd name="connsiteY3" fmla="*/ 462841 h 2367270"/>
                <a:gd name="connsiteX4" fmla="*/ 3094124 w 3150796"/>
                <a:gd name="connsiteY4" fmla="*/ 1178905 h 2367270"/>
                <a:gd name="connsiteX5" fmla="*/ 2264650 w 3150796"/>
                <a:gd name="connsiteY5" fmla="*/ 1640670 h 2367270"/>
                <a:gd name="connsiteX6" fmla="*/ 1392324 w 3150796"/>
                <a:gd name="connsiteY6" fmla="*/ 2096480 h 2367270"/>
                <a:gd name="connsiteX7" fmla="*/ 55534 w 3150796"/>
                <a:gd name="connsiteY7" fmla="*/ 1455065 h 2367270"/>
                <a:gd name="connsiteX8" fmla="*/ 1276886 w 3150796"/>
                <a:gd name="connsiteY8" fmla="*/ 1019 h 2367270"/>
                <a:gd name="connsiteX0" fmla="*/ 1276886 w 3150796"/>
                <a:gd name="connsiteY0" fmla="*/ 1019 h 2471242"/>
                <a:gd name="connsiteX1" fmla="*/ 2346610 w 3150796"/>
                <a:gd name="connsiteY1" fmla="*/ 381089 h 2471242"/>
                <a:gd name="connsiteX2" fmla="*/ 2410407 w 3150796"/>
                <a:gd name="connsiteY2" fmla="*/ 425443 h 2471242"/>
                <a:gd name="connsiteX3" fmla="*/ 2437555 w 3150796"/>
                <a:gd name="connsiteY3" fmla="*/ 462841 h 2471242"/>
                <a:gd name="connsiteX4" fmla="*/ 3094124 w 3150796"/>
                <a:gd name="connsiteY4" fmla="*/ 1178905 h 2471242"/>
                <a:gd name="connsiteX5" fmla="*/ 2264650 w 3150796"/>
                <a:gd name="connsiteY5" fmla="*/ 1640670 h 2471242"/>
                <a:gd name="connsiteX6" fmla="*/ 1392324 w 3150796"/>
                <a:gd name="connsiteY6" fmla="*/ 2096480 h 2471242"/>
                <a:gd name="connsiteX7" fmla="*/ 55534 w 3150796"/>
                <a:gd name="connsiteY7" fmla="*/ 1455065 h 2471242"/>
                <a:gd name="connsiteX8" fmla="*/ 1276886 w 3150796"/>
                <a:gd name="connsiteY8" fmla="*/ 1019 h 2471242"/>
                <a:gd name="connsiteX0" fmla="*/ 1276886 w 3150796"/>
                <a:gd name="connsiteY0" fmla="*/ 1019 h 2498322"/>
                <a:gd name="connsiteX1" fmla="*/ 2346610 w 3150796"/>
                <a:gd name="connsiteY1" fmla="*/ 381089 h 2498322"/>
                <a:gd name="connsiteX2" fmla="*/ 2410407 w 3150796"/>
                <a:gd name="connsiteY2" fmla="*/ 425443 h 2498322"/>
                <a:gd name="connsiteX3" fmla="*/ 2437555 w 3150796"/>
                <a:gd name="connsiteY3" fmla="*/ 462841 h 2498322"/>
                <a:gd name="connsiteX4" fmla="*/ 3094124 w 3150796"/>
                <a:gd name="connsiteY4" fmla="*/ 1178905 h 2498322"/>
                <a:gd name="connsiteX5" fmla="*/ 2264650 w 3150796"/>
                <a:gd name="connsiteY5" fmla="*/ 1640670 h 2498322"/>
                <a:gd name="connsiteX6" fmla="*/ 1392324 w 3150796"/>
                <a:gd name="connsiteY6" fmla="*/ 2096480 h 2498322"/>
                <a:gd name="connsiteX7" fmla="*/ 55534 w 3150796"/>
                <a:gd name="connsiteY7" fmla="*/ 1455065 h 2498322"/>
                <a:gd name="connsiteX8" fmla="*/ 1276886 w 3150796"/>
                <a:gd name="connsiteY8" fmla="*/ 1019 h 2498322"/>
                <a:gd name="connsiteX0" fmla="*/ 1276886 w 3150796"/>
                <a:gd name="connsiteY0" fmla="*/ 1019 h 2471242"/>
                <a:gd name="connsiteX1" fmla="*/ 2346610 w 3150796"/>
                <a:gd name="connsiteY1" fmla="*/ 381089 h 2471242"/>
                <a:gd name="connsiteX2" fmla="*/ 2410407 w 3150796"/>
                <a:gd name="connsiteY2" fmla="*/ 425443 h 2471242"/>
                <a:gd name="connsiteX3" fmla="*/ 2437555 w 3150796"/>
                <a:gd name="connsiteY3" fmla="*/ 462841 h 2471242"/>
                <a:gd name="connsiteX4" fmla="*/ 3094124 w 3150796"/>
                <a:gd name="connsiteY4" fmla="*/ 1178905 h 2471242"/>
                <a:gd name="connsiteX5" fmla="*/ 2264650 w 3150796"/>
                <a:gd name="connsiteY5" fmla="*/ 1640670 h 2471242"/>
                <a:gd name="connsiteX6" fmla="*/ 1392324 w 3150796"/>
                <a:gd name="connsiteY6" fmla="*/ 2096480 h 2471242"/>
                <a:gd name="connsiteX7" fmla="*/ 55534 w 3150796"/>
                <a:gd name="connsiteY7" fmla="*/ 1455065 h 2471242"/>
                <a:gd name="connsiteX8" fmla="*/ 1276886 w 3150796"/>
                <a:gd name="connsiteY8" fmla="*/ 1019 h 2471242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150796"/>
                <a:gd name="connsiteY0" fmla="*/ 1019 h 2504578"/>
                <a:gd name="connsiteX1" fmla="*/ 2346610 w 3150796"/>
                <a:gd name="connsiteY1" fmla="*/ 381089 h 2504578"/>
                <a:gd name="connsiteX2" fmla="*/ 2410407 w 3150796"/>
                <a:gd name="connsiteY2" fmla="*/ 425443 h 2504578"/>
                <a:gd name="connsiteX3" fmla="*/ 2437555 w 3150796"/>
                <a:gd name="connsiteY3" fmla="*/ 462841 h 2504578"/>
                <a:gd name="connsiteX4" fmla="*/ 3094124 w 3150796"/>
                <a:gd name="connsiteY4" fmla="*/ 1178905 h 2504578"/>
                <a:gd name="connsiteX5" fmla="*/ 2264650 w 3150796"/>
                <a:gd name="connsiteY5" fmla="*/ 1640670 h 2504578"/>
                <a:gd name="connsiteX6" fmla="*/ 1392324 w 3150796"/>
                <a:gd name="connsiteY6" fmla="*/ 2096480 h 2504578"/>
                <a:gd name="connsiteX7" fmla="*/ 55534 w 3150796"/>
                <a:gd name="connsiteY7" fmla="*/ 1455065 h 2504578"/>
                <a:gd name="connsiteX8" fmla="*/ 1276886 w 3150796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4221"/>
                <a:gd name="connsiteY0" fmla="*/ 1019 h 2504578"/>
                <a:gd name="connsiteX1" fmla="*/ 2346610 w 3094221"/>
                <a:gd name="connsiteY1" fmla="*/ 381089 h 2504578"/>
                <a:gd name="connsiteX2" fmla="*/ 2410407 w 3094221"/>
                <a:gd name="connsiteY2" fmla="*/ 425443 h 2504578"/>
                <a:gd name="connsiteX3" fmla="*/ 2437555 w 3094221"/>
                <a:gd name="connsiteY3" fmla="*/ 462841 h 2504578"/>
                <a:gd name="connsiteX4" fmla="*/ 3094124 w 3094221"/>
                <a:gd name="connsiteY4" fmla="*/ 1178905 h 2504578"/>
                <a:gd name="connsiteX5" fmla="*/ 2264650 w 3094221"/>
                <a:gd name="connsiteY5" fmla="*/ 1640670 h 2504578"/>
                <a:gd name="connsiteX6" fmla="*/ 1392324 w 3094221"/>
                <a:gd name="connsiteY6" fmla="*/ 2096480 h 2504578"/>
                <a:gd name="connsiteX7" fmla="*/ 55534 w 3094221"/>
                <a:gd name="connsiteY7" fmla="*/ 1455065 h 2504578"/>
                <a:gd name="connsiteX8" fmla="*/ 1276886 w 3094221"/>
                <a:gd name="connsiteY8" fmla="*/ 1019 h 2504578"/>
                <a:gd name="connsiteX0" fmla="*/ 1276886 w 3098765"/>
                <a:gd name="connsiteY0" fmla="*/ 1019 h 2504578"/>
                <a:gd name="connsiteX1" fmla="*/ 2346610 w 3098765"/>
                <a:gd name="connsiteY1" fmla="*/ 381089 h 2504578"/>
                <a:gd name="connsiteX2" fmla="*/ 2410407 w 3098765"/>
                <a:gd name="connsiteY2" fmla="*/ 425443 h 2504578"/>
                <a:gd name="connsiteX3" fmla="*/ 2437555 w 3098765"/>
                <a:gd name="connsiteY3" fmla="*/ 462841 h 2504578"/>
                <a:gd name="connsiteX4" fmla="*/ 3094124 w 3098765"/>
                <a:gd name="connsiteY4" fmla="*/ 1178905 h 2504578"/>
                <a:gd name="connsiteX5" fmla="*/ 2264650 w 3098765"/>
                <a:gd name="connsiteY5" fmla="*/ 1640670 h 2504578"/>
                <a:gd name="connsiteX6" fmla="*/ 1392324 w 3098765"/>
                <a:gd name="connsiteY6" fmla="*/ 2096480 h 2504578"/>
                <a:gd name="connsiteX7" fmla="*/ 55534 w 3098765"/>
                <a:gd name="connsiteY7" fmla="*/ 1455065 h 2504578"/>
                <a:gd name="connsiteX8" fmla="*/ 1276886 w 3098765"/>
                <a:gd name="connsiteY8" fmla="*/ 1019 h 2504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98765" h="2504578">
                  <a:moveTo>
                    <a:pt x="1276886" y="1019"/>
                  </a:moveTo>
                  <a:cubicBezTo>
                    <a:pt x="1594673" y="12714"/>
                    <a:pt x="1957051" y="125911"/>
                    <a:pt x="2346610" y="381089"/>
                  </a:cubicBezTo>
                  <a:lnTo>
                    <a:pt x="2410407" y="425443"/>
                  </a:lnTo>
                  <a:lnTo>
                    <a:pt x="2437555" y="462841"/>
                  </a:lnTo>
                  <a:cubicBezTo>
                    <a:pt x="2600000" y="570342"/>
                    <a:pt x="3025068" y="855650"/>
                    <a:pt x="3094124" y="1178905"/>
                  </a:cubicBezTo>
                  <a:cubicBezTo>
                    <a:pt x="3128595" y="1412463"/>
                    <a:pt x="2982623" y="1823021"/>
                    <a:pt x="2264650" y="1640670"/>
                  </a:cubicBezTo>
                  <a:cubicBezTo>
                    <a:pt x="2514417" y="1839319"/>
                    <a:pt x="2089438" y="2396668"/>
                    <a:pt x="1392324" y="2096480"/>
                  </a:cubicBezTo>
                  <a:cubicBezTo>
                    <a:pt x="1622308" y="2859296"/>
                    <a:pt x="280514" y="2500269"/>
                    <a:pt x="55534" y="1455065"/>
                  </a:cubicBezTo>
                  <a:cubicBezTo>
                    <a:pt x="-181797" y="772738"/>
                    <a:pt x="363252" y="-32605"/>
                    <a:pt x="1276886" y="1019"/>
                  </a:cubicBezTo>
                  <a:close/>
                </a:path>
              </a:pathLst>
            </a:custGeom>
            <a:solidFill>
              <a:srgbClr val="D285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7972347-A86A-FE73-0415-C4260EC2DAF2}"/>
                </a:ext>
              </a:extLst>
            </p:cNvPr>
            <p:cNvSpPr/>
            <p:nvPr/>
          </p:nvSpPr>
          <p:spPr>
            <a:xfrm>
              <a:off x="4415550" y="2448730"/>
              <a:ext cx="2483102" cy="1775728"/>
            </a:xfrm>
            <a:custGeom>
              <a:avLst/>
              <a:gdLst>
                <a:gd name="connsiteX0" fmla="*/ 1276886 w 2175713"/>
                <a:gd name="connsiteY0" fmla="*/ 1019 h 1754703"/>
                <a:gd name="connsiteX1" fmla="*/ 1920741 w 2175713"/>
                <a:gd name="connsiteY1" fmla="*/ 151777 h 1754703"/>
                <a:gd name="connsiteX2" fmla="*/ 1945328 w 2175713"/>
                <a:gd name="connsiteY2" fmla="*/ 163078 h 1754703"/>
                <a:gd name="connsiteX3" fmla="*/ 2006595 w 2175713"/>
                <a:gd name="connsiteY3" fmla="*/ 273110 h 1754703"/>
                <a:gd name="connsiteX4" fmla="*/ 2046151 w 2175713"/>
                <a:gd name="connsiteY4" fmla="*/ 975883 h 1754703"/>
                <a:gd name="connsiteX5" fmla="*/ 1436551 w 2175713"/>
                <a:gd name="connsiteY5" fmla="*/ 1537858 h 1754703"/>
                <a:gd name="connsiteX6" fmla="*/ 163924 w 2175713"/>
                <a:gd name="connsiteY6" fmla="*/ 1669794 h 1754703"/>
                <a:gd name="connsiteX7" fmla="*/ 161138 w 2175713"/>
                <a:gd name="connsiteY7" fmla="*/ 1668834 h 1754703"/>
                <a:gd name="connsiteX8" fmla="*/ 133875 w 2175713"/>
                <a:gd name="connsiteY8" fmla="*/ 1619004 h 1754703"/>
                <a:gd name="connsiteX9" fmla="*/ 55534 w 2175713"/>
                <a:gd name="connsiteY9" fmla="*/ 1455065 h 1754703"/>
                <a:gd name="connsiteX10" fmla="*/ 1276886 w 2175713"/>
                <a:gd name="connsiteY10" fmla="*/ 1019 h 1754703"/>
                <a:gd name="connsiteX0" fmla="*/ 1276886 w 2214274"/>
                <a:gd name="connsiteY0" fmla="*/ 1019 h 1754703"/>
                <a:gd name="connsiteX1" fmla="*/ 1920741 w 2214274"/>
                <a:gd name="connsiteY1" fmla="*/ 151777 h 1754703"/>
                <a:gd name="connsiteX2" fmla="*/ 1945328 w 2214274"/>
                <a:gd name="connsiteY2" fmla="*/ 163078 h 1754703"/>
                <a:gd name="connsiteX3" fmla="*/ 2082795 w 2214274"/>
                <a:gd name="connsiteY3" fmla="*/ 663635 h 1754703"/>
                <a:gd name="connsiteX4" fmla="*/ 2046151 w 2214274"/>
                <a:gd name="connsiteY4" fmla="*/ 975883 h 1754703"/>
                <a:gd name="connsiteX5" fmla="*/ 1436551 w 2214274"/>
                <a:gd name="connsiteY5" fmla="*/ 1537858 h 1754703"/>
                <a:gd name="connsiteX6" fmla="*/ 163924 w 2214274"/>
                <a:gd name="connsiteY6" fmla="*/ 1669794 h 1754703"/>
                <a:gd name="connsiteX7" fmla="*/ 161138 w 2214274"/>
                <a:gd name="connsiteY7" fmla="*/ 1668834 h 1754703"/>
                <a:gd name="connsiteX8" fmla="*/ 133875 w 2214274"/>
                <a:gd name="connsiteY8" fmla="*/ 1619004 h 1754703"/>
                <a:gd name="connsiteX9" fmla="*/ 55534 w 2214274"/>
                <a:gd name="connsiteY9" fmla="*/ 1455065 h 1754703"/>
                <a:gd name="connsiteX10" fmla="*/ 1276886 w 2214274"/>
                <a:gd name="connsiteY10" fmla="*/ 1019 h 1754703"/>
                <a:gd name="connsiteX0" fmla="*/ 1276886 w 2214274"/>
                <a:gd name="connsiteY0" fmla="*/ 1019 h 1754703"/>
                <a:gd name="connsiteX1" fmla="*/ 1920741 w 2214274"/>
                <a:gd name="connsiteY1" fmla="*/ 151777 h 1754703"/>
                <a:gd name="connsiteX2" fmla="*/ 1945328 w 2214274"/>
                <a:gd name="connsiteY2" fmla="*/ 163078 h 1754703"/>
                <a:gd name="connsiteX3" fmla="*/ 2082795 w 2214274"/>
                <a:gd name="connsiteY3" fmla="*/ 663635 h 1754703"/>
                <a:gd name="connsiteX4" fmla="*/ 2046151 w 2214274"/>
                <a:gd name="connsiteY4" fmla="*/ 975883 h 1754703"/>
                <a:gd name="connsiteX5" fmla="*/ 1436551 w 2214274"/>
                <a:gd name="connsiteY5" fmla="*/ 1537858 h 1754703"/>
                <a:gd name="connsiteX6" fmla="*/ 163924 w 2214274"/>
                <a:gd name="connsiteY6" fmla="*/ 1669794 h 1754703"/>
                <a:gd name="connsiteX7" fmla="*/ 161138 w 2214274"/>
                <a:gd name="connsiteY7" fmla="*/ 1668834 h 1754703"/>
                <a:gd name="connsiteX8" fmla="*/ 133875 w 2214274"/>
                <a:gd name="connsiteY8" fmla="*/ 1619004 h 1754703"/>
                <a:gd name="connsiteX9" fmla="*/ 55534 w 2214274"/>
                <a:gd name="connsiteY9" fmla="*/ 1455065 h 1754703"/>
                <a:gd name="connsiteX10" fmla="*/ 1276886 w 2214274"/>
                <a:gd name="connsiteY10" fmla="*/ 1019 h 1754703"/>
                <a:gd name="connsiteX0" fmla="*/ 1276886 w 2453394"/>
                <a:gd name="connsiteY0" fmla="*/ 1019 h 1754703"/>
                <a:gd name="connsiteX1" fmla="*/ 1920741 w 2453394"/>
                <a:gd name="connsiteY1" fmla="*/ 151777 h 1754703"/>
                <a:gd name="connsiteX2" fmla="*/ 1945328 w 2453394"/>
                <a:gd name="connsiteY2" fmla="*/ 163078 h 1754703"/>
                <a:gd name="connsiteX3" fmla="*/ 2082795 w 2453394"/>
                <a:gd name="connsiteY3" fmla="*/ 663635 h 1754703"/>
                <a:gd name="connsiteX4" fmla="*/ 2046151 w 2453394"/>
                <a:gd name="connsiteY4" fmla="*/ 975883 h 1754703"/>
                <a:gd name="connsiteX5" fmla="*/ 1436551 w 2453394"/>
                <a:gd name="connsiteY5" fmla="*/ 1537858 h 1754703"/>
                <a:gd name="connsiteX6" fmla="*/ 163924 w 2453394"/>
                <a:gd name="connsiteY6" fmla="*/ 1669794 h 1754703"/>
                <a:gd name="connsiteX7" fmla="*/ 161138 w 2453394"/>
                <a:gd name="connsiteY7" fmla="*/ 1668834 h 1754703"/>
                <a:gd name="connsiteX8" fmla="*/ 133875 w 2453394"/>
                <a:gd name="connsiteY8" fmla="*/ 1619004 h 1754703"/>
                <a:gd name="connsiteX9" fmla="*/ 55534 w 2453394"/>
                <a:gd name="connsiteY9" fmla="*/ 1455065 h 1754703"/>
                <a:gd name="connsiteX10" fmla="*/ 1276886 w 2453394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2046151 w 2483102"/>
                <a:gd name="connsiteY4" fmla="*/ 97588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54703"/>
                <a:gd name="connsiteX1" fmla="*/ 1920741 w 2483102"/>
                <a:gd name="connsiteY1" fmla="*/ 151777 h 1754703"/>
                <a:gd name="connsiteX2" fmla="*/ 1945328 w 2483102"/>
                <a:gd name="connsiteY2" fmla="*/ 163078 h 1754703"/>
                <a:gd name="connsiteX3" fmla="*/ 2082795 w 2483102"/>
                <a:gd name="connsiteY3" fmla="*/ 663635 h 1754703"/>
                <a:gd name="connsiteX4" fmla="*/ 1588951 w 2483102"/>
                <a:gd name="connsiteY4" fmla="*/ 994933 h 1754703"/>
                <a:gd name="connsiteX5" fmla="*/ 1436551 w 2483102"/>
                <a:gd name="connsiteY5" fmla="*/ 1537858 h 1754703"/>
                <a:gd name="connsiteX6" fmla="*/ 163924 w 2483102"/>
                <a:gd name="connsiteY6" fmla="*/ 1669794 h 1754703"/>
                <a:gd name="connsiteX7" fmla="*/ 161138 w 2483102"/>
                <a:gd name="connsiteY7" fmla="*/ 1668834 h 1754703"/>
                <a:gd name="connsiteX8" fmla="*/ 133875 w 2483102"/>
                <a:gd name="connsiteY8" fmla="*/ 1619004 h 1754703"/>
                <a:gd name="connsiteX9" fmla="*/ 55534 w 2483102"/>
                <a:gd name="connsiteY9" fmla="*/ 1455065 h 1754703"/>
                <a:gd name="connsiteX10" fmla="*/ 1276886 w 2483102"/>
                <a:gd name="connsiteY10" fmla="*/ 1019 h 1754703"/>
                <a:gd name="connsiteX0" fmla="*/ 1276886 w 2483102"/>
                <a:gd name="connsiteY0" fmla="*/ 1019 h 1738269"/>
                <a:gd name="connsiteX1" fmla="*/ 1920741 w 2483102"/>
                <a:gd name="connsiteY1" fmla="*/ 151777 h 1738269"/>
                <a:gd name="connsiteX2" fmla="*/ 1945328 w 2483102"/>
                <a:gd name="connsiteY2" fmla="*/ 163078 h 1738269"/>
                <a:gd name="connsiteX3" fmla="*/ 2082795 w 2483102"/>
                <a:gd name="connsiteY3" fmla="*/ 663635 h 1738269"/>
                <a:gd name="connsiteX4" fmla="*/ 1588951 w 2483102"/>
                <a:gd name="connsiteY4" fmla="*/ 994933 h 1738269"/>
                <a:gd name="connsiteX5" fmla="*/ 969826 w 2483102"/>
                <a:gd name="connsiteY5" fmla="*/ 1452133 h 1738269"/>
                <a:gd name="connsiteX6" fmla="*/ 163924 w 2483102"/>
                <a:gd name="connsiteY6" fmla="*/ 1669794 h 1738269"/>
                <a:gd name="connsiteX7" fmla="*/ 161138 w 2483102"/>
                <a:gd name="connsiteY7" fmla="*/ 1668834 h 1738269"/>
                <a:gd name="connsiteX8" fmla="*/ 133875 w 2483102"/>
                <a:gd name="connsiteY8" fmla="*/ 1619004 h 1738269"/>
                <a:gd name="connsiteX9" fmla="*/ 55534 w 2483102"/>
                <a:gd name="connsiteY9" fmla="*/ 1455065 h 1738269"/>
                <a:gd name="connsiteX10" fmla="*/ 1276886 w 2483102"/>
                <a:gd name="connsiteY10" fmla="*/ 1019 h 1738269"/>
                <a:gd name="connsiteX0" fmla="*/ 1276886 w 2483102"/>
                <a:gd name="connsiteY0" fmla="*/ 1019 h 1738269"/>
                <a:gd name="connsiteX1" fmla="*/ 1920741 w 2483102"/>
                <a:gd name="connsiteY1" fmla="*/ 151777 h 1738269"/>
                <a:gd name="connsiteX2" fmla="*/ 1945328 w 2483102"/>
                <a:gd name="connsiteY2" fmla="*/ 163078 h 1738269"/>
                <a:gd name="connsiteX3" fmla="*/ 2082795 w 2483102"/>
                <a:gd name="connsiteY3" fmla="*/ 663635 h 1738269"/>
                <a:gd name="connsiteX4" fmla="*/ 1588951 w 2483102"/>
                <a:gd name="connsiteY4" fmla="*/ 994933 h 1738269"/>
                <a:gd name="connsiteX5" fmla="*/ 969826 w 2483102"/>
                <a:gd name="connsiteY5" fmla="*/ 1452133 h 1738269"/>
                <a:gd name="connsiteX6" fmla="*/ 163924 w 2483102"/>
                <a:gd name="connsiteY6" fmla="*/ 1669794 h 1738269"/>
                <a:gd name="connsiteX7" fmla="*/ 161138 w 2483102"/>
                <a:gd name="connsiteY7" fmla="*/ 1668834 h 1738269"/>
                <a:gd name="connsiteX8" fmla="*/ 133875 w 2483102"/>
                <a:gd name="connsiteY8" fmla="*/ 1619004 h 1738269"/>
                <a:gd name="connsiteX9" fmla="*/ 55534 w 2483102"/>
                <a:gd name="connsiteY9" fmla="*/ 1455065 h 1738269"/>
                <a:gd name="connsiteX10" fmla="*/ 1276886 w 2483102"/>
                <a:gd name="connsiteY10" fmla="*/ 1019 h 1738269"/>
                <a:gd name="connsiteX0" fmla="*/ 1276886 w 2483102"/>
                <a:gd name="connsiteY0" fmla="*/ 1019 h 1777615"/>
                <a:gd name="connsiteX1" fmla="*/ 1920741 w 2483102"/>
                <a:gd name="connsiteY1" fmla="*/ 151777 h 1777615"/>
                <a:gd name="connsiteX2" fmla="*/ 1945328 w 2483102"/>
                <a:gd name="connsiteY2" fmla="*/ 163078 h 1777615"/>
                <a:gd name="connsiteX3" fmla="*/ 2082795 w 2483102"/>
                <a:gd name="connsiteY3" fmla="*/ 663635 h 1777615"/>
                <a:gd name="connsiteX4" fmla="*/ 1588951 w 2483102"/>
                <a:gd name="connsiteY4" fmla="*/ 994933 h 1777615"/>
                <a:gd name="connsiteX5" fmla="*/ 969826 w 2483102"/>
                <a:gd name="connsiteY5" fmla="*/ 1452133 h 1777615"/>
                <a:gd name="connsiteX6" fmla="*/ 163924 w 2483102"/>
                <a:gd name="connsiteY6" fmla="*/ 1669794 h 1777615"/>
                <a:gd name="connsiteX7" fmla="*/ 161138 w 2483102"/>
                <a:gd name="connsiteY7" fmla="*/ 1668834 h 1777615"/>
                <a:gd name="connsiteX8" fmla="*/ 133875 w 2483102"/>
                <a:gd name="connsiteY8" fmla="*/ 1619004 h 1777615"/>
                <a:gd name="connsiteX9" fmla="*/ 55534 w 2483102"/>
                <a:gd name="connsiteY9" fmla="*/ 1455065 h 1777615"/>
                <a:gd name="connsiteX10" fmla="*/ 1276886 w 2483102"/>
                <a:gd name="connsiteY10" fmla="*/ 1019 h 1777615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161138 w 2483102"/>
                <a:gd name="connsiteY7" fmla="*/ 1668834 h 1775193"/>
                <a:gd name="connsiteX8" fmla="*/ 133875 w 2483102"/>
                <a:gd name="connsiteY8" fmla="*/ 1619004 h 1775193"/>
                <a:gd name="connsiteX9" fmla="*/ 55534 w 2483102"/>
                <a:gd name="connsiteY9" fmla="*/ 1455065 h 1775193"/>
                <a:gd name="connsiteX10" fmla="*/ 1276886 w 2483102"/>
                <a:gd name="connsiteY10" fmla="*/ 1019 h 1775193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161138 w 2483102"/>
                <a:gd name="connsiteY7" fmla="*/ 1668834 h 1775193"/>
                <a:gd name="connsiteX8" fmla="*/ 55534 w 2483102"/>
                <a:gd name="connsiteY8" fmla="*/ 1455065 h 1775193"/>
                <a:gd name="connsiteX9" fmla="*/ 1276886 w 2483102"/>
                <a:gd name="connsiteY9" fmla="*/ 1019 h 1775193"/>
                <a:gd name="connsiteX0" fmla="*/ 1276886 w 2483102"/>
                <a:gd name="connsiteY0" fmla="*/ 1019 h 1775193"/>
                <a:gd name="connsiteX1" fmla="*/ 1920741 w 2483102"/>
                <a:gd name="connsiteY1" fmla="*/ 151777 h 1775193"/>
                <a:gd name="connsiteX2" fmla="*/ 1945328 w 2483102"/>
                <a:gd name="connsiteY2" fmla="*/ 163078 h 1775193"/>
                <a:gd name="connsiteX3" fmla="*/ 2082795 w 2483102"/>
                <a:gd name="connsiteY3" fmla="*/ 663635 h 1775193"/>
                <a:gd name="connsiteX4" fmla="*/ 1588951 w 2483102"/>
                <a:gd name="connsiteY4" fmla="*/ 994933 h 1775193"/>
                <a:gd name="connsiteX5" fmla="*/ 969826 w 2483102"/>
                <a:gd name="connsiteY5" fmla="*/ 1452133 h 1775193"/>
                <a:gd name="connsiteX6" fmla="*/ 163924 w 2483102"/>
                <a:gd name="connsiteY6" fmla="*/ 1669794 h 1775193"/>
                <a:gd name="connsiteX7" fmla="*/ 55534 w 2483102"/>
                <a:gd name="connsiteY7" fmla="*/ 1455065 h 1775193"/>
                <a:gd name="connsiteX8" fmla="*/ 1276886 w 2483102"/>
                <a:gd name="connsiteY8" fmla="*/ 1019 h 1775193"/>
                <a:gd name="connsiteX0" fmla="*/ 1276886 w 2483102"/>
                <a:gd name="connsiteY0" fmla="*/ 1019 h 1580722"/>
                <a:gd name="connsiteX1" fmla="*/ 1920741 w 2483102"/>
                <a:gd name="connsiteY1" fmla="*/ 151777 h 1580722"/>
                <a:gd name="connsiteX2" fmla="*/ 1945328 w 2483102"/>
                <a:gd name="connsiteY2" fmla="*/ 163078 h 1580722"/>
                <a:gd name="connsiteX3" fmla="*/ 2082795 w 2483102"/>
                <a:gd name="connsiteY3" fmla="*/ 663635 h 1580722"/>
                <a:gd name="connsiteX4" fmla="*/ 1588951 w 2483102"/>
                <a:gd name="connsiteY4" fmla="*/ 994933 h 1580722"/>
                <a:gd name="connsiteX5" fmla="*/ 969826 w 2483102"/>
                <a:gd name="connsiteY5" fmla="*/ 1452133 h 1580722"/>
                <a:gd name="connsiteX6" fmla="*/ 55534 w 2483102"/>
                <a:gd name="connsiteY6" fmla="*/ 1455065 h 1580722"/>
                <a:gd name="connsiteX7" fmla="*/ 1276886 w 2483102"/>
                <a:gd name="connsiteY7" fmla="*/ 1019 h 1580722"/>
                <a:gd name="connsiteX0" fmla="*/ 1276886 w 2483102"/>
                <a:gd name="connsiteY0" fmla="*/ 1019 h 1800782"/>
                <a:gd name="connsiteX1" fmla="*/ 1920741 w 2483102"/>
                <a:gd name="connsiteY1" fmla="*/ 151777 h 1800782"/>
                <a:gd name="connsiteX2" fmla="*/ 1945328 w 2483102"/>
                <a:gd name="connsiteY2" fmla="*/ 163078 h 1800782"/>
                <a:gd name="connsiteX3" fmla="*/ 2082795 w 2483102"/>
                <a:gd name="connsiteY3" fmla="*/ 663635 h 1800782"/>
                <a:gd name="connsiteX4" fmla="*/ 1588951 w 2483102"/>
                <a:gd name="connsiteY4" fmla="*/ 994933 h 1800782"/>
                <a:gd name="connsiteX5" fmla="*/ 969826 w 2483102"/>
                <a:gd name="connsiteY5" fmla="*/ 1452133 h 1800782"/>
                <a:gd name="connsiteX6" fmla="*/ 55534 w 2483102"/>
                <a:gd name="connsiteY6" fmla="*/ 1455065 h 1800782"/>
                <a:gd name="connsiteX7" fmla="*/ 1276886 w 2483102"/>
                <a:gd name="connsiteY7" fmla="*/ 1019 h 1800782"/>
                <a:gd name="connsiteX0" fmla="*/ 1276886 w 2483102"/>
                <a:gd name="connsiteY0" fmla="*/ 1019 h 1779533"/>
                <a:gd name="connsiteX1" fmla="*/ 1920741 w 2483102"/>
                <a:gd name="connsiteY1" fmla="*/ 151777 h 1779533"/>
                <a:gd name="connsiteX2" fmla="*/ 1945328 w 2483102"/>
                <a:gd name="connsiteY2" fmla="*/ 163078 h 1779533"/>
                <a:gd name="connsiteX3" fmla="*/ 2082795 w 2483102"/>
                <a:gd name="connsiteY3" fmla="*/ 663635 h 1779533"/>
                <a:gd name="connsiteX4" fmla="*/ 1588951 w 2483102"/>
                <a:gd name="connsiteY4" fmla="*/ 994933 h 1779533"/>
                <a:gd name="connsiteX5" fmla="*/ 969826 w 2483102"/>
                <a:gd name="connsiteY5" fmla="*/ 1452133 h 1779533"/>
                <a:gd name="connsiteX6" fmla="*/ 55534 w 2483102"/>
                <a:gd name="connsiteY6" fmla="*/ 1455065 h 1779533"/>
                <a:gd name="connsiteX7" fmla="*/ 1276886 w 2483102"/>
                <a:gd name="connsiteY7" fmla="*/ 1019 h 1779533"/>
                <a:gd name="connsiteX0" fmla="*/ 1276886 w 2483102"/>
                <a:gd name="connsiteY0" fmla="*/ 1019 h 1775728"/>
                <a:gd name="connsiteX1" fmla="*/ 1920741 w 2483102"/>
                <a:gd name="connsiteY1" fmla="*/ 151777 h 1775728"/>
                <a:gd name="connsiteX2" fmla="*/ 1945328 w 2483102"/>
                <a:gd name="connsiteY2" fmla="*/ 163078 h 1775728"/>
                <a:gd name="connsiteX3" fmla="*/ 2082795 w 2483102"/>
                <a:gd name="connsiteY3" fmla="*/ 663635 h 1775728"/>
                <a:gd name="connsiteX4" fmla="*/ 1588951 w 2483102"/>
                <a:gd name="connsiteY4" fmla="*/ 994933 h 1775728"/>
                <a:gd name="connsiteX5" fmla="*/ 969826 w 2483102"/>
                <a:gd name="connsiteY5" fmla="*/ 1452133 h 1775728"/>
                <a:gd name="connsiteX6" fmla="*/ 55534 w 2483102"/>
                <a:gd name="connsiteY6" fmla="*/ 1455065 h 1775728"/>
                <a:gd name="connsiteX7" fmla="*/ 1276886 w 2483102"/>
                <a:gd name="connsiteY7" fmla="*/ 1019 h 177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102" h="1775728">
                  <a:moveTo>
                    <a:pt x="1276886" y="1019"/>
                  </a:moveTo>
                  <a:cubicBezTo>
                    <a:pt x="1475503" y="8329"/>
                    <a:pt x="1691538" y="55287"/>
                    <a:pt x="1920741" y="151777"/>
                  </a:cubicBezTo>
                  <a:lnTo>
                    <a:pt x="1945328" y="163078"/>
                  </a:lnTo>
                  <a:cubicBezTo>
                    <a:pt x="3013500" y="609330"/>
                    <a:pt x="2176673" y="722208"/>
                    <a:pt x="2082795" y="663635"/>
                  </a:cubicBezTo>
                  <a:cubicBezTo>
                    <a:pt x="2246995" y="1112135"/>
                    <a:pt x="1829457" y="1096732"/>
                    <a:pt x="1588951" y="994933"/>
                  </a:cubicBezTo>
                  <a:cubicBezTo>
                    <a:pt x="1928676" y="1410858"/>
                    <a:pt x="1363526" y="1598183"/>
                    <a:pt x="969826" y="1452133"/>
                  </a:cubicBezTo>
                  <a:cubicBezTo>
                    <a:pt x="733307" y="2095560"/>
                    <a:pt x="75794" y="1606430"/>
                    <a:pt x="55534" y="1455065"/>
                  </a:cubicBezTo>
                  <a:cubicBezTo>
                    <a:pt x="-181797" y="772738"/>
                    <a:pt x="363252" y="-32605"/>
                    <a:pt x="1276886" y="1019"/>
                  </a:cubicBezTo>
                  <a:close/>
                </a:path>
              </a:pathLst>
            </a:custGeom>
            <a:solidFill>
              <a:srgbClr val="A05D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4510085-470F-9B2E-5279-89106AD7EC51}"/>
              </a:ext>
            </a:extLst>
          </p:cNvPr>
          <p:cNvGrpSpPr/>
          <p:nvPr/>
        </p:nvGrpSpPr>
        <p:grpSpPr>
          <a:xfrm>
            <a:off x="295395" y="660632"/>
            <a:ext cx="4485959" cy="5426898"/>
            <a:chOff x="2238690" y="-1344137"/>
            <a:chExt cx="6959855" cy="8419698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2092337A-5F04-C729-4CF8-24336B4FB835}"/>
                </a:ext>
              </a:extLst>
            </p:cNvPr>
            <p:cNvGrpSpPr/>
            <p:nvPr/>
          </p:nvGrpSpPr>
          <p:grpSpPr>
            <a:xfrm>
              <a:off x="2238690" y="-1344137"/>
              <a:ext cx="4548715" cy="5912034"/>
              <a:chOff x="-1240938" y="-1444478"/>
              <a:chExt cx="4548715" cy="5912034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4727C63-EDFA-F6A8-4215-58C01F0BE837}"/>
                  </a:ext>
                </a:extLst>
              </p:cNvPr>
              <p:cNvGrpSpPr/>
              <p:nvPr/>
            </p:nvGrpSpPr>
            <p:grpSpPr>
              <a:xfrm>
                <a:off x="-1240938" y="-1444478"/>
                <a:ext cx="4548715" cy="5912034"/>
                <a:chOff x="-1240938" y="-1444478"/>
                <a:chExt cx="4548715" cy="5912034"/>
              </a:xfrm>
            </p:grpSpPr>
            <p:sp>
              <p:nvSpPr>
                <p:cNvPr id="99" name="Rectangle 79">
                  <a:extLst>
                    <a:ext uri="{FF2B5EF4-FFF2-40B4-BE49-F238E27FC236}">
                      <a16:creationId xmlns:a16="http://schemas.microsoft.com/office/drawing/2014/main" id="{5633544A-9EA0-E1E5-B9EE-9EA8E4958318}"/>
                    </a:ext>
                  </a:extLst>
                </p:cNvPr>
                <p:cNvSpPr/>
                <p:nvPr/>
              </p:nvSpPr>
              <p:spPr>
                <a:xfrm>
                  <a:off x="-1240938" y="-1444478"/>
                  <a:ext cx="4548715" cy="5912034"/>
                </a:xfrm>
                <a:custGeom>
                  <a:avLst/>
                  <a:gdLst>
                    <a:gd name="connsiteX0" fmla="*/ 0 w 1211580"/>
                    <a:gd name="connsiteY0" fmla="*/ 0 h 2038853"/>
                    <a:gd name="connsiteX1" fmla="*/ 1211580 w 1211580"/>
                    <a:gd name="connsiteY1" fmla="*/ 0 h 2038853"/>
                    <a:gd name="connsiteX2" fmla="*/ 1211580 w 1211580"/>
                    <a:gd name="connsiteY2" fmla="*/ 2038853 h 2038853"/>
                    <a:gd name="connsiteX3" fmla="*/ 0 w 1211580"/>
                    <a:gd name="connsiteY3" fmla="*/ 2038853 h 2038853"/>
                    <a:gd name="connsiteX4" fmla="*/ 0 w 1211580"/>
                    <a:gd name="connsiteY4" fmla="*/ 0 h 2038853"/>
                    <a:gd name="connsiteX0" fmla="*/ 0 w 3927485"/>
                    <a:gd name="connsiteY0" fmla="*/ 0 h 2038853"/>
                    <a:gd name="connsiteX1" fmla="*/ 3927485 w 3927485"/>
                    <a:gd name="connsiteY1" fmla="*/ 1351129 h 2038853"/>
                    <a:gd name="connsiteX2" fmla="*/ 1211580 w 3927485"/>
                    <a:gd name="connsiteY2" fmla="*/ 2038853 h 2038853"/>
                    <a:gd name="connsiteX3" fmla="*/ 0 w 3927485"/>
                    <a:gd name="connsiteY3" fmla="*/ 2038853 h 2038853"/>
                    <a:gd name="connsiteX4" fmla="*/ 0 w 3927485"/>
                    <a:gd name="connsiteY4" fmla="*/ 0 h 2038853"/>
                    <a:gd name="connsiteX0" fmla="*/ 0 w 3927485"/>
                    <a:gd name="connsiteY0" fmla="*/ 820159 h 2859012"/>
                    <a:gd name="connsiteX1" fmla="*/ 3849172 w 3927485"/>
                    <a:gd name="connsiteY1" fmla="*/ 47573 h 2859012"/>
                    <a:gd name="connsiteX2" fmla="*/ 3927485 w 3927485"/>
                    <a:gd name="connsiteY2" fmla="*/ 2171288 h 2859012"/>
                    <a:gd name="connsiteX3" fmla="*/ 1211580 w 3927485"/>
                    <a:gd name="connsiteY3" fmla="*/ 2859012 h 2859012"/>
                    <a:gd name="connsiteX4" fmla="*/ 0 w 3927485"/>
                    <a:gd name="connsiteY4" fmla="*/ 2859012 h 2859012"/>
                    <a:gd name="connsiteX5" fmla="*/ 0 w 3927485"/>
                    <a:gd name="connsiteY5" fmla="*/ 820159 h 2859012"/>
                    <a:gd name="connsiteX0" fmla="*/ 0 w 3927485"/>
                    <a:gd name="connsiteY0" fmla="*/ 948465 h 2987318"/>
                    <a:gd name="connsiteX1" fmla="*/ 2852885 w 3927485"/>
                    <a:gd name="connsiteY1" fmla="*/ 203175 h 2987318"/>
                    <a:gd name="connsiteX2" fmla="*/ 3849172 w 3927485"/>
                    <a:gd name="connsiteY2" fmla="*/ 175879 h 2987318"/>
                    <a:gd name="connsiteX3" fmla="*/ 3927485 w 3927485"/>
                    <a:gd name="connsiteY3" fmla="*/ 2299594 h 2987318"/>
                    <a:gd name="connsiteX4" fmla="*/ 1211580 w 3927485"/>
                    <a:gd name="connsiteY4" fmla="*/ 2987318 h 2987318"/>
                    <a:gd name="connsiteX5" fmla="*/ 0 w 3927485"/>
                    <a:gd name="connsiteY5" fmla="*/ 2987318 h 2987318"/>
                    <a:gd name="connsiteX6" fmla="*/ 0 w 3927485"/>
                    <a:gd name="connsiteY6" fmla="*/ 948465 h 2987318"/>
                    <a:gd name="connsiteX0" fmla="*/ 0 w 3927485"/>
                    <a:gd name="connsiteY0" fmla="*/ 925350 h 2964203"/>
                    <a:gd name="connsiteX1" fmla="*/ 1815655 w 3927485"/>
                    <a:gd name="connsiteY1" fmla="*/ 289242 h 2964203"/>
                    <a:gd name="connsiteX2" fmla="*/ 2852885 w 3927485"/>
                    <a:gd name="connsiteY2" fmla="*/ 180060 h 2964203"/>
                    <a:gd name="connsiteX3" fmla="*/ 3849172 w 3927485"/>
                    <a:gd name="connsiteY3" fmla="*/ 152764 h 2964203"/>
                    <a:gd name="connsiteX4" fmla="*/ 3927485 w 3927485"/>
                    <a:gd name="connsiteY4" fmla="*/ 2276479 h 2964203"/>
                    <a:gd name="connsiteX5" fmla="*/ 1211580 w 3927485"/>
                    <a:gd name="connsiteY5" fmla="*/ 2964203 h 2964203"/>
                    <a:gd name="connsiteX6" fmla="*/ 0 w 3927485"/>
                    <a:gd name="connsiteY6" fmla="*/ 2964203 h 2964203"/>
                    <a:gd name="connsiteX7" fmla="*/ 0 w 3927485"/>
                    <a:gd name="connsiteY7" fmla="*/ 925350 h 2964203"/>
                    <a:gd name="connsiteX0" fmla="*/ 0 w 3927485"/>
                    <a:gd name="connsiteY0" fmla="*/ 925350 h 2964203"/>
                    <a:gd name="connsiteX1" fmla="*/ 805721 w 3927485"/>
                    <a:gd name="connsiteY1" fmla="*/ 1108108 h 2964203"/>
                    <a:gd name="connsiteX2" fmla="*/ 1815655 w 3927485"/>
                    <a:gd name="connsiteY2" fmla="*/ 289242 h 2964203"/>
                    <a:gd name="connsiteX3" fmla="*/ 2852885 w 3927485"/>
                    <a:gd name="connsiteY3" fmla="*/ 180060 h 2964203"/>
                    <a:gd name="connsiteX4" fmla="*/ 3849172 w 3927485"/>
                    <a:gd name="connsiteY4" fmla="*/ 152764 h 2964203"/>
                    <a:gd name="connsiteX5" fmla="*/ 3927485 w 3927485"/>
                    <a:gd name="connsiteY5" fmla="*/ 2276479 h 2964203"/>
                    <a:gd name="connsiteX6" fmla="*/ 1211580 w 3927485"/>
                    <a:gd name="connsiteY6" fmla="*/ 2964203 h 2964203"/>
                    <a:gd name="connsiteX7" fmla="*/ 0 w 3927485"/>
                    <a:gd name="connsiteY7" fmla="*/ 2964203 h 2964203"/>
                    <a:gd name="connsiteX8" fmla="*/ 0 w 3927485"/>
                    <a:gd name="connsiteY8" fmla="*/ 925350 h 2964203"/>
                    <a:gd name="connsiteX0" fmla="*/ 68239 w 3927485"/>
                    <a:gd name="connsiteY0" fmla="*/ 1935284 h 2964203"/>
                    <a:gd name="connsiteX1" fmla="*/ 805721 w 3927485"/>
                    <a:gd name="connsiteY1" fmla="*/ 1108108 h 2964203"/>
                    <a:gd name="connsiteX2" fmla="*/ 1815655 w 3927485"/>
                    <a:gd name="connsiteY2" fmla="*/ 289242 h 2964203"/>
                    <a:gd name="connsiteX3" fmla="*/ 2852885 w 3927485"/>
                    <a:gd name="connsiteY3" fmla="*/ 180060 h 2964203"/>
                    <a:gd name="connsiteX4" fmla="*/ 3849172 w 3927485"/>
                    <a:gd name="connsiteY4" fmla="*/ 152764 h 2964203"/>
                    <a:gd name="connsiteX5" fmla="*/ 3927485 w 3927485"/>
                    <a:gd name="connsiteY5" fmla="*/ 2276479 h 2964203"/>
                    <a:gd name="connsiteX6" fmla="*/ 1211580 w 3927485"/>
                    <a:gd name="connsiteY6" fmla="*/ 2964203 h 2964203"/>
                    <a:gd name="connsiteX7" fmla="*/ 0 w 3927485"/>
                    <a:gd name="connsiteY7" fmla="*/ 2964203 h 2964203"/>
                    <a:gd name="connsiteX8" fmla="*/ 68239 w 3927485"/>
                    <a:gd name="connsiteY8" fmla="*/ 1935284 h 2964203"/>
                    <a:gd name="connsiteX0" fmla="*/ 0 w 3859246"/>
                    <a:gd name="connsiteY0" fmla="*/ 1935284 h 5748346"/>
                    <a:gd name="connsiteX1" fmla="*/ 737482 w 3859246"/>
                    <a:gd name="connsiteY1" fmla="*/ 1108108 h 5748346"/>
                    <a:gd name="connsiteX2" fmla="*/ 1747416 w 3859246"/>
                    <a:gd name="connsiteY2" fmla="*/ 289242 h 5748346"/>
                    <a:gd name="connsiteX3" fmla="*/ 2784646 w 3859246"/>
                    <a:gd name="connsiteY3" fmla="*/ 180060 h 5748346"/>
                    <a:gd name="connsiteX4" fmla="*/ 3780933 w 3859246"/>
                    <a:gd name="connsiteY4" fmla="*/ 152764 h 5748346"/>
                    <a:gd name="connsiteX5" fmla="*/ 3859246 w 3859246"/>
                    <a:gd name="connsiteY5" fmla="*/ 2276479 h 5748346"/>
                    <a:gd name="connsiteX6" fmla="*/ 1143341 w 3859246"/>
                    <a:gd name="connsiteY6" fmla="*/ 2964203 h 5748346"/>
                    <a:gd name="connsiteX7" fmla="*/ 1064526 w 3859246"/>
                    <a:gd name="connsiteY7" fmla="*/ 5748346 h 5748346"/>
                    <a:gd name="connsiteX8" fmla="*/ 0 w 3859246"/>
                    <a:gd name="connsiteY8" fmla="*/ 1935284 h 5748346"/>
                    <a:gd name="connsiteX0" fmla="*/ 340692 w 4199938"/>
                    <a:gd name="connsiteY0" fmla="*/ 1935284 h 5748346"/>
                    <a:gd name="connsiteX1" fmla="*/ 1078174 w 4199938"/>
                    <a:gd name="connsiteY1" fmla="*/ 1108108 h 5748346"/>
                    <a:gd name="connsiteX2" fmla="*/ 2088108 w 4199938"/>
                    <a:gd name="connsiteY2" fmla="*/ 289242 h 5748346"/>
                    <a:gd name="connsiteX3" fmla="*/ 3125338 w 4199938"/>
                    <a:gd name="connsiteY3" fmla="*/ 180060 h 5748346"/>
                    <a:gd name="connsiteX4" fmla="*/ 4121625 w 4199938"/>
                    <a:gd name="connsiteY4" fmla="*/ 152764 h 5748346"/>
                    <a:gd name="connsiteX5" fmla="*/ 4199938 w 4199938"/>
                    <a:gd name="connsiteY5" fmla="*/ 2276479 h 5748346"/>
                    <a:gd name="connsiteX6" fmla="*/ 1484033 w 4199938"/>
                    <a:gd name="connsiteY6" fmla="*/ 2964203 h 5748346"/>
                    <a:gd name="connsiteX7" fmla="*/ 1405218 w 4199938"/>
                    <a:gd name="connsiteY7" fmla="*/ 5748346 h 5748346"/>
                    <a:gd name="connsiteX8" fmla="*/ 0 w 4199938"/>
                    <a:gd name="connsiteY8" fmla="*/ 3018793 h 5748346"/>
                    <a:gd name="connsiteX9" fmla="*/ 340692 w 4199938"/>
                    <a:gd name="connsiteY9" fmla="*/ 1935284 h 5748346"/>
                    <a:gd name="connsiteX0" fmla="*/ 340692 w 4199938"/>
                    <a:gd name="connsiteY0" fmla="*/ 1935284 h 5761286"/>
                    <a:gd name="connsiteX1" fmla="*/ 1078174 w 4199938"/>
                    <a:gd name="connsiteY1" fmla="*/ 1108108 h 5761286"/>
                    <a:gd name="connsiteX2" fmla="*/ 2088108 w 4199938"/>
                    <a:gd name="connsiteY2" fmla="*/ 289242 h 5761286"/>
                    <a:gd name="connsiteX3" fmla="*/ 3125338 w 4199938"/>
                    <a:gd name="connsiteY3" fmla="*/ 180060 h 5761286"/>
                    <a:gd name="connsiteX4" fmla="*/ 4121625 w 4199938"/>
                    <a:gd name="connsiteY4" fmla="*/ 152764 h 5761286"/>
                    <a:gd name="connsiteX5" fmla="*/ 4199938 w 4199938"/>
                    <a:gd name="connsiteY5" fmla="*/ 2276479 h 5761286"/>
                    <a:gd name="connsiteX6" fmla="*/ 1484033 w 4199938"/>
                    <a:gd name="connsiteY6" fmla="*/ 2964203 h 5761286"/>
                    <a:gd name="connsiteX7" fmla="*/ 1405218 w 4199938"/>
                    <a:gd name="connsiteY7" fmla="*/ 5748346 h 5761286"/>
                    <a:gd name="connsiteX8" fmla="*/ 327546 w 4199938"/>
                    <a:gd name="connsiteY8" fmla="*/ 4247092 h 5761286"/>
                    <a:gd name="connsiteX9" fmla="*/ 0 w 4199938"/>
                    <a:gd name="connsiteY9" fmla="*/ 3018793 h 5761286"/>
                    <a:gd name="connsiteX10" fmla="*/ 340692 w 4199938"/>
                    <a:gd name="connsiteY10" fmla="*/ 1935284 h 5761286"/>
                    <a:gd name="connsiteX0" fmla="*/ 340692 w 4199938"/>
                    <a:gd name="connsiteY0" fmla="*/ 1935284 h 5841101"/>
                    <a:gd name="connsiteX1" fmla="*/ 1078174 w 4199938"/>
                    <a:gd name="connsiteY1" fmla="*/ 1108108 h 5841101"/>
                    <a:gd name="connsiteX2" fmla="*/ 2088108 w 4199938"/>
                    <a:gd name="connsiteY2" fmla="*/ 289242 h 5841101"/>
                    <a:gd name="connsiteX3" fmla="*/ 3125338 w 4199938"/>
                    <a:gd name="connsiteY3" fmla="*/ 180060 h 5841101"/>
                    <a:gd name="connsiteX4" fmla="*/ 4121625 w 4199938"/>
                    <a:gd name="connsiteY4" fmla="*/ 152764 h 5841101"/>
                    <a:gd name="connsiteX5" fmla="*/ 4199938 w 4199938"/>
                    <a:gd name="connsiteY5" fmla="*/ 2276479 h 5841101"/>
                    <a:gd name="connsiteX6" fmla="*/ 1484033 w 4199938"/>
                    <a:gd name="connsiteY6" fmla="*/ 2964203 h 5841101"/>
                    <a:gd name="connsiteX7" fmla="*/ 1405218 w 4199938"/>
                    <a:gd name="connsiteY7" fmla="*/ 5748346 h 5841101"/>
                    <a:gd name="connsiteX8" fmla="*/ 545910 w 4199938"/>
                    <a:gd name="connsiteY8" fmla="*/ 5147844 h 5841101"/>
                    <a:gd name="connsiteX9" fmla="*/ 327546 w 4199938"/>
                    <a:gd name="connsiteY9" fmla="*/ 4247092 h 5841101"/>
                    <a:gd name="connsiteX10" fmla="*/ 0 w 4199938"/>
                    <a:gd name="connsiteY10" fmla="*/ 3018793 h 5841101"/>
                    <a:gd name="connsiteX11" fmla="*/ 340692 w 4199938"/>
                    <a:gd name="connsiteY11" fmla="*/ 1935284 h 5841101"/>
                    <a:gd name="connsiteX0" fmla="*/ 340692 w 4199938"/>
                    <a:gd name="connsiteY0" fmla="*/ 1935284 h 5841101"/>
                    <a:gd name="connsiteX1" fmla="*/ 1078174 w 4199938"/>
                    <a:gd name="connsiteY1" fmla="*/ 1108108 h 5841101"/>
                    <a:gd name="connsiteX2" fmla="*/ 2088108 w 4199938"/>
                    <a:gd name="connsiteY2" fmla="*/ 289242 h 5841101"/>
                    <a:gd name="connsiteX3" fmla="*/ 3125338 w 4199938"/>
                    <a:gd name="connsiteY3" fmla="*/ 180060 h 5841101"/>
                    <a:gd name="connsiteX4" fmla="*/ 4121625 w 4199938"/>
                    <a:gd name="connsiteY4" fmla="*/ 152764 h 5841101"/>
                    <a:gd name="connsiteX5" fmla="*/ 4199938 w 4199938"/>
                    <a:gd name="connsiteY5" fmla="*/ 2276479 h 5841101"/>
                    <a:gd name="connsiteX6" fmla="*/ 3026230 w 4199938"/>
                    <a:gd name="connsiteY6" fmla="*/ 4642877 h 5841101"/>
                    <a:gd name="connsiteX7" fmla="*/ 1405218 w 4199938"/>
                    <a:gd name="connsiteY7" fmla="*/ 5748346 h 5841101"/>
                    <a:gd name="connsiteX8" fmla="*/ 545910 w 4199938"/>
                    <a:gd name="connsiteY8" fmla="*/ 5147844 h 5841101"/>
                    <a:gd name="connsiteX9" fmla="*/ 327546 w 4199938"/>
                    <a:gd name="connsiteY9" fmla="*/ 4247092 h 5841101"/>
                    <a:gd name="connsiteX10" fmla="*/ 0 w 4199938"/>
                    <a:gd name="connsiteY10" fmla="*/ 3018793 h 5841101"/>
                    <a:gd name="connsiteX11" fmla="*/ 340692 w 4199938"/>
                    <a:gd name="connsiteY11" fmla="*/ 1935284 h 5841101"/>
                    <a:gd name="connsiteX0" fmla="*/ 340692 w 4199938"/>
                    <a:gd name="connsiteY0" fmla="*/ 1935284 h 5845190"/>
                    <a:gd name="connsiteX1" fmla="*/ 1078174 w 4199938"/>
                    <a:gd name="connsiteY1" fmla="*/ 1108108 h 5845190"/>
                    <a:gd name="connsiteX2" fmla="*/ 2088108 w 4199938"/>
                    <a:gd name="connsiteY2" fmla="*/ 289242 h 5845190"/>
                    <a:gd name="connsiteX3" fmla="*/ 3125338 w 4199938"/>
                    <a:gd name="connsiteY3" fmla="*/ 180060 h 5845190"/>
                    <a:gd name="connsiteX4" fmla="*/ 4121625 w 4199938"/>
                    <a:gd name="connsiteY4" fmla="*/ 152764 h 5845190"/>
                    <a:gd name="connsiteX5" fmla="*/ 4199938 w 4199938"/>
                    <a:gd name="connsiteY5" fmla="*/ 2276479 h 5845190"/>
                    <a:gd name="connsiteX6" fmla="*/ 3026230 w 4199938"/>
                    <a:gd name="connsiteY6" fmla="*/ 4642877 h 5845190"/>
                    <a:gd name="connsiteX7" fmla="*/ 1405218 w 4199938"/>
                    <a:gd name="connsiteY7" fmla="*/ 5748346 h 5845190"/>
                    <a:gd name="connsiteX8" fmla="*/ 573206 w 4199938"/>
                    <a:gd name="connsiteY8" fmla="*/ 5188787 h 5845190"/>
                    <a:gd name="connsiteX9" fmla="*/ 327546 w 4199938"/>
                    <a:gd name="connsiteY9" fmla="*/ 4247092 h 5845190"/>
                    <a:gd name="connsiteX10" fmla="*/ 0 w 4199938"/>
                    <a:gd name="connsiteY10" fmla="*/ 3018793 h 5845190"/>
                    <a:gd name="connsiteX11" fmla="*/ 340692 w 4199938"/>
                    <a:gd name="connsiteY11" fmla="*/ 1935284 h 5845190"/>
                    <a:gd name="connsiteX0" fmla="*/ 340692 w 4199938"/>
                    <a:gd name="connsiteY0" fmla="*/ 1935284 h 5880977"/>
                    <a:gd name="connsiteX1" fmla="*/ 1078174 w 4199938"/>
                    <a:gd name="connsiteY1" fmla="*/ 1108108 h 5880977"/>
                    <a:gd name="connsiteX2" fmla="*/ 2088108 w 4199938"/>
                    <a:gd name="connsiteY2" fmla="*/ 289242 h 5880977"/>
                    <a:gd name="connsiteX3" fmla="*/ 3125338 w 4199938"/>
                    <a:gd name="connsiteY3" fmla="*/ 180060 h 5880977"/>
                    <a:gd name="connsiteX4" fmla="*/ 4121625 w 4199938"/>
                    <a:gd name="connsiteY4" fmla="*/ 152764 h 5880977"/>
                    <a:gd name="connsiteX5" fmla="*/ 4199938 w 4199938"/>
                    <a:gd name="connsiteY5" fmla="*/ 2276479 h 5880977"/>
                    <a:gd name="connsiteX6" fmla="*/ 3026230 w 4199938"/>
                    <a:gd name="connsiteY6" fmla="*/ 4642877 h 5880977"/>
                    <a:gd name="connsiteX7" fmla="*/ 1405218 w 4199938"/>
                    <a:gd name="connsiteY7" fmla="*/ 5748346 h 5880977"/>
                    <a:gd name="connsiteX8" fmla="*/ 573206 w 4199938"/>
                    <a:gd name="connsiteY8" fmla="*/ 5188787 h 5880977"/>
                    <a:gd name="connsiteX9" fmla="*/ 327546 w 4199938"/>
                    <a:gd name="connsiteY9" fmla="*/ 4247092 h 5880977"/>
                    <a:gd name="connsiteX10" fmla="*/ 0 w 4199938"/>
                    <a:gd name="connsiteY10" fmla="*/ 3018793 h 5880977"/>
                    <a:gd name="connsiteX11" fmla="*/ 340692 w 4199938"/>
                    <a:gd name="connsiteY11" fmla="*/ 1935284 h 5880977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340692 w 4199938"/>
                    <a:gd name="connsiteY0" fmla="*/ 1935284 h 5869223"/>
                    <a:gd name="connsiteX1" fmla="*/ 1078174 w 4199938"/>
                    <a:gd name="connsiteY1" fmla="*/ 1108108 h 5869223"/>
                    <a:gd name="connsiteX2" fmla="*/ 2088108 w 4199938"/>
                    <a:gd name="connsiteY2" fmla="*/ 289242 h 5869223"/>
                    <a:gd name="connsiteX3" fmla="*/ 3125338 w 4199938"/>
                    <a:gd name="connsiteY3" fmla="*/ 180060 h 5869223"/>
                    <a:gd name="connsiteX4" fmla="*/ 4121625 w 4199938"/>
                    <a:gd name="connsiteY4" fmla="*/ 152764 h 5869223"/>
                    <a:gd name="connsiteX5" fmla="*/ 4199938 w 4199938"/>
                    <a:gd name="connsiteY5" fmla="*/ 2276479 h 5869223"/>
                    <a:gd name="connsiteX6" fmla="*/ 3026230 w 4199938"/>
                    <a:gd name="connsiteY6" fmla="*/ 4642877 h 5869223"/>
                    <a:gd name="connsiteX7" fmla="*/ 1405218 w 4199938"/>
                    <a:gd name="connsiteY7" fmla="*/ 5748346 h 5869223"/>
                    <a:gd name="connsiteX8" fmla="*/ 573206 w 4199938"/>
                    <a:gd name="connsiteY8" fmla="*/ 5188787 h 5869223"/>
                    <a:gd name="connsiteX9" fmla="*/ 327546 w 4199938"/>
                    <a:gd name="connsiteY9" fmla="*/ 4247092 h 5869223"/>
                    <a:gd name="connsiteX10" fmla="*/ 0 w 4199938"/>
                    <a:gd name="connsiteY10" fmla="*/ 3018793 h 5869223"/>
                    <a:gd name="connsiteX11" fmla="*/ 340692 w 4199938"/>
                    <a:gd name="connsiteY11" fmla="*/ 1935284 h 5869223"/>
                    <a:gd name="connsiteX0" fmla="*/ 514436 w 4373682"/>
                    <a:gd name="connsiteY0" fmla="*/ 1935284 h 5869223"/>
                    <a:gd name="connsiteX1" fmla="*/ 1251918 w 4373682"/>
                    <a:gd name="connsiteY1" fmla="*/ 1108108 h 5869223"/>
                    <a:gd name="connsiteX2" fmla="*/ 2261852 w 4373682"/>
                    <a:gd name="connsiteY2" fmla="*/ 289242 h 5869223"/>
                    <a:gd name="connsiteX3" fmla="*/ 3299082 w 4373682"/>
                    <a:gd name="connsiteY3" fmla="*/ 180060 h 5869223"/>
                    <a:gd name="connsiteX4" fmla="*/ 4295369 w 4373682"/>
                    <a:gd name="connsiteY4" fmla="*/ 152764 h 5869223"/>
                    <a:gd name="connsiteX5" fmla="*/ 4373682 w 4373682"/>
                    <a:gd name="connsiteY5" fmla="*/ 2276479 h 5869223"/>
                    <a:gd name="connsiteX6" fmla="*/ 3199974 w 4373682"/>
                    <a:gd name="connsiteY6" fmla="*/ 4642877 h 5869223"/>
                    <a:gd name="connsiteX7" fmla="*/ 1578962 w 4373682"/>
                    <a:gd name="connsiteY7" fmla="*/ 5748346 h 5869223"/>
                    <a:gd name="connsiteX8" fmla="*/ 746950 w 4373682"/>
                    <a:gd name="connsiteY8" fmla="*/ 5188787 h 5869223"/>
                    <a:gd name="connsiteX9" fmla="*/ 501290 w 4373682"/>
                    <a:gd name="connsiteY9" fmla="*/ 4247092 h 5869223"/>
                    <a:gd name="connsiteX10" fmla="*/ 173744 w 4373682"/>
                    <a:gd name="connsiteY10" fmla="*/ 3018793 h 5869223"/>
                    <a:gd name="connsiteX11" fmla="*/ 514436 w 4373682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35284 h 5869223"/>
                    <a:gd name="connsiteX1" fmla="*/ 1364284 w 4486048"/>
                    <a:gd name="connsiteY1" fmla="*/ 1108108 h 5869223"/>
                    <a:gd name="connsiteX2" fmla="*/ 2374218 w 4486048"/>
                    <a:gd name="connsiteY2" fmla="*/ 289242 h 5869223"/>
                    <a:gd name="connsiteX3" fmla="*/ 3411448 w 4486048"/>
                    <a:gd name="connsiteY3" fmla="*/ 180060 h 5869223"/>
                    <a:gd name="connsiteX4" fmla="*/ 4407735 w 4486048"/>
                    <a:gd name="connsiteY4" fmla="*/ 152764 h 5869223"/>
                    <a:gd name="connsiteX5" fmla="*/ 4486048 w 4486048"/>
                    <a:gd name="connsiteY5" fmla="*/ 2276479 h 5869223"/>
                    <a:gd name="connsiteX6" fmla="*/ 3312340 w 4486048"/>
                    <a:gd name="connsiteY6" fmla="*/ 4642877 h 5869223"/>
                    <a:gd name="connsiteX7" fmla="*/ 1691328 w 4486048"/>
                    <a:gd name="connsiteY7" fmla="*/ 5748346 h 5869223"/>
                    <a:gd name="connsiteX8" fmla="*/ 859316 w 4486048"/>
                    <a:gd name="connsiteY8" fmla="*/ 5188787 h 5869223"/>
                    <a:gd name="connsiteX9" fmla="*/ 613656 w 4486048"/>
                    <a:gd name="connsiteY9" fmla="*/ 4247092 h 5869223"/>
                    <a:gd name="connsiteX10" fmla="*/ 286110 w 4486048"/>
                    <a:gd name="connsiteY10" fmla="*/ 3018793 h 5869223"/>
                    <a:gd name="connsiteX11" fmla="*/ 626802 w 4486048"/>
                    <a:gd name="connsiteY11" fmla="*/ 1935284 h 5869223"/>
                    <a:gd name="connsiteX0" fmla="*/ 626802 w 4486048"/>
                    <a:gd name="connsiteY0" fmla="*/ 1978095 h 5912034"/>
                    <a:gd name="connsiteX1" fmla="*/ 1364284 w 4486048"/>
                    <a:gd name="connsiteY1" fmla="*/ 1150919 h 5912034"/>
                    <a:gd name="connsiteX2" fmla="*/ 2374218 w 4486048"/>
                    <a:gd name="connsiteY2" fmla="*/ 332053 h 5912034"/>
                    <a:gd name="connsiteX3" fmla="*/ 3411448 w 4486048"/>
                    <a:gd name="connsiteY3" fmla="*/ 222871 h 5912034"/>
                    <a:gd name="connsiteX4" fmla="*/ 4407735 w 4486048"/>
                    <a:gd name="connsiteY4" fmla="*/ 195575 h 5912034"/>
                    <a:gd name="connsiteX5" fmla="*/ 4486048 w 4486048"/>
                    <a:gd name="connsiteY5" fmla="*/ 2319290 h 5912034"/>
                    <a:gd name="connsiteX6" fmla="*/ 3312340 w 4486048"/>
                    <a:gd name="connsiteY6" fmla="*/ 4685688 h 5912034"/>
                    <a:gd name="connsiteX7" fmla="*/ 1691328 w 4486048"/>
                    <a:gd name="connsiteY7" fmla="*/ 5791157 h 5912034"/>
                    <a:gd name="connsiteX8" fmla="*/ 859316 w 4486048"/>
                    <a:gd name="connsiteY8" fmla="*/ 5231598 h 5912034"/>
                    <a:gd name="connsiteX9" fmla="*/ 613656 w 4486048"/>
                    <a:gd name="connsiteY9" fmla="*/ 4289903 h 5912034"/>
                    <a:gd name="connsiteX10" fmla="*/ 286110 w 4486048"/>
                    <a:gd name="connsiteY10" fmla="*/ 3061604 h 5912034"/>
                    <a:gd name="connsiteX11" fmla="*/ 626802 w 4486048"/>
                    <a:gd name="connsiteY11" fmla="*/ 1978095 h 5912034"/>
                    <a:gd name="connsiteX0" fmla="*/ 626802 w 4487853"/>
                    <a:gd name="connsiteY0" fmla="*/ 1978095 h 5912034"/>
                    <a:gd name="connsiteX1" fmla="*/ 1364284 w 4487853"/>
                    <a:gd name="connsiteY1" fmla="*/ 1150919 h 5912034"/>
                    <a:gd name="connsiteX2" fmla="*/ 2374218 w 4487853"/>
                    <a:gd name="connsiteY2" fmla="*/ 332053 h 5912034"/>
                    <a:gd name="connsiteX3" fmla="*/ 3411448 w 4487853"/>
                    <a:gd name="connsiteY3" fmla="*/ 222871 h 5912034"/>
                    <a:gd name="connsiteX4" fmla="*/ 4407735 w 4487853"/>
                    <a:gd name="connsiteY4" fmla="*/ 195575 h 5912034"/>
                    <a:gd name="connsiteX5" fmla="*/ 4486048 w 4487853"/>
                    <a:gd name="connsiteY5" fmla="*/ 2319290 h 5912034"/>
                    <a:gd name="connsiteX6" fmla="*/ 3312340 w 4487853"/>
                    <a:gd name="connsiteY6" fmla="*/ 4685688 h 5912034"/>
                    <a:gd name="connsiteX7" fmla="*/ 1691328 w 4487853"/>
                    <a:gd name="connsiteY7" fmla="*/ 5791157 h 5912034"/>
                    <a:gd name="connsiteX8" fmla="*/ 859316 w 4487853"/>
                    <a:gd name="connsiteY8" fmla="*/ 5231598 h 5912034"/>
                    <a:gd name="connsiteX9" fmla="*/ 613656 w 4487853"/>
                    <a:gd name="connsiteY9" fmla="*/ 4289903 h 5912034"/>
                    <a:gd name="connsiteX10" fmla="*/ 286110 w 4487853"/>
                    <a:gd name="connsiteY10" fmla="*/ 3061604 h 5912034"/>
                    <a:gd name="connsiteX11" fmla="*/ 626802 w 4487853"/>
                    <a:gd name="connsiteY11" fmla="*/ 1978095 h 5912034"/>
                    <a:gd name="connsiteX0" fmla="*/ 626802 w 4555667"/>
                    <a:gd name="connsiteY0" fmla="*/ 1978095 h 5912034"/>
                    <a:gd name="connsiteX1" fmla="*/ 1364284 w 4555667"/>
                    <a:gd name="connsiteY1" fmla="*/ 1150919 h 5912034"/>
                    <a:gd name="connsiteX2" fmla="*/ 2374218 w 4555667"/>
                    <a:gd name="connsiteY2" fmla="*/ 332053 h 5912034"/>
                    <a:gd name="connsiteX3" fmla="*/ 3411448 w 4555667"/>
                    <a:gd name="connsiteY3" fmla="*/ 222871 h 5912034"/>
                    <a:gd name="connsiteX4" fmla="*/ 4407735 w 4555667"/>
                    <a:gd name="connsiteY4" fmla="*/ 195575 h 5912034"/>
                    <a:gd name="connsiteX5" fmla="*/ 4486048 w 4555667"/>
                    <a:gd name="connsiteY5" fmla="*/ 2319290 h 5912034"/>
                    <a:gd name="connsiteX6" fmla="*/ 3312340 w 4555667"/>
                    <a:gd name="connsiteY6" fmla="*/ 4685688 h 5912034"/>
                    <a:gd name="connsiteX7" fmla="*/ 1691328 w 4555667"/>
                    <a:gd name="connsiteY7" fmla="*/ 5791157 h 5912034"/>
                    <a:gd name="connsiteX8" fmla="*/ 859316 w 4555667"/>
                    <a:gd name="connsiteY8" fmla="*/ 5231598 h 5912034"/>
                    <a:gd name="connsiteX9" fmla="*/ 613656 w 4555667"/>
                    <a:gd name="connsiteY9" fmla="*/ 4289903 h 5912034"/>
                    <a:gd name="connsiteX10" fmla="*/ 286110 w 4555667"/>
                    <a:gd name="connsiteY10" fmla="*/ 3061604 h 5912034"/>
                    <a:gd name="connsiteX11" fmla="*/ 626802 w 4555667"/>
                    <a:gd name="connsiteY11" fmla="*/ 1978095 h 5912034"/>
                    <a:gd name="connsiteX0" fmla="*/ 626802 w 4548715"/>
                    <a:gd name="connsiteY0" fmla="*/ 1978095 h 5912034"/>
                    <a:gd name="connsiteX1" fmla="*/ 1364284 w 4548715"/>
                    <a:gd name="connsiteY1" fmla="*/ 1150919 h 5912034"/>
                    <a:gd name="connsiteX2" fmla="*/ 2374218 w 4548715"/>
                    <a:gd name="connsiteY2" fmla="*/ 332053 h 5912034"/>
                    <a:gd name="connsiteX3" fmla="*/ 3411448 w 4548715"/>
                    <a:gd name="connsiteY3" fmla="*/ 222871 h 5912034"/>
                    <a:gd name="connsiteX4" fmla="*/ 4407735 w 4548715"/>
                    <a:gd name="connsiteY4" fmla="*/ 195575 h 5912034"/>
                    <a:gd name="connsiteX5" fmla="*/ 4486048 w 4548715"/>
                    <a:gd name="connsiteY5" fmla="*/ 2319290 h 5912034"/>
                    <a:gd name="connsiteX6" fmla="*/ 3312340 w 4548715"/>
                    <a:gd name="connsiteY6" fmla="*/ 4685688 h 5912034"/>
                    <a:gd name="connsiteX7" fmla="*/ 1691328 w 4548715"/>
                    <a:gd name="connsiteY7" fmla="*/ 5791157 h 5912034"/>
                    <a:gd name="connsiteX8" fmla="*/ 859316 w 4548715"/>
                    <a:gd name="connsiteY8" fmla="*/ 5231598 h 5912034"/>
                    <a:gd name="connsiteX9" fmla="*/ 613656 w 4548715"/>
                    <a:gd name="connsiteY9" fmla="*/ 4289903 h 5912034"/>
                    <a:gd name="connsiteX10" fmla="*/ 286110 w 4548715"/>
                    <a:gd name="connsiteY10" fmla="*/ 3061604 h 5912034"/>
                    <a:gd name="connsiteX11" fmla="*/ 626802 w 4548715"/>
                    <a:gd name="connsiteY11" fmla="*/ 1978095 h 5912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548715" h="5912034">
                      <a:moveTo>
                        <a:pt x="626802" y="1978095"/>
                      </a:moveTo>
                      <a:cubicBezTo>
                        <a:pt x="428994" y="1423087"/>
                        <a:pt x="897901" y="929391"/>
                        <a:pt x="1364284" y="1150919"/>
                      </a:cubicBezTo>
                      <a:cubicBezTo>
                        <a:pt x="1093687" y="307922"/>
                        <a:pt x="2042122" y="145533"/>
                        <a:pt x="2374218" y="332053"/>
                      </a:cubicBezTo>
                      <a:cubicBezTo>
                        <a:pt x="2583484" y="-81929"/>
                        <a:pt x="3265872" y="65921"/>
                        <a:pt x="3411448" y="222871"/>
                      </a:cubicBezTo>
                      <a:cubicBezTo>
                        <a:pt x="3748093" y="24979"/>
                        <a:pt x="4228635" y="-147004"/>
                        <a:pt x="4407735" y="195575"/>
                      </a:cubicBezTo>
                      <a:cubicBezTo>
                        <a:pt x="4513992" y="343488"/>
                        <a:pt x="4619601" y="348642"/>
                        <a:pt x="4486048" y="2319290"/>
                      </a:cubicBezTo>
                      <a:lnTo>
                        <a:pt x="3312340" y="4685688"/>
                      </a:lnTo>
                      <a:lnTo>
                        <a:pt x="1691328" y="5791157"/>
                      </a:lnTo>
                      <a:cubicBezTo>
                        <a:pt x="1312060" y="6105055"/>
                        <a:pt x="602199" y="5768410"/>
                        <a:pt x="859316" y="5231598"/>
                      </a:cubicBezTo>
                      <a:cubicBezTo>
                        <a:pt x="311214" y="4995036"/>
                        <a:pt x="304306" y="4553759"/>
                        <a:pt x="613656" y="4289903"/>
                      </a:cubicBezTo>
                      <a:cubicBezTo>
                        <a:pt x="-277997" y="4135229"/>
                        <a:pt x="-20882" y="3219443"/>
                        <a:pt x="286110" y="3061604"/>
                      </a:cubicBezTo>
                      <a:cubicBezTo>
                        <a:pt x="-118941" y="2591252"/>
                        <a:pt x="172044" y="2120901"/>
                        <a:pt x="626802" y="1978095"/>
                      </a:cubicBezTo>
                      <a:close/>
                    </a:path>
                  </a:pathLst>
                </a:custGeom>
                <a:solidFill>
                  <a:srgbClr val="D7914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569B3660-3225-9ED7-DEA7-8FE85D706988}"/>
                    </a:ext>
                  </a:extLst>
                </p:cNvPr>
                <p:cNvSpPr/>
                <p:nvPr/>
              </p:nvSpPr>
              <p:spPr>
                <a:xfrm>
                  <a:off x="1855237" y="1860933"/>
                  <a:ext cx="344520" cy="336925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770472F4-BE4D-68FA-F33D-2331CD777710}"/>
                    </a:ext>
                  </a:extLst>
                </p:cNvPr>
                <p:cNvCxnSpPr>
                  <a:stCxn id="99" idx="1"/>
                  <a:endCxn id="100" idx="1"/>
                </p:cNvCxnSpPr>
                <p:nvPr/>
              </p:nvCxnSpPr>
              <p:spPr>
                <a:xfrm>
                  <a:off x="123346" y="-293559"/>
                  <a:ext cx="1782345" cy="220383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CDD7238F-D6E6-179A-1DAA-D3DBBC0871EA}"/>
                    </a:ext>
                  </a:extLst>
                </p:cNvPr>
                <p:cNvCxnSpPr>
                  <a:stCxn id="99" idx="0"/>
                </p:cNvCxnSpPr>
                <p:nvPr/>
              </p:nvCxnSpPr>
              <p:spPr>
                <a:xfrm>
                  <a:off x="-614136" y="533617"/>
                  <a:ext cx="2641633" cy="149577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D70628E7-C93F-9975-2537-A20E24D49680}"/>
                    </a:ext>
                  </a:extLst>
                </p:cNvPr>
                <p:cNvCxnSpPr>
                  <a:stCxn id="99" idx="10"/>
                  <a:endCxn id="100" idx="5"/>
                </p:cNvCxnSpPr>
                <p:nvPr/>
              </p:nvCxnSpPr>
              <p:spPr>
                <a:xfrm>
                  <a:off x="-954828" y="1617126"/>
                  <a:ext cx="3104131" cy="53139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286A1D1-A332-0363-86E5-341DF8195F5B}"/>
                    </a:ext>
                  </a:extLst>
                </p:cNvPr>
                <p:cNvCxnSpPr>
                  <a:stCxn id="99" idx="9"/>
                  <a:endCxn id="100" idx="6"/>
                </p:cNvCxnSpPr>
                <p:nvPr/>
              </p:nvCxnSpPr>
              <p:spPr>
                <a:xfrm flipV="1">
                  <a:off x="-627282" y="2029396"/>
                  <a:ext cx="2827039" cy="81602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DDE6D18D-634C-7F79-709D-D27637BFC2F0}"/>
                    </a:ext>
                  </a:extLst>
                </p:cNvPr>
                <p:cNvCxnSpPr>
                  <a:stCxn id="99" idx="8"/>
                  <a:endCxn id="100" idx="6"/>
                </p:cNvCxnSpPr>
                <p:nvPr/>
              </p:nvCxnSpPr>
              <p:spPr>
                <a:xfrm flipV="1">
                  <a:off x="-381622" y="2029396"/>
                  <a:ext cx="2581379" cy="17577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E3128125-4D33-BF05-1FCA-61187D775B85}"/>
                    </a:ext>
                  </a:extLst>
                </p:cNvPr>
                <p:cNvCxnSpPr>
                  <a:stCxn id="99" idx="2"/>
                </p:cNvCxnSpPr>
                <p:nvPr/>
              </p:nvCxnSpPr>
              <p:spPr>
                <a:xfrm>
                  <a:off x="1133280" y="-1112425"/>
                  <a:ext cx="907363" cy="314182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0058CBB9-B640-4070-FC9F-A9CAE0509CE7}"/>
                    </a:ext>
                  </a:extLst>
                </p:cNvPr>
                <p:cNvCxnSpPr>
                  <a:cxnSpLocks/>
                  <a:stCxn id="99" idx="3"/>
                  <a:endCxn id="100" idx="6"/>
                </p:cNvCxnSpPr>
                <p:nvPr/>
              </p:nvCxnSpPr>
              <p:spPr>
                <a:xfrm>
                  <a:off x="2170510" y="-1221607"/>
                  <a:ext cx="29247" cy="325100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7" name="Rectangle 78">
                <a:extLst>
                  <a:ext uri="{FF2B5EF4-FFF2-40B4-BE49-F238E27FC236}">
                    <a16:creationId xmlns:a16="http://schemas.microsoft.com/office/drawing/2014/main" id="{A569D2AF-0E76-F843-D131-965FFDA04DC4}"/>
                  </a:ext>
                </a:extLst>
              </p:cNvPr>
              <p:cNvSpPr/>
              <p:nvPr/>
            </p:nvSpPr>
            <p:spPr>
              <a:xfrm>
                <a:off x="122811" y="-329533"/>
                <a:ext cx="3177437" cy="3469933"/>
              </a:xfrm>
              <a:custGeom>
                <a:avLst/>
                <a:gdLst>
                  <a:gd name="connsiteX0" fmla="*/ 0 w 1241301"/>
                  <a:gd name="connsiteY0" fmla="*/ 0 h 1526667"/>
                  <a:gd name="connsiteX1" fmla="*/ 1241301 w 1241301"/>
                  <a:gd name="connsiteY1" fmla="*/ 0 h 1526667"/>
                  <a:gd name="connsiteX2" fmla="*/ 1241301 w 1241301"/>
                  <a:gd name="connsiteY2" fmla="*/ 1526667 h 1526667"/>
                  <a:gd name="connsiteX3" fmla="*/ 0 w 1241301"/>
                  <a:gd name="connsiteY3" fmla="*/ 1526667 h 1526667"/>
                  <a:gd name="connsiteX4" fmla="*/ 0 w 1241301"/>
                  <a:gd name="connsiteY4" fmla="*/ 0 h 1526667"/>
                  <a:gd name="connsiteX0" fmla="*/ 0 w 2387713"/>
                  <a:gd name="connsiteY0" fmla="*/ 0 h 1526667"/>
                  <a:gd name="connsiteX1" fmla="*/ 2387713 w 2387713"/>
                  <a:gd name="connsiteY1" fmla="*/ 259307 h 1526667"/>
                  <a:gd name="connsiteX2" fmla="*/ 1241301 w 2387713"/>
                  <a:gd name="connsiteY2" fmla="*/ 1526667 h 1526667"/>
                  <a:gd name="connsiteX3" fmla="*/ 0 w 2387713"/>
                  <a:gd name="connsiteY3" fmla="*/ 1526667 h 1526667"/>
                  <a:gd name="connsiteX4" fmla="*/ 0 w 2387713"/>
                  <a:gd name="connsiteY4" fmla="*/ 0 h 1526667"/>
                  <a:gd name="connsiteX0" fmla="*/ 0 w 2387713"/>
                  <a:gd name="connsiteY0" fmla="*/ 428219 h 1954886"/>
                  <a:gd name="connsiteX1" fmla="*/ 1616121 w 2387713"/>
                  <a:gd name="connsiteY1" fmla="*/ 5139 h 1954886"/>
                  <a:gd name="connsiteX2" fmla="*/ 2387713 w 2387713"/>
                  <a:gd name="connsiteY2" fmla="*/ 687526 h 1954886"/>
                  <a:gd name="connsiteX3" fmla="*/ 1241301 w 2387713"/>
                  <a:gd name="connsiteY3" fmla="*/ 1954886 h 1954886"/>
                  <a:gd name="connsiteX4" fmla="*/ 0 w 2387713"/>
                  <a:gd name="connsiteY4" fmla="*/ 1954886 h 1954886"/>
                  <a:gd name="connsiteX5" fmla="*/ 0 w 2387713"/>
                  <a:gd name="connsiteY5" fmla="*/ 428219 h 1954886"/>
                  <a:gd name="connsiteX0" fmla="*/ 0 w 2387713"/>
                  <a:gd name="connsiteY0" fmla="*/ 440898 h 1967565"/>
                  <a:gd name="connsiteX1" fmla="*/ 783608 w 2387713"/>
                  <a:gd name="connsiteY1" fmla="*/ 195239 h 1967565"/>
                  <a:gd name="connsiteX2" fmla="*/ 1616121 w 2387713"/>
                  <a:gd name="connsiteY2" fmla="*/ 17818 h 1967565"/>
                  <a:gd name="connsiteX3" fmla="*/ 2387713 w 2387713"/>
                  <a:gd name="connsiteY3" fmla="*/ 700205 h 1967565"/>
                  <a:gd name="connsiteX4" fmla="*/ 1241301 w 2387713"/>
                  <a:gd name="connsiteY4" fmla="*/ 1967565 h 1967565"/>
                  <a:gd name="connsiteX5" fmla="*/ 0 w 2387713"/>
                  <a:gd name="connsiteY5" fmla="*/ 1967565 h 1967565"/>
                  <a:gd name="connsiteX6" fmla="*/ 0 w 2387713"/>
                  <a:gd name="connsiteY6" fmla="*/ 440898 h 1967565"/>
                  <a:gd name="connsiteX0" fmla="*/ 95534 w 2387713"/>
                  <a:gd name="connsiteY0" fmla="*/ 782092 h 1967565"/>
                  <a:gd name="connsiteX1" fmla="*/ 783608 w 2387713"/>
                  <a:gd name="connsiteY1" fmla="*/ 195239 h 1967565"/>
                  <a:gd name="connsiteX2" fmla="*/ 1616121 w 2387713"/>
                  <a:gd name="connsiteY2" fmla="*/ 17818 h 1967565"/>
                  <a:gd name="connsiteX3" fmla="*/ 2387713 w 2387713"/>
                  <a:gd name="connsiteY3" fmla="*/ 700205 h 1967565"/>
                  <a:gd name="connsiteX4" fmla="*/ 1241301 w 2387713"/>
                  <a:gd name="connsiteY4" fmla="*/ 1967565 h 1967565"/>
                  <a:gd name="connsiteX5" fmla="*/ 0 w 2387713"/>
                  <a:gd name="connsiteY5" fmla="*/ 1967565 h 1967565"/>
                  <a:gd name="connsiteX6" fmla="*/ 95534 w 2387713"/>
                  <a:gd name="connsiteY6" fmla="*/ 782092 h 1967565"/>
                  <a:gd name="connsiteX0" fmla="*/ 472419 w 2764598"/>
                  <a:gd name="connsiteY0" fmla="*/ 782092 h 1967565"/>
                  <a:gd name="connsiteX1" fmla="*/ 1160493 w 2764598"/>
                  <a:gd name="connsiteY1" fmla="*/ 195239 h 1967565"/>
                  <a:gd name="connsiteX2" fmla="*/ 1993006 w 2764598"/>
                  <a:gd name="connsiteY2" fmla="*/ 17818 h 1967565"/>
                  <a:gd name="connsiteX3" fmla="*/ 2764598 w 2764598"/>
                  <a:gd name="connsiteY3" fmla="*/ 700205 h 1967565"/>
                  <a:gd name="connsiteX4" fmla="*/ 1618186 w 2764598"/>
                  <a:gd name="connsiteY4" fmla="*/ 1967565 h 1967565"/>
                  <a:gd name="connsiteX5" fmla="*/ 376885 w 2764598"/>
                  <a:gd name="connsiteY5" fmla="*/ 1967565 h 1967565"/>
                  <a:gd name="connsiteX6" fmla="*/ 433 w 2764598"/>
                  <a:gd name="connsiteY6" fmla="*/ 1491778 h 1967565"/>
                  <a:gd name="connsiteX7" fmla="*/ 472419 w 2764598"/>
                  <a:gd name="connsiteY7" fmla="*/ 782092 h 1967565"/>
                  <a:gd name="connsiteX0" fmla="*/ 668740 w 2960919"/>
                  <a:gd name="connsiteY0" fmla="*/ 782092 h 2527123"/>
                  <a:gd name="connsiteX1" fmla="*/ 1356814 w 2960919"/>
                  <a:gd name="connsiteY1" fmla="*/ 195239 h 2527123"/>
                  <a:gd name="connsiteX2" fmla="*/ 2189327 w 2960919"/>
                  <a:gd name="connsiteY2" fmla="*/ 17818 h 2527123"/>
                  <a:gd name="connsiteX3" fmla="*/ 2960919 w 2960919"/>
                  <a:gd name="connsiteY3" fmla="*/ 700205 h 2527123"/>
                  <a:gd name="connsiteX4" fmla="*/ 1814507 w 2960919"/>
                  <a:gd name="connsiteY4" fmla="*/ 1967565 h 2527123"/>
                  <a:gd name="connsiteX5" fmla="*/ 0 w 2960919"/>
                  <a:gd name="connsiteY5" fmla="*/ 2527123 h 2527123"/>
                  <a:gd name="connsiteX6" fmla="*/ 196754 w 2960919"/>
                  <a:gd name="connsiteY6" fmla="*/ 1491778 h 2527123"/>
                  <a:gd name="connsiteX7" fmla="*/ 668740 w 2960919"/>
                  <a:gd name="connsiteY7" fmla="*/ 782092 h 2527123"/>
                  <a:gd name="connsiteX0" fmla="*/ 668740 w 2960919"/>
                  <a:gd name="connsiteY0" fmla="*/ 782092 h 2924793"/>
                  <a:gd name="connsiteX1" fmla="*/ 1356814 w 2960919"/>
                  <a:gd name="connsiteY1" fmla="*/ 195239 h 2924793"/>
                  <a:gd name="connsiteX2" fmla="*/ 2189327 w 2960919"/>
                  <a:gd name="connsiteY2" fmla="*/ 17818 h 2924793"/>
                  <a:gd name="connsiteX3" fmla="*/ 2960919 w 2960919"/>
                  <a:gd name="connsiteY3" fmla="*/ 700205 h 2924793"/>
                  <a:gd name="connsiteX4" fmla="*/ 1814507 w 2960919"/>
                  <a:gd name="connsiteY4" fmla="*/ 1967565 h 2924793"/>
                  <a:gd name="connsiteX5" fmla="*/ 674427 w 2960919"/>
                  <a:gd name="connsiteY5" fmla="*/ 2924793 h 2924793"/>
                  <a:gd name="connsiteX6" fmla="*/ 0 w 2960919"/>
                  <a:gd name="connsiteY6" fmla="*/ 2527123 h 2924793"/>
                  <a:gd name="connsiteX7" fmla="*/ 196754 w 2960919"/>
                  <a:gd name="connsiteY7" fmla="*/ 1491778 h 2924793"/>
                  <a:gd name="connsiteX8" fmla="*/ 668740 w 2960919"/>
                  <a:gd name="connsiteY8" fmla="*/ 782092 h 2924793"/>
                  <a:gd name="connsiteX0" fmla="*/ 749403 w 3041582"/>
                  <a:gd name="connsiteY0" fmla="*/ 782092 h 3040074"/>
                  <a:gd name="connsiteX1" fmla="*/ 1437477 w 3041582"/>
                  <a:gd name="connsiteY1" fmla="*/ 195239 h 3040074"/>
                  <a:gd name="connsiteX2" fmla="*/ 2269990 w 3041582"/>
                  <a:gd name="connsiteY2" fmla="*/ 17818 h 3040074"/>
                  <a:gd name="connsiteX3" fmla="*/ 3041582 w 3041582"/>
                  <a:gd name="connsiteY3" fmla="*/ 700205 h 3040074"/>
                  <a:gd name="connsiteX4" fmla="*/ 1895170 w 3041582"/>
                  <a:gd name="connsiteY4" fmla="*/ 1967565 h 3040074"/>
                  <a:gd name="connsiteX5" fmla="*/ 755090 w 3041582"/>
                  <a:gd name="connsiteY5" fmla="*/ 2924793 h 3040074"/>
                  <a:gd name="connsiteX6" fmla="*/ 80663 w 3041582"/>
                  <a:gd name="connsiteY6" fmla="*/ 2527123 h 3040074"/>
                  <a:gd name="connsiteX7" fmla="*/ 277417 w 3041582"/>
                  <a:gd name="connsiteY7" fmla="*/ 1491778 h 3040074"/>
                  <a:gd name="connsiteX8" fmla="*/ 749403 w 3041582"/>
                  <a:gd name="connsiteY8" fmla="*/ 782092 h 3040074"/>
                  <a:gd name="connsiteX0" fmla="*/ 875236 w 3167415"/>
                  <a:gd name="connsiteY0" fmla="*/ 782092 h 3037029"/>
                  <a:gd name="connsiteX1" fmla="*/ 1563310 w 3167415"/>
                  <a:gd name="connsiteY1" fmla="*/ 195239 h 3037029"/>
                  <a:gd name="connsiteX2" fmla="*/ 2395823 w 3167415"/>
                  <a:gd name="connsiteY2" fmla="*/ 17818 h 3037029"/>
                  <a:gd name="connsiteX3" fmla="*/ 3167415 w 3167415"/>
                  <a:gd name="connsiteY3" fmla="*/ 700205 h 3037029"/>
                  <a:gd name="connsiteX4" fmla="*/ 2021003 w 3167415"/>
                  <a:gd name="connsiteY4" fmla="*/ 1967565 h 3037029"/>
                  <a:gd name="connsiteX5" fmla="*/ 880923 w 3167415"/>
                  <a:gd name="connsiteY5" fmla="*/ 2924793 h 3037029"/>
                  <a:gd name="connsiteX6" fmla="*/ 206496 w 3167415"/>
                  <a:gd name="connsiteY6" fmla="*/ 2527123 h 3037029"/>
                  <a:gd name="connsiteX7" fmla="*/ 403250 w 3167415"/>
                  <a:gd name="connsiteY7" fmla="*/ 1491778 h 3037029"/>
                  <a:gd name="connsiteX8" fmla="*/ 875236 w 3167415"/>
                  <a:gd name="connsiteY8" fmla="*/ 782092 h 3037029"/>
                  <a:gd name="connsiteX0" fmla="*/ 885984 w 3178163"/>
                  <a:gd name="connsiteY0" fmla="*/ 782092 h 3053779"/>
                  <a:gd name="connsiteX1" fmla="*/ 1574058 w 3178163"/>
                  <a:gd name="connsiteY1" fmla="*/ 195239 h 3053779"/>
                  <a:gd name="connsiteX2" fmla="*/ 2406571 w 3178163"/>
                  <a:gd name="connsiteY2" fmla="*/ 17818 h 3053779"/>
                  <a:gd name="connsiteX3" fmla="*/ 3178163 w 3178163"/>
                  <a:gd name="connsiteY3" fmla="*/ 700205 h 3053779"/>
                  <a:gd name="connsiteX4" fmla="*/ 2031751 w 3178163"/>
                  <a:gd name="connsiteY4" fmla="*/ 1967565 h 3053779"/>
                  <a:gd name="connsiteX5" fmla="*/ 891671 w 3178163"/>
                  <a:gd name="connsiteY5" fmla="*/ 2924793 h 3053779"/>
                  <a:gd name="connsiteX6" fmla="*/ 217244 w 3178163"/>
                  <a:gd name="connsiteY6" fmla="*/ 2527123 h 3053779"/>
                  <a:gd name="connsiteX7" fmla="*/ 413998 w 3178163"/>
                  <a:gd name="connsiteY7" fmla="*/ 1491778 h 3053779"/>
                  <a:gd name="connsiteX8" fmla="*/ 885984 w 3178163"/>
                  <a:gd name="connsiteY8" fmla="*/ 782092 h 3053779"/>
                  <a:gd name="connsiteX0" fmla="*/ 779296 w 3071475"/>
                  <a:gd name="connsiteY0" fmla="*/ 782092 h 3042349"/>
                  <a:gd name="connsiteX1" fmla="*/ 1467370 w 3071475"/>
                  <a:gd name="connsiteY1" fmla="*/ 195239 h 3042349"/>
                  <a:gd name="connsiteX2" fmla="*/ 2299883 w 3071475"/>
                  <a:gd name="connsiteY2" fmla="*/ 17818 h 3042349"/>
                  <a:gd name="connsiteX3" fmla="*/ 3071475 w 3071475"/>
                  <a:gd name="connsiteY3" fmla="*/ 700205 h 3042349"/>
                  <a:gd name="connsiteX4" fmla="*/ 1925063 w 3071475"/>
                  <a:gd name="connsiteY4" fmla="*/ 1967565 h 3042349"/>
                  <a:gd name="connsiteX5" fmla="*/ 784983 w 3071475"/>
                  <a:gd name="connsiteY5" fmla="*/ 2924793 h 3042349"/>
                  <a:gd name="connsiteX6" fmla="*/ 110556 w 3071475"/>
                  <a:gd name="connsiteY6" fmla="*/ 2527123 h 3042349"/>
                  <a:gd name="connsiteX7" fmla="*/ 307310 w 3071475"/>
                  <a:gd name="connsiteY7" fmla="*/ 1491778 h 3042349"/>
                  <a:gd name="connsiteX8" fmla="*/ 779296 w 3071475"/>
                  <a:gd name="connsiteY8" fmla="*/ 782092 h 3042349"/>
                  <a:gd name="connsiteX0" fmla="*/ 876674 w 3168853"/>
                  <a:gd name="connsiteY0" fmla="*/ 782092 h 3042349"/>
                  <a:gd name="connsiteX1" fmla="*/ 1564748 w 3168853"/>
                  <a:gd name="connsiteY1" fmla="*/ 195239 h 3042349"/>
                  <a:gd name="connsiteX2" fmla="*/ 2397261 w 3168853"/>
                  <a:gd name="connsiteY2" fmla="*/ 17818 h 3042349"/>
                  <a:gd name="connsiteX3" fmla="*/ 3168853 w 3168853"/>
                  <a:gd name="connsiteY3" fmla="*/ 700205 h 3042349"/>
                  <a:gd name="connsiteX4" fmla="*/ 2022441 w 3168853"/>
                  <a:gd name="connsiteY4" fmla="*/ 1967565 h 3042349"/>
                  <a:gd name="connsiteX5" fmla="*/ 882361 w 3168853"/>
                  <a:gd name="connsiteY5" fmla="*/ 2924793 h 3042349"/>
                  <a:gd name="connsiteX6" fmla="*/ 207934 w 3168853"/>
                  <a:gd name="connsiteY6" fmla="*/ 2527123 h 3042349"/>
                  <a:gd name="connsiteX7" fmla="*/ 404688 w 3168853"/>
                  <a:gd name="connsiteY7" fmla="*/ 1491778 h 3042349"/>
                  <a:gd name="connsiteX8" fmla="*/ 876674 w 316885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782092 h 3042349"/>
                  <a:gd name="connsiteX1" fmla="*/ 1630778 w 3234883"/>
                  <a:gd name="connsiteY1" fmla="*/ 195239 h 3042349"/>
                  <a:gd name="connsiteX2" fmla="*/ 2463291 w 3234883"/>
                  <a:gd name="connsiteY2" fmla="*/ 17818 h 3042349"/>
                  <a:gd name="connsiteX3" fmla="*/ 3234883 w 3234883"/>
                  <a:gd name="connsiteY3" fmla="*/ 700205 h 3042349"/>
                  <a:gd name="connsiteX4" fmla="*/ 2088471 w 3234883"/>
                  <a:gd name="connsiteY4" fmla="*/ 1967565 h 3042349"/>
                  <a:gd name="connsiteX5" fmla="*/ 948391 w 3234883"/>
                  <a:gd name="connsiteY5" fmla="*/ 2924793 h 3042349"/>
                  <a:gd name="connsiteX6" fmla="*/ 273964 w 3234883"/>
                  <a:gd name="connsiteY6" fmla="*/ 2527123 h 3042349"/>
                  <a:gd name="connsiteX7" fmla="*/ 470718 w 3234883"/>
                  <a:gd name="connsiteY7" fmla="*/ 1491778 h 3042349"/>
                  <a:gd name="connsiteX8" fmla="*/ 942704 w 3234883"/>
                  <a:gd name="connsiteY8" fmla="*/ 782092 h 3042349"/>
                  <a:gd name="connsiteX0" fmla="*/ 942704 w 3234883"/>
                  <a:gd name="connsiteY0" fmla="*/ 889459 h 3149716"/>
                  <a:gd name="connsiteX1" fmla="*/ 1630778 w 3234883"/>
                  <a:gd name="connsiteY1" fmla="*/ 302606 h 3149716"/>
                  <a:gd name="connsiteX2" fmla="*/ 2463291 w 3234883"/>
                  <a:gd name="connsiteY2" fmla="*/ 125185 h 3149716"/>
                  <a:gd name="connsiteX3" fmla="*/ 3234883 w 3234883"/>
                  <a:gd name="connsiteY3" fmla="*/ 807572 h 3149716"/>
                  <a:gd name="connsiteX4" fmla="*/ 2088471 w 3234883"/>
                  <a:gd name="connsiteY4" fmla="*/ 2074932 h 3149716"/>
                  <a:gd name="connsiteX5" fmla="*/ 948391 w 3234883"/>
                  <a:gd name="connsiteY5" fmla="*/ 3032160 h 3149716"/>
                  <a:gd name="connsiteX6" fmla="*/ 273964 w 3234883"/>
                  <a:gd name="connsiteY6" fmla="*/ 2634490 h 3149716"/>
                  <a:gd name="connsiteX7" fmla="*/ 470718 w 3234883"/>
                  <a:gd name="connsiteY7" fmla="*/ 1599145 h 3149716"/>
                  <a:gd name="connsiteX8" fmla="*/ 942704 w 3234883"/>
                  <a:gd name="connsiteY8" fmla="*/ 889459 h 3149716"/>
                  <a:gd name="connsiteX0" fmla="*/ 942704 w 3234883"/>
                  <a:gd name="connsiteY0" fmla="*/ 984772 h 3245029"/>
                  <a:gd name="connsiteX1" fmla="*/ 1630778 w 3234883"/>
                  <a:gd name="connsiteY1" fmla="*/ 397919 h 3245029"/>
                  <a:gd name="connsiteX2" fmla="*/ 2463291 w 3234883"/>
                  <a:gd name="connsiteY2" fmla="*/ 220498 h 3245029"/>
                  <a:gd name="connsiteX3" fmla="*/ 3234883 w 3234883"/>
                  <a:gd name="connsiteY3" fmla="*/ 902885 h 3245029"/>
                  <a:gd name="connsiteX4" fmla="*/ 2088471 w 3234883"/>
                  <a:gd name="connsiteY4" fmla="*/ 2170245 h 3245029"/>
                  <a:gd name="connsiteX5" fmla="*/ 948391 w 3234883"/>
                  <a:gd name="connsiteY5" fmla="*/ 3127473 h 3245029"/>
                  <a:gd name="connsiteX6" fmla="*/ 273964 w 3234883"/>
                  <a:gd name="connsiteY6" fmla="*/ 2729803 h 3245029"/>
                  <a:gd name="connsiteX7" fmla="*/ 470718 w 3234883"/>
                  <a:gd name="connsiteY7" fmla="*/ 1694458 h 3245029"/>
                  <a:gd name="connsiteX8" fmla="*/ 942704 w 3234883"/>
                  <a:gd name="connsiteY8" fmla="*/ 984772 h 3245029"/>
                  <a:gd name="connsiteX0" fmla="*/ 942704 w 3234883"/>
                  <a:gd name="connsiteY0" fmla="*/ 1181446 h 3441703"/>
                  <a:gd name="connsiteX1" fmla="*/ 1630778 w 3234883"/>
                  <a:gd name="connsiteY1" fmla="*/ 594593 h 3441703"/>
                  <a:gd name="connsiteX2" fmla="*/ 2463291 w 3234883"/>
                  <a:gd name="connsiteY2" fmla="*/ 417172 h 3441703"/>
                  <a:gd name="connsiteX3" fmla="*/ 3234883 w 3234883"/>
                  <a:gd name="connsiteY3" fmla="*/ 1099559 h 3441703"/>
                  <a:gd name="connsiteX4" fmla="*/ 2088471 w 3234883"/>
                  <a:gd name="connsiteY4" fmla="*/ 2366919 h 3441703"/>
                  <a:gd name="connsiteX5" fmla="*/ 948391 w 3234883"/>
                  <a:gd name="connsiteY5" fmla="*/ 3324147 h 3441703"/>
                  <a:gd name="connsiteX6" fmla="*/ 273964 w 3234883"/>
                  <a:gd name="connsiteY6" fmla="*/ 2926477 h 3441703"/>
                  <a:gd name="connsiteX7" fmla="*/ 470718 w 3234883"/>
                  <a:gd name="connsiteY7" fmla="*/ 1891132 h 3441703"/>
                  <a:gd name="connsiteX8" fmla="*/ 942704 w 3234883"/>
                  <a:gd name="connsiteY8" fmla="*/ 1181446 h 3441703"/>
                  <a:gd name="connsiteX0" fmla="*/ 942704 w 3245946"/>
                  <a:gd name="connsiteY0" fmla="*/ 1301130 h 3561387"/>
                  <a:gd name="connsiteX1" fmla="*/ 1630778 w 3245946"/>
                  <a:gd name="connsiteY1" fmla="*/ 714277 h 3561387"/>
                  <a:gd name="connsiteX2" fmla="*/ 2463291 w 3245946"/>
                  <a:gd name="connsiteY2" fmla="*/ 536856 h 3561387"/>
                  <a:gd name="connsiteX3" fmla="*/ 3234883 w 3245946"/>
                  <a:gd name="connsiteY3" fmla="*/ 1219243 h 3561387"/>
                  <a:gd name="connsiteX4" fmla="*/ 2088471 w 3245946"/>
                  <a:gd name="connsiteY4" fmla="*/ 2486603 h 3561387"/>
                  <a:gd name="connsiteX5" fmla="*/ 948391 w 3245946"/>
                  <a:gd name="connsiteY5" fmla="*/ 3443831 h 3561387"/>
                  <a:gd name="connsiteX6" fmla="*/ 273964 w 3245946"/>
                  <a:gd name="connsiteY6" fmla="*/ 3046161 h 3561387"/>
                  <a:gd name="connsiteX7" fmla="*/ 470718 w 3245946"/>
                  <a:gd name="connsiteY7" fmla="*/ 2010816 h 3561387"/>
                  <a:gd name="connsiteX8" fmla="*/ 942704 w 3245946"/>
                  <a:gd name="connsiteY8" fmla="*/ 1301130 h 3561387"/>
                  <a:gd name="connsiteX0" fmla="*/ 942704 w 3084836"/>
                  <a:gd name="connsiteY0" fmla="*/ 1287521 h 3547778"/>
                  <a:gd name="connsiteX1" fmla="*/ 1630778 w 3084836"/>
                  <a:gd name="connsiteY1" fmla="*/ 700668 h 3547778"/>
                  <a:gd name="connsiteX2" fmla="*/ 2463291 w 3084836"/>
                  <a:gd name="connsiteY2" fmla="*/ 523247 h 3547778"/>
                  <a:gd name="connsiteX3" fmla="*/ 3071110 w 3084836"/>
                  <a:gd name="connsiteY3" fmla="*/ 1260226 h 3547778"/>
                  <a:gd name="connsiteX4" fmla="*/ 2088471 w 3084836"/>
                  <a:gd name="connsiteY4" fmla="*/ 2472994 h 3547778"/>
                  <a:gd name="connsiteX5" fmla="*/ 948391 w 3084836"/>
                  <a:gd name="connsiteY5" fmla="*/ 3430222 h 3547778"/>
                  <a:gd name="connsiteX6" fmla="*/ 273964 w 3084836"/>
                  <a:gd name="connsiteY6" fmla="*/ 3032552 h 3547778"/>
                  <a:gd name="connsiteX7" fmla="*/ 470718 w 3084836"/>
                  <a:gd name="connsiteY7" fmla="*/ 1997207 h 3547778"/>
                  <a:gd name="connsiteX8" fmla="*/ 942704 w 3084836"/>
                  <a:gd name="connsiteY8" fmla="*/ 1287521 h 3547778"/>
                  <a:gd name="connsiteX0" fmla="*/ 942704 w 3178216"/>
                  <a:gd name="connsiteY0" fmla="*/ 1302156 h 3562413"/>
                  <a:gd name="connsiteX1" fmla="*/ 1630778 w 3178216"/>
                  <a:gd name="connsiteY1" fmla="*/ 715303 h 3562413"/>
                  <a:gd name="connsiteX2" fmla="*/ 2463291 w 3178216"/>
                  <a:gd name="connsiteY2" fmla="*/ 537882 h 3562413"/>
                  <a:gd name="connsiteX3" fmla="*/ 3071110 w 3178216"/>
                  <a:gd name="connsiteY3" fmla="*/ 1274861 h 3562413"/>
                  <a:gd name="connsiteX4" fmla="*/ 2088471 w 3178216"/>
                  <a:gd name="connsiteY4" fmla="*/ 2487629 h 3562413"/>
                  <a:gd name="connsiteX5" fmla="*/ 948391 w 3178216"/>
                  <a:gd name="connsiteY5" fmla="*/ 3444857 h 3562413"/>
                  <a:gd name="connsiteX6" fmla="*/ 273964 w 3178216"/>
                  <a:gd name="connsiteY6" fmla="*/ 3047187 h 3562413"/>
                  <a:gd name="connsiteX7" fmla="*/ 470718 w 3178216"/>
                  <a:gd name="connsiteY7" fmla="*/ 2011842 h 3562413"/>
                  <a:gd name="connsiteX8" fmla="*/ 942704 w 3178216"/>
                  <a:gd name="connsiteY8" fmla="*/ 1302156 h 3562413"/>
                  <a:gd name="connsiteX0" fmla="*/ 942704 w 3167890"/>
                  <a:gd name="connsiteY0" fmla="*/ 1168728 h 3428985"/>
                  <a:gd name="connsiteX1" fmla="*/ 1630778 w 3167890"/>
                  <a:gd name="connsiteY1" fmla="*/ 581875 h 3428985"/>
                  <a:gd name="connsiteX2" fmla="*/ 2463291 w 3167890"/>
                  <a:gd name="connsiteY2" fmla="*/ 404454 h 3428985"/>
                  <a:gd name="connsiteX3" fmla="*/ 3071110 w 3167890"/>
                  <a:gd name="connsiteY3" fmla="*/ 1141433 h 3428985"/>
                  <a:gd name="connsiteX4" fmla="*/ 2088471 w 3167890"/>
                  <a:gd name="connsiteY4" fmla="*/ 2354201 h 3428985"/>
                  <a:gd name="connsiteX5" fmla="*/ 948391 w 3167890"/>
                  <a:gd name="connsiteY5" fmla="*/ 3311429 h 3428985"/>
                  <a:gd name="connsiteX6" fmla="*/ 273964 w 3167890"/>
                  <a:gd name="connsiteY6" fmla="*/ 2913759 h 3428985"/>
                  <a:gd name="connsiteX7" fmla="*/ 470718 w 3167890"/>
                  <a:gd name="connsiteY7" fmla="*/ 1878414 h 3428985"/>
                  <a:gd name="connsiteX8" fmla="*/ 942704 w 3167890"/>
                  <a:gd name="connsiteY8" fmla="*/ 1168728 h 3428985"/>
                  <a:gd name="connsiteX0" fmla="*/ 942704 w 3177437"/>
                  <a:gd name="connsiteY0" fmla="*/ 1209676 h 3469933"/>
                  <a:gd name="connsiteX1" fmla="*/ 1630778 w 3177437"/>
                  <a:gd name="connsiteY1" fmla="*/ 622823 h 3469933"/>
                  <a:gd name="connsiteX2" fmla="*/ 2463291 w 3177437"/>
                  <a:gd name="connsiteY2" fmla="*/ 445402 h 3469933"/>
                  <a:gd name="connsiteX3" fmla="*/ 3071110 w 3177437"/>
                  <a:gd name="connsiteY3" fmla="*/ 1182381 h 3469933"/>
                  <a:gd name="connsiteX4" fmla="*/ 2088471 w 3177437"/>
                  <a:gd name="connsiteY4" fmla="*/ 2395149 h 3469933"/>
                  <a:gd name="connsiteX5" fmla="*/ 948391 w 3177437"/>
                  <a:gd name="connsiteY5" fmla="*/ 3352377 h 3469933"/>
                  <a:gd name="connsiteX6" fmla="*/ 273964 w 3177437"/>
                  <a:gd name="connsiteY6" fmla="*/ 2954707 h 3469933"/>
                  <a:gd name="connsiteX7" fmla="*/ 470718 w 3177437"/>
                  <a:gd name="connsiteY7" fmla="*/ 1919362 h 3469933"/>
                  <a:gd name="connsiteX8" fmla="*/ 942704 w 3177437"/>
                  <a:gd name="connsiteY8" fmla="*/ 1209676 h 3469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77437" h="3469933">
                    <a:moveTo>
                      <a:pt x="942704" y="1209676"/>
                    </a:moveTo>
                    <a:cubicBezTo>
                      <a:pt x="900434" y="595840"/>
                      <a:pt x="1402367" y="515915"/>
                      <a:pt x="1630778" y="622823"/>
                    </a:cubicBezTo>
                    <a:cubicBezTo>
                      <a:pt x="1777302" y="129230"/>
                      <a:pt x="2227784" y="124680"/>
                      <a:pt x="2463291" y="445402"/>
                    </a:cubicBezTo>
                    <a:cubicBezTo>
                      <a:pt x="2447532" y="-418956"/>
                      <a:pt x="3509949" y="54167"/>
                      <a:pt x="3071110" y="1182381"/>
                    </a:cubicBezTo>
                    <a:lnTo>
                      <a:pt x="2088471" y="2395149"/>
                    </a:lnTo>
                    <a:cubicBezTo>
                      <a:pt x="1872217" y="2454917"/>
                      <a:pt x="1164645" y="3292609"/>
                      <a:pt x="948391" y="3352377"/>
                    </a:cubicBezTo>
                    <a:cubicBezTo>
                      <a:pt x="-40693" y="3697491"/>
                      <a:pt x="130284" y="3196446"/>
                      <a:pt x="273964" y="2954707"/>
                    </a:cubicBezTo>
                    <a:cubicBezTo>
                      <a:pt x="-283699" y="2354834"/>
                      <a:pt x="127629" y="1946029"/>
                      <a:pt x="470718" y="1919362"/>
                    </a:cubicBezTo>
                    <a:cubicBezTo>
                      <a:pt x="191319" y="1464436"/>
                      <a:pt x="553363" y="1132339"/>
                      <a:pt x="942704" y="1209676"/>
                    </a:cubicBezTo>
                    <a:close/>
                  </a:path>
                </a:pathLst>
              </a:custGeom>
              <a:solidFill>
                <a:srgbClr val="D2853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CDD608F-F583-DFD7-47CF-DCB80C0FF867}"/>
                  </a:ext>
                </a:extLst>
              </p:cNvPr>
              <p:cNvCxnSpPr>
                <a:stCxn id="117" idx="2"/>
                <a:endCxn id="117" idx="4"/>
              </p:cNvCxnSpPr>
              <p:nvPr/>
            </p:nvCxnSpPr>
            <p:spPr>
              <a:xfrm flipH="1">
                <a:off x="2211282" y="115869"/>
                <a:ext cx="374820" cy="19497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6BC3C8BC-5F44-4F50-8E3C-5FE6D5469AA6}"/>
                  </a:ext>
                </a:extLst>
              </p:cNvPr>
              <p:cNvCxnSpPr>
                <a:stCxn id="117" idx="1"/>
                <a:endCxn id="117" idx="4"/>
              </p:cNvCxnSpPr>
              <p:nvPr/>
            </p:nvCxnSpPr>
            <p:spPr>
              <a:xfrm>
                <a:off x="1753589" y="293290"/>
                <a:ext cx="457693" cy="17723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F779657D-8064-DABB-D0A3-ADF567F43C3B}"/>
                  </a:ext>
                </a:extLst>
              </p:cNvPr>
              <p:cNvCxnSpPr>
                <a:stCxn id="117" idx="0"/>
                <a:endCxn id="117" idx="4"/>
              </p:cNvCxnSpPr>
              <p:nvPr/>
            </p:nvCxnSpPr>
            <p:spPr>
              <a:xfrm>
                <a:off x="1065515" y="880143"/>
                <a:ext cx="1145767" cy="118547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9622D37-4CA3-4F61-9C4A-53982D0E824C}"/>
                  </a:ext>
                </a:extLst>
              </p:cNvPr>
              <p:cNvCxnSpPr>
                <a:stCxn id="117" idx="7"/>
                <a:endCxn id="117" idx="4"/>
              </p:cNvCxnSpPr>
              <p:nvPr/>
            </p:nvCxnSpPr>
            <p:spPr>
              <a:xfrm>
                <a:off x="593529" y="1589829"/>
                <a:ext cx="1617753" cy="4757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03A7488-E205-E9C0-43E2-23337B7E9052}"/>
                  </a:ext>
                </a:extLst>
              </p:cNvPr>
              <p:cNvCxnSpPr>
                <a:cxnSpLocks/>
                <a:stCxn id="117" idx="6"/>
                <a:endCxn id="117" idx="4"/>
              </p:cNvCxnSpPr>
              <p:nvPr/>
            </p:nvCxnSpPr>
            <p:spPr>
              <a:xfrm flipV="1">
                <a:off x="396775" y="2065616"/>
                <a:ext cx="1814507" cy="5595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708BA4E-4503-2062-1F3F-ECA5E4B070EF}"/>
                </a:ext>
              </a:extLst>
            </p:cNvPr>
            <p:cNvSpPr/>
            <p:nvPr/>
          </p:nvSpPr>
          <p:spPr>
            <a:xfrm>
              <a:off x="5726251" y="4735064"/>
              <a:ext cx="929173" cy="2340497"/>
            </a:xfrm>
            <a:custGeom>
              <a:avLst/>
              <a:gdLst>
                <a:gd name="connsiteX0" fmla="*/ 0 w 385635"/>
                <a:gd name="connsiteY0" fmla="*/ 0 h 111432"/>
                <a:gd name="connsiteX1" fmla="*/ 385635 w 385635"/>
                <a:gd name="connsiteY1" fmla="*/ 0 h 111432"/>
                <a:gd name="connsiteX2" fmla="*/ 385635 w 385635"/>
                <a:gd name="connsiteY2" fmla="*/ 111432 h 111432"/>
                <a:gd name="connsiteX3" fmla="*/ 0 w 385635"/>
                <a:gd name="connsiteY3" fmla="*/ 111432 h 111432"/>
                <a:gd name="connsiteX4" fmla="*/ 0 w 385635"/>
                <a:gd name="connsiteY4" fmla="*/ 0 h 111432"/>
                <a:gd name="connsiteX0" fmla="*/ 28575 w 414210"/>
                <a:gd name="connsiteY0" fmla="*/ 0 h 844857"/>
                <a:gd name="connsiteX1" fmla="*/ 414210 w 414210"/>
                <a:gd name="connsiteY1" fmla="*/ 0 h 844857"/>
                <a:gd name="connsiteX2" fmla="*/ 414210 w 414210"/>
                <a:gd name="connsiteY2" fmla="*/ 111432 h 844857"/>
                <a:gd name="connsiteX3" fmla="*/ 0 w 414210"/>
                <a:gd name="connsiteY3" fmla="*/ 844857 h 844857"/>
                <a:gd name="connsiteX4" fmla="*/ 28575 w 414210"/>
                <a:gd name="connsiteY4" fmla="*/ 0 h 844857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414210 w 414210"/>
                <a:gd name="connsiteY2" fmla="*/ 111432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166560 w 414210"/>
                <a:gd name="connsiteY2" fmla="*/ 806757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33520"/>
                <a:gd name="connsiteX1" fmla="*/ 414210 w 414210"/>
                <a:gd name="connsiteY1" fmla="*/ 0 h 1633520"/>
                <a:gd name="connsiteX2" fmla="*/ 166560 w 414210"/>
                <a:gd name="connsiteY2" fmla="*/ 806757 h 1633520"/>
                <a:gd name="connsiteX3" fmla="*/ 355283 w 414210"/>
                <a:gd name="connsiteY3" fmla="*/ 1519696 h 1633520"/>
                <a:gd name="connsiteX4" fmla="*/ 60008 w 414210"/>
                <a:gd name="connsiteY4" fmla="*/ 1605421 h 1633520"/>
                <a:gd name="connsiteX5" fmla="*/ 0 w 414210"/>
                <a:gd name="connsiteY5" fmla="*/ 844857 h 1633520"/>
                <a:gd name="connsiteX6" fmla="*/ 28575 w 414210"/>
                <a:gd name="connsiteY6" fmla="*/ 0 h 1633520"/>
                <a:gd name="connsiteX0" fmla="*/ 28575 w 834877"/>
                <a:gd name="connsiteY0" fmla="*/ 0 h 1967958"/>
                <a:gd name="connsiteX1" fmla="*/ 414210 w 834877"/>
                <a:gd name="connsiteY1" fmla="*/ 0 h 1967958"/>
                <a:gd name="connsiteX2" fmla="*/ 166560 w 834877"/>
                <a:gd name="connsiteY2" fmla="*/ 806757 h 1967958"/>
                <a:gd name="connsiteX3" fmla="*/ 355283 w 834877"/>
                <a:gd name="connsiteY3" fmla="*/ 1519696 h 1967958"/>
                <a:gd name="connsiteX4" fmla="*/ 831533 w 834877"/>
                <a:gd name="connsiteY4" fmla="*/ 1967370 h 1967958"/>
                <a:gd name="connsiteX5" fmla="*/ 60008 w 834877"/>
                <a:gd name="connsiteY5" fmla="*/ 1605421 h 1967958"/>
                <a:gd name="connsiteX6" fmla="*/ 0 w 834877"/>
                <a:gd name="connsiteY6" fmla="*/ 844857 h 1967958"/>
                <a:gd name="connsiteX7" fmla="*/ 28575 w 834877"/>
                <a:gd name="connsiteY7" fmla="*/ 0 h 1967958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10808 w 885677"/>
                <a:gd name="connsiteY6" fmla="*/ 16054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23508 w 885677"/>
                <a:gd name="connsiteY6" fmla="*/ 17451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35242 w 920919"/>
                <a:gd name="connsiteY8" fmla="*/ 857557 h 1977711"/>
                <a:gd name="connsiteX9" fmla="*/ 114617 w 920919"/>
                <a:gd name="connsiteY9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139700 w 920919"/>
                <a:gd name="connsiteY8" fmla="*/ 1538745 h 1977711"/>
                <a:gd name="connsiteX9" fmla="*/ 35242 w 920919"/>
                <a:gd name="connsiteY9" fmla="*/ 857557 h 1977711"/>
                <a:gd name="connsiteX10" fmla="*/ 114617 w 920919"/>
                <a:gd name="connsiteY10" fmla="*/ 0 h 1977711"/>
                <a:gd name="connsiteX0" fmla="*/ 114617 w 920919"/>
                <a:gd name="connsiteY0" fmla="*/ 0 h 2304606"/>
                <a:gd name="connsiteX1" fmla="*/ 500252 w 920919"/>
                <a:gd name="connsiteY1" fmla="*/ 0 h 2304606"/>
                <a:gd name="connsiteX2" fmla="*/ 252602 w 920919"/>
                <a:gd name="connsiteY2" fmla="*/ 806757 h 2304606"/>
                <a:gd name="connsiteX3" fmla="*/ 441325 w 920919"/>
                <a:gd name="connsiteY3" fmla="*/ 1519696 h 2304606"/>
                <a:gd name="connsiteX4" fmla="*/ 917575 w 920919"/>
                <a:gd name="connsiteY4" fmla="*/ 1967370 h 2304606"/>
                <a:gd name="connsiteX5" fmla="*/ 422275 w 920919"/>
                <a:gd name="connsiteY5" fmla="*/ 1834020 h 2304606"/>
                <a:gd name="connsiteX6" fmla="*/ 158750 w 920919"/>
                <a:gd name="connsiteY6" fmla="*/ 1745121 h 2304606"/>
                <a:gd name="connsiteX7" fmla="*/ 0 w 920919"/>
                <a:gd name="connsiteY7" fmla="*/ 1729245 h 2304606"/>
                <a:gd name="connsiteX8" fmla="*/ 139700 w 920919"/>
                <a:gd name="connsiteY8" fmla="*/ 1538745 h 2304606"/>
                <a:gd name="connsiteX9" fmla="*/ 35242 w 920919"/>
                <a:gd name="connsiteY9" fmla="*/ 857557 h 2304606"/>
                <a:gd name="connsiteX10" fmla="*/ 114617 w 920919"/>
                <a:gd name="connsiteY10" fmla="*/ 0 h 2304606"/>
                <a:gd name="connsiteX0" fmla="*/ 114617 w 920919"/>
                <a:gd name="connsiteY0" fmla="*/ 0 h 2358038"/>
                <a:gd name="connsiteX1" fmla="*/ 500252 w 920919"/>
                <a:gd name="connsiteY1" fmla="*/ 0 h 2358038"/>
                <a:gd name="connsiteX2" fmla="*/ 252602 w 920919"/>
                <a:gd name="connsiteY2" fmla="*/ 806757 h 2358038"/>
                <a:gd name="connsiteX3" fmla="*/ 441325 w 920919"/>
                <a:gd name="connsiteY3" fmla="*/ 1519696 h 2358038"/>
                <a:gd name="connsiteX4" fmla="*/ 917575 w 920919"/>
                <a:gd name="connsiteY4" fmla="*/ 1967370 h 2358038"/>
                <a:gd name="connsiteX5" fmla="*/ 422275 w 920919"/>
                <a:gd name="connsiteY5" fmla="*/ 1834020 h 2358038"/>
                <a:gd name="connsiteX6" fmla="*/ 158750 w 920919"/>
                <a:gd name="connsiteY6" fmla="*/ 1745121 h 2358038"/>
                <a:gd name="connsiteX7" fmla="*/ 0 w 920919"/>
                <a:gd name="connsiteY7" fmla="*/ 1729245 h 2358038"/>
                <a:gd name="connsiteX8" fmla="*/ 139700 w 920919"/>
                <a:gd name="connsiteY8" fmla="*/ 1538745 h 2358038"/>
                <a:gd name="connsiteX9" fmla="*/ 35242 w 920919"/>
                <a:gd name="connsiteY9" fmla="*/ 857557 h 2358038"/>
                <a:gd name="connsiteX10" fmla="*/ 114617 w 920919"/>
                <a:gd name="connsiteY10" fmla="*/ 0 h 2358038"/>
                <a:gd name="connsiteX0" fmla="*/ 114617 w 920919"/>
                <a:gd name="connsiteY0" fmla="*/ 0 h 2383818"/>
                <a:gd name="connsiteX1" fmla="*/ 500252 w 920919"/>
                <a:gd name="connsiteY1" fmla="*/ 0 h 2383818"/>
                <a:gd name="connsiteX2" fmla="*/ 252602 w 920919"/>
                <a:gd name="connsiteY2" fmla="*/ 806757 h 2383818"/>
                <a:gd name="connsiteX3" fmla="*/ 441325 w 920919"/>
                <a:gd name="connsiteY3" fmla="*/ 1519696 h 2383818"/>
                <a:gd name="connsiteX4" fmla="*/ 917575 w 920919"/>
                <a:gd name="connsiteY4" fmla="*/ 1967370 h 2383818"/>
                <a:gd name="connsiteX5" fmla="*/ 422275 w 920919"/>
                <a:gd name="connsiteY5" fmla="*/ 1834020 h 2383818"/>
                <a:gd name="connsiteX6" fmla="*/ 158750 w 920919"/>
                <a:gd name="connsiteY6" fmla="*/ 1745121 h 2383818"/>
                <a:gd name="connsiteX7" fmla="*/ 0 w 920919"/>
                <a:gd name="connsiteY7" fmla="*/ 1729245 h 2383818"/>
                <a:gd name="connsiteX8" fmla="*/ 139700 w 920919"/>
                <a:gd name="connsiteY8" fmla="*/ 1538745 h 2383818"/>
                <a:gd name="connsiteX9" fmla="*/ 35242 w 920919"/>
                <a:gd name="connsiteY9" fmla="*/ 857557 h 2383818"/>
                <a:gd name="connsiteX10" fmla="*/ 114617 w 920919"/>
                <a:gd name="connsiteY10" fmla="*/ 0 h 2383818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6350 h 2340497"/>
                <a:gd name="connsiteX1" fmla="*/ 430402 w 929173"/>
                <a:gd name="connsiteY1" fmla="*/ 0 h 2340497"/>
                <a:gd name="connsiteX2" fmla="*/ 252602 w 929173"/>
                <a:gd name="connsiteY2" fmla="*/ 813107 h 2340497"/>
                <a:gd name="connsiteX3" fmla="*/ 441325 w 929173"/>
                <a:gd name="connsiteY3" fmla="*/ 1526046 h 2340497"/>
                <a:gd name="connsiteX4" fmla="*/ 917575 w 929173"/>
                <a:gd name="connsiteY4" fmla="*/ 1973720 h 2340497"/>
                <a:gd name="connsiteX5" fmla="*/ 628650 w 929173"/>
                <a:gd name="connsiteY5" fmla="*/ 1887995 h 2340497"/>
                <a:gd name="connsiteX6" fmla="*/ 422275 w 929173"/>
                <a:gd name="connsiteY6" fmla="*/ 1840370 h 2340497"/>
                <a:gd name="connsiteX7" fmla="*/ 158750 w 929173"/>
                <a:gd name="connsiteY7" fmla="*/ 1751471 h 2340497"/>
                <a:gd name="connsiteX8" fmla="*/ 0 w 929173"/>
                <a:gd name="connsiteY8" fmla="*/ 1735595 h 2340497"/>
                <a:gd name="connsiteX9" fmla="*/ 139700 w 929173"/>
                <a:gd name="connsiteY9" fmla="*/ 1545095 h 2340497"/>
                <a:gd name="connsiteX10" fmla="*/ 35242 w 929173"/>
                <a:gd name="connsiteY10" fmla="*/ 863907 h 2340497"/>
                <a:gd name="connsiteX11" fmla="*/ 114617 w 929173"/>
                <a:gd name="connsiteY11" fmla="*/ 6350 h 23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9173" h="2340497">
                  <a:moveTo>
                    <a:pt x="114617" y="6350"/>
                  </a:moveTo>
                  <a:lnTo>
                    <a:pt x="430402" y="0"/>
                  </a:lnTo>
                  <a:lnTo>
                    <a:pt x="252602" y="813107"/>
                  </a:lnTo>
                  <a:cubicBezTo>
                    <a:pt x="349143" y="1088615"/>
                    <a:pt x="408284" y="1386585"/>
                    <a:pt x="441325" y="1526046"/>
                  </a:cubicBezTo>
                  <a:cubicBezTo>
                    <a:pt x="456904" y="1709956"/>
                    <a:pt x="941388" y="1756233"/>
                    <a:pt x="917575" y="1973720"/>
                  </a:cubicBezTo>
                  <a:cubicBezTo>
                    <a:pt x="984779" y="2063678"/>
                    <a:pt x="742950" y="1980070"/>
                    <a:pt x="628650" y="1887995"/>
                  </a:cubicBezTo>
                  <a:cubicBezTo>
                    <a:pt x="933450" y="2170570"/>
                    <a:pt x="619125" y="2369007"/>
                    <a:pt x="422275" y="1840370"/>
                  </a:cubicBezTo>
                  <a:cubicBezTo>
                    <a:pt x="519113" y="2100720"/>
                    <a:pt x="321151" y="2868832"/>
                    <a:pt x="158750" y="1751471"/>
                  </a:cubicBezTo>
                  <a:cubicBezTo>
                    <a:pt x="154517" y="1699612"/>
                    <a:pt x="4233" y="1787454"/>
                    <a:pt x="0" y="1735595"/>
                  </a:cubicBezTo>
                  <a:cubicBezTo>
                    <a:pt x="0" y="1674212"/>
                    <a:pt x="139700" y="1606478"/>
                    <a:pt x="139700" y="1545095"/>
                  </a:cubicBezTo>
                  <a:lnTo>
                    <a:pt x="35242" y="863907"/>
                  </a:lnTo>
                  <a:lnTo>
                    <a:pt x="114617" y="6350"/>
                  </a:ln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A82EE3F6-D405-849C-C296-8CF492CC0187}"/>
                </a:ext>
              </a:extLst>
            </p:cNvPr>
            <p:cNvSpPr/>
            <p:nvPr/>
          </p:nvSpPr>
          <p:spPr>
            <a:xfrm>
              <a:off x="6922057" y="4407172"/>
              <a:ext cx="929172" cy="2340497"/>
            </a:xfrm>
            <a:custGeom>
              <a:avLst/>
              <a:gdLst>
                <a:gd name="connsiteX0" fmla="*/ 0 w 385635"/>
                <a:gd name="connsiteY0" fmla="*/ 0 h 111432"/>
                <a:gd name="connsiteX1" fmla="*/ 385635 w 385635"/>
                <a:gd name="connsiteY1" fmla="*/ 0 h 111432"/>
                <a:gd name="connsiteX2" fmla="*/ 385635 w 385635"/>
                <a:gd name="connsiteY2" fmla="*/ 111432 h 111432"/>
                <a:gd name="connsiteX3" fmla="*/ 0 w 385635"/>
                <a:gd name="connsiteY3" fmla="*/ 111432 h 111432"/>
                <a:gd name="connsiteX4" fmla="*/ 0 w 385635"/>
                <a:gd name="connsiteY4" fmla="*/ 0 h 111432"/>
                <a:gd name="connsiteX0" fmla="*/ 28575 w 414210"/>
                <a:gd name="connsiteY0" fmla="*/ 0 h 844857"/>
                <a:gd name="connsiteX1" fmla="*/ 414210 w 414210"/>
                <a:gd name="connsiteY1" fmla="*/ 0 h 844857"/>
                <a:gd name="connsiteX2" fmla="*/ 414210 w 414210"/>
                <a:gd name="connsiteY2" fmla="*/ 111432 h 844857"/>
                <a:gd name="connsiteX3" fmla="*/ 0 w 414210"/>
                <a:gd name="connsiteY3" fmla="*/ 844857 h 844857"/>
                <a:gd name="connsiteX4" fmla="*/ 28575 w 414210"/>
                <a:gd name="connsiteY4" fmla="*/ 0 h 844857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414210 w 414210"/>
                <a:gd name="connsiteY2" fmla="*/ 111432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05421"/>
                <a:gd name="connsiteX1" fmla="*/ 414210 w 414210"/>
                <a:gd name="connsiteY1" fmla="*/ 0 h 1605421"/>
                <a:gd name="connsiteX2" fmla="*/ 166560 w 414210"/>
                <a:gd name="connsiteY2" fmla="*/ 806757 h 1605421"/>
                <a:gd name="connsiteX3" fmla="*/ 60008 w 414210"/>
                <a:gd name="connsiteY3" fmla="*/ 1605421 h 1605421"/>
                <a:gd name="connsiteX4" fmla="*/ 0 w 414210"/>
                <a:gd name="connsiteY4" fmla="*/ 844857 h 1605421"/>
                <a:gd name="connsiteX5" fmla="*/ 28575 w 414210"/>
                <a:gd name="connsiteY5" fmla="*/ 0 h 1605421"/>
                <a:gd name="connsiteX0" fmla="*/ 28575 w 414210"/>
                <a:gd name="connsiteY0" fmla="*/ 0 h 1633520"/>
                <a:gd name="connsiteX1" fmla="*/ 414210 w 414210"/>
                <a:gd name="connsiteY1" fmla="*/ 0 h 1633520"/>
                <a:gd name="connsiteX2" fmla="*/ 166560 w 414210"/>
                <a:gd name="connsiteY2" fmla="*/ 806757 h 1633520"/>
                <a:gd name="connsiteX3" fmla="*/ 355283 w 414210"/>
                <a:gd name="connsiteY3" fmla="*/ 1519696 h 1633520"/>
                <a:gd name="connsiteX4" fmla="*/ 60008 w 414210"/>
                <a:gd name="connsiteY4" fmla="*/ 1605421 h 1633520"/>
                <a:gd name="connsiteX5" fmla="*/ 0 w 414210"/>
                <a:gd name="connsiteY5" fmla="*/ 844857 h 1633520"/>
                <a:gd name="connsiteX6" fmla="*/ 28575 w 414210"/>
                <a:gd name="connsiteY6" fmla="*/ 0 h 1633520"/>
                <a:gd name="connsiteX0" fmla="*/ 28575 w 834877"/>
                <a:gd name="connsiteY0" fmla="*/ 0 h 1967958"/>
                <a:gd name="connsiteX1" fmla="*/ 414210 w 834877"/>
                <a:gd name="connsiteY1" fmla="*/ 0 h 1967958"/>
                <a:gd name="connsiteX2" fmla="*/ 166560 w 834877"/>
                <a:gd name="connsiteY2" fmla="*/ 806757 h 1967958"/>
                <a:gd name="connsiteX3" fmla="*/ 355283 w 834877"/>
                <a:gd name="connsiteY3" fmla="*/ 1519696 h 1967958"/>
                <a:gd name="connsiteX4" fmla="*/ 831533 w 834877"/>
                <a:gd name="connsiteY4" fmla="*/ 1967370 h 1967958"/>
                <a:gd name="connsiteX5" fmla="*/ 60008 w 834877"/>
                <a:gd name="connsiteY5" fmla="*/ 1605421 h 1967958"/>
                <a:gd name="connsiteX6" fmla="*/ 0 w 834877"/>
                <a:gd name="connsiteY6" fmla="*/ 844857 h 1967958"/>
                <a:gd name="connsiteX7" fmla="*/ 28575 w 834877"/>
                <a:gd name="connsiteY7" fmla="*/ 0 h 1967958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28575 w 834877"/>
                <a:gd name="connsiteY0" fmla="*/ 0 h 1977711"/>
                <a:gd name="connsiteX1" fmla="*/ 414210 w 834877"/>
                <a:gd name="connsiteY1" fmla="*/ 0 h 1977711"/>
                <a:gd name="connsiteX2" fmla="*/ 166560 w 834877"/>
                <a:gd name="connsiteY2" fmla="*/ 806757 h 1977711"/>
                <a:gd name="connsiteX3" fmla="*/ 355283 w 834877"/>
                <a:gd name="connsiteY3" fmla="*/ 1519696 h 1977711"/>
                <a:gd name="connsiteX4" fmla="*/ 831533 w 834877"/>
                <a:gd name="connsiteY4" fmla="*/ 1967370 h 1977711"/>
                <a:gd name="connsiteX5" fmla="*/ 336233 w 834877"/>
                <a:gd name="connsiteY5" fmla="*/ 1834020 h 1977711"/>
                <a:gd name="connsiteX6" fmla="*/ 60008 w 834877"/>
                <a:gd name="connsiteY6" fmla="*/ 1605421 h 1977711"/>
                <a:gd name="connsiteX7" fmla="*/ 0 w 834877"/>
                <a:gd name="connsiteY7" fmla="*/ 844857 h 1977711"/>
                <a:gd name="connsiteX8" fmla="*/ 28575 w 8348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10808 w 885677"/>
                <a:gd name="connsiteY6" fmla="*/ 16054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79375 w 885677"/>
                <a:gd name="connsiteY0" fmla="*/ 0 h 1977711"/>
                <a:gd name="connsiteX1" fmla="*/ 465010 w 885677"/>
                <a:gd name="connsiteY1" fmla="*/ 0 h 1977711"/>
                <a:gd name="connsiteX2" fmla="*/ 217360 w 885677"/>
                <a:gd name="connsiteY2" fmla="*/ 806757 h 1977711"/>
                <a:gd name="connsiteX3" fmla="*/ 406083 w 885677"/>
                <a:gd name="connsiteY3" fmla="*/ 1519696 h 1977711"/>
                <a:gd name="connsiteX4" fmla="*/ 882333 w 885677"/>
                <a:gd name="connsiteY4" fmla="*/ 1967370 h 1977711"/>
                <a:gd name="connsiteX5" fmla="*/ 387033 w 885677"/>
                <a:gd name="connsiteY5" fmla="*/ 1834020 h 1977711"/>
                <a:gd name="connsiteX6" fmla="*/ 123508 w 885677"/>
                <a:gd name="connsiteY6" fmla="*/ 1745121 h 1977711"/>
                <a:gd name="connsiteX7" fmla="*/ 0 w 885677"/>
                <a:gd name="connsiteY7" fmla="*/ 857557 h 1977711"/>
                <a:gd name="connsiteX8" fmla="*/ 79375 w 885677"/>
                <a:gd name="connsiteY8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35242 w 920919"/>
                <a:gd name="connsiteY8" fmla="*/ 857557 h 1977711"/>
                <a:gd name="connsiteX9" fmla="*/ 114617 w 920919"/>
                <a:gd name="connsiteY9" fmla="*/ 0 h 1977711"/>
                <a:gd name="connsiteX0" fmla="*/ 114617 w 920919"/>
                <a:gd name="connsiteY0" fmla="*/ 0 h 1977711"/>
                <a:gd name="connsiteX1" fmla="*/ 500252 w 920919"/>
                <a:gd name="connsiteY1" fmla="*/ 0 h 1977711"/>
                <a:gd name="connsiteX2" fmla="*/ 252602 w 920919"/>
                <a:gd name="connsiteY2" fmla="*/ 806757 h 1977711"/>
                <a:gd name="connsiteX3" fmla="*/ 441325 w 920919"/>
                <a:gd name="connsiteY3" fmla="*/ 1519696 h 1977711"/>
                <a:gd name="connsiteX4" fmla="*/ 917575 w 920919"/>
                <a:gd name="connsiteY4" fmla="*/ 1967370 h 1977711"/>
                <a:gd name="connsiteX5" fmla="*/ 422275 w 920919"/>
                <a:gd name="connsiteY5" fmla="*/ 1834020 h 1977711"/>
                <a:gd name="connsiteX6" fmla="*/ 158750 w 920919"/>
                <a:gd name="connsiteY6" fmla="*/ 1745121 h 1977711"/>
                <a:gd name="connsiteX7" fmla="*/ 0 w 920919"/>
                <a:gd name="connsiteY7" fmla="*/ 1729245 h 1977711"/>
                <a:gd name="connsiteX8" fmla="*/ 139700 w 920919"/>
                <a:gd name="connsiteY8" fmla="*/ 1538745 h 1977711"/>
                <a:gd name="connsiteX9" fmla="*/ 35242 w 920919"/>
                <a:gd name="connsiteY9" fmla="*/ 857557 h 1977711"/>
                <a:gd name="connsiteX10" fmla="*/ 114617 w 920919"/>
                <a:gd name="connsiteY10" fmla="*/ 0 h 1977711"/>
                <a:gd name="connsiteX0" fmla="*/ 114617 w 920919"/>
                <a:gd name="connsiteY0" fmla="*/ 0 h 2304606"/>
                <a:gd name="connsiteX1" fmla="*/ 500252 w 920919"/>
                <a:gd name="connsiteY1" fmla="*/ 0 h 2304606"/>
                <a:gd name="connsiteX2" fmla="*/ 252602 w 920919"/>
                <a:gd name="connsiteY2" fmla="*/ 806757 h 2304606"/>
                <a:gd name="connsiteX3" fmla="*/ 441325 w 920919"/>
                <a:gd name="connsiteY3" fmla="*/ 1519696 h 2304606"/>
                <a:gd name="connsiteX4" fmla="*/ 917575 w 920919"/>
                <a:gd name="connsiteY4" fmla="*/ 1967370 h 2304606"/>
                <a:gd name="connsiteX5" fmla="*/ 422275 w 920919"/>
                <a:gd name="connsiteY5" fmla="*/ 1834020 h 2304606"/>
                <a:gd name="connsiteX6" fmla="*/ 158750 w 920919"/>
                <a:gd name="connsiteY6" fmla="*/ 1745121 h 2304606"/>
                <a:gd name="connsiteX7" fmla="*/ 0 w 920919"/>
                <a:gd name="connsiteY7" fmla="*/ 1729245 h 2304606"/>
                <a:gd name="connsiteX8" fmla="*/ 139700 w 920919"/>
                <a:gd name="connsiteY8" fmla="*/ 1538745 h 2304606"/>
                <a:gd name="connsiteX9" fmla="*/ 35242 w 920919"/>
                <a:gd name="connsiteY9" fmla="*/ 857557 h 2304606"/>
                <a:gd name="connsiteX10" fmla="*/ 114617 w 920919"/>
                <a:gd name="connsiteY10" fmla="*/ 0 h 2304606"/>
                <a:gd name="connsiteX0" fmla="*/ 114617 w 920919"/>
                <a:gd name="connsiteY0" fmla="*/ 0 h 2358038"/>
                <a:gd name="connsiteX1" fmla="*/ 500252 w 920919"/>
                <a:gd name="connsiteY1" fmla="*/ 0 h 2358038"/>
                <a:gd name="connsiteX2" fmla="*/ 252602 w 920919"/>
                <a:gd name="connsiteY2" fmla="*/ 806757 h 2358038"/>
                <a:gd name="connsiteX3" fmla="*/ 441325 w 920919"/>
                <a:gd name="connsiteY3" fmla="*/ 1519696 h 2358038"/>
                <a:gd name="connsiteX4" fmla="*/ 917575 w 920919"/>
                <a:gd name="connsiteY4" fmla="*/ 1967370 h 2358038"/>
                <a:gd name="connsiteX5" fmla="*/ 422275 w 920919"/>
                <a:gd name="connsiteY5" fmla="*/ 1834020 h 2358038"/>
                <a:gd name="connsiteX6" fmla="*/ 158750 w 920919"/>
                <a:gd name="connsiteY6" fmla="*/ 1745121 h 2358038"/>
                <a:gd name="connsiteX7" fmla="*/ 0 w 920919"/>
                <a:gd name="connsiteY7" fmla="*/ 1729245 h 2358038"/>
                <a:gd name="connsiteX8" fmla="*/ 139700 w 920919"/>
                <a:gd name="connsiteY8" fmla="*/ 1538745 h 2358038"/>
                <a:gd name="connsiteX9" fmla="*/ 35242 w 920919"/>
                <a:gd name="connsiteY9" fmla="*/ 857557 h 2358038"/>
                <a:gd name="connsiteX10" fmla="*/ 114617 w 920919"/>
                <a:gd name="connsiteY10" fmla="*/ 0 h 2358038"/>
                <a:gd name="connsiteX0" fmla="*/ 114617 w 920919"/>
                <a:gd name="connsiteY0" fmla="*/ 0 h 2383818"/>
                <a:gd name="connsiteX1" fmla="*/ 500252 w 920919"/>
                <a:gd name="connsiteY1" fmla="*/ 0 h 2383818"/>
                <a:gd name="connsiteX2" fmla="*/ 252602 w 920919"/>
                <a:gd name="connsiteY2" fmla="*/ 806757 h 2383818"/>
                <a:gd name="connsiteX3" fmla="*/ 441325 w 920919"/>
                <a:gd name="connsiteY3" fmla="*/ 1519696 h 2383818"/>
                <a:gd name="connsiteX4" fmla="*/ 917575 w 920919"/>
                <a:gd name="connsiteY4" fmla="*/ 1967370 h 2383818"/>
                <a:gd name="connsiteX5" fmla="*/ 422275 w 920919"/>
                <a:gd name="connsiteY5" fmla="*/ 1834020 h 2383818"/>
                <a:gd name="connsiteX6" fmla="*/ 158750 w 920919"/>
                <a:gd name="connsiteY6" fmla="*/ 1745121 h 2383818"/>
                <a:gd name="connsiteX7" fmla="*/ 0 w 920919"/>
                <a:gd name="connsiteY7" fmla="*/ 1729245 h 2383818"/>
                <a:gd name="connsiteX8" fmla="*/ 139700 w 920919"/>
                <a:gd name="connsiteY8" fmla="*/ 1538745 h 2383818"/>
                <a:gd name="connsiteX9" fmla="*/ 35242 w 920919"/>
                <a:gd name="connsiteY9" fmla="*/ 857557 h 2383818"/>
                <a:gd name="connsiteX10" fmla="*/ 114617 w 920919"/>
                <a:gd name="connsiteY10" fmla="*/ 0 h 2383818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0919"/>
                <a:gd name="connsiteY0" fmla="*/ 0 h 2334147"/>
                <a:gd name="connsiteX1" fmla="*/ 500252 w 920919"/>
                <a:gd name="connsiteY1" fmla="*/ 0 h 2334147"/>
                <a:gd name="connsiteX2" fmla="*/ 252602 w 920919"/>
                <a:gd name="connsiteY2" fmla="*/ 806757 h 2334147"/>
                <a:gd name="connsiteX3" fmla="*/ 441325 w 920919"/>
                <a:gd name="connsiteY3" fmla="*/ 1519696 h 2334147"/>
                <a:gd name="connsiteX4" fmla="*/ 917575 w 920919"/>
                <a:gd name="connsiteY4" fmla="*/ 1967370 h 2334147"/>
                <a:gd name="connsiteX5" fmla="*/ 422275 w 920919"/>
                <a:gd name="connsiteY5" fmla="*/ 1834020 h 2334147"/>
                <a:gd name="connsiteX6" fmla="*/ 158750 w 920919"/>
                <a:gd name="connsiteY6" fmla="*/ 1745121 h 2334147"/>
                <a:gd name="connsiteX7" fmla="*/ 0 w 920919"/>
                <a:gd name="connsiteY7" fmla="*/ 1729245 h 2334147"/>
                <a:gd name="connsiteX8" fmla="*/ 139700 w 920919"/>
                <a:gd name="connsiteY8" fmla="*/ 1538745 h 2334147"/>
                <a:gd name="connsiteX9" fmla="*/ 35242 w 920919"/>
                <a:gd name="connsiteY9" fmla="*/ 857557 h 2334147"/>
                <a:gd name="connsiteX10" fmla="*/ 114617 w 920919"/>
                <a:gd name="connsiteY10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8094"/>
                <a:gd name="connsiteY0" fmla="*/ 0 h 2334147"/>
                <a:gd name="connsiteX1" fmla="*/ 500252 w 928094"/>
                <a:gd name="connsiteY1" fmla="*/ 0 h 2334147"/>
                <a:gd name="connsiteX2" fmla="*/ 252602 w 928094"/>
                <a:gd name="connsiteY2" fmla="*/ 806757 h 2334147"/>
                <a:gd name="connsiteX3" fmla="*/ 441325 w 928094"/>
                <a:gd name="connsiteY3" fmla="*/ 1519696 h 2334147"/>
                <a:gd name="connsiteX4" fmla="*/ 917575 w 928094"/>
                <a:gd name="connsiteY4" fmla="*/ 1967370 h 2334147"/>
                <a:gd name="connsiteX5" fmla="*/ 628650 w 928094"/>
                <a:gd name="connsiteY5" fmla="*/ 1881645 h 2334147"/>
                <a:gd name="connsiteX6" fmla="*/ 422275 w 928094"/>
                <a:gd name="connsiteY6" fmla="*/ 1834020 h 2334147"/>
                <a:gd name="connsiteX7" fmla="*/ 158750 w 928094"/>
                <a:gd name="connsiteY7" fmla="*/ 1745121 h 2334147"/>
                <a:gd name="connsiteX8" fmla="*/ 0 w 928094"/>
                <a:gd name="connsiteY8" fmla="*/ 1729245 h 2334147"/>
                <a:gd name="connsiteX9" fmla="*/ 139700 w 928094"/>
                <a:gd name="connsiteY9" fmla="*/ 1538745 h 2334147"/>
                <a:gd name="connsiteX10" fmla="*/ 35242 w 928094"/>
                <a:gd name="connsiteY10" fmla="*/ 857557 h 2334147"/>
                <a:gd name="connsiteX11" fmla="*/ 114617 w 928094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0 h 2334147"/>
                <a:gd name="connsiteX1" fmla="*/ 500252 w 929173"/>
                <a:gd name="connsiteY1" fmla="*/ 0 h 2334147"/>
                <a:gd name="connsiteX2" fmla="*/ 252602 w 929173"/>
                <a:gd name="connsiteY2" fmla="*/ 806757 h 2334147"/>
                <a:gd name="connsiteX3" fmla="*/ 441325 w 929173"/>
                <a:gd name="connsiteY3" fmla="*/ 1519696 h 2334147"/>
                <a:gd name="connsiteX4" fmla="*/ 917575 w 929173"/>
                <a:gd name="connsiteY4" fmla="*/ 1967370 h 2334147"/>
                <a:gd name="connsiteX5" fmla="*/ 628650 w 929173"/>
                <a:gd name="connsiteY5" fmla="*/ 1881645 h 2334147"/>
                <a:gd name="connsiteX6" fmla="*/ 422275 w 929173"/>
                <a:gd name="connsiteY6" fmla="*/ 1834020 h 2334147"/>
                <a:gd name="connsiteX7" fmla="*/ 158750 w 929173"/>
                <a:gd name="connsiteY7" fmla="*/ 1745121 h 2334147"/>
                <a:gd name="connsiteX8" fmla="*/ 0 w 929173"/>
                <a:gd name="connsiteY8" fmla="*/ 1729245 h 2334147"/>
                <a:gd name="connsiteX9" fmla="*/ 139700 w 929173"/>
                <a:gd name="connsiteY9" fmla="*/ 1538745 h 2334147"/>
                <a:gd name="connsiteX10" fmla="*/ 35242 w 929173"/>
                <a:gd name="connsiteY10" fmla="*/ 857557 h 2334147"/>
                <a:gd name="connsiteX11" fmla="*/ 114617 w 929173"/>
                <a:gd name="connsiteY11" fmla="*/ 0 h 2334147"/>
                <a:gd name="connsiteX0" fmla="*/ 114617 w 929173"/>
                <a:gd name="connsiteY0" fmla="*/ 6350 h 2340497"/>
                <a:gd name="connsiteX1" fmla="*/ 430402 w 929173"/>
                <a:gd name="connsiteY1" fmla="*/ 0 h 2340497"/>
                <a:gd name="connsiteX2" fmla="*/ 252602 w 929173"/>
                <a:gd name="connsiteY2" fmla="*/ 813107 h 2340497"/>
                <a:gd name="connsiteX3" fmla="*/ 441325 w 929173"/>
                <a:gd name="connsiteY3" fmla="*/ 1526046 h 2340497"/>
                <a:gd name="connsiteX4" fmla="*/ 917575 w 929173"/>
                <a:gd name="connsiteY4" fmla="*/ 1973720 h 2340497"/>
                <a:gd name="connsiteX5" fmla="*/ 628650 w 929173"/>
                <a:gd name="connsiteY5" fmla="*/ 1887995 h 2340497"/>
                <a:gd name="connsiteX6" fmla="*/ 422275 w 929173"/>
                <a:gd name="connsiteY6" fmla="*/ 1840370 h 2340497"/>
                <a:gd name="connsiteX7" fmla="*/ 158750 w 929173"/>
                <a:gd name="connsiteY7" fmla="*/ 1751471 h 2340497"/>
                <a:gd name="connsiteX8" fmla="*/ 0 w 929173"/>
                <a:gd name="connsiteY8" fmla="*/ 1735595 h 2340497"/>
                <a:gd name="connsiteX9" fmla="*/ 139700 w 929173"/>
                <a:gd name="connsiteY9" fmla="*/ 1545095 h 2340497"/>
                <a:gd name="connsiteX10" fmla="*/ 35242 w 929173"/>
                <a:gd name="connsiteY10" fmla="*/ 863907 h 2340497"/>
                <a:gd name="connsiteX11" fmla="*/ 114617 w 929173"/>
                <a:gd name="connsiteY11" fmla="*/ 6350 h 234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9173" h="2340497">
                  <a:moveTo>
                    <a:pt x="114617" y="6350"/>
                  </a:moveTo>
                  <a:lnTo>
                    <a:pt x="430402" y="0"/>
                  </a:lnTo>
                  <a:lnTo>
                    <a:pt x="252602" y="813107"/>
                  </a:lnTo>
                  <a:cubicBezTo>
                    <a:pt x="349143" y="1088615"/>
                    <a:pt x="408284" y="1386585"/>
                    <a:pt x="441325" y="1526046"/>
                  </a:cubicBezTo>
                  <a:cubicBezTo>
                    <a:pt x="456904" y="1709956"/>
                    <a:pt x="941388" y="1756233"/>
                    <a:pt x="917575" y="1973720"/>
                  </a:cubicBezTo>
                  <a:cubicBezTo>
                    <a:pt x="984779" y="2063678"/>
                    <a:pt x="742950" y="1980070"/>
                    <a:pt x="628650" y="1887995"/>
                  </a:cubicBezTo>
                  <a:cubicBezTo>
                    <a:pt x="933450" y="2170570"/>
                    <a:pt x="619125" y="2369007"/>
                    <a:pt x="422275" y="1840370"/>
                  </a:cubicBezTo>
                  <a:cubicBezTo>
                    <a:pt x="519113" y="2100720"/>
                    <a:pt x="321151" y="2868832"/>
                    <a:pt x="158750" y="1751471"/>
                  </a:cubicBezTo>
                  <a:cubicBezTo>
                    <a:pt x="154517" y="1699612"/>
                    <a:pt x="4233" y="1787454"/>
                    <a:pt x="0" y="1735595"/>
                  </a:cubicBezTo>
                  <a:cubicBezTo>
                    <a:pt x="0" y="1674212"/>
                    <a:pt x="139700" y="1606478"/>
                    <a:pt x="139700" y="1545095"/>
                  </a:cubicBezTo>
                  <a:lnTo>
                    <a:pt x="35242" y="863907"/>
                  </a:lnTo>
                  <a:lnTo>
                    <a:pt x="114617" y="6350"/>
                  </a:ln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12B06C9-02A5-C0D0-AF13-4420AA8167B2}"/>
                </a:ext>
              </a:extLst>
            </p:cNvPr>
            <p:cNvGrpSpPr/>
            <p:nvPr/>
          </p:nvGrpSpPr>
          <p:grpSpPr>
            <a:xfrm>
              <a:off x="3723229" y="3057941"/>
              <a:ext cx="2163916" cy="1429439"/>
              <a:chOff x="3723229" y="3057941"/>
              <a:chExt cx="2163916" cy="1429439"/>
            </a:xfrm>
            <a:solidFill>
              <a:srgbClr val="D11608"/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FF17926B-22D9-9ECB-F26B-597F0E936194}"/>
                  </a:ext>
                </a:extLst>
              </p:cNvPr>
              <p:cNvSpPr/>
              <p:nvPr/>
            </p:nvSpPr>
            <p:spPr>
              <a:xfrm rot="19336408">
                <a:off x="3948215" y="3817218"/>
                <a:ext cx="1938930" cy="670162"/>
              </a:xfrm>
              <a:prstGeom prst="ellipse">
                <a:avLst/>
              </a:prstGeom>
              <a:solidFill>
                <a:srgbClr val="F609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42D6E1C5-8F00-0628-BF01-94AB0E09E9EE}"/>
                  </a:ext>
                </a:extLst>
              </p:cNvPr>
              <p:cNvSpPr/>
              <p:nvPr/>
            </p:nvSpPr>
            <p:spPr>
              <a:xfrm rot="19336408">
                <a:off x="3723230" y="3480669"/>
                <a:ext cx="1938930" cy="670162"/>
              </a:xfrm>
              <a:prstGeom prst="ellipse">
                <a:avLst/>
              </a:prstGeom>
              <a:solidFill>
                <a:srgbClr val="F609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CDAC9907-85E1-0201-13CC-85DCE92DE89B}"/>
                  </a:ext>
                </a:extLst>
              </p:cNvPr>
              <p:cNvSpPr/>
              <p:nvPr/>
            </p:nvSpPr>
            <p:spPr>
              <a:xfrm rot="19336408">
                <a:off x="3723229" y="3057941"/>
                <a:ext cx="1938930" cy="670162"/>
              </a:xfrm>
              <a:prstGeom prst="ellipse">
                <a:avLst/>
              </a:prstGeom>
              <a:solidFill>
                <a:srgbClr val="F6092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BF527C1-BCF1-5694-1619-37C0B1685AD4}"/>
                </a:ext>
              </a:extLst>
            </p:cNvPr>
            <p:cNvSpPr/>
            <p:nvPr/>
          </p:nvSpPr>
          <p:spPr>
            <a:xfrm>
              <a:off x="4579620" y="914399"/>
              <a:ext cx="4107180" cy="4086225"/>
            </a:xfrm>
            <a:prstGeom prst="ellipse">
              <a:avLst/>
            </a:pr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4">
              <a:extLst>
                <a:ext uri="{FF2B5EF4-FFF2-40B4-BE49-F238E27FC236}">
                  <a16:creationId xmlns:a16="http://schemas.microsoft.com/office/drawing/2014/main" id="{6AB27382-9710-78E2-EEAC-C522D5578042}"/>
                </a:ext>
              </a:extLst>
            </p:cNvPr>
            <p:cNvSpPr/>
            <p:nvPr/>
          </p:nvSpPr>
          <p:spPr>
            <a:xfrm>
              <a:off x="4241800" y="1509588"/>
              <a:ext cx="2844121" cy="3040317"/>
            </a:xfrm>
            <a:custGeom>
              <a:avLst/>
              <a:gdLst>
                <a:gd name="connsiteX0" fmla="*/ 0 w 853301"/>
                <a:gd name="connsiteY0" fmla="*/ 0 h 1460311"/>
                <a:gd name="connsiteX1" fmla="*/ 853301 w 853301"/>
                <a:gd name="connsiteY1" fmla="*/ 0 h 1460311"/>
                <a:gd name="connsiteX2" fmla="*/ 853301 w 853301"/>
                <a:gd name="connsiteY2" fmla="*/ 1460311 h 1460311"/>
                <a:gd name="connsiteX3" fmla="*/ 0 w 853301"/>
                <a:gd name="connsiteY3" fmla="*/ 1460311 h 1460311"/>
                <a:gd name="connsiteX4" fmla="*/ 0 w 853301"/>
                <a:gd name="connsiteY4" fmla="*/ 0 h 1460311"/>
                <a:gd name="connsiteX0" fmla="*/ 0 w 948836"/>
                <a:gd name="connsiteY0" fmla="*/ 0 h 1828801"/>
                <a:gd name="connsiteX1" fmla="*/ 948836 w 948836"/>
                <a:gd name="connsiteY1" fmla="*/ 368490 h 1828801"/>
                <a:gd name="connsiteX2" fmla="*/ 948836 w 948836"/>
                <a:gd name="connsiteY2" fmla="*/ 1828801 h 1828801"/>
                <a:gd name="connsiteX3" fmla="*/ 95535 w 948836"/>
                <a:gd name="connsiteY3" fmla="*/ 1828801 h 1828801"/>
                <a:gd name="connsiteX4" fmla="*/ 0 w 948836"/>
                <a:gd name="connsiteY4" fmla="*/ 0 h 1828801"/>
                <a:gd name="connsiteX0" fmla="*/ 0 w 1453803"/>
                <a:gd name="connsiteY0" fmla="*/ 0 h 1828801"/>
                <a:gd name="connsiteX1" fmla="*/ 1453803 w 1453803"/>
                <a:gd name="connsiteY1" fmla="*/ 1337481 h 1828801"/>
                <a:gd name="connsiteX2" fmla="*/ 948836 w 1453803"/>
                <a:gd name="connsiteY2" fmla="*/ 1828801 h 1828801"/>
                <a:gd name="connsiteX3" fmla="*/ 95535 w 1453803"/>
                <a:gd name="connsiteY3" fmla="*/ 1828801 h 1828801"/>
                <a:gd name="connsiteX4" fmla="*/ 0 w 1453803"/>
                <a:gd name="connsiteY4" fmla="*/ 0 h 1828801"/>
                <a:gd name="connsiteX0" fmla="*/ 74746 w 1528549"/>
                <a:gd name="connsiteY0" fmla="*/ 0 h 2156347"/>
                <a:gd name="connsiteX1" fmla="*/ 1528549 w 1528549"/>
                <a:gd name="connsiteY1" fmla="*/ 1337481 h 2156347"/>
                <a:gd name="connsiteX2" fmla="*/ 0 w 1528549"/>
                <a:gd name="connsiteY2" fmla="*/ 2156347 h 2156347"/>
                <a:gd name="connsiteX3" fmla="*/ 170281 w 1528549"/>
                <a:gd name="connsiteY3" fmla="*/ 1828801 h 2156347"/>
                <a:gd name="connsiteX4" fmla="*/ 74746 w 1528549"/>
                <a:gd name="connsiteY4" fmla="*/ 0 h 2156347"/>
                <a:gd name="connsiteX0" fmla="*/ 341194 w 1794997"/>
                <a:gd name="connsiteY0" fmla="*/ 0 h 2156347"/>
                <a:gd name="connsiteX1" fmla="*/ 1794997 w 1794997"/>
                <a:gd name="connsiteY1" fmla="*/ 1337481 h 2156347"/>
                <a:gd name="connsiteX2" fmla="*/ 266448 w 1794997"/>
                <a:gd name="connsiteY2" fmla="*/ 2156347 h 2156347"/>
                <a:gd name="connsiteX3" fmla="*/ 0 w 1794997"/>
                <a:gd name="connsiteY3" fmla="*/ 1596789 h 2156347"/>
                <a:gd name="connsiteX4" fmla="*/ 341194 w 1794997"/>
                <a:gd name="connsiteY4" fmla="*/ 0 h 2156347"/>
                <a:gd name="connsiteX0" fmla="*/ 487671 w 1941474"/>
                <a:gd name="connsiteY0" fmla="*/ 0 h 2156347"/>
                <a:gd name="connsiteX1" fmla="*/ 1941474 w 1941474"/>
                <a:gd name="connsiteY1" fmla="*/ 1337481 h 2156347"/>
                <a:gd name="connsiteX2" fmla="*/ 412925 w 1941474"/>
                <a:gd name="connsiteY2" fmla="*/ 2156347 h 2156347"/>
                <a:gd name="connsiteX3" fmla="*/ 146477 w 1941474"/>
                <a:gd name="connsiteY3" fmla="*/ 1596789 h 2156347"/>
                <a:gd name="connsiteX4" fmla="*/ 10000 w 1941474"/>
                <a:gd name="connsiteY4" fmla="*/ 968992 h 2156347"/>
                <a:gd name="connsiteX5" fmla="*/ 487671 w 1941474"/>
                <a:gd name="connsiteY5" fmla="*/ 0 h 2156347"/>
                <a:gd name="connsiteX0" fmla="*/ 487671 w 2160552"/>
                <a:gd name="connsiteY0" fmla="*/ 0 h 2156347"/>
                <a:gd name="connsiteX1" fmla="*/ 1941474 w 2160552"/>
                <a:gd name="connsiteY1" fmla="*/ 1337481 h 2156347"/>
                <a:gd name="connsiteX2" fmla="*/ 412925 w 2160552"/>
                <a:gd name="connsiteY2" fmla="*/ 2156347 h 2156347"/>
                <a:gd name="connsiteX3" fmla="*/ 146477 w 2160552"/>
                <a:gd name="connsiteY3" fmla="*/ 1596789 h 2156347"/>
                <a:gd name="connsiteX4" fmla="*/ 10000 w 2160552"/>
                <a:gd name="connsiteY4" fmla="*/ 968992 h 2156347"/>
                <a:gd name="connsiteX5" fmla="*/ 487671 w 2160552"/>
                <a:gd name="connsiteY5" fmla="*/ 0 h 2156347"/>
                <a:gd name="connsiteX0" fmla="*/ 487671 w 2161687"/>
                <a:gd name="connsiteY0" fmla="*/ 357770 h 2514117"/>
                <a:gd name="connsiteX1" fmla="*/ 1941474 w 2161687"/>
                <a:gd name="connsiteY1" fmla="*/ 1695251 h 2514117"/>
                <a:gd name="connsiteX2" fmla="*/ 412925 w 2161687"/>
                <a:gd name="connsiteY2" fmla="*/ 2514117 h 2514117"/>
                <a:gd name="connsiteX3" fmla="*/ 146477 w 2161687"/>
                <a:gd name="connsiteY3" fmla="*/ 1954559 h 2514117"/>
                <a:gd name="connsiteX4" fmla="*/ 10000 w 2161687"/>
                <a:gd name="connsiteY4" fmla="*/ 1326762 h 2514117"/>
                <a:gd name="connsiteX5" fmla="*/ 487671 w 2161687"/>
                <a:gd name="connsiteY5" fmla="*/ 357770 h 2514117"/>
                <a:gd name="connsiteX0" fmla="*/ 698004 w 2372020"/>
                <a:gd name="connsiteY0" fmla="*/ 357770 h 2514117"/>
                <a:gd name="connsiteX1" fmla="*/ 2151807 w 2372020"/>
                <a:gd name="connsiteY1" fmla="*/ 1695251 h 2514117"/>
                <a:gd name="connsiteX2" fmla="*/ 623258 w 2372020"/>
                <a:gd name="connsiteY2" fmla="*/ 2514117 h 2514117"/>
                <a:gd name="connsiteX3" fmla="*/ 356810 w 2372020"/>
                <a:gd name="connsiteY3" fmla="*/ 1954559 h 2514117"/>
                <a:gd name="connsiteX4" fmla="*/ 220333 w 2372020"/>
                <a:gd name="connsiteY4" fmla="*/ 1326762 h 2514117"/>
                <a:gd name="connsiteX5" fmla="*/ 698004 w 2372020"/>
                <a:gd name="connsiteY5" fmla="*/ 357770 h 2514117"/>
                <a:gd name="connsiteX0" fmla="*/ 743698 w 2417714"/>
                <a:gd name="connsiteY0" fmla="*/ 357770 h 2514117"/>
                <a:gd name="connsiteX1" fmla="*/ 2197501 w 2417714"/>
                <a:gd name="connsiteY1" fmla="*/ 1695251 h 2514117"/>
                <a:gd name="connsiteX2" fmla="*/ 668952 w 2417714"/>
                <a:gd name="connsiteY2" fmla="*/ 2514117 h 2514117"/>
                <a:gd name="connsiteX3" fmla="*/ 402504 w 2417714"/>
                <a:gd name="connsiteY3" fmla="*/ 1954559 h 2514117"/>
                <a:gd name="connsiteX4" fmla="*/ 266027 w 2417714"/>
                <a:gd name="connsiteY4" fmla="*/ 1326762 h 2514117"/>
                <a:gd name="connsiteX5" fmla="*/ 743698 w 2417714"/>
                <a:gd name="connsiteY5" fmla="*/ 357770 h 2514117"/>
                <a:gd name="connsiteX0" fmla="*/ 733916 w 2407932"/>
                <a:gd name="connsiteY0" fmla="*/ 357770 h 2514117"/>
                <a:gd name="connsiteX1" fmla="*/ 2187719 w 2407932"/>
                <a:gd name="connsiteY1" fmla="*/ 1695251 h 2514117"/>
                <a:gd name="connsiteX2" fmla="*/ 659170 w 2407932"/>
                <a:gd name="connsiteY2" fmla="*/ 2514117 h 2514117"/>
                <a:gd name="connsiteX3" fmla="*/ 392722 w 2407932"/>
                <a:gd name="connsiteY3" fmla="*/ 1954559 h 2514117"/>
                <a:gd name="connsiteX4" fmla="*/ 256245 w 2407932"/>
                <a:gd name="connsiteY4" fmla="*/ 1326762 h 2514117"/>
                <a:gd name="connsiteX5" fmla="*/ 733916 w 2407932"/>
                <a:gd name="connsiteY5" fmla="*/ 357770 h 2514117"/>
                <a:gd name="connsiteX0" fmla="*/ 727953 w 2401969"/>
                <a:gd name="connsiteY0" fmla="*/ 357770 h 2514117"/>
                <a:gd name="connsiteX1" fmla="*/ 2181756 w 2401969"/>
                <a:gd name="connsiteY1" fmla="*/ 1695251 h 2514117"/>
                <a:gd name="connsiteX2" fmla="*/ 653207 w 2401969"/>
                <a:gd name="connsiteY2" fmla="*/ 2514117 h 2514117"/>
                <a:gd name="connsiteX3" fmla="*/ 386759 w 2401969"/>
                <a:gd name="connsiteY3" fmla="*/ 1954559 h 2514117"/>
                <a:gd name="connsiteX4" fmla="*/ 250282 w 2401969"/>
                <a:gd name="connsiteY4" fmla="*/ 1326762 h 2514117"/>
                <a:gd name="connsiteX5" fmla="*/ 727953 w 2401969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4117"/>
                <a:gd name="connsiteX1" fmla="*/ 2193685 w 2413898"/>
                <a:gd name="connsiteY1" fmla="*/ 1695251 h 2514117"/>
                <a:gd name="connsiteX2" fmla="*/ 665136 w 2413898"/>
                <a:gd name="connsiteY2" fmla="*/ 2514117 h 2514117"/>
                <a:gd name="connsiteX3" fmla="*/ 398688 w 2413898"/>
                <a:gd name="connsiteY3" fmla="*/ 1954559 h 2514117"/>
                <a:gd name="connsiteX4" fmla="*/ 262211 w 2413898"/>
                <a:gd name="connsiteY4" fmla="*/ 1326762 h 2514117"/>
                <a:gd name="connsiteX5" fmla="*/ 739882 w 2413898"/>
                <a:gd name="connsiteY5" fmla="*/ 357770 h 2514117"/>
                <a:gd name="connsiteX0" fmla="*/ 739882 w 2413898"/>
                <a:gd name="connsiteY0" fmla="*/ 357770 h 2515330"/>
                <a:gd name="connsiteX1" fmla="*/ 2193685 w 2413898"/>
                <a:gd name="connsiteY1" fmla="*/ 1695251 h 2515330"/>
                <a:gd name="connsiteX2" fmla="*/ 665136 w 2413898"/>
                <a:gd name="connsiteY2" fmla="*/ 2514117 h 2515330"/>
                <a:gd name="connsiteX3" fmla="*/ 398688 w 2413898"/>
                <a:gd name="connsiteY3" fmla="*/ 1954559 h 2515330"/>
                <a:gd name="connsiteX4" fmla="*/ 262211 w 2413898"/>
                <a:gd name="connsiteY4" fmla="*/ 1326762 h 2515330"/>
                <a:gd name="connsiteX5" fmla="*/ 739882 w 2413898"/>
                <a:gd name="connsiteY5" fmla="*/ 357770 h 2515330"/>
                <a:gd name="connsiteX0" fmla="*/ 739882 w 2413898"/>
                <a:gd name="connsiteY0" fmla="*/ 357770 h 2783626"/>
                <a:gd name="connsiteX1" fmla="*/ 2193685 w 2413898"/>
                <a:gd name="connsiteY1" fmla="*/ 1695251 h 2783626"/>
                <a:gd name="connsiteX2" fmla="*/ 665136 w 2413898"/>
                <a:gd name="connsiteY2" fmla="*/ 2514117 h 2783626"/>
                <a:gd name="connsiteX3" fmla="*/ 398688 w 2413898"/>
                <a:gd name="connsiteY3" fmla="*/ 1954559 h 2783626"/>
                <a:gd name="connsiteX4" fmla="*/ 262211 w 2413898"/>
                <a:gd name="connsiteY4" fmla="*/ 1326762 h 2783626"/>
                <a:gd name="connsiteX5" fmla="*/ 739882 w 2413898"/>
                <a:gd name="connsiteY5" fmla="*/ 357770 h 2783626"/>
                <a:gd name="connsiteX0" fmla="*/ 739882 w 2413898"/>
                <a:gd name="connsiteY0" fmla="*/ 357770 h 2792061"/>
                <a:gd name="connsiteX1" fmla="*/ 2193685 w 2413898"/>
                <a:gd name="connsiteY1" fmla="*/ 1695251 h 2792061"/>
                <a:gd name="connsiteX2" fmla="*/ 665136 w 2413898"/>
                <a:gd name="connsiteY2" fmla="*/ 2514117 h 2792061"/>
                <a:gd name="connsiteX3" fmla="*/ 398688 w 2413898"/>
                <a:gd name="connsiteY3" fmla="*/ 1954559 h 2792061"/>
                <a:gd name="connsiteX4" fmla="*/ 262211 w 2413898"/>
                <a:gd name="connsiteY4" fmla="*/ 1326762 h 2792061"/>
                <a:gd name="connsiteX5" fmla="*/ 739882 w 2413898"/>
                <a:gd name="connsiteY5" fmla="*/ 357770 h 2792061"/>
                <a:gd name="connsiteX0" fmla="*/ 739882 w 2413898"/>
                <a:gd name="connsiteY0" fmla="*/ 357770 h 2792061"/>
                <a:gd name="connsiteX1" fmla="*/ 2193685 w 2413898"/>
                <a:gd name="connsiteY1" fmla="*/ 1695251 h 2792061"/>
                <a:gd name="connsiteX2" fmla="*/ 665136 w 2413898"/>
                <a:gd name="connsiteY2" fmla="*/ 2514117 h 2792061"/>
                <a:gd name="connsiteX3" fmla="*/ 398688 w 2413898"/>
                <a:gd name="connsiteY3" fmla="*/ 1954559 h 2792061"/>
                <a:gd name="connsiteX4" fmla="*/ 262211 w 2413898"/>
                <a:gd name="connsiteY4" fmla="*/ 1326762 h 2792061"/>
                <a:gd name="connsiteX5" fmla="*/ 739882 w 2413898"/>
                <a:gd name="connsiteY5" fmla="*/ 357770 h 2792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3898" h="2792061">
                  <a:moveTo>
                    <a:pt x="739882" y="357770"/>
                  </a:moveTo>
                  <a:cubicBezTo>
                    <a:pt x="1238131" y="-151746"/>
                    <a:pt x="3032917" y="-415603"/>
                    <a:pt x="2193685" y="1695251"/>
                  </a:cubicBezTo>
                  <a:cubicBezTo>
                    <a:pt x="2107250" y="2036445"/>
                    <a:pt x="656037" y="3360278"/>
                    <a:pt x="665136" y="2514117"/>
                  </a:cubicBezTo>
                  <a:cubicBezTo>
                    <a:pt x="453491" y="2532315"/>
                    <a:pt x="269140" y="2345794"/>
                    <a:pt x="398688" y="1954559"/>
                  </a:cubicBezTo>
                  <a:cubicBezTo>
                    <a:pt x="366844" y="1899968"/>
                    <a:pt x="-74434" y="2118332"/>
                    <a:pt x="262211" y="1326762"/>
                  </a:cubicBezTo>
                  <a:cubicBezTo>
                    <a:pt x="-397429" y="1686152"/>
                    <a:pt x="348646" y="421459"/>
                    <a:pt x="739882" y="357770"/>
                  </a:cubicBezTo>
                  <a:close/>
                </a:path>
              </a:pathLst>
            </a:custGeom>
            <a:solidFill>
              <a:srgbClr val="D7914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326207F-F7A2-C494-4192-6CE95FC42A48}"/>
                </a:ext>
              </a:extLst>
            </p:cNvPr>
            <p:cNvSpPr/>
            <p:nvPr/>
          </p:nvSpPr>
          <p:spPr>
            <a:xfrm rot="243300">
              <a:off x="6639002" y="1002736"/>
              <a:ext cx="2088552" cy="3115314"/>
            </a:xfrm>
            <a:custGeom>
              <a:avLst/>
              <a:gdLst>
                <a:gd name="connsiteX0" fmla="*/ 275394 w 2293144"/>
                <a:gd name="connsiteY0" fmla="*/ 0 h 3060278"/>
                <a:gd name="connsiteX1" fmla="*/ 449522 w 2293144"/>
                <a:gd name="connsiteY1" fmla="*/ 8748 h 3060278"/>
                <a:gd name="connsiteX2" fmla="*/ 2293144 w 2293144"/>
                <a:gd name="connsiteY2" fmla="*/ 2041313 h 3060278"/>
                <a:gd name="connsiteX3" fmla="*/ 2045287 w 2293144"/>
                <a:gd name="connsiteY3" fmla="*/ 3015182 h 3060278"/>
                <a:gd name="connsiteX4" fmla="*/ 2017750 w 2293144"/>
                <a:gd name="connsiteY4" fmla="*/ 3060278 h 3060278"/>
                <a:gd name="connsiteX5" fmla="*/ 1843622 w 2293144"/>
                <a:gd name="connsiteY5" fmla="*/ 3051530 h 3060278"/>
                <a:gd name="connsiteX6" fmla="*/ 0 w 2293144"/>
                <a:gd name="connsiteY6" fmla="*/ 1018965 h 3060278"/>
                <a:gd name="connsiteX7" fmla="*/ 247857 w 2293144"/>
                <a:gd name="connsiteY7" fmla="*/ 45096 h 3060278"/>
                <a:gd name="connsiteX8" fmla="*/ 275394 w 2293144"/>
                <a:gd name="connsiteY8" fmla="*/ 0 h 3060278"/>
                <a:gd name="connsiteX0" fmla="*/ 275394 w 2293144"/>
                <a:gd name="connsiteY0" fmla="*/ 0 h 3060278"/>
                <a:gd name="connsiteX1" fmla="*/ 449522 w 2293144"/>
                <a:gd name="connsiteY1" fmla="*/ 8748 h 3060278"/>
                <a:gd name="connsiteX2" fmla="*/ 2293144 w 2293144"/>
                <a:gd name="connsiteY2" fmla="*/ 2041313 h 3060278"/>
                <a:gd name="connsiteX3" fmla="*/ 2045287 w 2293144"/>
                <a:gd name="connsiteY3" fmla="*/ 3015182 h 3060278"/>
                <a:gd name="connsiteX4" fmla="*/ 2017750 w 2293144"/>
                <a:gd name="connsiteY4" fmla="*/ 3060278 h 3060278"/>
                <a:gd name="connsiteX5" fmla="*/ 1843622 w 2293144"/>
                <a:gd name="connsiteY5" fmla="*/ 3051530 h 3060278"/>
                <a:gd name="connsiteX6" fmla="*/ 0 w 2293144"/>
                <a:gd name="connsiteY6" fmla="*/ 1018965 h 3060278"/>
                <a:gd name="connsiteX7" fmla="*/ 423436 w 2293144"/>
                <a:gd name="connsiteY7" fmla="*/ 815659 h 3060278"/>
                <a:gd name="connsiteX8" fmla="*/ 275394 w 2293144"/>
                <a:gd name="connsiteY8" fmla="*/ 0 h 3060278"/>
                <a:gd name="connsiteX0" fmla="*/ 536746 w 2293144"/>
                <a:gd name="connsiteY0" fmla="*/ 265557 h 3051530"/>
                <a:gd name="connsiteX1" fmla="*/ 449522 w 2293144"/>
                <a:gd name="connsiteY1" fmla="*/ 0 h 3051530"/>
                <a:gd name="connsiteX2" fmla="*/ 2293144 w 2293144"/>
                <a:gd name="connsiteY2" fmla="*/ 2032565 h 3051530"/>
                <a:gd name="connsiteX3" fmla="*/ 2045287 w 2293144"/>
                <a:gd name="connsiteY3" fmla="*/ 3006434 h 3051530"/>
                <a:gd name="connsiteX4" fmla="*/ 2017750 w 2293144"/>
                <a:gd name="connsiteY4" fmla="*/ 3051530 h 3051530"/>
                <a:gd name="connsiteX5" fmla="*/ 1843622 w 2293144"/>
                <a:gd name="connsiteY5" fmla="*/ 3042782 h 3051530"/>
                <a:gd name="connsiteX6" fmla="*/ 0 w 2293144"/>
                <a:gd name="connsiteY6" fmla="*/ 1010217 h 3051530"/>
                <a:gd name="connsiteX7" fmla="*/ 423436 w 2293144"/>
                <a:gd name="connsiteY7" fmla="*/ 806911 h 3051530"/>
                <a:gd name="connsiteX8" fmla="*/ 536746 w 2293144"/>
                <a:gd name="connsiteY8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468498 w 1918020"/>
                <a:gd name="connsiteY5" fmla="*/ 3042782 h 3051530"/>
                <a:gd name="connsiteX6" fmla="*/ 170670 w 1918020"/>
                <a:gd name="connsiteY6" fmla="*/ 1525361 h 3051530"/>
                <a:gd name="connsiteX7" fmla="*/ 48312 w 1918020"/>
                <a:gd name="connsiteY7" fmla="*/ 806911 h 3051530"/>
                <a:gd name="connsiteX8" fmla="*/ 161622 w 1918020"/>
                <a:gd name="connsiteY8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468498 w 1918020"/>
                <a:gd name="connsiteY5" fmla="*/ 3042782 h 3051530"/>
                <a:gd name="connsiteX6" fmla="*/ 409777 w 1918020"/>
                <a:gd name="connsiteY6" fmla="*/ 2189152 h 3051530"/>
                <a:gd name="connsiteX7" fmla="*/ 170670 w 1918020"/>
                <a:gd name="connsiteY7" fmla="*/ 1525361 h 3051530"/>
                <a:gd name="connsiteX8" fmla="*/ 48312 w 1918020"/>
                <a:gd name="connsiteY8" fmla="*/ 806911 h 3051530"/>
                <a:gd name="connsiteX9" fmla="*/ 161622 w 1918020"/>
                <a:gd name="connsiteY9" fmla="*/ 265557 h 3051530"/>
                <a:gd name="connsiteX0" fmla="*/ 161622 w 1918020"/>
                <a:gd name="connsiteY0" fmla="*/ 265557 h 3051530"/>
                <a:gd name="connsiteX1" fmla="*/ 74398 w 1918020"/>
                <a:gd name="connsiteY1" fmla="*/ 0 h 3051530"/>
                <a:gd name="connsiteX2" fmla="*/ 1918020 w 1918020"/>
                <a:gd name="connsiteY2" fmla="*/ 2032565 h 3051530"/>
                <a:gd name="connsiteX3" fmla="*/ 1670163 w 1918020"/>
                <a:gd name="connsiteY3" fmla="*/ 3006434 h 3051530"/>
                <a:gd name="connsiteX4" fmla="*/ 1642626 w 1918020"/>
                <a:gd name="connsiteY4" fmla="*/ 3051530 h 3051530"/>
                <a:gd name="connsiteX5" fmla="*/ 1014075 w 1918020"/>
                <a:gd name="connsiteY5" fmla="*/ 2559356 h 3051530"/>
                <a:gd name="connsiteX6" fmla="*/ 409777 w 1918020"/>
                <a:gd name="connsiteY6" fmla="*/ 2189152 h 3051530"/>
                <a:gd name="connsiteX7" fmla="*/ 170670 w 1918020"/>
                <a:gd name="connsiteY7" fmla="*/ 1525361 h 3051530"/>
                <a:gd name="connsiteX8" fmla="*/ 48312 w 1918020"/>
                <a:gd name="connsiteY8" fmla="*/ 806911 h 3051530"/>
                <a:gd name="connsiteX9" fmla="*/ 161622 w 1918020"/>
                <a:gd name="connsiteY9" fmla="*/ 265557 h 3051530"/>
                <a:gd name="connsiteX0" fmla="*/ 161622 w 1918020"/>
                <a:gd name="connsiteY0" fmla="*/ 265557 h 3006434"/>
                <a:gd name="connsiteX1" fmla="*/ 74398 w 1918020"/>
                <a:gd name="connsiteY1" fmla="*/ 0 h 3006434"/>
                <a:gd name="connsiteX2" fmla="*/ 1918020 w 1918020"/>
                <a:gd name="connsiteY2" fmla="*/ 2032565 h 3006434"/>
                <a:gd name="connsiteX3" fmla="*/ 1670163 w 1918020"/>
                <a:gd name="connsiteY3" fmla="*/ 3006434 h 3006434"/>
                <a:gd name="connsiteX4" fmla="*/ 1504293 w 1918020"/>
                <a:gd name="connsiteY4" fmla="*/ 2851260 h 3006434"/>
                <a:gd name="connsiteX5" fmla="*/ 1014075 w 1918020"/>
                <a:gd name="connsiteY5" fmla="*/ 2559356 h 3006434"/>
                <a:gd name="connsiteX6" fmla="*/ 409777 w 1918020"/>
                <a:gd name="connsiteY6" fmla="*/ 2189152 h 3006434"/>
                <a:gd name="connsiteX7" fmla="*/ 170670 w 1918020"/>
                <a:gd name="connsiteY7" fmla="*/ 1525361 h 3006434"/>
                <a:gd name="connsiteX8" fmla="*/ 48312 w 1918020"/>
                <a:gd name="connsiteY8" fmla="*/ 806911 h 3006434"/>
                <a:gd name="connsiteX9" fmla="*/ 161622 w 1918020"/>
                <a:gd name="connsiteY9" fmla="*/ 265557 h 3006434"/>
                <a:gd name="connsiteX0" fmla="*/ 161622 w 1918020"/>
                <a:gd name="connsiteY0" fmla="*/ 265557 h 3020543"/>
                <a:gd name="connsiteX1" fmla="*/ 74398 w 1918020"/>
                <a:gd name="connsiteY1" fmla="*/ 0 h 3020543"/>
                <a:gd name="connsiteX2" fmla="*/ 1918020 w 1918020"/>
                <a:gd name="connsiteY2" fmla="*/ 2032565 h 3020543"/>
                <a:gd name="connsiteX3" fmla="*/ 1670163 w 1918020"/>
                <a:gd name="connsiteY3" fmla="*/ 3006434 h 3020543"/>
                <a:gd name="connsiteX4" fmla="*/ 1504293 w 1918020"/>
                <a:gd name="connsiteY4" fmla="*/ 2851260 h 3020543"/>
                <a:gd name="connsiteX5" fmla="*/ 1014075 w 1918020"/>
                <a:gd name="connsiteY5" fmla="*/ 2559356 h 3020543"/>
                <a:gd name="connsiteX6" fmla="*/ 409777 w 1918020"/>
                <a:gd name="connsiteY6" fmla="*/ 2189152 h 3020543"/>
                <a:gd name="connsiteX7" fmla="*/ 170670 w 1918020"/>
                <a:gd name="connsiteY7" fmla="*/ 1525361 h 3020543"/>
                <a:gd name="connsiteX8" fmla="*/ 48312 w 1918020"/>
                <a:gd name="connsiteY8" fmla="*/ 806911 h 3020543"/>
                <a:gd name="connsiteX9" fmla="*/ 161622 w 1918020"/>
                <a:gd name="connsiteY9" fmla="*/ 265557 h 3020543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161622 w 1918020"/>
                <a:gd name="connsiteY0" fmla="*/ 265557 h 3120575"/>
                <a:gd name="connsiteX1" fmla="*/ 74398 w 1918020"/>
                <a:gd name="connsiteY1" fmla="*/ 0 h 3120575"/>
                <a:gd name="connsiteX2" fmla="*/ 1918020 w 1918020"/>
                <a:gd name="connsiteY2" fmla="*/ 2032565 h 3120575"/>
                <a:gd name="connsiteX3" fmla="*/ 1670163 w 1918020"/>
                <a:gd name="connsiteY3" fmla="*/ 3006434 h 3120575"/>
                <a:gd name="connsiteX4" fmla="*/ 1504293 w 1918020"/>
                <a:gd name="connsiteY4" fmla="*/ 2851260 h 3120575"/>
                <a:gd name="connsiteX5" fmla="*/ 1014075 w 1918020"/>
                <a:gd name="connsiteY5" fmla="*/ 2559356 h 3120575"/>
                <a:gd name="connsiteX6" fmla="*/ 409777 w 1918020"/>
                <a:gd name="connsiteY6" fmla="*/ 2189152 h 3120575"/>
                <a:gd name="connsiteX7" fmla="*/ 170670 w 1918020"/>
                <a:gd name="connsiteY7" fmla="*/ 1525361 h 3120575"/>
                <a:gd name="connsiteX8" fmla="*/ 48312 w 1918020"/>
                <a:gd name="connsiteY8" fmla="*/ 806911 h 3120575"/>
                <a:gd name="connsiteX9" fmla="*/ 161622 w 1918020"/>
                <a:gd name="connsiteY9" fmla="*/ 265557 h 3120575"/>
                <a:gd name="connsiteX0" fmla="*/ 265377 w 2021775"/>
                <a:gd name="connsiteY0" fmla="*/ 265557 h 3120575"/>
                <a:gd name="connsiteX1" fmla="*/ 178153 w 2021775"/>
                <a:gd name="connsiteY1" fmla="*/ 0 h 3120575"/>
                <a:gd name="connsiteX2" fmla="*/ 2021775 w 2021775"/>
                <a:gd name="connsiteY2" fmla="*/ 2032565 h 3120575"/>
                <a:gd name="connsiteX3" fmla="*/ 1773918 w 2021775"/>
                <a:gd name="connsiteY3" fmla="*/ 3006434 h 3120575"/>
                <a:gd name="connsiteX4" fmla="*/ 1608048 w 2021775"/>
                <a:gd name="connsiteY4" fmla="*/ 2851260 h 3120575"/>
                <a:gd name="connsiteX5" fmla="*/ 1117830 w 2021775"/>
                <a:gd name="connsiteY5" fmla="*/ 2559356 h 3120575"/>
                <a:gd name="connsiteX6" fmla="*/ 513532 w 2021775"/>
                <a:gd name="connsiteY6" fmla="*/ 2189152 h 3120575"/>
                <a:gd name="connsiteX7" fmla="*/ 274425 w 2021775"/>
                <a:gd name="connsiteY7" fmla="*/ 1525361 h 3120575"/>
                <a:gd name="connsiteX8" fmla="*/ 152067 w 2021775"/>
                <a:gd name="connsiteY8" fmla="*/ 806911 h 3120575"/>
                <a:gd name="connsiteX9" fmla="*/ 265377 w 2021775"/>
                <a:gd name="connsiteY9" fmla="*/ 265557 h 3120575"/>
                <a:gd name="connsiteX0" fmla="*/ 304606 w 2061004"/>
                <a:gd name="connsiteY0" fmla="*/ 265557 h 3120575"/>
                <a:gd name="connsiteX1" fmla="*/ 217382 w 2061004"/>
                <a:gd name="connsiteY1" fmla="*/ 0 h 3120575"/>
                <a:gd name="connsiteX2" fmla="*/ 2061004 w 2061004"/>
                <a:gd name="connsiteY2" fmla="*/ 2032565 h 3120575"/>
                <a:gd name="connsiteX3" fmla="*/ 1813147 w 2061004"/>
                <a:gd name="connsiteY3" fmla="*/ 3006434 h 3120575"/>
                <a:gd name="connsiteX4" fmla="*/ 1647277 w 2061004"/>
                <a:gd name="connsiteY4" fmla="*/ 2851260 h 3120575"/>
                <a:gd name="connsiteX5" fmla="*/ 1157059 w 2061004"/>
                <a:gd name="connsiteY5" fmla="*/ 2559356 h 3120575"/>
                <a:gd name="connsiteX6" fmla="*/ 552761 w 2061004"/>
                <a:gd name="connsiteY6" fmla="*/ 2189152 h 3120575"/>
                <a:gd name="connsiteX7" fmla="*/ 313654 w 2061004"/>
                <a:gd name="connsiteY7" fmla="*/ 1525361 h 3120575"/>
                <a:gd name="connsiteX8" fmla="*/ 191296 w 2061004"/>
                <a:gd name="connsiteY8" fmla="*/ 806911 h 3120575"/>
                <a:gd name="connsiteX9" fmla="*/ 304606 w 2061004"/>
                <a:gd name="connsiteY9" fmla="*/ 265557 h 3120575"/>
                <a:gd name="connsiteX0" fmla="*/ 339727 w 2096125"/>
                <a:gd name="connsiteY0" fmla="*/ 265557 h 3120575"/>
                <a:gd name="connsiteX1" fmla="*/ 252503 w 2096125"/>
                <a:gd name="connsiteY1" fmla="*/ 0 h 3120575"/>
                <a:gd name="connsiteX2" fmla="*/ 2096125 w 2096125"/>
                <a:gd name="connsiteY2" fmla="*/ 2032565 h 3120575"/>
                <a:gd name="connsiteX3" fmla="*/ 1848268 w 2096125"/>
                <a:gd name="connsiteY3" fmla="*/ 3006434 h 3120575"/>
                <a:gd name="connsiteX4" fmla="*/ 1682398 w 2096125"/>
                <a:gd name="connsiteY4" fmla="*/ 2851260 h 3120575"/>
                <a:gd name="connsiteX5" fmla="*/ 1192180 w 2096125"/>
                <a:gd name="connsiteY5" fmla="*/ 2559356 h 3120575"/>
                <a:gd name="connsiteX6" fmla="*/ 587882 w 2096125"/>
                <a:gd name="connsiteY6" fmla="*/ 2189152 h 3120575"/>
                <a:gd name="connsiteX7" fmla="*/ 348775 w 2096125"/>
                <a:gd name="connsiteY7" fmla="*/ 1525361 h 3120575"/>
                <a:gd name="connsiteX8" fmla="*/ 226417 w 2096125"/>
                <a:gd name="connsiteY8" fmla="*/ 806911 h 3120575"/>
                <a:gd name="connsiteX9" fmla="*/ 339727 w 2096125"/>
                <a:gd name="connsiteY9" fmla="*/ 265557 h 3120575"/>
                <a:gd name="connsiteX0" fmla="*/ 376438 w 2132836"/>
                <a:gd name="connsiteY0" fmla="*/ 265557 h 3120575"/>
                <a:gd name="connsiteX1" fmla="*/ 289214 w 2132836"/>
                <a:gd name="connsiteY1" fmla="*/ 0 h 3120575"/>
                <a:gd name="connsiteX2" fmla="*/ 2132836 w 2132836"/>
                <a:gd name="connsiteY2" fmla="*/ 2032565 h 3120575"/>
                <a:gd name="connsiteX3" fmla="*/ 1884979 w 2132836"/>
                <a:gd name="connsiteY3" fmla="*/ 3006434 h 3120575"/>
                <a:gd name="connsiteX4" fmla="*/ 1719109 w 2132836"/>
                <a:gd name="connsiteY4" fmla="*/ 2851260 h 3120575"/>
                <a:gd name="connsiteX5" fmla="*/ 1228891 w 2132836"/>
                <a:gd name="connsiteY5" fmla="*/ 2559356 h 3120575"/>
                <a:gd name="connsiteX6" fmla="*/ 624593 w 2132836"/>
                <a:gd name="connsiteY6" fmla="*/ 2189152 h 3120575"/>
                <a:gd name="connsiteX7" fmla="*/ 385486 w 2132836"/>
                <a:gd name="connsiteY7" fmla="*/ 1525361 h 3120575"/>
                <a:gd name="connsiteX8" fmla="*/ 263128 w 2132836"/>
                <a:gd name="connsiteY8" fmla="*/ 806911 h 3120575"/>
                <a:gd name="connsiteX9" fmla="*/ 376438 w 2132836"/>
                <a:gd name="connsiteY9" fmla="*/ 265557 h 3120575"/>
                <a:gd name="connsiteX0" fmla="*/ 322676 w 2079074"/>
                <a:gd name="connsiteY0" fmla="*/ 265557 h 3120575"/>
                <a:gd name="connsiteX1" fmla="*/ 235452 w 2079074"/>
                <a:gd name="connsiteY1" fmla="*/ 0 h 3120575"/>
                <a:gd name="connsiteX2" fmla="*/ 2079074 w 2079074"/>
                <a:gd name="connsiteY2" fmla="*/ 2032565 h 3120575"/>
                <a:gd name="connsiteX3" fmla="*/ 1831217 w 2079074"/>
                <a:gd name="connsiteY3" fmla="*/ 3006434 h 3120575"/>
                <a:gd name="connsiteX4" fmla="*/ 1665347 w 2079074"/>
                <a:gd name="connsiteY4" fmla="*/ 2851260 h 3120575"/>
                <a:gd name="connsiteX5" fmla="*/ 1175129 w 2079074"/>
                <a:gd name="connsiteY5" fmla="*/ 2559356 h 3120575"/>
                <a:gd name="connsiteX6" fmla="*/ 570831 w 2079074"/>
                <a:gd name="connsiteY6" fmla="*/ 2189152 h 3120575"/>
                <a:gd name="connsiteX7" fmla="*/ 331724 w 2079074"/>
                <a:gd name="connsiteY7" fmla="*/ 1525361 h 3120575"/>
                <a:gd name="connsiteX8" fmla="*/ 209366 w 2079074"/>
                <a:gd name="connsiteY8" fmla="*/ 806911 h 3120575"/>
                <a:gd name="connsiteX9" fmla="*/ 322676 w 2079074"/>
                <a:gd name="connsiteY9" fmla="*/ 265557 h 3120575"/>
                <a:gd name="connsiteX0" fmla="*/ 322676 w 2079074"/>
                <a:gd name="connsiteY0" fmla="*/ 265557 h 3120575"/>
                <a:gd name="connsiteX1" fmla="*/ 235452 w 2079074"/>
                <a:gd name="connsiteY1" fmla="*/ 0 h 3120575"/>
                <a:gd name="connsiteX2" fmla="*/ 2079074 w 2079074"/>
                <a:gd name="connsiteY2" fmla="*/ 2032565 h 3120575"/>
                <a:gd name="connsiteX3" fmla="*/ 1831217 w 2079074"/>
                <a:gd name="connsiteY3" fmla="*/ 3006434 h 3120575"/>
                <a:gd name="connsiteX4" fmla="*/ 1665347 w 2079074"/>
                <a:gd name="connsiteY4" fmla="*/ 2851260 h 3120575"/>
                <a:gd name="connsiteX5" fmla="*/ 1175129 w 2079074"/>
                <a:gd name="connsiteY5" fmla="*/ 2559356 h 3120575"/>
                <a:gd name="connsiteX6" fmla="*/ 570831 w 2079074"/>
                <a:gd name="connsiteY6" fmla="*/ 2189152 h 3120575"/>
                <a:gd name="connsiteX7" fmla="*/ 331724 w 2079074"/>
                <a:gd name="connsiteY7" fmla="*/ 1525361 h 3120575"/>
                <a:gd name="connsiteX8" fmla="*/ 209366 w 2079074"/>
                <a:gd name="connsiteY8" fmla="*/ 806911 h 3120575"/>
                <a:gd name="connsiteX9" fmla="*/ 322676 w 2079074"/>
                <a:gd name="connsiteY9" fmla="*/ 265557 h 312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79074" h="3120575">
                  <a:moveTo>
                    <a:pt x="322676" y="265557"/>
                  </a:moveTo>
                  <a:cubicBezTo>
                    <a:pt x="216245" y="163424"/>
                    <a:pt x="264527" y="88519"/>
                    <a:pt x="235452" y="0"/>
                  </a:cubicBezTo>
                  <a:cubicBezTo>
                    <a:pt x="1270987" y="104628"/>
                    <a:pt x="2079074" y="974709"/>
                    <a:pt x="2079074" y="2032565"/>
                  </a:cubicBezTo>
                  <a:cubicBezTo>
                    <a:pt x="2079074" y="2385184"/>
                    <a:pt x="1989287" y="2716939"/>
                    <a:pt x="1831217" y="3006434"/>
                  </a:cubicBezTo>
                  <a:cubicBezTo>
                    <a:pt x="1745597" y="3200357"/>
                    <a:pt x="1656716" y="3146239"/>
                    <a:pt x="1665347" y="2851260"/>
                  </a:cubicBezTo>
                  <a:cubicBezTo>
                    <a:pt x="1508570" y="3049506"/>
                    <a:pt x="1056245" y="3254378"/>
                    <a:pt x="1175129" y="2559356"/>
                  </a:cubicBezTo>
                  <a:cubicBezTo>
                    <a:pt x="735197" y="3104384"/>
                    <a:pt x="342903" y="2573811"/>
                    <a:pt x="570831" y="2189152"/>
                  </a:cubicBezTo>
                  <a:cubicBezTo>
                    <a:pt x="42085" y="2445393"/>
                    <a:pt x="178891" y="1803199"/>
                    <a:pt x="331724" y="1525361"/>
                  </a:cubicBezTo>
                  <a:cubicBezTo>
                    <a:pt x="-78837" y="1577437"/>
                    <a:pt x="-50049" y="1103591"/>
                    <a:pt x="209366" y="806911"/>
                  </a:cubicBezTo>
                  <a:cubicBezTo>
                    <a:pt x="-222085" y="742482"/>
                    <a:pt x="113933" y="369005"/>
                    <a:pt x="322676" y="265557"/>
                  </a:cubicBezTo>
                  <a:close/>
                </a:path>
              </a:pathLst>
            </a:custGeom>
            <a:solidFill>
              <a:srgbClr val="D2853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Rectangle 63">
              <a:extLst>
                <a:ext uri="{FF2B5EF4-FFF2-40B4-BE49-F238E27FC236}">
                  <a16:creationId xmlns:a16="http://schemas.microsoft.com/office/drawing/2014/main" id="{ACB78B1B-2FF7-0448-2845-9E0916FF6847}"/>
                </a:ext>
              </a:extLst>
            </p:cNvPr>
            <p:cNvSpPr/>
            <p:nvPr/>
          </p:nvSpPr>
          <p:spPr>
            <a:xfrm>
              <a:off x="7824788" y="688340"/>
              <a:ext cx="682077" cy="1613470"/>
            </a:xfrm>
            <a:custGeom>
              <a:avLst/>
              <a:gdLst>
                <a:gd name="connsiteX0" fmla="*/ 0 w 220980"/>
                <a:gd name="connsiteY0" fmla="*/ 0 h 1356360"/>
                <a:gd name="connsiteX1" fmla="*/ 220980 w 220980"/>
                <a:gd name="connsiteY1" fmla="*/ 0 h 1356360"/>
                <a:gd name="connsiteX2" fmla="*/ 220980 w 220980"/>
                <a:gd name="connsiteY2" fmla="*/ 1356360 h 1356360"/>
                <a:gd name="connsiteX3" fmla="*/ 0 w 220980"/>
                <a:gd name="connsiteY3" fmla="*/ 1356360 h 1356360"/>
                <a:gd name="connsiteX4" fmla="*/ 0 w 220980"/>
                <a:gd name="connsiteY4" fmla="*/ 0 h 1356360"/>
                <a:gd name="connsiteX0" fmla="*/ 0 w 386080"/>
                <a:gd name="connsiteY0" fmla="*/ 0 h 1521460"/>
                <a:gd name="connsiteX1" fmla="*/ 386080 w 386080"/>
                <a:gd name="connsiteY1" fmla="*/ 165100 h 1521460"/>
                <a:gd name="connsiteX2" fmla="*/ 386080 w 386080"/>
                <a:gd name="connsiteY2" fmla="*/ 1521460 h 1521460"/>
                <a:gd name="connsiteX3" fmla="*/ 165100 w 386080"/>
                <a:gd name="connsiteY3" fmla="*/ 1521460 h 1521460"/>
                <a:gd name="connsiteX4" fmla="*/ 0 w 386080"/>
                <a:gd name="connsiteY4" fmla="*/ 0 h 1521460"/>
                <a:gd name="connsiteX0" fmla="*/ 12700 w 398780"/>
                <a:gd name="connsiteY0" fmla="*/ 0 h 1521460"/>
                <a:gd name="connsiteX1" fmla="*/ 398780 w 398780"/>
                <a:gd name="connsiteY1" fmla="*/ 165100 h 1521460"/>
                <a:gd name="connsiteX2" fmla="*/ 398780 w 398780"/>
                <a:gd name="connsiteY2" fmla="*/ 1521460 h 1521460"/>
                <a:gd name="connsiteX3" fmla="*/ 0 w 398780"/>
                <a:gd name="connsiteY3" fmla="*/ 1000760 h 1521460"/>
                <a:gd name="connsiteX4" fmla="*/ 12700 w 398780"/>
                <a:gd name="connsiteY4" fmla="*/ 0 h 1521460"/>
                <a:gd name="connsiteX0" fmla="*/ 12700 w 563880"/>
                <a:gd name="connsiteY0" fmla="*/ 0 h 1623060"/>
                <a:gd name="connsiteX1" fmla="*/ 398780 w 563880"/>
                <a:gd name="connsiteY1" fmla="*/ 165100 h 1623060"/>
                <a:gd name="connsiteX2" fmla="*/ 563880 w 563880"/>
                <a:gd name="connsiteY2" fmla="*/ 1623060 h 1623060"/>
                <a:gd name="connsiteX3" fmla="*/ 0 w 563880"/>
                <a:gd name="connsiteY3" fmla="*/ 1000760 h 1623060"/>
                <a:gd name="connsiteX4" fmla="*/ 12700 w 563880"/>
                <a:gd name="connsiteY4" fmla="*/ 0 h 1623060"/>
                <a:gd name="connsiteX0" fmla="*/ 101600 w 652780"/>
                <a:gd name="connsiteY0" fmla="*/ 0 h 1623060"/>
                <a:gd name="connsiteX1" fmla="*/ 487680 w 652780"/>
                <a:gd name="connsiteY1" fmla="*/ 165100 h 1623060"/>
                <a:gd name="connsiteX2" fmla="*/ 652780 w 652780"/>
                <a:gd name="connsiteY2" fmla="*/ 1623060 h 1623060"/>
                <a:gd name="connsiteX3" fmla="*/ 0 w 652780"/>
                <a:gd name="connsiteY3" fmla="*/ 1330960 h 1623060"/>
                <a:gd name="connsiteX4" fmla="*/ 101600 w 652780"/>
                <a:gd name="connsiteY4" fmla="*/ 0 h 1623060"/>
                <a:gd name="connsiteX0" fmla="*/ 101600 w 652780"/>
                <a:gd name="connsiteY0" fmla="*/ 0 h 1623060"/>
                <a:gd name="connsiteX1" fmla="*/ 487680 w 652780"/>
                <a:gd name="connsiteY1" fmla="*/ 165100 h 1623060"/>
                <a:gd name="connsiteX2" fmla="*/ 652780 w 652780"/>
                <a:gd name="connsiteY2" fmla="*/ 1623060 h 1623060"/>
                <a:gd name="connsiteX3" fmla="*/ 0 w 652780"/>
                <a:gd name="connsiteY3" fmla="*/ 1330960 h 1623060"/>
                <a:gd name="connsiteX4" fmla="*/ 101600 w 652780"/>
                <a:gd name="connsiteY4" fmla="*/ 0 h 1623060"/>
                <a:gd name="connsiteX0" fmla="*/ 101600 w 589280"/>
                <a:gd name="connsiteY0" fmla="*/ 0 h 1724660"/>
                <a:gd name="connsiteX1" fmla="*/ 487680 w 589280"/>
                <a:gd name="connsiteY1" fmla="*/ 165100 h 1724660"/>
                <a:gd name="connsiteX2" fmla="*/ 589280 w 589280"/>
                <a:gd name="connsiteY2" fmla="*/ 1724660 h 1724660"/>
                <a:gd name="connsiteX3" fmla="*/ 0 w 589280"/>
                <a:gd name="connsiteY3" fmla="*/ 1330960 h 1724660"/>
                <a:gd name="connsiteX4" fmla="*/ 101600 w 589280"/>
                <a:gd name="connsiteY4" fmla="*/ 0 h 1724660"/>
                <a:gd name="connsiteX0" fmla="*/ 201612 w 689292"/>
                <a:gd name="connsiteY0" fmla="*/ 0 h 1724660"/>
                <a:gd name="connsiteX1" fmla="*/ 587692 w 689292"/>
                <a:gd name="connsiteY1" fmla="*/ 165100 h 1724660"/>
                <a:gd name="connsiteX2" fmla="*/ 689292 w 689292"/>
                <a:gd name="connsiteY2" fmla="*/ 1724660 h 1724660"/>
                <a:gd name="connsiteX3" fmla="*/ 0 w 689292"/>
                <a:gd name="connsiteY3" fmla="*/ 1116647 h 1724660"/>
                <a:gd name="connsiteX4" fmla="*/ 201612 w 689292"/>
                <a:gd name="connsiteY4" fmla="*/ 0 h 1724660"/>
                <a:gd name="connsiteX0" fmla="*/ 201612 w 689292"/>
                <a:gd name="connsiteY0" fmla="*/ 0 h 1724660"/>
                <a:gd name="connsiteX1" fmla="*/ 587692 w 689292"/>
                <a:gd name="connsiteY1" fmla="*/ 165100 h 1724660"/>
                <a:gd name="connsiteX2" fmla="*/ 689292 w 689292"/>
                <a:gd name="connsiteY2" fmla="*/ 1724660 h 1724660"/>
                <a:gd name="connsiteX3" fmla="*/ 0 w 689292"/>
                <a:gd name="connsiteY3" fmla="*/ 1116647 h 1724660"/>
                <a:gd name="connsiteX4" fmla="*/ 201612 w 689292"/>
                <a:gd name="connsiteY4" fmla="*/ 0 h 1724660"/>
                <a:gd name="connsiteX0" fmla="*/ 211137 w 698817"/>
                <a:gd name="connsiteY0" fmla="*/ 0 h 1724660"/>
                <a:gd name="connsiteX1" fmla="*/ 597217 w 698817"/>
                <a:gd name="connsiteY1" fmla="*/ 165100 h 1724660"/>
                <a:gd name="connsiteX2" fmla="*/ 698817 w 698817"/>
                <a:gd name="connsiteY2" fmla="*/ 1724660 h 1724660"/>
                <a:gd name="connsiteX3" fmla="*/ 0 w 698817"/>
                <a:gd name="connsiteY3" fmla="*/ 1073784 h 1724660"/>
                <a:gd name="connsiteX4" fmla="*/ 211137 w 698817"/>
                <a:gd name="connsiteY4" fmla="*/ 0 h 1724660"/>
                <a:gd name="connsiteX0" fmla="*/ 211137 w 698817"/>
                <a:gd name="connsiteY0" fmla="*/ 0 h 1724660"/>
                <a:gd name="connsiteX1" fmla="*/ 597217 w 698817"/>
                <a:gd name="connsiteY1" fmla="*/ 165100 h 1724660"/>
                <a:gd name="connsiteX2" fmla="*/ 698817 w 698817"/>
                <a:gd name="connsiteY2" fmla="*/ 1724660 h 1724660"/>
                <a:gd name="connsiteX3" fmla="*/ 0 w 698817"/>
                <a:gd name="connsiteY3" fmla="*/ 1073784 h 1724660"/>
                <a:gd name="connsiteX4" fmla="*/ 211137 w 698817"/>
                <a:gd name="connsiteY4" fmla="*/ 0 h 1724660"/>
                <a:gd name="connsiteX0" fmla="*/ 211137 w 849629"/>
                <a:gd name="connsiteY0" fmla="*/ 0 h 1724660"/>
                <a:gd name="connsiteX1" fmla="*/ 849629 w 849629"/>
                <a:gd name="connsiteY1" fmla="*/ 150812 h 1724660"/>
                <a:gd name="connsiteX2" fmla="*/ 698817 w 849629"/>
                <a:gd name="connsiteY2" fmla="*/ 1724660 h 1724660"/>
                <a:gd name="connsiteX3" fmla="*/ 0 w 849629"/>
                <a:gd name="connsiteY3" fmla="*/ 1073784 h 1724660"/>
                <a:gd name="connsiteX4" fmla="*/ 211137 w 849629"/>
                <a:gd name="connsiteY4" fmla="*/ 0 h 1724660"/>
                <a:gd name="connsiteX0" fmla="*/ 211137 w 849629"/>
                <a:gd name="connsiteY0" fmla="*/ 0 h 1719897"/>
                <a:gd name="connsiteX1" fmla="*/ 849629 w 849629"/>
                <a:gd name="connsiteY1" fmla="*/ 150812 h 1719897"/>
                <a:gd name="connsiteX2" fmla="*/ 741679 w 849629"/>
                <a:gd name="connsiteY2" fmla="*/ 1719897 h 1719897"/>
                <a:gd name="connsiteX3" fmla="*/ 0 w 849629"/>
                <a:gd name="connsiteY3" fmla="*/ 1073784 h 1719897"/>
                <a:gd name="connsiteX4" fmla="*/ 211137 w 849629"/>
                <a:gd name="connsiteY4" fmla="*/ 0 h 1719897"/>
                <a:gd name="connsiteX0" fmla="*/ 211137 w 741679"/>
                <a:gd name="connsiteY0" fmla="*/ 0 h 1719897"/>
                <a:gd name="connsiteX1" fmla="*/ 716279 w 741679"/>
                <a:gd name="connsiteY1" fmla="*/ 112712 h 1719897"/>
                <a:gd name="connsiteX2" fmla="*/ 741679 w 741679"/>
                <a:gd name="connsiteY2" fmla="*/ 1719897 h 1719897"/>
                <a:gd name="connsiteX3" fmla="*/ 0 w 741679"/>
                <a:gd name="connsiteY3" fmla="*/ 1073784 h 1719897"/>
                <a:gd name="connsiteX4" fmla="*/ 211137 w 741679"/>
                <a:gd name="connsiteY4" fmla="*/ 0 h 1719897"/>
                <a:gd name="connsiteX0" fmla="*/ 211137 w 797053"/>
                <a:gd name="connsiteY0" fmla="*/ 0 h 1719897"/>
                <a:gd name="connsiteX1" fmla="*/ 716279 w 797053"/>
                <a:gd name="connsiteY1" fmla="*/ 112712 h 1719897"/>
                <a:gd name="connsiteX2" fmla="*/ 741679 w 797053"/>
                <a:gd name="connsiteY2" fmla="*/ 1719897 h 1719897"/>
                <a:gd name="connsiteX3" fmla="*/ 0 w 797053"/>
                <a:gd name="connsiteY3" fmla="*/ 1073784 h 1719897"/>
                <a:gd name="connsiteX4" fmla="*/ 211137 w 797053"/>
                <a:gd name="connsiteY4" fmla="*/ 0 h 1719897"/>
                <a:gd name="connsiteX0" fmla="*/ 211137 w 816172"/>
                <a:gd name="connsiteY0" fmla="*/ 0 h 1719897"/>
                <a:gd name="connsiteX1" fmla="*/ 716279 w 816172"/>
                <a:gd name="connsiteY1" fmla="*/ 112712 h 1719897"/>
                <a:gd name="connsiteX2" fmla="*/ 741679 w 816172"/>
                <a:gd name="connsiteY2" fmla="*/ 1719897 h 1719897"/>
                <a:gd name="connsiteX3" fmla="*/ 0 w 816172"/>
                <a:gd name="connsiteY3" fmla="*/ 1073784 h 1719897"/>
                <a:gd name="connsiteX4" fmla="*/ 211137 w 816172"/>
                <a:gd name="connsiteY4" fmla="*/ 0 h 1719897"/>
                <a:gd name="connsiteX0" fmla="*/ 217648 w 822683"/>
                <a:gd name="connsiteY0" fmla="*/ 0 h 1744658"/>
                <a:gd name="connsiteX1" fmla="*/ 722790 w 822683"/>
                <a:gd name="connsiteY1" fmla="*/ 112712 h 1744658"/>
                <a:gd name="connsiteX2" fmla="*/ 748190 w 822683"/>
                <a:gd name="connsiteY2" fmla="*/ 1719897 h 1744658"/>
                <a:gd name="connsiteX3" fmla="*/ 160816 w 822683"/>
                <a:gd name="connsiteY3" fmla="*/ 1054736 h 1744658"/>
                <a:gd name="connsiteX4" fmla="*/ 6511 w 822683"/>
                <a:gd name="connsiteY4" fmla="*/ 1073784 h 1744658"/>
                <a:gd name="connsiteX5" fmla="*/ 217648 w 822683"/>
                <a:gd name="connsiteY5" fmla="*/ 0 h 1744658"/>
                <a:gd name="connsiteX0" fmla="*/ 122018 w 727053"/>
                <a:gd name="connsiteY0" fmla="*/ 0 h 1744658"/>
                <a:gd name="connsiteX1" fmla="*/ 627160 w 727053"/>
                <a:gd name="connsiteY1" fmla="*/ 112712 h 1744658"/>
                <a:gd name="connsiteX2" fmla="*/ 652560 w 727053"/>
                <a:gd name="connsiteY2" fmla="*/ 1719897 h 1744658"/>
                <a:gd name="connsiteX3" fmla="*/ 65186 w 727053"/>
                <a:gd name="connsiteY3" fmla="*/ 1054736 h 1744658"/>
                <a:gd name="connsiteX4" fmla="*/ 53756 w 727053"/>
                <a:gd name="connsiteY4" fmla="*/ 988059 h 1744658"/>
                <a:gd name="connsiteX5" fmla="*/ 122018 w 727053"/>
                <a:gd name="connsiteY5" fmla="*/ 0 h 1744658"/>
                <a:gd name="connsiteX0" fmla="*/ 103749 w 708784"/>
                <a:gd name="connsiteY0" fmla="*/ 0 h 1744658"/>
                <a:gd name="connsiteX1" fmla="*/ 608891 w 708784"/>
                <a:gd name="connsiteY1" fmla="*/ 112712 h 1744658"/>
                <a:gd name="connsiteX2" fmla="*/ 634291 w 708784"/>
                <a:gd name="connsiteY2" fmla="*/ 1719897 h 1744658"/>
                <a:gd name="connsiteX3" fmla="*/ 46917 w 708784"/>
                <a:gd name="connsiteY3" fmla="*/ 1054736 h 1744658"/>
                <a:gd name="connsiteX4" fmla="*/ 106924 w 708784"/>
                <a:gd name="connsiteY4" fmla="*/ 845184 h 1744658"/>
                <a:gd name="connsiteX5" fmla="*/ 103749 w 708784"/>
                <a:gd name="connsiteY5" fmla="*/ 0 h 1744658"/>
                <a:gd name="connsiteX0" fmla="*/ 103749 w 708784"/>
                <a:gd name="connsiteY0" fmla="*/ 0 h 1744658"/>
                <a:gd name="connsiteX1" fmla="*/ 608891 w 708784"/>
                <a:gd name="connsiteY1" fmla="*/ 112712 h 1744658"/>
                <a:gd name="connsiteX2" fmla="*/ 634291 w 708784"/>
                <a:gd name="connsiteY2" fmla="*/ 1719897 h 1744658"/>
                <a:gd name="connsiteX3" fmla="*/ 46917 w 708784"/>
                <a:gd name="connsiteY3" fmla="*/ 1054736 h 1744658"/>
                <a:gd name="connsiteX4" fmla="*/ 106924 w 708784"/>
                <a:gd name="connsiteY4" fmla="*/ 845184 h 1744658"/>
                <a:gd name="connsiteX5" fmla="*/ 103749 w 708784"/>
                <a:gd name="connsiteY5" fmla="*/ 0 h 1744658"/>
                <a:gd name="connsiteX0" fmla="*/ 56832 w 661867"/>
                <a:gd name="connsiteY0" fmla="*/ 0 h 1744658"/>
                <a:gd name="connsiteX1" fmla="*/ 561974 w 661867"/>
                <a:gd name="connsiteY1" fmla="*/ 112712 h 1744658"/>
                <a:gd name="connsiteX2" fmla="*/ 587374 w 661867"/>
                <a:gd name="connsiteY2" fmla="*/ 1719897 h 1744658"/>
                <a:gd name="connsiteX3" fmla="*/ 0 w 661867"/>
                <a:gd name="connsiteY3" fmla="*/ 1054736 h 1744658"/>
                <a:gd name="connsiteX4" fmla="*/ 60007 w 661867"/>
                <a:gd name="connsiteY4" fmla="*/ 845184 h 1744658"/>
                <a:gd name="connsiteX5" fmla="*/ 56832 w 661867"/>
                <a:gd name="connsiteY5" fmla="*/ 0 h 1744658"/>
                <a:gd name="connsiteX0" fmla="*/ 56832 w 661867"/>
                <a:gd name="connsiteY0" fmla="*/ 0 h 1752051"/>
                <a:gd name="connsiteX1" fmla="*/ 561974 w 661867"/>
                <a:gd name="connsiteY1" fmla="*/ 112712 h 1752051"/>
                <a:gd name="connsiteX2" fmla="*/ 587374 w 661867"/>
                <a:gd name="connsiteY2" fmla="*/ 1719897 h 1752051"/>
                <a:gd name="connsiteX3" fmla="*/ 0 w 661867"/>
                <a:gd name="connsiteY3" fmla="*/ 1054736 h 1752051"/>
                <a:gd name="connsiteX4" fmla="*/ 60007 w 661867"/>
                <a:gd name="connsiteY4" fmla="*/ 845184 h 1752051"/>
                <a:gd name="connsiteX5" fmla="*/ 56832 w 661867"/>
                <a:gd name="connsiteY5" fmla="*/ 0 h 1752051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  <a:gd name="connsiteX0" fmla="*/ 56832 w 682077"/>
                <a:gd name="connsiteY0" fmla="*/ 0 h 1613470"/>
                <a:gd name="connsiteX1" fmla="*/ 561974 w 682077"/>
                <a:gd name="connsiteY1" fmla="*/ 112712 h 1613470"/>
                <a:gd name="connsiteX2" fmla="*/ 630237 w 682077"/>
                <a:gd name="connsiteY2" fmla="*/ 1572260 h 1613470"/>
                <a:gd name="connsiteX3" fmla="*/ 0 w 682077"/>
                <a:gd name="connsiteY3" fmla="*/ 1054736 h 1613470"/>
                <a:gd name="connsiteX4" fmla="*/ 60007 w 682077"/>
                <a:gd name="connsiteY4" fmla="*/ 845184 h 1613470"/>
                <a:gd name="connsiteX5" fmla="*/ 56832 w 682077"/>
                <a:gd name="connsiteY5" fmla="*/ 0 h 161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2077" h="1613470">
                  <a:moveTo>
                    <a:pt x="56832" y="0"/>
                  </a:moveTo>
                  <a:lnTo>
                    <a:pt x="561974" y="112712"/>
                  </a:lnTo>
                  <a:cubicBezTo>
                    <a:pt x="732366" y="862752"/>
                    <a:pt x="688445" y="1298470"/>
                    <a:pt x="630237" y="1572260"/>
                  </a:cubicBezTo>
                  <a:cubicBezTo>
                    <a:pt x="519112" y="1738789"/>
                    <a:pt x="47413" y="1367208"/>
                    <a:pt x="0" y="1054736"/>
                  </a:cubicBezTo>
                  <a:cubicBezTo>
                    <a:pt x="4974" y="970863"/>
                    <a:pt x="-2646" y="901910"/>
                    <a:pt x="60007" y="845184"/>
                  </a:cubicBezTo>
                  <a:cubicBezTo>
                    <a:pt x="206587" y="709506"/>
                    <a:pt x="22965" y="443653"/>
                    <a:pt x="56832" y="0"/>
                  </a:cubicBezTo>
                  <a:close/>
                </a:path>
              </a:pathLst>
            </a:cu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F70FEE0-0B59-A931-617F-D39706396B91}"/>
                </a:ext>
              </a:extLst>
            </p:cNvPr>
            <p:cNvSpPr/>
            <p:nvPr/>
          </p:nvSpPr>
          <p:spPr>
            <a:xfrm>
              <a:off x="7696200" y="-220980"/>
              <a:ext cx="1211580" cy="1226820"/>
            </a:xfrm>
            <a:prstGeom prst="ellipse">
              <a:avLst/>
            </a:prstGeom>
            <a:solidFill>
              <a:srgbClr val="AB6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895C1E2-161A-3406-F428-62E8B2D91F30}"/>
                </a:ext>
              </a:extLst>
            </p:cNvPr>
            <p:cNvSpPr/>
            <p:nvPr/>
          </p:nvSpPr>
          <p:spPr>
            <a:xfrm>
              <a:off x="8110301" y="142217"/>
              <a:ext cx="314896" cy="38512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552748F-1388-FBFB-5F6F-296602163FFB}"/>
                </a:ext>
              </a:extLst>
            </p:cNvPr>
            <p:cNvSpPr/>
            <p:nvPr/>
          </p:nvSpPr>
          <p:spPr>
            <a:xfrm>
              <a:off x="8177498" y="274765"/>
              <a:ext cx="180501" cy="2207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489169C-909F-E597-96D9-29F68B9887A7}"/>
                </a:ext>
              </a:extLst>
            </p:cNvPr>
            <p:cNvSpPr/>
            <p:nvPr/>
          </p:nvSpPr>
          <p:spPr>
            <a:xfrm>
              <a:off x="7903147" y="665479"/>
              <a:ext cx="603717" cy="385122"/>
            </a:xfrm>
            <a:prstGeom prst="ellipse">
              <a:avLst/>
            </a:prstGeom>
            <a:solidFill>
              <a:srgbClr val="AB62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2">
              <a:extLst>
                <a:ext uri="{FF2B5EF4-FFF2-40B4-BE49-F238E27FC236}">
                  <a16:creationId xmlns:a16="http://schemas.microsoft.com/office/drawing/2014/main" id="{2BF8CF49-E4D9-30EB-E7E0-A532640AFC34}"/>
                </a:ext>
              </a:extLst>
            </p:cNvPr>
            <p:cNvSpPr/>
            <p:nvPr/>
          </p:nvSpPr>
          <p:spPr>
            <a:xfrm>
              <a:off x="8258589" y="417275"/>
              <a:ext cx="759425" cy="1679988"/>
            </a:xfrm>
            <a:custGeom>
              <a:avLst/>
              <a:gdLst>
                <a:gd name="connsiteX0" fmla="*/ 0 w 792200"/>
                <a:gd name="connsiteY0" fmla="*/ 0 h 249923"/>
                <a:gd name="connsiteX1" fmla="*/ 792200 w 792200"/>
                <a:gd name="connsiteY1" fmla="*/ 0 h 249923"/>
                <a:gd name="connsiteX2" fmla="*/ 792200 w 792200"/>
                <a:gd name="connsiteY2" fmla="*/ 249923 h 249923"/>
                <a:gd name="connsiteX3" fmla="*/ 0 w 792200"/>
                <a:gd name="connsiteY3" fmla="*/ 249923 h 249923"/>
                <a:gd name="connsiteX4" fmla="*/ 0 w 792200"/>
                <a:gd name="connsiteY4" fmla="*/ 0 h 249923"/>
                <a:gd name="connsiteX0" fmla="*/ 0 w 792200"/>
                <a:gd name="connsiteY0" fmla="*/ 184080 h 434003"/>
                <a:gd name="connsiteX1" fmla="*/ 367252 w 792200"/>
                <a:gd name="connsiteY1" fmla="*/ 0 h 434003"/>
                <a:gd name="connsiteX2" fmla="*/ 792200 w 792200"/>
                <a:gd name="connsiteY2" fmla="*/ 184080 h 434003"/>
                <a:gd name="connsiteX3" fmla="*/ 792200 w 792200"/>
                <a:gd name="connsiteY3" fmla="*/ 434003 h 434003"/>
                <a:gd name="connsiteX4" fmla="*/ 0 w 792200"/>
                <a:gd name="connsiteY4" fmla="*/ 434003 h 434003"/>
                <a:gd name="connsiteX5" fmla="*/ 0 w 792200"/>
                <a:gd name="connsiteY5" fmla="*/ 184080 h 434003"/>
                <a:gd name="connsiteX0" fmla="*/ 0 w 792200"/>
                <a:gd name="connsiteY0" fmla="*/ 184080 h 1066463"/>
                <a:gd name="connsiteX1" fmla="*/ 367252 w 792200"/>
                <a:gd name="connsiteY1" fmla="*/ 0 h 1066463"/>
                <a:gd name="connsiteX2" fmla="*/ 792200 w 792200"/>
                <a:gd name="connsiteY2" fmla="*/ 184080 h 1066463"/>
                <a:gd name="connsiteX3" fmla="*/ 395960 w 792200"/>
                <a:gd name="connsiteY3" fmla="*/ 1066463 h 1066463"/>
                <a:gd name="connsiteX4" fmla="*/ 0 w 792200"/>
                <a:gd name="connsiteY4" fmla="*/ 434003 h 1066463"/>
                <a:gd name="connsiteX5" fmla="*/ 0 w 792200"/>
                <a:gd name="connsiteY5" fmla="*/ 184080 h 1066463"/>
                <a:gd name="connsiteX0" fmla="*/ 15520 w 807720"/>
                <a:gd name="connsiteY0" fmla="*/ 184080 h 1554143"/>
                <a:gd name="connsiteX1" fmla="*/ 382772 w 807720"/>
                <a:gd name="connsiteY1" fmla="*/ 0 h 1554143"/>
                <a:gd name="connsiteX2" fmla="*/ 807720 w 807720"/>
                <a:gd name="connsiteY2" fmla="*/ 184080 h 1554143"/>
                <a:gd name="connsiteX3" fmla="*/ 0 w 807720"/>
                <a:gd name="connsiteY3" fmla="*/ 1554143 h 1554143"/>
                <a:gd name="connsiteX4" fmla="*/ 15520 w 807720"/>
                <a:gd name="connsiteY4" fmla="*/ 434003 h 1554143"/>
                <a:gd name="connsiteX5" fmla="*/ 15520 w 807720"/>
                <a:gd name="connsiteY5" fmla="*/ 184080 h 1554143"/>
                <a:gd name="connsiteX0" fmla="*/ 15520 w 426720"/>
                <a:gd name="connsiteY0" fmla="*/ 184080 h 1554143"/>
                <a:gd name="connsiteX1" fmla="*/ 382772 w 426720"/>
                <a:gd name="connsiteY1" fmla="*/ 0 h 1554143"/>
                <a:gd name="connsiteX2" fmla="*/ 426720 w 426720"/>
                <a:gd name="connsiteY2" fmla="*/ 1007040 h 1554143"/>
                <a:gd name="connsiteX3" fmla="*/ 0 w 426720"/>
                <a:gd name="connsiteY3" fmla="*/ 1554143 h 1554143"/>
                <a:gd name="connsiteX4" fmla="*/ 15520 w 426720"/>
                <a:gd name="connsiteY4" fmla="*/ 434003 h 1554143"/>
                <a:gd name="connsiteX5" fmla="*/ 15520 w 426720"/>
                <a:gd name="connsiteY5" fmla="*/ 184080 h 1554143"/>
                <a:gd name="connsiteX0" fmla="*/ 15520 w 668621"/>
                <a:gd name="connsiteY0" fmla="*/ 256154 h 1626217"/>
                <a:gd name="connsiteX1" fmla="*/ 382772 w 668621"/>
                <a:gd name="connsiteY1" fmla="*/ 72074 h 1626217"/>
                <a:gd name="connsiteX2" fmla="*/ 426720 w 668621"/>
                <a:gd name="connsiteY2" fmla="*/ 1079114 h 1626217"/>
                <a:gd name="connsiteX3" fmla="*/ 0 w 668621"/>
                <a:gd name="connsiteY3" fmla="*/ 1626217 h 1626217"/>
                <a:gd name="connsiteX4" fmla="*/ 15520 w 668621"/>
                <a:gd name="connsiteY4" fmla="*/ 506077 h 1626217"/>
                <a:gd name="connsiteX5" fmla="*/ 15520 w 668621"/>
                <a:gd name="connsiteY5" fmla="*/ 256154 h 1626217"/>
                <a:gd name="connsiteX0" fmla="*/ 15520 w 727552"/>
                <a:gd name="connsiteY0" fmla="*/ 260371 h 1630434"/>
                <a:gd name="connsiteX1" fmla="*/ 382772 w 727552"/>
                <a:gd name="connsiteY1" fmla="*/ 76291 h 1630434"/>
                <a:gd name="connsiteX2" fmla="*/ 426720 w 727552"/>
                <a:gd name="connsiteY2" fmla="*/ 1083331 h 1630434"/>
                <a:gd name="connsiteX3" fmla="*/ 0 w 727552"/>
                <a:gd name="connsiteY3" fmla="*/ 1630434 h 1630434"/>
                <a:gd name="connsiteX4" fmla="*/ 15520 w 727552"/>
                <a:gd name="connsiteY4" fmla="*/ 510294 h 1630434"/>
                <a:gd name="connsiteX5" fmla="*/ 15520 w 727552"/>
                <a:gd name="connsiteY5" fmla="*/ 260371 h 1630434"/>
                <a:gd name="connsiteX0" fmla="*/ 15520 w 530272"/>
                <a:gd name="connsiteY0" fmla="*/ 184080 h 1554143"/>
                <a:gd name="connsiteX1" fmla="*/ 382772 w 530272"/>
                <a:gd name="connsiteY1" fmla="*/ 0 h 1554143"/>
                <a:gd name="connsiteX2" fmla="*/ 527551 w 530272"/>
                <a:gd name="connsiteY2" fmla="*/ 434340 h 1554143"/>
                <a:gd name="connsiteX3" fmla="*/ 426720 w 530272"/>
                <a:gd name="connsiteY3" fmla="*/ 1007040 h 1554143"/>
                <a:gd name="connsiteX4" fmla="*/ 0 w 530272"/>
                <a:gd name="connsiteY4" fmla="*/ 1554143 h 1554143"/>
                <a:gd name="connsiteX5" fmla="*/ 15520 w 530272"/>
                <a:gd name="connsiteY5" fmla="*/ 434003 h 1554143"/>
                <a:gd name="connsiteX6" fmla="*/ 15520 w 530272"/>
                <a:gd name="connsiteY6" fmla="*/ 184080 h 1554143"/>
                <a:gd name="connsiteX0" fmla="*/ 15520 w 629046"/>
                <a:gd name="connsiteY0" fmla="*/ 250417 h 1620480"/>
                <a:gd name="connsiteX1" fmla="*/ 382772 w 629046"/>
                <a:gd name="connsiteY1" fmla="*/ 66337 h 1620480"/>
                <a:gd name="connsiteX2" fmla="*/ 527551 w 629046"/>
                <a:gd name="connsiteY2" fmla="*/ 500677 h 1620480"/>
                <a:gd name="connsiteX3" fmla="*/ 426720 w 629046"/>
                <a:gd name="connsiteY3" fmla="*/ 1073377 h 1620480"/>
                <a:gd name="connsiteX4" fmla="*/ 0 w 629046"/>
                <a:gd name="connsiteY4" fmla="*/ 1620480 h 1620480"/>
                <a:gd name="connsiteX5" fmla="*/ 15520 w 629046"/>
                <a:gd name="connsiteY5" fmla="*/ 500340 h 1620480"/>
                <a:gd name="connsiteX6" fmla="*/ 15520 w 629046"/>
                <a:gd name="connsiteY6" fmla="*/ 250417 h 1620480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0 w 721605"/>
                <a:gd name="connsiteY4" fmla="*/ 1609309 h 1609309"/>
                <a:gd name="connsiteX5" fmla="*/ 15520 w 721605"/>
                <a:gd name="connsiteY5" fmla="*/ 489169 h 1609309"/>
                <a:gd name="connsiteX6" fmla="*/ 15520 w 721605"/>
                <a:gd name="connsiteY6" fmla="*/ 239246 h 1609309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260851 w 721605"/>
                <a:gd name="connsiteY4" fmla="*/ 382826 h 1609309"/>
                <a:gd name="connsiteX5" fmla="*/ 0 w 721605"/>
                <a:gd name="connsiteY5" fmla="*/ 1609309 h 1609309"/>
                <a:gd name="connsiteX6" fmla="*/ 15520 w 721605"/>
                <a:gd name="connsiteY6" fmla="*/ 489169 h 1609309"/>
                <a:gd name="connsiteX7" fmla="*/ 15520 w 721605"/>
                <a:gd name="connsiteY7" fmla="*/ 239246 h 1609309"/>
                <a:gd name="connsiteX0" fmla="*/ 15520 w 721605"/>
                <a:gd name="connsiteY0" fmla="*/ 239246 h 1609309"/>
                <a:gd name="connsiteX1" fmla="*/ 382772 w 721605"/>
                <a:gd name="connsiteY1" fmla="*/ 55166 h 1609309"/>
                <a:gd name="connsiteX2" fmla="*/ 527551 w 721605"/>
                <a:gd name="connsiteY2" fmla="*/ 489506 h 1609309"/>
                <a:gd name="connsiteX3" fmla="*/ 426720 w 721605"/>
                <a:gd name="connsiteY3" fmla="*/ 1062206 h 1609309"/>
                <a:gd name="connsiteX4" fmla="*/ 230371 w 721605"/>
                <a:gd name="connsiteY4" fmla="*/ 611426 h 1609309"/>
                <a:gd name="connsiteX5" fmla="*/ 260851 w 721605"/>
                <a:gd name="connsiteY5" fmla="*/ 382826 h 1609309"/>
                <a:gd name="connsiteX6" fmla="*/ 0 w 721605"/>
                <a:gd name="connsiteY6" fmla="*/ 1609309 h 1609309"/>
                <a:gd name="connsiteX7" fmla="*/ 15520 w 721605"/>
                <a:gd name="connsiteY7" fmla="*/ 489169 h 1609309"/>
                <a:gd name="connsiteX8" fmla="*/ 15520 w 721605"/>
                <a:gd name="connsiteY8" fmla="*/ 239246 h 1609309"/>
                <a:gd name="connsiteX0" fmla="*/ 15520 w 721605"/>
                <a:gd name="connsiteY0" fmla="*/ 239246 h 1688525"/>
                <a:gd name="connsiteX1" fmla="*/ 382772 w 721605"/>
                <a:gd name="connsiteY1" fmla="*/ 55166 h 1688525"/>
                <a:gd name="connsiteX2" fmla="*/ 527551 w 721605"/>
                <a:gd name="connsiteY2" fmla="*/ 489506 h 1688525"/>
                <a:gd name="connsiteX3" fmla="*/ 426720 w 721605"/>
                <a:gd name="connsiteY3" fmla="*/ 1062206 h 1688525"/>
                <a:gd name="connsiteX4" fmla="*/ 230371 w 721605"/>
                <a:gd name="connsiteY4" fmla="*/ 611426 h 1688525"/>
                <a:gd name="connsiteX5" fmla="*/ 260851 w 721605"/>
                <a:gd name="connsiteY5" fmla="*/ 382826 h 1688525"/>
                <a:gd name="connsiteX6" fmla="*/ 0 w 721605"/>
                <a:gd name="connsiteY6" fmla="*/ 1609309 h 1688525"/>
                <a:gd name="connsiteX7" fmla="*/ 15520 w 721605"/>
                <a:gd name="connsiteY7" fmla="*/ 489169 h 1688525"/>
                <a:gd name="connsiteX8" fmla="*/ 15520 w 721605"/>
                <a:gd name="connsiteY8" fmla="*/ 239246 h 1688525"/>
                <a:gd name="connsiteX0" fmla="*/ 15520 w 721605"/>
                <a:gd name="connsiteY0" fmla="*/ 239246 h 1687784"/>
                <a:gd name="connsiteX1" fmla="*/ 382772 w 721605"/>
                <a:gd name="connsiteY1" fmla="*/ 55166 h 1687784"/>
                <a:gd name="connsiteX2" fmla="*/ 527551 w 721605"/>
                <a:gd name="connsiteY2" fmla="*/ 489506 h 1687784"/>
                <a:gd name="connsiteX3" fmla="*/ 426720 w 721605"/>
                <a:gd name="connsiteY3" fmla="*/ 1062206 h 1687784"/>
                <a:gd name="connsiteX4" fmla="*/ 230371 w 721605"/>
                <a:gd name="connsiteY4" fmla="*/ 611426 h 1687784"/>
                <a:gd name="connsiteX5" fmla="*/ 260851 w 721605"/>
                <a:gd name="connsiteY5" fmla="*/ 382826 h 1687784"/>
                <a:gd name="connsiteX6" fmla="*/ 0 w 721605"/>
                <a:gd name="connsiteY6" fmla="*/ 1609309 h 1687784"/>
                <a:gd name="connsiteX7" fmla="*/ 15520 w 721605"/>
                <a:gd name="connsiteY7" fmla="*/ 489169 h 1687784"/>
                <a:gd name="connsiteX8" fmla="*/ 15520 w 721605"/>
                <a:gd name="connsiteY8" fmla="*/ 239246 h 1687784"/>
                <a:gd name="connsiteX0" fmla="*/ 15520 w 721605"/>
                <a:gd name="connsiteY0" fmla="*/ 239246 h 1692470"/>
                <a:gd name="connsiteX1" fmla="*/ 382772 w 721605"/>
                <a:gd name="connsiteY1" fmla="*/ 55166 h 1692470"/>
                <a:gd name="connsiteX2" fmla="*/ 527551 w 721605"/>
                <a:gd name="connsiteY2" fmla="*/ 489506 h 1692470"/>
                <a:gd name="connsiteX3" fmla="*/ 426720 w 721605"/>
                <a:gd name="connsiteY3" fmla="*/ 1062206 h 1692470"/>
                <a:gd name="connsiteX4" fmla="*/ 230371 w 721605"/>
                <a:gd name="connsiteY4" fmla="*/ 611426 h 1692470"/>
                <a:gd name="connsiteX5" fmla="*/ 260851 w 721605"/>
                <a:gd name="connsiteY5" fmla="*/ 382826 h 1692470"/>
                <a:gd name="connsiteX6" fmla="*/ 0 w 721605"/>
                <a:gd name="connsiteY6" fmla="*/ 1609309 h 1692470"/>
                <a:gd name="connsiteX7" fmla="*/ 15520 w 721605"/>
                <a:gd name="connsiteY7" fmla="*/ 489169 h 1692470"/>
                <a:gd name="connsiteX8" fmla="*/ 15520 w 721605"/>
                <a:gd name="connsiteY8" fmla="*/ 239246 h 1692470"/>
                <a:gd name="connsiteX0" fmla="*/ 15520 w 721605"/>
                <a:gd name="connsiteY0" fmla="*/ 239246 h 1694024"/>
                <a:gd name="connsiteX1" fmla="*/ 382772 w 721605"/>
                <a:gd name="connsiteY1" fmla="*/ 55166 h 1694024"/>
                <a:gd name="connsiteX2" fmla="*/ 527551 w 721605"/>
                <a:gd name="connsiteY2" fmla="*/ 489506 h 1694024"/>
                <a:gd name="connsiteX3" fmla="*/ 426720 w 721605"/>
                <a:gd name="connsiteY3" fmla="*/ 1062206 h 1694024"/>
                <a:gd name="connsiteX4" fmla="*/ 230371 w 721605"/>
                <a:gd name="connsiteY4" fmla="*/ 611426 h 1694024"/>
                <a:gd name="connsiteX5" fmla="*/ 260851 w 721605"/>
                <a:gd name="connsiteY5" fmla="*/ 382826 h 1694024"/>
                <a:gd name="connsiteX6" fmla="*/ 0 w 721605"/>
                <a:gd name="connsiteY6" fmla="*/ 1609309 h 1694024"/>
                <a:gd name="connsiteX7" fmla="*/ 15520 w 721605"/>
                <a:gd name="connsiteY7" fmla="*/ 489169 h 1694024"/>
                <a:gd name="connsiteX8" fmla="*/ 15520 w 721605"/>
                <a:gd name="connsiteY8" fmla="*/ 239246 h 1694024"/>
                <a:gd name="connsiteX0" fmla="*/ 15520 w 721605"/>
                <a:gd name="connsiteY0" fmla="*/ 239246 h 1694024"/>
                <a:gd name="connsiteX1" fmla="*/ 382772 w 721605"/>
                <a:gd name="connsiteY1" fmla="*/ 55166 h 1694024"/>
                <a:gd name="connsiteX2" fmla="*/ 527551 w 721605"/>
                <a:gd name="connsiteY2" fmla="*/ 489506 h 1694024"/>
                <a:gd name="connsiteX3" fmla="*/ 426720 w 721605"/>
                <a:gd name="connsiteY3" fmla="*/ 1062206 h 1694024"/>
                <a:gd name="connsiteX4" fmla="*/ 230371 w 721605"/>
                <a:gd name="connsiteY4" fmla="*/ 611426 h 1694024"/>
                <a:gd name="connsiteX5" fmla="*/ 260851 w 721605"/>
                <a:gd name="connsiteY5" fmla="*/ 382826 h 1694024"/>
                <a:gd name="connsiteX6" fmla="*/ 0 w 721605"/>
                <a:gd name="connsiteY6" fmla="*/ 1609309 h 1694024"/>
                <a:gd name="connsiteX7" fmla="*/ 15520 w 721605"/>
                <a:gd name="connsiteY7" fmla="*/ 489169 h 1694024"/>
                <a:gd name="connsiteX8" fmla="*/ 15520 w 721605"/>
                <a:gd name="connsiteY8" fmla="*/ 239246 h 1694024"/>
                <a:gd name="connsiteX0" fmla="*/ 15520 w 721605"/>
                <a:gd name="connsiteY0" fmla="*/ 239246 h 1609634"/>
                <a:gd name="connsiteX1" fmla="*/ 382772 w 721605"/>
                <a:gd name="connsiteY1" fmla="*/ 55166 h 1609634"/>
                <a:gd name="connsiteX2" fmla="*/ 527551 w 721605"/>
                <a:gd name="connsiteY2" fmla="*/ 489506 h 1609634"/>
                <a:gd name="connsiteX3" fmla="*/ 426720 w 721605"/>
                <a:gd name="connsiteY3" fmla="*/ 1062206 h 1609634"/>
                <a:gd name="connsiteX4" fmla="*/ 230371 w 721605"/>
                <a:gd name="connsiteY4" fmla="*/ 611426 h 1609634"/>
                <a:gd name="connsiteX5" fmla="*/ 260851 w 721605"/>
                <a:gd name="connsiteY5" fmla="*/ 382826 h 1609634"/>
                <a:gd name="connsiteX6" fmla="*/ 260851 w 721605"/>
                <a:gd name="connsiteY6" fmla="*/ 596186 h 1609634"/>
                <a:gd name="connsiteX7" fmla="*/ 0 w 721605"/>
                <a:gd name="connsiteY7" fmla="*/ 1609309 h 1609634"/>
                <a:gd name="connsiteX8" fmla="*/ 15520 w 721605"/>
                <a:gd name="connsiteY8" fmla="*/ 489169 h 1609634"/>
                <a:gd name="connsiteX9" fmla="*/ 15520 w 721605"/>
                <a:gd name="connsiteY9" fmla="*/ 239246 h 1609634"/>
                <a:gd name="connsiteX0" fmla="*/ 15520 w 721605"/>
                <a:gd name="connsiteY0" fmla="*/ 239246 h 1652899"/>
                <a:gd name="connsiteX1" fmla="*/ 382772 w 721605"/>
                <a:gd name="connsiteY1" fmla="*/ 55166 h 1652899"/>
                <a:gd name="connsiteX2" fmla="*/ 527551 w 721605"/>
                <a:gd name="connsiteY2" fmla="*/ 489506 h 1652899"/>
                <a:gd name="connsiteX3" fmla="*/ 426720 w 721605"/>
                <a:gd name="connsiteY3" fmla="*/ 1062206 h 1652899"/>
                <a:gd name="connsiteX4" fmla="*/ 230371 w 721605"/>
                <a:gd name="connsiteY4" fmla="*/ 611426 h 1652899"/>
                <a:gd name="connsiteX5" fmla="*/ 260851 w 721605"/>
                <a:gd name="connsiteY5" fmla="*/ 382826 h 1652899"/>
                <a:gd name="connsiteX6" fmla="*/ 260851 w 721605"/>
                <a:gd name="connsiteY6" fmla="*/ 596186 h 1652899"/>
                <a:gd name="connsiteX7" fmla="*/ 0 w 721605"/>
                <a:gd name="connsiteY7" fmla="*/ 1609309 h 1652899"/>
                <a:gd name="connsiteX8" fmla="*/ 15520 w 721605"/>
                <a:gd name="connsiteY8" fmla="*/ 489169 h 1652899"/>
                <a:gd name="connsiteX9" fmla="*/ 15520 w 721605"/>
                <a:gd name="connsiteY9" fmla="*/ 239246 h 1652899"/>
                <a:gd name="connsiteX0" fmla="*/ 15520 w 721605"/>
                <a:gd name="connsiteY0" fmla="*/ 239246 h 1679988"/>
                <a:gd name="connsiteX1" fmla="*/ 382772 w 721605"/>
                <a:gd name="connsiteY1" fmla="*/ 55166 h 1679988"/>
                <a:gd name="connsiteX2" fmla="*/ 527551 w 721605"/>
                <a:gd name="connsiteY2" fmla="*/ 489506 h 1679988"/>
                <a:gd name="connsiteX3" fmla="*/ 426720 w 721605"/>
                <a:gd name="connsiteY3" fmla="*/ 1062206 h 1679988"/>
                <a:gd name="connsiteX4" fmla="*/ 230371 w 721605"/>
                <a:gd name="connsiteY4" fmla="*/ 611426 h 1679988"/>
                <a:gd name="connsiteX5" fmla="*/ 260851 w 721605"/>
                <a:gd name="connsiteY5" fmla="*/ 382826 h 1679988"/>
                <a:gd name="connsiteX6" fmla="*/ 260851 w 721605"/>
                <a:gd name="connsiteY6" fmla="*/ 596186 h 1679988"/>
                <a:gd name="connsiteX7" fmla="*/ 0 w 721605"/>
                <a:gd name="connsiteY7" fmla="*/ 1609309 h 1679988"/>
                <a:gd name="connsiteX8" fmla="*/ 15520 w 721605"/>
                <a:gd name="connsiteY8" fmla="*/ 489169 h 1679988"/>
                <a:gd name="connsiteX9" fmla="*/ 15520 w 72160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  <a:gd name="connsiteX0" fmla="*/ 53340 w 759425"/>
                <a:gd name="connsiteY0" fmla="*/ 239246 h 1679988"/>
                <a:gd name="connsiteX1" fmla="*/ 420592 w 759425"/>
                <a:gd name="connsiteY1" fmla="*/ 55166 h 1679988"/>
                <a:gd name="connsiteX2" fmla="*/ 565371 w 759425"/>
                <a:gd name="connsiteY2" fmla="*/ 489506 h 1679988"/>
                <a:gd name="connsiteX3" fmla="*/ 464540 w 759425"/>
                <a:gd name="connsiteY3" fmla="*/ 1062206 h 1679988"/>
                <a:gd name="connsiteX4" fmla="*/ 268191 w 759425"/>
                <a:gd name="connsiteY4" fmla="*/ 611426 h 1679988"/>
                <a:gd name="connsiteX5" fmla="*/ 298671 w 759425"/>
                <a:gd name="connsiteY5" fmla="*/ 382826 h 1679988"/>
                <a:gd name="connsiteX6" fmla="*/ 298671 w 759425"/>
                <a:gd name="connsiteY6" fmla="*/ 596186 h 1679988"/>
                <a:gd name="connsiteX7" fmla="*/ 37820 w 759425"/>
                <a:gd name="connsiteY7" fmla="*/ 1609309 h 1679988"/>
                <a:gd name="connsiteX8" fmla="*/ 0 w 759425"/>
                <a:gd name="connsiteY8" fmla="*/ 519649 h 1679988"/>
                <a:gd name="connsiteX9" fmla="*/ 53340 w 759425"/>
                <a:gd name="connsiteY9" fmla="*/ 239246 h 1679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59425" h="1679988">
                  <a:moveTo>
                    <a:pt x="53340" y="239246"/>
                  </a:moveTo>
                  <a:cubicBezTo>
                    <a:pt x="190997" y="238846"/>
                    <a:pt x="282935" y="55566"/>
                    <a:pt x="420592" y="55166"/>
                  </a:cubicBezTo>
                  <a:cubicBezTo>
                    <a:pt x="876771" y="-192684"/>
                    <a:pt x="817126" y="474066"/>
                    <a:pt x="565371" y="489506"/>
                  </a:cubicBezTo>
                  <a:cubicBezTo>
                    <a:pt x="572696" y="657346"/>
                    <a:pt x="572785" y="875572"/>
                    <a:pt x="464540" y="1062206"/>
                  </a:cubicBezTo>
                  <a:cubicBezTo>
                    <a:pt x="428980" y="1071096"/>
                    <a:pt x="295836" y="724656"/>
                    <a:pt x="268191" y="611426"/>
                  </a:cubicBezTo>
                  <a:cubicBezTo>
                    <a:pt x="240546" y="498196"/>
                    <a:pt x="282161" y="384096"/>
                    <a:pt x="298671" y="382826"/>
                  </a:cubicBezTo>
                  <a:cubicBezTo>
                    <a:pt x="315181" y="381556"/>
                    <a:pt x="342146" y="391772"/>
                    <a:pt x="298671" y="596186"/>
                  </a:cubicBezTo>
                  <a:cubicBezTo>
                    <a:pt x="681916" y="1935980"/>
                    <a:pt x="105378" y="1689375"/>
                    <a:pt x="37820" y="1609309"/>
                  </a:cubicBezTo>
                  <a:cubicBezTo>
                    <a:pt x="25213" y="1246089"/>
                    <a:pt x="119287" y="1050509"/>
                    <a:pt x="0" y="519649"/>
                  </a:cubicBezTo>
                  <a:lnTo>
                    <a:pt x="53340" y="239246"/>
                  </a:lnTo>
                  <a:close/>
                </a:path>
              </a:pathLst>
            </a:custGeom>
            <a:solidFill>
              <a:srgbClr val="D1160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A9079F16-09D7-2118-358E-0B576B93FBD6}"/>
                </a:ext>
              </a:extLst>
            </p:cNvPr>
            <p:cNvSpPr/>
            <p:nvPr/>
          </p:nvSpPr>
          <p:spPr>
            <a:xfrm>
              <a:off x="8510682" y="605354"/>
              <a:ext cx="687863" cy="654875"/>
            </a:xfrm>
            <a:custGeom>
              <a:avLst/>
              <a:gdLst>
                <a:gd name="connsiteX0" fmla="*/ 0 w 444023"/>
                <a:gd name="connsiteY0" fmla="*/ 0 h 334835"/>
                <a:gd name="connsiteX1" fmla="*/ 444023 w 444023"/>
                <a:gd name="connsiteY1" fmla="*/ 0 h 334835"/>
                <a:gd name="connsiteX2" fmla="*/ 444023 w 444023"/>
                <a:gd name="connsiteY2" fmla="*/ 334835 h 334835"/>
                <a:gd name="connsiteX3" fmla="*/ 0 w 444023"/>
                <a:gd name="connsiteY3" fmla="*/ 334835 h 334835"/>
                <a:gd name="connsiteX4" fmla="*/ 0 w 444023"/>
                <a:gd name="connsiteY4" fmla="*/ 0 h 334835"/>
                <a:gd name="connsiteX0" fmla="*/ 99060 w 543083"/>
                <a:gd name="connsiteY0" fmla="*/ 0 h 334835"/>
                <a:gd name="connsiteX1" fmla="*/ 543083 w 543083"/>
                <a:gd name="connsiteY1" fmla="*/ 0 h 334835"/>
                <a:gd name="connsiteX2" fmla="*/ 543083 w 543083"/>
                <a:gd name="connsiteY2" fmla="*/ 334835 h 334835"/>
                <a:gd name="connsiteX3" fmla="*/ 0 w 543083"/>
                <a:gd name="connsiteY3" fmla="*/ 327215 h 334835"/>
                <a:gd name="connsiteX4" fmla="*/ 99060 w 543083"/>
                <a:gd name="connsiteY4" fmla="*/ 0 h 334835"/>
                <a:gd name="connsiteX0" fmla="*/ 99060 w 687863"/>
                <a:gd name="connsiteY0" fmla="*/ 0 h 654875"/>
                <a:gd name="connsiteX1" fmla="*/ 543083 w 687863"/>
                <a:gd name="connsiteY1" fmla="*/ 0 h 654875"/>
                <a:gd name="connsiteX2" fmla="*/ 687863 w 687863"/>
                <a:gd name="connsiteY2" fmla="*/ 654875 h 654875"/>
                <a:gd name="connsiteX3" fmla="*/ 0 w 687863"/>
                <a:gd name="connsiteY3" fmla="*/ 327215 h 654875"/>
                <a:gd name="connsiteX4" fmla="*/ 99060 w 687863"/>
                <a:gd name="connsiteY4" fmla="*/ 0 h 654875"/>
                <a:gd name="connsiteX0" fmla="*/ 99060 w 687863"/>
                <a:gd name="connsiteY0" fmla="*/ 0 h 654875"/>
                <a:gd name="connsiteX1" fmla="*/ 543083 w 687863"/>
                <a:gd name="connsiteY1" fmla="*/ 0 h 654875"/>
                <a:gd name="connsiteX2" fmla="*/ 687863 w 687863"/>
                <a:gd name="connsiteY2" fmla="*/ 654875 h 654875"/>
                <a:gd name="connsiteX3" fmla="*/ 0 w 687863"/>
                <a:gd name="connsiteY3" fmla="*/ 327215 h 654875"/>
                <a:gd name="connsiteX4" fmla="*/ 99060 w 687863"/>
                <a:gd name="connsiteY4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  <a:gd name="connsiteX0" fmla="*/ 99060 w 687863"/>
                <a:gd name="connsiteY0" fmla="*/ 0 h 654875"/>
                <a:gd name="connsiteX1" fmla="*/ 687863 w 687863"/>
                <a:gd name="connsiteY1" fmla="*/ 654875 h 654875"/>
                <a:gd name="connsiteX2" fmla="*/ 0 w 687863"/>
                <a:gd name="connsiteY2" fmla="*/ 327215 h 654875"/>
                <a:gd name="connsiteX3" fmla="*/ 99060 w 687863"/>
                <a:gd name="connsiteY3" fmla="*/ 0 h 65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863" h="654875">
                  <a:moveTo>
                    <a:pt x="99060" y="0"/>
                  </a:moveTo>
                  <a:cubicBezTo>
                    <a:pt x="645848" y="58272"/>
                    <a:pt x="659235" y="360383"/>
                    <a:pt x="687863" y="654875"/>
                  </a:cubicBezTo>
                  <a:cubicBezTo>
                    <a:pt x="374755" y="347535"/>
                    <a:pt x="229288" y="436435"/>
                    <a:pt x="0" y="327215"/>
                  </a:cubicBezTo>
                  <a:lnTo>
                    <a:pt x="99060" y="0"/>
                  </a:ln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E102030-50B7-57FC-743E-10A94C54DE7D}"/>
                </a:ext>
              </a:extLst>
            </p:cNvPr>
            <p:cNvGrpSpPr/>
            <p:nvPr/>
          </p:nvGrpSpPr>
          <p:grpSpPr>
            <a:xfrm>
              <a:off x="6760078" y="4171943"/>
              <a:ext cx="868297" cy="942126"/>
              <a:chOff x="6574621" y="4229521"/>
              <a:chExt cx="868297" cy="942126"/>
            </a:xfrm>
          </p:grpSpPr>
          <p:sp>
            <p:nvSpPr>
              <p:cNvPr id="90" name="Oval 73">
                <a:extLst>
                  <a:ext uri="{FF2B5EF4-FFF2-40B4-BE49-F238E27FC236}">
                    <a16:creationId xmlns:a16="http://schemas.microsoft.com/office/drawing/2014/main" id="{3A107892-A4E3-F98C-4E82-AD5C5484B74C}"/>
                  </a:ext>
                </a:extLst>
              </p:cNvPr>
              <p:cNvSpPr/>
              <p:nvPr/>
            </p:nvSpPr>
            <p:spPr>
              <a:xfrm rot="1165021">
                <a:off x="6637280" y="4580421"/>
                <a:ext cx="696359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73">
                <a:extLst>
                  <a:ext uri="{FF2B5EF4-FFF2-40B4-BE49-F238E27FC236}">
                    <a16:creationId xmlns:a16="http://schemas.microsoft.com/office/drawing/2014/main" id="{FC861C12-941A-7A64-1A32-D54938C6AB08}"/>
                  </a:ext>
                </a:extLst>
              </p:cNvPr>
              <p:cNvSpPr/>
              <p:nvPr/>
            </p:nvSpPr>
            <p:spPr>
              <a:xfrm rot="11394425">
                <a:off x="6574621" y="4229521"/>
                <a:ext cx="868297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0F0D790-1815-BAA1-3F00-89AC242492EB}"/>
                </a:ext>
              </a:extLst>
            </p:cNvPr>
            <p:cNvGrpSpPr/>
            <p:nvPr/>
          </p:nvGrpSpPr>
          <p:grpSpPr>
            <a:xfrm>
              <a:off x="5717673" y="4127930"/>
              <a:ext cx="957448" cy="1017163"/>
              <a:chOff x="5541323" y="4229521"/>
              <a:chExt cx="957448" cy="1017163"/>
            </a:xfrm>
          </p:grpSpPr>
          <p:sp>
            <p:nvSpPr>
              <p:cNvPr id="88" name="Oval 73">
                <a:extLst>
                  <a:ext uri="{FF2B5EF4-FFF2-40B4-BE49-F238E27FC236}">
                    <a16:creationId xmlns:a16="http://schemas.microsoft.com/office/drawing/2014/main" id="{96EB7597-2DE4-3590-6B84-8F67900D8035}"/>
                  </a:ext>
                </a:extLst>
              </p:cNvPr>
              <p:cNvSpPr/>
              <p:nvPr/>
            </p:nvSpPr>
            <p:spPr>
              <a:xfrm rot="1165021">
                <a:off x="5541323" y="4655458"/>
                <a:ext cx="696359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73">
                <a:extLst>
                  <a:ext uri="{FF2B5EF4-FFF2-40B4-BE49-F238E27FC236}">
                    <a16:creationId xmlns:a16="http://schemas.microsoft.com/office/drawing/2014/main" id="{55644BD4-30E2-6A77-AAB6-02D98D8EA46C}"/>
                  </a:ext>
                </a:extLst>
              </p:cNvPr>
              <p:cNvSpPr/>
              <p:nvPr/>
            </p:nvSpPr>
            <p:spPr>
              <a:xfrm rot="11394425">
                <a:off x="5630474" y="4229521"/>
                <a:ext cx="868297" cy="591226"/>
              </a:xfrm>
              <a:custGeom>
                <a:avLst/>
                <a:gdLst>
                  <a:gd name="connsiteX0" fmla="*/ 0 w 686814"/>
                  <a:gd name="connsiteY0" fmla="*/ 525534 h 1051067"/>
                  <a:gd name="connsiteX1" fmla="*/ 343407 w 686814"/>
                  <a:gd name="connsiteY1" fmla="*/ 0 h 1051067"/>
                  <a:gd name="connsiteX2" fmla="*/ 686814 w 686814"/>
                  <a:gd name="connsiteY2" fmla="*/ 525534 h 1051067"/>
                  <a:gd name="connsiteX3" fmla="*/ 343407 w 686814"/>
                  <a:gd name="connsiteY3" fmla="*/ 1051068 h 1051067"/>
                  <a:gd name="connsiteX4" fmla="*/ 0 w 686814"/>
                  <a:gd name="connsiteY4" fmla="*/ 525534 h 1051067"/>
                  <a:gd name="connsiteX0" fmla="*/ 0 w 696359"/>
                  <a:gd name="connsiteY0" fmla="*/ 65692 h 591226"/>
                  <a:gd name="connsiteX1" fmla="*/ 686814 w 696359"/>
                  <a:gd name="connsiteY1" fmla="*/ 65692 h 591226"/>
                  <a:gd name="connsiteX2" fmla="*/ 343407 w 696359"/>
                  <a:gd name="connsiteY2" fmla="*/ 591226 h 591226"/>
                  <a:gd name="connsiteX3" fmla="*/ 0 w 696359"/>
                  <a:gd name="connsiteY3" fmla="*/ 65692 h 591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6359" h="591226">
                    <a:moveTo>
                      <a:pt x="0" y="65692"/>
                    </a:moveTo>
                    <a:cubicBezTo>
                      <a:pt x="57234" y="-21897"/>
                      <a:pt x="629580" y="-21897"/>
                      <a:pt x="686814" y="65692"/>
                    </a:cubicBezTo>
                    <a:cubicBezTo>
                      <a:pt x="744048" y="153281"/>
                      <a:pt x="533065" y="591226"/>
                      <a:pt x="343407" y="591226"/>
                    </a:cubicBezTo>
                    <a:cubicBezTo>
                      <a:pt x="153749" y="591226"/>
                      <a:pt x="0" y="355936"/>
                      <a:pt x="0" y="65692"/>
                    </a:cubicBezTo>
                    <a:close/>
                  </a:path>
                </a:pathLst>
              </a:custGeom>
              <a:solidFill>
                <a:srgbClr val="AB62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655B8E-42B2-249D-082D-50D117D0D8D0}"/>
              </a:ext>
            </a:extLst>
          </p:cNvPr>
          <p:cNvGrpSpPr/>
          <p:nvPr/>
        </p:nvGrpSpPr>
        <p:grpSpPr>
          <a:xfrm>
            <a:off x="8277333" y="2685185"/>
            <a:ext cx="3690448" cy="3935058"/>
            <a:chOff x="3571784" y="1093241"/>
            <a:chExt cx="3690448" cy="3935058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71A8372-0346-6EF2-559C-67BC97B87D8C}"/>
                </a:ext>
              </a:extLst>
            </p:cNvPr>
            <p:cNvGrpSpPr/>
            <p:nvPr/>
          </p:nvGrpSpPr>
          <p:grpSpPr>
            <a:xfrm>
              <a:off x="3571784" y="1093241"/>
              <a:ext cx="3690448" cy="3306480"/>
              <a:chOff x="3960661" y="5806716"/>
              <a:chExt cx="3690448" cy="33064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F2FB9AF3-E676-B8C1-C155-0D31AF2264BA}"/>
                  </a:ext>
                </a:extLst>
              </p:cNvPr>
              <p:cNvGrpSpPr/>
              <p:nvPr/>
            </p:nvGrpSpPr>
            <p:grpSpPr>
              <a:xfrm>
                <a:off x="3960661" y="5806716"/>
                <a:ext cx="3690448" cy="3306480"/>
                <a:chOff x="2080455" y="2705429"/>
                <a:chExt cx="3690448" cy="3306480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CD24BFA5-BBC2-F8C8-FA98-51F8A25CA745}"/>
                    </a:ext>
                  </a:extLst>
                </p:cNvPr>
                <p:cNvSpPr/>
                <p:nvPr/>
              </p:nvSpPr>
              <p:spPr>
                <a:xfrm>
                  <a:off x="2080455" y="2705429"/>
                  <a:ext cx="3690448" cy="330648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F1DCB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2">
                  <a:extLst>
                    <a:ext uri="{FF2B5EF4-FFF2-40B4-BE49-F238E27FC236}">
                      <a16:creationId xmlns:a16="http://schemas.microsoft.com/office/drawing/2014/main" id="{5BC9F0BF-067A-1621-3997-3E8E85BAE65E}"/>
                    </a:ext>
                  </a:extLst>
                </p:cNvPr>
                <p:cNvSpPr/>
                <p:nvPr/>
              </p:nvSpPr>
              <p:spPr>
                <a:xfrm>
                  <a:off x="2361148" y="2956918"/>
                  <a:ext cx="3129059" cy="2803500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4E0E1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2">
                  <a:extLst>
                    <a:ext uri="{FF2B5EF4-FFF2-40B4-BE49-F238E27FC236}">
                      <a16:creationId xmlns:a16="http://schemas.microsoft.com/office/drawing/2014/main" id="{B4431455-76E5-1841-BBA6-9A9064133CEE}"/>
                    </a:ext>
                  </a:extLst>
                </p:cNvPr>
                <p:cNvSpPr/>
                <p:nvPr/>
              </p:nvSpPr>
              <p:spPr>
                <a:xfrm>
                  <a:off x="2443590" y="3030782"/>
                  <a:ext cx="2964177" cy="2655773"/>
                </a:xfrm>
                <a:custGeom>
                  <a:avLst/>
                  <a:gdLst>
                    <a:gd name="connsiteX0" fmla="*/ 0 w 1937982"/>
                    <a:gd name="connsiteY0" fmla="*/ 0 h 1845860"/>
                    <a:gd name="connsiteX1" fmla="*/ 1937982 w 1937982"/>
                    <a:gd name="connsiteY1" fmla="*/ 0 h 1845860"/>
                    <a:gd name="connsiteX2" fmla="*/ 1937982 w 1937982"/>
                    <a:gd name="connsiteY2" fmla="*/ 1845860 h 1845860"/>
                    <a:gd name="connsiteX3" fmla="*/ 0 w 1937982"/>
                    <a:gd name="connsiteY3" fmla="*/ 1845860 h 1845860"/>
                    <a:gd name="connsiteX4" fmla="*/ 0 w 1937982"/>
                    <a:gd name="connsiteY4" fmla="*/ 0 h 1845860"/>
                    <a:gd name="connsiteX0" fmla="*/ 0 w 1982432"/>
                    <a:gd name="connsiteY0" fmla="*/ 0 h 2080810"/>
                    <a:gd name="connsiteX1" fmla="*/ 1982432 w 1982432"/>
                    <a:gd name="connsiteY1" fmla="*/ 234950 h 2080810"/>
                    <a:gd name="connsiteX2" fmla="*/ 1982432 w 1982432"/>
                    <a:gd name="connsiteY2" fmla="*/ 2080810 h 2080810"/>
                    <a:gd name="connsiteX3" fmla="*/ 44450 w 1982432"/>
                    <a:gd name="connsiteY3" fmla="*/ 2080810 h 2080810"/>
                    <a:gd name="connsiteX4" fmla="*/ 0 w 1982432"/>
                    <a:gd name="connsiteY4" fmla="*/ 0 h 2080810"/>
                    <a:gd name="connsiteX0" fmla="*/ 0 w 1982432"/>
                    <a:gd name="connsiteY0" fmla="*/ 225168 h 2305978"/>
                    <a:gd name="connsiteX1" fmla="*/ 621257 w 1982432"/>
                    <a:gd name="connsiteY1" fmla="*/ 928 h 2305978"/>
                    <a:gd name="connsiteX2" fmla="*/ 1982432 w 1982432"/>
                    <a:gd name="connsiteY2" fmla="*/ 460118 h 2305978"/>
                    <a:gd name="connsiteX3" fmla="*/ 1982432 w 1982432"/>
                    <a:gd name="connsiteY3" fmla="*/ 2305978 h 2305978"/>
                    <a:gd name="connsiteX4" fmla="*/ 44450 w 1982432"/>
                    <a:gd name="connsiteY4" fmla="*/ 2305978 h 2305978"/>
                    <a:gd name="connsiteX5" fmla="*/ 0 w 1982432"/>
                    <a:gd name="connsiteY5" fmla="*/ 225168 h 2305978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82432 w 1982432"/>
                    <a:gd name="connsiteY3" fmla="*/ 481604 h 2327464"/>
                    <a:gd name="connsiteX4" fmla="*/ 1982432 w 1982432"/>
                    <a:gd name="connsiteY4" fmla="*/ 2327464 h 2327464"/>
                    <a:gd name="connsiteX5" fmla="*/ 44450 w 1982432"/>
                    <a:gd name="connsiteY5" fmla="*/ 2327464 h 2327464"/>
                    <a:gd name="connsiteX6" fmla="*/ 0 w 1982432"/>
                    <a:gd name="connsiteY6" fmla="*/ 246654 h 2327464"/>
                    <a:gd name="connsiteX0" fmla="*/ 0 w 1982432"/>
                    <a:gd name="connsiteY0" fmla="*/ 246654 h 2327464"/>
                    <a:gd name="connsiteX1" fmla="*/ 621257 w 1982432"/>
                    <a:gd name="connsiteY1" fmla="*/ 22414 h 2327464"/>
                    <a:gd name="connsiteX2" fmla="*/ 1307057 w 1982432"/>
                    <a:gd name="connsiteY2" fmla="*/ 9714 h 2327464"/>
                    <a:gd name="connsiteX3" fmla="*/ 1923007 w 1982432"/>
                    <a:gd name="connsiteY3" fmla="*/ 244664 h 2327464"/>
                    <a:gd name="connsiteX4" fmla="*/ 1982432 w 1982432"/>
                    <a:gd name="connsiteY4" fmla="*/ 481604 h 2327464"/>
                    <a:gd name="connsiteX5" fmla="*/ 1982432 w 1982432"/>
                    <a:gd name="connsiteY5" fmla="*/ 2327464 h 2327464"/>
                    <a:gd name="connsiteX6" fmla="*/ 44450 w 1982432"/>
                    <a:gd name="connsiteY6" fmla="*/ 2327464 h 2327464"/>
                    <a:gd name="connsiteX7" fmla="*/ 0 w 1982432"/>
                    <a:gd name="connsiteY7" fmla="*/ 246654 h 2327464"/>
                    <a:gd name="connsiteX0" fmla="*/ 0 w 2401532"/>
                    <a:gd name="connsiteY0" fmla="*/ 246654 h 2327464"/>
                    <a:gd name="connsiteX1" fmla="*/ 621257 w 2401532"/>
                    <a:gd name="connsiteY1" fmla="*/ 22414 h 2327464"/>
                    <a:gd name="connsiteX2" fmla="*/ 1307057 w 2401532"/>
                    <a:gd name="connsiteY2" fmla="*/ 9714 h 2327464"/>
                    <a:gd name="connsiteX3" fmla="*/ 1923007 w 2401532"/>
                    <a:gd name="connsiteY3" fmla="*/ 244664 h 2327464"/>
                    <a:gd name="connsiteX4" fmla="*/ 2401532 w 2401532"/>
                    <a:gd name="connsiteY4" fmla="*/ 678454 h 2327464"/>
                    <a:gd name="connsiteX5" fmla="*/ 1982432 w 2401532"/>
                    <a:gd name="connsiteY5" fmla="*/ 2327464 h 2327464"/>
                    <a:gd name="connsiteX6" fmla="*/ 44450 w 2401532"/>
                    <a:gd name="connsiteY6" fmla="*/ 2327464 h 2327464"/>
                    <a:gd name="connsiteX7" fmla="*/ 0 w 2401532"/>
                    <a:gd name="connsiteY7" fmla="*/ 246654 h 2327464"/>
                    <a:gd name="connsiteX0" fmla="*/ 0 w 2677886"/>
                    <a:gd name="connsiteY0" fmla="*/ 246654 h 2327464"/>
                    <a:gd name="connsiteX1" fmla="*/ 621257 w 2677886"/>
                    <a:gd name="connsiteY1" fmla="*/ 22414 h 2327464"/>
                    <a:gd name="connsiteX2" fmla="*/ 1307057 w 2677886"/>
                    <a:gd name="connsiteY2" fmla="*/ 9714 h 2327464"/>
                    <a:gd name="connsiteX3" fmla="*/ 1923007 w 2677886"/>
                    <a:gd name="connsiteY3" fmla="*/ 244664 h 2327464"/>
                    <a:gd name="connsiteX4" fmla="*/ 2401532 w 2677886"/>
                    <a:gd name="connsiteY4" fmla="*/ 678454 h 2327464"/>
                    <a:gd name="connsiteX5" fmla="*/ 2672307 w 2677886"/>
                    <a:gd name="connsiteY5" fmla="*/ 1286064 h 2327464"/>
                    <a:gd name="connsiteX6" fmla="*/ 1982432 w 2677886"/>
                    <a:gd name="connsiteY6" fmla="*/ 2327464 h 2327464"/>
                    <a:gd name="connsiteX7" fmla="*/ 44450 w 2677886"/>
                    <a:gd name="connsiteY7" fmla="*/ 2327464 h 2327464"/>
                    <a:gd name="connsiteX8" fmla="*/ 0 w 2677886"/>
                    <a:gd name="connsiteY8" fmla="*/ 246654 h 2327464"/>
                    <a:gd name="connsiteX0" fmla="*/ 0 w 2729260"/>
                    <a:gd name="connsiteY0" fmla="*/ 246654 h 2327464"/>
                    <a:gd name="connsiteX1" fmla="*/ 621257 w 2729260"/>
                    <a:gd name="connsiteY1" fmla="*/ 22414 h 2327464"/>
                    <a:gd name="connsiteX2" fmla="*/ 1307057 w 2729260"/>
                    <a:gd name="connsiteY2" fmla="*/ 9714 h 2327464"/>
                    <a:gd name="connsiteX3" fmla="*/ 1923007 w 2729260"/>
                    <a:gd name="connsiteY3" fmla="*/ 244664 h 2327464"/>
                    <a:gd name="connsiteX4" fmla="*/ 2401532 w 2729260"/>
                    <a:gd name="connsiteY4" fmla="*/ 678454 h 2327464"/>
                    <a:gd name="connsiteX5" fmla="*/ 2672307 w 2729260"/>
                    <a:gd name="connsiteY5" fmla="*/ 1286064 h 2327464"/>
                    <a:gd name="connsiteX6" fmla="*/ 2723107 w 2729260"/>
                    <a:gd name="connsiteY6" fmla="*/ 1914714 h 2327464"/>
                    <a:gd name="connsiteX7" fmla="*/ 1982432 w 2729260"/>
                    <a:gd name="connsiteY7" fmla="*/ 2327464 h 2327464"/>
                    <a:gd name="connsiteX8" fmla="*/ 44450 w 2729260"/>
                    <a:gd name="connsiteY8" fmla="*/ 2327464 h 2327464"/>
                    <a:gd name="connsiteX9" fmla="*/ 0 w 2729260"/>
                    <a:gd name="connsiteY9" fmla="*/ 246654 h 2327464"/>
                    <a:gd name="connsiteX0" fmla="*/ 0 w 2729260"/>
                    <a:gd name="connsiteY0" fmla="*/ 246654 h 2454464"/>
                    <a:gd name="connsiteX1" fmla="*/ 621257 w 2729260"/>
                    <a:gd name="connsiteY1" fmla="*/ 22414 h 2454464"/>
                    <a:gd name="connsiteX2" fmla="*/ 1307057 w 2729260"/>
                    <a:gd name="connsiteY2" fmla="*/ 9714 h 2454464"/>
                    <a:gd name="connsiteX3" fmla="*/ 1923007 w 2729260"/>
                    <a:gd name="connsiteY3" fmla="*/ 244664 h 2454464"/>
                    <a:gd name="connsiteX4" fmla="*/ 2401532 w 2729260"/>
                    <a:gd name="connsiteY4" fmla="*/ 678454 h 2454464"/>
                    <a:gd name="connsiteX5" fmla="*/ 2672307 w 2729260"/>
                    <a:gd name="connsiteY5" fmla="*/ 1286064 h 2454464"/>
                    <a:gd name="connsiteX6" fmla="*/ 2723107 w 2729260"/>
                    <a:gd name="connsiteY6" fmla="*/ 1914714 h 2454464"/>
                    <a:gd name="connsiteX7" fmla="*/ 2405607 w 2729260"/>
                    <a:gd name="connsiteY7" fmla="*/ 2454464 h 2454464"/>
                    <a:gd name="connsiteX8" fmla="*/ 1982432 w 2729260"/>
                    <a:gd name="connsiteY8" fmla="*/ 2327464 h 2454464"/>
                    <a:gd name="connsiteX9" fmla="*/ 44450 w 2729260"/>
                    <a:gd name="connsiteY9" fmla="*/ 2327464 h 2454464"/>
                    <a:gd name="connsiteX10" fmla="*/ 0 w 2729260"/>
                    <a:gd name="connsiteY10" fmla="*/ 246654 h 2454464"/>
                    <a:gd name="connsiteX0" fmla="*/ 0 w 2729260"/>
                    <a:gd name="connsiteY0" fmla="*/ 246654 h 2765614"/>
                    <a:gd name="connsiteX1" fmla="*/ 621257 w 2729260"/>
                    <a:gd name="connsiteY1" fmla="*/ 22414 h 2765614"/>
                    <a:gd name="connsiteX2" fmla="*/ 1307057 w 2729260"/>
                    <a:gd name="connsiteY2" fmla="*/ 9714 h 2765614"/>
                    <a:gd name="connsiteX3" fmla="*/ 1923007 w 2729260"/>
                    <a:gd name="connsiteY3" fmla="*/ 244664 h 2765614"/>
                    <a:gd name="connsiteX4" fmla="*/ 2401532 w 2729260"/>
                    <a:gd name="connsiteY4" fmla="*/ 678454 h 2765614"/>
                    <a:gd name="connsiteX5" fmla="*/ 2672307 w 2729260"/>
                    <a:gd name="connsiteY5" fmla="*/ 1286064 h 2765614"/>
                    <a:gd name="connsiteX6" fmla="*/ 2723107 w 2729260"/>
                    <a:gd name="connsiteY6" fmla="*/ 1914714 h 2765614"/>
                    <a:gd name="connsiteX7" fmla="*/ 2405607 w 2729260"/>
                    <a:gd name="connsiteY7" fmla="*/ 2454464 h 2765614"/>
                    <a:gd name="connsiteX8" fmla="*/ 2001482 w 2729260"/>
                    <a:gd name="connsiteY8" fmla="*/ 2765614 h 2765614"/>
                    <a:gd name="connsiteX9" fmla="*/ 44450 w 2729260"/>
                    <a:gd name="connsiteY9" fmla="*/ 2327464 h 2765614"/>
                    <a:gd name="connsiteX10" fmla="*/ 0 w 2729260"/>
                    <a:gd name="connsiteY10" fmla="*/ 246654 h 2765614"/>
                    <a:gd name="connsiteX0" fmla="*/ 0 w 2729260"/>
                    <a:gd name="connsiteY0" fmla="*/ 246654 h 2921568"/>
                    <a:gd name="connsiteX1" fmla="*/ 621257 w 2729260"/>
                    <a:gd name="connsiteY1" fmla="*/ 22414 h 2921568"/>
                    <a:gd name="connsiteX2" fmla="*/ 1307057 w 2729260"/>
                    <a:gd name="connsiteY2" fmla="*/ 9714 h 2921568"/>
                    <a:gd name="connsiteX3" fmla="*/ 1923007 w 2729260"/>
                    <a:gd name="connsiteY3" fmla="*/ 244664 h 2921568"/>
                    <a:gd name="connsiteX4" fmla="*/ 2401532 w 2729260"/>
                    <a:gd name="connsiteY4" fmla="*/ 678454 h 2921568"/>
                    <a:gd name="connsiteX5" fmla="*/ 2672307 w 2729260"/>
                    <a:gd name="connsiteY5" fmla="*/ 1286064 h 2921568"/>
                    <a:gd name="connsiteX6" fmla="*/ 2723107 w 2729260"/>
                    <a:gd name="connsiteY6" fmla="*/ 1914714 h 2921568"/>
                    <a:gd name="connsiteX7" fmla="*/ 2405607 w 2729260"/>
                    <a:gd name="connsiteY7" fmla="*/ 2454464 h 2921568"/>
                    <a:gd name="connsiteX8" fmla="*/ 2001482 w 2729260"/>
                    <a:gd name="connsiteY8" fmla="*/ 2765614 h 2921568"/>
                    <a:gd name="connsiteX9" fmla="*/ 1599157 w 2729260"/>
                    <a:gd name="connsiteY9" fmla="*/ 2918014 h 2921568"/>
                    <a:gd name="connsiteX10" fmla="*/ 44450 w 2729260"/>
                    <a:gd name="connsiteY10" fmla="*/ 2327464 h 2921568"/>
                    <a:gd name="connsiteX11" fmla="*/ 0 w 2729260"/>
                    <a:gd name="connsiteY11" fmla="*/ 246654 h 2921568"/>
                    <a:gd name="connsiteX0" fmla="*/ 483643 w 3212903"/>
                    <a:gd name="connsiteY0" fmla="*/ 246654 h 2921568"/>
                    <a:gd name="connsiteX1" fmla="*/ 1104900 w 3212903"/>
                    <a:gd name="connsiteY1" fmla="*/ 22414 h 2921568"/>
                    <a:gd name="connsiteX2" fmla="*/ 1790700 w 3212903"/>
                    <a:gd name="connsiteY2" fmla="*/ 9714 h 2921568"/>
                    <a:gd name="connsiteX3" fmla="*/ 2406650 w 3212903"/>
                    <a:gd name="connsiteY3" fmla="*/ 244664 h 2921568"/>
                    <a:gd name="connsiteX4" fmla="*/ 2885175 w 3212903"/>
                    <a:gd name="connsiteY4" fmla="*/ 678454 h 2921568"/>
                    <a:gd name="connsiteX5" fmla="*/ 3155950 w 3212903"/>
                    <a:gd name="connsiteY5" fmla="*/ 1286064 h 2921568"/>
                    <a:gd name="connsiteX6" fmla="*/ 3206750 w 3212903"/>
                    <a:gd name="connsiteY6" fmla="*/ 1914714 h 2921568"/>
                    <a:gd name="connsiteX7" fmla="*/ 2889250 w 3212903"/>
                    <a:gd name="connsiteY7" fmla="*/ 2454464 h 2921568"/>
                    <a:gd name="connsiteX8" fmla="*/ 2485125 w 3212903"/>
                    <a:gd name="connsiteY8" fmla="*/ 2765614 h 2921568"/>
                    <a:gd name="connsiteX9" fmla="*/ 2082800 w 3212903"/>
                    <a:gd name="connsiteY9" fmla="*/ 2918014 h 2921568"/>
                    <a:gd name="connsiteX10" fmla="*/ 528093 w 3212903"/>
                    <a:gd name="connsiteY10" fmla="*/ 2327464 h 2921568"/>
                    <a:gd name="connsiteX11" fmla="*/ 0 w 3212903"/>
                    <a:gd name="connsiteY11" fmla="*/ 657414 h 2921568"/>
                    <a:gd name="connsiteX12" fmla="*/ 483643 w 3212903"/>
                    <a:gd name="connsiteY12" fmla="*/ 246654 h 2921568"/>
                    <a:gd name="connsiteX0" fmla="*/ 797349 w 3526609"/>
                    <a:gd name="connsiteY0" fmla="*/ 246654 h 2921568"/>
                    <a:gd name="connsiteX1" fmla="*/ 1418606 w 3526609"/>
                    <a:gd name="connsiteY1" fmla="*/ 22414 h 2921568"/>
                    <a:gd name="connsiteX2" fmla="*/ 2104406 w 3526609"/>
                    <a:gd name="connsiteY2" fmla="*/ 9714 h 2921568"/>
                    <a:gd name="connsiteX3" fmla="*/ 2720356 w 3526609"/>
                    <a:gd name="connsiteY3" fmla="*/ 244664 h 2921568"/>
                    <a:gd name="connsiteX4" fmla="*/ 3198881 w 3526609"/>
                    <a:gd name="connsiteY4" fmla="*/ 678454 h 2921568"/>
                    <a:gd name="connsiteX5" fmla="*/ 3469656 w 3526609"/>
                    <a:gd name="connsiteY5" fmla="*/ 1286064 h 2921568"/>
                    <a:gd name="connsiteX6" fmla="*/ 3520456 w 3526609"/>
                    <a:gd name="connsiteY6" fmla="*/ 1914714 h 2921568"/>
                    <a:gd name="connsiteX7" fmla="*/ 3202956 w 3526609"/>
                    <a:gd name="connsiteY7" fmla="*/ 2454464 h 2921568"/>
                    <a:gd name="connsiteX8" fmla="*/ 2798831 w 3526609"/>
                    <a:gd name="connsiteY8" fmla="*/ 2765614 h 2921568"/>
                    <a:gd name="connsiteX9" fmla="*/ 2396506 w 3526609"/>
                    <a:gd name="connsiteY9" fmla="*/ 2918014 h 2921568"/>
                    <a:gd name="connsiteX10" fmla="*/ 841799 w 3526609"/>
                    <a:gd name="connsiteY10" fmla="*/ 2327464 h 2921568"/>
                    <a:gd name="connsiteX11" fmla="*/ 15257 w 3526609"/>
                    <a:gd name="connsiteY11" fmla="*/ 1273364 h 2921568"/>
                    <a:gd name="connsiteX12" fmla="*/ 313706 w 3526609"/>
                    <a:gd name="connsiteY12" fmla="*/ 657414 h 2921568"/>
                    <a:gd name="connsiteX13" fmla="*/ 797349 w 3526609"/>
                    <a:gd name="connsiteY13" fmla="*/ 246654 h 2921568"/>
                    <a:gd name="connsiteX0" fmla="*/ 845242 w 3574502"/>
                    <a:gd name="connsiteY0" fmla="*/ 246654 h 2921568"/>
                    <a:gd name="connsiteX1" fmla="*/ 1466499 w 3574502"/>
                    <a:gd name="connsiteY1" fmla="*/ 22414 h 2921568"/>
                    <a:gd name="connsiteX2" fmla="*/ 2152299 w 3574502"/>
                    <a:gd name="connsiteY2" fmla="*/ 9714 h 2921568"/>
                    <a:gd name="connsiteX3" fmla="*/ 2768249 w 3574502"/>
                    <a:gd name="connsiteY3" fmla="*/ 244664 h 2921568"/>
                    <a:gd name="connsiteX4" fmla="*/ 3246774 w 3574502"/>
                    <a:gd name="connsiteY4" fmla="*/ 678454 h 2921568"/>
                    <a:gd name="connsiteX5" fmla="*/ 3517549 w 3574502"/>
                    <a:gd name="connsiteY5" fmla="*/ 1286064 h 2921568"/>
                    <a:gd name="connsiteX6" fmla="*/ 3568349 w 3574502"/>
                    <a:gd name="connsiteY6" fmla="*/ 1914714 h 2921568"/>
                    <a:gd name="connsiteX7" fmla="*/ 3250849 w 3574502"/>
                    <a:gd name="connsiteY7" fmla="*/ 2454464 h 2921568"/>
                    <a:gd name="connsiteX8" fmla="*/ 2846724 w 3574502"/>
                    <a:gd name="connsiteY8" fmla="*/ 2765614 h 2921568"/>
                    <a:gd name="connsiteX9" fmla="*/ 2444399 w 3574502"/>
                    <a:gd name="connsiteY9" fmla="*/ 2918014 h 2921568"/>
                    <a:gd name="connsiteX10" fmla="*/ 889692 w 3574502"/>
                    <a:gd name="connsiteY10" fmla="*/ 2327464 h 2921568"/>
                    <a:gd name="connsiteX11" fmla="*/ 63150 w 3574502"/>
                    <a:gd name="connsiteY11" fmla="*/ 1952814 h 2921568"/>
                    <a:gd name="connsiteX12" fmla="*/ 63150 w 3574502"/>
                    <a:gd name="connsiteY12" fmla="*/ 1273364 h 2921568"/>
                    <a:gd name="connsiteX13" fmla="*/ 361599 w 3574502"/>
                    <a:gd name="connsiteY13" fmla="*/ 657414 h 2921568"/>
                    <a:gd name="connsiteX14" fmla="*/ 845242 w 3574502"/>
                    <a:gd name="connsiteY14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863309 w 3548119"/>
                    <a:gd name="connsiteY10" fmla="*/ 23274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21568"/>
                    <a:gd name="connsiteX1" fmla="*/ 1440116 w 3548119"/>
                    <a:gd name="connsiteY1" fmla="*/ 22414 h 2921568"/>
                    <a:gd name="connsiteX2" fmla="*/ 2125916 w 3548119"/>
                    <a:gd name="connsiteY2" fmla="*/ 9714 h 2921568"/>
                    <a:gd name="connsiteX3" fmla="*/ 2741866 w 3548119"/>
                    <a:gd name="connsiteY3" fmla="*/ 244664 h 2921568"/>
                    <a:gd name="connsiteX4" fmla="*/ 3220391 w 3548119"/>
                    <a:gd name="connsiteY4" fmla="*/ 678454 h 2921568"/>
                    <a:gd name="connsiteX5" fmla="*/ 3491166 w 3548119"/>
                    <a:gd name="connsiteY5" fmla="*/ 1286064 h 2921568"/>
                    <a:gd name="connsiteX6" fmla="*/ 3541966 w 3548119"/>
                    <a:gd name="connsiteY6" fmla="*/ 1914714 h 2921568"/>
                    <a:gd name="connsiteX7" fmla="*/ 3224466 w 3548119"/>
                    <a:gd name="connsiteY7" fmla="*/ 2454464 h 2921568"/>
                    <a:gd name="connsiteX8" fmla="*/ 2820341 w 3548119"/>
                    <a:gd name="connsiteY8" fmla="*/ 2765614 h 2921568"/>
                    <a:gd name="connsiteX9" fmla="*/ 2418016 w 3548119"/>
                    <a:gd name="connsiteY9" fmla="*/ 2918014 h 2921568"/>
                    <a:gd name="connsiteX10" fmla="*/ 749009 w 3548119"/>
                    <a:gd name="connsiteY10" fmla="*/ 2759264 h 2921568"/>
                    <a:gd name="connsiteX11" fmla="*/ 341567 w 3548119"/>
                    <a:gd name="connsiteY11" fmla="*/ 2454464 h 2921568"/>
                    <a:gd name="connsiteX12" fmla="*/ 36767 w 3548119"/>
                    <a:gd name="connsiteY12" fmla="*/ 1952814 h 2921568"/>
                    <a:gd name="connsiteX13" fmla="*/ 36767 w 3548119"/>
                    <a:gd name="connsiteY13" fmla="*/ 1273364 h 2921568"/>
                    <a:gd name="connsiteX14" fmla="*/ 335216 w 3548119"/>
                    <a:gd name="connsiteY14" fmla="*/ 657414 h 2921568"/>
                    <a:gd name="connsiteX15" fmla="*/ 818859 w 3548119"/>
                    <a:gd name="connsiteY15" fmla="*/ 246654 h 2921568"/>
                    <a:gd name="connsiteX0" fmla="*/ 818859 w 3548119"/>
                    <a:gd name="connsiteY0" fmla="*/ 246654 h 2946840"/>
                    <a:gd name="connsiteX1" fmla="*/ 1440116 w 3548119"/>
                    <a:gd name="connsiteY1" fmla="*/ 22414 h 2946840"/>
                    <a:gd name="connsiteX2" fmla="*/ 2125916 w 3548119"/>
                    <a:gd name="connsiteY2" fmla="*/ 9714 h 2946840"/>
                    <a:gd name="connsiteX3" fmla="*/ 2741866 w 3548119"/>
                    <a:gd name="connsiteY3" fmla="*/ 244664 h 2946840"/>
                    <a:gd name="connsiteX4" fmla="*/ 3220391 w 3548119"/>
                    <a:gd name="connsiteY4" fmla="*/ 678454 h 2946840"/>
                    <a:gd name="connsiteX5" fmla="*/ 3491166 w 3548119"/>
                    <a:gd name="connsiteY5" fmla="*/ 1286064 h 2946840"/>
                    <a:gd name="connsiteX6" fmla="*/ 3541966 w 3548119"/>
                    <a:gd name="connsiteY6" fmla="*/ 1914714 h 2946840"/>
                    <a:gd name="connsiteX7" fmla="*/ 3224466 w 3548119"/>
                    <a:gd name="connsiteY7" fmla="*/ 2454464 h 2946840"/>
                    <a:gd name="connsiteX8" fmla="*/ 2820341 w 3548119"/>
                    <a:gd name="connsiteY8" fmla="*/ 2765614 h 2946840"/>
                    <a:gd name="connsiteX9" fmla="*/ 2418016 w 3548119"/>
                    <a:gd name="connsiteY9" fmla="*/ 2918014 h 2946840"/>
                    <a:gd name="connsiteX10" fmla="*/ 1128967 w 3548119"/>
                    <a:gd name="connsiteY10" fmla="*/ 2937064 h 2946840"/>
                    <a:gd name="connsiteX11" fmla="*/ 749009 w 3548119"/>
                    <a:gd name="connsiteY11" fmla="*/ 2759264 h 2946840"/>
                    <a:gd name="connsiteX12" fmla="*/ 341567 w 3548119"/>
                    <a:gd name="connsiteY12" fmla="*/ 2454464 h 2946840"/>
                    <a:gd name="connsiteX13" fmla="*/ 36767 w 3548119"/>
                    <a:gd name="connsiteY13" fmla="*/ 1952814 h 2946840"/>
                    <a:gd name="connsiteX14" fmla="*/ 36767 w 3548119"/>
                    <a:gd name="connsiteY14" fmla="*/ 1273364 h 2946840"/>
                    <a:gd name="connsiteX15" fmla="*/ 335216 w 3548119"/>
                    <a:gd name="connsiteY15" fmla="*/ 657414 h 2946840"/>
                    <a:gd name="connsiteX16" fmla="*/ 818859 w 3548119"/>
                    <a:gd name="connsiteY16" fmla="*/ 246654 h 2946840"/>
                    <a:gd name="connsiteX0" fmla="*/ 818859 w 3548119"/>
                    <a:gd name="connsiteY0" fmla="*/ 246654 h 3130892"/>
                    <a:gd name="connsiteX1" fmla="*/ 1440116 w 3548119"/>
                    <a:gd name="connsiteY1" fmla="*/ 22414 h 3130892"/>
                    <a:gd name="connsiteX2" fmla="*/ 2125916 w 3548119"/>
                    <a:gd name="connsiteY2" fmla="*/ 9714 h 3130892"/>
                    <a:gd name="connsiteX3" fmla="*/ 2741866 w 3548119"/>
                    <a:gd name="connsiteY3" fmla="*/ 244664 h 3130892"/>
                    <a:gd name="connsiteX4" fmla="*/ 3220391 w 3548119"/>
                    <a:gd name="connsiteY4" fmla="*/ 678454 h 3130892"/>
                    <a:gd name="connsiteX5" fmla="*/ 3491166 w 3548119"/>
                    <a:gd name="connsiteY5" fmla="*/ 1286064 h 3130892"/>
                    <a:gd name="connsiteX6" fmla="*/ 3541966 w 3548119"/>
                    <a:gd name="connsiteY6" fmla="*/ 1914714 h 3130892"/>
                    <a:gd name="connsiteX7" fmla="*/ 3224466 w 3548119"/>
                    <a:gd name="connsiteY7" fmla="*/ 2454464 h 3130892"/>
                    <a:gd name="connsiteX8" fmla="*/ 2820341 w 3548119"/>
                    <a:gd name="connsiteY8" fmla="*/ 2765614 h 3130892"/>
                    <a:gd name="connsiteX9" fmla="*/ 2418016 w 3548119"/>
                    <a:gd name="connsiteY9" fmla="*/ 2918014 h 3130892"/>
                    <a:gd name="connsiteX10" fmla="*/ 1128967 w 3548119"/>
                    <a:gd name="connsiteY10" fmla="*/ 2937064 h 3130892"/>
                    <a:gd name="connsiteX11" fmla="*/ 749009 w 3548119"/>
                    <a:gd name="connsiteY11" fmla="*/ 2759264 h 3130892"/>
                    <a:gd name="connsiteX12" fmla="*/ 341567 w 3548119"/>
                    <a:gd name="connsiteY12" fmla="*/ 2454464 h 3130892"/>
                    <a:gd name="connsiteX13" fmla="*/ 36767 w 3548119"/>
                    <a:gd name="connsiteY13" fmla="*/ 1952814 h 3130892"/>
                    <a:gd name="connsiteX14" fmla="*/ 36767 w 3548119"/>
                    <a:gd name="connsiteY14" fmla="*/ 1273364 h 3130892"/>
                    <a:gd name="connsiteX15" fmla="*/ 335216 w 3548119"/>
                    <a:gd name="connsiteY15" fmla="*/ 657414 h 3130892"/>
                    <a:gd name="connsiteX16" fmla="*/ 818859 w 3548119"/>
                    <a:gd name="connsiteY16" fmla="*/ 246654 h 3130892"/>
                    <a:gd name="connsiteX0" fmla="*/ 818859 w 3548119"/>
                    <a:gd name="connsiteY0" fmla="*/ 246654 h 3160610"/>
                    <a:gd name="connsiteX1" fmla="*/ 1440116 w 3548119"/>
                    <a:gd name="connsiteY1" fmla="*/ 22414 h 3160610"/>
                    <a:gd name="connsiteX2" fmla="*/ 2125916 w 3548119"/>
                    <a:gd name="connsiteY2" fmla="*/ 9714 h 3160610"/>
                    <a:gd name="connsiteX3" fmla="*/ 2741866 w 3548119"/>
                    <a:gd name="connsiteY3" fmla="*/ 244664 h 3160610"/>
                    <a:gd name="connsiteX4" fmla="*/ 3220391 w 3548119"/>
                    <a:gd name="connsiteY4" fmla="*/ 678454 h 3160610"/>
                    <a:gd name="connsiteX5" fmla="*/ 3491166 w 3548119"/>
                    <a:gd name="connsiteY5" fmla="*/ 1286064 h 3160610"/>
                    <a:gd name="connsiteX6" fmla="*/ 3541966 w 3548119"/>
                    <a:gd name="connsiteY6" fmla="*/ 1914714 h 3160610"/>
                    <a:gd name="connsiteX7" fmla="*/ 3224466 w 3548119"/>
                    <a:gd name="connsiteY7" fmla="*/ 2454464 h 3160610"/>
                    <a:gd name="connsiteX8" fmla="*/ 2820341 w 3548119"/>
                    <a:gd name="connsiteY8" fmla="*/ 2765614 h 3160610"/>
                    <a:gd name="connsiteX9" fmla="*/ 2418016 w 3548119"/>
                    <a:gd name="connsiteY9" fmla="*/ 2918014 h 3160610"/>
                    <a:gd name="connsiteX10" fmla="*/ 1128967 w 3548119"/>
                    <a:gd name="connsiteY10" fmla="*/ 2937064 h 3160610"/>
                    <a:gd name="connsiteX11" fmla="*/ 749009 w 3548119"/>
                    <a:gd name="connsiteY11" fmla="*/ 2759264 h 3160610"/>
                    <a:gd name="connsiteX12" fmla="*/ 341567 w 3548119"/>
                    <a:gd name="connsiteY12" fmla="*/ 2454464 h 3160610"/>
                    <a:gd name="connsiteX13" fmla="*/ 36767 w 3548119"/>
                    <a:gd name="connsiteY13" fmla="*/ 1952814 h 3160610"/>
                    <a:gd name="connsiteX14" fmla="*/ 36767 w 3548119"/>
                    <a:gd name="connsiteY14" fmla="*/ 1273364 h 3160610"/>
                    <a:gd name="connsiteX15" fmla="*/ 335216 w 3548119"/>
                    <a:gd name="connsiteY15" fmla="*/ 657414 h 3160610"/>
                    <a:gd name="connsiteX16" fmla="*/ 818859 w 3548119"/>
                    <a:gd name="connsiteY16" fmla="*/ 246654 h 3160610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48119"/>
                    <a:gd name="connsiteY0" fmla="*/ 246654 h 3164386"/>
                    <a:gd name="connsiteX1" fmla="*/ 1440116 w 3548119"/>
                    <a:gd name="connsiteY1" fmla="*/ 22414 h 3164386"/>
                    <a:gd name="connsiteX2" fmla="*/ 2125916 w 3548119"/>
                    <a:gd name="connsiteY2" fmla="*/ 9714 h 3164386"/>
                    <a:gd name="connsiteX3" fmla="*/ 2741866 w 3548119"/>
                    <a:gd name="connsiteY3" fmla="*/ 244664 h 3164386"/>
                    <a:gd name="connsiteX4" fmla="*/ 3220391 w 3548119"/>
                    <a:gd name="connsiteY4" fmla="*/ 678454 h 3164386"/>
                    <a:gd name="connsiteX5" fmla="*/ 3491166 w 3548119"/>
                    <a:gd name="connsiteY5" fmla="*/ 1286064 h 3164386"/>
                    <a:gd name="connsiteX6" fmla="*/ 3541966 w 3548119"/>
                    <a:gd name="connsiteY6" fmla="*/ 1914714 h 3164386"/>
                    <a:gd name="connsiteX7" fmla="*/ 3224466 w 3548119"/>
                    <a:gd name="connsiteY7" fmla="*/ 2454464 h 3164386"/>
                    <a:gd name="connsiteX8" fmla="*/ 2820341 w 3548119"/>
                    <a:gd name="connsiteY8" fmla="*/ 2765614 h 3164386"/>
                    <a:gd name="connsiteX9" fmla="*/ 2437066 w 3548119"/>
                    <a:gd name="connsiteY9" fmla="*/ 2930714 h 3164386"/>
                    <a:gd name="connsiteX10" fmla="*/ 1128967 w 3548119"/>
                    <a:gd name="connsiteY10" fmla="*/ 2937064 h 3164386"/>
                    <a:gd name="connsiteX11" fmla="*/ 749009 w 3548119"/>
                    <a:gd name="connsiteY11" fmla="*/ 2759264 h 3164386"/>
                    <a:gd name="connsiteX12" fmla="*/ 341567 w 3548119"/>
                    <a:gd name="connsiteY12" fmla="*/ 2454464 h 3164386"/>
                    <a:gd name="connsiteX13" fmla="*/ 36767 w 3548119"/>
                    <a:gd name="connsiteY13" fmla="*/ 1952814 h 3164386"/>
                    <a:gd name="connsiteX14" fmla="*/ 36767 w 3548119"/>
                    <a:gd name="connsiteY14" fmla="*/ 1273364 h 3164386"/>
                    <a:gd name="connsiteX15" fmla="*/ 335216 w 3548119"/>
                    <a:gd name="connsiteY15" fmla="*/ 657414 h 3164386"/>
                    <a:gd name="connsiteX16" fmla="*/ 818859 w 3548119"/>
                    <a:gd name="connsiteY16" fmla="*/ 246654 h 3164386"/>
                    <a:gd name="connsiteX0" fmla="*/ 818859 w 3599819"/>
                    <a:gd name="connsiteY0" fmla="*/ 246654 h 3164386"/>
                    <a:gd name="connsiteX1" fmla="*/ 1440116 w 3599819"/>
                    <a:gd name="connsiteY1" fmla="*/ 22414 h 3164386"/>
                    <a:gd name="connsiteX2" fmla="*/ 2125916 w 3599819"/>
                    <a:gd name="connsiteY2" fmla="*/ 9714 h 3164386"/>
                    <a:gd name="connsiteX3" fmla="*/ 2741866 w 3599819"/>
                    <a:gd name="connsiteY3" fmla="*/ 244664 h 3164386"/>
                    <a:gd name="connsiteX4" fmla="*/ 3220391 w 3599819"/>
                    <a:gd name="connsiteY4" fmla="*/ 678454 h 3164386"/>
                    <a:gd name="connsiteX5" fmla="*/ 3491166 w 3599819"/>
                    <a:gd name="connsiteY5" fmla="*/ 1286064 h 3164386"/>
                    <a:gd name="connsiteX6" fmla="*/ 3541966 w 3599819"/>
                    <a:gd name="connsiteY6" fmla="*/ 1914714 h 3164386"/>
                    <a:gd name="connsiteX7" fmla="*/ 3224466 w 3599819"/>
                    <a:gd name="connsiteY7" fmla="*/ 2454464 h 3164386"/>
                    <a:gd name="connsiteX8" fmla="*/ 2820341 w 3599819"/>
                    <a:gd name="connsiteY8" fmla="*/ 2765614 h 3164386"/>
                    <a:gd name="connsiteX9" fmla="*/ 2437066 w 3599819"/>
                    <a:gd name="connsiteY9" fmla="*/ 2930714 h 3164386"/>
                    <a:gd name="connsiteX10" fmla="*/ 1128967 w 3599819"/>
                    <a:gd name="connsiteY10" fmla="*/ 2937064 h 3164386"/>
                    <a:gd name="connsiteX11" fmla="*/ 749009 w 3599819"/>
                    <a:gd name="connsiteY11" fmla="*/ 2759264 h 3164386"/>
                    <a:gd name="connsiteX12" fmla="*/ 341567 w 3599819"/>
                    <a:gd name="connsiteY12" fmla="*/ 2454464 h 3164386"/>
                    <a:gd name="connsiteX13" fmla="*/ 36767 w 3599819"/>
                    <a:gd name="connsiteY13" fmla="*/ 1952814 h 3164386"/>
                    <a:gd name="connsiteX14" fmla="*/ 36767 w 3599819"/>
                    <a:gd name="connsiteY14" fmla="*/ 1273364 h 3164386"/>
                    <a:gd name="connsiteX15" fmla="*/ 335216 w 3599819"/>
                    <a:gd name="connsiteY15" fmla="*/ 657414 h 3164386"/>
                    <a:gd name="connsiteX16" fmla="*/ 818859 w 3599819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46654 h 3164386"/>
                    <a:gd name="connsiteX1" fmla="*/ 1440116 w 3628956"/>
                    <a:gd name="connsiteY1" fmla="*/ 22414 h 3164386"/>
                    <a:gd name="connsiteX2" fmla="*/ 2125916 w 3628956"/>
                    <a:gd name="connsiteY2" fmla="*/ 9714 h 3164386"/>
                    <a:gd name="connsiteX3" fmla="*/ 2741866 w 3628956"/>
                    <a:gd name="connsiteY3" fmla="*/ 244664 h 3164386"/>
                    <a:gd name="connsiteX4" fmla="*/ 3220391 w 3628956"/>
                    <a:gd name="connsiteY4" fmla="*/ 678454 h 3164386"/>
                    <a:gd name="connsiteX5" fmla="*/ 3491166 w 3628956"/>
                    <a:gd name="connsiteY5" fmla="*/ 1286064 h 3164386"/>
                    <a:gd name="connsiteX6" fmla="*/ 3541966 w 3628956"/>
                    <a:gd name="connsiteY6" fmla="*/ 1914714 h 3164386"/>
                    <a:gd name="connsiteX7" fmla="*/ 3224466 w 3628956"/>
                    <a:gd name="connsiteY7" fmla="*/ 2454464 h 3164386"/>
                    <a:gd name="connsiteX8" fmla="*/ 2820341 w 3628956"/>
                    <a:gd name="connsiteY8" fmla="*/ 2765614 h 3164386"/>
                    <a:gd name="connsiteX9" fmla="*/ 2437066 w 3628956"/>
                    <a:gd name="connsiteY9" fmla="*/ 2930714 h 3164386"/>
                    <a:gd name="connsiteX10" fmla="*/ 1128967 w 3628956"/>
                    <a:gd name="connsiteY10" fmla="*/ 2937064 h 3164386"/>
                    <a:gd name="connsiteX11" fmla="*/ 749009 w 3628956"/>
                    <a:gd name="connsiteY11" fmla="*/ 2759264 h 3164386"/>
                    <a:gd name="connsiteX12" fmla="*/ 341567 w 3628956"/>
                    <a:gd name="connsiteY12" fmla="*/ 2454464 h 3164386"/>
                    <a:gd name="connsiteX13" fmla="*/ 36767 w 3628956"/>
                    <a:gd name="connsiteY13" fmla="*/ 1952814 h 3164386"/>
                    <a:gd name="connsiteX14" fmla="*/ 36767 w 3628956"/>
                    <a:gd name="connsiteY14" fmla="*/ 1273364 h 3164386"/>
                    <a:gd name="connsiteX15" fmla="*/ 335216 w 3628956"/>
                    <a:gd name="connsiteY15" fmla="*/ 657414 h 3164386"/>
                    <a:gd name="connsiteX16" fmla="*/ 818859 w 3628956"/>
                    <a:gd name="connsiteY16" fmla="*/ 246654 h 3164386"/>
                    <a:gd name="connsiteX0" fmla="*/ 818859 w 3628956"/>
                    <a:gd name="connsiteY0" fmla="*/ 255935 h 3173667"/>
                    <a:gd name="connsiteX1" fmla="*/ 1440116 w 3628956"/>
                    <a:gd name="connsiteY1" fmla="*/ 31695 h 3173667"/>
                    <a:gd name="connsiteX2" fmla="*/ 2125916 w 3628956"/>
                    <a:gd name="connsiteY2" fmla="*/ 18995 h 3173667"/>
                    <a:gd name="connsiteX3" fmla="*/ 2741866 w 3628956"/>
                    <a:gd name="connsiteY3" fmla="*/ 253945 h 3173667"/>
                    <a:gd name="connsiteX4" fmla="*/ 3220391 w 3628956"/>
                    <a:gd name="connsiteY4" fmla="*/ 687735 h 3173667"/>
                    <a:gd name="connsiteX5" fmla="*/ 3491166 w 3628956"/>
                    <a:gd name="connsiteY5" fmla="*/ 1295345 h 3173667"/>
                    <a:gd name="connsiteX6" fmla="*/ 3541966 w 3628956"/>
                    <a:gd name="connsiteY6" fmla="*/ 1923995 h 3173667"/>
                    <a:gd name="connsiteX7" fmla="*/ 3224466 w 3628956"/>
                    <a:gd name="connsiteY7" fmla="*/ 2463745 h 3173667"/>
                    <a:gd name="connsiteX8" fmla="*/ 2820341 w 3628956"/>
                    <a:gd name="connsiteY8" fmla="*/ 2774895 h 3173667"/>
                    <a:gd name="connsiteX9" fmla="*/ 2437066 w 3628956"/>
                    <a:gd name="connsiteY9" fmla="*/ 2939995 h 3173667"/>
                    <a:gd name="connsiteX10" fmla="*/ 1128967 w 3628956"/>
                    <a:gd name="connsiteY10" fmla="*/ 2946345 h 3173667"/>
                    <a:gd name="connsiteX11" fmla="*/ 749009 w 3628956"/>
                    <a:gd name="connsiteY11" fmla="*/ 2768545 h 3173667"/>
                    <a:gd name="connsiteX12" fmla="*/ 341567 w 3628956"/>
                    <a:gd name="connsiteY12" fmla="*/ 2463745 h 3173667"/>
                    <a:gd name="connsiteX13" fmla="*/ 36767 w 3628956"/>
                    <a:gd name="connsiteY13" fmla="*/ 1962095 h 3173667"/>
                    <a:gd name="connsiteX14" fmla="*/ 36767 w 3628956"/>
                    <a:gd name="connsiteY14" fmla="*/ 1282645 h 3173667"/>
                    <a:gd name="connsiteX15" fmla="*/ 335216 w 3628956"/>
                    <a:gd name="connsiteY15" fmla="*/ 666695 h 3173667"/>
                    <a:gd name="connsiteX16" fmla="*/ 818859 w 3628956"/>
                    <a:gd name="connsiteY16" fmla="*/ 255935 h 3173667"/>
                    <a:gd name="connsiteX0" fmla="*/ 818859 w 3628956"/>
                    <a:gd name="connsiteY0" fmla="*/ 330614 h 3248346"/>
                    <a:gd name="connsiteX1" fmla="*/ 1440116 w 3628956"/>
                    <a:gd name="connsiteY1" fmla="*/ 106374 h 3248346"/>
                    <a:gd name="connsiteX2" fmla="*/ 2125916 w 3628956"/>
                    <a:gd name="connsiteY2" fmla="*/ 93674 h 3248346"/>
                    <a:gd name="connsiteX3" fmla="*/ 2741866 w 3628956"/>
                    <a:gd name="connsiteY3" fmla="*/ 328624 h 3248346"/>
                    <a:gd name="connsiteX4" fmla="*/ 3220391 w 3628956"/>
                    <a:gd name="connsiteY4" fmla="*/ 762414 h 3248346"/>
                    <a:gd name="connsiteX5" fmla="*/ 3491166 w 3628956"/>
                    <a:gd name="connsiteY5" fmla="*/ 1370024 h 3248346"/>
                    <a:gd name="connsiteX6" fmla="*/ 3541966 w 3628956"/>
                    <a:gd name="connsiteY6" fmla="*/ 1998674 h 3248346"/>
                    <a:gd name="connsiteX7" fmla="*/ 3224466 w 3628956"/>
                    <a:gd name="connsiteY7" fmla="*/ 2538424 h 3248346"/>
                    <a:gd name="connsiteX8" fmla="*/ 2820341 w 3628956"/>
                    <a:gd name="connsiteY8" fmla="*/ 2849574 h 3248346"/>
                    <a:gd name="connsiteX9" fmla="*/ 2437066 w 3628956"/>
                    <a:gd name="connsiteY9" fmla="*/ 3014674 h 3248346"/>
                    <a:gd name="connsiteX10" fmla="*/ 1128967 w 3628956"/>
                    <a:gd name="connsiteY10" fmla="*/ 3021024 h 3248346"/>
                    <a:gd name="connsiteX11" fmla="*/ 749009 w 3628956"/>
                    <a:gd name="connsiteY11" fmla="*/ 2843224 h 3248346"/>
                    <a:gd name="connsiteX12" fmla="*/ 341567 w 3628956"/>
                    <a:gd name="connsiteY12" fmla="*/ 2538424 h 3248346"/>
                    <a:gd name="connsiteX13" fmla="*/ 36767 w 3628956"/>
                    <a:gd name="connsiteY13" fmla="*/ 2036774 h 3248346"/>
                    <a:gd name="connsiteX14" fmla="*/ 36767 w 3628956"/>
                    <a:gd name="connsiteY14" fmla="*/ 1357324 h 3248346"/>
                    <a:gd name="connsiteX15" fmla="*/ 335216 w 3628956"/>
                    <a:gd name="connsiteY15" fmla="*/ 741374 h 3248346"/>
                    <a:gd name="connsiteX16" fmla="*/ 818859 w 3628956"/>
                    <a:gd name="connsiteY16" fmla="*/ 330614 h 3248346"/>
                    <a:gd name="connsiteX0" fmla="*/ 818859 w 3628956"/>
                    <a:gd name="connsiteY0" fmla="*/ 362342 h 3280074"/>
                    <a:gd name="connsiteX1" fmla="*/ 1440116 w 3628956"/>
                    <a:gd name="connsiteY1" fmla="*/ 138102 h 3280074"/>
                    <a:gd name="connsiteX2" fmla="*/ 2125916 w 3628956"/>
                    <a:gd name="connsiteY2" fmla="*/ 125402 h 3280074"/>
                    <a:gd name="connsiteX3" fmla="*/ 2741866 w 3628956"/>
                    <a:gd name="connsiteY3" fmla="*/ 360352 h 3280074"/>
                    <a:gd name="connsiteX4" fmla="*/ 3220391 w 3628956"/>
                    <a:gd name="connsiteY4" fmla="*/ 794142 h 3280074"/>
                    <a:gd name="connsiteX5" fmla="*/ 3491166 w 3628956"/>
                    <a:gd name="connsiteY5" fmla="*/ 1401752 h 3280074"/>
                    <a:gd name="connsiteX6" fmla="*/ 3541966 w 3628956"/>
                    <a:gd name="connsiteY6" fmla="*/ 2030402 h 3280074"/>
                    <a:gd name="connsiteX7" fmla="*/ 3224466 w 3628956"/>
                    <a:gd name="connsiteY7" fmla="*/ 2570152 h 3280074"/>
                    <a:gd name="connsiteX8" fmla="*/ 2820341 w 3628956"/>
                    <a:gd name="connsiteY8" fmla="*/ 2881302 h 3280074"/>
                    <a:gd name="connsiteX9" fmla="*/ 2437066 w 3628956"/>
                    <a:gd name="connsiteY9" fmla="*/ 3046402 h 3280074"/>
                    <a:gd name="connsiteX10" fmla="*/ 1128967 w 3628956"/>
                    <a:gd name="connsiteY10" fmla="*/ 3052752 h 3280074"/>
                    <a:gd name="connsiteX11" fmla="*/ 749009 w 3628956"/>
                    <a:gd name="connsiteY11" fmla="*/ 2874952 h 3280074"/>
                    <a:gd name="connsiteX12" fmla="*/ 341567 w 3628956"/>
                    <a:gd name="connsiteY12" fmla="*/ 2570152 h 3280074"/>
                    <a:gd name="connsiteX13" fmla="*/ 36767 w 3628956"/>
                    <a:gd name="connsiteY13" fmla="*/ 2068502 h 3280074"/>
                    <a:gd name="connsiteX14" fmla="*/ 36767 w 3628956"/>
                    <a:gd name="connsiteY14" fmla="*/ 1389052 h 3280074"/>
                    <a:gd name="connsiteX15" fmla="*/ 335216 w 3628956"/>
                    <a:gd name="connsiteY15" fmla="*/ 773102 h 3280074"/>
                    <a:gd name="connsiteX16" fmla="*/ 818859 w 3628956"/>
                    <a:gd name="connsiteY16" fmla="*/ 362342 h 3280074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188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188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35216 w 3628956"/>
                    <a:gd name="connsiteY15" fmla="*/ 7753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06159 w 3628956"/>
                    <a:gd name="connsiteY0" fmla="*/ 364549 h 3282281"/>
                    <a:gd name="connsiteX1" fmla="*/ 1417891 w 3628956"/>
                    <a:gd name="connsiteY1" fmla="*/ 133959 h 3282281"/>
                    <a:gd name="connsiteX2" fmla="*/ 2125916 w 3628956"/>
                    <a:gd name="connsiteY2" fmla="*/ 127609 h 3282281"/>
                    <a:gd name="connsiteX3" fmla="*/ 2741866 w 3628956"/>
                    <a:gd name="connsiteY3" fmla="*/ 362559 h 3282281"/>
                    <a:gd name="connsiteX4" fmla="*/ 3220391 w 3628956"/>
                    <a:gd name="connsiteY4" fmla="*/ 796349 h 3282281"/>
                    <a:gd name="connsiteX5" fmla="*/ 3491166 w 3628956"/>
                    <a:gd name="connsiteY5" fmla="*/ 1403959 h 3282281"/>
                    <a:gd name="connsiteX6" fmla="*/ 3541966 w 3628956"/>
                    <a:gd name="connsiteY6" fmla="*/ 2032609 h 3282281"/>
                    <a:gd name="connsiteX7" fmla="*/ 3224466 w 3628956"/>
                    <a:gd name="connsiteY7" fmla="*/ 2572359 h 3282281"/>
                    <a:gd name="connsiteX8" fmla="*/ 2820341 w 3628956"/>
                    <a:gd name="connsiteY8" fmla="*/ 2883509 h 3282281"/>
                    <a:gd name="connsiteX9" fmla="*/ 2437066 w 3628956"/>
                    <a:gd name="connsiteY9" fmla="*/ 3048609 h 3282281"/>
                    <a:gd name="connsiteX10" fmla="*/ 1128967 w 3628956"/>
                    <a:gd name="connsiteY10" fmla="*/ 3054959 h 3282281"/>
                    <a:gd name="connsiteX11" fmla="*/ 749009 w 3628956"/>
                    <a:gd name="connsiteY11" fmla="*/ 2877159 h 3282281"/>
                    <a:gd name="connsiteX12" fmla="*/ 341567 w 3628956"/>
                    <a:gd name="connsiteY12" fmla="*/ 2572359 h 3282281"/>
                    <a:gd name="connsiteX13" fmla="*/ 36767 w 3628956"/>
                    <a:gd name="connsiteY13" fmla="*/ 2070709 h 3282281"/>
                    <a:gd name="connsiteX14" fmla="*/ 36767 w 3628956"/>
                    <a:gd name="connsiteY14" fmla="*/ 1391259 h 3282281"/>
                    <a:gd name="connsiteX15" fmla="*/ 322516 w 3628956"/>
                    <a:gd name="connsiteY15" fmla="*/ 788009 h 3282281"/>
                    <a:gd name="connsiteX16" fmla="*/ 806159 w 3628956"/>
                    <a:gd name="connsiteY16" fmla="*/ 364549 h 3282281"/>
                    <a:gd name="connsiteX0" fmla="*/ 861615 w 3684412"/>
                    <a:gd name="connsiteY0" fmla="*/ 364549 h 3282281"/>
                    <a:gd name="connsiteX1" fmla="*/ 1473347 w 3684412"/>
                    <a:gd name="connsiteY1" fmla="*/ 133959 h 3282281"/>
                    <a:gd name="connsiteX2" fmla="*/ 2181372 w 3684412"/>
                    <a:gd name="connsiteY2" fmla="*/ 127609 h 3282281"/>
                    <a:gd name="connsiteX3" fmla="*/ 2797322 w 3684412"/>
                    <a:gd name="connsiteY3" fmla="*/ 362559 h 3282281"/>
                    <a:gd name="connsiteX4" fmla="*/ 3275847 w 3684412"/>
                    <a:gd name="connsiteY4" fmla="*/ 796349 h 3282281"/>
                    <a:gd name="connsiteX5" fmla="*/ 3546622 w 3684412"/>
                    <a:gd name="connsiteY5" fmla="*/ 1403959 h 3282281"/>
                    <a:gd name="connsiteX6" fmla="*/ 3597422 w 3684412"/>
                    <a:gd name="connsiteY6" fmla="*/ 2032609 h 3282281"/>
                    <a:gd name="connsiteX7" fmla="*/ 3279922 w 3684412"/>
                    <a:gd name="connsiteY7" fmla="*/ 2572359 h 3282281"/>
                    <a:gd name="connsiteX8" fmla="*/ 2875797 w 3684412"/>
                    <a:gd name="connsiteY8" fmla="*/ 2883509 h 3282281"/>
                    <a:gd name="connsiteX9" fmla="*/ 2492522 w 3684412"/>
                    <a:gd name="connsiteY9" fmla="*/ 3048609 h 3282281"/>
                    <a:gd name="connsiteX10" fmla="*/ 1184423 w 3684412"/>
                    <a:gd name="connsiteY10" fmla="*/ 3054959 h 3282281"/>
                    <a:gd name="connsiteX11" fmla="*/ 804465 w 3684412"/>
                    <a:gd name="connsiteY11" fmla="*/ 2877159 h 3282281"/>
                    <a:gd name="connsiteX12" fmla="*/ 397023 w 3684412"/>
                    <a:gd name="connsiteY12" fmla="*/ 2572359 h 3282281"/>
                    <a:gd name="connsiteX13" fmla="*/ 92223 w 3684412"/>
                    <a:gd name="connsiteY13" fmla="*/ 2070709 h 3282281"/>
                    <a:gd name="connsiteX14" fmla="*/ 92223 w 3684412"/>
                    <a:gd name="connsiteY14" fmla="*/ 1391259 h 3282281"/>
                    <a:gd name="connsiteX15" fmla="*/ 377972 w 3684412"/>
                    <a:gd name="connsiteY15" fmla="*/ 788009 h 3282281"/>
                    <a:gd name="connsiteX16" fmla="*/ 861615 w 3684412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810501 w 3690448"/>
                    <a:gd name="connsiteY11" fmla="*/ 2877159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403059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82281"/>
                    <a:gd name="connsiteX1" fmla="*/ 1479383 w 3690448"/>
                    <a:gd name="connsiteY1" fmla="*/ 133959 h 3282281"/>
                    <a:gd name="connsiteX2" fmla="*/ 2187408 w 3690448"/>
                    <a:gd name="connsiteY2" fmla="*/ 127609 h 3282281"/>
                    <a:gd name="connsiteX3" fmla="*/ 2803358 w 3690448"/>
                    <a:gd name="connsiteY3" fmla="*/ 362559 h 3282281"/>
                    <a:gd name="connsiteX4" fmla="*/ 3281883 w 3690448"/>
                    <a:gd name="connsiteY4" fmla="*/ 796349 h 3282281"/>
                    <a:gd name="connsiteX5" fmla="*/ 3552658 w 3690448"/>
                    <a:gd name="connsiteY5" fmla="*/ 1403959 h 3282281"/>
                    <a:gd name="connsiteX6" fmla="*/ 3603458 w 3690448"/>
                    <a:gd name="connsiteY6" fmla="*/ 2032609 h 3282281"/>
                    <a:gd name="connsiteX7" fmla="*/ 3285958 w 3690448"/>
                    <a:gd name="connsiteY7" fmla="*/ 2572359 h 3282281"/>
                    <a:gd name="connsiteX8" fmla="*/ 2881833 w 3690448"/>
                    <a:gd name="connsiteY8" fmla="*/ 2883509 h 3282281"/>
                    <a:gd name="connsiteX9" fmla="*/ 2498558 w 3690448"/>
                    <a:gd name="connsiteY9" fmla="*/ 3048609 h 3282281"/>
                    <a:gd name="connsiteX10" fmla="*/ 1190459 w 3690448"/>
                    <a:gd name="connsiteY10" fmla="*/ 3054959 h 3282281"/>
                    <a:gd name="connsiteX11" fmla="*/ 793833 w 3690448"/>
                    <a:gd name="connsiteY11" fmla="*/ 2874778 h 3282281"/>
                    <a:gd name="connsiteX12" fmla="*/ 381628 w 3690448"/>
                    <a:gd name="connsiteY12" fmla="*/ 2572359 h 3282281"/>
                    <a:gd name="connsiteX13" fmla="*/ 98259 w 3690448"/>
                    <a:gd name="connsiteY13" fmla="*/ 2070709 h 3282281"/>
                    <a:gd name="connsiteX14" fmla="*/ 98259 w 3690448"/>
                    <a:gd name="connsiteY14" fmla="*/ 1391259 h 3282281"/>
                    <a:gd name="connsiteX15" fmla="*/ 384008 w 3690448"/>
                    <a:gd name="connsiteY15" fmla="*/ 788009 h 3282281"/>
                    <a:gd name="connsiteX16" fmla="*/ 867651 w 3690448"/>
                    <a:gd name="connsiteY16" fmla="*/ 364549 h 3282281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278965"/>
                    <a:gd name="connsiteX1" fmla="*/ 1479383 w 3690448"/>
                    <a:gd name="connsiteY1" fmla="*/ 133959 h 3278965"/>
                    <a:gd name="connsiteX2" fmla="*/ 2187408 w 3690448"/>
                    <a:gd name="connsiteY2" fmla="*/ 127609 h 3278965"/>
                    <a:gd name="connsiteX3" fmla="*/ 2803358 w 3690448"/>
                    <a:gd name="connsiteY3" fmla="*/ 362559 h 3278965"/>
                    <a:gd name="connsiteX4" fmla="*/ 3281883 w 3690448"/>
                    <a:gd name="connsiteY4" fmla="*/ 796349 h 3278965"/>
                    <a:gd name="connsiteX5" fmla="*/ 3552658 w 3690448"/>
                    <a:gd name="connsiteY5" fmla="*/ 1403959 h 3278965"/>
                    <a:gd name="connsiteX6" fmla="*/ 3603458 w 3690448"/>
                    <a:gd name="connsiteY6" fmla="*/ 2032609 h 3278965"/>
                    <a:gd name="connsiteX7" fmla="*/ 3285958 w 3690448"/>
                    <a:gd name="connsiteY7" fmla="*/ 2572359 h 3278965"/>
                    <a:gd name="connsiteX8" fmla="*/ 2881833 w 3690448"/>
                    <a:gd name="connsiteY8" fmla="*/ 2883509 h 3278965"/>
                    <a:gd name="connsiteX9" fmla="*/ 2498558 w 3690448"/>
                    <a:gd name="connsiteY9" fmla="*/ 3048609 h 3278965"/>
                    <a:gd name="connsiteX10" fmla="*/ 1173790 w 3690448"/>
                    <a:gd name="connsiteY10" fmla="*/ 3050196 h 3278965"/>
                    <a:gd name="connsiteX11" fmla="*/ 793833 w 3690448"/>
                    <a:gd name="connsiteY11" fmla="*/ 2874778 h 3278965"/>
                    <a:gd name="connsiteX12" fmla="*/ 381628 w 3690448"/>
                    <a:gd name="connsiteY12" fmla="*/ 2572359 h 3278965"/>
                    <a:gd name="connsiteX13" fmla="*/ 98259 w 3690448"/>
                    <a:gd name="connsiteY13" fmla="*/ 2070709 h 3278965"/>
                    <a:gd name="connsiteX14" fmla="*/ 98259 w 3690448"/>
                    <a:gd name="connsiteY14" fmla="*/ 1391259 h 3278965"/>
                    <a:gd name="connsiteX15" fmla="*/ 384008 w 3690448"/>
                    <a:gd name="connsiteY15" fmla="*/ 788009 h 3278965"/>
                    <a:gd name="connsiteX16" fmla="*/ 867651 w 3690448"/>
                    <a:gd name="connsiteY16" fmla="*/ 364549 h 3278965"/>
                    <a:gd name="connsiteX0" fmla="*/ 867651 w 3690448"/>
                    <a:gd name="connsiteY0" fmla="*/ 364549 h 3306480"/>
                    <a:gd name="connsiteX1" fmla="*/ 1479383 w 3690448"/>
                    <a:gd name="connsiteY1" fmla="*/ 133959 h 3306480"/>
                    <a:gd name="connsiteX2" fmla="*/ 2187408 w 3690448"/>
                    <a:gd name="connsiteY2" fmla="*/ 127609 h 3306480"/>
                    <a:gd name="connsiteX3" fmla="*/ 2803358 w 3690448"/>
                    <a:gd name="connsiteY3" fmla="*/ 362559 h 3306480"/>
                    <a:gd name="connsiteX4" fmla="*/ 3281883 w 3690448"/>
                    <a:gd name="connsiteY4" fmla="*/ 796349 h 3306480"/>
                    <a:gd name="connsiteX5" fmla="*/ 3552658 w 3690448"/>
                    <a:gd name="connsiteY5" fmla="*/ 1403959 h 3306480"/>
                    <a:gd name="connsiteX6" fmla="*/ 3603458 w 3690448"/>
                    <a:gd name="connsiteY6" fmla="*/ 2032609 h 3306480"/>
                    <a:gd name="connsiteX7" fmla="*/ 3285958 w 3690448"/>
                    <a:gd name="connsiteY7" fmla="*/ 2572359 h 3306480"/>
                    <a:gd name="connsiteX8" fmla="*/ 2881833 w 3690448"/>
                    <a:gd name="connsiteY8" fmla="*/ 2883509 h 3306480"/>
                    <a:gd name="connsiteX9" fmla="*/ 2498558 w 3690448"/>
                    <a:gd name="connsiteY9" fmla="*/ 3048609 h 3306480"/>
                    <a:gd name="connsiteX10" fmla="*/ 1173790 w 3690448"/>
                    <a:gd name="connsiteY10" fmla="*/ 3050196 h 3306480"/>
                    <a:gd name="connsiteX11" fmla="*/ 793833 w 3690448"/>
                    <a:gd name="connsiteY11" fmla="*/ 2874778 h 3306480"/>
                    <a:gd name="connsiteX12" fmla="*/ 381628 w 3690448"/>
                    <a:gd name="connsiteY12" fmla="*/ 2572359 h 3306480"/>
                    <a:gd name="connsiteX13" fmla="*/ 98259 w 3690448"/>
                    <a:gd name="connsiteY13" fmla="*/ 2070709 h 3306480"/>
                    <a:gd name="connsiteX14" fmla="*/ 98259 w 3690448"/>
                    <a:gd name="connsiteY14" fmla="*/ 1391259 h 3306480"/>
                    <a:gd name="connsiteX15" fmla="*/ 384008 w 3690448"/>
                    <a:gd name="connsiteY15" fmla="*/ 788009 h 3306480"/>
                    <a:gd name="connsiteX16" fmla="*/ 867651 w 3690448"/>
                    <a:gd name="connsiteY16" fmla="*/ 364549 h 3306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690448" h="3306480">
                      <a:moveTo>
                        <a:pt x="867651" y="364549"/>
                      </a:moveTo>
                      <a:cubicBezTo>
                        <a:pt x="968903" y="259111"/>
                        <a:pt x="1086031" y="13972"/>
                        <a:pt x="1479383" y="133959"/>
                      </a:cubicBezTo>
                      <a:cubicBezTo>
                        <a:pt x="1541825" y="35534"/>
                        <a:pt x="1896366" y="-107341"/>
                        <a:pt x="2187408" y="127609"/>
                      </a:cubicBezTo>
                      <a:cubicBezTo>
                        <a:pt x="2348275" y="93742"/>
                        <a:pt x="2655191" y="72576"/>
                        <a:pt x="2803358" y="362559"/>
                      </a:cubicBezTo>
                      <a:cubicBezTo>
                        <a:pt x="3045416" y="424606"/>
                        <a:pt x="3192225" y="461252"/>
                        <a:pt x="3281883" y="796349"/>
                      </a:cubicBezTo>
                      <a:cubicBezTo>
                        <a:pt x="3473741" y="945969"/>
                        <a:pt x="3627500" y="1076539"/>
                        <a:pt x="3552658" y="1403959"/>
                      </a:cubicBezTo>
                      <a:cubicBezTo>
                        <a:pt x="3664841" y="1516142"/>
                        <a:pt x="3770675" y="1774376"/>
                        <a:pt x="3603458" y="2032609"/>
                      </a:cubicBezTo>
                      <a:cubicBezTo>
                        <a:pt x="3563241" y="2212526"/>
                        <a:pt x="3669075" y="2417842"/>
                        <a:pt x="3285958" y="2572359"/>
                      </a:cubicBezTo>
                      <a:cubicBezTo>
                        <a:pt x="3214750" y="2701476"/>
                        <a:pt x="3162591" y="2811542"/>
                        <a:pt x="2881833" y="2883509"/>
                      </a:cubicBezTo>
                      <a:cubicBezTo>
                        <a:pt x="2830275" y="2951242"/>
                        <a:pt x="2639016" y="3082476"/>
                        <a:pt x="2498558" y="3048609"/>
                      </a:cubicBezTo>
                      <a:cubicBezTo>
                        <a:pt x="2351450" y="3241755"/>
                        <a:pt x="1559023" y="3515863"/>
                        <a:pt x="1173790" y="3050196"/>
                      </a:cubicBezTo>
                      <a:cubicBezTo>
                        <a:pt x="1041581" y="3032998"/>
                        <a:pt x="890323" y="3025325"/>
                        <a:pt x="793833" y="2874778"/>
                      </a:cubicBezTo>
                      <a:cubicBezTo>
                        <a:pt x="530045" y="2847526"/>
                        <a:pt x="466997" y="2732433"/>
                        <a:pt x="381628" y="2572359"/>
                      </a:cubicBezTo>
                      <a:cubicBezTo>
                        <a:pt x="243871" y="2509917"/>
                        <a:pt x="90851" y="2448535"/>
                        <a:pt x="98259" y="2070709"/>
                      </a:cubicBezTo>
                      <a:cubicBezTo>
                        <a:pt x="892" y="1897672"/>
                        <a:pt x="-62607" y="1630442"/>
                        <a:pt x="98259" y="1391259"/>
                      </a:cubicBezTo>
                      <a:cubicBezTo>
                        <a:pt x="106725" y="1218751"/>
                        <a:pt x="54163" y="1015219"/>
                        <a:pt x="384008" y="788009"/>
                      </a:cubicBezTo>
                      <a:cubicBezTo>
                        <a:pt x="410814" y="673314"/>
                        <a:pt x="478895" y="431619"/>
                        <a:pt x="867651" y="364549"/>
                      </a:cubicBezTo>
                      <a:close/>
                    </a:path>
                  </a:pathLst>
                </a:custGeom>
                <a:solidFill>
                  <a:srgbClr val="A05D3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0370E5F-9457-2143-2488-C828F1D3F7EE}"/>
                  </a:ext>
                </a:extLst>
              </p:cNvPr>
              <p:cNvSpPr/>
              <p:nvPr/>
            </p:nvSpPr>
            <p:spPr>
              <a:xfrm>
                <a:off x="5718676" y="7473602"/>
                <a:ext cx="87209" cy="8720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31ACC24-A666-D058-A4EC-16E1D5F87268}"/>
                  </a:ext>
                </a:extLst>
              </p:cNvPr>
              <p:cNvCxnSpPr>
                <a:stCxn id="3" idx="1"/>
                <a:endCxn id="24" idx="5"/>
              </p:cNvCxnSpPr>
              <p:nvPr/>
            </p:nvCxnSpPr>
            <p:spPr>
              <a:xfrm>
                <a:off x="5440044" y="5940675"/>
                <a:ext cx="353070" cy="160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19C4769-1290-D4A7-DDE0-87D340E92640}"/>
                  </a:ext>
                </a:extLst>
              </p:cNvPr>
              <p:cNvCxnSpPr>
                <a:stCxn id="3" idx="0"/>
              </p:cNvCxnSpPr>
              <p:nvPr/>
            </p:nvCxnSpPr>
            <p:spPr>
              <a:xfrm>
                <a:off x="4828312" y="6171265"/>
                <a:ext cx="977571" cy="13895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0A1114F-C649-9990-185E-E96D3C99333B}"/>
                  </a:ext>
                </a:extLst>
              </p:cNvPr>
              <p:cNvCxnSpPr>
                <a:stCxn id="3" idx="15"/>
                <a:endCxn id="24" idx="5"/>
              </p:cNvCxnSpPr>
              <p:nvPr/>
            </p:nvCxnSpPr>
            <p:spPr>
              <a:xfrm>
                <a:off x="4344669" y="6594725"/>
                <a:ext cx="1448445" cy="9533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D2E0714-27AF-9793-8CB8-3322C3A90C09}"/>
                  </a:ext>
                </a:extLst>
              </p:cNvPr>
              <p:cNvCxnSpPr>
                <a:stCxn id="3" idx="14"/>
              </p:cNvCxnSpPr>
              <p:nvPr/>
            </p:nvCxnSpPr>
            <p:spPr>
              <a:xfrm>
                <a:off x="4058920" y="7197975"/>
                <a:ext cx="1746963" cy="3500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C4B4BBF-5C38-CE27-B3BF-0C5A6B6B4A70}"/>
                  </a:ext>
                </a:extLst>
              </p:cNvPr>
              <p:cNvCxnSpPr>
                <a:stCxn id="3" idx="13"/>
                <a:endCxn id="24" idx="5"/>
              </p:cNvCxnSpPr>
              <p:nvPr/>
            </p:nvCxnSpPr>
            <p:spPr>
              <a:xfrm flipV="1">
                <a:off x="4058920" y="7548040"/>
                <a:ext cx="1734194" cy="3293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E7B372B-8506-1FB4-8770-1663B9FADF32}"/>
                  </a:ext>
                </a:extLst>
              </p:cNvPr>
              <p:cNvCxnSpPr>
                <a:cxnSpLocks/>
                <a:stCxn id="3" idx="12"/>
                <a:endCxn id="24" idx="6"/>
              </p:cNvCxnSpPr>
              <p:nvPr/>
            </p:nvCxnSpPr>
            <p:spPr>
              <a:xfrm flipV="1">
                <a:off x="4342289" y="7517207"/>
                <a:ext cx="1463596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DB87853-71DF-3B28-02FD-5BAAEEF02E7C}"/>
                  </a:ext>
                </a:extLst>
              </p:cNvPr>
              <p:cNvCxnSpPr>
                <a:stCxn id="3" idx="11"/>
                <a:endCxn id="24" idx="5"/>
              </p:cNvCxnSpPr>
              <p:nvPr/>
            </p:nvCxnSpPr>
            <p:spPr>
              <a:xfrm flipV="1">
                <a:off x="4754494" y="7548040"/>
                <a:ext cx="1038620" cy="11334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8F693C7-F2C5-8A77-2BBD-7E4DCED7347A}"/>
                  </a:ext>
                </a:extLst>
              </p:cNvPr>
              <p:cNvCxnSpPr>
                <a:stCxn id="3" idx="10"/>
                <a:endCxn id="24" idx="5"/>
              </p:cNvCxnSpPr>
              <p:nvPr/>
            </p:nvCxnSpPr>
            <p:spPr>
              <a:xfrm flipV="1">
                <a:off x="5134451" y="7548040"/>
                <a:ext cx="658663" cy="1308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17531F2-0E2A-D19C-1572-41C8D6B8BBDC}"/>
                  </a:ext>
                </a:extLst>
              </p:cNvPr>
              <p:cNvCxnSpPr>
                <a:cxnSpLocks/>
                <a:stCxn id="3" idx="2"/>
                <a:endCxn id="24" idx="5"/>
              </p:cNvCxnSpPr>
              <p:nvPr/>
            </p:nvCxnSpPr>
            <p:spPr>
              <a:xfrm flipH="1">
                <a:off x="5793114" y="5934325"/>
                <a:ext cx="354955" cy="161371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E97BB2E-8AFC-5816-4217-9D1D0C828947}"/>
                  </a:ext>
                </a:extLst>
              </p:cNvPr>
              <p:cNvCxnSpPr>
                <a:cxnSpLocks/>
                <a:stCxn id="3" idx="3"/>
                <a:endCxn id="24" idx="6"/>
              </p:cNvCxnSpPr>
              <p:nvPr/>
            </p:nvCxnSpPr>
            <p:spPr>
              <a:xfrm flipH="1">
                <a:off x="5805885" y="6169275"/>
                <a:ext cx="958134" cy="13479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6F14F9F-DAA6-8A0D-23B1-EA3D7CE2D515}"/>
                  </a:ext>
                </a:extLst>
              </p:cNvPr>
              <p:cNvCxnSpPr>
                <a:stCxn id="3" idx="4"/>
                <a:endCxn id="24" idx="4"/>
              </p:cNvCxnSpPr>
              <p:nvPr/>
            </p:nvCxnSpPr>
            <p:spPr>
              <a:xfrm flipH="1">
                <a:off x="5793114" y="6603065"/>
                <a:ext cx="1449430" cy="944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4B9ACE1-9ACA-4CB1-7D1E-78AE9702874C}"/>
                  </a:ext>
                </a:extLst>
              </p:cNvPr>
              <p:cNvCxnSpPr>
                <a:cxnSpLocks/>
                <a:stCxn id="3" idx="5"/>
                <a:endCxn id="24" idx="5"/>
              </p:cNvCxnSpPr>
              <p:nvPr/>
            </p:nvCxnSpPr>
            <p:spPr>
              <a:xfrm flipH="1">
                <a:off x="5793114" y="7210675"/>
                <a:ext cx="1720205" cy="3373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42E5296-52F8-0438-6B1C-3FFD75855284}"/>
                  </a:ext>
                </a:extLst>
              </p:cNvPr>
              <p:cNvCxnSpPr>
                <a:stCxn id="3" idx="6"/>
                <a:endCxn id="24" idx="2"/>
              </p:cNvCxnSpPr>
              <p:nvPr/>
            </p:nvCxnSpPr>
            <p:spPr>
              <a:xfrm flipH="1" flipV="1">
                <a:off x="5718676" y="7517207"/>
                <a:ext cx="1845443" cy="3221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368CB3F-7EE5-6020-0DDB-9E483F301B70}"/>
                  </a:ext>
                </a:extLst>
              </p:cNvPr>
              <p:cNvCxnSpPr>
                <a:stCxn id="3" idx="7"/>
                <a:endCxn id="24" idx="2"/>
              </p:cNvCxnSpPr>
              <p:nvPr/>
            </p:nvCxnSpPr>
            <p:spPr>
              <a:xfrm flipH="1" flipV="1">
                <a:off x="5718676" y="7517207"/>
                <a:ext cx="1527943" cy="8618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C51510F-1128-A971-E6D8-83F9773B7319}"/>
                  </a:ext>
                </a:extLst>
              </p:cNvPr>
              <p:cNvCxnSpPr>
                <a:stCxn id="3" idx="8"/>
                <a:endCxn id="24" idx="3"/>
              </p:cNvCxnSpPr>
              <p:nvPr/>
            </p:nvCxnSpPr>
            <p:spPr>
              <a:xfrm flipH="1" flipV="1">
                <a:off x="5731447" y="7548040"/>
                <a:ext cx="1111047" cy="11421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7C6E546-32C7-AB4F-5458-EAC10C9038B4}"/>
                  </a:ext>
                </a:extLst>
              </p:cNvPr>
              <p:cNvCxnSpPr>
                <a:stCxn id="3" idx="9"/>
                <a:endCxn id="24" idx="3"/>
              </p:cNvCxnSpPr>
              <p:nvPr/>
            </p:nvCxnSpPr>
            <p:spPr>
              <a:xfrm flipH="1" flipV="1">
                <a:off x="5762281" y="7560811"/>
                <a:ext cx="696938" cy="129451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451D1D-77CC-B617-8626-804D17195D2E}"/>
                </a:ext>
              </a:extLst>
            </p:cNvPr>
            <p:cNvGrpSpPr/>
            <p:nvPr/>
          </p:nvGrpSpPr>
          <p:grpSpPr>
            <a:xfrm>
              <a:off x="4671168" y="1517088"/>
              <a:ext cx="1473200" cy="3511211"/>
              <a:chOff x="4671168" y="1517088"/>
              <a:chExt cx="1473200" cy="3511211"/>
            </a:xfrm>
          </p:grpSpPr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693BF902-6A2B-A228-FADE-DD9439E946E4}"/>
                  </a:ext>
                </a:extLst>
              </p:cNvPr>
              <p:cNvSpPr/>
              <p:nvPr/>
            </p:nvSpPr>
            <p:spPr>
              <a:xfrm flipH="1">
                <a:off x="5440286" y="4406520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6CC7A08B-CA72-BD47-44A7-B6B2D0CF28E8}"/>
                  </a:ext>
                </a:extLst>
              </p:cNvPr>
              <p:cNvSpPr/>
              <p:nvPr/>
            </p:nvSpPr>
            <p:spPr>
              <a:xfrm>
                <a:off x="5104122" y="4406520"/>
                <a:ext cx="278390" cy="621779"/>
              </a:xfrm>
              <a:custGeom>
                <a:avLst/>
                <a:gdLst>
                  <a:gd name="connsiteX0" fmla="*/ 0 w 57710"/>
                  <a:gd name="connsiteY0" fmla="*/ 0 h 186562"/>
                  <a:gd name="connsiteX1" fmla="*/ 57710 w 57710"/>
                  <a:gd name="connsiteY1" fmla="*/ 0 h 186562"/>
                  <a:gd name="connsiteX2" fmla="*/ 57710 w 57710"/>
                  <a:gd name="connsiteY2" fmla="*/ 186562 h 186562"/>
                  <a:gd name="connsiteX3" fmla="*/ 0 w 57710"/>
                  <a:gd name="connsiteY3" fmla="*/ 186562 h 186562"/>
                  <a:gd name="connsiteX4" fmla="*/ 0 w 57710"/>
                  <a:gd name="connsiteY4" fmla="*/ 0 h 186562"/>
                  <a:gd name="connsiteX0" fmla="*/ 0 w 133910"/>
                  <a:gd name="connsiteY0" fmla="*/ 0 h 191325"/>
                  <a:gd name="connsiteX1" fmla="*/ 133910 w 133910"/>
                  <a:gd name="connsiteY1" fmla="*/ 4763 h 191325"/>
                  <a:gd name="connsiteX2" fmla="*/ 133910 w 133910"/>
                  <a:gd name="connsiteY2" fmla="*/ 191325 h 191325"/>
                  <a:gd name="connsiteX3" fmla="*/ 76200 w 133910"/>
                  <a:gd name="connsiteY3" fmla="*/ 191325 h 191325"/>
                  <a:gd name="connsiteX4" fmla="*/ 0 w 133910"/>
                  <a:gd name="connsiteY4" fmla="*/ 0 h 191325"/>
                  <a:gd name="connsiteX0" fmla="*/ 0 w 133910"/>
                  <a:gd name="connsiteY0" fmla="*/ 0 h 377063"/>
                  <a:gd name="connsiteX1" fmla="*/ 133910 w 133910"/>
                  <a:gd name="connsiteY1" fmla="*/ 4763 h 377063"/>
                  <a:gd name="connsiteX2" fmla="*/ 133910 w 133910"/>
                  <a:gd name="connsiteY2" fmla="*/ 191325 h 377063"/>
                  <a:gd name="connsiteX3" fmla="*/ 76200 w 133910"/>
                  <a:gd name="connsiteY3" fmla="*/ 377063 h 377063"/>
                  <a:gd name="connsiteX4" fmla="*/ 0 w 133910"/>
                  <a:gd name="connsiteY4" fmla="*/ 0 h 377063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76200 w 181535"/>
                  <a:gd name="connsiteY3" fmla="*/ 377063 h 610425"/>
                  <a:gd name="connsiteX4" fmla="*/ 0 w 181535"/>
                  <a:gd name="connsiteY4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76200 w 181535"/>
                  <a:gd name="connsiteY4" fmla="*/ 377063 h 610425"/>
                  <a:gd name="connsiteX5" fmla="*/ 0 w 181535"/>
                  <a:gd name="connsiteY5" fmla="*/ 0 h 610425"/>
                  <a:gd name="connsiteX0" fmla="*/ 0 w 181535"/>
                  <a:gd name="connsiteY0" fmla="*/ 0 h 610425"/>
                  <a:gd name="connsiteX1" fmla="*/ 133910 w 181535"/>
                  <a:gd name="connsiteY1" fmla="*/ 4763 h 610425"/>
                  <a:gd name="connsiteX2" fmla="*/ 181535 w 181535"/>
                  <a:gd name="connsiteY2" fmla="*/ 610425 h 610425"/>
                  <a:gd name="connsiteX3" fmla="*/ 110097 w 181535"/>
                  <a:gd name="connsiteY3" fmla="*/ 494094 h 610425"/>
                  <a:gd name="connsiteX4" fmla="*/ 52947 w 181535"/>
                  <a:gd name="connsiteY4" fmla="*/ 451232 h 610425"/>
                  <a:gd name="connsiteX5" fmla="*/ 76200 w 181535"/>
                  <a:gd name="connsiteY5" fmla="*/ 377063 h 610425"/>
                  <a:gd name="connsiteX6" fmla="*/ 0 w 181535"/>
                  <a:gd name="connsiteY6" fmla="*/ 0 h 610425"/>
                  <a:gd name="connsiteX0" fmla="*/ 0 w 181535"/>
                  <a:gd name="connsiteY0" fmla="*/ 0 h 615076"/>
                  <a:gd name="connsiteX1" fmla="*/ 133910 w 181535"/>
                  <a:gd name="connsiteY1" fmla="*/ 4763 h 615076"/>
                  <a:gd name="connsiteX2" fmla="*/ 181535 w 181535"/>
                  <a:gd name="connsiteY2" fmla="*/ 610425 h 615076"/>
                  <a:gd name="connsiteX3" fmla="*/ 110097 w 181535"/>
                  <a:gd name="connsiteY3" fmla="*/ 494094 h 615076"/>
                  <a:gd name="connsiteX4" fmla="*/ 52947 w 181535"/>
                  <a:gd name="connsiteY4" fmla="*/ 451232 h 615076"/>
                  <a:gd name="connsiteX5" fmla="*/ 76200 w 181535"/>
                  <a:gd name="connsiteY5" fmla="*/ 377063 h 615076"/>
                  <a:gd name="connsiteX6" fmla="*/ 0 w 181535"/>
                  <a:gd name="connsiteY6" fmla="*/ 0 h 615076"/>
                  <a:gd name="connsiteX0" fmla="*/ 0 w 181535"/>
                  <a:gd name="connsiteY0" fmla="*/ 0 h 628223"/>
                  <a:gd name="connsiteX1" fmla="*/ 133910 w 181535"/>
                  <a:gd name="connsiteY1" fmla="*/ 4763 h 628223"/>
                  <a:gd name="connsiteX2" fmla="*/ 181535 w 181535"/>
                  <a:gd name="connsiteY2" fmla="*/ 610425 h 628223"/>
                  <a:gd name="connsiteX3" fmla="*/ 110097 w 181535"/>
                  <a:gd name="connsiteY3" fmla="*/ 494094 h 628223"/>
                  <a:gd name="connsiteX4" fmla="*/ 52947 w 181535"/>
                  <a:gd name="connsiteY4" fmla="*/ 451232 h 628223"/>
                  <a:gd name="connsiteX5" fmla="*/ 76200 w 181535"/>
                  <a:gd name="connsiteY5" fmla="*/ 377063 h 628223"/>
                  <a:gd name="connsiteX6" fmla="*/ 0 w 181535"/>
                  <a:gd name="connsiteY6" fmla="*/ 0 h 628223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0 w 181535"/>
                  <a:gd name="connsiteY0" fmla="*/ 0 h 613415"/>
                  <a:gd name="connsiteX1" fmla="*/ 133910 w 181535"/>
                  <a:gd name="connsiteY1" fmla="*/ 4763 h 613415"/>
                  <a:gd name="connsiteX2" fmla="*/ 181535 w 181535"/>
                  <a:gd name="connsiteY2" fmla="*/ 610425 h 613415"/>
                  <a:gd name="connsiteX3" fmla="*/ 110097 w 181535"/>
                  <a:gd name="connsiteY3" fmla="*/ 494094 h 613415"/>
                  <a:gd name="connsiteX4" fmla="*/ 52947 w 181535"/>
                  <a:gd name="connsiteY4" fmla="*/ 451232 h 613415"/>
                  <a:gd name="connsiteX5" fmla="*/ 76200 w 181535"/>
                  <a:gd name="connsiteY5" fmla="*/ 377063 h 613415"/>
                  <a:gd name="connsiteX6" fmla="*/ 0 w 181535"/>
                  <a:gd name="connsiteY6" fmla="*/ 0 h 613415"/>
                  <a:gd name="connsiteX0" fmla="*/ 26585 w 208120"/>
                  <a:gd name="connsiteY0" fmla="*/ 0 h 613415"/>
                  <a:gd name="connsiteX1" fmla="*/ 160495 w 208120"/>
                  <a:gd name="connsiteY1" fmla="*/ 4763 h 613415"/>
                  <a:gd name="connsiteX2" fmla="*/ 208120 w 208120"/>
                  <a:gd name="connsiteY2" fmla="*/ 610425 h 613415"/>
                  <a:gd name="connsiteX3" fmla="*/ 136682 w 208120"/>
                  <a:gd name="connsiteY3" fmla="*/ 494094 h 613415"/>
                  <a:gd name="connsiteX4" fmla="*/ 79532 w 208120"/>
                  <a:gd name="connsiteY4" fmla="*/ 451232 h 613415"/>
                  <a:gd name="connsiteX5" fmla="*/ 102785 w 208120"/>
                  <a:gd name="connsiteY5" fmla="*/ 377063 h 613415"/>
                  <a:gd name="connsiteX6" fmla="*/ 26585 w 208120"/>
                  <a:gd name="connsiteY6" fmla="*/ 0 h 613415"/>
                  <a:gd name="connsiteX0" fmla="*/ 85487 w 267022"/>
                  <a:gd name="connsiteY0" fmla="*/ 0 h 613415"/>
                  <a:gd name="connsiteX1" fmla="*/ 219397 w 267022"/>
                  <a:gd name="connsiteY1" fmla="*/ 4763 h 613415"/>
                  <a:gd name="connsiteX2" fmla="*/ 267022 w 267022"/>
                  <a:gd name="connsiteY2" fmla="*/ 610425 h 613415"/>
                  <a:gd name="connsiteX3" fmla="*/ 195584 w 267022"/>
                  <a:gd name="connsiteY3" fmla="*/ 494094 h 613415"/>
                  <a:gd name="connsiteX4" fmla="*/ 138434 w 267022"/>
                  <a:gd name="connsiteY4" fmla="*/ 451232 h 613415"/>
                  <a:gd name="connsiteX5" fmla="*/ 161687 w 267022"/>
                  <a:gd name="connsiteY5" fmla="*/ 377063 h 613415"/>
                  <a:gd name="connsiteX6" fmla="*/ 85487 w 267022"/>
                  <a:gd name="connsiteY6" fmla="*/ 0 h 613415"/>
                  <a:gd name="connsiteX0" fmla="*/ 101240 w 282775"/>
                  <a:gd name="connsiteY0" fmla="*/ 0 h 613415"/>
                  <a:gd name="connsiteX1" fmla="*/ 235150 w 282775"/>
                  <a:gd name="connsiteY1" fmla="*/ 4763 h 613415"/>
                  <a:gd name="connsiteX2" fmla="*/ 282775 w 282775"/>
                  <a:gd name="connsiteY2" fmla="*/ 610425 h 613415"/>
                  <a:gd name="connsiteX3" fmla="*/ 211337 w 282775"/>
                  <a:gd name="connsiteY3" fmla="*/ 494094 h 613415"/>
                  <a:gd name="connsiteX4" fmla="*/ 154187 w 282775"/>
                  <a:gd name="connsiteY4" fmla="*/ 451232 h 613415"/>
                  <a:gd name="connsiteX5" fmla="*/ 177440 w 282775"/>
                  <a:gd name="connsiteY5" fmla="*/ 377063 h 613415"/>
                  <a:gd name="connsiteX6" fmla="*/ 101240 w 282775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7779 w 279314"/>
                  <a:gd name="connsiteY0" fmla="*/ 0 h 613415"/>
                  <a:gd name="connsiteX1" fmla="*/ 231689 w 279314"/>
                  <a:gd name="connsiteY1" fmla="*/ 4763 h 613415"/>
                  <a:gd name="connsiteX2" fmla="*/ 279314 w 279314"/>
                  <a:gd name="connsiteY2" fmla="*/ 610425 h 613415"/>
                  <a:gd name="connsiteX3" fmla="*/ 207876 w 279314"/>
                  <a:gd name="connsiteY3" fmla="*/ 494094 h 613415"/>
                  <a:gd name="connsiteX4" fmla="*/ 150726 w 279314"/>
                  <a:gd name="connsiteY4" fmla="*/ 451232 h 613415"/>
                  <a:gd name="connsiteX5" fmla="*/ 173979 w 279314"/>
                  <a:gd name="connsiteY5" fmla="*/ 377063 h 613415"/>
                  <a:gd name="connsiteX6" fmla="*/ 97779 w 279314"/>
                  <a:gd name="connsiteY6" fmla="*/ 0 h 613415"/>
                  <a:gd name="connsiteX0" fmla="*/ 95794 w 277329"/>
                  <a:gd name="connsiteY0" fmla="*/ 0 h 613415"/>
                  <a:gd name="connsiteX1" fmla="*/ 229704 w 277329"/>
                  <a:gd name="connsiteY1" fmla="*/ 4763 h 613415"/>
                  <a:gd name="connsiteX2" fmla="*/ 277329 w 277329"/>
                  <a:gd name="connsiteY2" fmla="*/ 610425 h 613415"/>
                  <a:gd name="connsiteX3" fmla="*/ 205891 w 277329"/>
                  <a:gd name="connsiteY3" fmla="*/ 494094 h 613415"/>
                  <a:gd name="connsiteX4" fmla="*/ 148741 w 277329"/>
                  <a:gd name="connsiteY4" fmla="*/ 451232 h 613415"/>
                  <a:gd name="connsiteX5" fmla="*/ 179138 w 277329"/>
                  <a:gd name="connsiteY5" fmla="*/ 381826 h 613415"/>
                  <a:gd name="connsiteX6" fmla="*/ 95794 w 277329"/>
                  <a:gd name="connsiteY6" fmla="*/ 0 h 613415"/>
                  <a:gd name="connsiteX0" fmla="*/ 95240 w 276775"/>
                  <a:gd name="connsiteY0" fmla="*/ 0 h 613415"/>
                  <a:gd name="connsiteX1" fmla="*/ 229150 w 276775"/>
                  <a:gd name="connsiteY1" fmla="*/ 4763 h 613415"/>
                  <a:gd name="connsiteX2" fmla="*/ 276775 w 276775"/>
                  <a:gd name="connsiteY2" fmla="*/ 610425 h 613415"/>
                  <a:gd name="connsiteX3" fmla="*/ 205337 w 276775"/>
                  <a:gd name="connsiteY3" fmla="*/ 494094 h 613415"/>
                  <a:gd name="connsiteX4" fmla="*/ 148187 w 276775"/>
                  <a:gd name="connsiteY4" fmla="*/ 451232 h 613415"/>
                  <a:gd name="connsiteX5" fmla="*/ 178584 w 276775"/>
                  <a:gd name="connsiteY5" fmla="*/ 381826 h 613415"/>
                  <a:gd name="connsiteX6" fmla="*/ 95240 w 276775"/>
                  <a:gd name="connsiteY6" fmla="*/ 0 h 613415"/>
                  <a:gd name="connsiteX0" fmla="*/ 96296 w 277831"/>
                  <a:gd name="connsiteY0" fmla="*/ 0 h 613415"/>
                  <a:gd name="connsiteX1" fmla="*/ 230206 w 277831"/>
                  <a:gd name="connsiteY1" fmla="*/ 4763 h 613415"/>
                  <a:gd name="connsiteX2" fmla="*/ 277831 w 277831"/>
                  <a:gd name="connsiteY2" fmla="*/ 610425 h 613415"/>
                  <a:gd name="connsiteX3" fmla="*/ 206393 w 277831"/>
                  <a:gd name="connsiteY3" fmla="*/ 494094 h 613415"/>
                  <a:gd name="connsiteX4" fmla="*/ 149243 w 277831"/>
                  <a:gd name="connsiteY4" fmla="*/ 451232 h 613415"/>
                  <a:gd name="connsiteX5" fmla="*/ 179640 w 277831"/>
                  <a:gd name="connsiteY5" fmla="*/ 381826 h 613415"/>
                  <a:gd name="connsiteX6" fmla="*/ 96296 w 277831"/>
                  <a:gd name="connsiteY6" fmla="*/ 0 h 613415"/>
                  <a:gd name="connsiteX0" fmla="*/ 96296 w 278390"/>
                  <a:gd name="connsiteY0" fmla="*/ 0 h 613415"/>
                  <a:gd name="connsiteX1" fmla="*/ 230206 w 278390"/>
                  <a:gd name="connsiteY1" fmla="*/ 4763 h 613415"/>
                  <a:gd name="connsiteX2" fmla="*/ 277831 w 278390"/>
                  <a:gd name="connsiteY2" fmla="*/ 610425 h 613415"/>
                  <a:gd name="connsiteX3" fmla="*/ 206393 w 278390"/>
                  <a:gd name="connsiteY3" fmla="*/ 494094 h 613415"/>
                  <a:gd name="connsiteX4" fmla="*/ 149243 w 278390"/>
                  <a:gd name="connsiteY4" fmla="*/ 451232 h 613415"/>
                  <a:gd name="connsiteX5" fmla="*/ 179640 w 278390"/>
                  <a:gd name="connsiteY5" fmla="*/ 381826 h 613415"/>
                  <a:gd name="connsiteX6" fmla="*/ 96296 w 278390"/>
                  <a:gd name="connsiteY6" fmla="*/ 0 h 613415"/>
                  <a:gd name="connsiteX0" fmla="*/ 96296 w 278390"/>
                  <a:gd name="connsiteY0" fmla="*/ 0 h 621779"/>
                  <a:gd name="connsiteX1" fmla="*/ 230206 w 278390"/>
                  <a:gd name="connsiteY1" fmla="*/ 4763 h 621779"/>
                  <a:gd name="connsiteX2" fmla="*/ 277831 w 278390"/>
                  <a:gd name="connsiteY2" fmla="*/ 610425 h 621779"/>
                  <a:gd name="connsiteX3" fmla="*/ 206393 w 278390"/>
                  <a:gd name="connsiteY3" fmla="*/ 494094 h 621779"/>
                  <a:gd name="connsiteX4" fmla="*/ 149243 w 278390"/>
                  <a:gd name="connsiteY4" fmla="*/ 451232 h 621779"/>
                  <a:gd name="connsiteX5" fmla="*/ 179640 w 278390"/>
                  <a:gd name="connsiteY5" fmla="*/ 381826 h 621779"/>
                  <a:gd name="connsiteX6" fmla="*/ 96296 w 278390"/>
                  <a:gd name="connsiteY6" fmla="*/ 0 h 621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8390" h="621779">
                    <a:moveTo>
                      <a:pt x="96296" y="0"/>
                    </a:moveTo>
                    <a:lnTo>
                      <a:pt x="230206" y="4763"/>
                    </a:lnTo>
                    <a:cubicBezTo>
                      <a:pt x="246081" y="206650"/>
                      <a:pt x="283387" y="415682"/>
                      <a:pt x="277831" y="610425"/>
                    </a:cubicBezTo>
                    <a:cubicBezTo>
                      <a:pt x="245287" y="620067"/>
                      <a:pt x="227031" y="660664"/>
                      <a:pt x="206393" y="494094"/>
                    </a:cubicBezTo>
                    <a:cubicBezTo>
                      <a:pt x="-1569" y="721901"/>
                      <a:pt x="69074" y="497269"/>
                      <a:pt x="149243" y="451232"/>
                    </a:cubicBezTo>
                    <a:cubicBezTo>
                      <a:pt x="-174000" y="526520"/>
                      <a:pt x="119502" y="356543"/>
                      <a:pt x="179640" y="381826"/>
                    </a:cubicBezTo>
                    <a:lnTo>
                      <a:pt x="96296" y="0"/>
                    </a:ln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83E5A53-1EDB-3958-ED4D-3D51B05092D5}"/>
                  </a:ext>
                </a:extLst>
              </p:cNvPr>
              <p:cNvSpPr/>
              <p:nvPr/>
            </p:nvSpPr>
            <p:spPr>
              <a:xfrm rot="606833">
                <a:off x="4969679" y="3571416"/>
                <a:ext cx="335280" cy="811974"/>
              </a:xfrm>
              <a:prstGeom prst="ellipse">
                <a:avLst/>
              </a:pr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440DFD7-665A-E754-7BDC-F7EC7EAC287A}"/>
                  </a:ext>
                </a:extLst>
              </p:cNvPr>
              <p:cNvSpPr/>
              <p:nvPr/>
            </p:nvSpPr>
            <p:spPr>
              <a:xfrm rot="20843157">
                <a:off x="5506275" y="3565591"/>
                <a:ext cx="354917" cy="811974"/>
              </a:xfrm>
              <a:prstGeom prst="ellipse">
                <a:avLst/>
              </a:pr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CB18F62-5C8E-402C-2104-F6E30BF4CE8C}"/>
                  </a:ext>
                </a:extLst>
              </p:cNvPr>
              <p:cNvSpPr/>
              <p:nvPr/>
            </p:nvSpPr>
            <p:spPr>
              <a:xfrm>
                <a:off x="5037913" y="2882900"/>
                <a:ext cx="767972" cy="1658717"/>
              </a:xfrm>
              <a:custGeom>
                <a:avLst/>
                <a:gdLst>
                  <a:gd name="connsiteX0" fmla="*/ 0 w 292100"/>
                  <a:gd name="connsiteY0" fmla="*/ 0 h 454155"/>
                  <a:gd name="connsiteX1" fmla="*/ 292100 w 292100"/>
                  <a:gd name="connsiteY1" fmla="*/ 0 h 454155"/>
                  <a:gd name="connsiteX2" fmla="*/ 292100 w 292100"/>
                  <a:gd name="connsiteY2" fmla="*/ 454155 h 454155"/>
                  <a:gd name="connsiteX3" fmla="*/ 0 w 292100"/>
                  <a:gd name="connsiteY3" fmla="*/ 454155 h 454155"/>
                  <a:gd name="connsiteX4" fmla="*/ 0 w 292100"/>
                  <a:gd name="connsiteY4" fmla="*/ 0 h 454155"/>
                  <a:gd name="connsiteX0" fmla="*/ 0 w 425450"/>
                  <a:gd name="connsiteY0" fmla="*/ 0 h 492255"/>
                  <a:gd name="connsiteX1" fmla="*/ 425450 w 425450"/>
                  <a:gd name="connsiteY1" fmla="*/ 38100 h 492255"/>
                  <a:gd name="connsiteX2" fmla="*/ 425450 w 425450"/>
                  <a:gd name="connsiteY2" fmla="*/ 492255 h 492255"/>
                  <a:gd name="connsiteX3" fmla="*/ 133350 w 425450"/>
                  <a:gd name="connsiteY3" fmla="*/ 492255 h 492255"/>
                  <a:gd name="connsiteX4" fmla="*/ 0 w 425450"/>
                  <a:gd name="connsiteY4" fmla="*/ 0 h 492255"/>
                  <a:gd name="connsiteX0" fmla="*/ 0 w 425450"/>
                  <a:gd name="connsiteY0" fmla="*/ 0 h 689105"/>
                  <a:gd name="connsiteX1" fmla="*/ 425450 w 425450"/>
                  <a:gd name="connsiteY1" fmla="*/ 38100 h 689105"/>
                  <a:gd name="connsiteX2" fmla="*/ 425450 w 425450"/>
                  <a:gd name="connsiteY2" fmla="*/ 492255 h 689105"/>
                  <a:gd name="connsiteX3" fmla="*/ 101600 w 425450"/>
                  <a:gd name="connsiteY3" fmla="*/ 689105 h 689105"/>
                  <a:gd name="connsiteX4" fmla="*/ 0 w 425450"/>
                  <a:gd name="connsiteY4" fmla="*/ 0 h 689105"/>
                  <a:gd name="connsiteX0" fmla="*/ 0 w 482600"/>
                  <a:gd name="connsiteY0" fmla="*/ 0 h 689105"/>
                  <a:gd name="connsiteX1" fmla="*/ 425450 w 482600"/>
                  <a:gd name="connsiteY1" fmla="*/ 38100 h 689105"/>
                  <a:gd name="connsiteX2" fmla="*/ 482600 w 482600"/>
                  <a:gd name="connsiteY2" fmla="*/ 689105 h 689105"/>
                  <a:gd name="connsiteX3" fmla="*/ 101600 w 482600"/>
                  <a:gd name="connsiteY3" fmla="*/ 689105 h 689105"/>
                  <a:gd name="connsiteX4" fmla="*/ 0 w 482600"/>
                  <a:gd name="connsiteY4" fmla="*/ 0 h 6891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10160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701805"/>
                  <a:gd name="connsiteX1" fmla="*/ 577850 w 577850"/>
                  <a:gd name="connsiteY1" fmla="*/ 0 h 701805"/>
                  <a:gd name="connsiteX2" fmla="*/ 482600 w 577850"/>
                  <a:gd name="connsiteY2" fmla="*/ 701805 h 701805"/>
                  <a:gd name="connsiteX3" fmla="*/ 82550 w 577850"/>
                  <a:gd name="connsiteY3" fmla="*/ 701805 h 701805"/>
                  <a:gd name="connsiteX4" fmla="*/ 0 w 577850"/>
                  <a:gd name="connsiteY4" fmla="*/ 12700 h 701805"/>
                  <a:gd name="connsiteX0" fmla="*/ 0 w 577850"/>
                  <a:gd name="connsiteY0" fmla="*/ 12700 h 1492027"/>
                  <a:gd name="connsiteX1" fmla="*/ 577850 w 577850"/>
                  <a:gd name="connsiteY1" fmla="*/ 0 h 1492027"/>
                  <a:gd name="connsiteX2" fmla="*/ 482600 w 577850"/>
                  <a:gd name="connsiteY2" fmla="*/ 701805 h 1492027"/>
                  <a:gd name="connsiteX3" fmla="*/ 82550 w 577850"/>
                  <a:gd name="connsiteY3" fmla="*/ 701805 h 1492027"/>
                  <a:gd name="connsiteX4" fmla="*/ 0 w 577850"/>
                  <a:gd name="connsiteY4" fmla="*/ 12700 h 1492027"/>
                  <a:gd name="connsiteX0" fmla="*/ 0 w 653820"/>
                  <a:gd name="connsiteY0" fmla="*/ 12700 h 1658275"/>
                  <a:gd name="connsiteX1" fmla="*/ 577850 w 653820"/>
                  <a:gd name="connsiteY1" fmla="*/ 0 h 1658275"/>
                  <a:gd name="connsiteX2" fmla="*/ 482600 w 653820"/>
                  <a:gd name="connsiteY2" fmla="*/ 701805 h 1658275"/>
                  <a:gd name="connsiteX3" fmla="*/ 82550 w 653820"/>
                  <a:gd name="connsiteY3" fmla="*/ 701805 h 1658275"/>
                  <a:gd name="connsiteX4" fmla="*/ 0 w 653820"/>
                  <a:gd name="connsiteY4" fmla="*/ 12700 h 1658275"/>
                  <a:gd name="connsiteX0" fmla="*/ 82698 w 684133"/>
                  <a:gd name="connsiteY0" fmla="*/ 12700 h 1608937"/>
                  <a:gd name="connsiteX1" fmla="*/ 660548 w 684133"/>
                  <a:gd name="connsiteY1" fmla="*/ 0 h 1608937"/>
                  <a:gd name="connsiteX2" fmla="*/ 565298 w 684133"/>
                  <a:gd name="connsiteY2" fmla="*/ 701805 h 1608937"/>
                  <a:gd name="connsiteX3" fmla="*/ 165248 w 684133"/>
                  <a:gd name="connsiteY3" fmla="*/ 701805 h 1608937"/>
                  <a:gd name="connsiteX4" fmla="*/ 82698 w 684133"/>
                  <a:gd name="connsiteY4" fmla="*/ 12700 h 1608937"/>
                  <a:gd name="connsiteX0" fmla="*/ 62536 w 768504"/>
                  <a:gd name="connsiteY0" fmla="*/ 12700 h 1690237"/>
                  <a:gd name="connsiteX1" fmla="*/ 640386 w 768504"/>
                  <a:gd name="connsiteY1" fmla="*/ 0 h 1690237"/>
                  <a:gd name="connsiteX2" fmla="*/ 545136 w 768504"/>
                  <a:gd name="connsiteY2" fmla="*/ 701805 h 1690237"/>
                  <a:gd name="connsiteX3" fmla="*/ 145086 w 768504"/>
                  <a:gd name="connsiteY3" fmla="*/ 701805 h 1690237"/>
                  <a:gd name="connsiteX4" fmla="*/ 62536 w 768504"/>
                  <a:gd name="connsiteY4" fmla="*/ 12700 h 1690237"/>
                  <a:gd name="connsiteX0" fmla="*/ 69710 w 733945"/>
                  <a:gd name="connsiteY0" fmla="*/ 12700 h 1690237"/>
                  <a:gd name="connsiteX1" fmla="*/ 647560 w 733945"/>
                  <a:gd name="connsiteY1" fmla="*/ 0 h 1690237"/>
                  <a:gd name="connsiteX2" fmla="*/ 552310 w 733945"/>
                  <a:gd name="connsiteY2" fmla="*/ 701805 h 1690237"/>
                  <a:gd name="connsiteX3" fmla="*/ 152260 w 733945"/>
                  <a:gd name="connsiteY3" fmla="*/ 701805 h 1690237"/>
                  <a:gd name="connsiteX4" fmla="*/ 69710 w 733945"/>
                  <a:gd name="connsiteY4" fmla="*/ 12700 h 1690237"/>
                  <a:gd name="connsiteX0" fmla="*/ 90785 w 750484"/>
                  <a:gd name="connsiteY0" fmla="*/ 12700 h 1620605"/>
                  <a:gd name="connsiteX1" fmla="*/ 668635 w 750484"/>
                  <a:gd name="connsiteY1" fmla="*/ 0 h 1620605"/>
                  <a:gd name="connsiteX2" fmla="*/ 573385 w 750484"/>
                  <a:gd name="connsiteY2" fmla="*/ 701805 h 1620605"/>
                  <a:gd name="connsiteX3" fmla="*/ 173335 w 750484"/>
                  <a:gd name="connsiteY3" fmla="*/ 701805 h 1620605"/>
                  <a:gd name="connsiteX4" fmla="*/ 90785 w 750484"/>
                  <a:gd name="connsiteY4" fmla="*/ 12700 h 1620605"/>
                  <a:gd name="connsiteX0" fmla="*/ 83980 w 779241"/>
                  <a:gd name="connsiteY0" fmla="*/ 12700 h 1656137"/>
                  <a:gd name="connsiteX1" fmla="*/ 661830 w 779241"/>
                  <a:gd name="connsiteY1" fmla="*/ 0 h 1656137"/>
                  <a:gd name="connsiteX2" fmla="*/ 566580 w 779241"/>
                  <a:gd name="connsiteY2" fmla="*/ 701805 h 1656137"/>
                  <a:gd name="connsiteX3" fmla="*/ 166530 w 779241"/>
                  <a:gd name="connsiteY3" fmla="*/ 701805 h 1656137"/>
                  <a:gd name="connsiteX4" fmla="*/ 83980 w 779241"/>
                  <a:gd name="connsiteY4" fmla="*/ 12700 h 1656137"/>
                  <a:gd name="connsiteX0" fmla="*/ 86536 w 767972"/>
                  <a:gd name="connsiteY0" fmla="*/ 12700 h 1658717"/>
                  <a:gd name="connsiteX1" fmla="*/ 664386 w 767972"/>
                  <a:gd name="connsiteY1" fmla="*/ 0 h 1658717"/>
                  <a:gd name="connsiteX2" fmla="*/ 569136 w 767972"/>
                  <a:gd name="connsiteY2" fmla="*/ 701805 h 1658717"/>
                  <a:gd name="connsiteX3" fmla="*/ 169086 w 767972"/>
                  <a:gd name="connsiteY3" fmla="*/ 701805 h 1658717"/>
                  <a:gd name="connsiteX4" fmla="*/ 86536 w 767972"/>
                  <a:gd name="connsiteY4" fmla="*/ 12700 h 1658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972" h="1658717">
                    <a:moveTo>
                      <a:pt x="86536" y="12700"/>
                    </a:moveTo>
                    <a:lnTo>
                      <a:pt x="664386" y="0"/>
                    </a:lnTo>
                    <a:cubicBezTo>
                      <a:pt x="480236" y="399035"/>
                      <a:pt x="499286" y="575820"/>
                      <a:pt x="569136" y="701805"/>
                    </a:cubicBezTo>
                    <a:cubicBezTo>
                      <a:pt x="1371776" y="1736855"/>
                      <a:pt x="-563704" y="2197865"/>
                      <a:pt x="169086" y="701805"/>
                    </a:cubicBezTo>
                    <a:cubicBezTo>
                      <a:pt x="255869" y="446703"/>
                      <a:pt x="190253" y="261452"/>
                      <a:pt x="86536" y="12700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48BFFB5-CC45-A73B-A4E8-AE79766B770D}"/>
                  </a:ext>
                </a:extLst>
              </p:cNvPr>
              <p:cNvSpPr/>
              <p:nvPr/>
            </p:nvSpPr>
            <p:spPr>
              <a:xfrm>
                <a:off x="4671168" y="1714500"/>
                <a:ext cx="1473200" cy="1397000"/>
              </a:xfrm>
              <a:prstGeom prst="ellipse">
                <a:avLst/>
              </a:pr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AEBA0B0-16EF-F9C3-FB60-325E62D02E3B}"/>
                  </a:ext>
                </a:extLst>
              </p:cNvPr>
              <p:cNvSpPr/>
              <p:nvPr/>
            </p:nvSpPr>
            <p:spPr>
              <a:xfrm>
                <a:off x="5233318" y="1517088"/>
                <a:ext cx="367380" cy="276763"/>
              </a:xfrm>
              <a:custGeom>
                <a:avLst/>
                <a:gdLst>
                  <a:gd name="connsiteX0" fmla="*/ 185404 w 351106"/>
                  <a:gd name="connsiteY0" fmla="*/ 254009 h 281512"/>
                  <a:gd name="connsiteX1" fmla="*/ 1254 w 351106"/>
                  <a:gd name="connsiteY1" fmla="*/ 273059 h 281512"/>
                  <a:gd name="connsiteX2" fmla="*/ 102854 w 351106"/>
                  <a:gd name="connsiteY2" fmla="*/ 133359 h 281512"/>
                  <a:gd name="connsiteX3" fmla="*/ 71104 w 351106"/>
                  <a:gd name="connsiteY3" fmla="*/ 9 h 281512"/>
                  <a:gd name="connsiteX4" fmla="*/ 312404 w 351106"/>
                  <a:gd name="connsiteY4" fmla="*/ 139709 h 281512"/>
                  <a:gd name="connsiteX5" fmla="*/ 350504 w 351106"/>
                  <a:gd name="connsiteY5" fmla="*/ 260359 h 281512"/>
                  <a:gd name="connsiteX6" fmla="*/ 350504 w 351106"/>
                  <a:gd name="connsiteY6" fmla="*/ 260359 h 281512"/>
                  <a:gd name="connsiteX0" fmla="*/ 186055 w 351757"/>
                  <a:gd name="connsiteY0" fmla="*/ 134149 h 161652"/>
                  <a:gd name="connsiteX1" fmla="*/ 1905 w 351757"/>
                  <a:gd name="connsiteY1" fmla="*/ 153199 h 161652"/>
                  <a:gd name="connsiteX2" fmla="*/ 103505 w 351757"/>
                  <a:gd name="connsiteY2" fmla="*/ 13499 h 161652"/>
                  <a:gd name="connsiteX3" fmla="*/ 313055 w 351757"/>
                  <a:gd name="connsiteY3" fmla="*/ 19849 h 161652"/>
                  <a:gd name="connsiteX4" fmla="*/ 351155 w 351757"/>
                  <a:gd name="connsiteY4" fmla="*/ 140499 h 161652"/>
                  <a:gd name="connsiteX5" fmla="*/ 351155 w 351757"/>
                  <a:gd name="connsiteY5" fmla="*/ 140499 h 161652"/>
                  <a:gd name="connsiteX0" fmla="*/ 85863 w 251565"/>
                  <a:gd name="connsiteY0" fmla="*/ 134149 h 140499"/>
                  <a:gd name="connsiteX1" fmla="*/ 3313 w 251565"/>
                  <a:gd name="connsiteY1" fmla="*/ 13499 h 140499"/>
                  <a:gd name="connsiteX2" fmla="*/ 212863 w 251565"/>
                  <a:gd name="connsiteY2" fmla="*/ 19849 h 140499"/>
                  <a:gd name="connsiteX3" fmla="*/ 250963 w 251565"/>
                  <a:gd name="connsiteY3" fmla="*/ 140499 h 140499"/>
                  <a:gd name="connsiteX4" fmla="*/ 250963 w 251565"/>
                  <a:gd name="connsiteY4" fmla="*/ 140499 h 140499"/>
                  <a:gd name="connsiteX0" fmla="*/ 208210 w 373912"/>
                  <a:gd name="connsiteY0" fmla="*/ 134149 h 156875"/>
                  <a:gd name="connsiteX1" fmla="*/ 125660 w 373912"/>
                  <a:gd name="connsiteY1" fmla="*/ 13499 h 156875"/>
                  <a:gd name="connsiteX2" fmla="*/ 335210 w 373912"/>
                  <a:gd name="connsiteY2" fmla="*/ 19849 h 156875"/>
                  <a:gd name="connsiteX3" fmla="*/ 373310 w 373912"/>
                  <a:gd name="connsiteY3" fmla="*/ 140499 h 156875"/>
                  <a:gd name="connsiteX4" fmla="*/ 373310 w 373912"/>
                  <a:gd name="connsiteY4" fmla="*/ 140499 h 156875"/>
                  <a:gd name="connsiteX0" fmla="*/ 219443 w 385145"/>
                  <a:gd name="connsiteY0" fmla="*/ 126443 h 147842"/>
                  <a:gd name="connsiteX1" fmla="*/ 136893 w 385145"/>
                  <a:gd name="connsiteY1" fmla="*/ 5793 h 147842"/>
                  <a:gd name="connsiteX2" fmla="*/ 346443 w 385145"/>
                  <a:gd name="connsiteY2" fmla="*/ 12143 h 147842"/>
                  <a:gd name="connsiteX3" fmla="*/ 384543 w 385145"/>
                  <a:gd name="connsiteY3" fmla="*/ 132793 h 147842"/>
                  <a:gd name="connsiteX4" fmla="*/ 384543 w 385145"/>
                  <a:gd name="connsiteY4" fmla="*/ 132793 h 147842"/>
                  <a:gd name="connsiteX0" fmla="*/ 197065 w 362767"/>
                  <a:gd name="connsiteY0" fmla="*/ 146197 h 171818"/>
                  <a:gd name="connsiteX1" fmla="*/ 114515 w 362767"/>
                  <a:gd name="connsiteY1" fmla="*/ 25547 h 171818"/>
                  <a:gd name="connsiteX2" fmla="*/ 324065 w 362767"/>
                  <a:gd name="connsiteY2" fmla="*/ 31897 h 171818"/>
                  <a:gd name="connsiteX3" fmla="*/ 362165 w 362767"/>
                  <a:gd name="connsiteY3" fmla="*/ 152547 h 171818"/>
                  <a:gd name="connsiteX4" fmla="*/ 362165 w 362767"/>
                  <a:gd name="connsiteY4" fmla="*/ 152547 h 171818"/>
                  <a:gd name="connsiteX0" fmla="*/ 115137 w 280839"/>
                  <a:gd name="connsiteY0" fmla="*/ 125814 h 132164"/>
                  <a:gd name="connsiteX1" fmla="*/ 8777 w 280839"/>
                  <a:gd name="connsiteY1" fmla="*/ 13896 h 132164"/>
                  <a:gd name="connsiteX2" fmla="*/ 32587 w 280839"/>
                  <a:gd name="connsiteY2" fmla="*/ 5164 h 132164"/>
                  <a:gd name="connsiteX3" fmla="*/ 242137 w 280839"/>
                  <a:gd name="connsiteY3" fmla="*/ 11514 h 132164"/>
                  <a:gd name="connsiteX4" fmla="*/ 280237 w 280839"/>
                  <a:gd name="connsiteY4" fmla="*/ 132164 h 132164"/>
                  <a:gd name="connsiteX5" fmla="*/ 280237 w 280839"/>
                  <a:gd name="connsiteY5" fmla="*/ 132164 h 132164"/>
                  <a:gd name="connsiteX0" fmla="*/ 109017 w 274719"/>
                  <a:gd name="connsiteY0" fmla="*/ 127715 h 134065"/>
                  <a:gd name="connsiteX1" fmla="*/ 2657 w 274719"/>
                  <a:gd name="connsiteY1" fmla="*/ 15797 h 134065"/>
                  <a:gd name="connsiteX2" fmla="*/ 236017 w 274719"/>
                  <a:gd name="connsiteY2" fmla="*/ 13415 h 134065"/>
                  <a:gd name="connsiteX3" fmla="*/ 274117 w 274719"/>
                  <a:gd name="connsiteY3" fmla="*/ 134065 h 134065"/>
                  <a:gd name="connsiteX4" fmla="*/ 274117 w 274719"/>
                  <a:gd name="connsiteY4" fmla="*/ 134065 h 134065"/>
                  <a:gd name="connsiteX0" fmla="*/ 83511 w 248650"/>
                  <a:gd name="connsiteY0" fmla="*/ 127715 h 134065"/>
                  <a:gd name="connsiteX1" fmla="*/ 3345 w 248650"/>
                  <a:gd name="connsiteY1" fmla="*/ 15797 h 134065"/>
                  <a:gd name="connsiteX2" fmla="*/ 210511 w 248650"/>
                  <a:gd name="connsiteY2" fmla="*/ 13415 h 134065"/>
                  <a:gd name="connsiteX3" fmla="*/ 248611 w 248650"/>
                  <a:gd name="connsiteY3" fmla="*/ 134065 h 134065"/>
                  <a:gd name="connsiteX4" fmla="*/ 248611 w 248650"/>
                  <a:gd name="connsiteY4" fmla="*/ 134065 h 134065"/>
                  <a:gd name="connsiteX0" fmla="*/ 217091 w 382230"/>
                  <a:gd name="connsiteY0" fmla="*/ 127715 h 145319"/>
                  <a:gd name="connsiteX1" fmla="*/ 136925 w 382230"/>
                  <a:gd name="connsiteY1" fmla="*/ 15797 h 145319"/>
                  <a:gd name="connsiteX2" fmla="*/ 344091 w 382230"/>
                  <a:gd name="connsiteY2" fmla="*/ 13415 h 145319"/>
                  <a:gd name="connsiteX3" fmla="*/ 382191 w 382230"/>
                  <a:gd name="connsiteY3" fmla="*/ 134065 h 145319"/>
                  <a:gd name="connsiteX4" fmla="*/ 382191 w 382230"/>
                  <a:gd name="connsiteY4" fmla="*/ 134065 h 145319"/>
                  <a:gd name="connsiteX0" fmla="*/ 229519 w 394658"/>
                  <a:gd name="connsiteY0" fmla="*/ 127715 h 142655"/>
                  <a:gd name="connsiteX1" fmla="*/ 149353 w 394658"/>
                  <a:gd name="connsiteY1" fmla="*/ 15797 h 142655"/>
                  <a:gd name="connsiteX2" fmla="*/ 356519 w 394658"/>
                  <a:gd name="connsiteY2" fmla="*/ 13415 h 142655"/>
                  <a:gd name="connsiteX3" fmla="*/ 394619 w 394658"/>
                  <a:gd name="connsiteY3" fmla="*/ 134065 h 142655"/>
                  <a:gd name="connsiteX4" fmla="*/ 394619 w 394658"/>
                  <a:gd name="connsiteY4" fmla="*/ 134065 h 142655"/>
                  <a:gd name="connsiteX0" fmla="*/ 202280 w 367419"/>
                  <a:gd name="connsiteY0" fmla="*/ 127715 h 149919"/>
                  <a:gd name="connsiteX1" fmla="*/ 122114 w 367419"/>
                  <a:gd name="connsiteY1" fmla="*/ 15797 h 149919"/>
                  <a:gd name="connsiteX2" fmla="*/ 329280 w 367419"/>
                  <a:gd name="connsiteY2" fmla="*/ 13415 h 149919"/>
                  <a:gd name="connsiteX3" fmla="*/ 367380 w 367419"/>
                  <a:gd name="connsiteY3" fmla="*/ 134065 h 149919"/>
                  <a:gd name="connsiteX4" fmla="*/ 367380 w 367419"/>
                  <a:gd name="connsiteY4" fmla="*/ 134065 h 149919"/>
                  <a:gd name="connsiteX0" fmla="*/ 202280 w 367380"/>
                  <a:gd name="connsiteY0" fmla="*/ 113364 h 135568"/>
                  <a:gd name="connsiteX1" fmla="*/ 122114 w 367380"/>
                  <a:gd name="connsiteY1" fmla="*/ 1446 h 135568"/>
                  <a:gd name="connsiteX2" fmla="*/ 367380 w 367380"/>
                  <a:gd name="connsiteY2" fmla="*/ 119714 h 135568"/>
                  <a:gd name="connsiteX3" fmla="*/ 367380 w 367380"/>
                  <a:gd name="connsiteY3" fmla="*/ 119714 h 135568"/>
                  <a:gd name="connsiteX0" fmla="*/ 202280 w 367380"/>
                  <a:gd name="connsiteY0" fmla="*/ 212327 h 234531"/>
                  <a:gd name="connsiteX1" fmla="*/ 122114 w 367380"/>
                  <a:gd name="connsiteY1" fmla="*/ 100409 h 234531"/>
                  <a:gd name="connsiteX2" fmla="*/ 367380 w 367380"/>
                  <a:gd name="connsiteY2" fmla="*/ 218677 h 234531"/>
                  <a:gd name="connsiteX3" fmla="*/ 367380 w 367380"/>
                  <a:gd name="connsiteY3" fmla="*/ 218677 h 234531"/>
                  <a:gd name="connsiteX0" fmla="*/ 202280 w 367380"/>
                  <a:gd name="connsiteY0" fmla="*/ 239002 h 261206"/>
                  <a:gd name="connsiteX1" fmla="*/ 122114 w 367380"/>
                  <a:gd name="connsiteY1" fmla="*/ 127084 h 261206"/>
                  <a:gd name="connsiteX2" fmla="*/ 367380 w 367380"/>
                  <a:gd name="connsiteY2" fmla="*/ 245352 h 261206"/>
                  <a:gd name="connsiteX3" fmla="*/ 367380 w 367380"/>
                  <a:gd name="connsiteY3" fmla="*/ 245352 h 261206"/>
                  <a:gd name="connsiteX0" fmla="*/ 202280 w 367380"/>
                  <a:gd name="connsiteY0" fmla="*/ 254559 h 276763"/>
                  <a:gd name="connsiteX1" fmla="*/ 122114 w 367380"/>
                  <a:gd name="connsiteY1" fmla="*/ 142641 h 276763"/>
                  <a:gd name="connsiteX2" fmla="*/ 367380 w 367380"/>
                  <a:gd name="connsiteY2" fmla="*/ 260909 h 276763"/>
                  <a:gd name="connsiteX3" fmla="*/ 367380 w 367380"/>
                  <a:gd name="connsiteY3" fmla="*/ 260909 h 27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380" h="276763">
                    <a:moveTo>
                      <a:pt x="202280" y="254559"/>
                    </a:moveTo>
                    <a:cubicBezTo>
                      <a:pt x="-156362" y="346634"/>
                      <a:pt x="58086" y="121210"/>
                      <a:pt x="122114" y="142641"/>
                    </a:cubicBezTo>
                    <a:cubicBezTo>
                      <a:pt x="-107544" y="60355"/>
                      <a:pt x="214582" y="-187427"/>
                      <a:pt x="367380" y="260909"/>
                    </a:cubicBezTo>
                    <a:lnTo>
                      <a:pt x="367380" y="260909"/>
                    </a:lnTo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EB2BD4C-0D82-1FAF-1969-E17BAEDA2C36}"/>
                  </a:ext>
                </a:extLst>
              </p:cNvPr>
              <p:cNvSpPr/>
              <p:nvPr/>
            </p:nvSpPr>
            <p:spPr>
              <a:xfrm>
                <a:off x="5233317" y="2814613"/>
                <a:ext cx="243557" cy="394197"/>
              </a:xfrm>
              <a:prstGeom prst="ellipse">
                <a:avLst/>
              </a:prstGeom>
              <a:solidFill>
                <a:srgbClr val="C289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330DE0F-E2E7-8EBA-9AEF-D170423B64C3}"/>
                </a:ext>
              </a:extLst>
            </p:cNvPr>
            <p:cNvGrpSpPr/>
            <p:nvPr/>
          </p:nvGrpSpPr>
          <p:grpSpPr>
            <a:xfrm>
              <a:off x="4979232" y="2200378"/>
              <a:ext cx="833804" cy="719293"/>
              <a:chOff x="9689305" y="2286116"/>
              <a:chExt cx="833804" cy="719293"/>
            </a:xfrm>
          </p:grpSpPr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413DF69D-A342-94C0-4895-61D3A2B65BA5}"/>
                  </a:ext>
                </a:extLst>
              </p:cNvPr>
              <p:cNvSpPr/>
              <p:nvPr/>
            </p:nvSpPr>
            <p:spPr>
              <a:xfrm>
                <a:off x="9788243" y="2577334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B7FA460-E32C-2B0D-5A27-E873FCF0ED4F}"/>
                  </a:ext>
                </a:extLst>
              </p:cNvPr>
              <p:cNvSpPr/>
              <p:nvPr/>
            </p:nvSpPr>
            <p:spPr>
              <a:xfrm>
                <a:off x="9719545" y="2505191"/>
                <a:ext cx="648417" cy="338691"/>
              </a:xfrm>
              <a:custGeom>
                <a:avLst/>
                <a:gdLst>
                  <a:gd name="connsiteX0" fmla="*/ 0 w 215029"/>
                  <a:gd name="connsiteY0" fmla="*/ 0 h 114594"/>
                  <a:gd name="connsiteX1" fmla="*/ 215029 w 215029"/>
                  <a:gd name="connsiteY1" fmla="*/ 0 h 114594"/>
                  <a:gd name="connsiteX2" fmla="*/ 215029 w 215029"/>
                  <a:gd name="connsiteY2" fmla="*/ 114594 h 114594"/>
                  <a:gd name="connsiteX3" fmla="*/ 0 w 215029"/>
                  <a:gd name="connsiteY3" fmla="*/ 114594 h 114594"/>
                  <a:gd name="connsiteX4" fmla="*/ 0 w 215029"/>
                  <a:gd name="connsiteY4" fmla="*/ 0 h 114594"/>
                  <a:gd name="connsiteX0" fmla="*/ 0 w 310279"/>
                  <a:gd name="connsiteY0" fmla="*/ 61912 h 114594"/>
                  <a:gd name="connsiteX1" fmla="*/ 310279 w 310279"/>
                  <a:gd name="connsiteY1" fmla="*/ 0 h 114594"/>
                  <a:gd name="connsiteX2" fmla="*/ 310279 w 310279"/>
                  <a:gd name="connsiteY2" fmla="*/ 114594 h 114594"/>
                  <a:gd name="connsiteX3" fmla="*/ 95250 w 310279"/>
                  <a:gd name="connsiteY3" fmla="*/ 114594 h 114594"/>
                  <a:gd name="connsiteX4" fmla="*/ 0 w 310279"/>
                  <a:gd name="connsiteY4" fmla="*/ 61912 h 114594"/>
                  <a:gd name="connsiteX0" fmla="*/ 161925 w 472204"/>
                  <a:gd name="connsiteY0" fmla="*/ 61912 h 169363"/>
                  <a:gd name="connsiteX1" fmla="*/ 472204 w 472204"/>
                  <a:gd name="connsiteY1" fmla="*/ 0 h 169363"/>
                  <a:gd name="connsiteX2" fmla="*/ 472204 w 472204"/>
                  <a:gd name="connsiteY2" fmla="*/ 114594 h 169363"/>
                  <a:gd name="connsiteX3" fmla="*/ 0 w 472204"/>
                  <a:gd name="connsiteY3" fmla="*/ 169363 h 169363"/>
                  <a:gd name="connsiteX4" fmla="*/ 161925 w 472204"/>
                  <a:gd name="connsiteY4" fmla="*/ 61912 h 169363"/>
                  <a:gd name="connsiteX0" fmla="*/ 161925 w 598411"/>
                  <a:gd name="connsiteY0" fmla="*/ 61912 h 174125"/>
                  <a:gd name="connsiteX1" fmla="*/ 472204 w 598411"/>
                  <a:gd name="connsiteY1" fmla="*/ 0 h 174125"/>
                  <a:gd name="connsiteX2" fmla="*/ 598411 w 598411"/>
                  <a:gd name="connsiteY2" fmla="*/ 174125 h 174125"/>
                  <a:gd name="connsiteX3" fmla="*/ 0 w 598411"/>
                  <a:gd name="connsiteY3" fmla="*/ 169363 h 174125"/>
                  <a:gd name="connsiteX4" fmla="*/ 161925 w 598411"/>
                  <a:gd name="connsiteY4" fmla="*/ 61912 h 174125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116975 h 121737"/>
                  <a:gd name="connsiteX4" fmla="*/ 161925 w 598411"/>
                  <a:gd name="connsiteY4" fmla="*/ 9524 h 121737"/>
                  <a:gd name="connsiteX0" fmla="*/ 161925 w 598411"/>
                  <a:gd name="connsiteY0" fmla="*/ 9524 h 121737"/>
                  <a:gd name="connsiteX1" fmla="*/ 538879 w 598411"/>
                  <a:gd name="connsiteY1" fmla="*/ 0 h 121737"/>
                  <a:gd name="connsiteX2" fmla="*/ 598411 w 598411"/>
                  <a:gd name="connsiteY2" fmla="*/ 121737 h 121737"/>
                  <a:gd name="connsiteX3" fmla="*/ 0 w 598411"/>
                  <a:gd name="connsiteY3" fmla="*/ 97925 h 121737"/>
                  <a:gd name="connsiteX4" fmla="*/ 161925 w 598411"/>
                  <a:gd name="connsiteY4" fmla="*/ 9524 h 121737"/>
                  <a:gd name="connsiteX0" fmla="*/ 161925 w 612699"/>
                  <a:gd name="connsiteY0" fmla="*/ 9524 h 100306"/>
                  <a:gd name="connsiteX1" fmla="*/ 538879 w 612699"/>
                  <a:gd name="connsiteY1" fmla="*/ 0 h 100306"/>
                  <a:gd name="connsiteX2" fmla="*/ 612699 w 612699"/>
                  <a:gd name="connsiteY2" fmla="*/ 100306 h 100306"/>
                  <a:gd name="connsiteX3" fmla="*/ 0 w 612699"/>
                  <a:gd name="connsiteY3" fmla="*/ 97925 h 100306"/>
                  <a:gd name="connsiteX4" fmla="*/ 161925 w 612699"/>
                  <a:gd name="connsiteY4" fmla="*/ 9524 h 100306"/>
                  <a:gd name="connsiteX0" fmla="*/ 161925 w 612699"/>
                  <a:gd name="connsiteY0" fmla="*/ 0 h 90782"/>
                  <a:gd name="connsiteX1" fmla="*/ 541260 w 612699"/>
                  <a:gd name="connsiteY1" fmla="*/ 1 h 90782"/>
                  <a:gd name="connsiteX2" fmla="*/ 612699 w 612699"/>
                  <a:gd name="connsiteY2" fmla="*/ 90782 h 90782"/>
                  <a:gd name="connsiteX3" fmla="*/ 0 w 612699"/>
                  <a:gd name="connsiteY3" fmla="*/ 88401 h 90782"/>
                  <a:gd name="connsiteX4" fmla="*/ 161925 w 612699"/>
                  <a:gd name="connsiteY4" fmla="*/ 0 h 90782"/>
                  <a:gd name="connsiteX0" fmla="*/ 161925 w 612699"/>
                  <a:gd name="connsiteY0" fmla="*/ 77257 h 168039"/>
                  <a:gd name="connsiteX1" fmla="*/ 541260 w 612699"/>
                  <a:gd name="connsiteY1" fmla="*/ 77258 h 168039"/>
                  <a:gd name="connsiteX2" fmla="*/ 612699 w 612699"/>
                  <a:gd name="connsiteY2" fmla="*/ 168039 h 168039"/>
                  <a:gd name="connsiteX3" fmla="*/ 0 w 612699"/>
                  <a:gd name="connsiteY3" fmla="*/ 165658 h 168039"/>
                  <a:gd name="connsiteX4" fmla="*/ 161925 w 612699"/>
                  <a:gd name="connsiteY4" fmla="*/ 77257 h 168039"/>
                  <a:gd name="connsiteX0" fmla="*/ 161925 w 612699"/>
                  <a:gd name="connsiteY0" fmla="*/ 87693 h 178475"/>
                  <a:gd name="connsiteX1" fmla="*/ 541260 w 612699"/>
                  <a:gd name="connsiteY1" fmla="*/ 87694 h 178475"/>
                  <a:gd name="connsiteX2" fmla="*/ 612699 w 612699"/>
                  <a:gd name="connsiteY2" fmla="*/ 178475 h 178475"/>
                  <a:gd name="connsiteX3" fmla="*/ 0 w 612699"/>
                  <a:gd name="connsiteY3" fmla="*/ 176094 h 178475"/>
                  <a:gd name="connsiteX4" fmla="*/ 161925 w 612699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29367"/>
                  <a:gd name="connsiteY0" fmla="*/ 87693 h 178475"/>
                  <a:gd name="connsiteX1" fmla="*/ 541260 w 629367"/>
                  <a:gd name="connsiteY1" fmla="*/ 87694 h 178475"/>
                  <a:gd name="connsiteX2" fmla="*/ 629367 w 629367"/>
                  <a:gd name="connsiteY2" fmla="*/ 178475 h 178475"/>
                  <a:gd name="connsiteX3" fmla="*/ 0 w 629367"/>
                  <a:gd name="connsiteY3" fmla="*/ 176094 h 178475"/>
                  <a:gd name="connsiteX4" fmla="*/ 161925 w 629367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178475"/>
                  <a:gd name="connsiteX1" fmla="*/ 541260 w 632409"/>
                  <a:gd name="connsiteY1" fmla="*/ 87694 h 178475"/>
                  <a:gd name="connsiteX2" fmla="*/ 629367 w 632409"/>
                  <a:gd name="connsiteY2" fmla="*/ 178475 h 178475"/>
                  <a:gd name="connsiteX3" fmla="*/ 0 w 632409"/>
                  <a:gd name="connsiteY3" fmla="*/ 176094 h 178475"/>
                  <a:gd name="connsiteX4" fmla="*/ 161925 w 632409"/>
                  <a:gd name="connsiteY4" fmla="*/ 87693 h 178475"/>
                  <a:gd name="connsiteX0" fmla="*/ 161925 w 632409"/>
                  <a:gd name="connsiteY0" fmla="*/ 87693 h 321880"/>
                  <a:gd name="connsiteX1" fmla="*/ 541260 w 632409"/>
                  <a:gd name="connsiteY1" fmla="*/ 87694 h 321880"/>
                  <a:gd name="connsiteX2" fmla="*/ 629367 w 632409"/>
                  <a:gd name="connsiteY2" fmla="*/ 178475 h 321880"/>
                  <a:gd name="connsiteX3" fmla="*/ 0 w 632409"/>
                  <a:gd name="connsiteY3" fmla="*/ 176094 h 321880"/>
                  <a:gd name="connsiteX4" fmla="*/ 161925 w 632409"/>
                  <a:gd name="connsiteY4" fmla="*/ 87693 h 321880"/>
                  <a:gd name="connsiteX0" fmla="*/ 161925 w 632409"/>
                  <a:gd name="connsiteY0" fmla="*/ 87693 h 337950"/>
                  <a:gd name="connsiteX1" fmla="*/ 541260 w 632409"/>
                  <a:gd name="connsiteY1" fmla="*/ 87694 h 337950"/>
                  <a:gd name="connsiteX2" fmla="*/ 629367 w 632409"/>
                  <a:gd name="connsiteY2" fmla="*/ 178475 h 337950"/>
                  <a:gd name="connsiteX3" fmla="*/ 0 w 632409"/>
                  <a:gd name="connsiteY3" fmla="*/ 176094 h 337950"/>
                  <a:gd name="connsiteX4" fmla="*/ 161925 w 632409"/>
                  <a:gd name="connsiteY4" fmla="*/ 87693 h 337950"/>
                  <a:gd name="connsiteX0" fmla="*/ 161925 w 631654"/>
                  <a:gd name="connsiteY0" fmla="*/ 87693 h 337950"/>
                  <a:gd name="connsiteX1" fmla="*/ 541260 w 631654"/>
                  <a:gd name="connsiteY1" fmla="*/ 87694 h 337950"/>
                  <a:gd name="connsiteX2" fmla="*/ 629367 w 631654"/>
                  <a:gd name="connsiteY2" fmla="*/ 178475 h 337950"/>
                  <a:gd name="connsiteX3" fmla="*/ 0 w 631654"/>
                  <a:gd name="connsiteY3" fmla="*/ 176094 h 337950"/>
                  <a:gd name="connsiteX4" fmla="*/ 161925 w 631654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29367"/>
                  <a:gd name="connsiteY0" fmla="*/ 87693 h 337950"/>
                  <a:gd name="connsiteX1" fmla="*/ 541260 w 629367"/>
                  <a:gd name="connsiteY1" fmla="*/ 87694 h 337950"/>
                  <a:gd name="connsiteX2" fmla="*/ 629367 w 629367"/>
                  <a:gd name="connsiteY2" fmla="*/ 178475 h 337950"/>
                  <a:gd name="connsiteX3" fmla="*/ 0 w 629367"/>
                  <a:gd name="connsiteY3" fmla="*/ 176094 h 337950"/>
                  <a:gd name="connsiteX4" fmla="*/ 161925 w 629367"/>
                  <a:gd name="connsiteY4" fmla="*/ 87693 h 337950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  <a:gd name="connsiteX0" fmla="*/ 161925 w 648417"/>
                  <a:gd name="connsiteY0" fmla="*/ 87693 h 338691"/>
                  <a:gd name="connsiteX1" fmla="*/ 541260 w 648417"/>
                  <a:gd name="connsiteY1" fmla="*/ 87694 h 338691"/>
                  <a:gd name="connsiteX2" fmla="*/ 648417 w 648417"/>
                  <a:gd name="connsiteY2" fmla="*/ 180856 h 338691"/>
                  <a:gd name="connsiteX3" fmla="*/ 0 w 648417"/>
                  <a:gd name="connsiteY3" fmla="*/ 176094 h 338691"/>
                  <a:gd name="connsiteX4" fmla="*/ 161925 w 648417"/>
                  <a:gd name="connsiteY4" fmla="*/ 87693 h 338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8417" h="338691">
                    <a:moveTo>
                      <a:pt x="161925" y="87693"/>
                    </a:moveTo>
                    <a:cubicBezTo>
                      <a:pt x="316945" y="-86138"/>
                      <a:pt x="500540" y="44831"/>
                      <a:pt x="541260" y="87694"/>
                    </a:cubicBezTo>
                    <a:cubicBezTo>
                      <a:pt x="618253" y="113192"/>
                      <a:pt x="607141" y="152977"/>
                      <a:pt x="648417" y="180856"/>
                    </a:cubicBezTo>
                    <a:cubicBezTo>
                      <a:pt x="607697" y="246737"/>
                      <a:pt x="243126" y="503119"/>
                      <a:pt x="0" y="176094"/>
                    </a:cubicBezTo>
                    <a:cubicBezTo>
                      <a:pt x="53975" y="146627"/>
                      <a:pt x="72231" y="100491"/>
                      <a:pt x="161925" y="87693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B0470D-CF1F-A772-E096-10D951701148}"/>
                  </a:ext>
                </a:extLst>
              </p:cNvPr>
              <p:cNvGrpSpPr/>
              <p:nvPr/>
            </p:nvGrpSpPr>
            <p:grpSpPr>
              <a:xfrm>
                <a:off x="9689305" y="2286116"/>
                <a:ext cx="810993" cy="233245"/>
                <a:chOff x="9689305" y="2286116"/>
                <a:chExt cx="810993" cy="23324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7956FA0-CB20-1E71-079A-125031DA4EA1}"/>
                    </a:ext>
                  </a:extLst>
                </p:cNvPr>
                <p:cNvSpPr/>
                <p:nvPr/>
              </p:nvSpPr>
              <p:spPr>
                <a:xfrm>
                  <a:off x="9689305" y="2300286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07DA689C-E2D5-A2F5-9036-D0EBCC044FF6}"/>
                    </a:ext>
                  </a:extLst>
                </p:cNvPr>
                <p:cNvSpPr/>
                <p:nvPr/>
              </p:nvSpPr>
              <p:spPr>
                <a:xfrm flipV="1">
                  <a:off x="9773839" y="2350582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C2DFB974-3DBF-75AC-37CD-3C5658A08EC6}"/>
                    </a:ext>
                  </a:extLst>
                </p:cNvPr>
                <p:cNvSpPr/>
                <p:nvPr/>
              </p:nvSpPr>
              <p:spPr>
                <a:xfrm>
                  <a:off x="10331229" y="2286116"/>
                  <a:ext cx="169069" cy="21907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A69D83CC-A37A-87B4-79B0-CAEA336C7CF0}"/>
                    </a:ext>
                  </a:extLst>
                </p:cNvPr>
                <p:cNvSpPr/>
                <p:nvPr/>
              </p:nvSpPr>
              <p:spPr>
                <a:xfrm flipV="1">
                  <a:off x="10415763" y="2336412"/>
                  <a:ext cx="45719" cy="5924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8A75004-0B15-0DCF-E4C8-66492F006801}"/>
                  </a:ext>
                </a:extLst>
              </p:cNvPr>
              <p:cNvSpPr/>
              <p:nvPr/>
            </p:nvSpPr>
            <p:spPr>
              <a:xfrm flipV="1">
                <a:off x="9931002" y="2586325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EE55E0D-29FF-247B-C109-4E8B58D82002}"/>
                  </a:ext>
                </a:extLst>
              </p:cNvPr>
              <p:cNvSpPr/>
              <p:nvPr/>
            </p:nvSpPr>
            <p:spPr>
              <a:xfrm flipV="1">
                <a:off x="10066733" y="2586325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1078F6A-68B1-8021-9CEE-9A773D6AA863}"/>
                  </a:ext>
                </a:extLst>
              </p:cNvPr>
              <p:cNvSpPr/>
              <p:nvPr/>
            </p:nvSpPr>
            <p:spPr>
              <a:xfrm>
                <a:off x="10077219" y="2505191"/>
                <a:ext cx="445890" cy="500218"/>
              </a:xfrm>
              <a:custGeom>
                <a:avLst/>
                <a:gdLst>
                  <a:gd name="connsiteX0" fmla="*/ 0 w 96442"/>
                  <a:gd name="connsiteY0" fmla="*/ 0 h 45719"/>
                  <a:gd name="connsiteX1" fmla="*/ 96442 w 96442"/>
                  <a:gd name="connsiteY1" fmla="*/ 0 h 45719"/>
                  <a:gd name="connsiteX2" fmla="*/ 96442 w 96442"/>
                  <a:gd name="connsiteY2" fmla="*/ 45719 h 45719"/>
                  <a:gd name="connsiteX3" fmla="*/ 0 w 96442"/>
                  <a:gd name="connsiteY3" fmla="*/ 45719 h 45719"/>
                  <a:gd name="connsiteX4" fmla="*/ 0 w 96442"/>
                  <a:gd name="connsiteY4" fmla="*/ 0 h 45719"/>
                  <a:gd name="connsiteX0" fmla="*/ 0 w 389335"/>
                  <a:gd name="connsiteY0" fmla="*/ 0 h 493394"/>
                  <a:gd name="connsiteX1" fmla="*/ 96442 w 389335"/>
                  <a:gd name="connsiteY1" fmla="*/ 0 h 493394"/>
                  <a:gd name="connsiteX2" fmla="*/ 389335 w 389335"/>
                  <a:gd name="connsiteY2" fmla="*/ 493394 h 493394"/>
                  <a:gd name="connsiteX3" fmla="*/ 0 w 389335"/>
                  <a:gd name="connsiteY3" fmla="*/ 45719 h 493394"/>
                  <a:gd name="connsiteX4" fmla="*/ 0 w 389335"/>
                  <a:gd name="connsiteY4" fmla="*/ 0 h 493394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45719 h 493394"/>
                  <a:gd name="connsiteX4" fmla="*/ 0 w 452394"/>
                  <a:gd name="connsiteY4" fmla="*/ 0 h 493394"/>
                  <a:gd name="connsiteX0" fmla="*/ 0 w 452394"/>
                  <a:gd name="connsiteY0" fmla="*/ 0 h 497593"/>
                  <a:gd name="connsiteX1" fmla="*/ 96442 w 452394"/>
                  <a:gd name="connsiteY1" fmla="*/ 0 h 497593"/>
                  <a:gd name="connsiteX2" fmla="*/ 389335 w 452394"/>
                  <a:gd name="connsiteY2" fmla="*/ 493394 h 497593"/>
                  <a:gd name="connsiteX3" fmla="*/ 0 w 452394"/>
                  <a:gd name="connsiteY3" fmla="*/ 45719 h 497593"/>
                  <a:gd name="connsiteX4" fmla="*/ 0 w 452394"/>
                  <a:gd name="connsiteY4" fmla="*/ 0 h 497593"/>
                  <a:gd name="connsiteX0" fmla="*/ 0 w 452394"/>
                  <a:gd name="connsiteY0" fmla="*/ 0 h 493394"/>
                  <a:gd name="connsiteX1" fmla="*/ 96442 w 452394"/>
                  <a:gd name="connsiteY1" fmla="*/ 0 h 493394"/>
                  <a:gd name="connsiteX2" fmla="*/ 389335 w 452394"/>
                  <a:gd name="connsiteY2" fmla="*/ 493394 h 493394"/>
                  <a:gd name="connsiteX3" fmla="*/ 0 w 452394"/>
                  <a:gd name="connsiteY3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389335"/>
                  <a:gd name="connsiteY0" fmla="*/ 0 h 493394"/>
                  <a:gd name="connsiteX1" fmla="*/ 389335 w 389335"/>
                  <a:gd name="connsiteY1" fmla="*/ 493394 h 493394"/>
                  <a:gd name="connsiteX2" fmla="*/ 0 w 389335"/>
                  <a:gd name="connsiteY2" fmla="*/ 0 h 493394"/>
                  <a:gd name="connsiteX0" fmla="*/ 0 w 445890"/>
                  <a:gd name="connsiteY0" fmla="*/ 0 h 493394"/>
                  <a:gd name="connsiteX1" fmla="*/ 389335 w 445890"/>
                  <a:gd name="connsiteY1" fmla="*/ 493394 h 493394"/>
                  <a:gd name="connsiteX2" fmla="*/ 0 w 445890"/>
                  <a:gd name="connsiteY2" fmla="*/ 0 h 493394"/>
                  <a:gd name="connsiteX0" fmla="*/ 0 w 445890"/>
                  <a:gd name="connsiteY0" fmla="*/ 0 h 497856"/>
                  <a:gd name="connsiteX1" fmla="*/ 389335 w 445890"/>
                  <a:gd name="connsiteY1" fmla="*/ 493394 h 497856"/>
                  <a:gd name="connsiteX2" fmla="*/ 0 w 445890"/>
                  <a:gd name="connsiteY2" fmla="*/ 0 h 497856"/>
                  <a:gd name="connsiteX0" fmla="*/ 0 w 445890"/>
                  <a:gd name="connsiteY0" fmla="*/ 0 h 500218"/>
                  <a:gd name="connsiteX1" fmla="*/ 389335 w 445890"/>
                  <a:gd name="connsiteY1" fmla="*/ 493394 h 500218"/>
                  <a:gd name="connsiteX2" fmla="*/ 0 w 445890"/>
                  <a:gd name="connsiteY2" fmla="*/ 0 h 500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5890" h="500218">
                    <a:moveTo>
                      <a:pt x="0" y="0"/>
                    </a:moveTo>
                    <a:cubicBezTo>
                      <a:pt x="408385" y="12065"/>
                      <a:pt x="531020" y="376554"/>
                      <a:pt x="389335" y="493394"/>
                    </a:cubicBezTo>
                    <a:cubicBezTo>
                      <a:pt x="268486" y="548163"/>
                      <a:pt x="270273" y="263207"/>
                      <a:pt x="0" y="0"/>
                    </a:cubicBezTo>
                    <a:close/>
                  </a:path>
                </a:pathLst>
              </a:custGeom>
              <a:solidFill>
                <a:srgbClr val="D82E3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BDD4DDF-FD4E-E52E-F848-39E39FEE9648}"/>
              </a:ext>
            </a:extLst>
          </p:cNvPr>
          <p:cNvGrpSpPr/>
          <p:nvPr/>
        </p:nvGrpSpPr>
        <p:grpSpPr>
          <a:xfrm>
            <a:off x="5156670" y="4670392"/>
            <a:ext cx="1936876" cy="1442885"/>
            <a:chOff x="3169201" y="2611306"/>
            <a:chExt cx="3885585" cy="2894586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9B3C502A-4188-5AC6-F84E-4D0B728A2D33}"/>
                </a:ext>
              </a:extLst>
            </p:cNvPr>
            <p:cNvGrpSpPr/>
            <p:nvPr/>
          </p:nvGrpSpPr>
          <p:grpSpPr>
            <a:xfrm>
              <a:off x="5012435" y="4484099"/>
              <a:ext cx="765661" cy="561375"/>
              <a:chOff x="4935120" y="4629280"/>
              <a:chExt cx="765661" cy="561375"/>
            </a:xfrm>
          </p:grpSpPr>
          <p:sp>
            <p:nvSpPr>
              <p:cNvPr id="140" name="Rectangle 134">
                <a:extLst>
                  <a:ext uri="{FF2B5EF4-FFF2-40B4-BE49-F238E27FC236}">
                    <a16:creationId xmlns:a16="http://schemas.microsoft.com/office/drawing/2014/main" id="{5C9B6282-F992-6BD8-C95A-706835754248}"/>
                  </a:ext>
                </a:extLst>
              </p:cNvPr>
              <p:cNvSpPr/>
              <p:nvPr/>
            </p:nvSpPr>
            <p:spPr>
              <a:xfrm>
                <a:off x="4935120" y="4949049"/>
                <a:ext cx="765661" cy="241606"/>
              </a:xfrm>
              <a:custGeom>
                <a:avLst/>
                <a:gdLst>
                  <a:gd name="connsiteX0" fmla="*/ 0 w 323850"/>
                  <a:gd name="connsiteY0" fmla="*/ 0 h 45719"/>
                  <a:gd name="connsiteX1" fmla="*/ 323850 w 323850"/>
                  <a:gd name="connsiteY1" fmla="*/ 0 h 45719"/>
                  <a:gd name="connsiteX2" fmla="*/ 323850 w 323850"/>
                  <a:gd name="connsiteY2" fmla="*/ 45719 h 45719"/>
                  <a:gd name="connsiteX3" fmla="*/ 0 w 323850"/>
                  <a:gd name="connsiteY3" fmla="*/ 45719 h 45719"/>
                  <a:gd name="connsiteX4" fmla="*/ 0 w 323850"/>
                  <a:gd name="connsiteY4" fmla="*/ 0 h 45719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457200 w 457200"/>
                  <a:gd name="connsiteY2" fmla="*/ 45719 h 112394"/>
                  <a:gd name="connsiteX3" fmla="*/ 0 w 457200"/>
                  <a:gd name="connsiteY3" fmla="*/ 112394 h 112394"/>
                  <a:gd name="connsiteX4" fmla="*/ 133350 w 457200"/>
                  <a:gd name="connsiteY4" fmla="*/ 0 h 112394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457200 w 457200"/>
                  <a:gd name="connsiteY2" fmla="*/ 45719 h 112394"/>
                  <a:gd name="connsiteX3" fmla="*/ 295275 w 457200"/>
                  <a:gd name="connsiteY3" fmla="*/ 77787 h 112394"/>
                  <a:gd name="connsiteX4" fmla="*/ 0 w 457200"/>
                  <a:gd name="connsiteY4" fmla="*/ 112394 h 112394"/>
                  <a:gd name="connsiteX5" fmla="*/ 133350 w 457200"/>
                  <a:gd name="connsiteY5" fmla="*/ 0 h 112394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295275 w 457200"/>
                  <a:gd name="connsiteY2" fmla="*/ 77787 h 112394"/>
                  <a:gd name="connsiteX3" fmla="*/ 0 w 457200"/>
                  <a:gd name="connsiteY3" fmla="*/ 112394 h 112394"/>
                  <a:gd name="connsiteX4" fmla="*/ 133350 w 457200"/>
                  <a:gd name="connsiteY4" fmla="*/ 0 h 112394"/>
                  <a:gd name="connsiteX0" fmla="*/ 133350 w 319087"/>
                  <a:gd name="connsiteY0" fmla="*/ 85725 h 198119"/>
                  <a:gd name="connsiteX1" fmla="*/ 319087 w 319087"/>
                  <a:gd name="connsiteY1" fmla="*/ 0 h 198119"/>
                  <a:gd name="connsiteX2" fmla="*/ 295275 w 319087"/>
                  <a:gd name="connsiteY2" fmla="*/ 163512 h 198119"/>
                  <a:gd name="connsiteX3" fmla="*/ 0 w 319087"/>
                  <a:gd name="connsiteY3" fmla="*/ 198119 h 198119"/>
                  <a:gd name="connsiteX4" fmla="*/ 133350 w 319087"/>
                  <a:gd name="connsiteY4" fmla="*/ 85725 h 198119"/>
                  <a:gd name="connsiteX0" fmla="*/ 133350 w 637180"/>
                  <a:gd name="connsiteY0" fmla="*/ 85725 h 198119"/>
                  <a:gd name="connsiteX1" fmla="*/ 319087 w 637180"/>
                  <a:gd name="connsiteY1" fmla="*/ 0 h 198119"/>
                  <a:gd name="connsiteX2" fmla="*/ 295275 w 637180"/>
                  <a:gd name="connsiteY2" fmla="*/ 163512 h 198119"/>
                  <a:gd name="connsiteX3" fmla="*/ 0 w 637180"/>
                  <a:gd name="connsiteY3" fmla="*/ 198119 h 198119"/>
                  <a:gd name="connsiteX4" fmla="*/ 133350 w 637180"/>
                  <a:gd name="connsiteY4" fmla="*/ 85725 h 198119"/>
                  <a:gd name="connsiteX0" fmla="*/ 133350 w 645606"/>
                  <a:gd name="connsiteY0" fmla="*/ 85725 h 210452"/>
                  <a:gd name="connsiteX1" fmla="*/ 319087 w 645606"/>
                  <a:gd name="connsiteY1" fmla="*/ 0 h 210452"/>
                  <a:gd name="connsiteX2" fmla="*/ 295275 w 645606"/>
                  <a:gd name="connsiteY2" fmla="*/ 163512 h 210452"/>
                  <a:gd name="connsiteX3" fmla="*/ 0 w 645606"/>
                  <a:gd name="connsiteY3" fmla="*/ 198119 h 210452"/>
                  <a:gd name="connsiteX4" fmla="*/ 133350 w 645606"/>
                  <a:gd name="connsiteY4" fmla="*/ 85725 h 210452"/>
                  <a:gd name="connsiteX0" fmla="*/ 133350 w 649839"/>
                  <a:gd name="connsiteY0" fmla="*/ 85725 h 198119"/>
                  <a:gd name="connsiteX1" fmla="*/ 319087 w 649839"/>
                  <a:gd name="connsiteY1" fmla="*/ 0 h 198119"/>
                  <a:gd name="connsiteX2" fmla="*/ 295275 w 649839"/>
                  <a:gd name="connsiteY2" fmla="*/ 163512 h 198119"/>
                  <a:gd name="connsiteX3" fmla="*/ 0 w 649839"/>
                  <a:gd name="connsiteY3" fmla="*/ 198119 h 198119"/>
                  <a:gd name="connsiteX4" fmla="*/ 133350 w 649839"/>
                  <a:gd name="connsiteY4" fmla="*/ 85725 h 198119"/>
                  <a:gd name="connsiteX0" fmla="*/ 133350 w 659711"/>
                  <a:gd name="connsiteY0" fmla="*/ 85725 h 216931"/>
                  <a:gd name="connsiteX1" fmla="*/ 319087 w 659711"/>
                  <a:gd name="connsiteY1" fmla="*/ 0 h 216931"/>
                  <a:gd name="connsiteX2" fmla="*/ 295275 w 659711"/>
                  <a:gd name="connsiteY2" fmla="*/ 163512 h 216931"/>
                  <a:gd name="connsiteX3" fmla="*/ 0 w 659711"/>
                  <a:gd name="connsiteY3" fmla="*/ 198119 h 216931"/>
                  <a:gd name="connsiteX4" fmla="*/ 133350 w 659711"/>
                  <a:gd name="connsiteY4" fmla="*/ 85725 h 216931"/>
                  <a:gd name="connsiteX0" fmla="*/ 133350 w 659711"/>
                  <a:gd name="connsiteY0" fmla="*/ 85725 h 224696"/>
                  <a:gd name="connsiteX1" fmla="*/ 319087 w 659711"/>
                  <a:gd name="connsiteY1" fmla="*/ 0 h 224696"/>
                  <a:gd name="connsiteX2" fmla="*/ 295275 w 659711"/>
                  <a:gd name="connsiteY2" fmla="*/ 163512 h 224696"/>
                  <a:gd name="connsiteX3" fmla="*/ 0 w 659711"/>
                  <a:gd name="connsiteY3" fmla="*/ 198119 h 224696"/>
                  <a:gd name="connsiteX4" fmla="*/ 133350 w 659711"/>
                  <a:gd name="connsiteY4" fmla="*/ 85725 h 224696"/>
                  <a:gd name="connsiteX0" fmla="*/ 133350 w 659711"/>
                  <a:gd name="connsiteY0" fmla="*/ 85725 h 241606"/>
                  <a:gd name="connsiteX1" fmla="*/ 319087 w 659711"/>
                  <a:gd name="connsiteY1" fmla="*/ 0 h 241606"/>
                  <a:gd name="connsiteX2" fmla="*/ 295275 w 659711"/>
                  <a:gd name="connsiteY2" fmla="*/ 163512 h 241606"/>
                  <a:gd name="connsiteX3" fmla="*/ 0 w 659711"/>
                  <a:gd name="connsiteY3" fmla="*/ 198119 h 241606"/>
                  <a:gd name="connsiteX4" fmla="*/ 133350 w 659711"/>
                  <a:gd name="connsiteY4" fmla="*/ 85725 h 241606"/>
                  <a:gd name="connsiteX0" fmla="*/ 224826 w 751187"/>
                  <a:gd name="connsiteY0" fmla="*/ 85725 h 241606"/>
                  <a:gd name="connsiteX1" fmla="*/ 410563 w 751187"/>
                  <a:gd name="connsiteY1" fmla="*/ 0 h 241606"/>
                  <a:gd name="connsiteX2" fmla="*/ 386751 w 751187"/>
                  <a:gd name="connsiteY2" fmla="*/ 163512 h 241606"/>
                  <a:gd name="connsiteX3" fmla="*/ 91476 w 751187"/>
                  <a:gd name="connsiteY3" fmla="*/ 198119 h 241606"/>
                  <a:gd name="connsiteX4" fmla="*/ 224826 w 751187"/>
                  <a:gd name="connsiteY4" fmla="*/ 85725 h 241606"/>
                  <a:gd name="connsiteX0" fmla="*/ 254102 w 780463"/>
                  <a:gd name="connsiteY0" fmla="*/ 85725 h 241606"/>
                  <a:gd name="connsiteX1" fmla="*/ 439839 w 780463"/>
                  <a:gd name="connsiteY1" fmla="*/ 0 h 241606"/>
                  <a:gd name="connsiteX2" fmla="*/ 416027 w 780463"/>
                  <a:gd name="connsiteY2" fmla="*/ 163512 h 241606"/>
                  <a:gd name="connsiteX3" fmla="*/ 120752 w 780463"/>
                  <a:gd name="connsiteY3" fmla="*/ 198119 h 241606"/>
                  <a:gd name="connsiteX4" fmla="*/ 254102 w 780463"/>
                  <a:gd name="connsiteY4" fmla="*/ 85725 h 241606"/>
                  <a:gd name="connsiteX0" fmla="*/ 239300 w 765661"/>
                  <a:gd name="connsiteY0" fmla="*/ 85725 h 241606"/>
                  <a:gd name="connsiteX1" fmla="*/ 425037 w 765661"/>
                  <a:gd name="connsiteY1" fmla="*/ 0 h 241606"/>
                  <a:gd name="connsiteX2" fmla="*/ 401225 w 765661"/>
                  <a:gd name="connsiteY2" fmla="*/ 163512 h 241606"/>
                  <a:gd name="connsiteX3" fmla="*/ 105950 w 765661"/>
                  <a:gd name="connsiteY3" fmla="*/ 198119 h 241606"/>
                  <a:gd name="connsiteX4" fmla="*/ 239300 w 765661"/>
                  <a:gd name="connsiteY4" fmla="*/ 85725 h 24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661" h="241606">
                    <a:moveTo>
                      <a:pt x="239300" y="85725"/>
                    </a:moveTo>
                    <a:lnTo>
                      <a:pt x="425037" y="0"/>
                    </a:lnTo>
                    <a:cubicBezTo>
                      <a:pt x="1160050" y="287867"/>
                      <a:pt x="490124" y="228071"/>
                      <a:pt x="401225" y="163512"/>
                    </a:cubicBezTo>
                    <a:cubicBezTo>
                      <a:pt x="259937" y="284585"/>
                      <a:pt x="232950" y="238970"/>
                      <a:pt x="105950" y="198119"/>
                    </a:cubicBezTo>
                    <a:cubicBezTo>
                      <a:pt x="-111537" y="346392"/>
                      <a:pt x="42450" y="-5397"/>
                      <a:pt x="239300" y="85725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3">
                <a:extLst>
                  <a:ext uri="{FF2B5EF4-FFF2-40B4-BE49-F238E27FC236}">
                    <a16:creationId xmlns:a16="http://schemas.microsoft.com/office/drawing/2014/main" id="{34D0F16F-6B3D-F8EF-92FF-9739268867F8}"/>
                  </a:ext>
                </a:extLst>
              </p:cNvPr>
              <p:cNvSpPr/>
              <p:nvPr/>
            </p:nvSpPr>
            <p:spPr>
              <a:xfrm>
                <a:off x="5022020" y="4629280"/>
                <a:ext cx="527051" cy="386443"/>
              </a:xfrm>
              <a:custGeom>
                <a:avLst/>
                <a:gdLst>
                  <a:gd name="connsiteX0" fmla="*/ 0 w 482600"/>
                  <a:gd name="connsiteY0" fmla="*/ 254000 h 508000"/>
                  <a:gd name="connsiteX1" fmla="*/ 241300 w 482600"/>
                  <a:gd name="connsiteY1" fmla="*/ 0 h 508000"/>
                  <a:gd name="connsiteX2" fmla="*/ 482600 w 482600"/>
                  <a:gd name="connsiteY2" fmla="*/ 254000 h 508000"/>
                  <a:gd name="connsiteX3" fmla="*/ 241300 w 482600"/>
                  <a:gd name="connsiteY3" fmla="*/ 508000 h 508000"/>
                  <a:gd name="connsiteX4" fmla="*/ 0 w 482600"/>
                  <a:gd name="connsiteY4" fmla="*/ 254000 h 508000"/>
                  <a:gd name="connsiteX0" fmla="*/ 0 w 489307"/>
                  <a:gd name="connsiteY0" fmla="*/ 31750 h 285750"/>
                  <a:gd name="connsiteX1" fmla="*/ 482600 w 489307"/>
                  <a:gd name="connsiteY1" fmla="*/ 31750 h 285750"/>
                  <a:gd name="connsiteX2" fmla="*/ 241300 w 489307"/>
                  <a:gd name="connsiteY2" fmla="*/ 285750 h 285750"/>
                  <a:gd name="connsiteX3" fmla="*/ 0 w 489307"/>
                  <a:gd name="connsiteY3" fmla="*/ 31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307" h="285750">
                    <a:moveTo>
                      <a:pt x="0" y="31750"/>
                    </a:moveTo>
                    <a:cubicBezTo>
                      <a:pt x="40217" y="-10583"/>
                      <a:pt x="442383" y="-10583"/>
                      <a:pt x="482600" y="31750"/>
                    </a:cubicBezTo>
                    <a:cubicBezTo>
                      <a:pt x="522817" y="74083"/>
                      <a:pt x="374566" y="285750"/>
                      <a:pt x="241300" y="285750"/>
                    </a:cubicBezTo>
                    <a:cubicBezTo>
                      <a:pt x="108034" y="285750"/>
                      <a:pt x="0" y="172030"/>
                      <a:pt x="0" y="31750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A7A4A15-E9CE-39C9-4164-D64C9A108905}"/>
                </a:ext>
              </a:extLst>
            </p:cNvPr>
            <p:cNvGrpSpPr/>
            <p:nvPr/>
          </p:nvGrpSpPr>
          <p:grpSpPr>
            <a:xfrm>
              <a:off x="5516748" y="4471767"/>
              <a:ext cx="765661" cy="561375"/>
              <a:chOff x="5361400" y="4655457"/>
              <a:chExt cx="765661" cy="561375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C8F749C-11B4-E4B6-4B45-833487068C97}"/>
                  </a:ext>
                </a:extLst>
              </p:cNvPr>
              <p:cNvSpPr/>
              <p:nvPr/>
            </p:nvSpPr>
            <p:spPr>
              <a:xfrm>
                <a:off x="5361400" y="4975226"/>
                <a:ext cx="765661" cy="241606"/>
              </a:xfrm>
              <a:custGeom>
                <a:avLst/>
                <a:gdLst>
                  <a:gd name="connsiteX0" fmla="*/ 0 w 323850"/>
                  <a:gd name="connsiteY0" fmla="*/ 0 h 45719"/>
                  <a:gd name="connsiteX1" fmla="*/ 323850 w 323850"/>
                  <a:gd name="connsiteY1" fmla="*/ 0 h 45719"/>
                  <a:gd name="connsiteX2" fmla="*/ 323850 w 323850"/>
                  <a:gd name="connsiteY2" fmla="*/ 45719 h 45719"/>
                  <a:gd name="connsiteX3" fmla="*/ 0 w 323850"/>
                  <a:gd name="connsiteY3" fmla="*/ 45719 h 45719"/>
                  <a:gd name="connsiteX4" fmla="*/ 0 w 323850"/>
                  <a:gd name="connsiteY4" fmla="*/ 0 h 45719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457200 w 457200"/>
                  <a:gd name="connsiteY2" fmla="*/ 45719 h 112394"/>
                  <a:gd name="connsiteX3" fmla="*/ 0 w 457200"/>
                  <a:gd name="connsiteY3" fmla="*/ 112394 h 112394"/>
                  <a:gd name="connsiteX4" fmla="*/ 133350 w 457200"/>
                  <a:gd name="connsiteY4" fmla="*/ 0 h 112394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457200 w 457200"/>
                  <a:gd name="connsiteY2" fmla="*/ 45719 h 112394"/>
                  <a:gd name="connsiteX3" fmla="*/ 295275 w 457200"/>
                  <a:gd name="connsiteY3" fmla="*/ 77787 h 112394"/>
                  <a:gd name="connsiteX4" fmla="*/ 0 w 457200"/>
                  <a:gd name="connsiteY4" fmla="*/ 112394 h 112394"/>
                  <a:gd name="connsiteX5" fmla="*/ 133350 w 457200"/>
                  <a:gd name="connsiteY5" fmla="*/ 0 h 112394"/>
                  <a:gd name="connsiteX0" fmla="*/ 133350 w 457200"/>
                  <a:gd name="connsiteY0" fmla="*/ 0 h 112394"/>
                  <a:gd name="connsiteX1" fmla="*/ 457200 w 457200"/>
                  <a:gd name="connsiteY1" fmla="*/ 0 h 112394"/>
                  <a:gd name="connsiteX2" fmla="*/ 295275 w 457200"/>
                  <a:gd name="connsiteY2" fmla="*/ 77787 h 112394"/>
                  <a:gd name="connsiteX3" fmla="*/ 0 w 457200"/>
                  <a:gd name="connsiteY3" fmla="*/ 112394 h 112394"/>
                  <a:gd name="connsiteX4" fmla="*/ 133350 w 457200"/>
                  <a:gd name="connsiteY4" fmla="*/ 0 h 112394"/>
                  <a:gd name="connsiteX0" fmla="*/ 133350 w 319087"/>
                  <a:gd name="connsiteY0" fmla="*/ 85725 h 198119"/>
                  <a:gd name="connsiteX1" fmla="*/ 319087 w 319087"/>
                  <a:gd name="connsiteY1" fmla="*/ 0 h 198119"/>
                  <a:gd name="connsiteX2" fmla="*/ 295275 w 319087"/>
                  <a:gd name="connsiteY2" fmla="*/ 163512 h 198119"/>
                  <a:gd name="connsiteX3" fmla="*/ 0 w 319087"/>
                  <a:gd name="connsiteY3" fmla="*/ 198119 h 198119"/>
                  <a:gd name="connsiteX4" fmla="*/ 133350 w 319087"/>
                  <a:gd name="connsiteY4" fmla="*/ 85725 h 198119"/>
                  <a:gd name="connsiteX0" fmla="*/ 133350 w 637180"/>
                  <a:gd name="connsiteY0" fmla="*/ 85725 h 198119"/>
                  <a:gd name="connsiteX1" fmla="*/ 319087 w 637180"/>
                  <a:gd name="connsiteY1" fmla="*/ 0 h 198119"/>
                  <a:gd name="connsiteX2" fmla="*/ 295275 w 637180"/>
                  <a:gd name="connsiteY2" fmla="*/ 163512 h 198119"/>
                  <a:gd name="connsiteX3" fmla="*/ 0 w 637180"/>
                  <a:gd name="connsiteY3" fmla="*/ 198119 h 198119"/>
                  <a:gd name="connsiteX4" fmla="*/ 133350 w 637180"/>
                  <a:gd name="connsiteY4" fmla="*/ 85725 h 198119"/>
                  <a:gd name="connsiteX0" fmla="*/ 133350 w 645606"/>
                  <a:gd name="connsiteY0" fmla="*/ 85725 h 210452"/>
                  <a:gd name="connsiteX1" fmla="*/ 319087 w 645606"/>
                  <a:gd name="connsiteY1" fmla="*/ 0 h 210452"/>
                  <a:gd name="connsiteX2" fmla="*/ 295275 w 645606"/>
                  <a:gd name="connsiteY2" fmla="*/ 163512 h 210452"/>
                  <a:gd name="connsiteX3" fmla="*/ 0 w 645606"/>
                  <a:gd name="connsiteY3" fmla="*/ 198119 h 210452"/>
                  <a:gd name="connsiteX4" fmla="*/ 133350 w 645606"/>
                  <a:gd name="connsiteY4" fmla="*/ 85725 h 210452"/>
                  <a:gd name="connsiteX0" fmla="*/ 133350 w 649839"/>
                  <a:gd name="connsiteY0" fmla="*/ 85725 h 198119"/>
                  <a:gd name="connsiteX1" fmla="*/ 319087 w 649839"/>
                  <a:gd name="connsiteY1" fmla="*/ 0 h 198119"/>
                  <a:gd name="connsiteX2" fmla="*/ 295275 w 649839"/>
                  <a:gd name="connsiteY2" fmla="*/ 163512 h 198119"/>
                  <a:gd name="connsiteX3" fmla="*/ 0 w 649839"/>
                  <a:gd name="connsiteY3" fmla="*/ 198119 h 198119"/>
                  <a:gd name="connsiteX4" fmla="*/ 133350 w 649839"/>
                  <a:gd name="connsiteY4" fmla="*/ 85725 h 198119"/>
                  <a:gd name="connsiteX0" fmla="*/ 133350 w 659711"/>
                  <a:gd name="connsiteY0" fmla="*/ 85725 h 216931"/>
                  <a:gd name="connsiteX1" fmla="*/ 319087 w 659711"/>
                  <a:gd name="connsiteY1" fmla="*/ 0 h 216931"/>
                  <a:gd name="connsiteX2" fmla="*/ 295275 w 659711"/>
                  <a:gd name="connsiteY2" fmla="*/ 163512 h 216931"/>
                  <a:gd name="connsiteX3" fmla="*/ 0 w 659711"/>
                  <a:gd name="connsiteY3" fmla="*/ 198119 h 216931"/>
                  <a:gd name="connsiteX4" fmla="*/ 133350 w 659711"/>
                  <a:gd name="connsiteY4" fmla="*/ 85725 h 216931"/>
                  <a:gd name="connsiteX0" fmla="*/ 133350 w 659711"/>
                  <a:gd name="connsiteY0" fmla="*/ 85725 h 224696"/>
                  <a:gd name="connsiteX1" fmla="*/ 319087 w 659711"/>
                  <a:gd name="connsiteY1" fmla="*/ 0 h 224696"/>
                  <a:gd name="connsiteX2" fmla="*/ 295275 w 659711"/>
                  <a:gd name="connsiteY2" fmla="*/ 163512 h 224696"/>
                  <a:gd name="connsiteX3" fmla="*/ 0 w 659711"/>
                  <a:gd name="connsiteY3" fmla="*/ 198119 h 224696"/>
                  <a:gd name="connsiteX4" fmla="*/ 133350 w 659711"/>
                  <a:gd name="connsiteY4" fmla="*/ 85725 h 224696"/>
                  <a:gd name="connsiteX0" fmla="*/ 133350 w 659711"/>
                  <a:gd name="connsiteY0" fmla="*/ 85725 h 241606"/>
                  <a:gd name="connsiteX1" fmla="*/ 319087 w 659711"/>
                  <a:gd name="connsiteY1" fmla="*/ 0 h 241606"/>
                  <a:gd name="connsiteX2" fmla="*/ 295275 w 659711"/>
                  <a:gd name="connsiteY2" fmla="*/ 163512 h 241606"/>
                  <a:gd name="connsiteX3" fmla="*/ 0 w 659711"/>
                  <a:gd name="connsiteY3" fmla="*/ 198119 h 241606"/>
                  <a:gd name="connsiteX4" fmla="*/ 133350 w 659711"/>
                  <a:gd name="connsiteY4" fmla="*/ 85725 h 241606"/>
                  <a:gd name="connsiteX0" fmla="*/ 224826 w 751187"/>
                  <a:gd name="connsiteY0" fmla="*/ 85725 h 241606"/>
                  <a:gd name="connsiteX1" fmla="*/ 410563 w 751187"/>
                  <a:gd name="connsiteY1" fmla="*/ 0 h 241606"/>
                  <a:gd name="connsiteX2" fmla="*/ 386751 w 751187"/>
                  <a:gd name="connsiteY2" fmla="*/ 163512 h 241606"/>
                  <a:gd name="connsiteX3" fmla="*/ 91476 w 751187"/>
                  <a:gd name="connsiteY3" fmla="*/ 198119 h 241606"/>
                  <a:gd name="connsiteX4" fmla="*/ 224826 w 751187"/>
                  <a:gd name="connsiteY4" fmla="*/ 85725 h 241606"/>
                  <a:gd name="connsiteX0" fmla="*/ 254102 w 780463"/>
                  <a:gd name="connsiteY0" fmla="*/ 85725 h 241606"/>
                  <a:gd name="connsiteX1" fmla="*/ 439839 w 780463"/>
                  <a:gd name="connsiteY1" fmla="*/ 0 h 241606"/>
                  <a:gd name="connsiteX2" fmla="*/ 416027 w 780463"/>
                  <a:gd name="connsiteY2" fmla="*/ 163512 h 241606"/>
                  <a:gd name="connsiteX3" fmla="*/ 120752 w 780463"/>
                  <a:gd name="connsiteY3" fmla="*/ 198119 h 241606"/>
                  <a:gd name="connsiteX4" fmla="*/ 254102 w 780463"/>
                  <a:gd name="connsiteY4" fmla="*/ 85725 h 241606"/>
                  <a:gd name="connsiteX0" fmla="*/ 239300 w 765661"/>
                  <a:gd name="connsiteY0" fmla="*/ 85725 h 241606"/>
                  <a:gd name="connsiteX1" fmla="*/ 425037 w 765661"/>
                  <a:gd name="connsiteY1" fmla="*/ 0 h 241606"/>
                  <a:gd name="connsiteX2" fmla="*/ 401225 w 765661"/>
                  <a:gd name="connsiteY2" fmla="*/ 163512 h 241606"/>
                  <a:gd name="connsiteX3" fmla="*/ 105950 w 765661"/>
                  <a:gd name="connsiteY3" fmla="*/ 198119 h 241606"/>
                  <a:gd name="connsiteX4" fmla="*/ 239300 w 765661"/>
                  <a:gd name="connsiteY4" fmla="*/ 85725 h 241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5661" h="241606">
                    <a:moveTo>
                      <a:pt x="239300" y="85725"/>
                    </a:moveTo>
                    <a:lnTo>
                      <a:pt x="425037" y="0"/>
                    </a:lnTo>
                    <a:cubicBezTo>
                      <a:pt x="1160050" y="287867"/>
                      <a:pt x="490124" y="228071"/>
                      <a:pt x="401225" y="163512"/>
                    </a:cubicBezTo>
                    <a:cubicBezTo>
                      <a:pt x="259937" y="284585"/>
                      <a:pt x="232950" y="238970"/>
                      <a:pt x="105950" y="198119"/>
                    </a:cubicBezTo>
                    <a:cubicBezTo>
                      <a:pt x="-111537" y="346392"/>
                      <a:pt x="42450" y="-5397"/>
                      <a:pt x="239300" y="85725"/>
                    </a:cubicBezTo>
                    <a:close/>
                  </a:path>
                </a:pathLst>
              </a:custGeom>
              <a:solidFill>
                <a:srgbClr val="F5C62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D783203-244C-33A7-0676-C67766EBDE39}"/>
                  </a:ext>
                </a:extLst>
              </p:cNvPr>
              <p:cNvSpPr/>
              <p:nvPr/>
            </p:nvSpPr>
            <p:spPr>
              <a:xfrm>
                <a:off x="5448300" y="4655457"/>
                <a:ext cx="527051" cy="386443"/>
              </a:xfrm>
              <a:custGeom>
                <a:avLst/>
                <a:gdLst>
                  <a:gd name="connsiteX0" fmla="*/ 0 w 482600"/>
                  <a:gd name="connsiteY0" fmla="*/ 254000 h 508000"/>
                  <a:gd name="connsiteX1" fmla="*/ 241300 w 482600"/>
                  <a:gd name="connsiteY1" fmla="*/ 0 h 508000"/>
                  <a:gd name="connsiteX2" fmla="*/ 482600 w 482600"/>
                  <a:gd name="connsiteY2" fmla="*/ 254000 h 508000"/>
                  <a:gd name="connsiteX3" fmla="*/ 241300 w 482600"/>
                  <a:gd name="connsiteY3" fmla="*/ 508000 h 508000"/>
                  <a:gd name="connsiteX4" fmla="*/ 0 w 482600"/>
                  <a:gd name="connsiteY4" fmla="*/ 254000 h 508000"/>
                  <a:gd name="connsiteX0" fmla="*/ 0 w 489307"/>
                  <a:gd name="connsiteY0" fmla="*/ 31750 h 285750"/>
                  <a:gd name="connsiteX1" fmla="*/ 482600 w 489307"/>
                  <a:gd name="connsiteY1" fmla="*/ 31750 h 285750"/>
                  <a:gd name="connsiteX2" fmla="*/ 241300 w 489307"/>
                  <a:gd name="connsiteY2" fmla="*/ 285750 h 285750"/>
                  <a:gd name="connsiteX3" fmla="*/ 0 w 489307"/>
                  <a:gd name="connsiteY3" fmla="*/ 31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307" h="285750">
                    <a:moveTo>
                      <a:pt x="0" y="31750"/>
                    </a:moveTo>
                    <a:cubicBezTo>
                      <a:pt x="40217" y="-10583"/>
                      <a:pt x="442383" y="-10583"/>
                      <a:pt x="482600" y="31750"/>
                    </a:cubicBezTo>
                    <a:cubicBezTo>
                      <a:pt x="522817" y="74083"/>
                      <a:pt x="374566" y="285750"/>
                      <a:pt x="241300" y="285750"/>
                    </a:cubicBezTo>
                    <a:cubicBezTo>
                      <a:pt x="108034" y="285750"/>
                      <a:pt x="0" y="172030"/>
                      <a:pt x="0" y="31750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61AA696-8B55-08B7-2C2E-4981303E3BE9}"/>
                </a:ext>
              </a:extLst>
            </p:cNvPr>
            <p:cNvGrpSpPr/>
            <p:nvPr/>
          </p:nvGrpSpPr>
          <p:grpSpPr>
            <a:xfrm>
              <a:off x="5448043" y="2778782"/>
              <a:ext cx="1606743" cy="1467995"/>
              <a:chOff x="5448043" y="2778782"/>
              <a:chExt cx="1606743" cy="1467995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6F00FB5-3301-E4C8-B10A-8F1430E8D210}"/>
                  </a:ext>
                </a:extLst>
              </p:cNvPr>
              <p:cNvSpPr/>
              <p:nvPr/>
            </p:nvSpPr>
            <p:spPr>
              <a:xfrm rot="3078568">
                <a:off x="6028686" y="3158404"/>
                <a:ext cx="674187" cy="1378012"/>
              </a:xfrm>
              <a:custGeom>
                <a:avLst/>
                <a:gdLst>
                  <a:gd name="connsiteX0" fmla="*/ 0 w 701040"/>
                  <a:gd name="connsiteY0" fmla="*/ 655411 h 1310821"/>
                  <a:gd name="connsiteX1" fmla="*/ 350520 w 701040"/>
                  <a:gd name="connsiteY1" fmla="*/ 0 h 1310821"/>
                  <a:gd name="connsiteX2" fmla="*/ 701040 w 701040"/>
                  <a:gd name="connsiteY2" fmla="*/ 655411 h 1310821"/>
                  <a:gd name="connsiteX3" fmla="*/ 350520 w 701040"/>
                  <a:gd name="connsiteY3" fmla="*/ 1310822 h 1310821"/>
                  <a:gd name="connsiteX4" fmla="*/ 0 w 701040"/>
                  <a:gd name="connsiteY4" fmla="*/ 655411 h 1310821"/>
                  <a:gd name="connsiteX0" fmla="*/ 0 w 394335"/>
                  <a:gd name="connsiteY0" fmla="*/ 673629 h 1347258"/>
                  <a:gd name="connsiteX1" fmla="*/ 350520 w 394335"/>
                  <a:gd name="connsiteY1" fmla="*/ 18218 h 1347258"/>
                  <a:gd name="connsiteX2" fmla="*/ 350520 w 394335"/>
                  <a:gd name="connsiteY2" fmla="*/ 1329040 h 1347258"/>
                  <a:gd name="connsiteX3" fmla="*/ 0 w 394335"/>
                  <a:gd name="connsiteY3" fmla="*/ 673629 h 1347258"/>
                  <a:gd name="connsiteX0" fmla="*/ 0 w 446998"/>
                  <a:gd name="connsiteY0" fmla="*/ 669209 h 1391519"/>
                  <a:gd name="connsiteX1" fmla="*/ 350520 w 446998"/>
                  <a:gd name="connsiteY1" fmla="*/ 13798 h 1391519"/>
                  <a:gd name="connsiteX2" fmla="*/ 446998 w 446998"/>
                  <a:gd name="connsiteY2" fmla="*/ 1221590 h 1391519"/>
                  <a:gd name="connsiteX3" fmla="*/ 350520 w 446998"/>
                  <a:gd name="connsiteY3" fmla="*/ 1324620 h 1391519"/>
                  <a:gd name="connsiteX4" fmla="*/ 0 w 446998"/>
                  <a:gd name="connsiteY4" fmla="*/ 669209 h 1391519"/>
                  <a:gd name="connsiteX0" fmla="*/ 0 w 634190"/>
                  <a:gd name="connsiteY0" fmla="*/ 669209 h 1391519"/>
                  <a:gd name="connsiteX1" fmla="*/ 350520 w 634190"/>
                  <a:gd name="connsiteY1" fmla="*/ 13798 h 1391519"/>
                  <a:gd name="connsiteX2" fmla="*/ 446998 w 634190"/>
                  <a:gd name="connsiteY2" fmla="*/ 1221590 h 1391519"/>
                  <a:gd name="connsiteX3" fmla="*/ 350520 w 634190"/>
                  <a:gd name="connsiteY3" fmla="*/ 1324620 h 1391519"/>
                  <a:gd name="connsiteX4" fmla="*/ 0 w 634190"/>
                  <a:gd name="connsiteY4" fmla="*/ 669209 h 1391519"/>
                  <a:gd name="connsiteX0" fmla="*/ 0 w 652702"/>
                  <a:gd name="connsiteY0" fmla="*/ 655416 h 1377726"/>
                  <a:gd name="connsiteX1" fmla="*/ 350520 w 652702"/>
                  <a:gd name="connsiteY1" fmla="*/ 5 h 1377726"/>
                  <a:gd name="connsiteX2" fmla="*/ 446998 w 652702"/>
                  <a:gd name="connsiteY2" fmla="*/ 1207797 h 1377726"/>
                  <a:gd name="connsiteX3" fmla="*/ 350520 w 652702"/>
                  <a:gd name="connsiteY3" fmla="*/ 1310827 h 1377726"/>
                  <a:gd name="connsiteX4" fmla="*/ 0 w 652702"/>
                  <a:gd name="connsiteY4" fmla="*/ 655416 h 1377726"/>
                  <a:gd name="connsiteX0" fmla="*/ 0 w 674187"/>
                  <a:gd name="connsiteY0" fmla="*/ 655702 h 1378012"/>
                  <a:gd name="connsiteX1" fmla="*/ 350520 w 674187"/>
                  <a:gd name="connsiteY1" fmla="*/ 291 h 1378012"/>
                  <a:gd name="connsiteX2" fmla="*/ 446998 w 674187"/>
                  <a:gd name="connsiteY2" fmla="*/ 1208083 h 1378012"/>
                  <a:gd name="connsiteX3" fmla="*/ 350520 w 674187"/>
                  <a:gd name="connsiteY3" fmla="*/ 1311113 h 1378012"/>
                  <a:gd name="connsiteX4" fmla="*/ 0 w 674187"/>
                  <a:gd name="connsiteY4" fmla="*/ 655702 h 137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4187" h="1378012">
                    <a:moveTo>
                      <a:pt x="0" y="655702"/>
                    </a:moveTo>
                    <a:cubicBezTo>
                      <a:pt x="0" y="293728"/>
                      <a:pt x="104894" y="15239"/>
                      <a:pt x="350520" y="291"/>
                    </a:cubicBezTo>
                    <a:cubicBezTo>
                      <a:pt x="596146" y="-14657"/>
                      <a:pt x="886064" y="548044"/>
                      <a:pt x="446998" y="1208083"/>
                    </a:cubicBezTo>
                    <a:cubicBezTo>
                      <a:pt x="446998" y="1426553"/>
                      <a:pt x="425020" y="1403177"/>
                      <a:pt x="350520" y="1311113"/>
                    </a:cubicBezTo>
                    <a:cubicBezTo>
                      <a:pt x="276020" y="1219050"/>
                      <a:pt x="0" y="1017676"/>
                      <a:pt x="0" y="655702"/>
                    </a:cubicBezTo>
                    <a:close/>
                  </a:path>
                </a:pathLst>
              </a:custGeom>
              <a:solidFill>
                <a:srgbClr val="4E0E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5">
                <a:extLst>
                  <a:ext uri="{FF2B5EF4-FFF2-40B4-BE49-F238E27FC236}">
                    <a16:creationId xmlns:a16="http://schemas.microsoft.com/office/drawing/2014/main" id="{9DE96352-3C01-0A7E-D35B-2CB9F810A57D}"/>
                  </a:ext>
                </a:extLst>
              </p:cNvPr>
              <p:cNvSpPr/>
              <p:nvPr/>
            </p:nvSpPr>
            <p:spPr>
              <a:xfrm rot="20459623" flipH="1">
                <a:off x="5448043" y="2778782"/>
                <a:ext cx="711511" cy="1385566"/>
              </a:xfrm>
              <a:custGeom>
                <a:avLst/>
                <a:gdLst>
                  <a:gd name="connsiteX0" fmla="*/ 0 w 701040"/>
                  <a:gd name="connsiteY0" fmla="*/ 655411 h 1310821"/>
                  <a:gd name="connsiteX1" fmla="*/ 350520 w 701040"/>
                  <a:gd name="connsiteY1" fmla="*/ 0 h 1310821"/>
                  <a:gd name="connsiteX2" fmla="*/ 701040 w 701040"/>
                  <a:gd name="connsiteY2" fmla="*/ 655411 h 1310821"/>
                  <a:gd name="connsiteX3" fmla="*/ 350520 w 701040"/>
                  <a:gd name="connsiteY3" fmla="*/ 1310822 h 1310821"/>
                  <a:gd name="connsiteX4" fmla="*/ 0 w 701040"/>
                  <a:gd name="connsiteY4" fmla="*/ 655411 h 1310821"/>
                  <a:gd name="connsiteX0" fmla="*/ 0 w 394335"/>
                  <a:gd name="connsiteY0" fmla="*/ 673629 h 1347258"/>
                  <a:gd name="connsiteX1" fmla="*/ 350520 w 394335"/>
                  <a:gd name="connsiteY1" fmla="*/ 18218 h 1347258"/>
                  <a:gd name="connsiteX2" fmla="*/ 350520 w 394335"/>
                  <a:gd name="connsiteY2" fmla="*/ 1329040 h 1347258"/>
                  <a:gd name="connsiteX3" fmla="*/ 0 w 394335"/>
                  <a:gd name="connsiteY3" fmla="*/ 673629 h 1347258"/>
                  <a:gd name="connsiteX0" fmla="*/ 0 w 446998"/>
                  <a:gd name="connsiteY0" fmla="*/ 669209 h 1391519"/>
                  <a:gd name="connsiteX1" fmla="*/ 350520 w 446998"/>
                  <a:gd name="connsiteY1" fmla="*/ 13798 h 1391519"/>
                  <a:gd name="connsiteX2" fmla="*/ 446998 w 446998"/>
                  <a:gd name="connsiteY2" fmla="*/ 1221590 h 1391519"/>
                  <a:gd name="connsiteX3" fmla="*/ 350520 w 446998"/>
                  <a:gd name="connsiteY3" fmla="*/ 1324620 h 1391519"/>
                  <a:gd name="connsiteX4" fmla="*/ 0 w 446998"/>
                  <a:gd name="connsiteY4" fmla="*/ 669209 h 1391519"/>
                  <a:gd name="connsiteX0" fmla="*/ 0 w 634190"/>
                  <a:gd name="connsiteY0" fmla="*/ 669209 h 1391519"/>
                  <a:gd name="connsiteX1" fmla="*/ 350520 w 634190"/>
                  <a:gd name="connsiteY1" fmla="*/ 13798 h 1391519"/>
                  <a:gd name="connsiteX2" fmla="*/ 446998 w 634190"/>
                  <a:gd name="connsiteY2" fmla="*/ 1221590 h 1391519"/>
                  <a:gd name="connsiteX3" fmla="*/ 350520 w 634190"/>
                  <a:gd name="connsiteY3" fmla="*/ 1324620 h 1391519"/>
                  <a:gd name="connsiteX4" fmla="*/ 0 w 634190"/>
                  <a:gd name="connsiteY4" fmla="*/ 669209 h 1391519"/>
                  <a:gd name="connsiteX0" fmla="*/ 0 w 652702"/>
                  <a:gd name="connsiteY0" fmla="*/ 655416 h 1377726"/>
                  <a:gd name="connsiteX1" fmla="*/ 350520 w 652702"/>
                  <a:gd name="connsiteY1" fmla="*/ 5 h 1377726"/>
                  <a:gd name="connsiteX2" fmla="*/ 446998 w 652702"/>
                  <a:gd name="connsiteY2" fmla="*/ 1207797 h 1377726"/>
                  <a:gd name="connsiteX3" fmla="*/ 350520 w 652702"/>
                  <a:gd name="connsiteY3" fmla="*/ 1310827 h 1377726"/>
                  <a:gd name="connsiteX4" fmla="*/ 0 w 652702"/>
                  <a:gd name="connsiteY4" fmla="*/ 655416 h 1377726"/>
                  <a:gd name="connsiteX0" fmla="*/ 0 w 674187"/>
                  <a:gd name="connsiteY0" fmla="*/ 655702 h 1378012"/>
                  <a:gd name="connsiteX1" fmla="*/ 350520 w 674187"/>
                  <a:gd name="connsiteY1" fmla="*/ 291 h 1378012"/>
                  <a:gd name="connsiteX2" fmla="*/ 446998 w 674187"/>
                  <a:gd name="connsiteY2" fmla="*/ 1208083 h 1378012"/>
                  <a:gd name="connsiteX3" fmla="*/ 350520 w 674187"/>
                  <a:gd name="connsiteY3" fmla="*/ 1311113 h 1378012"/>
                  <a:gd name="connsiteX4" fmla="*/ 0 w 674187"/>
                  <a:gd name="connsiteY4" fmla="*/ 655702 h 1378012"/>
                  <a:gd name="connsiteX0" fmla="*/ 0 w 704922"/>
                  <a:gd name="connsiteY0" fmla="*/ 658580 h 1380890"/>
                  <a:gd name="connsiteX1" fmla="*/ 350520 w 704922"/>
                  <a:gd name="connsiteY1" fmla="*/ 3169 h 1380890"/>
                  <a:gd name="connsiteX2" fmla="*/ 446998 w 704922"/>
                  <a:gd name="connsiteY2" fmla="*/ 1210961 h 1380890"/>
                  <a:gd name="connsiteX3" fmla="*/ 350520 w 704922"/>
                  <a:gd name="connsiteY3" fmla="*/ 1313991 h 1380890"/>
                  <a:gd name="connsiteX4" fmla="*/ 0 w 704922"/>
                  <a:gd name="connsiteY4" fmla="*/ 658580 h 1380890"/>
                  <a:gd name="connsiteX0" fmla="*/ 22063 w 726985"/>
                  <a:gd name="connsiteY0" fmla="*/ 658580 h 1380890"/>
                  <a:gd name="connsiteX1" fmla="*/ 372583 w 726985"/>
                  <a:gd name="connsiteY1" fmla="*/ 3169 h 1380890"/>
                  <a:gd name="connsiteX2" fmla="*/ 469061 w 726985"/>
                  <a:gd name="connsiteY2" fmla="*/ 1210961 h 1380890"/>
                  <a:gd name="connsiteX3" fmla="*/ 372583 w 726985"/>
                  <a:gd name="connsiteY3" fmla="*/ 1313991 h 1380890"/>
                  <a:gd name="connsiteX4" fmla="*/ 22063 w 726985"/>
                  <a:gd name="connsiteY4" fmla="*/ 658580 h 1380890"/>
                  <a:gd name="connsiteX0" fmla="*/ 40815 w 745737"/>
                  <a:gd name="connsiteY0" fmla="*/ 658580 h 1380890"/>
                  <a:gd name="connsiteX1" fmla="*/ 391335 w 745737"/>
                  <a:gd name="connsiteY1" fmla="*/ 3169 h 1380890"/>
                  <a:gd name="connsiteX2" fmla="*/ 487813 w 745737"/>
                  <a:gd name="connsiteY2" fmla="*/ 1210961 h 1380890"/>
                  <a:gd name="connsiteX3" fmla="*/ 391335 w 745737"/>
                  <a:gd name="connsiteY3" fmla="*/ 1313991 h 1380890"/>
                  <a:gd name="connsiteX4" fmla="*/ 40815 w 745737"/>
                  <a:gd name="connsiteY4" fmla="*/ 658580 h 1380890"/>
                  <a:gd name="connsiteX0" fmla="*/ 18702 w 591783"/>
                  <a:gd name="connsiteY0" fmla="*/ 670170 h 1395731"/>
                  <a:gd name="connsiteX1" fmla="*/ 369222 w 591783"/>
                  <a:gd name="connsiteY1" fmla="*/ 14759 h 1395731"/>
                  <a:gd name="connsiteX2" fmla="*/ 387450 w 591783"/>
                  <a:gd name="connsiteY2" fmla="*/ 1229356 h 1395731"/>
                  <a:gd name="connsiteX3" fmla="*/ 369222 w 591783"/>
                  <a:gd name="connsiteY3" fmla="*/ 1325581 h 1395731"/>
                  <a:gd name="connsiteX4" fmla="*/ 18702 w 591783"/>
                  <a:gd name="connsiteY4" fmla="*/ 670170 h 1395731"/>
                  <a:gd name="connsiteX0" fmla="*/ 44400 w 711511"/>
                  <a:gd name="connsiteY0" fmla="*/ 660005 h 1385566"/>
                  <a:gd name="connsiteX1" fmla="*/ 394920 w 711511"/>
                  <a:gd name="connsiteY1" fmla="*/ 4594 h 1385566"/>
                  <a:gd name="connsiteX2" fmla="*/ 413148 w 711511"/>
                  <a:gd name="connsiteY2" fmla="*/ 1219191 h 1385566"/>
                  <a:gd name="connsiteX3" fmla="*/ 394920 w 711511"/>
                  <a:gd name="connsiteY3" fmla="*/ 1315416 h 1385566"/>
                  <a:gd name="connsiteX4" fmla="*/ 44400 w 711511"/>
                  <a:gd name="connsiteY4" fmla="*/ 660005 h 138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511" h="1385566">
                    <a:moveTo>
                      <a:pt x="44400" y="660005"/>
                    </a:moveTo>
                    <a:cubicBezTo>
                      <a:pt x="-64269" y="275017"/>
                      <a:pt x="16941" y="68779"/>
                      <a:pt x="394920" y="4594"/>
                    </a:cubicBezTo>
                    <a:cubicBezTo>
                      <a:pt x="772899" y="-59591"/>
                      <a:pt x="852214" y="559152"/>
                      <a:pt x="413148" y="1219191"/>
                    </a:cubicBezTo>
                    <a:cubicBezTo>
                      <a:pt x="413148" y="1437661"/>
                      <a:pt x="456378" y="1408613"/>
                      <a:pt x="394920" y="1315416"/>
                    </a:cubicBezTo>
                    <a:cubicBezTo>
                      <a:pt x="333462" y="1222219"/>
                      <a:pt x="153069" y="1044993"/>
                      <a:pt x="44400" y="660005"/>
                    </a:cubicBezTo>
                    <a:close/>
                  </a:path>
                </a:pathLst>
              </a:custGeom>
              <a:solidFill>
                <a:srgbClr val="4E0E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224F7478-934B-A4D2-69D8-A0D1AA2B8E3F}"/>
                  </a:ext>
                </a:extLst>
              </p:cNvPr>
              <p:cNvCxnSpPr>
                <a:cxnSpLocks/>
                <a:stCxn id="136" idx="3"/>
              </p:cNvCxnSpPr>
              <p:nvPr/>
            </p:nvCxnSpPr>
            <p:spPr>
              <a:xfrm flipV="1">
                <a:off x="5888597" y="3759236"/>
                <a:ext cx="768511" cy="487541"/>
              </a:xfrm>
              <a:prstGeom prst="line">
                <a:avLst/>
              </a:prstGeom>
              <a:ln>
                <a:solidFill>
                  <a:srgbClr val="F1DC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BD52DAE-56DD-36CA-312E-7BD6C99C2702}"/>
                  </a:ext>
                </a:extLst>
              </p:cNvPr>
              <p:cNvCxnSpPr>
                <a:stCxn id="138" idx="2"/>
              </p:cNvCxnSpPr>
              <p:nvPr/>
            </p:nvCxnSpPr>
            <p:spPr>
              <a:xfrm flipH="1" flipV="1">
                <a:off x="5826096" y="3429000"/>
                <a:ext cx="94875" cy="558966"/>
              </a:xfrm>
              <a:prstGeom prst="line">
                <a:avLst/>
              </a:prstGeom>
              <a:ln>
                <a:solidFill>
                  <a:srgbClr val="F1DC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5">
                <a:extLst>
                  <a:ext uri="{FF2B5EF4-FFF2-40B4-BE49-F238E27FC236}">
                    <a16:creationId xmlns:a16="http://schemas.microsoft.com/office/drawing/2014/main" id="{D2AF0A33-CCED-1A8B-66CD-4911E653F455}"/>
                  </a:ext>
                </a:extLst>
              </p:cNvPr>
              <p:cNvSpPr/>
              <p:nvPr/>
            </p:nvSpPr>
            <p:spPr>
              <a:xfrm rot="1140377">
                <a:off x="5916321" y="2794785"/>
                <a:ext cx="711511" cy="1385566"/>
              </a:xfrm>
              <a:custGeom>
                <a:avLst/>
                <a:gdLst>
                  <a:gd name="connsiteX0" fmla="*/ 0 w 701040"/>
                  <a:gd name="connsiteY0" fmla="*/ 655411 h 1310821"/>
                  <a:gd name="connsiteX1" fmla="*/ 350520 w 701040"/>
                  <a:gd name="connsiteY1" fmla="*/ 0 h 1310821"/>
                  <a:gd name="connsiteX2" fmla="*/ 701040 w 701040"/>
                  <a:gd name="connsiteY2" fmla="*/ 655411 h 1310821"/>
                  <a:gd name="connsiteX3" fmla="*/ 350520 w 701040"/>
                  <a:gd name="connsiteY3" fmla="*/ 1310822 h 1310821"/>
                  <a:gd name="connsiteX4" fmla="*/ 0 w 701040"/>
                  <a:gd name="connsiteY4" fmla="*/ 655411 h 1310821"/>
                  <a:gd name="connsiteX0" fmla="*/ 0 w 394335"/>
                  <a:gd name="connsiteY0" fmla="*/ 673629 h 1347258"/>
                  <a:gd name="connsiteX1" fmla="*/ 350520 w 394335"/>
                  <a:gd name="connsiteY1" fmla="*/ 18218 h 1347258"/>
                  <a:gd name="connsiteX2" fmla="*/ 350520 w 394335"/>
                  <a:gd name="connsiteY2" fmla="*/ 1329040 h 1347258"/>
                  <a:gd name="connsiteX3" fmla="*/ 0 w 394335"/>
                  <a:gd name="connsiteY3" fmla="*/ 673629 h 1347258"/>
                  <a:gd name="connsiteX0" fmla="*/ 0 w 446998"/>
                  <a:gd name="connsiteY0" fmla="*/ 669209 h 1391519"/>
                  <a:gd name="connsiteX1" fmla="*/ 350520 w 446998"/>
                  <a:gd name="connsiteY1" fmla="*/ 13798 h 1391519"/>
                  <a:gd name="connsiteX2" fmla="*/ 446998 w 446998"/>
                  <a:gd name="connsiteY2" fmla="*/ 1221590 h 1391519"/>
                  <a:gd name="connsiteX3" fmla="*/ 350520 w 446998"/>
                  <a:gd name="connsiteY3" fmla="*/ 1324620 h 1391519"/>
                  <a:gd name="connsiteX4" fmla="*/ 0 w 446998"/>
                  <a:gd name="connsiteY4" fmla="*/ 669209 h 1391519"/>
                  <a:gd name="connsiteX0" fmla="*/ 0 w 634190"/>
                  <a:gd name="connsiteY0" fmla="*/ 669209 h 1391519"/>
                  <a:gd name="connsiteX1" fmla="*/ 350520 w 634190"/>
                  <a:gd name="connsiteY1" fmla="*/ 13798 h 1391519"/>
                  <a:gd name="connsiteX2" fmla="*/ 446998 w 634190"/>
                  <a:gd name="connsiteY2" fmla="*/ 1221590 h 1391519"/>
                  <a:gd name="connsiteX3" fmla="*/ 350520 w 634190"/>
                  <a:gd name="connsiteY3" fmla="*/ 1324620 h 1391519"/>
                  <a:gd name="connsiteX4" fmla="*/ 0 w 634190"/>
                  <a:gd name="connsiteY4" fmla="*/ 669209 h 1391519"/>
                  <a:gd name="connsiteX0" fmla="*/ 0 w 652702"/>
                  <a:gd name="connsiteY0" fmla="*/ 655416 h 1377726"/>
                  <a:gd name="connsiteX1" fmla="*/ 350520 w 652702"/>
                  <a:gd name="connsiteY1" fmla="*/ 5 h 1377726"/>
                  <a:gd name="connsiteX2" fmla="*/ 446998 w 652702"/>
                  <a:gd name="connsiteY2" fmla="*/ 1207797 h 1377726"/>
                  <a:gd name="connsiteX3" fmla="*/ 350520 w 652702"/>
                  <a:gd name="connsiteY3" fmla="*/ 1310827 h 1377726"/>
                  <a:gd name="connsiteX4" fmla="*/ 0 w 652702"/>
                  <a:gd name="connsiteY4" fmla="*/ 655416 h 1377726"/>
                  <a:gd name="connsiteX0" fmla="*/ 0 w 674187"/>
                  <a:gd name="connsiteY0" fmla="*/ 655702 h 1378012"/>
                  <a:gd name="connsiteX1" fmla="*/ 350520 w 674187"/>
                  <a:gd name="connsiteY1" fmla="*/ 291 h 1378012"/>
                  <a:gd name="connsiteX2" fmla="*/ 446998 w 674187"/>
                  <a:gd name="connsiteY2" fmla="*/ 1208083 h 1378012"/>
                  <a:gd name="connsiteX3" fmla="*/ 350520 w 674187"/>
                  <a:gd name="connsiteY3" fmla="*/ 1311113 h 1378012"/>
                  <a:gd name="connsiteX4" fmla="*/ 0 w 674187"/>
                  <a:gd name="connsiteY4" fmla="*/ 655702 h 1378012"/>
                  <a:gd name="connsiteX0" fmla="*/ 0 w 704922"/>
                  <a:gd name="connsiteY0" fmla="*/ 658580 h 1380890"/>
                  <a:gd name="connsiteX1" fmla="*/ 350520 w 704922"/>
                  <a:gd name="connsiteY1" fmla="*/ 3169 h 1380890"/>
                  <a:gd name="connsiteX2" fmla="*/ 446998 w 704922"/>
                  <a:gd name="connsiteY2" fmla="*/ 1210961 h 1380890"/>
                  <a:gd name="connsiteX3" fmla="*/ 350520 w 704922"/>
                  <a:gd name="connsiteY3" fmla="*/ 1313991 h 1380890"/>
                  <a:gd name="connsiteX4" fmla="*/ 0 w 704922"/>
                  <a:gd name="connsiteY4" fmla="*/ 658580 h 1380890"/>
                  <a:gd name="connsiteX0" fmla="*/ 22063 w 726985"/>
                  <a:gd name="connsiteY0" fmla="*/ 658580 h 1380890"/>
                  <a:gd name="connsiteX1" fmla="*/ 372583 w 726985"/>
                  <a:gd name="connsiteY1" fmla="*/ 3169 h 1380890"/>
                  <a:gd name="connsiteX2" fmla="*/ 469061 w 726985"/>
                  <a:gd name="connsiteY2" fmla="*/ 1210961 h 1380890"/>
                  <a:gd name="connsiteX3" fmla="*/ 372583 w 726985"/>
                  <a:gd name="connsiteY3" fmla="*/ 1313991 h 1380890"/>
                  <a:gd name="connsiteX4" fmla="*/ 22063 w 726985"/>
                  <a:gd name="connsiteY4" fmla="*/ 658580 h 1380890"/>
                  <a:gd name="connsiteX0" fmla="*/ 40815 w 745737"/>
                  <a:gd name="connsiteY0" fmla="*/ 658580 h 1380890"/>
                  <a:gd name="connsiteX1" fmla="*/ 391335 w 745737"/>
                  <a:gd name="connsiteY1" fmla="*/ 3169 h 1380890"/>
                  <a:gd name="connsiteX2" fmla="*/ 487813 w 745737"/>
                  <a:gd name="connsiteY2" fmla="*/ 1210961 h 1380890"/>
                  <a:gd name="connsiteX3" fmla="*/ 391335 w 745737"/>
                  <a:gd name="connsiteY3" fmla="*/ 1313991 h 1380890"/>
                  <a:gd name="connsiteX4" fmla="*/ 40815 w 745737"/>
                  <a:gd name="connsiteY4" fmla="*/ 658580 h 1380890"/>
                  <a:gd name="connsiteX0" fmla="*/ 18702 w 591783"/>
                  <a:gd name="connsiteY0" fmla="*/ 670170 h 1395731"/>
                  <a:gd name="connsiteX1" fmla="*/ 369222 w 591783"/>
                  <a:gd name="connsiteY1" fmla="*/ 14759 h 1395731"/>
                  <a:gd name="connsiteX2" fmla="*/ 387450 w 591783"/>
                  <a:gd name="connsiteY2" fmla="*/ 1229356 h 1395731"/>
                  <a:gd name="connsiteX3" fmla="*/ 369222 w 591783"/>
                  <a:gd name="connsiteY3" fmla="*/ 1325581 h 1395731"/>
                  <a:gd name="connsiteX4" fmla="*/ 18702 w 591783"/>
                  <a:gd name="connsiteY4" fmla="*/ 670170 h 1395731"/>
                  <a:gd name="connsiteX0" fmla="*/ 44400 w 711511"/>
                  <a:gd name="connsiteY0" fmla="*/ 660005 h 1385566"/>
                  <a:gd name="connsiteX1" fmla="*/ 394920 w 711511"/>
                  <a:gd name="connsiteY1" fmla="*/ 4594 h 1385566"/>
                  <a:gd name="connsiteX2" fmla="*/ 413148 w 711511"/>
                  <a:gd name="connsiteY2" fmla="*/ 1219191 h 1385566"/>
                  <a:gd name="connsiteX3" fmla="*/ 394920 w 711511"/>
                  <a:gd name="connsiteY3" fmla="*/ 1315416 h 1385566"/>
                  <a:gd name="connsiteX4" fmla="*/ 44400 w 711511"/>
                  <a:gd name="connsiteY4" fmla="*/ 660005 h 1385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1511" h="1385566">
                    <a:moveTo>
                      <a:pt x="44400" y="660005"/>
                    </a:moveTo>
                    <a:cubicBezTo>
                      <a:pt x="-64269" y="275017"/>
                      <a:pt x="16941" y="68779"/>
                      <a:pt x="394920" y="4594"/>
                    </a:cubicBezTo>
                    <a:cubicBezTo>
                      <a:pt x="772899" y="-59591"/>
                      <a:pt x="852214" y="559152"/>
                      <a:pt x="413148" y="1219191"/>
                    </a:cubicBezTo>
                    <a:cubicBezTo>
                      <a:pt x="413148" y="1437661"/>
                      <a:pt x="456378" y="1408613"/>
                      <a:pt x="394920" y="1315416"/>
                    </a:cubicBezTo>
                    <a:cubicBezTo>
                      <a:pt x="333462" y="1222219"/>
                      <a:pt x="153069" y="1044993"/>
                      <a:pt x="44400" y="660005"/>
                    </a:cubicBezTo>
                    <a:close/>
                  </a:path>
                </a:pathLst>
              </a:custGeom>
              <a:solidFill>
                <a:srgbClr val="4E0E1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6D600498-8590-45A3-DF49-AD256B391B38}"/>
                  </a:ext>
                </a:extLst>
              </p:cNvPr>
              <p:cNvCxnSpPr>
                <a:cxnSpLocks/>
                <a:stCxn id="137" idx="3"/>
              </p:cNvCxnSpPr>
              <p:nvPr/>
            </p:nvCxnSpPr>
            <p:spPr>
              <a:xfrm flipV="1">
                <a:off x="6106332" y="3289300"/>
                <a:ext cx="259448" cy="799712"/>
              </a:xfrm>
              <a:prstGeom prst="line">
                <a:avLst/>
              </a:prstGeom>
              <a:ln>
                <a:solidFill>
                  <a:srgbClr val="F1DC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E9447F4-0092-AC56-DF3F-B5FF49E58062}"/>
                </a:ext>
              </a:extLst>
            </p:cNvPr>
            <p:cNvSpPr/>
            <p:nvPr/>
          </p:nvSpPr>
          <p:spPr>
            <a:xfrm>
              <a:off x="4457700" y="3035299"/>
              <a:ext cx="1911825" cy="1862133"/>
            </a:xfrm>
            <a:custGeom>
              <a:avLst/>
              <a:gdLst>
                <a:gd name="connsiteX0" fmla="*/ 0 w 850900"/>
                <a:gd name="connsiteY0" fmla="*/ 0 h 228600"/>
                <a:gd name="connsiteX1" fmla="*/ 850900 w 850900"/>
                <a:gd name="connsiteY1" fmla="*/ 0 h 228600"/>
                <a:gd name="connsiteX2" fmla="*/ 850900 w 850900"/>
                <a:gd name="connsiteY2" fmla="*/ 228600 h 228600"/>
                <a:gd name="connsiteX3" fmla="*/ 0 w 850900"/>
                <a:gd name="connsiteY3" fmla="*/ 228600 h 228600"/>
                <a:gd name="connsiteX4" fmla="*/ 0 w 850900"/>
                <a:gd name="connsiteY4" fmla="*/ 0 h 228600"/>
                <a:gd name="connsiteX0" fmla="*/ 0 w 1155700"/>
                <a:gd name="connsiteY0" fmla="*/ 0 h 711200"/>
                <a:gd name="connsiteX1" fmla="*/ 850900 w 1155700"/>
                <a:gd name="connsiteY1" fmla="*/ 0 h 711200"/>
                <a:gd name="connsiteX2" fmla="*/ 1155700 w 1155700"/>
                <a:gd name="connsiteY2" fmla="*/ 711200 h 711200"/>
                <a:gd name="connsiteX3" fmla="*/ 0 w 1155700"/>
                <a:gd name="connsiteY3" fmla="*/ 228600 h 711200"/>
                <a:gd name="connsiteX4" fmla="*/ 0 w 1155700"/>
                <a:gd name="connsiteY4" fmla="*/ 0 h 711200"/>
                <a:gd name="connsiteX0" fmla="*/ 0 w 1155700"/>
                <a:gd name="connsiteY0" fmla="*/ 0 h 1790700"/>
                <a:gd name="connsiteX1" fmla="*/ 850900 w 1155700"/>
                <a:gd name="connsiteY1" fmla="*/ 0 h 1790700"/>
                <a:gd name="connsiteX2" fmla="*/ 1155700 w 1155700"/>
                <a:gd name="connsiteY2" fmla="*/ 711200 h 1790700"/>
                <a:gd name="connsiteX3" fmla="*/ 660400 w 1155700"/>
                <a:gd name="connsiteY3" fmla="*/ 1790700 h 1790700"/>
                <a:gd name="connsiteX4" fmla="*/ 0 w 1155700"/>
                <a:gd name="connsiteY4" fmla="*/ 0 h 1790700"/>
                <a:gd name="connsiteX0" fmla="*/ 0 w 1123950"/>
                <a:gd name="connsiteY0" fmla="*/ 0 h 1790700"/>
                <a:gd name="connsiteX1" fmla="*/ 850900 w 1123950"/>
                <a:gd name="connsiteY1" fmla="*/ 0 h 1790700"/>
                <a:gd name="connsiteX2" fmla="*/ 1123950 w 1123950"/>
                <a:gd name="connsiteY2" fmla="*/ 679450 h 1790700"/>
                <a:gd name="connsiteX3" fmla="*/ 660400 w 1123950"/>
                <a:gd name="connsiteY3" fmla="*/ 1790700 h 1790700"/>
                <a:gd name="connsiteX4" fmla="*/ 0 w 1123950"/>
                <a:gd name="connsiteY4" fmla="*/ 0 h 1790700"/>
                <a:gd name="connsiteX0" fmla="*/ 0 w 1705245"/>
                <a:gd name="connsiteY0" fmla="*/ 0 h 1790700"/>
                <a:gd name="connsiteX1" fmla="*/ 850900 w 1705245"/>
                <a:gd name="connsiteY1" fmla="*/ 0 h 1790700"/>
                <a:gd name="connsiteX2" fmla="*/ 1123950 w 1705245"/>
                <a:gd name="connsiteY2" fmla="*/ 679450 h 1790700"/>
                <a:gd name="connsiteX3" fmla="*/ 660400 w 1705245"/>
                <a:gd name="connsiteY3" fmla="*/ 1790700 h 1790700"/>
                <a:gd name="connsiteX4" fmla="*/ 0 w 1705245"/>
                <a:gd name="connsiteY4" fmla="*/ 0 h 1790700"/>
                <a:gd name="connsiteX0" fmla="*/ 0 w 1949001"/>
                <a:gd name="connsiteY0" fmla="*/ 0 h 1879468"/>
                <a:gd name="connsiteX1" fmla="*/ 850900 w 1949001"/>
                <a:gd name="connsiteY1" fmla="*/ 0 h 1879468"/>
                <a:gd name="connsiteX2" fmla="*/ 1123950 w 1949001"/>
                <a:gd name="connsiteY2" fmla="*/ 679450 h 1879468"/>
                <a:gd name="connsiteX3" fmla="*/ 660400 w 1949001"/>
                <a:gd name="connsiteY3" fmla="*/ 1790700 h 1879468"/>
                <a:gd name="connsiteX4" fmla="*/ 0 w 1949001"/>
                <a:gd name="connsiteY4" fmla="*/ 0 h 1879468"/>
                <a:gd name="connsiteX0" fmla="*/ 0 w 1844883"/>
                <a:gd name="connsiteY0" fmla="*/ 0 h 1874400"/>
                <a:gd name="connsiteX1" fmla="*/ 850900 w 1844883"/>
                <a:gd name="connsiteY1" fmla="*/ 0 h 1874400"/>
                <a:gd name="connsiteX2" fmla="*/ 1123950 w 1844883"/>
                <a:gd name="connsiteY2" fmla="*/ 679450 h 1874400"/>
                <a:gd name="connsiteX3" fmla="*/ 660400 w 1844883"/>
                <a:gd name="connsiteY3" fmla="*/ 1790700 h 1874400"/>
                <a:gd name="connsiteX4" fmla="*/ 0 w 1844883"/>
                <a:gd name="connsiteY4" fmla="*/ 0 h 1874400"/>
                <a:gd name="connsiteX0" fmla="*/ 0 w 1913065"/>
                <a:gd name="connsiteY0" fmla="*/ 0 h 1864570"/>
                <a:gd name="connsiteX1" fmla="*/ 850900 w 1913065"/>
                <a:gd name="connsiteY1" fmla="*/ 0 h 1864570"/>
                <a:gd name="connsiteX2" fmla="*/ 1123950 w 1913065"/>
                <a:gd name="connsiteY2" fmla="*/ 679450 h 1864570"/>
                <a:gd name="connsiteX3" fmla="*/ 660400 w 1913065"/>
                <a:gd name="connsiteY3" fmla="*/ 1790700 h 1864570"/>
                <a:gd name="connsiteX4" fmla="*/ 0 w 1913065"/>
                <a:gd name="connsiteY4" fmla="*/ 0 h 1864570"/>
                <a:gd name="connsiteX0" fmla="*/ 0 w 1929380"/>
                <a:gd name="connsiteY0" fmla="*/ 0 h 1856683"/>
                <a:gd name="connsiteX1" fmla="*/ 850900 w 1929380"/>
                <a:gd name="connsiteY1" fmla="*/ 0 h 1856683"/>
                <a:gd name="connsiteX2" fmla="*/ 1123950 w 1929380"/>
                <a:gd name="connsiteY2" fmla="*/ 679450 h 1856683"/>
                <a:gd name="connsiteX3" fmla="*/ 660400 w 1929380"/>
                <a:gd name="connsiteY3" fmla="*/ 1790700 h 1856683"/>
                <a:gd name="connsiteX4" fmla="*/ 0 w 1929380"/>
                <a:gd name="connsiteY4" fmla="*/ 0 h 1856683"/>
                <a:gd name="connsiteX0" fmla="*/ 0 w 1907014"/>
                <a:gd name="connsiteY0" fmla="*/ 0 h 1856327"/>
                <a:gd name="connsiteX1" fmla="*/ 850900 w 1907014"/>
                <a:gd name="connsiteY1" fmla="*/ 0 h 1856327"/>
                <a:gd name="connsiteX2" fmla="*/ 1085850 w 1907014"/>
                <a:gd name="connsiteY2" fmla="*/ 666750 h 1856327"/>
                <a:gd name="connsiteX3" fmla="*/ 660400 w 1907014"/>
                <a:gd name="connsiteY3" fmla="*/ 1790700 h 1856327"/>
                <a:gd name="connsiteX4" fmla="*/ 0 w 1907014"/>
                <a:gd name="connsiteY4" fmla="*/ 0 h 1856327"/>
                <a:gd name="connsiteX0" fmla="*/ 0 w 1907014"/>
                <a:gd name="connsiteY0" fmla="*/ 0 h 1874849"/>
                <a:gd name="connsiteX1" fmla="*/ 850900 w 1907014"/>
                <a:gd name="connsiteY1" fmla="*/ 0 h 1874849"/>
                <a:gd name="connsiteX2" fmla="*/ 1085850 w 1907014"/>
                <a:gd name="connsiteY2" fmla="*/ 666750 h 1874849"/>
                <a:gd name="connsiteX3" fmla="*/ 660400 w 1907014"/>
                <a:gd name="connsiteY3" fmla="*/ 1809750 h 1874849"/>
                <a:gd name="connsiteX4" fmla="*/ 0 w 1907014"/>
                <a:gd name="connsiteY4" fmla="*/ 0 h 1874849"/>
                <a:gd name="connsiteX0" fmla="*/ 0 w 1907014"/>
                <a:gd name="connsiteY0" fmla="*/ 0 h 1856006"/>
                <a:gd name="connsiteX1" fmla="*/ 850900 w 1907014"/>
                <a:gd name="connsiteY1" fmla="*/ 0 h 1856006"/>
                <a:gd name="connsiteX2" fmla="*/ 1085850 w 1907014"/>
                <a:gd name="connsiteY2" fmla="*/ 666750 h 1856006"/>
                <a:gd name="connsiteX3" fmla="*/ 660400 w 1907014"/>
                <a:gd name="connsiteY3" fmla="*/ 1809750 h 1856006"/>
                <a:gd name="connsiteX4" fmla="*/ 0 w 1907014"/>
                <a:gd name="connsiteY4" fmla="*/ 0 h 1856006"/>
                <a:gd name="connsiteX0" fmla="*/ 0 w 1932420"/>
                <a:gd name="connsiteY0" fmla="*/ 0 h 1861568"/>
                <a:gd name="connsiteX1" fmla="*/ 850900 w 1932420"/>
                <a:gd name="connsiteY1" fmla="*/ 0 h 1861568"/>
                <a:gd name="connsiteX2" fmla="*/ 1085850 w 1932420"/>
                <a:gd name="connsiteY2" fmla="*/ 666750 h 1861568"/>
                <a:gd name="connsiteX3" fmla="*/ 660400 w 1932420"/>
                <a:gd name="connsiteY3" fmla="*/ 1809750 h 1861568"/>
                <a:gd name="connsiteX4" fmla="*/ 0 w 1932420"/>
                <a:gd name="connsiteY4" fmla="*/ 0 h 1861568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0 w 1911825"/>
                <a:gd name="connsiteY4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01600 w 1911825"/>
                <a:gd name="connsiteY4" fmla="*/ 66675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01600 w 1911825"/>
                <a:gd name="connsiteY4" fmla="*/ 66675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01600 w 1911825"/>
                <a:gd name="connsiteY4" fmla="*/ 66675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01600 w 1911825"/>
                <a:gd name="connsiteY4" fmla="*/ 66675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01600 w 1911825"/>
                <a:gd name="connsiteY4" fmla="*/ 66675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52400 w 1911825"/>
                <a:gd name="connsiteY4" fmla="*/ 67310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52400 w 1911825"/>
                <a:gd name="connsiteY4" fmla="*/ 67310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52400 w 1911825"/>
                <a:gd name="connsiteY4" fmla="*/ 673101 h 1862133"/>
                <a:gd name="connsiteX5" fmla="*/ 0 w 1911825"/>
                <a:gd name="connsiteY5" fmla="*/ 0 h 1862133"/>
                <a:gd name="connsiteX0" fmla="*/ 0 w 1911825"/>
                <a:gd name="connsiteY0" fmla="*/ 0 h 1862133"/>
                <a:gd name="connsiteX1" fmla="*/ 850900 w 1911825"/>
                <a:gd name="connsiteY1" fmla="*/ 0 h 1862133"/>
                <a:gd name="connsiteX2" fmla="*/ 1085850 w 1911825"/>
                <a:gd name="connsiteY2" fmla="*/ 666750 h 1862133"/>
                <a:gd name="connsiteX3" fmla="*/ 660400 w 1911825"/>
                <a:gd name="connsiteY3" fmla="*/ 1809750 h 1862133"/>
                <a:gd name="connsiteX4" fmla="*/ 152400 w 1911825"/>
                <a:gd name="connsiteY4" fmla="*/ 673101 h 1862133"/>
                <a:gd name="connsiteX5" fmla="*/ 0 w 1911825"/>
                <a:gd name="connsiteY5" fmla="*/ 0 h 186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11825" h="1862133">
                  <a:moveTo>
                    <a:pt x="0" y="0"/>
                  </a:moveTo>
                  <a:lnTo>
                    <a:pt x="850900" y="0"/>
                  </a:lnTo>
                  <a:lnTo>
                    <a:pt x="1085850" y="666750"/>
                  </a:lnTo>
                  <a:cubicBezTo>
                    <a:pt x="2271183" y="192617"/>
                    <a:pt x="2224617" y="2207683"/>
                    <a:pt x="660400" y="1809750"/>
                  </a:cubicBezTo>
                  <a:cubicBezTo>
                    <a:pt x="325967" y="1775884"/>
                    <a:pt x="-268817" y="1761067"/>
                    <a:pt x="152400" y="6731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289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B5DA64-3506-6432-7AEB-BFA4D26CFA2C}"/>
                </a:ext>
              </a:extLst>
            </p:cNvPr>
            <p:cNvGrpSpPr/>
            <p:nvPr/>
          </p:nvGrpSpPr>
          <p:grpSpPr>
            <a:xfrm rot="13693659">
              <a:off x="5499711" y="3658344"/>
              <a:ext cx="648985" cy="1335912"/>
              <a:chOff x="8777394" y="4215983"/>
              <a:chExt cx="648985" cy="1335912"/>
            </a:xfrm>
          </p:grpSpPr>
          <p:sp>
            <p:nvSpPr>
              <p:cNvPr id="101" name="Oval 60">
                <a:extLst>
                  <a:ext uri="{FF2B5EF4-FFF2-40B4-BE49-F238E27FC236}">
                    <a16:creationId xmlns:a16="http://schemas.microsoft.com/office/drawing/2014/main" id="{F0A36248-99CF-15A0-97D1-BE8DC682A7BA}"/>
                  </a:ext>
                </a:extLst>
              </p:cNvPr>
              <p:cNvSpPr/>
              <p:nvPr/>
            </p:nvSpPr>
            <p:spPr>
              <a:xfrm rot="1668905">
                <a:off x="8817352" y="4427739"/>
                <a:ext cx="609027" cy="1124156"/>
              </a:xfrm>
              <a:custGeom>
                <a:avLst/>
                <a:gdLst>
                  <a:gd name="connsiteX0" fmla="*/ 0 w 472539"/>
                  <a:gd name="connsiteY0" fmla="*/ 540535 h 1081069"/>
                  <a:gd name="connsiteX1" fmla="*/ 236270 w 472539"/>
                  <a:gd name="connsiteY1" fmla="*/ 0 h 1081069"/>
                  <a:gd name="connsiteX2" fmla="*/ 472540 w 472539"/>
                  <a:gd name="connsiteY2" fmla="*/ 540535 h 1081069"/>
                  <a:gd name="connsiteX3" fmla="*/ 236270 w 472539"/>
                  <a:gd name="connsiteY3" fmla="*/ 1081070 h 1081069"/>
                  <a:gd name="connsiteX4" fmla="*/ 0 w 472539"/>
                  <a:gd name="connsiteY4" fmla="*/ 540535 h 1081069"/>
                  <a:gd name="connsiteX0" fmla="*/ 0 w 472796"/>
                  <a:gd name="connsiteY0" fmla="*/ 540535 h 1141293"/>
                  <a:gd name="connsiteX1" fmla="*/ 236270 w 472796"/>
                  <a:gd name="connsiteY1" fmla="*/ 0 h 1141293"/>
                  <a:gd name="connsiteX2" fmla="*/ 472540 w 472796"/>
                  <a:gd name="connsiteY2" fmla="*/ 540535 h 1141293"/>
                  <a:gd name="connsiteX3" fmla="*/ 276368 w 472796"/>
                  <a:gd name="connsiteY3" fmla="*/ 1067432 h 1141293"/>
                  <a:gd name="connsiteX4" fmla="*/ 236270 w 472796"/>
                  <a:gd name="connsiteY4" fmla="*/ 1081070 h 1141293"/>
                  <a:gd name="connsiteX5" fmla="*/ 0 w 472796"/>
                  <a:gd name="connsiteY5" fmla="*/ 540535 h 1141293"/>
                  <a:gd name="connsiteX0" fmla="*/ 283 w 473079"/>
                  <a:gd name="connsiteY0" fmla="*/ 540535 h 1067432"/>
                  <a:gd name="connsiteX1" fmla="*/ 236553 w 473079"/>
                  <a:gd name="connsiteY1" fmla="*/ 0 h 1067432"/>
                  <a:gd name="connsiteX2" fmla="*/ 472823 w 473079"/>
                  <a:gd name="connsiteY2" fmla="*/ 540535 h 1067432"/>
                  <a:gd name="connsiteX3" fmla="*/ 276651 w 473079"/>
                  <a:gd name="connsiteY3" fmla="*/ 1067432 h 1067432"/>
                  <a:gd name="connsiteX4" fmla="*/ 283 w 473079"/>
                  <a:gd name="connsiteY4" fmla="*/ 540535 h 1067432"/>
                  <a:gd name="connsiteX0" fmla="*/ 167 w 293962"/>
                  <a:gd name="connsiteY0" fmla="*/ 551766 h 1090706"/>
                  <a:gd name="connsiteX1" fmla="*/ 236437 w 293962"/>
                  <a:gd name="connsiteY1" fmla="*/ 11231 h 1090706"/>
                  <a:gd name="connsiteX2" fmla="*/ 276535 w 293962"/>
                  <a:gd name="connsiteY2" fmla="*/ 1078663 h 1090706"/>
                  <a:gd name="connsiteX3" fmla="*/ 167 w 293962"/>
                  <a:gd name="connsiteY3" fmla="*/ 551766 h 1090706"/>
                  <a:gd name="connsiteX0" fmla="*/ 1122 w 290154"/>
                  <a:gd name="connsiteY0" fmla="*/ 626661 h 1165449"/>
                  <a:gd name="connsiteX1" fmla="*/ 182112 w 290154"/>
                  <a:gd name="connsiteY1" fmla="*/ 126788 h 1165449"/>
                  <a:gd name="connsiteX2" fmla="*/ 237392 w 290154"/>
                  <a:gd name="connsiteY2" fmla="*/ 86126 h 1165449"/>
                  <a:gd name="connsiteX3" fmla="*/ 277490 w 290154"/>
                  <a:gd name="connsiteY3" fmla="*/ 1153558 h 1165449"/>
                  <a:gd name="connsiteX4" fmla="*/ 1122 w 290154"/>
                  <a:gd name="connsiteY4" fmla="*/ 626661 h 1165449"/>
                  <a:gd name="connsiteX0" fmla="*/ 1167 w 284192"/>
                  <a:gd name="connsiteY0" fmla="*/ 511891 h 1049195"/>
                  <a:gd name="connsiteX1" fmla="*/ 182157 w 284192"/>
                  <a:gd name="connsiteY1" fmla="*/ 12018 h 1049195"/>
                  <a:gd name="connsiteX2" fmla="*/ 277535 w 284192"/>
                  <a:gd name="connsiteY2" fmla="*/ 1038788 h 1049195"/>
                  <a:gd name="connsiteX3" fmla="*/ 1167 w 284192"/>
                  <a:gd name="connsiteY3" fmla="*/ 511891 h 1049195"/>
                  <a:gd name="connsiteX0" fmla="*/ 95378 w 95378"/>
                  <a:gd name="connsiteY0" fmla="*/ 1026770 h 1026770"/>
                  <a:gd name="connsiteX1" fmla="*/ 0 w 95378"/>
                  <a:gd name="connsiteY1" fmla="*/ 0 h 1026770"/>
                  <a:gd name="connsiteX2" fmla="*/ 95378 w 95378"/>
                  <a:gd name="connsiteY2" fmla="*/ 1026770 h 1026770"/>
                  <a:gd name="connsiteX0" fmla="*/ 95378 w 229221"/>
                  <a:gd name="connsiteY0" fmla="*/ 1026770 h 1026770"/>
                  <a:gd name="connsiteX1" fmla="*/ 0 w 229221"/>
                  <a:gd name="connsiteY1" fmla="*/ 0 h 1026770"/>
                  <a:gd name="connsiteX2" fmla="*/ 95378 w 229221"/>
                  <a:gd name="connsiteY2" fmla="*/ 1026770 h 1026770"/>
                  <a:gd name="connsiteX0" fmla="*/ 222832 w 356675"/>
                  <a:gd name="connsiteY0" fmla="*/ 1026770 h 1026770"/>
                  <a:gd name="connsiteX1" fmla="*/ 127454 w 356675"/>
                  <a:gd name="connsiteY1" fmla="*/ 0 h 1026770"/>
                  <a:gd name="connsiteX2" fmla="*/ 222832 w 356675"/>
                  <a:gd name="connsiteY2" fmla="*/ 1026770 h 1026770"/>
                  <a:gd name="connsiteX0" fmla="*/ 243275 w 417697"/>
                  <a:gd name="connsiteY0" fmla="*/ 1026770 h 1072723"/>
                  <a:gd name="connsiteX1" fmla="*/ 147897 w 417697"/>
                  <a:gd name="connsiteY1" fmla="*/ 0 h 1072723"/>
                  <a:gd name="connsiteX2" fmla="*/ 243275 w 417697"/>
                  <a:gd name="connsiteY2" fmla="*/ 1026770 h 1072723"/>
                  <a:gd name="connsiteX0" fmla="*/ 243275 w 341648"/>
                  <a:gd name="connsiteY0" fmla="*/ 1026770 h 1144796"/>
                  <a:gd name="connsiteX1" fmla="*/ 147897 w 341648"/>
                  <a:gd name="connsiteY1" fmla="*/ 0 h 1144796"/>
                  <a:gd name="connsiteX2" fmla="*/ 339539 w 341648"/>
                  <a:gd name="connsiteY2" fmla="*/ 1005536 h 1144796"/>
                  <a:gd name="connsiteX3" fmla="*/ 243275 w 341648"/>
                  <a:gd name="connsiteY3" fmla="*/ 1026770 h 1144796"/>
                  <a:gd name="connsiteX0" fmla="*/ 191642 w 191642"/>
                  <a:gd name="connsiteY0" fmla="*/ 1005536 h 1005536"/>
                  <a:gd name="connsiteX1" fmla="*/ 0 w 191642"/>
                  <a:gd name="connsiteY1" fmla="*/ 0 h 1005536"/>
                  <a:gd name="connsiteX2" fmla="*/ 191642 w 191642"/>
                  <a:gd name="connsiteY2" fmla="*/ 1005536 h 1005536"/>
                  <a:gd name="connsiteX0" fmla="*/ 243933 w 243933"/>
                  <a:gd name="connsiteY0" fmla="*/ 1005536 h 1005536"/>
                  <a:gd name="connsiteX1" fmla="*/ 52291 w 243933"/>
                  <a:gd name="connsiteY1" fmla="*/ 0 h 1005536"/>
                  <a:gd name="connsiteX2" fmla="*/ 243933 w 243933"/>
                  <a:gd name="connsiteY2" fmla="*/ 1005536 h 1005536"/>
                  <a:gd name="connsiteX0" fmla="*/ 247001 w 247001"/>
                  <a:gd name="connsiteY0" fmla="*/ 1005536 h 1005536"/>
                  <a:gd name="connsiteX1" fmla="*/ 55359 w 247001"/>
                  <a:gd name="connsiteY1" fmla="*/ 0 h 1005536"/>
                  <a:gd name="connsiteX2" fmla="*/ 247001 w 247001"/>
                  <a:gd name="connsiteY2" fmla="*/ 1005536 h 1005536"/>
                  <a:gd name="connsiteX0" fmla="*/ 247001 w 300688"/>
                  <a:gd name="connsiteY0" fmla="*/ 1005536 h 1005536"/>
                  <a:gd name="connsiteX1" fmla="*/ 55359 w 300688"/>
                  <a:gd name="connsiteY1" fmla="*/ 0 h 1005536"/>
                  <a:gd name="connsiteX2" fmla="*/ 247001 w 300688"/>
                  <a:gd name="connsiteY2" fmla="*/ 1005536 h 1005536"/>
                  <a:gd name="connsiteX0" fmla="*/ 288503 w 342190"/>
                  <a:gd name="connsiteY0" fmla="*/ 1005536 h 1005536"/>
                  <a:gd name="connsiteX1" fmla="*/ 96861 w 342190"/>
                  <a:gd name="connsiteY1" fmla="*/ 0 h 1005536"/>
                  <a:gd name="connsiteX2" fmla="*/ 288503 w 342190"/>
                  <a:gd name="connsiteY2" fmla="*/ 1005536 h 1005536"/>
                  <a:gd name="connsiteX0" fmla="*/ 288503 w 383674"/>
                  <a:gd name="connsiteY0" fmla="*/ 1005536 h 1005536"/>
                  <a:gd name="connsiteX1" fmla="*/ 96861 w 383674"/>
                  <a:gd name="connsiteY1" fmla="*/ 0 h 1005536"/>
                  <a:gd name="connsiteX2" fmla="*/ 288503 w 383674"/>
                  <a:gd name="connsiteY2" fmla="*/ 1005536 h 1005536"/>
                  <a:gd name="connsiteX0" fmla="*/ 223399 w 318570"/>
                  <a:gd name="connsiteY0" fmla="*/ 1005536 h 1005536"/>
                  <a:gd name="connsiteX1" fmla="*/ 31757 w 318570"/>
                  <a:gd name="connsiteY1" fmla="*/ 0 h 1005536"/>
                  <a:gd name="connsiteX2" fmla="*/ 223399 w 318570"/>
                  <a:gd name="connsiteY2" fmla="*/ 1005536 h 1005536"/>
                  <a:gd name="connsiteX0" fmla="*/ 208071 w 303242"/>
                  <a:gd name="connsiteY0" fmla="*/ 1005536 h 1005536"/>
                  <a:gd name="connsiteX1" fmla="*/ 16429 w 303242"/>
                  <a:gd name="connsiteY1" fmla="*/ 0 h 1005536"/>
                  <a:gd name="connsiteX2" fmla="*/ 208071 w 303242"/>
                  <a:gd name="connsiteY2" fmla="*/ 1005536 h 1005536"/>
                  <a:gd name="connsiteX0" fmla="*/ 300891 w 396062"/>
                  <a:gd name="connsiteY0" fmla="*/ 1005536 h 1005536"/>
                  <a:gd name="connsiteX1" fmla="*/ 109249 w 396062"/>
                  <a:gd name="connsiteY1" fmla="*/ 0 h 1005536"/>
                  <a:gd name="connsiteX2" fmla="*/ 300891 w 396062"/>
                  <a:gd name="connsiteY2" fmla="*/ 1005536 h 1005536"/>
                  <a:gd name="connsiteX0" fmla="*/ 300891 w 454440"/>
                  <a:gd name="connsiteY0" fmla="*/ 1005536 h 1005536"/>
                  <a:gd name="connsiteX1" fmla="*/ 109249 w 454440"/>
                  <a:gd name="connsiteY1" fmla="*/ 0 h 1005536"/>
                  <a:gd name="connsiteX2" fmla="*/ 300891 w 454440"/>
                  <a:gd name="connsiteY2" fmla="*/ 1005536 h 1005536"/>
                  <a:gd name="connsiteX0" fmla="*/ 300891 w 544764"/>
                  <a:gd name="connsiteY0" fmla="*/ 1005536 h 1005536"/>
                  <a:gd name="connsiteX1" fmla="*/ 109249 w 544764"/>
                  <a:gd name="connsiteY1" fmla="*/ 0 h 1005536"/>
                  <a:gd name="connsiteX2" fmla="*/ 300891 w 544764"/>
                  <a:gd name="connsiteY2" fmla="*/ 1005536 h 100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764" h="1005536">
                    <a:moveTo>
                      <a:pt x="300891" y="1005536"/>
                    </a:moveTo>
                    <a:cubicBezTo>
                      <a:pt x="-180900" y="665937"/>
                      <a:pt x="44705" y="164805"/>
                      <a:pt x="109249" y="0"/>
                    </a:cubicBezTo>
                    <a:cubicBezTo>
                      <a:pt x="960954" y="549418"/>
                      <a:pt x="300891" y="1005536"/>
                      <a:pt x="300891" y="1005536"/>
                    </a:cubicBezTo>
                    <a:close/>
                  </a:path>
                </a:pathLst>
              </a:custGeom>
              <a:solidFill>
                <a:srgbClr val="A05D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60">
                <a:extLst>
                  <a:ext uri="{FF2B5EF4-FFF2-40B4-BE49-F238E27FC236}">
                    <a16:creationId xmlns:a16="http://schemas.microsoft.com/office/drawing/2014/main" id="{F20BB862-0416-BA36-481C-AB6288A36514}"/>
                  </a:ext>
                </a:extLst>
              </p:cNvPr>
              <p:cNvSpPr/>
              <p:nvPr/>
            </p:nvSpPr>
            <p:spPr>
              <a:xfrm rot="1668905">
                <a:off x="8792610" y="4342554"/>
                <a:ext cx="609027" cy="1124156"/>
              </a:xfrm>
              <a:custGeom>
                <a:avLst/>
                <a:gdLst>
                  <a:gd name="connsiteX0" fmla="*/ 0 w 472539"/>
                  <a:gd name="connsiteY0" fmla="*/ 540535 h 1081069"/>
                  <a:gd name="connsiteX1" fmla="*/ 236270 w 472539"/>
                  <a:gd name="connsiteY1" fmla="*/ 0 h 1081069"/>
                  <a:gd name="connsiteX2" fmla="*/ 472540 w 472539"/>
                  <a:gd name="connsiteY2" fmla="*/ 540535 h 1081069"/>
                  <a:gd name="connsiteX3" fmla="*/ 236270 w 472539"/>
                  <a:gd name="connsiteY3" fmla="*/ 1081070 h 1081069"/>
                  <a:gd name="connsiteX4" fmla="*/ 0 w 472539"/>
                  <a:gd name="connsiteY4" fmla="*/ 540535 h 1081069"/>
                  <a:gd name="connsiteX0" fmla="*/ 0 w 472796"/>
                  <a:gd name="connsiteY0" fmla="*/ 540535 h 1141293"/>
                  <a:gd name="connsiteX1" fmla="*/ 236270 w 472796"/>
                  <a:gd name="connsiteY1" fmla="*/ 0 h 1141293"/>
                  <a:gd name="connsiteX2" fmla="*/ 472540 w 472796"/>
                  <a:gd name="connsiteY2" fmla="*/ 540535 h 1141293"/>
                  <a:gd name="connsiteX3" fmla="*/ 276368 w 472796"/>
                  <a:gd name="connsiteY3" fmla="*/ 1067432 h 1141293"/>
                  <a:gd name="connsiteX4" fmla="*/ 236270 w 472796"/>
                  <a:gd name="connsiteY4" fmla="*/ 1081070 h 1141293"/>
                  <a:gd name="connsiteX5" fmla="*/ 0 w 472796"/>
                  <a:gd name="connsiteY5" fmla="*/ 540535 h 1141293"/>
                  <a:gd name="connsiteX0" fmla="*/ 283 w 473079"/>
                  <a:gd name="connsiteY0" fmla="*/ 540535 h 1067432"/>
                  <a:gd name="connsiteX1" fmla="*/ 236553 w 473079"/>
                  <a:gd name="connsiteY1" fmla="*/ 0 h 1067432"/>
                  <a:gd name="connsiteX2" fmla="*/ 472823 w 473079"/>
                  <a:gd name="connsiteY2" fmla="*/ 540535 h 1067432"/>
                  <a:gd name="connsiteX3" fmla="*/ 276651 w 473079"/>
                  <a:gd name="connsiteY3" fmla="*/ 1067432 h 1067432"/>
                  <a:gd name="connsiteX4" fmla="*/ 283 w 473079"/>
                  <a:gd name="connsiteY4" fmla="*/ 540535 h 1067432"/>
                  <a:gd name="connsiteX0" fmla="*/ 167 w 293962"/>
                  <a:gd name="connsiteY0" fmla="*/ 551766 h 1090706"/>
                  <a:gd name="connsiteX1" fmla="*/ 236437 w 293962"/>
                  <a:gd name="connsiteY1" fmla="*/ 11231 h 1090706"/>
                  <a:gd name="connsiteX2" fmla="*/ 276535 w 293962"/>
                  <a:gd name="connsiteY2" fmla="*/ 1078663 h 1090706"/>
                  <a:gd name="connsiteX3" fmla="*/ 167 w 293962"/>
                  <a:gd name="connsiteY3" fmla="*/ 551766 h 1090706"/>
                  <a:gd name="connsiteX0" fmla="*/ 1122 w 290154"/>
                  <a:gd name="connsiteY0" fmla="*/ 626661 h 1165449"/>
                  <a:gd name="connsiteX1" fmla="*/ 182112 w 290154"/>
                  <a:gd name="connsiteY1" fmla="*/ 126788 h 1165449"/>
                  <a:gd name="connsiteX2" fmla="*/ 237392 w 290154"/>
                  <a:gd name="connsiteY2" fmla="*/ 86126 h 1165449"/>
                  <a:gd name="connsiteX3" fmla="*/ 277490 w 290154"/>
                  <a:gd name="connsiteY3" fmla="*/ 1153558 h 1165449"/>
                  <a:gd name="connsiteX4" fmla="*/ 1122 w 290154"/>
                  <a:gd name="connsiteY4" fmla="*/ 626661 h 1165449"/>
                  <a:gd name="connsiteX0" fmla="*/ 1167 w 284192"/>
                  <a:gd name="connsiteY0" fmla="*/ 511891 h 1049195"/>
                  <a:gd name="connsiteX1" fmla="*/ 182157 w 284192"/>
                  <a:gd name="connsiteY1" fmla="*/ 12018 h 1049195"/>
                  <a:gd name="connsiteX2" fmla="*/ 277535 w 284192"/>
                  <a:gd name="connsiteY2" fmla="*/ 1038788 h 1049195"/>
                  <a:gd name="connsiteX3" fmla="*/ 1167 w 284192"/>
                  <a:gd name="connsiteY3" fmla="*/ 511891 h 1049195"/>
                  <a:gd name="connsiteX0" fmla="*/ 95378 w 95378"/>
                  <a:gd name="connsiteY0" fmla="*/ 1026770 h 1026770"/>
                  <a:gd name="connsiteX1" fmla="*/ 0 w 95378"/>
                  <a:gd name="connsiteY1" fmla="*/ 0 h 1026770"/>
                  <a:gd name="connsiteX2" fmla="*/ 95378 w 95378"/>
                  <a:gd name="connsiteY2" fmla="*/ 1026770 h 1026770"/>
                  <a:gd name="connsiteX0" fmla="*/ 95378 w 229221"/>
                  <a:gd name="connsiteY0" fmla="*/ 1026770 h 1026770"/>
                  <a:gd name="connsiteX1" fmla="*/ 0 w 229221"/>
                  <a:gd name="connsiteY1" fmla="*/ 0 h 1026770"/>
                  <a:gd name="connsiteX2" fmla="*/ 95378 w 229221"/>
                  <a:gd name="connsiteY2" fmla="*/ 1026770 h 1026770"/>
                  <a:gd name="connsiteX0" fmla="*/ 222832 w 356675"/>
                  <a:gd name="connsiteY0" fmla="*/ 1026770 h 1026770"/>
                  <a:gd name="connsiteX1" fmla="*/ 127454 w 356675"/>
                  <a:gd name="connsiteY1" fmla="*/ 0 h 1026770"/>
                  <a:gd name="connsiteX2" fmla="*/ 222832 w 356675"/>
                  <a:gd name="connsiteY2" fmla="*/ 1026770 h 1026770"/>
                  <a:gd name="connsiteX0" fmla="*/ 243275 w 417697"/>
                  <a:gd name="connsiteY0" fmla="*/ 1026770 h 1072723"/>
                  <a:gd name="connsiteX1" fmla="*/ 147897 w 417697"/>
                  <a:gd name="connsiteY1" fmla="*/ 0 h 1072723"/>
                  <a:gd name="connsiteX2" fmla="*/ 243275 w 417697"/>
                  <a:gd name="connsiteY2" fmla="*/ 1026770 h 1072723"/>
                  <a:gd name="connsiteX0" fmla="*/ 243275 w 341648"/>
                  <a:gd name="connsiteY0" fmla="*/ 1026770 h 1144796"/>
                  <a:gd name="connsiteX1" fmla="*/ 147897 w 341648"/>
                  <a:gd name="connsiteY1" fmla="*/ 0 h 1144796"/>
                  <a:gd name="connsiteX2" fmla="*/ 339539 w 341648"/>
                  <a:gd name="connsiteY2" fmla="*/ 1005536 h 1144796"/>
                  <a:gd name="connsiteX3" fmla="*/ 243275 w 341648"/>
                  <a:gd name="connsiteY3" fmla="*/ 1026770 h 1144796"/>
                  <a:gd name="connsiteX0" fmla="*/ 191642 w 191642"/>
                  <a:gd name="connsiteY0" fmla="*/ 1005536 h 1005536"/>
                  <a:gd name="connsiteX1" fmla="*/ 0 w 191642"/>
                  <a:gd name="connsiteY1" fmla="*/ 0 h 1005536"/>
                  <a:gd name="connsiteX2" fmla="*/ 191642 w 191642"/>
                  <a:gd name="connsiteY2" fmla="*/ 1005536 h 1005536"/>
                  <a:gd name="connsiteX0" fmla="*/ 243933 w 243933"/>
                  <a:gd name="connsiteY0" fmla="*/ 1005536 h 1005536"/>
                  <a:gd name="connsiteX1" fmla="*/ 52291 w 243933"/>
                  <a:gd name="connsiteY1" fmla="*/ 0 h 1005536"/>
                  <a:gd name="connsiteX2" fmla="*/ 243933 w 243933"/>
                  <a:gd name="connsiteY2" fmla="*/ 1005536 h 1005536"/>
                  <a:gd name="connsiteX0" fmla="*/ 247001 w 247001"/>
                  <a:gd name="connsiteY0" fmla="*/ 1005536 h 1005536"/>
                  <a:gd name="connsiteX1" fmla="*/ 55359 w 247001"/>
                  <a:gd name="connsiteY1" fmla="*/ 0 h 1005536"/>
                  <a:gd name="connsiteX2" fmla="*/ 247001 w 247001"/>
                  <a:gd name="connsiteY2" fmla="*/ 1005536 h 1005536"/>
                  <a:gd name="connsiteX0" fmla="*/ 247001 w 300688"/>
                  <a:gd name="connsiteY0" fmla="*/ 1005536 h 1005536"/>
                  <a:gd name="connsiteX1" fmla="*/ 55359 w 300688"/>
                  <a:gd name="connsiteY1" fmla="*/ 0 h 1005536"/>
                  <a:gd name="connsiteX2" fmla="*/ 247001 w 300688"/>
                  <a:gd name="connsiteY2" fmla="*/ 1005536 h 1005536"/>
                  <a:gd name="connsiteX0" fmla="*/ 288503 w 342190"/>
                  <a:gd name="connsiteY0" fmla="*/ 1005536 h 1005536"/>
                  <a:gd name="connsiteX1" fmla="*/ 96861 w 342190"/>
                  <a:gd name="connsiteY1" fmla="*/ 0 h 1005536"/>
                  <a:gd name="connsiteX2" fmla="*/ 288503 w 342190"/>
                  <a:gd name="connsiteY2" fmla="*/ 1005536 h 1005536"/>
                  <a:gd name="connsiteX0" fmla="*/ 288503 w 383674"/>
                  <a:gd name="connsiteY0" fmla="*/ 1005536 h 1005536"/>
                  <a:gd name="connsiteX1" fmla="*/ 96861 w 383674"/>
                  <a:gd name="connsiteY1" fmla="*/ 0 h 1005536"/>
                  <a:gd name="connsiteX2" fmla="*/ 288503 w 383674"/>
                  <a:gd name="connsiteY2" fmla="*/ 1005536 h 1005536"/>
                  <a:gd name="connsiteX0" fmla="*/ 223399 w 318570"/>
                  <a:gd name="connsiteY0" fmla="*/ 1005536 h 1005536"/>
                  <a:gd name="connsiteX1" fmla="*/ 31757 w 318570"/>
                  <a:gd name="connsiteY1" fmla="*/ 0 h 1005536"/>
                  <a:gd name="connsiteX2" fmla="*/ 223399 w 318570"/>
                  <a:gd name="connsiteY2" fmla="*/ 1005536 h 1005536"/>
                  <a:gd name="connsiteX0" fmla="*/ 208071 w 303242"/>
                  <a:gd name="connsiteY0" fmla="*/ 1005536 h 1005536"/>
                  <a:gd name="connsiteX1" fmla="*/ 16429 w 303242"/>
                  <a:gd name="connsiteY1" fmla="*/ 0 h 1005536"/>
                  <a:gd name="connsiteX2" fmla="*/ 208071 w 303242"/>
                  <a:gd name="connsiteY2" fmla="*/ 1005536 h 1005536"/>
                  <a:gd name="connsiteX0" fmla="*/ 300891 w 396062"/>
                  <a:gd name="connsiteY0" fmla="*/ 1005536 h 1005536"/>
                  <a:gd name="connsiteX1" fmla="*/ 109249 w 396062"/>
                  <a:gd name="connsiteY1" fmla="*/ 0 h 1005536"/>
                  <a:gd name="connsiteX2" fmla="*/ 300891 w 396062"/>
                  <a:gd name="connsiteY2" fmla="*/ 1005536 h 1005536"/>
                  <a:gd name="connsiteX0" fmla="*/ 300891 w 454440"/>
                  <a:gd name="connsiteY0" fmla="*/ 1005536 h 1005536"/>
                  <a:gd name="connsiteX1" fmla="*/ 109249 w 454440"/>
                  <a:gd name="connsiteY1" fmla="*/ 0 h 1005536"/>
                  <a:gd name="connsiteX2" fmla="*/ 300891 w 454440"/>
                  <a:gd name="connsiteY2" fmla="*/ 1005536 h 1005536"/>
                  <a:gd name="connsiteX0" fmla="*/ 300891 w 544764"/>
                  <a:gd name="connsiteY0" fmla="*/ 1005536 h 1005536"/>
                  <a:gd name="connsiteX1" fmla="*/ 109249 w 544764"/>
                  <a:gd name="connsiteY1" fmla="*/ 0 h 1005536"/>
                  <a:gd name="connsiteX2" fmla="*/ 300891 w 544764"/>
                  <a:gd name="connsiteY2" fmla="*/ 1005536 h 100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764" h="1005536">
                    <a:moveTo>
                      <a:pt x="300891" y="1005536"/>
                    </a:moveTo>
                    <a:cubicBezTo>
                      <a:pt x="-180900" y="665937"/>
                      <a:pt x="44705" y="164805"/>
                      <a:pt x="109249" y="0"/>
                    </a:cubicBezTo>
                    <a:cubicBezTo>
                      <a:pt x="960954" y="549418"/>
                      <a:pt x="300891" y="1005536"/>
                      <a:pt x="300891" y="1005536"/>
                    </a:cubicBezTo>
                    <a:close/>
                  </a:path>
                </a:pathLst>
              </a:custGeom>
              <a:solidFill>
                <a:srgbClr val="8A5E2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60">
                <a:extLst>
                  <a:ext uri="{FF2B5EF4-FFF2-40B4-BE49-F238E27FC236}">
                    <a16:creationId xmlns:a16="http://schemas.microsoft.com/office/drawing/2014/main" id="{85B6F958-CC2E-B532-ED5C-9538828E20FF}"/>
                  </a:ext>
                </a:extLst>
              </p:cNvPr>
              <p:cNvSpPr/>
              <p:nvPr/>
            </p:nvSpPr>
            <p:spPr>
              <a:xfrm rot="1668905">
                <a:off x="8777394" y="4242189"/>
                <a:ext cx="609027" cy="1124156"/>
              </a:xfrm>
              <a:custGeom>
                <a:avLst/>
                <a:gdLst>
                  <a:gd name="connsiteX0" fmla="*/ 0 w 472539"/>
                  <a:gd name="connsiteY0" fmla="*/ 540535 h 1081069"/>
                  <a:gd name="connsiteX1" fmla="*/ 236270 w 472539"/>
                  <a:gd name="connsiteY1" fmla="*/ 0 h 1081069"/>
                  <a:gd name="connsiteX2" fmla="*/ 472540 w 472539"/>
                  <a:gd name="connsiteY2" fmla="*/ 540535 h 1081069"/>
                  <a:gd name="connsiteX3" fmla="*/ 236270 w 472539"/>
                  <a:gd name="connsiteY3" fmla="*/ 1081070 h 1081069"/>
                  <a:gd name="connsiteX4" fmla="*/ 0 w 472539"/>
                  <a:gd name="connsiteY4" fmla="*/ 540535 h 1081069"/>
                  <a:gd name="connsiteX0" fmla="*/ 0 w 472796"/>
                  <a:gd name="connsiteY0" fmla="*/ 540535 h 1141293"/>
                  <a:gd name="connsiteX1" fmla="*/ 236270 w 472796"/>
                  <a:gd name="connsiteY1" fmla="*/ 0 h 1141293"/>
                  <a:gd name="connsiteX2" fmla="*/ 472540 w 472796"/>
                  <a:gd name="connsiteY2" fmla="*/ 540535 h 1141293"/>
                  <a:gd name="connsiteX3" fmla="*/ 276368 w 472796"/>
                  <a:gd name="connsiteY3" fmla="*/ 1067432 h 1141293"/>
                  <a:gd name="connsiteX4" fmla="*/ 236270 w 472796"/>
                  <a:gd name="connsiteY4" fmla="*/ 1081070 h 1141293"/>
                  <a:gd name="connsiteX5" fmla="*/ 0 w 472796"/>
                  <a:gd name="connsiteY5" fmla="*/ 540535 h 1141293"/>
                  <a:gd name="connsiteX0" fmla="*/ 283 w 473079"/>
                  <a:gd name="connsiteY0" fmla="*/ 540535 h 1067432"/>
                  <a:gd name="connsiteX1" fmla="*/ 236553 w 473079"/>
                  <a:gd name="connsiteY1" fmla="*/ 0 h 1067432"/>
                  <a:gd name="connsiteX2" fmla="*/ 472823 w 473079"/>
                  <a:gd name="connsiteY2" fmla="*/ 540535 h 1067432"/>
                  <a:gd name="connsiteX3" fmla="*/ 276651 w 473079"/>
                  <a:gd name="connsiteY3" fmla="*/ 1067432 h 1067432"/>
                  <a:gd name="connsiteX4" fmla="*/ 283 w 473079"/>
                  <a:gd name="connsiteY4" fmla="*/ 540535 h 1067432"/>
                  <a:gd name="connsiteX0" fmla="*/ 167 w 293962"/>
                  <a:gd name="connsiteY0" fmla="*/ 551766 h 1090706"/>
                  <a:gd name="connsiteX1" fmla="*/ 236437 w 293962"/>
                  <a:gd name="connsiteY1" fmla="*/ 11231 h 1090706"/>
                  <a:gd name="connsiteX2" fmla="*/ 276535 w 293962"/>
                  <a:gd name="connsiteY2" fmla="*/ 1078663 h 1090706"/>
                  <a:gd name="connsiteX3" fmla="*/ 167 w 293962"/>
                  <a:gd name="connsiteY3" fmla="*/ 551766 h 1090706"/>
                  <a:gd name="connsiteX0" fmla="*/ 1122 w 290154"/>
                  <a:gd name="connsiteY0" fmla="*/ 626661 h 1165449"/>
                  <a:gd name="connsiteX1" fmla="*/ 182112 w 290154"/>
                  <a:gd name="connsiteY1" fmla="*/ 126788 h 1165449"/>
                  <a:gd name="connsiteX2" fmla="*/ 237392 w 290154"/>
                  <a:gd name="connsiteY2" fmla="*/ 86126 h 1165449"/>
                  <a:gd name="connsiteX3" fmla="*/ 277490 w 290154"/>
                  <a:gd name="connsiteY3" fmla="*/ 1153558 h 1165449"/>
                  <a:gd name="connsiteX4" fmla="*/ 1122 w 290154"/>
                  <a:gd name="connsiteY4" fmla="*/ 626661 h 1165449"/>
                  <a:gd name="connsiteX0" fmla="*/ 1167 w 284192"/>
                  <a:gd name="connsiteY0" fmla="*/ 511891 h 1049195"/>
                  <a:gd name="connsiteX1" fmla="*/ 182157 w 284192"/>
                  <a:gd name="connsiteY1" fmla="*/ 12018 h 1049195"/>
                  <a:gd name="connsiteX2" fmla="*/ 277535 w 284192"/>
                  <a:gd name="connsiteY2" fmla="*/ 1038788 h 1049195"/>
                  <a:gd name="connsiteX3" fmla="*/ 1167 w 284192"/>
                  <a:gd name="connsiteY3" fmla="*/ 511891 h 1049195"/>
                  <a:gd name="connsiteX0" fmla="*/ 95378 w 95378"/>
                  <a:gd name="connsiteY0" fmla="*/ 1026770 h 1026770"/>
                  <a:gd name="connsiteX1" fmla="*/ 0 w 95378"/>
                  <a:gd name="connsiteY1" fmla="*/ 0 h 1026770"/>
                  <a:gd name="connsiteX2" fmla="*/ 95378 w 95378"/>
                  <a:gd name="connsiteY2" fmla="*/ 1026770 h 1026770"/>
                  <a:gd name="connsiteX0" fmla="*/ 95378 w 229221"/>
                  <a:gd name="connsiteY0" fmla="*/ 1026770 h 1026770"/>
                  <a:gd name="connsiteX1" fmla="*/ 0 w 229221"/>
                  <a:gd name="connsiteY1" fmla="*/ 0 h 1026770"/>
                  <a:gd name="connsiteX2" fmla="*/ 95378 w 229221"/>
                  <a:gd name="connsiteY2" fmla="*/ 1026770 h 1026770"/>
                  <a:gd name="connsiteX0" fmla="*/ 222832 w 356675"/>
                  <a:gd name="connsiteY0" fmla="*/ 1026770 h 1026770"/>
                  <a:gd name="connsiteX1" fmla="*/ 127454 w 356675"/>
                  <a:gd name="connsiteY1" fmla="*/ 0 h 1026770"/>
                  <a:gd name="connsiteX2" fmla="*/ 222832 w 356675"/>
                  <a:gd name="connsiteY2" fmla="*/ 1026770 h 1026770"/>
                  <a:gd name="connsiteX0" fmla="*/ 243275 w 417697"/>
                  <a:gd name="connsiteY0" fmla="*/ 1026770 h 1072723"/>
                  <a:gd name="connsiteX1" fmla="*/ 147897 w 417697"/>
                  <a:gd name="connsiteY1" fmla="*/ 0 h 1072723"/>
                  <a:gd name="connsiteX2" fmla="*/ 243275 w 417697"/>
                  <a:gd name="connsiteY2" fmla="*/ 1026770 h 1072723"/>
                  <a:gd name="connsiteX0" fmla="*/ 243275 w 341648"/>
                  <a:gd name="connsiteY0" fmla="*/ 1026770 h 1144796"/>
                  <a:gd name="connsiteX1" fmla="*/ 147897 w 341648"/>
                  <a:gd name="connsiteY1" fmla="*/ 0 h 1144796"/>
                  <a:gd name="connsiteX2" fmla="*/ 339539 w 341648"/>
                  <a:gd name="connsiteY2" fmla="*/ 1005536 h 1144796"/>
                  <a:gd name="connsiteX3" fmla="*/ 243275 w 341648"/>
                  <a:gd name="connsiteY3" fmla="*/ 1026770 h 1144796"/>
                  <a:gd name="connsiteX0" fmla="*/ 191642 w 191642"/>
                  <a:gd name="connsiteY0" fmla="*/ 1005536 h 1005536"/>
                  <a:gd name="connsiteX1" fmla="*/ 0 w 191642"/>
                  <a:gd name="connsiteY1" fmla="*/ 0 h 1005536"/>
                  <a:gd name="connsiteX2" fmla="*/ 191642 w 191642"/>
                  <a:gd name="connsiteY2" fmla="*/ 1005536 h 1005536"/>
                  <a:gd name="connsiteX0" fmla="*/ 243933 w 243933"/>
                  <a:gd name="connsiteY0" fmla="*/ 1005536 h 1005536"/>
                  <a:gd name="connsiteX1" fmla="*/ 52291 w 243933"/>
                  <a:gd name="connsiteY1" fmla="*/ 0 h 1005536"/>
                  <a:gd name="connsiteX2" fmla="*/ 243933 w 243933"/>
                  <a:gd name="connsiteY2" fmla="*/ 1005536 h 1005536"/>
                  <a:gd name="connsiteX0" fmla="*/ 247001 w 247001"/>
                  <a:gd name="connsiteY0" fmla="*/ 1005536 h 1005536"/>
                  <a:gd name="connsiteX1" fmla="*/ 55359 w 247001"/>
                  <a:gd name="connsiteY1" fmla="*/ 0 h 1005536"/>
                  <a:gd name="connsiteX2" fmla="*/ 247001 w 247001"/>
                  <a:gd name="connsiteY2" fmla="*/ 1005536 h 1005536"/>
                  <a:gd name="connsiteX0" fmla="*/ 247001 w 300688"/>
                  <a:gd name="connsiteY0" fmla="*/ 1005536 h 1005536"/>
                  <a:gd name="connsiteX1" fmla="*/ 55359 w 300688"/>
                  <a:gd name="connsiteY1" fmla="*/ 0 h 1005536"/>
                  <a:gd name="connsiteX2" fmla="*/ 247001 w 300688"/>
                  <a:gd name="connsiteY2" fmla="*/ 1005536 h 1005536"/>
                  <a:gd name="connsiteX0" fmla="*/ 288503 w 342190"/>
                  <a:gd name="connsiteY0" fmla="*/ 1005536 h 1005536"/>
                  <a:gd name="connsiteX1" fmla="*/ 96861 w 342190"/>
                  <a:gd name="connsiteY1" fmla="*/ 0 h 1005536"/>
                  <a:gd name="connsiteX2" fmla="*/ 288503 w 342190"/>
                  <a:gd name="connsiteY2" fmla="*/ 1005536 h 1005536"/>
                  <a:gd name="connsiteX0" fmla="*/ 288503 w 383674"/>
                  <a:gd name="connsiteY0" fmla="*/ 1005536 h 1005536"/>
                  <a:gd name="connsiteX1" fmla="*/ 96861 w 383674"/>
                  <a:gd name="connsiteY1" fmla="*/ 0 h 1005536"/>
                  <a:gd name="connsiteX2" fmla="*/ 288503 w 383674"/>
                  <a:gd name="connsiteY2" fmla="*/ 1005536 h 1005536"/>
                  <a:gd name="connsiteX0" fmla="*/ 223399 w 318570"/>
                  <a:gd name="connsiteY0" fmla="*/ 1005536 h 1005536"/>
                  <a:gd name="connsiteX1" fmla="*/ 31757 w 318570"/>
                  <a:gd name="connsiteY1" fmla="*/ 0 h 1005536"/>
                  <a:gd name="connsiteX2" fmla="*/ 223399 w 318570"/>
                  <a:gd name="connsiteY2" fmla="*/ 1005536 h 1005536"/>
                  <a:gd name="connsiteX0" fmla="*/ 208071 w 303242"/>
                  <a:gd name="connsiteY0" fmla="*/ 1005536 h 1005536"/>
                  <a:gd name="connsiteX1" fmla="*/ 16429 w 303242"/>
                  <a:gd name="connsiteY1" fmla="*/ 0 h 1005536"/>
                  <a:gd name="connsiteX2" fmla="*/ 208071 w 303242"/>
                  <a:gd name="connsiteY2" fmla="*/ 1005536 h 1005536"/>
                  <a:gd name="connsiteX0" fmla="*/ 300891 w 396062"/>
                  <a:gd name="connsiteY0" fmla="*/ 1005536 h 1005536"/>
                  <a:gd name="connsiteX1" fmla="*/ 109249 w 396062"/>
                  <a:gd name="connsiteY1" fmla="*/ 0 h 1005536"/>
                  <a:gd name="connsiteX2" fmla="*/ 300891 w 396062"/>
                  <a:gd name="connsiteY2" fmla="*/ 1005536 h 1005536"/>
                  <a:gd name="connsiteX0" fmla="*/ 300891 w 454440"/>
                  <a:gd name="connsiteY0" fmla="*/ 1005536 h 1005536"/>
                  <a:gd name="connsiteX1" fmla="*/ 109249 w 454440"/>
                  <a:gd name="connsiteY1" fmla="*/ 0 h 1005536"/>
                  <a:gd name="connsiteX2" fmla="*/ 300891 w 454440"/>
                  <a:gd name="connsiteY2" fmla="*/ 1005536 h 1005536"/>
                  <a:gd name="connsiteX0" fmla="*/ 300891 w 544764"/>
                  <a:gd name="connsiteY0" fmla="*/ 1005536 h 1005536"/>
                  <a:gd name="connsiteX1" fmla="*/ 109249 w 544764"/>
                  <a:gd name="connsiteY1" fmla="*/ 0 h 1005536"/>
                  <a:gd name="connsiteX2" fmla="*/ 300891 w 544764"/>
                  <a:gd name="connsiteY2" fmla="*/ 1005536 h 1005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44764" h="1005536">
                    <a:moveTo>
                      <a:pt x="300891" y="1005536"/>
                    </a:moveTo>
                    <a:cubicBezTo>
                      <a:pt x="-180900" y="665937"/>
                      <a:pt x="44705" y="164805"/>
                      <a:pt x="109249" y="0"/>
                    </a:cubicBezTo>
                    <a:cubicBezTo>
                      <a:pt x="960954" y="549418"/>
                      <a:pt x="300891" y="1005536"/>
                      <a:pt x="300891" y="1005536"/>
                    </a:cubicBezTo>
                    <a:close/>
                  </a:path>
                </a:pathLst>
              </a:custGeom>
              <a:solidFill>
                <a:srgbClr val="C2894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60">
                <a:extLst>
                  <a:ext uri="{FF2B5EF4-FFF2-40B4-BE49-F238E27FC236}">
                    <a16:creationId xmlns:a16="http://schemas.microsoft.com/office/drawing/2014/main" id="{E76A43D6-5EC1-2BD3-F8ED-962B543D6E8E}"/>
                  </a:ext>
                </a:extLst>
              </p:cNvPr>
              <p:cNvSpPr/>
              <p:nvPr/>
            </p:nvSpPr>
            <p:spPr>
              <a:xfrm rot="19887239">
                <a:off x="8882553" y="4215983"/>
                <a:ext cx="398553" cy="423695"/>
              </a:xfrm>
              <a:custGeom>
                <a:avLst/>
                <a:gdLst>
                  <a:gd name="connsiteX0" fmla="*/ 0 w 303596"/>
                  <a:gd name="connsiteY0" fmla="*/ 0 h 378987"/>
                  <a:gd name="connsiteX1" fmla="*/ 303596 w 303596"/>
                  <a:gd name="connsiteY1" fmla="*/ 0 h 378987"/>
                  <a:gd name="connsiteX2" fmla="*/ 303596 w 303596"/>
                  <a:gd name="connsiteY2" fmla="*/ 378987 h 378987"/>
                  <a:gd name="connsiteX3" fmla="*/ 0 w 303596"/>
                  <a:gd name="connsiteY3" fmla="*/ 378987 h 378987"/>
                  <a:gd name="connsiteX4" fmla="*/ 0 w 303596"/>
                  <a:gd name="connsiteY4" fmla="*/ 0 h 378987"/>
                  <a:gd name="connsiteX0" fmla="*/ 0 w 303596"/>
                  <a:gd name="connsiteY0" fmla="*/ 0 h 378987"/>
                  <a:gd name="connsiteX1" fmla="*/ 303596 w 303596"/>
                  <a:gd name="connsiteY1" fmla="*/ 0 h 378987"/>
                  <a:gd name="connsiteX2" fmla="*/ 303596 w 303596"/>
                  <a:gd name="connsiteY2" fmla="*/ 378987 h 378987"/>
                  <a:gd name="connsiteX3" fmla="*/ 108102 w 303596"/>
                  <a:gd name="connsiteY3" fmla="*/ 293219 h 378987"/>
                  <a:gd name="connsiteX4" fmla="*/ 0 w 303596"/>
                  <a:gd name="connsiteY4" fmla="*/ 0 h 378987"/>
                  <a:gd name="connsiteX0" fmla="*/ 0 w 356498"/>
                  <a:gd name="connsiteY0" fmla="*/ 50738 h 378987"/>
                  <a:gd name="connsiteX1" fmla="*/ 356498 w 356498"/>
                  <a:gd name="connsiteY1" fmla="*/ 0 h 378987"/>
                  <a:gd name="connsiteX2" fmla="*/ 356498 w 356498"/>
                  <a:gd name="connsiteY2" fmla="*/ 378987 h 378987"/>
                  <a:gd name="connsiteX3" fmla="*/ 161004 w 356498"/>
                  <a:gd name="connsiteY3" fmla="*/ 293219 h 378987"/>
                  <a:gd name="connsiteX4" fmla="*/ 0 w 356498"/>
                  <a:gd name="connsiteY4" fmla="*/ 50738 h 378987"/>
                  <a:gd name="connsiteX0" fmla="*/ 0 w 356498"/>
                  <a:gd name="connsiteY0" fmla="*/ 50738 h 378987"/>
                  <a:gd name="connsiteX1" fmla="*/ 356498 w 356498"/>
                  <a:gd name="connsiteY1" fmla="*/ 0 h 378987"/>
                  <a:gd name="connsiteX2" fmla="*/ 356498 w 356498"/>
                  <a:gd name="connsiteY2" fmla="*/ 378987 h 378987"/>
                  <a:gd name="connsiteX3" fmla="*/ 254179 w 356498"/>
                  <a:gd name="connsiteY3" fmla="*/ 228246 h 378987"/>
                  <a:gd name="connsiteX4" fmla="*/ 0 w 356498"/>
                  <a:gd name="connsiteY4" fmla="*/ 50738 h 378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6498" h="378987">
                    <a:moveTo>
                      <a:pt x="0" y="50738"/>
                    </a:moveTo>
                    <a:lnTo>
                      <a:pt x="356498" y="0"/>
                    </a:lnTo>
                    <a:lnTo>
                      <a:pt x="356498" y="378987"/>
                    </a:lnTo>
                    <a:lnTo>
                      <a:pt x="254179" y="228246"/>
                    </a:lnTo>
                    <a:lnTo>
                      <a:pt x="0" y="50738"/>
                    </a:lnTo>
                    <a:close/>
                  </a:path>
                </a:pathLst>
              </a:custGeom>
              <a:solidFill>
                <a:srgbClr val="C289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F7C6556-ED91-4174-586E-F5E02A63FE03}"/>
                </a:ext>
              </a:extLst>
            </p:cNvPr>
            <p:cNvSpPr/>
            <p:nvPr/>
          </p:nvSpPr>
          <p:spPr>
            <a:xfrm>
              <a:off x="3169201" y="2611306"/>
              <a:ext cx="2476500" cy="2476500"/>
            </a:xfrm>
            <a:prstGeom prst="ellipse">
              <a:avLst/>
            </a:prstGeom>
            <a:solidFill>
              <a:srgbClr val="C289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04CC00C-CEA9-EF11-A404-2B3539539F44}"/>
                </a:ext>
              </a:extLst>
            </p:cNvPr>
            <p:cNvGrpSpPr/>
            <p:nvPr/>
          </p:nvGrpSpPr>
          <p:grpSpPr>
            <a:xfrm>
              <a:off x="3524642" y="4048914"/>
              <a:ext cx="1420478" cy="454782"/>
              <a:chOff x="11129552" y="3420912"/>
              <a:chExt cx="684264" cy="219075"/>
            </a:xfrm>
          </p:grpSpPr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798941BE-489C-D769-88CF-3D2A7D793C46}"/>
                  </a:ext>
                </a:extLst>
              </p:cNvPr>
              <p:cNvSpPr/>
              <p:nvPr/>
            </p:nvSpPr>
            <p:spPr>
              <a:xfrm>
                <a:off x="11129552" y="3420912"/>
                <a:ext cx="169069" cy="2190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FB11F0F9-D309-230A-D17C-FFBF28311832}"/>
                  </a:ext>
                </a:extLst>
              </p:cNvPr>
              <p:cNvSpPr/>
              <p:nvPr/>
            </p:nvSpPr>
            <p:spPr>
              <a:xfrm flipV="1">
                <a:off x="11168368" y="3507235"/>
                <a:ext cx="45719" cy="592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3D0A648B-CAE8-70B6-A941-D586790E0B0D}"/>
                  </a:ext>
                </a:extLst>
              </p:cNvPr>
              <p:cNvSpPr/>
              <p:nvPr/>
            </p:nvSpPr>
            <p:spPr>
              <a:xfrm>
                <a:off x="11644747" y="3420912"/>
                <a:ext cx="169069" cy="21907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6B4E2911-E76F-94A2-DD53-C15834CEA6FF}"/>
                  </a:ext>
                </a:extLst>
              </p:cNvPr>
              <p:cNvSpPr/>
              <p:nvPr/>
            </p:nvSpPr>
            <p:spPr>
              <a:xfrm flipV="1">
                <a:off x="11691595" y="3505302"/>
                <a:ext cx="45719" cy="5924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860BC442-3440-9B68-57D3-A5E77A7F0AE1}"/>
                </a:ext>
              </a:extLst>
            </p:cNvPr>
            <p:cNvGrpSpPr/>
            <p:nvPr/>
          </p:nvGrpSpPr>
          <p:grpSpPr>
            <a:xfrm>
              <a:off x="3766278" y="4535215"/>
              <a:ext cx="1021098" cy="970677"/>
              <a:chOff x="6111381" y="740876"/>
              <a:chExt cx="1326989" cy="1261464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67A6BD9-B57C-AFCA-F5BE-432E1D26AEF8}"/>
                  </a:ext>
                </a:extLst>
              </p:cNvPr>
              <p:cNvGrpSpPr/>
              <p:nvPr/>
            </p:nvGrpSpPr>
            <p:grpSpPr>
              <a:xfrm>
                <a:off x="6111381" y="740876"/>
                <a:ext cx="1326989" cy="1261464"/>
                <a:chOff x="6037846" y="845483"/>
                <a:chExt cx="1326989" cy="1261464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FD9D2DB-7B0C-2BA2-54D9-2472ADACA8FA}"/>
                    </a:ext>
                  </a:extLst>
                </p:cNvPr>
                <p:cNvSpPr/>
                <p:nvPr/>
              </p:nvSpPr>
              <p:spPr>
                <a:xfrm>
                  <a:off x="6798393" y="889653"/>
                  <a:ext cx="566442" cy="1217294"/>
                </a:xfrm>
                <a:custGeom>
                  <a:avLst/>
                  <a:gdLst>
                    <a:gd name="connsiteX0" fmla="*/ 0 w 237224"/>
                    <a:gd name="connsiteY0" fmla="*/ 0 h 45719"/>
                    <a:gd name="connsiteX1" fmla="*/ 237224 w 237224"/>
                    <a:gd name="connsiteY1" fmla="*/ 0 h 45719"/>
                    <a:gd name="connsiteX2" fmla="*/ 237224 w 237224"/>
                    <a:gd name="connsiteY2" fmla="*/ 45719 h 45719"/>
                    <a:gd name="connsiteX3" fmla="*/ 0 w 237224"/>
                    <a:gd name="connsiteY3" fmla="*/ 45719 h 45719"/>
                    <a:gd name="connsiteX4" fmla="*/ 0 w 237224"/>
                    <a:gd name="connsiteY4" fmla="*/ 0 h 45719"/>
                    <a:gd name="connsiteX0" fmla="*/ 0 w 237224"/>
                    <a:gd name="connsiteY0" fmla="*/ 0 h 1217294"/>
                    <a:gd name="connsiteX1" fmla="*/ 237224 w 237224"/>
                    <a:gd name="connsiteY1" fmla="*/ 0 h 1217294"/>
                    <a:gd name="connsiteX2" fmla="*/ 208649 w 237224"/>
                    <a:gd name="connsiteY2" fmla="*/ 1217294 h 1217294"/>
                    <a:gd name="connsiteX3" fmla="*/ 0 w 237224"/>
                    <a:gd name="connsiteY3" fmla="*/ 45719 h 1217294"/>
                    <a:gd name="connsiteX4" fmla="*/ 0 w 237224"/>
                    <a:gd name="connsiteY4" fmla="*/ 0 h 1217294"/>
                    <a:gd name="connsiteX0" fmla="*/ 0 w 237224"/>
                    <a:gd name="connsiteY0" fmla="*/ 0 h 1217294"/>
                    <a:gd name="connsiteX1" fmla="*/ 237224 w 237224"/>
                    <a:gd name="connsiteY1" fmla="*/ 0 h 1217294"/>
                    <a:gd name="connsiteX2" fmla="*/ 208649 w 237224"/>
                    <a:gd name="connsiteY2" fmla="*/ 1217294 h 1217294"/>
                    <a:gd name="connsiteX3" fmla="*/ 0 w 237224"/>
                    <a:gd name="connsiteY3" fmla="*/ 0 h 1217294"/>
                    <a:gd name="connsiteX0" fmla="*/ 0 w 491335"/>
                    <a:gd name="connsiteY0" fmla="*/ 0 h 1217294"/>
                    <a:gd name="connsiteX1" fmla="*/ 237224 w 491335"/>
                    <a:gd name="connsiteY1" fmla="*/ 0 h 1217294"/>
                    <a:gd name="connsiteX2" fmla="*/ 208649 w 491335"/>
                    <a:gd name="connsiteY2" fmla="*/ 1217294 h 1217294"/>
                    <a:gd name="connsiteX3" fmla="*/ 0 w 491335"/>
                    <a:gd name="connsiteY3" fmla="*/ 0 h 1217294"/>
                    <a:gd name="connsiteX0" fmla="*/ 4665 w 496000"/>
                    <a:gd name="connsiteY0" fmla="*/ 0 h 1217294"/>
                    <a:gd name="connsiteX1" fmla="*/ 241889 w 496000"/>
                    <a:gd name="connsiteY1" fmla="*/ 0 h 1217294"/>
                    <a:gd name="connsiteX2" fmla="*/ 213314 w 496000"/>
                    <a:gd name="connsiteY2" fmla="*/ 1217294 h 1217294"/>
                    <a:gd name="connsiteX3" fmla="*/ 4665 w 496000"/>
                    <a:gd name="connsiteY3" fmla="*/ 0 h 1217294"/>
                    <a:gd name="connsiteX0" fmla="*/ 4665 w 560356"/>
                    <a:gd name="connsiteY0" fmla="*/ 0 h 1217294"/>
                    <a:gd name="connsiteX1" fmla="*/ 241889 w 560356"/>
                    <a:gd name="connsiteY1" fmla="*/ 0 h 1217294"/>
                    <a:gd name="connsiteX2" fmla="*/ 213314 w 560356"/>
                    <a:gd name="connsiteY2" fmla="*/ 1217294 h 1217294"/>
                    <a:gd name="connsiteX3" fmla="*/ 4665 w 560356"/>
                    <a:gd name="connsiteY3" fmla="*/ 0 h 1217294"/>
                    <a:gd name="connsiteX0" fmla="*/ 4665 w 538658"/>
                    <a:gd name="connsiteY0" fmla="*/ 0 h 1217294"/>
                    <a:gd name="connsiteX1" fmla="*/ 179976 w 538658"/>
                    <a:gd name="connsiteY1" fmla="*/ 0 h 1217294"/>
                    <a:gd name="connsiteX2" fmla="*/ 213314 w 538658"/>
                    <a:gd name="connsiteY2" fmla="*/ 1217294 h 1217294"/>
                    <a:gd name="connsiteX3" fmla="*/ 4665 w 538658"/>
                    <a:gd name="connsiteY3" fmla="*/ 0 h 1217294"/>
                    <a:gd name="connsiteX0" fmla="*/ 4665 w 566008"/>
                    <a:gd name="connsiteY0" fmla="*/ 0 h 1217294"/>
                    <a:gd name="connsiteX1" fmla="*/ 179976 w 566008"/>
                    <a:gd name="connsiteY1" fmla="*/ 0 h 1217294"/>
                    <a:gd name="connsiteX2" fmla="*/ 213314 w 566008"/>
                    <a:gd name="connsiteY2" fmla="*/ 1217294 h 1217294"/>
                    <a:gd name="connsiteX3" fmla="*/ 4665 w 566008"/>
                    <a:gd name="connsiteY3" fmla="*/ 0 h 1217294"/>
                    <a:gd name="connsiteX0" fmla="*/ 0 w 561343"/>
                    <a:gd name="connsiteY0" fmla="*/ 0 h 1217294"/>
                    <a:gd name="connsiteX1" fmla="*/ 175311 w 561343"/>
                    <a:gd name="connsiteY1" fmla="*/ 0 h 1217294"/>
                    <a:gd name="connsiteX2" fmla="*/ 208649 w 561343"/>
                    <a:gd name="connsiteY2" fmla="*/ 1217294 h 1217294"/>
                    <a:gd name="connsiteX3" fmla="*/ 0 w 561343"/>
                    <a:gd name="connsiteY3" fmla="*/ 0 h 1217294"/>
                    <a:gd name="connsiteX0" fmla="*/ 0 w 561343"/>
                    <a:gd name="connsiteY0" fmla="*/ 0 h 1217294"/>
                    <a:gd name="connsiteX1" fmla="*/ 175311 w 561343"/>
                    <a:gd name="connsiteY1" fmla="*/ 0 h 1217294"/>
                    <a:gd name="connsiteX2" fmla="*/ 208649 w 561343"/>
                    <a:gd name="connsiteY2" fmla="*/ 1217294 h 1217294"/>
                    <a:gd name="connsiteX3" fmla="*/ 0 w 561343"/>
                    <a:gd name="connsiteY3" fmla="*/ 0 h 1217294"/>
                    <a:gd name="connsiteX0" fmla="*/ 0 w 561343"/>
                    <a:gd name="connsiteY0" fmla="*/ 0 h 1217294"/>
                    <a:gd name="connsiteX1" fmla="*/ 175311 w 561343"/>
                    <a:gd name="connsiteY1" fmla="*/ 0 h 1217294"/>
                    <a:gd name="connsiteX2" fmla="*/ 208649 w 561343"/>
                    <a:gd name="connsiteY2" fmla="*/ 1217294 h 1217294"/>
                    <a:gd name="connsiteX3" fmla="*/ 0 w 561343"/>
                    <a:gd name="connsiteY3" fmla="*/ 0 h 1217294"/>
                    <a:gd name="connsiteX0" fmla="*/ 5099 w 566442"/>
                    <a:gd name="connsiteY0" fmla="*/ 0 h 1217294"/>
                    <a:gd name="connsiteX1" fmla="*/ 180410 w 566442"/>
                    <a:gd name="connsiteY1" fmla="*/ 0 h 1217294"/>
                    <a:gd name="connsiteX2" fmla="*/ 213748 w 566442"/>
                    <a:gd name="connsiteY2" fmla="*/ 1217294 h 1217294"/>
                    <a:gd name="connsiteX3" fmla="*/ 5099 w 566442"/>
                    <a:gd name="connsiteY3" fmla="*/ 0 h 1217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66442" h="1217294">
                      <a:moveTo>
                        <a:pt x="5099" y="0"/>
                      </a:moveTo>
                      <a:lnTo>
                        <a:pt x="180410" y="0"/>
                      </a:lnTo>
                      <a:cubicBezTo>
                        <a:pt x="509022" y="105728"/>
                        <a:pt x="837635" y="1082992"/>
                        <a:pt x="213748" y="1217294"/>
                      </a:cubicBezTo>
                      <a:cubicBezTo>
                        <a:pt x="-360626" y="1149666"/>
                        <a:pt x="455648" y="300990"/>
                        <a:pt x="5099" y="0"/>
                      </a:cubicBezTo>
                      <a:close/>
                    </a:path>
                  </a:pathLst>
                </a:custGeom>
                <a:solidFill>
                  <a:srgbClr val="D82E3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09CD63B6-B2DE-4F80-31D9-988AB3300353}"/>
                    </a:ext>
                  </a:extLst>
                </p:cNvPr>
                <p:cNvSpPr/>
                <p:nvPr/>
              </p:nvSpPr>
              <p:spPr>
                <a:xfrm>
                  <a:off x="6037846" y="845483"/>
                  <a:ext cx="1038485" cy="806450"/>
                </a:xfrm>
                <a:custGeom>
                  <a:avLst/>
                  <a:gdLst>
                    <a:gd name="connsiteX0" fmla="*/ 0 w 644621"/>
                    <a:gd name="connsiteY0" fmla="*/ 0 h 241300"/>
                    <a:gd name="connsiteX1" fmla="*/ 644621 w 644621"/>
                    <a:gd name="connsiteY1" fmla="*/ 0 h 241300"/>
                    <a:gd name="connsiteX2" fmla="*/ 644621 w 644621"/>
                    <a:gd name="connsiteY2" fmla="*/ 241300 h 241300"/>
                    <a:gd name="connsiteX3" fmla="*/ 0 w 644621"/>
                    <a:gd name="connsiteY3" fmla="*/ 241300 h 241300"/>
                    <a:gd name="connsiteX4" fmla="*/ 0 w 644621"/>
                    <a:gd name="connsiteY4" fmla="*/ 0 h 241300"/>
                    <a:gd name="connsiteX0" fmla="*/ 127000 w 644621"/>
                    <a:gd name="connsiteY0" fmla="*/ 0 h 279400"/>
                    <a:gd name="connsiteX1" fmla="*/ 644621 w 644621"/>
                    <a:gd name="connsiteY1" fmla="*/ 38100 h 279400"/>
                    <a:gd name="connsiteX2" fmla="*/ 644621 w 644621"/>
                    <a:gd name="connsiteY2" fmla="*/ 279400 h 279400"/>
                    <a:gd name="connsiteX3" fmla="*/ 0 w 644621"/>
                    <a:gd name="connsiteY3" fmla="*/ 279400 h 279400"/>
                    <a:gd name="connsiteX4" fmla="*/ 127000 w 644621"/>
                    <a:gd name="connsiteY4" fmla="*/ 0 h 279400"/>
                    <a:gd name="connsiteX0" fmla="*/ 323850 w 841471"/>
                    <a:gd name="connsiteY0" fmla="*/ 0 h 806450"/>
                    <a:gd name="connsiteX1" fmla="*/ 841471 w 841471"/>
                    <a:gd name="connsiteY1" fmla="*/ 38100 h 806450"/>
                    <a:gd name="connsiteX2" fmla="*/ 841471 w 841471"/>
                    <a:gd name="connsiteY2" fmla="*/ 279400 h 806450"/>
                    <a:gd name="connsiteX3" fmla="*/ 0 w 841471"/>
                    <a:gd name="connsiteY3" fmla="*/ 806450 h 806450"/>
                    <a:gd name="connsiteX4" fmla="*/ 323850 w 841471"/>
                    <a:gd name="connsiteY4" fmla="*/ 0 h 806450"/>
                    <a:gd name="connsiteX0" fmla="*/ 323850 w 855758"/>
                    <a:gd name="connsiteY0" fmla="*/ 0 h 806450"/>
                    <a:gd name="connsiteX1" fmla="*/ 855758 w 855758"/>
                    <a:gd name="connsiteY1" fmla="*/ 90488 h 806450"/>
                    <a:gd name="connsiteX2" fmla="*/ 841471 w 855758"/>
                    <a:gd name="connsiteY2" fmla="*/ 279400 h 806450"/>
                    <a:gd name="connsiteX3" fmla="*/ 0 w 855758"/>
                    <a:gd name="connsiteY3" fmla="*/ 806450 h 806450"/>
                    <a:gd name="connsiteX4" fmla="*/ 323850 w 855758"/>
                    <a:gd name="connsiteY4" fmla="*/ 0 h 806450"/>
                    <a:gd name="connsiteX0" fmla="*/ 323850 w 841471"/>
                    <a:gd name="connsiteY0" fmla="*/ 0 h 806450"/>
                    <a:gd name="connsiteX1" fmla="*/ 789083 w 841471"/>
                    <a:gd name="connsiteY1" fmla="*/ 52388 h 806450"/>
                    <a:gd name="connsiteX2" fmla="*/ 841471 w 841471"/>
                    <a:gd name="connsiteY2" fmla="*/ 279400 h 806450"/>
                    <a:gd name="connsiteX3" fmla="*/ 0 w 841471"/>
                    <a:gd name="connsiteY3" fmla="*/ 806450 h 806450"/>
                    <a:gd name="connsiteX4" fmla="*/ 323850 w 841471"/>
                    <a:gd name="connsiteY4" fmla="*/ 0 h 806450"/>
                    <a:gd name="connsiteX0" fmla="*/ 323850 w 841471"/>
                    <a:gd name="connsiteY0" fmla="*/ 0 h 806450"/>
                    <a:gd name="connsiteX1" fmla="*/ 789083 w 841471"/>
                    <a:gd name="connsiteY1" fmla="*/ 52388 h 806450"/>
                    <a:gd name="connsiteX2" fmla="*/ 841471 w 841471"/>
                    <a:gd name="connsiteY2" fmla="*/ 279400 h 806450"/>
                    <a:gd name="connsiteX3" fmla="*/ 0 w 841471"/>
                    <a:gd name="connsiteY3" fmla="*/ 806450 h 806450"/>
                    <a:gd name="connsiteX4" fmla="*/ 323850 w 841471"/>
                    <a:gd name="connsiteY4" fmla="*/ 0 h 806450"/>
                    <a:gd name="connsiteX0" fmla="*/ 352162 w 869783"/>
                    <a:gd name="connsiteY0" fmla="*/ 0 h 806450"/>
                    <a:gd name="connsiteX1" fmla="*/ 817395 w 869783"/>
                    <a:gd name="connsiteY1" fmla="*/ 52388 h 806450"/>
                    <a:gd name="connsiteX2" fmla="*/ 869783 w 869783"/>
                    <a:gd name="connsiteY2" fmla="*/ 279400 h 806450"/>
                    <a:gd name="connsiteX3" fmla="*/ 28312 w 869783"/>
                    <a:gd name="connsiteY3" fmla="*/ 806450 h 806450"/>
                    <a:gd name="connsiteX4" fmla="*/ 352162 w 869783"/>
                    <a:gd name="connsiteY4" fmla="*/ 0 h 806450"/>
                    <a:gd name="connsiteX0" fmla="*/ 459981 w 977602"/>
                    <a:gd name="connsiteY0" fmla="*/ 0 h 806450"/>
                    <a:gd name="connsiteX1" fmla="*/ 925214 w 977602"/>
                    <a:gd name="connsiteY1" fmla="*/ 52388 h 806450"/>
                    <a:gd name="connsiteX2" fmla="*/ 977602 w 977602"/>
                    <a:gd name="connsiteY2" fmla="*/ 279400 h 806450"/>
                    <a:gd name="connsiteX3" fmla="*/ 136131 w 977602"/>
                    <a:gd name="connsiteY3" fmla="*/ 806450 h 806450"/>
                    <a:gd name="connsiteX4" fmla="*/ 459981 w 977602"/>
                    <a:gd name="connsiteY4" fmla="*/ 0 h 806450"/>
                    <a:gd name="connsiteX0" fmla="*/ 459981 w 977602"/>
                    <a:gd name="connsiteY0" fmla="*/ 0 h 806450"/>
                    <a:gd name="connsiteX1" fmla="*/ 925214 w 977602"/>
                    <a:gd name="connsiteY1" fmla="*/ 52388 h 806450"/>
                    <a:gd name="connsiteX2" fmla="*/ 977602 w 977602"/>
                    <a:gd name="connsiteY2" fmla="*/ 279400 h 806450"/>
                    <a:gd name="connsiteX3" fmla="*/ 136131 w 977602"/>
                    <a:gd name="connsiteY3" fmla="*/ 806450 h 806450"/>
                    <a:gd name="connsiteX4" fmla="*/ 459981 w 977602"/>
                    <a:gd name="connsiteY4" fmla="*/ 0 h 806450"/>
                    <a:gd name="connsiteX0" fmla="*/ 459981 w 925214"/>
                    <a:gd name="connsiteY0" fmla="*/ 0 h 806450"/>
                    <a:gd name="connsiteX1" fmla="*/ 925214 w 925214"/>
                    <a:gd name="connsiteY1" fmla="*/ 52388 h 806450"/>
                    <a:gd name="connsiteX2" fmla="*/ 136131 w 925214"/>
                    <a:gd name="connsiteY2" fmla="*/ 806450 h 806450"/>
                    <a:gd name="connsiteX3" fmla="*/ 459981 w 925214"/>
                    <a:gd name="connsiteY3" fmla="*/ 0 h 806450"/>
                    <a:gd name="connsiteX0" fmla="*/ 459981 w 925214"/>
                    <a:gd name="connsiteY0" fmla="*/ 0 h 806450"/>
                    <a:gd name="connsiteX1" fmla="*/ 925214 w 925214"/>
                    <a:gd name="connsiteY1" fmla="*/ 52388 h 806450"/>
                    <a:gd name="connsiteX2" fmla="*/ 136131 w 925214"/>
                    <a:gd name="connsiteY2" fmla="*/ 806450 h 806450"/>
                    <a:gd name="connsiteX3" fmla="*/ 459981 w 925214"/>
                    <a:gd name="connsiteY3" fmla="*/ 0 h 806450"/>
                    <a:gd name="connsiteX0" fmla="*/ 459981 w 1022814"/>
                    <a:gd name="connsiteY0" fmla="*/ 0 h 806450"/>
                    <a:gd name="connsiteX1" fmla="*/ 925214 w 1022814"/>
                    <a:gd name="connsiteY1" fmla="*/ 52388 h 806450"/>
                    <a:gd name="connsiteX2" fmla="*/ 136131 w 1022814"/>
                    <a:gd name="connsiteY2" fmla="*/ 806450 h 806450"/>
                    <a:gd name="connsiteX3" fmla="*/ 459981 w 1022814"/>
                    <a:gd name="connsiteY3" fmla="*/ 0 h 806450"/>
                    <a:gd name="connsiteX0" fmla="*/ 459981 w 925214"/>
                    <a:gd name="connsiteY0" fmla="*/ 0 h 868036"/>
                    <a:gd name="connsiteX1" fmla="*/ 925214 w 925214"/>
                    <a:gd name="connsiteY1" fmla="*/ 52388 h 868036"/>
                    <a:gd name="connsiteX2" fmla="*/ 339427 w 925214"/>
                    <a:gd name="connsiteY2" fmla="*/ 717550 h 868036"/>
                    <a:gd name="connsiteX3" fmla="*/ 136131 w 925214"/>
                    <a:gd name="connsiteY3" fmla="*/ 806450 h 868036"/>
                    <a:gd name="connsiteX4" fmla="*/ 459981 w 925214"/>
                    <a:gd name="connsiteY4" fmla="*/ 0 h 868036"/>
                    <a:gd name="connsiteX0" fmla="*/ 459981 w 925214"/>
                    <a:gd name="connsiteY0" fmla="*/ 0 h 806450"/>
                    <a:gd name="connsiteX1" fmla="*/ 925214 w 925214"/>
                    <a:gd name="connsiteY1" fmla="*/ 52388 h 806450"/>
                    <a:gd name="connsiteX2" fmla="*/ 339427 w 925214"/>
                    <a:gd name="connsiteY2" fmla="*/ 717550 h 806450"/>
                    <a:gd name="connsiteX3" fmla="*/ 136131 w 925214"/>
                    <a:gd name="connsiteY3" fmla="*/ 806450 h 806450"/>
                    <a:gd name="connsiteX4" fmla="*/ 459981 w 925214"/>
                    <a:gd name="connsiteY4" fmla="*/ 0 h 806450"/>
                    <a:gd name="connsiteX0" fmla="*/ 459981 w 925214"/>
                    <a:gd name="connsiteY0" fmla="*/ 0 h 806450"/>
                    <a:gd name="connsiteX1" fmla="*/ 925214 w 925214"/>
                    <a:gd name="connsiteY1" fmla="*/ 52388 h 806450"/>
                    <a:gd name="connsiteX2" fmla="*/ 339427 w 925214"/>
                    <a:gd name="connsiteY2" fmla="*/ 717550 h 806450"/>
                    <a:gd name="connsiteX3" fmla="*/ 136131 w 925214"/>
                    <a:gd name="connsiteY3" fmla="*/ 806450 h 806450"/>
                    <a:gd name="connsiteX4" fmla="*/ 459981 w 925214"/>
                    <a:gd name="connsiteY4" fmla="*/ 0 h 806450"/>
                    <a:gd name="connsiteX0" fmla="*/ 459981 w 925214"/>
                    <a:gd name="connsiteY0" fmla="*/ 0 h 806450"/>
                    <a:gd name="connsiteX1" fmla="*/ 925214 w 925214"/>
                    <a:gd name="connsiteY1" fmla="*/ 52388 h 806450"/>
                    <a:gd name="connsiteX2" fmla="*/ 339427 w 925214"/>
                    <a:gd name="connsiteY2" fmla="*/ 717550 h 806450"/>
                    <a:gd name="connsiteX3" fmla="*/ 136131 w 925214"/>
                    <a:gd name="connsiteY3" fmla="*/ 806450 h 806450"/>
                    <a:gd name="connsiteX4" fmla="*/ 459981 w 925214"/>
                    <a:gd name="connsiteY4" fmla="*/ 0 h 806450"/>
                    <a:gd name="connsiteX0" fmla="*/ 459981 w 1032794"/>
                    <a:gd name="connsiteY0" fmla="*/ 0 h 806450"/>
                    <a:gd name="connsiteX1" fmla="*/ 925214 w 1032794"/>
                    <a:gd name="connsiteY1" fmla="*/ 52388 h 806450"/>
                    <a:gd name="connsiteX2" fmla="*/ 339427 w 1032794"/>
                    <a:gd name="connsiteY2" fmla="*/ 717550 h 806450"/>
                    <a:gd name="connsiteX3" fmla="*/ 136131 w 1032794"/>
                    <a:gd name="connsiteY3" fmla="*/ 806450 h 806450"/>
                    <a:gd name="connsiteX4" fmla="*/ 459981 w 1032794"/>
                    <a:gd name="connsiteY4" fmla="*/ 0 h 806450"/>
                    <a:gd name="connsiteX0" fmla="*/ 459981 w 971005"/>
                    <a:gd name="connsiteY0" fmla="*/ 0 h 806450"/>
                    <a:gd name="connsiteX1" fmla="*/ 849014 w 971005"/>
                    <a:gd name="connsiteY1" fmla="*/ 52388 h 806450"/>
                    <a:gd name="connsiteX2" fmla="*/ 339427 w 971005"/>
                    <a:gd name="connsiteY2" fmla="*/ 717550 h 806450"/>
                    <a:gd name="connsiteX3" fmla="*/ 136131 w 971005"/>
                    <a:gd name="connsiteY3" fmla="*/ 806450 h 806450"/>
                    <a:gd name="connsiteX4" fmla="*/ 459981 w 971005"/>
                    <a:gd name="connsiteY4" fmla="*/ 0 h 806450"/>
                    <a:gd name="connsiteX0" fmla="*/ 459981 w 1031901"/>
                    <a:gd name="connsiteY0" fmla="*/ 0 h 806450"/>
                    <a:gd name="connsiteX1" fmla="*/ 849014 w 1031901"/>
                    <a:gd name="connsiteY1" fmla="*/ 52388 h 806450"/>
                    <a:gd name="connsiteX2" fmla="*/ 339427 w 1031901"/>
                    <a:gd name="connsiteY2" fmla="*/ 717550 h 806450"/>
                    <a:gd name="connsiteX3" fmla="*/ 136131 w 1031901"/>
                    <a:gd name="connsiteY3" fmla="*/ 806450 h 806450"/>
                    <a:gd name="connsiteX4" fmla="*/ 459981 w 1031901"/>
                    <a:gd name="connsiteY4" fmla="*/ 0 h 806450"/>
                    <a:gd name="connsiteX0" fmla="*/ 459981 w 1032823"/>
                    <a:gd name="connsiteY0" fmla="*/ 0 h 806450"/>
                    <a:gd name="connsiteX1" fmla="*/ 849014 w 1032823"/>
                    <a:gd name="connsiteY1" fmla="*/ 52388 h 806450"/>
                    <a:gd name="connsiteX2" fmla="*/ 339427 w 1032823"/>
                    <a:gd name="connsiteY2" fmla="*/ 717550 h 806450"/>
                    <a:gd name="connsiteX3" fmla="*/ 136131 w 1032823"/>
                    <a:gd name="connsiteY3" fmla="*/ 806450 h 806450"/>
                    <a:gd name="connsiteX4" fmla="*/ 459981 w 1032823"/>
                    <a:gd name="connsiteY4" fmla="*/ 0 h 806450"/>
                    <a:gd name="connsiteX0" fmla="*/ 459981 w 1038485"/>
                    <a:gd name="connsiteY0" fmla="*/ 0 h 806450"/>
                    <a:gd name="connsiteX1" fmla="*/ 849014 w 1038485"/>
                    <a:gd name="connsiteY1" fmla="*/ 52388 h 806450"/>
                    <a:gd name="connsiteX2" fmla="*/ 339427 w 1038485"/>
                    <a:gd name="connsiteY2" fmla="*/ 717550 h 806450"/>
                    <a:gd name="connsiteX3" fmla="*/ 136131 w 1038485"/>
                    <a:gd name="connsiteY3" fmla="*/ 806450 h 806450"/>
                    <a:gd name="connsiteX4" fmla="*/ 459981 w 1038485"/>
                    <a:gd name="connsiteY4" fmla="*/ 0 h 806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8485" h="806450">
                      <a:moveTo>
                        <a:pt x="459981" y="0"/>
                      </a:moveTo>
                      <a:cubicBezTo>
                        <a:pt x="610297" y="50800"/>
                        <a:pt x="693936" y="34925"/>
                        <a:pt x="849014" y="52388"/>
                      </a:cubicBezTo>
                      <a:cubicBezTo>
                        <a:pt x="1267072" y="313267"/>
                        <a:pt x="947190" y="839523"/>
                        <a:pt x="339427" y="717550"/>
                      </a:cubicBezTo>
                      <a:cubicBezTo>
                        <a:pt x="279351" y="757502"/>
                        <a:pt x="282726" y="772054"/>
                        <a:pt x="136131" y="806450"/>
                      </a:cubicBezTo>
                      <a:cubicBezTo>
                        <a:pt x="-32144" y="704320"/>
                        <a:pt x="-152794" y="30692"/>
                        <a:pt x="459981" y="0"/>
                      </a:cubicBezTo>
                      <a:close/>
                    </a:path>
                  </a:pathLst>
                </a:custGeom>
                <a:solidFill>
                  <a:srgbClr val="F5C62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E1A13D4A-E1C2-485D-8316-AB76E8C4B6B0}"/>
                    </a:ext>
                  </a:extLst>
                </p:cNvPr>
                <p:cNvSpPr/>
                <p:nvPr/>
              </p:nvSpPr>
              <p:spPr>
                <a:xfrm>
                  <a:off x="6372724" y="1218509"/>
                  <a:ext cx="609600" cy="352425"/>
                </a:xfrm>
                <a:custGeom>
                  <a:avLst/>
                  <a:gdLst>
                    <a:gd name="connsiteX0" fmla="*/ 0 w 609600"/>
                    <a:gd name="connsiteY0" fmla="*/ 352425 h 352425"/>
                    <a:gd name="connsiteX1" fmla="*/ 138112 w 609600"/>
                    <a:gd name="connsiteY1" fmla="*/ 242888 h 352425"/>
                    <a:gd name="connsiteX2" fmla="*/ 442912 w 609600"/>
                    <a:gd name="connsiteY2" fmla="*/ 185738 h 352425"/>
                    <a:gd name="connsiteX3" fmla="*/ 609600 w 609600"/>
                    <a:gd name="connsiteY3" fmla="*/ 0 h 352425"/>
                    <a:gd name="connsiteX4" fmla="*/ 609600 w 609600"/>
                    <a:gd name="connsiteY4" fmla="*/ 0 h 352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9600" h="352425">
                      <a:moveTo>
                        <a:pt x="0" y="352425"/>
                      </a:moveTo>
                      <a:cubicBezTo>
                        <a:pt x="32146" y="311547"/>
                        <a:pt x="64293" y="270669"/>
                        <a:pt x="138112" y="242888"/>
                      </a:cubicBezTo>
                      <a:cubicBezTo>
                        <a:pt x="211931" y="215107"/>
                        <a:pt x="364331" y="226219"/>
                        <a:pt x="442912" y="185738"/>
                      </a:cubicBezTo>
                      <a:cubicBezTo>
                        <a:pt x="521493" y="145257"/>
                        <a:pt x="609600" y="0"/>
                        <a:pt x="609600" y="0"/>
                      </a:cubicBezTo>
                      <a:lnTo>
                        <a:pt x="609600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9343F6F5-E98E-AE07-C0B0-99B3CCBC7093}"/>
                  </a:ext>
                </a:extLst>
              </p:cNvPr>
              <p:cNvSpPr/>
              <p:nvPr/>
            </p:nvSpPr>
            <p:spPr>
              <a:xfrm flipV="1">
                <a:off x="6611144" y="1154082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083C1DBC-4E90-85F2-30D2-567D1A1C3F89}"/>
                  </a:ext>
                </a:extLst>
              </p:cNvPr>
              <p:cNvSpPr/>
              <p:nvPr/>
            </p:nvSpPr>
            <p:spPr>
              <a:xfrm flipV="1">
                <a:off x="6385159" y="1115889"/>
                <a:ext cx="45719" cy="592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954323A-7764-C26F-B01E-1C06578A9A71}"/>
                </a:ext>
              </a:extLst>
            </p:cNvPr>
            <p:cNvSpPr/>
            <p:nvPr/>
          </p:nvSpPr>
          <p:spPr>
            <a:xfrm rot="20512289">
              <a:off x="4006641" y="2896917"/>
              <a:ext cx="367380" cy="276763"/>
            </a:xfrm>
            <a:custGeom>
              <a:avLst/>
              <a:gdLst>
                <a:gd name="connsiteX0" fmla="*/ 185404 w 351106"/>
                <a:gd name="connsiteY0" fmla="*/ 254009 h 281512"/>
                <a:gd name="connsiteX1" fmla="*/ 1254 w 351106"/>
                <a:gd name="connsiteY1" fmla="*/ 273059 h 281512"/>
                <a:gd name="connsiteX2" fmla="*/ 102854 w 351106"/>
                <a:gd name="connsiteY2" fmla="*/ 133359 h 281512"/>
                <a:gd name="connsiteX3" fmla="*/ 71104 w 351106"/>
                <a:gd name="connsiteY3" fmla="*/ 9 h 281512"/>
                <a:gd name="connsiteX4" fmla="*/ 312404 w 351106"/>
                <a:gd name="connsiteY4" fmla="*/ 139709 h 281512"/>
                <a:gd name="connsiteX5" fmla="*/ 350504 w 351106"/>
                <a:gd name="connsiteY5" fmla="*/ 260359 h 281512"/>
                <a:gd name="connsiteX6" fmla="*/ 350504 w 351106"/>
                <a:gd name="connsiteY6" fmla="*/ 260359 h 281512"/>
                <a:gd name="connsiteX0" fmla="*/ 186055 w 351757"/>
                <a:gd name="connsiteY0" fmla="*/ 134149 h 161652"/>
                <a:gd name="connsiteX1" fmla="*/ 1905 w 351757"/>
                <a:gd name="connsiteY1" fmla="*/ 153199 h 161652"/>
                <a:gd name="connsiteX2" fmla="*/ 103505 w 351757"/>
                <a:gd name="connsiteY2" fmla="*/ 13499 h 161652"/>
                <a:gd name="connsiteX3" fmla="*/ 313055 w 351757"/>
                <a:gd name="connsiteY3" fmla="*/ 19849 h 161652"/>
                <a:gd name="connsiteX4" fmla="*/ 351155 w 351757"/>
                <a:gd name="connsiteY4" fmla="*/ 140499 h 161652"/>
                <a:gd name="connsiteX5" fmla="*/ 351155 w 351757"/>
                <a:gd name="connsiteY5" fmla="*/ 140499 h 161652"/>
                <a:gd name="connsiteX0" fmla="*/ 85863 w 251565"/>
                <a:gd name="connsiteY0" fmla="*/ 134149 h 140499"/>
                <a:gd name="connsiteX1" fmla="*/ 3313 w 251565"/>
                <a:gd name="connsiteY1" fmla="*/ 13499 h 140499"/>
                <a:gd name="connsiteX2" fmla="*/ 212863 w 251565"/>
                <a:gd name="connsiteY2" fmla="*/ 19849 h 140499"/>
                <a:gd name="connsiteX3" fmla="*/ 250963 w 251565"/>
                <a:gd name="connsiteY3" fmla="*/ 140499 h 140499"/>
                <a:gd name="connsiteX4" fmla="*/ 250963 w 251565"/>
                <a:gd name="connsiteY4" fmla="*/ 140499 h 140499"/>
                <a:gd name="connsiteX0" fmla="*/ 208210 w 373912"/>
                <a:gd name="connsiteY0" fmla="*/ 134149 h 156875"/>
                <a:gd name="connsiteX1" fmla="*/ 125660 w 373912"/>
                <a:gd name="connsiteY1" fmla="*/ 13499 h 156875"/>
                <a:gd name="connsiteX2" fmla="*/ 335210 w 373912"/>
                <a:gd name="connsiteY2" fmla="*/ 19849 h 156875"/>
                <a:gd name="connsiteX3" fmla="*/ 373310 w 373912"/>
                <a:gd name="connsiteY3" fmla="*/ 140499 h 156875"/>
                <a:gd name="connsiteX4" fmla="*/ 373310 w 373912"/>
                <a:gd name="connsiteY4" fmla="*/ 140499 h 156875"/>
                <a:gd name="connsiteX0" fmla="*/ 219443 w 385145"/>
                <a:gd name="connsiteY0" fmla="*/ 126443 h 147842"/>
                <a:gd name="connsiteX1" fmla="*/ 136893 w 385145"/>
                <a:gd name="connsiteY1" fmla="*/ 5793 h 147842"/>
                <a:gd name="connsiteX2" fmla="*/ 346443 w 385145"/>
                <a:gd name="connsiteY2" fmla="*/ 12143 h 147842"/>
                <a:gd name="connsiteX3" fmla="*/ 384543 w 385145"/>
                <a:gd name="connsiteY3" fmla="*/ 132793 h 147842"/>
                <a:gd name="connsiteX4" fmla="*/ 384543 w 385145"/>
                <a:gd name="connsiteY4" fmla="*/ 132793 h 147842"/>
                <a:gd name="connsiteX0" fmla="*/ 197065 w 362767"/>
                <a:gd name="connsiteY0" fmla="*/ 146197 h 171818"/>
                <a:gd name="connsiteX1" fmla="*/ 114515 w 362767"/>
                <a:gd name="connsiteY1" fmla="*/ 25547 h 171818"/>
                <a:gd name="connsiteX2" fmla="*/ 324065 w 362767"/>
                <a:gd name="connsiteY2" fmla="*/ 31897 h 171818"/>
                <a:gd name="connsiteX3" fmla="*/ 362165 w 362767"/>
                <a:gd name="connsiteY3" fmla="*/ 152547 h 171818"/>
                <a:gd name="connsiteX4" fmla="*/ 362165 w 362767"/>
                <a:gd name="connsiteY4" fmla="*/ 152547 h 171818"/>
                <a:gd name="connsiteX0" fmla="*/ 115137 w 280839"/>
                <a:gd name="connsiteY0" fmla="*/ 125814 h 132164"/>
                <a:gd name="connsiteX1" fmla="*/ 8777 w 280839"/>
                <a:gd name="connsiteY1" fmla="*/ 13896 h 132164"/>
                <a:gd name="connsiteX2" fmla="*/ 32587 w 280839"/>
                <a:gd name="connsiteY2" fmla="*/ 5164 h 132164"/>
                <a:gd name="connsiteX3" fmla="*/ 242137 w 280839"/>
                <a:gd name="connsiteY3" fmla="*/ 11514 h 132164"/>
                <a:gd name="connsiteX4" fmla="*/ 280237 w 280839"/>
                <a:gd name="connsiteY4" fmla="*/ 132164 h 132164"/>
                <a:gd name="connsiteX5" fmla="*/ 280237 w 280839"/>
                <a:gd name="connsiteY5" fmla="*/ 132164 h 132164"/>
                <a:gd name="connsiteX0" fmla="*/ 109017 w 274719"/>
                <a:gd name="connsiteY0" fmla="*/ 127715 h 134065"/>
                <a:gd name="connsiteX1" fmla="*/ 2657 w 274719"/>
                <a:gd name="connsiteY1" fmla="*/ 15797 h 134065"/>
                <a:gd name="connsiteX2" fmla="*/ 236017 w 274719"/>
                <a:gd name="connsiteY2" fmla="*/ 13415 h 134065"/>
                <a:gd name="connsiteX3" fmla="*/ 274117 w 274719"/>
                <a:gd name="connsiteY3" fmla="*/ 134065 h 134065"/>
                <a:gd name="connsiteX4" fmla="*/ 274117 w 274719"/>
                <a:gd name="connsiteY4" fmla="*/ 134065 h 134065"/>
                <a:gd name="connsiteX0" fmla="*/ 83511 w 248650"/>
                <a:gd name="connsiteY0" fmla="*/ 127715 h 134065"/>
                <a:gd name="connsiteX1" fmla="*/ 3345 w 248650"/>
                <a:gd name="connsiteY1" fmla="*/ 15797 h 134065"/>
                <a:gd name="connsiteX2" fmla="*/ 210511 w 248650"/>
                <a:gd name="connsiteY2" fmla="*/ 13415 h 134065"/>
                <a:gd name="connsiteX3" fmla="*/ 248611 w 248650"/>
                <a:gd name="connsiteY3" fmla="*/ 134065 h 134065"/>
                <a:gd name="connsiteX4" fmla="*/ 248611 w 248650"/>
                <a:gd name="connsiteY4" fmla="*/ 134065 h 134065"/>
                <a:gd name="connsiteX0" fmla="*/ 217091 w 382230"/>
                <a:gd name="connsiteY0" fmla="*/ 127715 h 145319"/>
                <a:gd name="connsiteX1" fmla="*/ 136925 w 382230"/>
                <a:gd name="connsiteY1" fmla="*/ 15797 h 145319"/>
                <a:gd name="connsiteX2" fmla="*/ 344091 w 382230"/>
                <a:gd name="connsiteY2" fmla="*/ 13415 h 145319"/>
                <a:gd name="connsiteX3" fmla="*/ 382191 w 382230"/>
                <a:gd name="connsiteY3" fmla="*/ 134065 h 145319"/>
                <a:gd name="connsiteX4" fmla="*/ 382191 w 382230"/>
                <a:gd name="connsiteY4" fmla="*/ 134065 h 145319"/>
                <a:gd name="connsiteX0" fmla="*/ 229519 w 394658"/>
                <a:gd name="connsiteY0" fmla="*/ 127715 h 142655"/>
                <a:gd name="connsiteX1" fmla="*/ 149353 w 394658"/>
                <a:gd name="connsiteY1" fmla="*/ 15797 h 142655"/>
                <a:gd name="connsiteX2" fmla="*/ 356519 w 394658"/>
                <a:gd name="connsiteY2" fmla="*/ 13415 h 142655"/>
                <a:gd name="connsiteX3" fmla="*/ 394619 w 394658"/>
                <a:gd name="connsiteY3" fmla="*/ 134065 h 142655"/>
                <a:gd name="connsiteX4" fmla="*/ 394619 w 394658"/>
                <a:gd name="connsiteY4" fmla="*/ 134065 h 142655"/>
                <a:gd name="connsiteX0" fmla="*/ 202280 w 367419"/>
                <a:gd name="connsiteY0" fmla="*/ 127715 h 149919"/>
                <a:gd name="connsiteX1" fmla="*/ 122114 w 367419"/>
                <a:gd name="connsiteY1" fmla="*/ 15797 h 149919"/>
                <a:gd name="connsiteX2" fmla="*/ 329280 w 367419"/>
                <a:gd name="connsiteY2" fmla="*/ 13415 h 149919"/>
                <a:gd name="connsiteX3" fmla="*/ 367380 w 367419"/>
                <a:gd name="connsiteY3" fmla="*/ 134065 h 149919"/>
                <a:gd name="connsiteX4" fmla="*/ 367380 w 367419"/>
                <a:gd name="connsiteY4" fmla="*/ 134065 h 149919"/>
                <a:gd name="connsiteX0" fmla="*/ 202280 w 367380"/>
                <a:gd name="connsiteY0" fmla="*/ 113364 h 135568"/>
                <a:gd name="connsiteX1" fmla="*/ 122114 w 367380"/>
                <a:gd name="connsiteY1" fmla="*/ 1446 h 135568"/>
                <a:gd name="connsiteX2" fmla="*/ 367380 w 367380"/>
                <a:gd name="connsiteY2" fmla="*/ 119714 h 135568"/>
                <a:gd name="connsiteX3" fmla="*/ 367380 w 367380"/>
                <a:gd name="connsiteY3" fmla="*/ 119714 h 135568"/>
                <a:gd name="connsiteX0" fmla="*/ 202280 w 367380"/>
                <a:gd name="connsiteY0" fmla="*/ 212327 h 234531"/>
                <a:gd name="connsiteX1" fmla="*/ 122114 w 367380"/>
                <a:gd name="connsiteY1" fmla="*/ 100409 h 234531"/>
                <a:gd name="connsiteX2" fmla="*/ 367380 w 367380"/>
                <a:gd name="connsiteY2" fmla="*/ 218677 h 234531"/>
                <a:gd name="connsiteX3" fmla="*/ 367380 w 367380"/>
                <a:gd name="connsiteY3" fmla="*/ 218677 h 234531"/>
                <a:gd name="connsiteX0" fmla="*/ 202280 w 367380"/>
                <a:gd name="connsiteY0" fmla="*/ 239002 h 261206"/>
                <a:gd name="connsiteX1" fmla="*/ 122114 w 367380"/>
                <a:gd name="connsiteY1" fmla="*/ 127084 h 261206"/>
                <a:gd name="connsiteX2" fmla="*/ 367380 w 367380"/>
                <a:gd name="connsiteY2" fmla="*/ 245352 h 261206"/>
                <a:gd name="connsiteX3" fmla="*/ 367380 w 367380"/>
                <a:gd name="connsiteY3" fmla="*/ 245352 h 261206"/>
                <a:gd name="connsiteX0" fmla="*/ 202280 w 367380"/>
                <a:gd name="connsiteY0" fmla="*/ 254559 h 276763"/>
                <a:gd name="connsiteX1" fmla="*/ 122114 w 367380"/>
                <a:gd name="connsiteY1" fmla="*/ 142641 h 276763"/>
                <a:gd name="connsiteX2" fmla="*/ 367380 w 367380"/>
                <a:gd name="connsiteY2" fmla="*/ 260909 h 276763"/>
                <a:gd name="connsiteX3" fmla="*/ 367380 w 367380"/>
                <a:gd name="connsiteY3" fmla="*/ 260909 h 276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380" h="276763">
                  <a:moveTo>
                    <a:pt x="202280" y="254559"/>
                  </a:moveTo>
                  <a:cubicBezTo>
                    <a:pt x="-156362" y="346634"/>
                    <a:pt x="58086" y="121210"/>
                    <a:pt x="122114" y="142641"/>
                  </a:cubicBezTo>
                  <a:cubicBezTo>
                    <a:pt x="-107544" y="60355"/>
                    <a:pt x="214582" y="-187427"/>
                    <a:pt x="367380" y="260909"/>
                  </a:cubicBezTo>
                  <a:lnTo>
                    <a:pt x="367380" y="260909"/>
                  </a:lnTo>
                </a:path>
              </a:pathLst>
            </a:custGeom>
            <a:solidFill>
              <a:srgbClr val="C2894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D687752-A150-3729-7820-EAE3C861A26E}"/>
              </a:ext>
            </a:extLst>
          </p:cNvPr>
          <p:cNvGrpSpPr/>
          <p:nvPr/>
        </p:nvGrpSpPr>
        <p:grpSpPr>
          <a:xfrm>
            <a:off x="9914744" y="1981397"/>
            <a:ext cx="833804" cy="719293"/>
            <a:chOff x="11229029" y="3406742"/>
            <a:chExt cx="833804" cy="719293"/>
          </a:xfrm>
        </p:grpSpPr>
        <p:sp>
          <p:nvSpPr>
            <p:cNvPr id="159" name="Rectangle 19">
              <a:extLst>
                <a:ext uri="{FF2B5EF4-FFF2-40B4-BE49-F238E27FC236}">
                  <a16:creationId xmlns:a16="http://schemas.microsoft.com/office/drawing/2014/main" id="{BE11B8DC-3F50-8809-D31B-3D48FB8A8065}"/>
                </a:ext>
              </a:extLst>
            </p:cNvPr>
            <p:cNvSpPr/>
            <p:nvPr/>
          </p:nvSpPr>
          <p:spPr>
            <a:xfrm>
              <a:off x="11327967" y="3697960"/>
              <a:ext cx="648417" cy="338691"/>
            </a:xfrm>
            <a:custGeom>
              <a:avLst/>
              <a:gdLst>
                <a:gd name="connsiteX0" fmla="*/ 0 w 215029"/>
                <a:gd name="connsiteY0" fmla="*/ 0 h 114594"/>
                <a:gd name="connsiteX1" fmla="*/ 215029 w 215029"/>
                <a:gd name="connsiteY1" fmla="*/ 0 h 114594"/>
                <a:gd name="connsiteX2" fmla="*/ 215029 w 215029"/>
                <a:gd name="connsiteY2" fmla="*/ 114594 h 114594"/>
                <a:gd name="connsiteX3" fmla="*/ 0 w 215029"/>
                <a:gd name="connsiteY3" fmla="*/ 114594 h 114594"/>
                <a:gd name="connsiteX4" fmla="*/ 0 w 215029"/>
                <a:gd name="connsiteY4" fmla="*/ 0 h 114594"/>
                <a:gd name="connsiteX0" fmla="*/ 0 w 310279"/>
                <a:gd name="connsiteY0" fmla="*/ 61912 h 114594"/>
                <a:gd name="connsiteX1" fmla="*/ 310279 w 310279"/>
                <a:gd name="connsiteY1" fmla="*/ 0 h 114594"/>
                <a:gd name="connsiteX2" fmla="*/ 310279 w 310279"/>
                <a:gd name="connsiteY2" fmla="*/ 114594 h 114594"/>
                <a:gd name="connsiteX3" fmla="*/ 95250 w 310279"/>
                <a:gd name="connsiteY3" fmla="*/ 114594 h 114594"/>
                <a:gd name="connsiteX4" fmla="*/ 0 w 310279"/>
                <a:gd name="connsiteY4" fmla="*/ 61912 h 114594"/>
                <a:gd name="connsiteX0" fmla="*/ 161925 w 472204"/>
                <a:gd name="connsiteY0" fmla="*/ 61912 h 169363"/>
                <a:gd name="connsiteX1" fmla="*/ 472204 w 472204"/>
                <a:gd name="connsiteY1" fmla="*/ 0 h 169363"/>
                <a:gd name="connsiteX2" fmla="*/ 472204 w 472204"/>
                <a:gd name="connsiteY2" fmla="*/ 114594 h 169363"/>
                <a:gd name="connsiteX3" fmla="*/ 0 w 472204"/>
                <a:gd name="connsiteY3" fmla="*/ 169363 h 169363"/>
                <a:gd name="connsiteX4" fmla="*/ 161925 w 472204"/>
                <a:gd name="connsiteY4" fmla="*/ 61912 h 169363"/>
                <a:gd name="connsiteX0" fmla="*/ 161925 w 598411"/>
                <a:gd name="connsiteY0" fmla="*/ 61912 h 174125"/>
                <a:gd name="connsiteX1" fmla="*/ 472204 w 598411"/>
                <a:gd name="connsiteY1" fmla="*/ 0 h 174125"/>
                <a:gd name="connsiteX2" fmla="*/ 598411 w 598411"/>
                <a:gd name="connsiteY2" fmla="*/ 174125 h 174125"/>
                <a:gd name="connsiteX3" fmla="*/ 0 w 598411"/>
                <a:gd name="connsiteY3" fmla="*/ 169363 h 174125"/>
                <a:gd name="connsiteX4" fmla="*/ 161925 w 598411"/>
                <a:gd name="connsiteY4" fmla="*/ 61912 h 174125"/>
                <a:gd name="connsiteX0" fmla="*/ 161925 w 598411"/>
                <a:gd name="connsiteY0" fmla="*/ 9524 h 121737"/>
                <a:gd name="connsiteX1" fmla="*/ 538879 w 598411"/>
                <a:gd name="connsiteY1" fmla="*/ 0 h 121737"/>
                <a:gd name="connsiteX2" fmla="*/ 598411 w 598411"/>
                <a:gd name="connsiteY2" fmla="*/ 121737 h 121737"/>
                <a:gd name="connsiteX3" fmla="*/ 0 w 598411"/>
                <a:gd name="connsiteY3" fmla="*/ 116975 h 121737"/>
                <a:gd name="connsiteX4" fmla="*/ 161925 w 598411"/>
                <a:gd name="connsiteY4" fmla="*/ 9524 h 121737"/>
                <a:gd name="connsiteX0" fmla="*/ 161925 w 598411"/>
                <a:gd name="connsiteY0" fmla="*/ 9524 h 121737"/>
                <a:gd name="connsiteX1" fmla="*/ 538879 w 598411"/>
                <a:gd name="connsiteY1" fmla="*/ 0 h 121737"/>
                <a:gd name="connsiteX2" fmla="*/ 598411 w 598411"/>
                <a:gd name="connsiteY2" fmla="*/ 121737 h 121737"/>
                <a:gd name="connsiteX3" fmla="*/ 0 w 598411"/>
                <a:gd name="connsiteY3" fmla="*/ 97925 h 121737"/>
                <a:gd name="connsiteX4" fmla="*/ 161925 w 598411"/>
                <a:gd name="connsiteY4" fmla="*/ 9524 h 121737"/>
                <a:gd name="connsiteX0" fmla="*/ 161925 w 612699"/>
                <a:gd name="connsiteY0" fmla="*/ 9524 h 100306"/>
                <a:gd name="connsiteX1" fmla="*/ 538879 w 612699"/>
                <a:gd name="connsiteY1" fmla="*/ 0 h 100306"/>
                <a:gd name="connsiteX2" fmla="*/ 612699 w 612699"/>
                <a:gd name="connsiteY2" fmla="*/ 100306 h 100306"/>
                <a:gd name="connsiteX3" fmla="*/ 0 w 612699"/>
                <a:gd name="connsiteY3" fmla="*/ 97925 h 100306"/>
                <a:gd name="connsiteX4" fmla="*/ 161925 w 612699"/>
                <a:gd name="connsiteY4" fmla="*/ 9524 h 100306"/>
                <a:gd name="connsiteX0" fmla="*/ 161925 w 612699"/>
                <a:gd name="connsiteY0" fmla="*/ 0 h 90782"/>
                <a:gd name="connsiteX1" fmla="*/ 541260 w 612699"/>
                <a:gd name="connsiteY1" fmla="*/ 1 h 90782"/>
                <a:gd name="connsiteX2" fmla="*/ 612699 w 612699"/>
                <a:gd name="connsiteY2" fmla="*/ 90782 h 90782"/>
                <a:gd name="connsiteX3" fmla="*/ 0 w 612699"/>
                <a:gd name="connsiteY3" fmla="*/ 88401 h 90782"/>
                <a:gd name="connsiteX4" fmla="*/ 161925 w 612699"/>
                <a:gd name="connsiteY4" fmla="*/ 0 h 90782"/>
                <a:gd name="connsiteX0" fmla="*/ 161925 w 612699"/>
                <a:gd name="connsiteY0" fmla="*/ 77257 h 168039"/>
                <a:gd name="connsiteX1" fmla="*/ 541260 w 612699"/>
                <a:gd name="connsiteY1" fmla="*/ 77258 h 168039"/>
                <a:gd name="connsiteX2" fmla="*/ 612699 w 612699"/>
                <a:gd name="connsiteY2" fmla="*/ 168039 h 168039"/>
                <a:gd name="connsiteX3" fmla="*/ 0 w 612699"/>
                <a:gd name="connsiteY3" fmla="*/ 165658 h 168039"/>
                <a:gd name="connsiteX4" fmla="*/ 161925 w 612699"/>
                <a:gd name="connsiteY4" fmla="*/ 77257 h 168039"/>
                <a:gd name="connsiteX0" fmla="*/ 161925 w 612699"/>
                <a:gd name="connsiteY0" fmla="*/ 87693 h 178475"/>
                <a:gd name="connsiteX1" fmla="*/ 541260 w 612699"/>
                <a:gd name="connsiteY1" fmla="*/ 87694 h 178475"/>
                <a:gd name="connsiteX2" fmla="*/ 612699 w 612699"/>
                <a:gd name="connsiteY2" fmla="*/ 178475 h 178475"/>
                <a:gd name="connsiteX3" fmla="*/ 0 w 612699"/>
                <a:gd name="connsiteY3" fmla="*/ 176094 h 178475"/>
                <a:gd name="connsiteX4" fmla="*/ 161925 w 612699"/>
                <a:gd name="connsiteY4" fmla="*/ 87693 h 178475"/>
                <a:gd name="connsiteX0" fmla="*/ 161925 w 629367"/>
                <a:gd name="connsiteY0" fmla="*/ 87693 h 178475"/>
                <a:gd name="connsiteX1" fmla="*/ 541260 w 629367"/>
                <a:gd name="connsiteY1" fmla="*/ 87694 h 178475"/>
                <a:gd name="connsiteX2" fmla="*/ 629367 w 629367"/>
                <a:gd name="connsiteY2" fmla="*/ 178475 h 178475"/>
                <a:gd name="connsiteX3" fmla="*/ 0 w 629367"/>
                <a:gd name="connsiteY3" fmla="*/ 176094 h 178475"/>
                <a:gd name="connsiteX4" fmla="*/ 161925 w 629367"/>
                <a:gd name="connsiteY4" fmla="*/ 87693 h 178475"/>
                <a:gd name="connsiteX0" fmla="*/ 161925 w 629367"/>
                <a:gd name="connsiteY0" fmla="*/ 87693 h 178475"/>
                <a:gd name="connsiteX1" fmla="*/ 541260 w 629367"/>
                <a:gd name="connsiteY1" fmla="*/ 87694 h 178475"/>
                <a:gd name="connsiteX2" fmla="*/ 629367 w 629367"/>
                <a:gd name="connsiteY2" fmla="*/ 178475 h 178475"/>
                <a:gd name="connsiteX3" fmla="*/ 0 w 629367"/>
                <a:gd name="connsiteY3" fmla="*/ 176094 h 178475"/>
                <a:gd name="connsiteX4" fmla="*/ 161925 w 629367"/>
                <a:gd name="connsiteY4" fmla="*/ 87693 h 178475"/>
                <a:gd name="connsiteX0" fmla="*/ 161925 w 632409"/>
                <a:gd name="connsiteY0" fmla="*/ 87693 h 178475"/>
                <a:gd name="connsiteX1" fmla="*/ 541260 w 632409"/>
                <a:gd name="connsiteY1" fmla="*/ 87694 h 178475"/>
                <a:gd name="connsiteX2" fmla="*/ 629367 w 632409"/>
                <a:gd name="connsiteY2" fmla="*/ 178475 h 178475"/>
                <a:gd name="connsiteX3" fmla="*/ 0 w 632409"/>
                <a:gd name="connsiteY3" fmla="*/ 176094 h 178475"/>
                <a:gd name="connsiteX4" fmla="*/ 161925 w 632409"/>
                <a:gd name="connsiteY4" fmla="*/ 87693 h 178475"/>
                <a:gd name="connsiteX0" fmla="*/ 161925 w 632409"/>
                <a:gd name="connsiteY0" fmla="*/ 87693 h 178475"/>
                <a:gd name="connsiteX1" fmla="*/ 541260 w 632409"/>
                <a:gd name="connsiteY1" fmla="*/ 87694 h 178475"/>
                <a:gd name="connsiteX2" fmla="*/ 629367 w 632409"/>
                <a:gd name="connsiteY2" fmla="*/ 178475 h 178475"/>
                <a:gd name="connsiteX3" fmla="*/ 0 w 632409"/>
                <a:gd name="connsiteY3" fmla="*/ 176094 h 178475"/>
                <a:gd name="connsiteX4" fmla="*/ 161925 w 632409"/>
                <a:gd name="connsiteY4" fmla="*/ 87693 h 178475"/>
                <a:gd name="connsiteX0" fmla="*/ 161925 w 632409"/>
                <a:gd name="connsiteY0" fmla="*/ 87693 h 321880"/>
                <a:gd name="connsiteX1" fmla="*/ 541260 w 632409"/>
                <a:gd name="connsiteY1" fmla="*/ 87694 h 321880"/>
                <a:gd name="connsiteX2" fmla="*/ 629367 w 632409"/>
                <a:gd name="connsiteY2" fmla="*/ 178475 h 321880"/>
                <a:gd name="connsiteX3" fmla="*/ 0 w 632409"/>
                <a:gd name="connsiteY3" fmla="*/ 176094 h 321880"/>
                <a:gd name="connsiteX4" fmla="*/ 161925 w 632409"/>
                <a:gd name="connsiteY4" fmla="*/ 87693 h 321880"/>
                <a:gd name="connsiteX0" fmla="*/ 161925 w 632409"/>
                <a:gd name="connsiteY0" fmla="*/ 87693 h 337950"/>
                <a:gd name="connsiteX1" fmla="*/ 541260 w 632409"/>
                <a:gd name="connsiteY1" fmla="*/ 87694 h 337950"/>
                <a:gd name="connsiteX2" fmla="*/ 629367 w 632409"/>
                <a:gd name="connsiteY2" fmla="*/ 178475 h 337950"/>
                <a:gd name="connsiteX3" fmla="*/ 0 w 632409"/>
                <a:gd name="connsiteY3" fmla="*/ 176094 h 337950"/>
                <a:gd name="connsiteX4" fmla="*/ 161925 w 632409"/>
                <a:gd name="connsiteY4" fmla="*/ 87693 h 337950"/>
                <a:gd name="connsiteX0" fmla="*/ 161925 w 631654"/>
                <a:gd name="connsiteY0" fmla="*/ 87693 h 337950"/>
                <a:gd name="connsiteX1" fmla="*/ 541260 w 631654"/>
                <a:gd name="connsiteY1" fmla="*/ 87694 h 337950"/>
                <a:gd name="connsiteX2" fmla="*/ 629367 w 631654"/>
                <a:gd name="connsiteY2" fmla="*/ 178475 h 337950"/>
                <a:gd name="connsiteX3" fmla="*/ 0 w 631654"/>
                <a:gd name="connsiteY3" fmla="*/ 176094 h 337950"/>
                <a:gd name="connsiteX4" fmla="*/ 161925 w 631654"/>
                <a:gd name="connsiteY4" fmla="*/ 87693 h 337950"/>
                <a:gd name="connsiteX0" fmla="*/ 161925 w 629367"/>
                <a:gd name="connsiteY0" fmla="*/ 87693 h 337950"/>
                <a:gd name="connsiteX1" fmla="*/ 541260 w 629367"/>
                <a:gd name="connsiteY1" fmla="*/ 87694 h 337950"/>
                <a:gd name="connsiteX2" fmla="*/ 629367 w 629367"/>
                <a:gd name="connsiteY2" fmla="*/ 178475 h 337950"/>
                <a:gd name="connsiteX3" fmla="*/ 0 w 629367"/>
                <a:gd name="connsiteY3" fmla="*/ 176094 h 337950"/>
                <a:gd name="connsiteX4" fmla="*/ 161925 w 629367"/>
                <a:gd name="connsiteY4" fmla="*/ 87693 h 337950"/>
                <a:gd name="connsiteX0" fmla="*/ 161925 w 629367"/>
                <a:gd name="connsiteY0" fmla="*/ 87693 h 337950"/>
                <a:gd name="connsiteX1" fmla="*/ 541260 w 629367"/>
                <a:gd name="connsiteY1" fmla="*/ 87694 h 337950"/>
                <a:gd name="connsiteX2" fmla="*/ 629367 w 629367"/>
                <a:gd name="connsiteY2" fmla="*/ 178475 h 337950"/>
                <a:gd name="connsiteX3" fmla="*/ 0 w 629367"/>
                <a:gd name="connsiteY3" fmla="*/ 176094 h 337950"/>
                <a:gd name="connsiteX4" fmla="*/ 161925 w 629367"/>
                <a:gd name="connsiteY4" fmla="*/ 87693 h 337950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417" h="338691">
                  <a:moveTo>
                    <a:pt x="161925" y="87693"/>
                  </a:moveTo>
                  <a:cubicBezTo>
                    <a:pt x="316945" y="-86138"/>
                    <a:pt x="500540" y="44831"/>
                    <a:pt x="541260" y="87694"/>
                  </a:cubicBezTo>
                  <a:cubicBezTo>
                    <a:pt x="618253" y="113192"/>
                    <a:pt x="607141" y="152977"/>
                    <a:pt x="648417" y="180856"/>
                  </a:cubicBezTo>
                  <a:cubicBezTo>
                    <a:pt x="607697" y="246737"/>
                    <a:pt x="243126" y="503119"/>
                    <a:pt x="0" y="176094"/>
                  </a:cubicBezTo>
                  <a:cubicBezTo>
                    <a:pt x="53975" y="146627"/>
                    <a:pt x="72231" y="100491"/>
                    <a:pt x="161925" y="87693"/>
                  </a:cubicBez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9">
              <a:extLst>
                <a:ext uri="{FF2B5EF4-FFF2-40B4-BE49-F238E27FC236}">
                  <a16:creationId xmlns:a16="http://schemas.microsoft.com/office/drawing/2014/main" id="{76E8E639-34A3-0CFC-7A88-A3A8D2045763}"/>
                </a:ext>
              </a:extLst>
            </p:cNvPr>
            <p:cNvSpPr/>
            <p:nvPr/>
          </p:nvSpPr>
          <p:spPr>
            <a:xfrm>
              <a:off x="11259269" y="3625817"/>
              <a:ext cx="648417" cy="338691"/>
            </a:xfrm>
            <a:custGeom>
              <a:avLst/>
              <a:gdLst>
                <a:gd name="connsiteX0" fmla="*/ 0 w 215029"/>
                <a:gd name="connsiteY0" fmla="*/ 0 h 114594"/>
                <a:gd name="connsiteX1" fmla="*/ 215029 w 215029"/>
                <a:gd name="connsiteY1" fmla="*/ 0 h 114594"/>
                <a:gd name="connsiteX2" fmla="*/ 215029 w 215029"/>
                <a:gd name="connsiteY2" fmla="*/ 114594 h 114594"/>
                <a:gd name="connsiteX3" fmla="*/ 0 w 215029"/>
                <a:gd name="connsiteY3" fmla="*/ 114594 h 114594"/>
                <a:gd name="connsiteX4" fmla="*/ 0 w 215029"/>
                <a:gd name="connsiteY4" fmla="*/ 0 h 114594"/>
                <a:gd name="connsiteX0" fmla="*/ 0 w 310279"/>
                <a:gd name="connsiteY0" fmla="*/ 61912 h 114594"/>
                <a:gd name="connsiteX1" fmla="*/ 310279 w 310279"/>
                <a:gd name="connsiteY1" fmla="*/ 0 h 114594"/>
                <a:gd name="connsiteX2" fmla="*/ 310279 w 310279"/>
                <a:gd name="connsiteY2" fmla="*/ 114594 h 114594"/>
                <a:gd name="connsiteX3" fmla="*/ 95250 w 310279"/>
                <a:gd name="connsiteY3" fmla="*/ 114594 h 114594"/>
                <a:gd name="connsiteX4" fmla="*/ 0 w 310279"/>
                <a:gd name="connsiteY4" fmla="*/ 61912 h 114594"/>
                <a:gd name="connsiteX0" fmla="*/ 161925 w 472204"/>
                <a:gd name="connsiteY0" fmla="*/ 61912 h 169363"/>
                <a:gd name="connsiteX1" fmla="*/ 472204 w 472204"/>
                <a:gd name="connsiteY1" fmla="*/ 0 h 169363"/>
                <a:gd name="connsiteX2" fmla="*/ 472204 w 472204"/>
                <a:gd name="connsiteY2" fmla="*/ 114594 h 169363"/>
                <a:gd name="connsiteX3" fmla="*/ 0 w 472204"/>
                <a:gd name="connsiteY3" fmla="*/ 169363 h 169363"/>
                <a:gd name="connsiteX4" fmla="*/ 161925 w 472204"/>
                <a:gd name="connsiteY4" fmla="*/ 61912 h 169363"/>
                <a:gd name="connsiteX0" fmla="*/ 161925 w 598411"/>
                <a:gd name="connsiteY0" fmla="*/ 61912 h 174125"/>
                <a:gd name="connsiteX1" fmla="*/ 472204 w 598411"/>
                <a:gd name="connsiteY1" fmla="*/ 0 h 174125"/>
                <a:gd name="connsiteX2" fmla="*/ 598411 w 598411"/>
                <a:gd name="connsiteY2" fmla="*/ 174125 h 174125"/>
                <a:gd name="connsiteX3" fmla="*/ 0 w 598411"/>
                <a:gd name="connsiteY3" fmla="*/ 169363 h 174125"/>
                <a:gd name="connsiteX4" fmla="*/ 161925 w 598411"/>
                <a:gd name="connsiteY4" fmla="*/ 61912 h 174125"/>
                <a:gd name="connsiteX0" fmla="*/ 161925 w 598411"/>
                <a:gd name="connsiteY0" fmla="*/ 9524 h 121737"/>
                <a:gd name="connsiteX1" fmla="*/ 538879 w 598411"/>
                <a:gd name="connsiteY1" fmla="*/ 0 h 121737"/>
                <a:gd name="connsiteX2" fmla="*/ 598411 w 598411"/>
                <a:gd name="connsiteY2" fmla="*/ 121737 h 121737"/>
                <a:gd name="connsiteX3" fmla="*/ 0 w 598411"/>
                <a:gd name="connsiteY3" fmla="*/ 116975 h 121737"/>
                <a:gd name="connsiteX4" fmla="*/ 161925 w 598411"/>
                <a:gd name="connsiteY4" fmla="*/ 9524 h 121737"/>
                <a:gd name="connsiteX0" fmla="*/ 161925 w 598411"/>
                <a:gd name="connsiteY0" fmla="*/ 9524 h 121737"/>
                <a:gd name="connsiteX1" fmla="*/ 538879 w 598411"/>
                <a:gd name="connsiteY1" fmla="*/ 0 h 121737"/>
                <a:gd name="connsiteX2" fmla="*/ 598411 w 598411"/>
                <a:gd name="connsiteY2" fmla="*/ 121737 h 121737"/>
                <a:gd name="connsiteX3" fmla="*/ 0 w 598411"/>
                <a:gd name="connsiteY3" fmla="*/ 97925 h 121737"/>
                <a:gd name="connsiteX4" fmla="*/ 161925 w 598411"/>
                <a:gd name="connsiteY4" fmla="*/ 9524 h 121737"/>
                <a:gd name="connsiteX0" fmla="*/ 161925 w 612699"/>
                <a:gd name="connsiteY0" fmla="*/ 9524 h 100306"/>
                <a:gd name="connsiteX1" fmla="*/ 538879 w 612699"/>
                <a:gd name="connsiteY1" fmla="*/ 0 h 100306"/>
                <a:gd name="connsiteX2" fmla="*/ 612699 w 612699"/>
                <a:gd name="connsiteY2" fmla="*/ 100306 h 100306"/>
                <a:gd name="connsiteX3" fmla="*/ 0 w 612699"/>
                <a:gd name="connsiteY3" fmla="*/ 97925 h 100306"/>
                <a:gd name="connsiteX4" fmla="*/ 161925 w 612699"/>
                <a:gd name="connsiteY4" fmla="*/ 9524 h 100306"/>
                <a:gd name="connsiteX0" fmla="*/ 161925 w 612699"/>
                <a:gd name="connsiteY0" fmla="*/ 0 h 90782"/>
                <a:gd name="connsiteX1" fmla="*/ 541260 w 612699"/>
                <a:gd name="connsiteY1" fmla="*/ 1 h 90782"/>
                <a:gd name="connsiteX2" fmla="*/ 612699 w 612699"/>
                <a:gd name="connsiteY2" fmla="*/ 90782 h 90782"/>
                <a:gd name="connsiteX3" fmla="*/ 0 w 612699"/>
                <a:gd name="connsiteY3" fmla="*/ 88401 h 90782"/>
                <a:gd name="connsiteX4" fmla="*/ 161925 w 612699"/>
                <a:gd name="connsiteY4" fmla="*/ 0 h 90782"/>
                <a:gd name="connsiteX0" fmla="*/ 161925 w 612699"/>
                <a:gd name="connsiteY0" fmla="*/ 77257 h 168039"/>
                <a:gd name="connsiteX1" fmla="*/ 541260 w 612699"/>
                <a:gd name="connsiteY1" fmla="*/ 77258 h 168039"/>
                <a:gd name="connsiteX2" fmla="*/ 612699 w 612699"/>
                <a:gd name="connsiteY2" fmla="*/ 168039 h 168039"/>
                <a:gd name="connsiteX3" fmla="*/ 0 w 612699"/>
                <a:gd name="connsiteY3" fmla="*/ 165658 h 168039"/>
                <a:gd name="connsiteX4" fmla="*/ 161925 w 612699"/>
                <a:gd name="connsiteY4" fmla="*/ 77257 h 168039"/>
                <a:gd name="connsiteX0" fmla="*/ 161925 w 612699"/>
                <a:gd name="connsiteY0" fmla="*/ 87693 h 178475"/>
                <a:gd name="connsiteX1" fmla="*/ 541260 w 612699"/>
                <a:gd name="connsiteY1" fmla="*/ 87694 h 178475"/>
                <a:gd name="connsiteX2" fmla="*/ 612699 w 612699"/>
                <a:gd name="connsiteY2" fmla="*/ 178475 h 178475"/>
                <a:gd name="connsiteX3" fmla="*/ 0 w 612699"/>
                <a:gd name="connsiteY3" fmla="*/ 176094 h 178475"/>
                <a:gd name="connsiteX4" fmla="*/ 161925 w 612699"/>
                <a:gd name="connsiteY4" fmla="*/ 87693 h 178475"/>
                <a:gd name="connsiteX0" fmla="*/ 161925 w 629367"/>
                <a:gd name="connsiteY0" fmla="*/ 87693 h 178475"/>
                <a:gd name="connsiteX1" fmla="*/ 541260 w 629367"/>
                <a:gd name="connsiteY1" fmla="*/ 87694 h 178475"/>
                <a:gd name="connsiteX2" fmla="*/ 629367 w 629367"/>
                <a:gd name="connsiteY2" fmla="*/ 178475 h 178475"/>
                <a:gd name="connsiteX3" fmla="*/ 0 w 629367"/>
                <a:gd name="connsiteY3" fmla="*/ 176094 h 178475"/>
                <a:gd name="connsiteX4" fmla="*/ 161925 w 629367"/>
                <a:gd name="connsiteY4" fmla="*/ 87693 h 178475"/>
                <a:gd name="connsiteX0" fmla="*/ 161925 w 629367"/>
                <a:gd name="connsiteY0" fmla="*/ 87693 h 178475"/>
                <a:gd name="connsiteX1" fmla="*/ 541260 w 629367"/>
                <a:gd name="connsiteY1" fmla="*/ 87694 h 178475"/>
                <a:gd name="connsiteX2" fmla="*/ 629367 w 629367"/>
                <a:gd name="connsiteY2" fmla="*/ 178475 h 178475"/>
                <a:gd name="connsiteX3" fmla="*/ 0 w 629367"/>
                <a:gd name="connsiteY3" fmla="*/ 176094 h 178475"/>
                <a:gd name="connsiteX4" fmla="*/ 161925 w 629367"/>
                <a:gd name="connsiteY4" fmla="*/ 87693 h 178475"/>
                <a:gd name="connsiteX0" fmla="*/ 161925 w 632409"/>
                <a:gd name="connsiteY0" fmla="*/ 87693 h 178475"/>
                <a:gd name="connsiteX1" fmla="*/ 541260 w 632409"/>
                <a:gd name="connsiteY1" fmla="*/ 87694 h 178475"/>
                <a:gd name="connsiteX2" fmla="*/ 629367 w 632409"/>
                <a:gd name="connsiteY2" fmla="*/ 178475 h 178475"/>
                <a:gd name="connsiteX3" fmla="*/ 0 w 632409"/>
                <a:gd name="connsiteY3" fmla="*/ 176094 h 178475"/>
                <a:gd name="connsiteX4" fmla="*/ 161925 w 632409"/>
                <a:gd name="connsiteY4" fmla="*/ 87693 h 178475"/>
                <a:gd name="connsiteX0" fmla="*/ 161925 w 632409"/>
                <a:gd name="connsiteY0" fmla="*/ 87693 h 178475"/>
                <a:gd name="connsiteX1" fmla="*/ 541260 w 632409"/>
                <a:gd name="connsiteY1" fmla="*/ 87694 h 178475"/>
                <a:gd name="connsiteX2" fmla="*/ 629367 w 632409"/>
                <a:gd name="connsiteY2" fmla="*/ 178475 h 178475"/>
                <a:gd name="connsiteX3" fmla="*/ 0 w 632409"/>
                <a:gd name="connsiteY3" fmla="*/ 176094 h 178475"/>
                <a:gd name="connsiteX4" fmla="*/ 161925 w 632409"/>
                <a:gd name="connsiteY4" fmla="*/ 87693 h 178475"/>
                <a:gd name="connsiteX0" fmla="*/ 161925 w 632409"/>
                <a:gd name="connsiteY0" fmla="*/ 87693 h 321880"/>
                <a:gd name="connsiteX1" fmla="*/ 541260 w 632409"/>
                <a:gd name="connsiteY1" fmla="*/ 87694 h 321880"/>
                <a:gd name="connsiteX2" fmla="*/ 629367 w 632409"/>
                <a:gd name="connsiteY2" fmla="*/ 178475 h 321880"/>
                <a:gd name="connsiteX3" fmla="*/ 0 w 632409"/>
                <a:gd name="connsiteY3" fmla="*/ 176094 h 321880"/>
                <a:gd name="connsiteX4" fmla="*/ 161925 w 632409"/>
                <a:gd name="connsiteY4" fmla="*/ 87693 h 321880"/>
                <a:gd name="connsiteX0" fmla="*/ 161925 w 632409"/>
                <a:gd name="connsiteY0" fmla="*/ 87693 h 337950"/>
                <a:gd name="connsiteX1" fmla="*/ 541260 w 632409"/>
                <a:gd name="connsiteY1" fmla="*/ 87694 h 337950"/>
                <a:gd name="connsiteX2" fmla="*/ 629367 w 632409"/>
                <a:gd name="connsiteY2" fmla="*/ 178475 h 337950"/>
                <a:gd name="connsiteX3" fmla="*/ 0 w 632409"/>
                <a:gd name="connsiteY3" fmla="*/ 176094 h 337950"/>
                <a:gd name="connsiteX4" fmla="*/ 161925 w 632409"/>
                <a:gd name="connsiteY4" fmla="*/ 87693 h 337950"/>
                <a:gd name="connsiteX0" fmla="*/ 161925 w 631654"/>
                <a:gd name="connsiteY0" fmla="*/ 87693 h 337950"/>
                <a:gd name="connsiteX1" fmla="*/ 541260 w 631654"/>
                <a:gd name="connsiteY1" fmla="*/ 87694 h 337950"/>
                <a:gd name="connsiteX2" fmla="*/ 629367 w 631654"/>
                <a:gd name="connsiteY2" fmla="*/ 178475 h 337950"/>
                <a:gd name="connsiteX3" fmla="*/ 0 w 631654"/>
                <a:gd name="connsiteY3" fmla="*/ 176094 h 337950"/>
                <a:gd name="connsiteX4" fmla="*/ 161925 w 631654"/>
                <a:gd name="connsiteY4" fmla="*/ 87693 h 337950"/>
                <a:gd name="connsiteX0" fmla="*/ 161925 w 629367"/>
                <a:gd name="connsiteY0" fmla="*/ 87693 h 337950"/>
                <a:gd name="connsiteX1" fmla="*/ 541260 w 629367"/>
                <a:gd name="connsiteY1" fmla="*/ 87694 h 337950"/>
                <a:gd name="connsiteX2" fmla="*/ 629367 w 629367"/>
                <a:gd name="connsiteY2" fmla="*/ 178475 h 337950"/>
                <a:gd name="connsiteX3" fmla="*/ 0 w 629367"/>
                <a:gd name="connsiteY3" fmla="*/ 176094 h 337950"/>
                <a:gd name="connsiteX4" fmla="*/ 161925 w 629367"/>
                <a:gd name="connsiteY4" fmla="*/ 87693 h 337950"/>
                <a:gd name="connsiteX0" fmla="*/ 161925 w 629367"/>
                <a:gd name="connsiteY0" fmla="*/ 87693 h 337950"/>
                <a:gd name="connsiteX1" fmla="*/ 541260 w 629367"/>
                <a:gd name="connsiteY1" fmla="*/ 87694 h 337950"/>
                <a:gd name="connsiteX2" fmla="*/ 629367 w 629367"/>
                <a:gd name="connsiteY2" fmla="*/ 178475 h 337950"/>
                <a:gd name="connsiteX3" fmla="*/ 0 w 629367"/>
                <a:gd name="connsiteY3" fmla="*/ 176094 h 337950"/>
                <a:gd name="connsiteX4" fmla="*/ 161925 w 629367"/>
                <a:gd name="connsiteY4" fmla="*/ 87693 h 337950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  <a:gd name="connsiteX0" fmla="*/ 161925 w 648417"/>
                <a:gd name="connsiteY0" fmla="*/ 87693 h 338691"/>
                <a:gd name="connsiteX1" fmla="*/ 541260 w 648417"/>
                <a:gd name="connsiteY1" fmla="*/ 87694 h 338691"/>
                <a:gd name="connsiteX2" fmla="*/ 648417 w 648417"/>
                <a:gd name="connsiteY2" fmla="*/ 180856 h 338691"/>
                <a:gd name="connsiteX3" fmla="*/ 0 w 648417"/>
                <a:gd name="connsiteY3" fmla="*/ 176094 h 338691"/>
                <a:gd name="connsiteX4" fmla="*/ 161925 w 648417"/>
                <a:gd name="connsiteY4" fmla="*/ 87693 h 33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417" h="338691">
                  <a:moveTo>
                    <a:pt x="161925" y="87693"/>
                  </a:moveTo>
                  <a:cubicBezTo>
                    <a:pt x="316945" y="-86138"/>
                    <a:pt x="500540" y="44831"/>
                    <a:pt x="541260" y="87694"/>
                  </a:cubicBezTo>
                  <a:cubicBezTo>
                    <a:pt x="618253" y="113192"/>
                    <a:pt x="607141" y="152977"/>
                    <a:pt x="648417" y="180856"/>
                  </a:cubicBezTo>
                  <a:cubicBezTo>
                    <a:pt x="607697" y="246737"/>
                    <a:pt x="243126" y="503119"/>
                    <a:pt x="0" y="176094"/>
                  </a:cubicBezTo>
                  <a:cubicBezTo>
                    <a:pt x="53975" y="146627"/>
                    <a:pt x="72231" y="100491"/>
                    <a:pt x="161925" y="87693"/>
                  </a:cubicBezTo>
                  <a:close/>
                </a:path>
              </a:pathLst>
            </a:custGeom>
            <a:solidFill>
              <a:srgbClr val="F5C6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FBBEC466-7645-519F-8037-E2CCD0C26413}"/>
                </a:ext>
              </a:extLst>
            </p:cNvPr>
            <p:cNvSpPr/>
            <p:nvPr/>
          </p:nvSpPr>
          <p:spPr>
            <a:xfrm>
              <a:off x="11229029" y="3420912"/>
              <a:ext cx="169069" cy="2190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50454D33-753B-856B-E4BF-EE6D7A35CB15}"/>
                </a:ext>
              </a:extLst>
            </p:cNvPr>
            <p:cNvSpPr/>
            <p:nvPr/>
          </p:nvSpPr>
          <p:spPr>
            <a:xfrm flipV="1">
              <a:off x="11313563" y="3471208"/>
              <a:ext cx="45719" cy="59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723C1B47-F92E-AA65-79E8-B15D017B92E6}"/>
                </a:ext>
              </a:extLst>
            </p:cNvPr>
            <p:cNvSpPr/>
            <p:nvPr/>
          </p:nvSpPr>
          <p:spPr>
            <a:xfrm>
              <a:off x="11870953" y="3406742"/>
              <a:ext cx="169069" cy="2190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5122A9A-5B3C-DB79-ACE5-5282FC879EC9}"/>
                </a:ext>
              </a:extLst>
            </p:cNvPr>
            <p:cNvSpPr/>
            <p:nvPr/>
          </p:nvSpPr>
          <p:spPr>
            <a:xfrm flipV="1">
              <a:off x="11955487" y="3457038"/>
              <a:ext cx="45719" cy="5924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6008FD0-F09A-2242-97EE-7A3CD30F3E41}"/>
                </a:ext>
              </a:extLst>
            </p:cNvPr>
            <p:cNvSpPr/>
            <p:nvPr/>
          </p:nvSpPr>
          <p:spPr>
            <a:xfrm flipV="1">
              <a:off x="11470726" y="3706951"/>
              <a:ext cx="45719" cy="59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152FE97F-230A-BD69-68CA-AB9AC5BB65CF}"/>
                </a:ext>
              </a:extLst>
            </p:cNvPr>
            <p:cNvSpPr/>
            <p:nvPr/>
          </p:nvSpPr>
          <p:spPr>
            <a:xfrm flipV="1">
              <a:off x="11606457" y="3706951"/>
              <a:ext cx="45719" cy="5924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21">
              <a:extLst>
                <a:ext uri="{FF2B5EF4-FFF2-40B4-BE49-F238E27FC236}">
                  <a16:creationId xmlns:a16="http://schemas.microsoft.com/office/drawing/2014/main" id="{7943423F-DFA4-07EA-2289-32DEA4387F1A}"/>
                </a:ext>
              </a:extLst>
            </p:cNvPr>
            <p:cNvSpPr/>
            <p:nvPr/>
          </p:nvSpPr>
          <p:spPr>
            <a:xfrm>
              <a:off x="11616943" y="3625817"/>
              <a:ext cx="445890" cy="500218"/>
            </a:xfrm>
            <a:custGeom>
              <a:avLst/>
              <a:gdLst>
                <a:gd name="connsiteX0" fmla="*/ 0 w 96442"/>
                <a:gd name="connsiteY0" fmla="*/ 0 h 45719"/>
                <a:gd name="connsiteX1" fmla="*/ 96442 w 96442"/>
                <a:gd name="connsiteY1" fmla="*/ 0 h 45719"/>
                <a:gd name="connsiteX2" fmla="*/ 96442 w 96442"/>
                <a:gd name="connsiteY2" fmla="*/ 45719 h 45719"/>
                <a:gd name="connsiteX3" fmla="*/ 0 w 96442"/>
                <a:gd name="connsiteY3" fmla="*/ 45719 h 45719"/>
                <a:gd name="connsiteX4" fmla="*/ 0 w 96442"/>
                <a:gd name="connsiteY4" fmla="*/ 0 h 45719"/>
                <a:gd name="connsiteX0" fmla="*/ 0 w 389335"/>
                <a:gd name="connsiteY0" fmla="*/ 0 h 493394"/>
                <a:gd name="connsiteX1" fmla="*/ 96442 w 389335"/>
                <a:gd name="connsiteY1" fmla="*/ 0 h 493394"/>
                <a:gd name="connsiteX2" fmla="*/ 389335 w 389335"/>
                <a:gd name="connsiteY2" fmla="*/ 493394 h 493394"/>
                <a:gd name="connsiteX3" fmla="*/ 0 w 389335"/>
                <a:gd name="connsiteY3" fmla="*/ 45719 h 493394"/>
                <a:gd name="connsiteX4" fmla="*/ 0 w 389335"/>
                <a:gd name="connsiteY4" fmla="*/ 0 h 493394"/>
                <a:gd name="connsiteX0" fmla="*/ 0 w 452394"/>
                <a:gd name="connsiteY0" fmla="*/ 0 h 493394"/>
                <a:gd name="connsiteX1" fmla="*/ 96442 w 452394"/>
                <a:gd name="connsiteY1" fmla="*/ 0 h 493394"/>
                <a:gd name="connsiteX2" fmla="*/ 389335 w 452394"/>
                <a:gd name="connsiteY2" fmla="*/ 493394 h 493394"/>
                <a:gd name="connsiteX3" fmla="*/ 0 w 452394"/>
                <a:gd name="connsiteY3" fmla="*/ 45719 h 493394"/>
                <a:gd name="connsiteX4" fmla="*/ 0 w 452394"/>
                <a:gd name="connsiteY4" fmla="*/ 0 h 493394"/>
                <a:gd name="connsiteX0" fmla="*/ 0 w 452394"/>
                <a:gd name="connsiteY0" fmla="*/ 0 h 497593"/>
                <a:gd name="connsiteX1" fmla="*/ 96442 w 452394"/>
                <a:gd name="connsiteY1" fmla="*/ 0 h 497593"/>
                <a:gd name="connsiteX2" fmla="*/ 389335 w 452394"/>
                <a:gd name="connsiteY2" fmla="*/ 493394 h 497593"/>
                <a:gd name="connsiteX3" fmla="*/ 0 w 452394"/>
                <a:gd name="connsiteY3" fmla="*/ 45719 h 497593"/>
                <a:gd name="connsiteX4" fmla="*/ 0 w 452394"/>
                <a:gd name="connsiteY4" fmla="*/ 0 h 497593"/>
                <a:gd name="connsiteX0" fmla="*/ 0 w 452394"/>
                <a:gd name="connsiteY0" fmla="*/ 0 h 493394"/>
                <a:gd name="connsiteX1" fmla="*/ 96442 w 452394"/>
                <a:gd name="connsiteY1" fmla="*/ 0 h 493394"/>
                <a:gd name="connsiteX2" fmla="*/ 389335 w 452394"/>
                <a:gd name="connsiteY2" fmla="*/ 493394 h 493394"/>
                <a:gd name="connsiteX3" fmla="*/ 0 w 452394"/>
                <a:gd name="connsiteY3" fmla="*/ 0 h 493394"/>
                <a:gd name="connsiteX0" fmla="*/ 0 w 389335"/>
                <a:gd name="connsiteY0" fmla="*/ 0 h 493394"/>
                <a:gd name="connsiteX1" fmla="*/ 389335 w 389335"/>
                <a:gd name="connsiteY1" fmla="*/ 493394 h 493394"/>
                <a:gd name="connsiteX2" fmla="*/ 0 w 389335"/>
                <a:gd name="connsiteY2" fmla="*/ 0 h 493394"/>
                <a:gd name="connsiteX0" fmla="*/ 0 w 389335"/>
                <a:gd name="connsiteY0" fmla="*/ 0 h 493394"/>
                <a:gd name="connsiteX1" fmla="*/ 389335 w 389335"/>
                <a:gd name="connsiteY1" fmla="*/ 493394 h 493394"/>
                <a:gd name="connsiteX2" fmla="*/ 0 w 389335"/>
                <a:gd name="connsiteY2" fmla="*/ 0 h 493394"/>
                <a:gd name="connsiteX0" fmla="*/ 0 w 445890"/>
                <a:gd name="connsiteY0" fmla="*/ 0 h 493394"/>
                <a:gd name="connsiteX1" fmla="*/ 389335 w 445890"/>
                <a:gd name="connsiteY1" fmla="*/ 493394 h 493394"/>
                <a:gd name="connsiteX2" fmla="*/ 0 w 445890"/>
                <a:gd name="connsiteY2" fmla="*/ 0 h 493394"/>
                <a:gd name="connsiteX0" fmla="*/ 0 w 445890"/>
                <a:gd name="connsiteY0" fmla="*/ 0 h 497856"/>
                <a:gd name="connsiteX1" fmla="*/ 389335 w 445890"/>
                <a:gd name="connsiteY1" fmla="*/ 493394 h 497856"/>
                <a:gd name="connsiteX2" fmla="*/ 0 w 445890"/>
                <a:gd name="connsiteY2" fmla="*/ 0 h 497856"/>
                <a:gd name="connsiteX0" fmla="*/ 0 w 445890"/>
                <a:gd name="connsiteY0" fmla="*/ 0 h 500218"/>
                <a:gd name="connsiteX1" fmla="*/ 389335 w 445890"/>
                <a:gd name="connsiteY1" fmla="*/ 493394 h 500218"/>
                <a:gd name="connsiteX2" fmla="*/ 0 w 445890"/>
                <a:gd name="connsiteY2" fmla="*/ 0 h 50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5890" h="500218">
                  <a:moveTo>
                    <a:pt x="0" y="0"/>
                  </a:moveTo>
                  <a:cubicBezTo>
                    <a:pt x="408385" y="12065"/>
                    <a:pt x="531020" y="376554"/>
                    <a:pt x="389335" y="493394"/>
                  </a:cubicBezTo>
                  <a:cubicBezTo>
                    <a:pt x="268486" y="548163"/>
                    <a:pt x="270273" y="263207"/>
                    <a:pt x="0" y="0"/>
                  </a:cubicBezTo>
                  <a:close/>
                </a:path>
              </a:pathLst>
            </a:custGeom>
            <a:solidFill>
              <a:srgbClr val="D82E3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350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5C061F2-E6B1-7510-7A92-0FB1632127C5}"/>
              </a:ext>
            </a:extLst>
          </p:cNvPr>
          <p:cNvGrpSpPr/>
          <p:nvPr/>
        </p:nvGrpSpPr>
        <p:grpSpPr>
          <a:xfrm flipH="1">
            <a:off x="5617100" y="268322"/>
            <a:ext cx="1727551" cy="1951629"/>
            <a:chOff x="6660107" y="655092"/>
            <a:chExt cx="1727551" cy="1951629"/>
          </a:xfrm>
        </p:grpSpPr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5B3289D0-F97A-55D2-9964-5EDBE40304D6}"/>
                </a:ext>
              </a:extLst>
            </p:cNvPr>
            <p:cNvSpPr/>
            <p:nvPr/>
          </p:nvSpPr>
          <p:spPr>
            <a:xfrm>
              <a:off x="6660107" y="655092"/>
              <a:ext cx="1727551" cy="1951629"/>
            </a:xfrm>
            <a:custGeom>
              <a:avLst/>
              <a:gdLst>
                <a:gd name="connsiteX0" fmla="*/ 0 w 559559"/>
                <a:gd name="connsiteY0" fmla="*/ 0 h 614149"/>
                <a:gd name="connsiteX1" fmla="*/ 559559 w 559559"/>
                <a:gd name="connsiteY1" fmla="*/ 0 h 614149"/>
                <a:gd name="connsiteX2" fmla="*/ 559559 w 559559"/>
                <a:gd name="connsiteY2" fmla="*/ 614149 h 614149"/>
                <a:gd name="connsiteX3" fmla="*/ 0 w 559559"/>
                <a:gd name="connsiteY3" fmla="*/ 614149 h 614149"/>
                <a:gd name="connsiteX4" fmla="*/ 0 w 559559"/>
                <a:gd name="connsiteY4" fmla="*/ 0 h 61414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727551"/>
                <a:gd name="connsiteY0" fmla="*/ 1337480 h 1951629"/>
                <a:gd name="connsiteX1" fmla="*/ 1678675 w 1727551"/>
                <a:gd name="connsiteY1" fmla="*/ 0 h 1951629"/>
                <a:gd name="connsiteX2" fmla="*/ 559559 w 1727551"/>
                <a:gd name="connsiteY2" fmla="*/ 1951629 h 1951629"/>
                <a:gd name="connsiteX3" fmla="*/ 0 w 1727551"/>
                <a:gd name="connsiteY3" fmla="*/ 1951629 h 1951629"/>
                <a:gd name="connsiteX4" fmla="*/ 0 w 1727551"/>
                <a:gd name="connsiteY4" fmla="*/ 1337480 h 195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551" h="1951629">
                  <a:moveTo>
                    <a:pt x="0" y="1337480"/>
                  </a:moveTo>
                  <a:cubicBezTo>
                    <a:pt x="300250" y="-118282"/>
                    <a:pt x="1514902" y="145576"/>
                    <a:pt x="1678675" y="0"/>
                  </a:cubicBezTo>
                  <a:cubicBezTo>
                    <a:pt x="1715069" y="363940"/>
                    <a:pt x="2010771" y="686937"/>
                    <a:pt x="559559" y="1951629"/>
                  </a:cubicBezTo>
                  <a:lnTo>
                    <a:pt x="0" y="1951629"/>
                  </a:lnTo>
                  <a:lnTo>
                    <a:pt x="0" y="1337480"/>
                  </a:ln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">
              <a:extLst>
                <a:ext uri="{FF2B5EF4-FFF2-40B4-BE49-F238E27FC236}">
                  <a16:creationId xmlns:a16="http://schemas.microsoft.com/office/drawing/2014/main" id="{42310672-CAB1-056F-4350-D8CD42DC6B36}"/>
                </a:ext>
              </a:extLst>
            </p:cNvPr>
            <p:cNvSpPr/>
            <p:nvPr/>
          </p:nvSpPr>
          <p:spPr>
            <a:xfrm rot="453041">
              <a:off x="7114431" y="1233486"/>
              <a:ext cx="900613" cy="1269242"/>
            </a:xfrm>
            <a:custGeom>
              <a:avLst/>
              <a:gdLst>
                <a:gd name="connsiteX0" fmla="*/ 0 w 559559"/>
                <a:gd name="connsiteY0" fmla="*/ 0 h 614149"/>
                <a:gd name="connsiteX1" fmla="*/ 559559 w 559559"/>
                <a:gd name="connsiteY1" fmla="*/ 0 h 614149"/>
                <a:gd name="connsiteX2" fmla="*/ 559559 w 559559"/>
                <a:gd name="connsiteY2" fmla="*/ 614149 h 614149"/>
                <a:gd name="connsiteX3" fmla="*/ 0 w 559559"/>
                <a:gd name="connsiteY3" fmla="*/ 614149 h 614149"/>
                <a:gd name="connsiteX4" fmla="*/ 0 w 559559"/>
                <a:gd name="connsiteY4" fmla="*/ 0 h 61414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727551"/>
                <a:gd name="connsiteY0" fmla="*/ 1337480 h 1951629"/>
                <a:gd name="connsiteX1" fmla="*/ 1678675 w 1727551"/>
                <a:gd name="connsiteY1" fmla="*/ 0 h 1951629"/>
                <a:gd name="connsiteX2" fmla="*/ 559559 w 1727551"/>
                <a:gd name="connsiteY2" fmla="*/ 1951629 h 1951629"/>
                <a:gd name="connsiteX3" fmla="*/ 0 w 1727551"/>
                <a:gd name="connsiteY3" fmla="*/ 1951629 h 1951629"/>
                <a:gd name="connsiteX4" fmla="*/ 0 w 1727551"/>
                <a:gd name="connsiteY4" fmla="*/ 1337480 h 195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551" h="1951629">
                  <a:moveTo>
                    <a:pt x="0" y="1337480"/>
                  </a:moveTo>
                  <a:cubicBezTo>
                    <a:pt x="300250" y="-118282"/>
                    <a:pt x="1514902" y="145576"/>
                    <a:pt x="1678675" y="0"/>
                  </a:cubicBezTo>
                  <a:cubicBezTo>
                    <a:pt x="1715069" y="363940"/>
                    <a:pt x="2010771" y="686937"/>
                    <a:pt x="559559" y="1951629"/>
                  </a:cubicBezTo>
                  <a:lnTo>
                    <a:pt x="0" y="1951629"/>
                  </a:lnTo>
                  <a:lnTo>
                    <a:pt x="0" y="1337480"/>
                  </a:lnTo>
                  <a:close/>
                </a:path>
              </a:pathLst>
            </a:cu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95701EF-8072-30E4-9F97-8CC00E20B298}"/>
              </a:ext>
            </a:extLst>
          </p:cNvPr>
          <p:cNvGrpSpPr/>
          <p:nvPr/>
        </p:nvGrpSpPr>
        <p:grpSpPr>
          <a:xfrm>
            <a:off x="8055559" y="291297"/>
            <a:ext cx="1727551" cy="1951629"/>
            <a:chOff x="6660107" y="655092"/>
            <a:chExt cx="1727551" cy="19516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0A311E-376E-3BB9-36E5-6A1FCFBD555F}"/>
                </a:ext>
              </a:extLst>
            </p:cNvPr>
            <p:cNvSpPr/>
            <p:nvPr/>
          </p:nvSpPr>
          <p:spPr>
            <a:xfrm>
              <a:off x="6660107" y="655092"/>
              <a:ext cx="1727551" cy="1951629"/>
            </a:xfrm>
            <a:custGeom>
              <a:avLst/>
              <a:gdLst>
                <a:gd name="connsiteX0" fmla="*/ 0 w 559559"/>
                <a:gd name="connsiteY0" fmla="*/ 0 h 614149"/>
                <a:gd name="connsiteX1" fmla="*/ 559559 w 559559"/>
                <a:gd name="connsiteY1" fmla="*/ 0 h 614149"/>
                <a:gd name="connsiteX2" fmla="*/ 559559 w 559559"/>
                <a:gd name="connsiteY2" fmla="*/ 614149 h 614149"/>
                <a:gd name="connsiteX3" fmla="*/ 0 w 559559"/>
                <a:gd name="connsiteY3" fmla="*/ 614149 h 614149"/>
                <a:gd name="connsiteX4" fmla="*/ 0 w 559559"/>
                <a:gd name="connsiteY4" fmla="*/ 0 h 61414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727551"/>
                <a:gd name="connsiteY0" fmla="*/ 1337480 h 1951629"/>
                <a:gd name="connsiteX1" fmla="*/ 1678675 w 1727551"/>
                <a:gd name="connsiteY1" fmla="*/ 0 h 1951629"/>
                <a:gd name="connsiteX2" fmla="*/ 559559 w 1727551"/>
                <a:gd name="connsiteY2" fmla="*/ 1951629 h 1951629"/>
                <a:gd name="connsiteX3" fmla="*/ 0 w 1727551"/>
                <a:gd name="connsiteY3" fmla="*/ 1951629 h 1951629"/>
                <a:gd name="connsiteX4" fmla="*/ 0 w 1727551"/>
                <a:gd name="connsiteY4" fmla="*/ 1337480 h 195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551" h="1951629">
                  <a:moveTo>
                    <a:pt x="0" y="1337480"/>
                  </a:moveTo>
                  <a:cubicBezTo>
                    <a:pt x="300250" y="-118282"/>
                    <a:pt x="1514902" y="145576"/>
                    <a:pt x="1678675" y="0"/>
                  </a:cubicBezTo>
                  <a:cubicBezTo>
                    <a:pt x="1715069" y="363940"/>
                    <a:pt x="2010771" y="686937"/>
                    <a:pt x="559559" y="1951629"/>
                  </a:cubicBezTo>
                  <a:lnTo>
                    <a:pt x="0" y="1951629"/>
                  </a:lnTo>
                  <a:lnTo>
                    <a:pt x="0" y="1337480"/>
                  </a:ln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231626AD-BDC2-1072-C37B-1BB2DF6E8EED}"/>
                </a:ext>
              </a:extLst>
            </p:cNvPr>
            <p:cNvSpPr/>
            <p:nvPr/>
          </p:nvSpPr>
          <p:spPr>
            <a:xfrm rot="387616">
              <a:off x="7124070" y="1221489"/>
              <a:ext cx="900613" cy="1269242"/>
            </a:xfrm>
            <a:custGeom>
              <a:avLst/>
              <a:gdLst>
                <a:gd name="connsiteX0" fmla="*/ 0 w 559559"/>
                <a:gd name="connsiteY0" fmla="*/ 0 h 614149"/>
                <a:gd name="connsiteX1" fmla="*/ 559559 w 559559"/>
                <a:gd name="connsiteY1" fmla="*/ 0 h 614149"/>
                <a:gd name="connsiteX2" fmla="*/ 559559 w 559559"/>
                <a:gd name="connsiteY2" fmla="*/ 614149 h 614149"/>
                <a:gd name="connsiteX3" fmla="*/ 0 w 559559"/>
                <a:gd name="connsiteY3" fmla="*/ 614149 h 614149"/>
                <a:gd name="connsiteX4" fmla="*/ 0 w 559559"/>
                <a:gd name="connsiteY4" fmla="*/ 0 h 61414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678675"/>
                <a:gd name="connsiteY0" fmla="*/ 1337480 h 1951629"/>
                <a:gd name="connsiteX1" fmla="*/ 1678675 w 1678675"/>
                <a:gd name="connsiteY1" fmla="*/ 0 h 1951629"/>
                <a:gd name="connsiteX2" fmla="*/ 559559 w 1678675"/>
                <a:gd name="connsiteY2" fmla="*/ 1951629 h 1951629"/>
                <a:gd name="connsiteX3" fmla="*/ 0 w 1678675"/>
                <a:gd name="connsiteY3" fmla="*/ 1951629 h 1951629"/>
                <a:gd name="connsiteX4" fmla="*/ 0 w 1678675"/>
                <a:gd name="connsiteY4" fmla="*/ 1337480 h 1951629"/>
                <a:gd name="connsiteX0" fmla="*/ 0 w 1727551"/>
                <a:gd name="connsiteY0" fmla="*/ 1337480 h 1951629"/>
                <a:gd name="connsiteX1" fmla="*/ 1678675 w 1727551"/>
                <a:gd name="connsiteY1" fmla="*/ 0 h 1951629"/>
                <a:gd name="connsiteX2" fmla="*/ 559559 w 1727551"/>
                <a:gd name="connsiteY2" fmla="*/ 1951629 h 1951629"/>
                <a:gd name="connsiteX3" fmla="*/ 0 w 1727551"/>
                <a:gd name="connsiteY3" fmla="*/ 1951629 h 1951629"/>
                <a:gd name="connsiteX4" fmla="*/ 0 w 1727551"/>
                <a:gd name="connsiteY4" fmla="*/ 1337480 h 195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551" h="1951629">
                  <a:moveTo>
                    <a:pt x="0" y="1337480"/>
                  </a:moveTo>
                  <a:cubicBezTo>
                    <a:pt x="300250" y="-118282"/>
                    <a:pt x="1514902" y="145576"/>
                    <a:pt x="1678675" y="0"/>
                  </a:cubicBezTo>
                  <a:cubicBezTo>
                    <a:pt x="1715069" y="363940"/>
                    <a:pt x="2010771" y="686937"/>
                    <a:pt x="559559" y="1951629"/>
                  </a:cubicBezTo>
                  <a:lnTo>
                    <a:pt x="0" y="1951629"/>
                  </a:lnTo>
                  <a:lnTo>
                    <a:pt x="0" y="1337480"/>
                  </a:lnTo>
                  <a:close/>
                </a:path>
              </a:pathLst>
            </a:custGeom>
            <a:solidFill>
              <a:srgbClr val="F8CB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6EB022D-DC0A-2230-BCA6-C3E477A68E30}"/>
              </a:ext>
            </a:extLst>
          </p:cNvPr>
          <p:cNvGrpSpPr/>
          <p:nvPr/>
        </p:nvGrpSpPr>
        <p:grpSpPr>
          <a:xfrm>
            <a:off x="352359" y="83997"/>
            <a:ext cx="6525466" cy="3268492"/>
            <a:chOff x="1588326" y="522342"/>
            <a:chExt cx="10510310" cy="526443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1F677E-CD33-955F-95A8-7031D2279388}"/>
                </a:ext>
              </a:extLst>
            </p:cNvPr>
            <p:cNvGrpSpPr/>
            <p:nvPr/>
          </p:nvGrpSpPr>
          <p:grpSpPr>
            <a:xfrm>
              <a:off x="1588326" y="522342"/>
              <a:ext cx="10510310" cy="5264430"/>
              <a:chOff x="1588326" y="522342"/>
              <a:chExt cx="10510310" cy="5264430"/>
            </a:xfrm>
          </p:grpSpPr>
          <p:sp>
            <p:nvSpPr>
              <p:cNvPr id="56" name="Rectangle 87">
                <a:extLst>
                  <a:ext uri="{FF2B5EF4-FFF2-40B4-BE49-F238E27FC236}">
                    <a16:creationId xmlns:a16="http://schemas.microsoft.com/office/drawing/2014/main" id="{3509096A-399F-C01B-03A6-84DF60F168CD}"/>
                  </a:ext>
                </a:extLst>
              </p:cNvPr>
              <p:cNvSpPr/>
              <p:nvPr/>
            </p:nvSpPr>
            <p:spPr>
              <a:xfrm>
                <a:off x="1588326" y="522342"/>
                <a:ext cx="10510310" cy="5135146"/>
              </a:xfrm>
              <a:custGeom>
                <a:avLst/>
                <a:gdLst>
                  <a:gd name="connsiteX0" fmla="*/ 0 w 6067541"/>
                  <a:gd name="connsiteY0" fmla="*/ 0 h 2424972"/>
                  <a:gd name="connsiteX1" fmla="*/ 6067541 w 6067541"/>
                  <a:gd name="connsiteY1" fmla="*/ 0 h 2424972"/>
                  <a:gd name="connsiteX2" fmla="*/ 6067541 w 6067541"/>
                  <a:gd name="connsiteY2" fmla="*/ 2424972 h 2424972"/>
                  <a:gd name="connsiteX3" fmla="*/ 0 w 6067541"/>
                  <a:gd name="connsiteY3" fmla="*/ 2424972 h 2424972"/>
                  <a:gd name="connsiteX4" fmla="*/ 0 w 6067541"/>
                  <a:gd name="connsiteY4" fmla="*/ 0 h 2424972"/>
                  <a:gd name="connsiteX0" fmla="*/ 1803400 w 7870941"/>
                  <a:gd name="connsiteY0" fmla="*/ 0 h 2424972"/>
                  <a:gd name="connsiteX1" fmla="*/ 7870941 w 7870941"/>
                  <a:gd name="connsiteY1" fmla="*/ 0 h 2424972"/>
                  <a:gd name="connsiteX2" fmla="*/ 7870941 w 7870941"/>
                  <a:gd name="connsiteY2" fmla="*/ 2424972 h 2424972"/>
                  <a:gd name="connsiteX3" fmla="*/ 0 w 7870941"/>
                  <a:gd name="connsiteY3" fmla="*/ 2374172 h 2424972"/>
                  <a:gd name="connsiteX4" fmla="*/ 1803400 w 7870941"/>
                  <a:gd name="connsiteY4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1871002 w 7938543"/>
                  <a:gd name="connsiteY5" fmla="*/ 0 h 2424972"/>
                  <a:gd name="connsiteX0" fmla="*/ 1871002 w 7938543"/>
                  <a:gd name="connsiteY0" fmla="*/ 0 h 2424972"/>
                  <a:gd name="connsiteX1" fmla="*/ 7938543 w 7938543"/>
                  <a:gd name="connsiteY1" fmla="*/ 0 h 2424972"/>
                  <a:gd name="connsiteX2" fmla="*/ 7938543 w 7938543"/>
                  <a:gd name="connsiteY2" fmla="*/ 2424972 h 2424972"/>
                  <a:gd name="connsiteX3" fmla="*/ 67602 w 7938543"/>
                  <a:gd name="connsiteY3" fmla="*/ 2374172 h 2424972"/>
                  <a:gd name="connsiteX4" fmla="*/ 42544 w 7938543"/>
                  <a:gd name="connsiteY4" fmla="*/ 1542684 h 2424972"/>
                  <a:gd name="connsiteX5" fmla="*/ 220344 w 7938543"/>
                  <a:gd name="connsiteY5" fmla="*/ 628284 h 2424972"/>
                  <a:gd name="connsiteX6" fmla="*/ 1871002 w 7938543"/>
                  <a:gd name="connsiteY6" fmla="*/ 0 h 2424972"/>
                  <a:gd name="connsiteX0" fmla="*/ 1871002 w 7938543"/>
                  <a:gd name="connsiteY0" fmla="*/ 57516 h 2482488"/>
                  <a:gd name="connsiteX1" fmla="*/ 7938543 w 7938543"/>
                  <a:gd name="connsiteY1" fmla="*/ 57516 h 2482488"/>
                  <a:gd name="connsiteX2" fmla="*/ 7938543 w 7938543"/>
                  <a:gd name="connsiteY2" fmla="*/ 2482488 h 2482488"/>
                  <a:gd name="connsiteX3" fmla="*/ 67602 w 7938543"/>
                  <a:gd name="connsiteY3" fmla="*/ 2431688 h 2482488"/>
                  <a:gd name="connsiteX4" fmla="*/ 42544 w 7938543"/>
                  <a:gd name="connsiteY4" fmla="*/ 1600200 h 2482488"/>
                  <a:gd name="connsiteX5" fmla="*/ 220344 w 7938543"/>
                  <a:gd name="connsiteY5" fmla="*/ 685800 h 2482488"/>
                  <a:gd name="connsiteX6" fmla="*/ 525144 w 7938543"/>
                  <a:gd name="connsiteY6" fmla="*/ 0 h 2482488"/>
                  <a:gd name="connsiteX7" fmla="*/ 1871002 w 7938543"/>
                  <a:gd name="connsiteY7" fmla="*/ 57516 h 2482488"/>
                  <a:gd name="connsiteX0" fmla="*/ 1871002 w 7938543"/>
                  <a:gd name="connsiteY0" fmla="*/ 806970 h 3231942"/>
                  <a:gd name="connsiteX1" fmla="*/ 7938543 w 7938543"/>
                  <a:gd name="connsiteY1" fmla="*/ 806970 h 3231942"/>
                  <a:gd name="connsiteX2" fmla="*/ 7938543 w 7938543"/>
                  <a:gd name="connsiteY2" fmla="*/ 3231942 h 3231942"/>
                  <a:gd name="connsiteX3" fmla="*/ 67602 w 7938543"/>
                  <a:gd name="connsiteY3" fmla="*/ 3181142 h 3231942"/>
                  <a:gd name="connsiteX4" fmla="*/ 42544 w 7938543"/>
                  <a:gd name="connsiteY4" fmla="*/ 2349654 h 3231942"/>
                  <a:gd name="connsiteX5" fmla="*/ 220344 w 7938543"/>
                  <a:gd name="connsiteY5" fmla="*/ 1435254 h 3231942"/>
                  <a:gd name="connsiteX6" fmla="*/ 525144 w 7938543"/>
                  <a:gd name="connsiteY6" fmla="*/ 749454 h 3231942"/>
                  <a:gd name="connsiteX7" fmla="*/ 1261744 w 7938543"/>
                  <a:gd name="connsiteY7" fmla="*/ 154 h 3231942"/>
                  <a:gd name="connsiteX8" fmla="*/ 1871002 w 7938543"/>
                  <a:gd name="connsiteY8" fmla="*/ 806970 h 3231942"/>
                  <a:gd name="connsiteX0" fmla="*/ 2493302 w 7938543"/>
                  <a:gd name="connsiteY0" fmla="*/ 0 h 3860072"/>
                  <a:gd name="connsiteX1" fmla="*/ 7938543 w 7938543"/>
                  <a:gd name="connsiteY1" fmla="*/ 1435100 h 3860072"/>
                  <a:gd name="connsiteX2" fmla="*/ 7938543 w 7938543"/>
                  <a:gd name="connsiteY2" fmla="*/ 3860072 h 3860072"/>
                  <a:gd name="connsiteX3" fmla="*/ 67602 w 7938543"/>
                  <a:gd name="connsiteY3" fmla="*/ 3809272 h 3860072"/>
                  <a:gd name="connsiteX4" fmla="*/ 42544 w 7938543"/>
                  <a:gd name="connsiteY4" fmla="*/ 2977784 h 3860072"/>
                  <a:gd name="connsiteX5" fmla="*/ 220344 w 7938543"/>
                  <a:gd name="connsiteY5" fmla="*/ 2063384 h 3860072"/>
                  <a:gd name="connsiteX6" fmla="*/ 525144 w 7938543"/>
                  <a:gd name="connsiteY6" fmla="*/ 1377584 h 3860072"/>
                  <a:gd name="connsiteX7" fmla="*/ 1261744 w 7938543"/>
                  <a:gd name="connsiteY7" fmla="*/ 628284 h 3860072"/>
                  <a:gd name="connsiteX8" fmla="*/ 2493302 w 7938543"/>
                  <a:gd name="connsiteY8" fmla="*/ 0 h 3860072"/>
                  <a:gd name="connsiteX0" fmla="*/ 2493302 w 7938543"/>
                  <a:gd name="connsiteY0" fmla="*/ 592520 h 4452592"/>
                  <a:gd name="connsiteX1" fmla="*/ 6595744 w 7938543"/>
                  <a:gd name="connsiteY1" fmla="*/ 14304 h 4452592"/>
                  <a:gd name="connsiteX2" fmla="*/ 7938543 w 7938543"/>
                  <a:gd name="connsiteY2" fmla="*/ 2027620 h 4452592"/>
                  <a:gd name="connsiteX3" fmla="*/ 7938543 w 7938543"/>
                  <a:gd name="connsiteY3" fmla="*/ 4452592 h 4452592"/>
                  <a:gd name="connsiteX4" fmla="*/ 67602 w 7938543"/>
                  <a:gd name="connsiteY4" fmla="*/ 4401792 h 4452592"/>
                  <a:gd name="connsiteX5" fmla="*/ 42544 w 7938543"/>
                  <a:gd name="connsiteY5" fmla="*/ 3570304 h 4452592"/>
                  <a:gd name="connsiteX6" fmla="*/ 220344 w 7938543"/>
                  <a:gd name="connsiteY6" fmla="*/ 2655904 h 4452592"/>
                  <a:gd name="connsiteX7" fmla="*/ 525144 w 7938543"/>
                  <a:gd name="connsiteY7" fmla="*/ 1970104 h 4452592"/>
                  <a:gd name="connsiteX8" fmla="*/ 1261744 w 7938543"/>
                  <a:gd name="connsiteY8" fmla="*/ 1220804 h 4452592"/>
                  <a:gd name="connsiteX9" fmla="*/ 2493302 w 7938543"/>
                  <a:gd name="connsiteY9" fmla="*/ 592520 h 4452592"/>
                  <a:gd name="connsiteX0" fmla="*/ 2493302 w 7992744"/>
                  <a:gd name="connsiteY0" fmla="*/ 592520 h 4452592"/>
                  <a:gd name="connsiteX1" fmla="*/ 6595744 w 7992744"/>
                  <a:gd name="connsiteY1" fmla="*/ 14304 h 4452592"/>
                  <a:gd name="connsiteX2" fmla="*/ 7992744 w 7992744"/>
                  <a:gd name="connsiteY2" fmla="*/ 1043004 h 4452592"/>
                  <a:gd name="connsiteX3" fmla="*/ 7938543 w 7992744"/>
                  <a:gd name="connsiteY3" fmla="*/ 2027620 h 4452592"/>
                  <a:gd name="connsiteX4" fmla="*/ 7938543 w 7992744"/>
                  <a:gd name="connsiteY4" fmla="*/ 4452592 h 4452592"/>
                  <a:gd name="connsiteX5" fmla="*/ 67602 w 7992744"/>
                  <a:gd name="connsiteY5" fmla="*/ 4401792 h 4452592"/>
                  <a:gd name="connsiteX6" fmla="*/ 42544 w 7992744"/>
                  <a:gd name="connsiteY6" fmla="*/ 3570304 h 4452592"/>
                  <a:gd name="connsiteX7" fmla="*/ 220344 w 7992744"/>
                  <a:gd name="connsiteY7" fmla="*/ 2655904 h 4452592"/>
                  <a:gd name="connsiteX8" fmla="*/ 525144 w 7992744"/>
                  <a:gd name="connsiteY8" fmla="*/ 1970104 h 4452592"/>
                  <a:gd name="connsiteX9" fmla="*/ 1261744 w 7992744"/>
                  <a:gd name="connsiteY9" fmla="*/ 1220804 h 4452592"/>
                  <a:gd name="connsiteX10" fmla="*/ 2493302 w 7992744"/>
                  <a:gd name="connsiteY10" fmla="*/ 592520 h 4452592"/>
                  <a:gd name="connsiteX0" fmla="*/ 2493302 w 8843650"/>
                  <a:gd name="connsiteY0" fmla="*/ 592520 h 4452592"/>
                  <a:gd name="connsiteX1" fmla="*/ 6595744 w 8843650"/>
                  <a:gd name="connsiteY1" fmla="*/ 14304 h 4452592"/>
                  <a:gd name="connsiteX2" fmla="*/ 7992744 w 8843650"/>
                  <a:gd name="connsiteY2" fmla="*/ 1043004 h 4452592"/>
                  <a:gd name="connsiteX3" fmla="*/ 7938543 w 8843650"/>
                  <a:gd name="connsiteY3" fmla="*/ 2027620 h 4452592"/>
                  <a:gd name="connsiteX4" fmla="*/ 8843643 w 8843650"/>
                  <a:gd name="connsiteY4" fmla="*/ 2249504 h 4452592"/>
                  <a:gd name="connsiteX5" fmla="*/ 7938543 w 8843650"/>
                  <a:gd name="connsiteY5" fmla="*/ 4452592 h 4452592"/>
                  <a:gd name="connsiteX6" fmla="*/ 67602 w 8843650"/>
                  <a:gd name="connsiteY6" fmla="*/ 4401792 h 4452592"/>
                  <a:gd name="connsiteX7" fmla="*/ 42544 w 8843650"/>
                  <a:gd name="connsiteY7" fmla="*/ 3570304 h 4452592"/>
                  <a:gd name="connsiteX8" fmla="*/ 220344 w 8843650"/>
                  <a:gd name="connsiteY8" fmla="*/ 2655904 h 4452592"/>
                  <a:gd name="connsiteX9" fmla="*/ 525144 w 8843650"/>
                  <a:gd name="connsiteY9" fmla="*/ 1970104 h 4452592"/>
                  <a:gd name="connsiteX10" fmla="*/ 1261744 w 8843650"/>
                  <a:gd name="connsiteY10" fmla="*/ 1220804 h 4452592"/>
                  <a:gd name="connsiteX11" fmla="*/ 2493302 w 8843650"/>
                  <a:gd name="connsiteY11" fmla="*/ 592520 h 4452592"/>
                  <a:gd name="connsiteX0" fmla="*/ 2493302 w 8843643"/>
                  <a:gd name="connsiteY0" fmla="*/ 592520 h 4452592"/>
                  <a:gd name="connsiteX1" fmla="*/ 6595744 w 8843643"/>
                  <a:gd name="connsiteY1" fmla="*/ 14304 h 4452592"/>
                  <a:gd name="connsiteX2" fmla="*/ 7992744 w 8843643"/>
                  <a:gd name="connsiteY2" fmla="*/ 1043004 h 4452592"/>
                  <a:gd name="connsiteX3" fmla="*/ 8843643 w 8843643"/>
                  <a:gd name="connsiteY3" fmla="*/ 2249504 h 4452592"/>
                  <a:gd name="connsiteX4" fmla="*/ 7938543 w 8843643"/>
                  <a:gd name="connsiteY4" fmla="*/ 4452592 h 4452592"/>
                  <a:gd name="connsiteX5" fmla="*/ 67602 w 8843643"/>
                  <a:gd name="connsiteY5" fmla="*/ 4401792 h 4452592"/>
                  <a:gd name="connsiteX6" fmla="*/ 42544 w 8843643"/>
                  <a:gd name="connsiteY6" fmla="*/ 3570304 h 4452592"/>
                  <a:gd name="connsiteX7" fmla="*/ 220344 w 8843643"/>
                  <a:gd name="connsiteY7" fmla="*/ 2655904 h 4452592"/>
                  <a:gd name="connsiteX8" fmla="*/ 525144 w 8843643"/>
                  <a:gd name="connsiteY8" fmla="*/ 1970104 h 4452592"/>
                  <a:gd name="connsiteX9" fmla="*/ 1261744 w 8843643"/>
                  <a:gd name="connsiteY9" fmla="*/ 1220804 h 4452592"/>
                  <a:gd name="connsiteX10" fmla="*/ 2493302 w 8843643"/>
                  <a:gd name="connsiteY10" fmla="*/ 592520 h 4452592"/>
                  <a:gd name="connsiteX0" fmla="*/ 2493302 w 8843643"/>
                  <a:gd name="connsiteY0" fmla="*/ 592520 h 4782792"/>
                  <a:gd name="connsiteX1" fmla="*/ 6595744 w 8843643"/>
                  <a:gd name="connsiteY1" fmla="*/ 14304 h 4782792"/>
                  <a:gd name="connsiteX2" fmla="*/ 7992744 w 8843643"/>
                  <a:gd name="connsiteY2" fmla="*/ 1043004 h 4782792"/>
                  <a:gd name="connsiteX3" fmla="*/ 8843643 w 8843643"/>
                  <a:gd name="connsiteY3" fmla="*/ 2249504 h 4782792"/>
                  <a:gd name="connsiteX4" fmla="*/ 8687843 w 8843643"/>
                  <a:gd name="connsiteY4" fmla="*/ 4782792 h 4782792"/>
                  <a:gd name="connsiteX5" fmla="*/ 67602 w 8843643"/>
                  <a:gd name="connsiteY5" fmla="*/ 4401792 h 4782792"/>
                  <a:gd name="connsiteX6" fmla="*/ 42544 w 8843643"/>
                  <a:gd name="connsiteY6" fmla="*/ 3570304 h 4782792"/>
                  <a:gd name="connsiteX7" fmla="*/ 220344 w 8843643"/>
                  <a:gd name="connsiteY7" fmla="*/ 2655904 h 4782792"/>
                  <a:gd name="connsiteX8" fmla="*/ 525144 w 8843643"/>
                  <a:gd name="connsiteY8" fmla="*/ 1970104 h 4782792"/>
                  <a:gd name="connsiteX9" fmla="*/ 1261744 w 8843643"/>
                  <a:gd name="connsiteY9" fmla="*/ 1220804 h 4782792"/>
                  <a:gd name="connsiteX10" fmla="*/ 2493302 w 8843643"/>
                  <a:gd name="connsiteY10" fmla="*/ 592520 h 4782792"/>
                  <a:gd name="connsiteX0" fmla="*/ 2493302 w 9965361"/>
                  <a:gd name="connsiteY0" fmla="*/ 592520 h 4782792"/>
                  <a:gd name="connsiteX1" fmla="*/ 6595744 w 9965361"/>
                  <a:gd name="connsiteY1" fmla="*/ 14304 h 4782792"/>
                  <a:gd name="connsiteX2" fmla="*/ 7992744 w 9965361"/>
                  <a:gd name="connsiteY2" fmla="*/ 1043004 h 4782792"/>
                  <a:gd name="connsiteX3" fmla="*/ 8843643 w 9965361"/>
                  <a:gd name="connsiteY3" fmla="*/ 2249504 h 4782792"/>
                  <a:gd name="connsiteX4" fmla="*/ 8687843 w 9965361"/>
                  <a:gd name="connsiteY4" fmla="*/ 4782792 h 4782792"/>
                  <a:gd name="connsiteX5" fmla="*/ 67602 w 9965361"/>
                  <a:gd name="connsiteY5" fmla="*/ 4401792 h 4782792"/>
                  <a:gd name="connsiteX6" fmla="*/ 42544 w 9965361"/>
                  <a:gd name="connsiteY6" fmla="*/ 3570304 h 4782792"/>
                  <a:gd name="connsiteX7" fmla="*/ 220344 w 9965361"/>
                  <a:gd name="connsiteY7" fmla="*/ 2655904 h 4782792"/>
                  <a:gd name="connsiteX8" fmla="*/ 525144 w 9965361"/>
                  <a:gd name="connsiteY8" fmla="*/ 1970104 h 4782792"/>
                  <a:gd name="connsiteX9" fmla="*/ 1261744 w 9965361"/>
                  <a:gd name="connsiteY9" fmla="*/ 1220804 h 4782792"/>
                  <a:gd name="connsiteX10" fmla="*/ 2493302 w 9965361"/>
                  <a:gd name="connsiteY10" fmla="*/ 592520 h 4782792"/>
                  <a:gd name="connsiteX0" fmla="*/ 2493302 w 9103595"/>
                  <a:gd name="connsiteY0" fmla="*/ 592520 h 4782792"/>
                  <a:gd name="connsiteX1" fmla="*/ 6595744 w 9103595"/>
                  <a:gd name="connsiteY1" fmla="*/ 14304 h 4782792"/>
                  <a:gd name="connsiteX2" fmla="*/ 7992744 w 9103595"/>
                  <a:gd name="connsiteY2" fmla="*/ 1043004 h 4782792"/>
                  <a:gd name="connsiteX3" fmla="*/ 8843643 w 9103595"/>
                  <a:gd name="connsiteY3" fmla="*/ 2249504 h 4782792"/>
                  <a:gd name="connsiteX4" fmla="*/ 8687843 w 9103595"/>
                  <a:gd name="connsiteY4" fmla="*/ 4782792 h 4782792"/>
                  <a:gd name="connsiteX5" fmla="*/ 67602 w 9103595"/>
                  <a:gd name="connsiteY5" fmla="*/ 4401792 h 4782792"/>
                  <a:gd name="connsiteX6" fmla="*/ 42544 w 9103595"/>
                  <a:gd name="connsiteY6" fmla="*/ 3570304 h 4782792"/>
                  <a:gd name="connsiteX7" fmla="*/ 220344 w 9103595"/>
                  <a:gd name="connsiteY7" fmla="*/ 2655904 h 4782792"/>
                  <a:gd name="connsiteX8" fmla="*/ 525144 w 9103595"/>
                  <a:gd name="connsiteY8" fmla="*/ 1970104 h 4782792"/>
                  <a:gd name="connsiteX9" fmla="*/ 1261744 w 9103595"/>
                  <a:gd name="connsiteY9" fmla="*/ 1220804 h 4782792"/>
                  <a:gd name="connsiteX10" fmla="*/ 2493302 w 9103595"/>
                  <a:gd name="connsiteY10" fmla="*/ 592520 h 4782792"/>
                  <a:gd name="connsiteX0" fmla="*/ 2493302 w 10100753"/>
                  <a:gd name="connsiteY0" fmla="*/ 592520 h 4782792"/>
                  <a:gd name="connsiteX1" fmla="*/ 6595744 w 10100753"/>
                  <a:gd name="connsiteY1" fmla="*/ 14304 h 4782792"/>
                  <a:gd name="connsiteX2" fmla="*/ 7992744 w 10100753"/>
                  <a:gd name="connsiteY2" fmla="*/ 1043004 h 4782792"/>
                  <a:gd name="connsiteX3" fmla="*/ 8843643 w 10100753"/>
                  <a:gd name="connsiteY3" fmla="*/ 2249504 h 4782792"/>
                  <a:gd name="connsiteX4" fmla="*/ 8687843 w 10100753"/>
                  <a:gd name="connsiteY4" fmla="*/ 4782792 h 4782792"/>
                  <a:gd name="connsiteX5" fmla="*/ 67602 w 10100753"/>
                  <a:gd name="connsiteY5" fmla="*/ 4401792 h 4782792"/>
                  <a:gd name="connsiteX6" fmla="*/ 42544 w 10100753"/>
                  <a:gd name="connsiteY6" fmla="*/ 3570304 h 4782792"/>
                  <a:gd name="connsiteX7" fmla="*/ 220344 w 10100753"/>
                  <a:gd name="connsiteY7" fmla="*/ 2655904 h 4782792"/>
                  <a:gd name="connsiteX8" fmla="*/ 525144 w 10100753"/>
                  <a:gd name="connsiteY8" fmla="*/ 1970104 h 4782792"/>
                  <a:gd name="connsiteX9" fmla="*/ 1261744 w 10100753"/>
                  <a:gd name="connsiteY9" fmla="*/ 1220804 h 4782792"/>
                  <a:gd name="connsiteX10" fmla="*/ 2493302 w 10100753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69089"/>
                  <a:gd name="connsiteY0" fmla="*/ 592520 h 4782792"/>
                  <a:gd name="connsiteX1" fmla="*/ 6595744 w 10269089"/>
                  <a:gd name="connsiteY1" fmla="*/ 14304 h 4782792"/>
                  <a:gd name="connsiteX2" fmla="*/ 7992744 w 10269089"/>
                  <a:gd name="connsiteY2" fmla="*/ 1043004 h 4782792"/>
                  <a:gd name="connsiteX3" fmla="*/ 8843643 w 10269089"/>
                  <a:gd name="connsiteY3" fmla="*/ 2249504 h 4782792"/>
                  <a:gd name="connsiteX4" fmla="*/ 8687843 w 10269089"/>
                  <a:gd name="connsiteY4" fmla="*/ 4782792 h 4782792"/>
                  <a:gd name="connsiteX5" fmla="*/ 67602 w 10269089"/>
                  <a:gd name="connsiteY5" fmla="*/ 4401792 h 4782792"/>
                  <a:gd name="connsiteX6" fmla="*/ 42544 w 10269089"/>
                  <a:gd name="connsiteY6" fmla="*/ 3570304 h 4782792"/>
                  <a:gd name="connsiteX7" fmla="*/ 220344 w 10269089"/>
                  <a:gd name="connsiteY7" fmla="*/ 2655904 h 4782792"/>
                  <a:gd name="connsiteX8" fmla="*/ 525144 w 10269089"/>
                  <a:gd name="connsiteY8" fmla="*/ 1970104 h 4782792"/>
                  <a:gd name="connsiteX9" fmla="*/ 1261744 w 10269089"/>
                  <a:gd name="connsiteY9" fmla="*/ 1220804 h 4782792"/>
                  <a:gd name="connsiteX10" fmla="*/ 2493302 w 10269089"/>
                  <a:gd name="connsiteY10" fmla="*/ 592520 h 47827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56072"/>
                  <a:gd name="connsiteY0" fmla="*/ 592520 h 4884392"/>
                  <a:gd name="connsiteX1" fmla="*/ 6595744 w 10256072"/>
                  <a:gd name="connsiteY1" fmla="*/ 14304 h 4884392"/>
                  <a:gd name="connsiteX2" fmla="*/ 7992744 w 10256072"/>
                  <a:gd name="connsiteY2" fmla="*/ 1043004 h 4884392"/>
                  <a:gd name="connsiteX3" fmla="*/ 8843643 w 10256072"/>
                  <a:gd name="connsiteY3" fmla="*/ 2249504 h 4884392"/>
                  <a:gd name="connsiteX4" fmla="*/ 8713243 w 10256072"/>
                  <a:gd name="connsiteY4" fmla="*/ 4884392 h 4884392"/>
                  <a:gd name="connsiteX5" fmla="*/ 67602 w 10256072"/>
                  <a:gd name="connsiteY5" fmla="*/ 4401792 h 4884392"/>
                  <a:gd name="connsiteX6" fmla="*/ 42544 w 10256072"/>
                  <a:gd name="connsiteY6" fmla="*/ 3570304 h 4884392"/>
                  <a:gd name="connsiteX7" fmla="*/ 220344 w 10256072"/>
                  <a:gd name="connsiteY7" fmla="*/ 2655904 h 4884392"/>
                  <a:gd name="connsiteX8" fmla="*/ 525144 w 10256072"/>
                  <a:gd name="connsiteY8" fmla="*/ 1970104 h 4884392"/>
                  <a:gd name="connsiteX9" fmla="*/ 1261744 w 10256072"/>
                  <a:gd name="connsiteY9" fmla="*/ 1220804 h 4884392"/>
                  <a:gd name="connsiteX10" fmla="*/ 2493302 w 10256072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592520 h 4884392"/>
                  <a:gd name="connsiteX1" fmla="*/ 6595744 w 10286271"/>
                  <a:gd name="connsiteY1" fmla="*/ 14304 h 4884392"/>
                  <a:gd name="connsiteX2" fmla="*/ 7992744 w 10286271"/>
                  <a:gd name="connsiteY2" fmla="*/ 1043004 h 4884392"/>
                  <a:gd name="connsiteX3" fmla="*/ 8843643 w 10286271"/>
                  <a:gd name="connsiteY3" fmla="*/ 2249504 h 4884392"/>
                  <a:gd name="connsiteX4" fmla="*/ 8713243 w 10286271"/>
                  <a:gd name="connsiteY4" fmla="*/ 4884392 h 4884392"/>
                  <a:gd name="connsiteX5" fmla="*/ 67602 w 10286271"/>
                  <a:gd name="connsiteY5" fmla="*/ 4401792 h 4884392"/>
                  <a:gd name="connsiteX6" fmla="*/ 42544 w 10286271"/>
                  <a:gd name="connsiteY6" fmla="*/ 3570304 h 4884392"/>
                  <a:gd name="connsiteX7" fmla="*/ 220344 w 10286271"/>
                  <a:gd name="connsiteY7" fmla="*/ 2655904 h 4884392"/>
                  <a:gd name="connsiteX8" fmla="*/ 525144 w 10286271"/>
                  <a:gd name="connsiteY8" fmla="*/ 1970104 h 4884392"/>
                  <a:gd name="connsiteX9" fmla="*/ 1261744 w 10286271"/>
                  <a:gd name="connsiteY9" fmla="*/ 1220804 h 4884392"/>
                  <a:gd name="connsiteX10" fmla="*/ 2493302 w 10286271"/>
                  <a:gd name="connsiteY10" fmla="*/ 592520 h 4884392"/>
                  <a:gd name="connsiteX0" fmla="*/ 2493302 w 10286271"/>
                  <a:gd name="connsiteY0" fmla="*/ 845864 h 5137736"/>
                  <a:gd name="connsiteX1" fmla="*/ 6595744 w 10286271"/>
                  <a:gd name="connsiteY1" fmla="*/ 267648 h 5137736"/>
                  <a:gd name="connsiteX2" fmla="*/ 7992744 w 10286271"/>
                  <a:gd name="connsiteY2" fmla="*/ 1296348 h 5137736"/>
                  <a:gd name="connsiteX3" fmla="*/ 8843643 w 10286271"/>
                  <a:gd name="connsiteY3" fmla="*/ 2502848 h 5137736"/>
                  <a:gd name="connsiteX4" fmla="*/ 8713243 w 10286271"/>
                  <a:gd name="connsiteY4" fmla="*/ 5137736 h 5137736"/>
                  <a:gd name="connsiteX5" fmla="*/ 67602 w 10286271"/>
                  <a:gd name="connsiteY5" fmla="*/ 4655136 h 5137736"/>
                  <a:gd name="connsiteX6" fmla="*/ 42544 w 10286271"/>
                  <a:gd name="connsiteY6" fmla="*/ 3823648 h 5137736"/>
                  <a:gd name="connsiteX7" fmla="*/ 220344 w 10286271"/>
                  <a:gd name="connsiteY7" fmla="*/ 2909248 h 5137736"/>
                  <a:gd name="connsiteX8" fmla="*/ 525144 w 10286271"/>
                  <a:gd name="connsiteY8" fmla="*/ 2223448 h 5137736"/>
                  <a:gd name="connsiteX9" fmla="*/ 1261744 w 10286271"/>
                  <a:gd name="connsiteY9" fmla="*/ 1474148 h 5137736"/>
                  <a:gd name="connsiteX10" fmla="*/ 2493302 w 10286271"/>
                  <a:gd name="connsiteY10" fmla="*/ 845864 h 513773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493302 w 10286271"/>
                  <a:gd name="connsiteY0" fmla="*/ 982974 h 5274846"/>
                  <a:gd name="connsiteX1" fmla="*/ 6595744 w 10286271"/>
                  <a:gd name="connsiteY1" fmla="*/ 404758 h 5274846"/>
                  <a:gd name="connsiteX2" fmla="*/ 7992744 w 10286271"/>
                  <a:gd name="connsiteY2" fmla="*/ 1433458 h 5274846"/>
                  <a:gd name="connsiteX3" fmla="*/ 8843643 w 10286271"/>
                  <a:gd name="connsiteY3" fmla="*/ 2639958 h 5274846"/>
                  <a:gd name="connsiteX4" fmla="*/ 8713243 w 10286271"/>
                  <a:gd name="connsiteY4" fmla="*/ 5274846 h 5274846"/>
                  <a:gd name="connsiteX5" fmla="*/ 67602 w 10286271"/>
                  <a:gd name="connsiteY5" fmla="*/ 4792246 h 5274846"/>
                  <a:gd name="connsiteX6" fmla="*/ 42544 w 10286271"/>
                  <a:gd name="connsiteY6" fmla="*/ 3960758 h 5274846"/>
                  <a:gd name="connsiteX7" fmla="*/ 220344 w 10286271"/>
                  <a:gd name="connsiteY7" fmla="*/ 3046358 h 5274846"/>
                  <a:gd name="connsiteX8" fmla="*/ 525144 w 10286271"/>
                  <a:gd name="connsiteY8" fmla="*/ 2360558 h 5274846"/>
                  <a:gd name="connsiteX9" fmla="*/ 1261744 w 10286271"/>
                  <a:gd name="connsiteY9" fmla="*/ 1611258 h 5274846"/>
                  <a:gd name="connsiteX10" fmla="*/ 2493302 w 10286271"/>
                  <a:gd name="connsiteY10" fmla="*/ 982974 h 5274846"/>
                  <a:gd name="connsiteX0" fmla="*/ 2570556 w 10363525"/>
                  <a:gd name="connsiteY0" fmla="*/ 982974 h 5274846"/>
                  <a:gd name="connsiteX1" fmla="*/ 6672998 w 10363525"/>
                  <a:gd name="connsiteY1" fmla="*/ 404758 h 5274846"/>
                  <a:gd name="connsiteX2" fmla="*/ 8069998 w 10363525"/>
                  <a:gd name="connsiteY2" fmla="*/ 1433458 h 5274846"/>
                  <a:gd name="connsiteX3" fmla="*/ 8920897 w 10363525"/>
                  <a:gd name="connsiteY3" fmla="*/ 2639958 h 5274846"/>
                  <a:gd name="connsiteX4" fmla="*/ 8790497 w 10363525"/>
                  <a:gd name="connsiteY4" fmla="*/ 5274846 h 5274846"/>
                  <a:gd name="connsiteX5" fmla="*/ 144856 w 10363525"/>
                  <a:gd name="connsiteY5" fmla="*/ 4792246 h 5274846"/>
                  <a:gd name="connsiteX6" fmla="*/ 119798 w 10363525"/>
                  <a:gd name="connsiteY6" fmla="*/ 3960758 h 5274846"/>
                  <a:gd name="connsiteX7" fmla="*/ 297598 w 10363525"/>
                  <a:gd name="connsiteY7" fmla="*/ 3046358 h 5274846"/>
                  <a:gd name="connsiteX8" fmla="*/ 602398 w 10363525"/>
                  <a:gd name="connsiteY8" fmla="*/ 2360558 h 5274846"/>
                  <a:gd name="connsiteX9" fmla="*/ 1338998 w 10363525"/>
                  <a:gd name="connsiteY9" fmla="*/ 1611258 h 5274846"/>
                  <a:gd name="connsiteX10" fmla="*/ 2570556 w 10363525"/>
                  <a:gd name="connsiteY10" fmla="*/ 982974 h 5274846"/>
                  <a:gd name="connsiteX0" fmla="*/ 2596070 w 10389039"/>
                  <a:gd name="connsiteY0" fmla="*/ 982974 h 5274846"/>
                  <a:gd name="connsiteX1" fmla="*/ 6698512 w 10389039"/>
                  <a:gd name="connsiteY1" fmla="*/ 404758 h 5274846"/>
                  <a:gd name="connsiteX2" fmla="*/ 8095512 w 10389039"/>
                  <a:gd name="connsiteY2" fmla="*/ 1433458 h 5274846"/>
                  <a:gd name="connsiteX3" fmla="*/ 8946411 w 10389039"/>
                  <a:gd name="connsiteY3" fmla="*/ 2639958 h 5274846"/>
                  <a:gd name="connsiteX4" fmla="*/ 8816011 w 10389039"/>
                  <a:gd name="connsiteY4" fmla="*/ 5274846 h 5274846"/>
                  <a:gd name="connsiteX5" fmla="*/ 170370 w 10389039"/>
                  <a:gd name="connsiteY5" fmla="*/ 4792246 h 5274846"/>
                  <a:gd name="connsiteX6" fmla="*/ 145312 w 10389039"/>
                  <a:gd name="connsiteY6" fmla="*/ 3960758 h 5274846"/>
                  <a:gd name="connsiteX7" fmla="*/ 323112 w 10389039"/>
                  <a:gd name="connsiteY7" fmla="*/ 3046358 h 5274846"/>
                  <a:gd name="connsiteX8" fmla="*/ 627912 w 10389039"/>
                  <a:gd name="connsiteY8" fmla="*/ 2360558 h 5274846"/>
                  <a:gd name="connsiteX9" fmla="*/ 1364512 w 10389039"/>
                  <a:gd name="connsiteY9" fmla="*/ 1611258 h 5274846"/>
                  <a:gd name="connsiteX10" fmla="*/ 2596070 w 10389039"/>
                  <a:gd name="connsiteY10" fmla="*/ 982974 h 5274846"/>
                  <a:gd name="connsiteX0" fmla="*/ 2570557 w 10363526"/>
                  <a:gd name="connsiteY0" fmla="*/ 982974 h 5274846"/>
                  <a:gd name="connsiteX1" fmla="*/ 6672999 w 10363526"/>
                  <a:gd name="connsiteY1" fmla="*/ 404758 h 5274846"/>
                  <a:gd name="connsiteX2" fmla="*/ 8069999 w 10363526"/>
                  <a:gd name="connsiteY2" fmla="*/ 1433458 h 5274846"/>
                  <a:gd name="connsiteX3" fmla="*/ 8920898 w 10363526"/>
                  <a:gd name="connsiteY3" fmla="*/ 2639958 h 5274846"/>
                  <a:gd name="connsiteX4" fmla="*/ 8790498 w 10363526"/>
                  <a:gd name="connsiteY4" fmla="*/ 5274846 h 5274846"/>
                  <a:gd name="connsiteX5" fmla="*/ 411557 w 10363526"/>
                  <a:gd name="connsiteY5" fmla="*/ 5033546 h 5274846"/>
                  <a:gd name="connsiteX6" fmla="*/ 119799 w 10363526"/>
                  <a:gd name="connsiteY6" fmla="*/ 3960758 h 5274846"/>
                  <a:gd name="connsiteX7" fmla="*/ 297599 w 10363526"/>
                  <a:gd name="connsiteY7" fmla="*/ 3046358 h 5274846"/>
                  <a:gd name="connsiteX8" fmla="*/ 602399 w 10363526"/>
                  <a:gd name="connsiteY8" fmla="*/ 2360558 h 5274846"/>
                  <a:gd name="connsiteX9" fmla="*/ 1338999 w 10363526"/>
                  <a:gd name="connsiteY9" fmla="*/ 1611258 h 5274846"/>
                  <a:gd name="connsiteX10" fmla="*/ 2570557 w 10363526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408001"/>
                  <a:gd name="connsiteY0" fmla="*/ 982974 h 5274846"/>
                  <a:gd name="connsiteX1" fmla="*/ 6717474 w 10408001"/>
                  <a:gd name="connsiteY1" fmla="*/ 404758 h 5274846"/>
                  <a:gd name="connsiteX2" fmla="*/ 8114474 w 10408001"/>
                  <a:gd name="connsiteY2" fmla="*/ 1433458 h 5274846"/>
                  <a:gd name="connsiteX3" fmla="*/ 8965373 w 10408001"/>
                  <a:gd name="connsiteY3" fmla="*/ 2639958 h 5274846"/>
                  <a:gd name="connsiteX4" fmla="*/ 8834973 w 10408001"/>
                  <a:gd name="connsiteY4" fmla="*/ 5274846 h 5274846"/>
                  <a:gd name="connsiteX5" fmla="*/ 456032 w 10408001"/>
                  <a:gd name="connsiteY5" fmla="*/ 5033546 h 5274846"/>
                  <a:gd name="connsiteX6" fmla="*/ 164274 w 10408001"/>
                  <a:gd name="connsiteY6" fmla="*/ 3960758 h 5274846"/>
                  <a:gd name="connsiteX7" fmla="*/ 342074 w 10408001"/>
                  <a:gd name="connsiteY7" fmla="*/ 3046358 h 5274846"/>
                  <a:gd name="connsiteX8" fmla="*/ 646874 w 10408001"/>
                  <a:gd name="connsiteY8" fmla="*/ 2360558 h 5274846"/>
                  <a:gd name="connsiteX9" fmla="*/ 1383474 w 10408001"/>
                  <a:gd name="connsiteY9" fmla="*/ 1611258 h 5274846"/>
                  <a:gd name="connsiteX10" fmla="*/ 2615032 w 10408001"/>
                  <a:gd name="connsiteY10" fmla="*/ 982974 h 5274846"/>
                  <a:gd name="connsiteX0" fmla="*/ 2615032 w 10399400"/>
                  <a:gd name="connsiteY0" fmla="*/ 982974 h 5135146"/>
                  <a:gd name="connsiteX1" fmla="*/ 6717474 w 10399400"/>
                  <a:gd name="connsiteY1" fmla="*/ 404758 h 5135146"/>
                  <a:gd name="connsiteX2" fmla="*/ 8114474 w 10399400"/>
                  <a:gd name="connsiteY2" fmla="*/ 1433458 h 5135146"/>
                  <a:gd name="connsiteX3" fmla="*/ 8965373 w 10399400"/>
                  <a:gd name="connsiteY3" fmla="*/ 2639958 h 5135146"/>
                  <a:gd name="connsiteX4" fmla="*/ 8822273 w 10399400"/>
                  <a:gd name="connsiteY4" fmla="*/ 5135146 h 5135146"/>
                  <a:gd name="connsiteX5" fmla="*/ 456032 w 10399400"/>
                  <a:gd name="connsiteY5" fmla="*/ 5033546 h 5135146"/>
                  <a:gd name="connsiteX6" fmla="*/ 164274 w 10399400"/>
                  <a:gd name="connsiteY6" fmla="*/ 3960758 h 5135146"/>
                  <a:gd name="connsiteX7" fmla="*/ 342074 w 10399400"/>
                  <a:gd name="connsiteY7" fmla="*/ 3046358 h 5135146"/>
                  <a:gd name="connsiteX8" fmla="*/ 646874 w 10399400"/>
                  <a:gd name="connsiteY8" fmla="*/ 2360558 h 5135146"/>
                  <a:gd name="connsiteX9" fmla="*/ 1383474 w 10399400"/>
                  <a:gd name="connsiteY9" fmla="*/ 1611258 h 5135146"/>
                  <a:gd name="connsiteX10" fmla="*/ 2615032 w 10399400"/>
                  <a:gd name="connsiteY10" fmla="*/ 982974 h 5135146"/>
                  <a:gd name="connsiteX0" fmla="*/ 2615032 w 10366021"/>
                  <a:gd name="connsiteY0" fmla="*/ 982974 h 5135146"/>
                  <a:gd name="connsiteX1" fmla="*/ 6717474 w 10366021"/>
                  <a:gd name="connsiteY1" fmla="*/ 404758 h 5135146"/>
                  <a:gd name="connsiteX2" fmla="*/ 8114474 w 10366021"/>
                  <a:gd name="connsiteY2" fmla="*/ 1433458 h 5135146"/>
                  <a:gd name="connsiteX3" fmla="*/ 8965373 w 10366021"/>
                  <a:gd name="connsiteY3" fmla="*/ 2639958 h 5135146"/>
                  <a:gd name="connsiteX4" fmla="*/ 8822273 w 10366021"/>
                  <a:gd name="connsiteY4" fmla="*/ 5135146 h 5135146"/>
                  <a:gd name="connsiteX5" fmla="*/ 456032 w 10366021"/>
                  <a:gd name="connsiteY5" fmla="*/ 5033546 h 5135146"/>
                  <a:gd name="connsiteX6" fmla="*/ 164274 w 10366021"/>
                  <a:gd name="connsiteY6" fmla="*/ 3960758 h 5135146"/>
                  <a:gd name="connsiteX7" fmla="*/ 342074 w 10366021"/>
                  <a:gd name="connsiteY7" fmla="*/ 3046358 h 5135146"/>
                  <a:gd name="connsiteX8" fmla="*/ 646874 w 10366021"/>
                  <a:gd name="connsiteY8" fmla="*/ 2360558 h 5135146"/>
                  <a:gd name="connsiteX9" fmla="*/ 1383474 w 10366021"/>
                  <a:gd name="connsiteY9" fmla="*/ 1611258 h 5135146"/>
                  <a:gd name="connsiteX10" fmla="*/ 2615032 w 10366021"/>
                  <a:gd name="connsiteY10" fmla="*/ 982974 h 5135146"/>
                  <a:gd name="connsiteX0" fmla="*/ 2615032 w 10377145"/>
                  <a:gd name="connsiteY0" fmla="*/ 982974 h 5135146"/>
                  <a:gd name="connsiteX1" fmla="*/ 6717474 w 10377145"/>
                  <a:gd name="connsiteY1" fmla="*/ 404758 h 5135146"/>
                  <a:gd name="connsiteX2" fmla="*/ 8114474 w 10377145"/>
                  <a:gd name="connsiteY2" fmla="*/ 1433458 h 5135146"/>
                  <a:gd name="connsiteX3" fmla="*/ 8965373 w 10377145"/>
                  <a:gd name="connsiteY3" fmla="*/ 2639958 h 5135146"/>
                  <a:gd name="connsiteX4" fmla="*/ 8822273 w 10377145"/>
                  <a:gd name="connsiteY4" fmla="*/ 5135146 h 5135146"/>
                  <a:gd name="connsiteX5" fmla="*/ 456032 w 10377145"/>
                  <a:gd name="connsiteY5" fmla="*/ 5033546 h 5135146"/>
                  <a:gd name="connsiteX6" fmla="*/ 164274 w 10377145"/>
                  <a:gd name="connsiteY6" fmla="*/ 3960758 h 5135146"/>
                  <a:gd name="connsiteX7" fmla="*/ 342074 w 10377145"/>
                  <a:gd name="connsiteY7" fmla="*/ 3046358 h 5135146"/>
                  <a:gd name="connsiteX8" fmla="*/ 646874 w 10377145"/>
                  <a:gd name="connsiteY8" fmla="*/ 2360558 h 5135146"/>
                  <a:gd name="connsiteX9" fmla="*/ 1383474 w 10377145"/>
                  <a:gd name="connsiteY9" fmla="*/ 1611258 h 5135146"/>
                  <a:gd name="connsiteX10" fmla="*/ 2615032 w 10377145"/>
                  <a:gd name="connsiteY10" fmla="*/ 982974 h 5135146"/>
                  <a:gd name="connsiteX0" fmla="*/ 2615032 w 10510310"/>
                  <a:gd name="connsiteY0" fmla="*/ 982974 h 5135146"/>
                  <a:gd name="connsiteX1" fmla="*/ 6717474 w 10510310"/>
                  <a:gd name="connsiteY1" fmla="*/ 404758 h 5135146"/>
                  <a:gd name="connsiteX2" fmla="*/ 8114474 w 10510310"/>
                  <a:gd name="connsiteY2" fmla="*/ 1433458 h 5135146"/>
                  <a:gd name="connsiteX3" fmla="*/ 8965373 w 10510310"/>
                  <a:gd name="connsiteY3" fmla="*/ 2639958 h 5135146"/>
                  <a:gd name="connsiteX4" fmla="*/ 8822273 w 10510310"/>
                  <a:gd name="connsiteY4" fmla="*/ 5135146 h 5135146"/>
                  <a:gd name="connsiteX5" fmla="*/ 456032 w 10510310"/>
                  <a:gd name="connsiteY5" fmla="*/ 5033546 h 5135146"/>
                  <a:gd name="connsiteX6" fmla="*/ 164274 w 10510310"/>
                  <a:gd name="connsiteY6" fmla="*/ 3960758 h 5135146"/>
                  <a:gd name="connsiteX7" fmla="*/ 342074 w 10510310"/>
                  <a:gd name="connsiteY7" fmla="*/ 3046358 h 5135146"/>
                  <a:gd name="connsiteX8" fmla="*/ 646874 w 10510310"/>
                  <a:gd name="connsiteY8" fmla="*/ 2360558 h 5135146"/>
                  <a:gd name="connsiteX9" fmla="*/ 1383474 w 10510310"/>
                  <a:gd name="connsiteY9" fmla="*/ 1611258 h 5135146"/>
                  <a:gd name="connsiteX10" fmla="*/ 2615032 w 10510310"/>
                  <a:gd name="connsiteY10" fmla="*/ 982974 h 5135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10310" h="5135146">
                    <a:moveTo>
                      <a:pt x="2615032" y="982974"/>
                    </a:moveTo>
                    <a:cubicBezTo>
                      <a:pt x="2945346" y="252602"/>
                      <a:pt x="6044260" y="-477770"/>
                      <a:pt x="6717474" y="404758"/>
                    </a:cubicBezTo>
                    <a:cubicBezTo>
                      <a:pt x="8334607" y="413225"/>
                      <a:pt x="7919741" y="1145591"/>
                      <a:pt x="8114474" y="1433458"/>
                    </a:cubicBezTo>
                    <a:lnTo>
                      <a:pt x="8965373" y="2639958"/>
                    </a:lnTo>
                    <a:cubicBezTo>
                      <a:pt x="10056440" y="3128787"/>
                      <a:pt x="11884106" y="4493917"/>
                      <a:pt x="8822273" y="5135146"/>
                    </a:cubicBezTo>
                    <a:cubicBezTo>
                      <a:pt x="6029293" y="5054713"/>
                      <a:pt x="5471512" y="4390079"/>
                      <a:pt x="456032" y="5033546"/>
                    </a:cubicBezTo>
                    <a:cubicBezTo>
                      <a:pt x="-212721" y="4739450"/>
                      <a:pt x="7527" y="4165954"/>
                      <a:pt x="164274" y="3960758"/>
                    </a:cubicBezTo>
                    <a:cubicBezTo>
                      <a:pt x="-72793" y="3859158"/>
                      <a:pt x="71141" y="3274958"/>
                      <a:pt x="342074" y="3046358"/>
                    </a:cubicBezTo>
                    <a:cubicBezTo>
                      <a:pt x="625707" y="2944758"/>
                      <a:pt x="58441" y="2601858"/>
                      <a:pt x="646874" y="2360558"/>
                    </a:cubicBezTo>
                    <a:cubicBezTo>
                      <a:pt x="557974" y="2208158"/>
                      <a:pt x="684974" y="1623958"/>
                      <a:pt x="1383474" y="1611258"/>
                    </a:cubicBezTo>
                    <a:cubicBezTo>
                      <a:pt x="1603493" y="1274830"/>
                      <a:pt x="2229913" y="786002"/>
                      <a:pt x="2615032" y="982974"/>
                    </a:cubicBezTo>
                    <a:close/>
                  </a:path>
                </a:pathLst>
              </a:custGeom>
              <a:solidFill>
                <a:srgbClr val="7CA93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86">
                <a:extLst>
                  <a:ext uri="{FF2B5EF4-FFF2-40B4-BE49-F238E27FC236}">
                    <a16:creationId xmlns:a16="http://schemas.microsoft.com/office/drawing/2014/main" id="{02D7F420-D74E-4CCC-3A3D-CC7DF6AE6868}"/>
                  </a:ext>
                </a:extLst>
              </p:cNvPr>
              <p:cNvSpPr/>
              <p:nvPr/>
            </p:nvSpPr>
            <p:spPr>
              <a:xfrm>
                <a:off x="3071141" y="1206235"/>
                <a:ext cx="8270228" cy="4580537"/>
              </a:xfrm>
              <a:custGeom>
                <a:avLst/>
                <a:gdLst>
                  <a:gd name="connsiteX0" fmla="*/ 0 w 3023384"/>
                  <a:gd name="connsiteY0" fmla="*/ 0 h 3191429"/>
                  <a:gd name="connsiteX1" fmla="*/ 3023384 w 3023384"/>
                  <a:gd name="connsiteY1" fmla="*/ 0 h 3191429"/>
                  <a:gd name="connsiteX2" fmla="*/ 3023384 w 3023384"/>
                  <a:gd name="connsiteY2" fmla="*/ 3191429 h 3191429"/>
                  <a:gd name="connsiteX3" fmla="*/ 0 w 3023384"/>
                  <a:gd name="connsiteY3" fmla="*/ 3191429 h 3191429"/>
                  <a:gd name="connsiteX4" fmla="*/ 0 w 3023384"/>
                  <a:gd name="connsiteY4" fmla="*/ 0 h 31914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968500 w 4991884"/>
                  <a:gd name="connsiteY4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968500 w 4991884"/>
                  <a:gd name="connsiteY5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968500 w 4991884"/>
                  <a:gd name="connsiteY6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968500 w 4991884"/>
                  <a:gd name="connsiteY7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640560 w 4991884"/>
                  <a:gd name="connsiteY7" fmla="*/ 1473200 h 3331129"/>
                  <a:gd name="connsiteX8" fmla="*/ 1968500 w 4991884"/>
                  <a:gd name="connsiteY8" fmla="*/ 0 h 3331129"/>
                  <a:gd name="connsiteX0" fmla="*/ 1968500 w 4991884"/>
                  <a:gd name="connsiteY0" fmla="*/ 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968500 w 4991884"/>
                  <a:gd name="connsiteY8" fmla="*/ 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317500 h 3331129"/>
                  <a:gd name="connsiteX1" fmla="*/ 4991884 w 4991884"/>
                  <a:gd name="connsiteY1" fmla="*/ 0 h 3331129"/>
                  <a:gd name="connsiteX2" fmla="*/ 4991884 w 4991884"/>
                  <a:gd name="connsiteY2" fmla="*/ 3191429 h 3331129"/>
                  <a:gd name="connsiteX3" fmla="*/ 0 w 4991884"/>
                  <a:gd name="connsiteY3" fmla="*/ 3331129 h 3331129"/>
                  <a:gd name="connsiteX4" fmla="*/ 1094460 w 4991884"/>
                  <a:gd name="connsiteY4" fmla="*/ 2730500 h 3331129"/>
                  <a:gd name="connsiteX5" fmla="*/ 1665960 w 4991884"/>
                  <a:gd name="connsiteY5" fmla="*/ 2463800 h 3331129"/>
                  <a:gd name="connsiteX6" fmla="*/ 1132560 w 4991884"/>
                  <a:gd name="connsiteY6" fmla="*/ 1625600 h 3331129"/>
                  <a:gd name="connsiteX7" fmla="*/ 1704060 w 4991884"/>
                  <a:gd name="connsiteY7" fmla="*/ 1562100 h 3331129"/>
                  <a:gd name="connsiteX8" fmla="*/ 1587500 w 4991884"/>
                  <a:gd name="connsiteY8" fmla="*/ 317500 h 3331129"/>
                  <a:gd name="connsiteX0" fmla="*/ 1587500 w 4991884"/>
                  <a:gd name="connsiteY0" fmla="*/ 673100 h 3686729"/>
                  <a:gd name="connsiteX1" fmla="*/ 1818360 w 4991884"/>
                  <a:gd name="connsiteY1" fmla="*/ 0 h 3686729"/>
                  <a:gd name="connsiteX2" fmla="*/ 4991884 w 4991884"/>
                  <a:gd name="connsiteY2" fmla="*/ 355600 h 3686729"/>
                  <a:gd name="connsiteX3" fmla="*/ 4991884 w 4991884"/>
                  <a:gd name="connsiteY3" fmla="*/ 3547029 h 3686729"/>
                  <a:gd name="connsiteX4" fmla="*/ 0 w 4991884"/>
                  <a:gd name="connsiteY4" fmla="*/ 3686729 h 3686729"/>
                  <a:gd name="connsiteX5" fmla="*/ 1094460 w 4991884"/>
                  <a:gd name="connsiteY5" fmla="*/ 3086100 h 3686729"/>
                  <a:gd name="connsiteX6" fmla="*/ 1665960 w 4991884"/>
                  <a:gd name="connsiteY6" fmla="*/ 2819400 h 3686729"/>
                  <a:gd name="connsiteX7" fmla="*/ 1132560 w 4991884"/>
                  <a:gd name="connsiteY7" fmla="*/ 1981200 h 3686729"/>
                  <a:gd name="connsiteX8" fmla="*/ 1704060 w 4991884"/>
                  <a:gd name="connsiteY8" fmla="*/ 1917700 h 3686729"/>
                  <a:gd name="connsiteX9" fmla="*/ 1587500 w 4991884"/>
                  <a:gd name="connsiteY9" fmla="*/ 673100 h 3686729"/>
                  <a:gd name="connsiteX0" fmla="*/ 1587500 w 4991884"/>
                  <a:gd name="connsiteY0" fmla="*/ 1195922 h 4209551"/>
                  <a:gd name="connsiteX1" fmla="*/ 1818360 w 4991884"/>
                  <a:gd name="connsiteY1" fmla="*/ 522822 h 4209551"/>
                  <a:gd name="connsiteX2" fmla="*/ 2605760 w 4991884"/>
                  <a:gd name="connsiteY2" fmla="*/ 2122 h 4209551"/>
                  <a:gd name="connsiteX3" fmla="*/ 4991884 w 4991884"/>
                  <a:gd name="connsiteY3" fmla="*/ 878422 h 4209551"/>
                  <a:gd name="connsiteX4" fmla="*/ 4991884 w 4991884"/>
                  <a:gd name="connsiteY4" fmla="*/ 4069851 h 4209551"/>
                  <a:gd name="connsiteX5" fmla="*/ 0 w 4991884"/>
                  <a:gd name="connsiteY5" fmla="*/ 4209551 h 4209551"/>
                  <a:gd name="connsiteX6" fmla="*/ 1094460 w 4991884"/>
                  <a:gd name="connsiteY6" fmla="*/ 3608922 h 4209551"/>
                  <a:gd name="connsiteX7" fmla="*/ 1665960 w 4991884"/>
                  <a:gd name="connsiteY7" fmla="*/ 3342222 h 4209551"/>
                  <a:gd name="connsiteX8" fmla="*/ 1132560 w 4991884"/>
                  <a:gd name="connsiteY8" fmla="*/ 2504022 h 4209551"/>
                  <a:gd name="connsiteX9" fmla="*/ 1704060 w 4991884"/>
                  <a:gd name="connsiteY9" fmla="*/ 2440522 h 4209551"/>
                  <a:gd name="connsiteX10" fmla="*/ 1587500 w 4991884"/>
                  <a:gd name="connsiteY10" fmla="*/ 1195922 h 420955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4991884 w 4991884"/>
                  <a:gd name="connsiteY3" fmla="*/ 879082 h 4210211"/>
                  <a:gd name="connsiteX4" fmla="*/ 4991884 w 4991884"/>
                  <a:gd name="connsiteY4" fmla="*/ 4070511 h 4210211"/>
                  <a:gd name="connsiteX5" fmla="*/ 0 w 4991884"/>
                  <a:gd name="connsiteY5" fmla="*/ 4210211 h 4210211"/>
                  <a:gd name="connsiteX6" fmla="*/ 1094460 w 4991884"/>
                  <a:gd name="connsiteY6" fmla="*/ 3609582 h 4210211"/>
                  <a:gd name="connsiteX7" fmla="*/ 1665960 w 4991884"/>
                  <a:gd name="connsiteY7" fmla="*/ 3342882 h 4210211"/>
                  <a:gd name="connsiteX8" fmla="*/ 1132560 w 4991884"/>
                  <a:gd name="connsiteY8" fmla="*/ 2504682 h 4210211"/>
                  <a:gd name="connsiteX9" fmla="*/ 1704060 w 4991884"/>
                  <a:gd name="connsiteY9" fmla="*/ 2441182 h 4210211"/>
                  <a:gd name="connsiteX10" fmla="*/ 1587500 w 4991884"/>
                  <a:gd name="connsiteY10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196582 h 4210211"/>
                  <a:gd name="connsiteX1" fmla="*/ 1818360 w 4991884"/>
                  <a:gd name="connsiteY1" fmla="*/ 523482 h 4210211"/>
                  <a:gd name="connsiteX2" fmla="*/ 2605760 w 4991884"/>
                  <a:gd name="connsiteY2" fmla="*/ 2782 h 4210211"/>
                  <a:gd name="connsiteX3" fmla="*/ 3507460 w 4991884"/>
                  <a:gd name="connsiteY3" fmla="*/ 625082 h 4210211"/>
                  <a:gd name="connsiteX4" fmla="*/ 4991884 w 4991884"/>
                  <a:gd name="connsiteY4" fmla="*/ 879082 h 4210211"/>
                  <a:gd name="connsiteX5" fmla="*/ 4991884 w 4991884"/>
                  <a:gd name="connsiteY5" fmla="*/ 4070511 h 4210211"/>
                  <a:gd name="connsiteX6" fmla="*/ 0 w 4991884"/>
                  <a:gd name="connsiteY6" fmla="*/ 4210211 h 4210211"/>
                  <a:gd name="connsiteX7" fmla="*/ 1094460 w 4991884"/>
                  <a:gd name="connsiteY7" fmla="*/ 3609582 h 4210211"/>
                  <a:gd name="connsiteX8" fmla="*/ 1665960 w 4991884"/>
                  <a:gd name="connsiteY8" fmla="*/ 3342882 h 4210211"/>
                  <a:gd name="connsiteX9" fmla="*/ 1132560 w 4991884"/>
                  <a:gd name="connsiteY9" fmla="*/ 2504682 h 4210211"/>
                  <a:gd name="connsiteX10" fmla="*/ 1704060 w 4991884"/>
                  <a:gd name="connsiteY10" fmla="*/ 2441182 h 4210211"/>
                  <a:gd name="connsiteX11" fmla="*/ 1587500 w 4991884"/>
                  <a:gd name="connsiteY11" fmla="*/ 1196582 h 4210211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4991884 w 4991884"/>
                  <a:gd name="connsiteY5" fmla="*/ 1016266 h 4347395"/>
                  <a:gd name="connsiteX6" fmla="*/ 4991884 w 4991884"/>
                  <a:gd name="connsiteY6" fmla="*/ 4207695 h 4347395"/>
                  <a:gd name="connsiteX7" fmla="*/ 0 w 4991884"/>
                  <a:gd name="connsiteY7" fmla="*/ 4347395 h 4347395"/>
                  <a:gd name="connsiteX8" fmla="*/ 1094460 w 4991884"/>
                  <a:gd name="connsiteY8" fmla="*/ 3746766 h 4347395"/>
                  <a:gd name="connsiteX9" fmla="*/ 1665960 w 4991884"/>
                  <a:gd name="connsiteY9" fmla="*/ 3480066 h 4347395"/>
                  <a:gd name="connsiteX10" fmla="*/ 1132560 w 4991884"/>
                  <a:gd name="connsiteY10" fmla="*/ 2641866 h 4347395"/>
                  <a:gd name="connsiteX11" fmla="*/ 1704060 w 4991884"/>
                  <a:gd name="connsiteY11" fmla="*/ 2578366 h 4347395"/>
                  <a:gd name="connsiteX12" fmla="*/ 1587500 w 4991884"/>
                  <a:gd name="connsiteY12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991884 w 4991884"/>
                  <a:gd name="connsiteY6" fmla="*/ 1016266 h 4347395"/>
                  <a:gd name="connsiteX7" fmla="*/ 4991884 w 4991884"/>
                  <a:gd name="connsiteY7" fmla="*/ 4207695 h 4347395"/>
                  <a:gd name="connsiteX8" fmla="*/ 0 w 4991884"/>
                  <a:gd name="connsiteY8" fmla="*/ 4347395 h 4347395"/>
                  <a:gd name="connsiteX9" fmla="*/ 1094460 w 4991884"/>
                  <a:gd name="connsiteY9" fmla="*/ 3746766 h 4347395"/>
                  <a:gd name="connsiteX10" fmla="*/ 1665960 w 4991884"/>
                  <a:gd name="connsiteY10" fmla="*/ 3480066 h 4347395"/>
                  <a:gd name="connsiteX11" fmla="*/ 1132560 w 4991884"/>
                  <a:gd name="connsiteY11" fmla="*/ 2641866 h 4347395"/>
                  <a:gd name="connsiteX12" fmla="*/ 1704060 w 4991884"/>
                  <a:gd name="connsiteY12" fmla="*/ 2578366 h 4347395"/>
                  <a:gd name="connsiteX13" fmla="*/ 1587500 w 4991884"/>
                  <a:gd name="connsiteY13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4991884"/>
                  <a:gd name="connsiteY0" fmla="*/ 1333766 h 4347395"/>
                  <a:gd name="connsiteX1" fmla="*/ 1818360 w 4991884"/>
                  <a:gd name="connsiteY1" fmla="*/ 660666 h 4347395"/>
                  <a:gd name="connsiteX2" fmla="*/ 2605760 w 4991884"/>
                  <a:gd name="connsiteY2" fmla="*/ 139966 h 4347395"/>
                  <a:gd name="connsiteX3" fmla="*/ 3507460 w 4991884"/>
                  <a:gd name="connsiteY3" fmla="*/ 762266 h 4347395"/>
                  <a:gd name="connsiteX4" fmla="*/ 3316960 w 4991884"/>
                  <a:gd name="connsiteY4" fmla="*/ 266 h 4347395"/>
                  <a:gd name="connsiteX5" fmla="*/ 3786860 w 4991884"/>
                  <a:gd name="connsiteY5" fmla="*/ 165366 h 4347395"/>
                  <a:gd name="connsiteX6" fmla="*/ 4218660 w 4991884"/>
                  <a:gd name="connsiteY6" fmla="*/ 178066 h 4347395"/>
                  <a:gd name="connsiteX7" fmla="*/ 4991884 w 4991884"/>
                  <a:gd name="connsiteY7" fmla="*/ 1016266 h 4347395"/>
                  <a:gd name="connsiteX8" fmla="*/ 4991884 w 4991884"/>
                  <a:gd name="connsiteY8" fmla="*/ 4207695 h 4347395"/>
                  <a:gd name="connsiteX9" fmla="*/ 0 w 4991884"/>
                  <a:gd name="connsiteY9" fmla="*/ 4347395 h 4347395"/>
                  <a:gd name="connsiteX10" fmla="*/ 1094460 w 4991884"/>
                  <a:gd name="connsiteY10" fmla="*/ 3746766 h 4347395"/>
                  <a:gd name="connsiteX11" fmla="*/ 1665960 w 4991884"/>
                  <a:gd name="connsiteY11" fmla="*/ 3480066 h 4347395"/>
                  <a:gd name="connsiteX12" fmla="*/ 1132560 w 4991884"/>
                  <a:gd name="connsiteY12" fmla="*/ 2641866 h 4347395"/>
                  <a:gd name="connsiteX13" fmla="*/ 1704060 w 4991884"/>
                  <a:gd name="connsiteY13" fmla="*/ 2578366 h 4347395"/>
                  <a:gd name="connsiteX14" fmla="*/ 1587500 w 4991884"/>
                  <a:gd name="connsiteY14" fmla="*/ 1333766 h 4347395"/>
                  <a:gd name="connsiteX0" fmla="*/ 1587500 w 5501360"/>
                  <a:gd name="connsiteY0" fmla="*/ 1333766 h 4347395"/>
                  <a:gd name="connsiteX1" fmla="*/ 1818360 w 5501360"/>
                  <a:gd name="connsiteY1" fmla="*/ 660666 h 4347395"/>
                  <a:gd name="connsiteX2" fmla="*/ 2605760 w 5501360"/>
                  <a:gd name="connsiteY2" fmla="*/ 139966 h 4347395"/>
                  <a:gd name="connsiteX3" fmla="*/ 3507460 w 5501360"/>
                  <a:gd name="connsiteY3" fmla="*/ 762266 h 4347395"/>
                  <a:gd name="connsiteX4" fmla="*/ 3316960 w 5501360"/>
                  <a:gd name="connsiteY4" fmla="*/ 266 h 4347395"/>
                  <a:gd name="connsiteX5" fmla="*/ 3786860 w 5501360"/>
                  <a:gd name="connsiteY5" fmla="*/ 165366 h 4347395"/>
                  <a:gd name="connsiteX6" fmla="*/ 4218660 w 5501360"/>
                  <a:gd name="connsiteY6" fmla="*/ 178066 h 4347395"/>
                  <a:gd name="connsiteX7" fmla="*/ 4991884 w 5501360"/>
                  <a:gd name="connsiteY7" fmla="*/ 1016266 h 4347395"/>
                  <a:gd name="connsiteX8" fmla="*/ 5501360 w 5501360"/>
                  <a:gd name="connsiteY8" fmla="*/ 3060966 h 4347395"/>
                  <a:gd name="connsiteX9" fmla="*/ 4991884 w 5501360"/>
                  <a:gd name="connsiteY9" fmla="*/ 4207695 h 4347395"/>
                  <a:gd name="connsiteX10" fmla="*/ 0 w 5501360"/>
                  <a:gd name="connsiteY10" fmla="*/ 4347395 h 4347395"/>
                  <a:gd name="connsiteX11" fmla="*/ 1094460 w 5501360"/>
                  <a:gd name="connsiteY11" fmla="*/ 3746766 h 4347395"/>
                  <a:gd name="connsiteX12" fmla="*/ 1665960 w 5501360"/>
                  <a:gd name="connsiteY12" fmla="*/ 3480066 h 4347395"/>
                  <a:gd name="connsiteX13" fmla="*/ 1132560 w 5501360"/>
                  <a:gd name="connsiteY13" fmla="*/ 2641866 h 4347395"/>
                  <a:gd name="connsiteX14" fmla="*/ 1704060 w 5501360"/>
                  <a:gd name="connsiteY14" fmla="*/ 2578366 h 4347395"/>
                  <a:gd name="connsiteX15" fmla="*/ 1587500 w 5501360"/>
                  <a:gd name="connsiteY15" fmla="*/ 1333766 h 4347395"/>
                  <a:gd name="connsiteX0" fmla="*/ 1587500 w 6319811"/>
                  <a:gd name="connsiteY0" fmla="*/ 1333766 h 4347395"/>
                  <a:gd name="connsiteX1" fmla="*/ 1818360 w 6319811"/>
                  <a:gd name="connsiteY1" fmla="*/ 660666 h 4347395"/>
                  <a:gd name="connsiteX2" fmla="*/ 2605760 w 6319811"/>
                  <a:gd name="connsiteY2" fmla="*/ 139966 h 4347395"/>
                  <a:gd name="connsiteX3" fmla="*/ 3507460 w 6319811"/>
                  <a:gd name="connsiteY3" fmla="*/ 762266 h 4347395"/>
                  <a:gd name="connsiteX4" fmla="*/ 3316960 w 6319811"/>
                  <a:gd name="connsiteY4" fmla="*/ 266 h 4347395"/>
                  <a:gd name="connsiteX5" fmla="*/ 3786860 w 6319811"/>
                  <a:gd name="connsiteY5" fmla="*/ 165366 h 4347395"/>
                  <a:gd name="connsiteX6" fmla="*/ 4218660 w 6319811"/>
                  <a:gd name="connsiteY6" fmla="*/ 178066 h 4347395"/>
                  <a:gd name="connsiteX7" fmla="*/ 4991884 w 6319811"/>
                  <a:gd name="connsiteY7" fmla="*/ 1016266 h 4347395"/>
                  <a:gd name="connsiteX8" fmla="*/ 5501360 w 6319811"/>
                  <a:gd name="connsiteY8" fmla="*/ 3060966 h 4347395"/>
                  <a:gd name="connsiteX9" fmla="*/ 6314160 w 6319811"/>
                  <a:gd name="connsiteY9" fmla="*/ 3810266 h 4347395"/>
                  <a:gd name="connsiteX10" fmla="*/ 4991884 w 6319811"/>
                  <a:gd name="connsiteY10" fmla="*/ 4207695 h 4347395"/>
                  <a:gd name="connsiteX11" fmla="*/ 0 w 6319811"/>
                  <a:gd name="connsiteY11" fmla="*/ 4347395 h 4347395"/>
                  <a:gd name="connsiteX12" fmla="*/ 1094460 w 6319811"/>
                  <a:gd name="connsiteY12" fmla="*/ 3746766 h 4347395"/>
                  <a:gd name="connsiteX13" fmla="*/ 1665960 w 6319811"/>
                  <a:gd name="connsiteY13" fmla="*/ 3480066 h 4347395"/>
                  <a:gd name="connsiteX14" fmla="*/ 1132560 w 6319811"/>
                  <a:gd name="connsiteY14" fmla="*/ 2641866 h 4347395"/>
                  <a:gd name="connsiteX15" fmla="*/ 1704060 w 6319811"/>
                  <a:gd name="connsiteY15" fmla="*/ 2578366 h 4347395"/>
                  <a:gd name="connsiteX16" fmla="*/ 1587500 w 6319811"/>
                  <a:gd name="connsiteY16" fmla="*/ 1333766 h 4347395"/>
                  <a:gd name="connsiteX0" fmla="*/ 1587500 w 6327406"/>
                  <a:gd name="connsiteY0" fmla="*/ 1333766 h 4347395"/>
                  <a:gd name="connsiteX1" fmla="*/ 1818360 w 6327406"/>
                  <a:gd name="connsiteY1" fmla="*/ 660666 h 4347395"/>
                  <a:gd name="connsiteX2" fmla="*/ 2605760 w 6327406"/>
                  <a:gd name="connsiteY2" fmla="*/ 139966 h 4347395"/>
                  <a:gd name="connsiteX3" fmla="*/ 3507460 w 6327406"/>
                  <a:gd name="connsiteY3" fmla="*/ 762266 h 4347395"/>
                  <a:gd name="connsiteX4" fmla="*/ 3316960 w 6327406"/>
                  <a:gd name="connsiteY4" fmla="*/ 266 h 4347395"/>
                  <a:gd name="connsiteX5" fmla="*/ 3786860 w 6327406"/>
                  <a:gd name="connsiteY5" fmla="*/ 165366 h 4347395"/>
                  <a:gd name="connsiteX6" fmla="*/ 4218660 w 6327406"/>
                  <a:gd name="connsiteY6" fmla="*/ 178066 h 4347395"/>
                  <a:gd name="connsiteX7" fmla="*/ 4991884 w 6327406"/>
                  <a:gd name="connsiteY7" fmla="*/ 1016266 h 4347395"/>
                  <a:gd name="connsiteX8" fmla="*/ 5501360 w 6327406"/>
                  <a:gd name="connsiteY8" fmla="*/ 3060966 h 4347395"/>
                  <a:gd name="connsiteX9" fmla="*/ 6314160 w 6327406"/>
                  <a:gd name="connsiteY9" fmla="*/ 3810266 h 4347395"/>
                  <a:gd name="connsiteX10" fmla="*/ 4991884 w 6327406"/>
                  <a:gd name="connsiteY10" fmla="*/ 4207695 h 4347395"/>
                  <a:gd name="connsiteX11" fmla="*/ 0 w 6327406"/>
                  <a:gd name="connsiteY11" fmla="*/ 4347395 h 4347395"/>
                  <a:gd name="connsiteX12" fmla="*/ 1094460 w 6327406"/>
                  <a:gd name="connsiteY12" fmla="*/ 3746766 h 4347395"/>
                  <a:gd name="connsiteX13" fmla="*/ 1665960 w 6327406"/>
                  <a:gd name="connsiteY13" fmla="*/ 3480066 h 4347395"/>
                  <a:gd name="connsiteX14" fmla="*/ 1132560 w 6327406"/>
                  <a:gd name="connsiteY14" fmla="*/ 2641866 h 4347395"/>
                  <a:gd name="connsiteX15" fmla="*/ 1704060 w 6327406"/>
                  <a:gd name="connsiteY15" fmla="*/ 2578366 h 4347395"/>
                  <a:gd name="connsiteX16" fmla="*/ 1587500 w 6327406"/>
                  <a:gd name="connsiteY16" fmla="*/ 1333766 h 4347395"/>
                  <a:gd name="connsiteX0" fmla="*/ 1587500 w 6314160"/>
                  <a:gd name="connsiteY0" fmla="*/ 1333766 h 4347395"/>
                  <a:gd name="connsiteX1" fmla="*/ 1818360 w 6314160"/>
                  <a:gd name="connsiteY1" fmla="*/ 660666 h 4347395"/>
                  <a:gd name="connsiteX2" fmla="*/ 2605760 w 6314160"/>
                  <a:gd name="connsiteY2" fmla="*/ 139966 h 4347395"/>
                  <a:gd name="connsiteX3" fmla="*/ 3507460 w 6314160"/>
                  <a:gd name="connsiteY3" fmla="*/ 762266 h 4347395"/>
                  <a:gd name="connsiteX4" fmla="*/ 3316960 w 6314160"/>
                  <a:gd name="connsiteY4" fmla="*/ 266 h 4347395"/>
                  <a:gd name="connsiteX5" fmla="*/ 3786860 w 6314160"/>
                  <a:gd name="connsiteY5" fmla="*/ 165366 h 4347395"/>
                  <a:gd name="connsiteX6" fmla="*/ 4218660 w 6314160"/>
                  <a:gd name="connsiteY6" fmla="*/ 178066 h 4347395"/>
                  <a:gd name="connsiteX7" fmla="*/ 4991884 w 6314160"/>
                  <a:gd name="connsiteY7" fmla="*/ 1016266 h 4347395"/>
                  <a:gd name="connsiteX8" fmla="*/ 5501360 w 6314160"/>
                  <a:gd name="connsiteY8" fmla="*/ 3060966 h 4347395"/>
                  <a:gd name="connsiteX9" fmla="*/ 6314160 w 6314160"/>
                  <a:gd name="connsiteY9" fmla="*/ 3810266 h 4347395"/>
                  <a:gd name="connsiteX10" fmla="*/ 4991884 w 6314160"/>
                  <a:gd name="connsiteY10" fmla="*/ 4207695 h 4347395"/>
                  <a:gd name="connsiteX11" fmla="*/ 0 w 6314160"/>
                  <a:gd name="connsiteY11" fmla="*/ 4347395 h 4347395"/>
                  <a:gd name="connsiteX12" fmla="*/ 1094460 w 6314160"/>
                  <a:gd name="connsiteY12" fmla="*/ 3746766 h 4347395"/>
                  <a:gd name="connsiteX13" fmla="*/ 1665960 w 6314160"/>
                  <a:gd name="connsiteY13" fmla="*/ 3480066 h 4347395"/>
                  <a:gd name="connsiteX14" fmla="*/ 1132560 w 6314160"/>
                  <a:gd name="connsiteY14" fmla="*/ 2641866 h 4347395"/>
                  <a:gd name="connsiteX15" fmla="*/ 1704060 w 6314160"/>
                  <a:gd name="connsiteY15" fmla="*/ 2578366 h 4347395"/>
                  <a:gd name="connsiteX16" fmla="*/ 1587500 w 6314160"/>
                  <a:gd name="connsiteY16" fmla="*/ 1333766 h 4347395"/>
                  <a:gd name="connsiteX0" fmla="*/ 1587500 w 8282369"/>
                  <a:gd name="connsiteY0" fmla="*/ 1333766 h 4347395"/>
                  <a:gd name="connsiteX1" fmla="*/ 1818360 w 8282369"/>
                  <a:gd name="connsiteY1" fmla="*/ 660666 h 4347395"/>
                  <a:gd name="connsiteX2" fmla="*/ 2605760 w 8282369"/>
                  <a:gd name="connsiteY2" fmla="*/ 139966 h 4347395"/>
                  <a:gd name="connsiteX3" fmla="*/ 3507460 w 8282369"/>
                  <a:gd name="connsiteY3" fmla="*/ 762266 h 4347395"/>
                  <a:gd name="connsiteX4" fmla="*/ 3316960 w 8282369"/>
                  <a:gd name="connsiteY4" fmla="*/ 266 h 4347395"/>
                  <a:gd name="connsiteX5" fmla="*/ 3786860 w 8282369"/>
                  <a:gd name="connsiteY5" fmla="*/ 165366 h 4347395"/>
                  <a:gd name="connsiteX6" fmla="*/ 4218660 w 8282369"/>
                  <a:gd name="connsiteY6" fmla="*/ 178066 h 4347395"/>
                  <a:gd name="connsiteX7" fmla="*/ 4991884 w 8282369"/>
                  <a:gd name="connsiteY7" fmla="*/ 1016266 h 4347395"/>
                  <a:gd name="connsiteX8" fmla="*/ 5501360 w 8282369"/>
                  <a:gd name="connsiteY8" fmla="*/ 3060966 h 4347395"/>
                  <a:gd name="connsiteX9" fmla="*/ 6314160 w 8282369"/>
                  <a:gd name="connsiteY9" fmla="*/ 3810266 h 4347395"/>
                  <a:gd name="connsiteX10" fmla="*/ 8269959 w 8282369"/>
                  <a:gd name="connsiteY10" fmla="*/ 4051566 h 4347395"/>
                  <a:gd name="connsiteX11" fmla="*/ 4991884 w 8282369"/>
                  <a:gd name="connsiteY11" fmla="*/ 4207695 h 4347395"/>
                  <a:gd name="connsiteX12" fmla="*/ 0 w 8282369"/>
                  <a:gd name="connsiteY12" fmla="*/ 4347395 h 4347395"/>
                  <a:gd name="connsiteX13" fmla="*/ 1094460 w 8282369"/>
                  <a:gd name="connsiteY13" fmla="*/ 3746766 h 4347395"/>
                  <a:gd name="connsiteX14" fmla="*/ 1665960 w 8282369"/>
                  <a:gd name="connsiteY14" fmla="*/ 3480066 h 4347395"/>
                  <a:gd name="connsiteX15" fmla="*/ 1132560 w 8282369"/>
                  <a:gd name="connsiteY15" fmla="*/ 2641866 h 4347395"/>
                  <a:gd name="connsiteX16" fmla="*/ 1704060 w 8282369"/>
                  <a:gd name="connsiteY16" fmla="*/ 2578366 h 4347395"/>
                  <a:gd name="connsiteX17" fmla="*/ 1587500 w 8282369"/>
                  <a:gd name="connsiteY17" fmla="*/ 1333766 h 4347395"/>
                  <a:gd name="connsiteX0" fmla="*/ 1587500 w 8282369"/>
                  <a:gd name="connsiteY0" fmla="*/ 1333766 h 4461837"/>
                  <a:gd name="connsiteX1" fmla="*/ 1818360 w 8282369"/>
                  <a:gd name="connsiteY1" fmla="*/ 660666 h 4461837"/>
                  <a:gd name="connsiteX2" fmla="*/ 2605760 w 8282369"/>
                  <a:gd name="connsiteY2" fmla="*/ 139966 h 4461837"/>
                  <a:gd name="connsiteX3" fmla="*/ 3507460 w 8282369"/>
                  <a:gd name="connsiteY3" fmla="*/ 762266 h 4461837"/>
                  <a:gd name="connsiteX4" fmla="*/ 3316960 w 8282369"/>
                  <a:gd name="connsiteY4" fmla="*/ 266 h 4461837"/>
                  <a:gd name="connsiteX5" fmla="*/ 3786860 w 8282369"/>
                  <a:gd name="connsiteY5" fmla="*/ 165366 h 4461837"/>
                  <a:gd name="connsiteX6" fmla="*/ 4218660 w 8282369"/>
                  <a:gd name="connsiteY6" fmla="*/ 178066 h 4461837"/>
                  <a:gd name="connsiteX7" fmla="*/ 4991884 w 8282369"/>
                  <a:gd name="connsiteY7" fmla="*/ 1016266 h 4461837"/>
                  <a:gd name="connsiteX8" fmla="*/ 5501360 w 8282369"/>
                  <a:gd name="connsiteY8" fmla="*/ 3060966 h 4461837"/>
                  <a:gd name="connsiteX9" fmla="*/ 6314160 w 8282369"/>
                  <a:gd name="connsiteY9" fmla="*/ 3810266 h 4461837"/>
                  <a:gd name="connsiteX10" fmla="*/ 8269959 w 8282369"/>
                  <a:gd name="connsiteY10" fmla="*/ 4051566 h 4461837"/>
                  <a:gd name="connsiteX11" fmla="*/ 4991884 w 8282369"/>
                  <a:gd name="connsiteY11" fmla="*/ 4207695 h 4461837"/>
                  <a:gd name="connsiteX12" fmla="*/ 0 w 8282369"/>
                  <a:gd name="connsiteY12" fmla="*/ 4347395 h 4461837"/>
                  <a:gd name="connsiteX13" fmla="*/ 1094460 w 8282369"/>
                  <a:gd name="connsiteY13" fmla="*/ 3746766 h 4461837"/>
                  <a:gd name="connsiteX14" fmla="*/ 1665960 w 8282369"/>
                  <a:gd name="connsiteY14" fmla="*/ 3480066 h 4461837"/>
                  <a:gd name="connsiteX15" fmla="*/ 1132560 w 8282369"/>
                  <a:gd name="connsiteY15" fmla="*/ 2641866 h 4461837"/>
                  <a:gd name="connsiteX16" fmla="*/ 1704060 w 8282369"/>
                  <a:gd name="connsiteY16" fmla="*/ 2578366 h 4461837"/>
                  <a:gd name="connsiteX17" fmla="*/ 1587500 w 8282369"/>
                  <a:gd name="connsiteY17" fmla="*/ 1333766 h 4461837"/>
                  <a:gd name="connsiteX0" fmla="*/ 1587500 w 8282369"/>
                  <a:gd name="connsiteY0" fmla="*/ 1333766 h 4514384"/>
                  <a:gd name="connsiteX1" fmla="*/ 1818360 w 8282369"/>
                  <a:gd name="connsiteY1" fmla="*/ 660666 h 4514384"/>
                  <a:gd name="connsiteX2" fmla="*/ 2605760 w 8282369"/>
                  <a:gd name="connsiteY2" fmla="*/ 139966 h 4514384"/>
                  <a:gd name="connsiteX3" fmla="*/ 3507460 w 8282369"/>
                  <a:gd name="connsiteY3" fmla="*/ 762266 h 4514384"/>
                  <a:gd name="connsiteX4" fmla="*/ 3316960 w 8282369"/>
                  <a:gd name="connsiteY4" fmla="*/ 266 h 4514384"/>
                  <a:gd name="connsiteX5" fmla="*/ 3786860 w 8282369"/>
                  <a:gd name="connsiteY5" fmla="*/ 165366 h 4514384"/>
                  <a:gd name="connsiteX6" fmla="*/ 4218660 w 8282369"/>
                  <a:gd name="connsiteY6" fmla="*/ 178066 h 4514384"/>
                  <a:gd name="connsiteX7" fmla="*/ 4991884 w 8282369"/>
                  <a:gd name="connsiteY7" fmla="*/ 1016266 h 4514384"/>
                  <a:gd name="connsiteX8" fmla="*/ 5501360 w 8282369"/>
                  <a:gd name="connsiteY8" fmla="*/ 3060966 h 4514384"/>
                  <a:gd name="connsiteX9" fmla="*/ 6314160 w 8282369"/>
                  <a:gd name="connsiteY9" fmla="*/ 3810266 h 4514384"/>
                  <a:gd name="connsiteX10" fmla="*/ 8269959 w 8282369"/>
                  <a:gd name="connsiteY10" fmla="*/ 4051566 h 4514384"/>
                  <a:gd name="connsiteX11" fmla="*/ 5550684 w 8282369"/>
                  <a:gd name="connsiteY11" fmla="*/ 4360095 h 4514384"/>
                  <a:gd name="connsiteX12" fmla="*/ 0 w 8282369"/>
                  <a:gd name="connsiteY12" fmla="*/ 4347395 h 4514384"/>
                  <a:gd name="connsiteX13" fmla="*/ 1094460 w 8282369"/>
                  <a:gd name="connsiteY13" fmla="*/ 3746766 h 4514384"/>
                  <a:gd name="connsiteX14" fmla="*/ 1665960 w 8282369"/>
                  <a:gd name="connsiteY14" fmla="*/ 3480066 h 4514384"/>
                  <a:gd name="connsiteX15" fmla="*/ 1132560 w 8282369"/>
                  <a:gd name="connsiteY15" fmla="*/ 2641866 h 4514384"/>
                  <a:gd name="connsiteX16" fmla="*/ 1704060 w 8282369"/>
                  <a:gd name="connsiteY16" fmla="*/ 2578366 h 4514384"/>
                  <a:gd name="connsiteX17" fmla="*/ 1587500 w 8282369"/>
                  <a:gd name="connsiteY17" fmla="*/ 1333766 h 4514384"/>
                  <a:gd name="connsiteX0" fmla="*/ 1587500 w 8282369"/>
                  <a:gd name="connsiteY0" fmla="*/ 1333766 h 4591901"/>
                  <a:gd name="connsiteX1" fmla="*/ 1818360 w 8282369"/>
                  <a:gd name="connsiteY1" fmla="*/ 660666 h 4591901"/>
                  <a:gd name="connsiteX2" fmla="*/ 2605760 w 8282369"/>
                  <a:gd name="connsiteY2" fmla="*/ 139966 h 4591901"/>
                  <a:gd name="connsiteX3" fmla="*/ 3507460 w 8282369"/>
                  <a:gd name="connsiteY3" fmla="*/ 762266 h 4591901"/>
                  <a:gd name="connsiteX4" fmla="*/ 3316960 w 8282369"/>
                  <a:gd name="connsiteY4" fmla="*/ 266 h 4591901"/>
                  <a:gd name="connsiteX5" fmla="*/ 3786860 w 8282369"/>
                  <a:gd name="connsiteY5" fmla="*/ 165366 h 4591901"/>
                  <a:gd name="connsiteX6" fmla="*/ 4218660 w 8282369"/>
                  <a:gd name="connsiteY6" fmla="*/ 178066 h 4591901"/>
                  <a:gd name="connsiteX7" fmla="*/ 4991884 w 8282369"/>
                  <a:gd name="connsiteY7" fmla="*/ 1016266 h 4591901"/>
                  <a:gd name="connsiteX8" fmla="*/ 5501360 w 8282369"/>
                  <a:gd name="connsiteY8" fmla="*/ 3060966 h 4591901"/>
                  <a:gd name="connsiteX9" fmla="*/ 6314160 w 8282369"/>
                  <a:gd name="connsiteY9" fmla="*/ 3810266 h 4591901"/>
                  <a:gd name="connsiteX10" fmla="*/ 8269959 w 8282369"/>
                  <a:gd name="connsiteY10" fmla="*/ 4051566 h 4591901"/>
                  <a:gd name="connsiteX11" fmla="*/ 5550684 w 8282369"/>
                  <a:gd name="connsiteY11" fmla="*/ 4360095 h 4591901"/>
                  <a:gd name="connsiteX12" fmla="*/ 0 w 8282369"/>
                  <a:gd name="connsiteY12" fmla="*/ 4347395 h 4591901"/>
                  <a:gd name="connsiteX13" fmla="*/ 1094460 w 8282369"/>
                  <a:gd name="connsiteY13" fmla="*/ 3746766 h 4591901"/>
                  <a:gd name="connsiteX14" fmla="*/ 1665960 w 8282369"/>
                  <a:gd name="connsiteY14" fmla="*/ 3480066 h 4591901"/>
                  <a:gd name="connsiteX15" fmla="*/ 1132560 w 8282369"/>
                  <a:gd name="connsiteY15" fmla="*/ 2641866 h 4591901"/>
                  <a:gd name="connsiteX16" fmla="*/ 1704060 w 8282369"/>
                  <a:gd name="connsiteY16" fmla="*/ 2578366 h 4591901"/>
                  <a:gd name="connsiteX17" fmla="*/ 1587500 w 8282369"/>
                  <a:gd name="connsiteY17" fmla="*/ 1333766 h 4591901"/>
                  <a:gd name="connsiteX0" fmla="*/ 1587500 w 8282369"/>
                  <a:gd name="connsiteY0" fmla="*/ 1333766 h 4539912"/>
                  <a:gd name="connsiteX1" fmla="*/ 1818360 w 8282369"/>
                  <a:gd name="connsiteY1" fmla="*/ 660666 h 4539912"/>
                  <a:gd name="connsiteX2" fmla="*/ 2605760 w 8282369"/>
                  <a:gd name="connsiteY2" fmla="*/ 139966 h 4539912"/>
                  <a:gd name="connsiteX3" fmla="*/ 3507460 w 8282369"/>
                  <a:gd name="connsiteY3" fmla="*/ 762266 h 4539912"/>
                  <a:gd name="connsiteX4" fmla="*/ 3316960 w 8282369"/>
                  <a:gd name="connsiteY4" fmla="*/ 266 h 4539912"/>
                  <a:gd name="connsiteX5" fmla="*/ 3786860 w 8282369"/>
                  <a:gd name="connsiteY5" fmla="*/ 165366 h 4539912"/>
                  <a:gd name="connsiteX6" fmla="*/ 4218660 w 8282369"/>
                  <a:gd name="connsiteY6" fmla="*/ 178066 h 4539912"/>
                  <a:gd name="connsiteX7" fmla="*/ 4991884 w 8282369"/>
                  <a:gd name="connsiteY7" fmla="*/ 1016266 h 4539912"/>
                  <a:gd name="connsiteX8" fmla="*/ 5501360 w 8282369"/>
                  <a:gd name="connsiteY8" fmla="*/ 3060966 h 4539912"/>
                  <a:gd name="connsiteX9" fmla="*/ 6314160 w 8282369"/>
                  <a:gd name="connsiteY9" fmla="*/ 3810266 h 4539912"/>
                  <a:gd name="connsiteX10" fmla="*/ 8269959 w 8282369"/>
                  <a:gd name="connsiteY10" fmla="*/ 4051566 h 4539912"/>
                  <a:gd name="connsiteX11" fmla="*/ 5550684 w 8282369"/>
                  <a:gd name="connsiteY11" fmla="*/ 4360095 h 4539912"/>
                  <a:gd name="connsiteX12" fmla="*/ 0 w 8282369"/>
                  <a:gd name="connsiteY12" fmla="*/ 4347395 h 4539912"/>
                  <a:gd name="connsiteX13" fmla="*/ 1094460 w 8282369"/>
                  <a:gd name="connsiteY13" fmla="*/ 3746766 h 4539912"/>
                  <a:gd name="connsiteX14" fmla="*/ 1665960 w 8282369"/>
                  <a:gd name="connsiteY14" fmla="*/ 3480066 h 4539912"/>
                  <a:gd name="connsiteX15" fmla="*/ 1132560 w 8282369"/>
                  <a:gd name="connsiteY15" fmla="*/ 2641866 h 4539912"/>
                  <a:gd name="connsiteX16" fmla="*/ 1704060 w 8282369"/>
                  <a:gd name="connsiteY16" fmla="*/ 2578366 h 4539912"/>
                  <a:gd name="connsiteX17" fmla="*/ 1587500 w 8282369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178"/>
                  <a:gd name="connsiteY0" fmla="*/ 1333766 h 4539912"/>
                  <a:gd name="connsiteX1" fmla="*/ 1818360 w 8270178"/>
                  <a:gd name="connsiteY1" fmla="*/ 660666 h 4539912"/>
                  <a:gd name="connsiteX2" fmla="*/ 2605760 w 8270178"/>
                  <a:gd name="connsiteY2" fmla="*/ 139966 h 4539912"/>
                  <a:gd name="connsiteX3" fmla="*/ 3507460 w 8270178"/>
                  <a:gd name="connsiteY3" fmla="*/ 762266 h 4539912"/>
                  <a:gd name="connsiteX4" fmla="*/ 3316960 w 8270178"/>
                  <a:gd name="connsiteY4" fmla="*/ 266 h 4539912"/>
                  <a:gd name="connsiteX5" fmla="*/ 3786860 w 8270178"/>
                  <a:gd name="connsiteY5" fmla="*/ 165366 h 4539912"/>
                  <a:gd name="connsiteX6" fmla="*/ 4218660 w 8270178"/>
                  <a:gd name="connsiteY6" fmla="*/ 178066 h 4539912"/>
                  <a:gd name="connsiteX7" fmla="*/ 4991884 w 8270178"/>
                  <a:gd name="connsiteY7" fmla="*/ 1016266 h 4539912"/>
                  <a:gd name="connsiteX8" fmla="*/ 5501360 w 8270178"/>
                  <a:gd name="connsiteY8" fmla="*/ 3060966 h 4539912"/>
                  <a:gd name="connsiteX9" fmla="*/ 6314160 w 8270178"/>
                  <a:gd name="connsiteY9" fmla="*/ 3810266 h 4539912"/>
                  <a:gd name="connsiteX10" fmla="*/ 8269959 w 8270178"/>
                  <a:gd name="connsiteY10" fmla="*/ 4051566 h 4539912"/>
                  <a:gd name="connsiteX11" fmla="*/ 5550684 w 8270178"/>
                  <a:gd name="connsiteY11" fmla="*/ 4360095 h 4539912"/>
                  <a:gd name="connsiteX12" fmla="*/ 0 w 8270178"/>
                  <a:gd name="connsiteY12" fmla="*/ 4347395 h 4539912"/>
                  <a:gd name="connsiteX13" fmla="*/ 1094460 w 8270178"/>
                  <a:gd name="connsiteY13" fmla="*/ 3746766 h 4539912"/>
                  <a:gd name="connsiteX14" fmla="*/ 1665960 w 8270178"/>
                  <a:gd name="connsiteY14" fmla="*/ 3480066 h 4539912"/>
                  <a:gd name="connsiteX15" fmla="*/ 1132560 w 8270178"/>
                  <a:gd name="connsiteY15" fmla="*/ 2641866 h 4539912"/>
                  <a:gd name="connsiteX16" fmla="*/ 1704060 w 8270178"/>
                  <a:gd name="connsiteY16" fmla="*/ 2578366 h 4539912"/>
                  <a:gd name="connsiteX17" fmla="*/ 1587500 w 827017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39912"/>
                  <a:gd name="connsiteX1" fmla="*/ 1818360 w 8270228"/>
                  <a:gd name="connsiteY1" fmla="*/ 660666 h 4539912"/>
                  <a:gd name="connsiteX2" fmla="*/ 2605760 w 8270228"/>
                  <a:gd name="connsiteY2" fmla="*/ 139966 h 4539912"/>
                  <a:gd name="connsiteX3" fmla="*/ 3507460 w 8270228"/>
                  <a:gd name="connsiteY3" fmla="*/ 762266 h 4539912"/>
                  <a:gd name="connsiteX4" fmla="*/ 3316960 w 8270228"/>
                  <a:gd name="connsiteY4" fmla="*/ 266 h 4539912"/>
                  <a:gd name="connsiteX5" fmla="*/ 3786860 w 8270228"/>
                  <a:gd name="connsiteY5" fmla="*/ 165366 h 4539912"/>
                  <a:gd name="connsiteX6" fmla="*/ 4218660 w 8270228"/>
                  <a:gd name="connsiteY6" fmla="*/ 178066 h 4539912"/>
                  <a:gd name="connsiteX7" fmla="*/ 4991884 w 8270228"/>
                  <a:gd name="connsiteY7" fmla="*/ 1016266 h 4539912"/>
                  <a:gd name="connsiteX8" fmla="*/ 5501360 w 8270228"/>
                  <a:gd name="connsiteY8" fmla="*/ 3060966 h 4539912"/>
                  <a:gd name="connsiteX9" fmla="*/ 6314160 w 8270228"/>
                  <a:gd name="connsiteY9" fmla="*/ 3810266 h 4539912"/>
                  <a:gd name="connsiteX10" fmla="*/ 8269959 w 8270228"/>
                  <a:gd name="connsiteY10" fmla="*/ 4051566 h 4539912"/>
                  <a:gd name="connsiteX11" fmla="*/ 5550684 w 8270228"/>
                  <a:gd name="connsiteY11" fmla="*/ 4360095 h 4539912"/>
                  <a:gd name="connsiteX12" fmla="*/ 0 w 8270228"/>
                  <a:gd name="connsiteY12" fmla="*/ 4347395 h 4539912"/>
                  <a:gd name="connsiteX13" fmla="*/ 1094460 w 8270228"/>
                  <a:gd name="connsiteY13" fmla="*/ 3746766 h 4539912"/>
                  <a:gd name="connsiteX14" fmla="*/ 1665960 w 8270228"/>
                  <a:gd name="connsiteY14" fmla="*/ 3480066 h 4539912"/>
                  <a:gd name="connsiteX15" fmla="*/ 1132560 w 8270228"/>
                  <a:gd name="connsiteY15" fmla="*/ 2641866 h 4539912"/>
                  <a:gd name="connsiteX16" fmla="*/ 1704060 w 8270228"/>
                  <a:gd name="connsiteY16" fmla="*/ 2578366 h 4539912"/>
                  <a:gd name="connsiteX17" fmla="*/ 1587500 w 8270228"/>
                  <a:gd name="connsiteY17" fmla="*/ 1333766 h 4539912"/>
                  <a:gd name="connsiteX0" fmla="*/ 1587500 w 8270228"/>
                  <a:gd name="connsiteY0" fmla="*/ 1333766 h 4580537"/>
                  <a:gd name="connsiteX1" fmla="*/ 1818360 w 8270228"/>
                  <a:gd name="connsiteY1" fmla="*/ 660666 h 4580537"/>
                  <a:gd name="connsiteX2" fmla="*/ 2605760 w 8270228"/>
                  <a:gd name="connsiteY2" fmla="*/ 139966 h 4580537"/>
                  <a:gd name="connsiteX3" fmla="*/ 3507460 w 8270228"/>
                  <a:gd name="connsiteY3" fmla="*/ 762266 h 4580537"/>
                  <a:gd name="connsiteX4" fmla="*/ 3316960 w 8270228"/>
                  <a:gd name="connsiteY4" fmla="*/ 266 h 4580537"/>
                  <a:gd name="connsiteX5" fmla="*/ 3786860 w 8270228"/>
                  <a:gd name="connsiteY5" fmla="*/ 165366 h 4580537"/>
                  <a:gd name="connsiteX6" fmla="*/ 4218660 w 8270228"/>
                  <a:gd name="connsiteY6" fmla="*/ 178066 h 4580537"/>
                  <a:gd name="connsiteX7" fmla="*/ 4991884 w 8270228"/>
                  <a:gd name="connsiteY7" fmla="*/ 1016266 h 4580537"/>
                  <a:gd name="connsiteX8" fmla="*/ 5501360 w 8270228"/>
                  <a:gd name="connsiteY8" fmla="*/ 3060966 h 4580537"/>
                  <a:gd name="connsiteX9" fmla="*/ 6314160 w 8270228"/>
                  <a:gd name="connsiteY9" fmla="*/ 3810266 h 4580537"/>
                  <a:gd name="connsiteX10" fmla="*/ 8269959 w 8270228"/>
                  <a:gd name="connsiteY10" fmla="*/ 4051566 h 4580537"/>
                  <a:gd name="connsiteX11" fmla="*/ 5550684 w 8270228"/>
                  <a:gd name="connsiteY11" fmla="*/ 4360095 h 4580537"/>
                  <a:gd name="connsiteX12" fmla="*/ 0 w 8270228"/>
                  <a:gd name="connsiteY12" fmla="*/ 4347395 h 4580537"/>
                  <a:gd name="connsiteX13" fmla="*/ 1094460 w 8270228"/>
                  <a:gd name="connsiteY13" fmla="*/ 3746766 h 4580537"/>
                  <a:gd name="connsiteX14" fmla="*/ 1665960 w 8270228"/>
                  <a:gd name="connsiteY14" fmla="*/ 3480066 h 4580537"/>
                  <a:gd name="connsiteX15" fmla="*/ 1132560 w 8270228"/>
                  <a:gd name="connsiteY15" fmla="*/ 2641866 h 4580537"/>
                  <a:gd name="connsiteX16" fmla="*/ 1704060 w 8270228"/>
                  <a:gd name="connsiteY16" fmla="*/ 2578366 h 4580537"/>
                  <a:gd name="connsiteX17" fmla="*/ 1587500 w 8270228"/>
                  <a:gd name="connsiteY17" fmla="*/ 1333766 h 4580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8270228" h="4580537">
                    <a:moveTo>
                      <a:pt x="1587500" y="1333766"/>
                    </a:moveTo>
                    <a:cubicBezTo>
                      <a:pt x="1829553" y="1312599"/>
                      <a:pt x="1576307" y="681833"/>
                      <a:pt x="1818360" y="660666"/>
                    </a:cubicBezTo>
                    <a:cubicBezTo>
                      <a:pt x="2000393" y="550599"/>
                      <a:pt x="2309427" y="97633"/>
                      <a:pt x="2605760" y="139966"/>
                    </a:cubicBezTo>
                    <a:cubicBezTo>
                      <a:pt x="2707360" y="279666"/>
                      <a:pt x="3215360" y="660666"/>
                      <a:pt x="3507460" y="762266"/>
                    </a:cubicBezTo>
                    <a:cubicBezTo>
                      <a:pt x="3613293" y="779199"/>
                      <a:pt x="3211127" y="-16667"/>
                      <a:pt x="3316960" y="266"/>
                    </a:cubicBezTo>
                    <a:cubicBezTo>
                      <a:pt x="3562493" y="156899"/>
                      <a:pt x="3541327" y="8733"/>
                      <a:pt x="3786860" y="165366"/>
                    </a:cubicBezTo>
                    <a:cubicBezTo>
                      <a:pt x="3968893" y="292366"/>
                      <a:pt x="4011227" y="228866"/>
                      <a:pt x="4218660" y="178066"/>
                    </a:cubicBezTo>
                    <a:cubicBezTo>
                      <a:pt x="4476401" y="457466"/>
                      <a:pt x="4518243" y="762266"/>
                      <a:pt x="4991884" y="1016266"/>
                    </a:cubicBezTo>
                    <a:cubicBezTo>
                      <a:pt x="4890776" y="1769799"/>
                      <a:pt x="5500868" y="2599533"/>
                      <a:pt x="5501360" y="3060966"/>
                    </a:cubicBezTo>
                    <a:cubicBezTo>
                      <a:pt x="5971260" y="2743466"/>
                      <a:pt x="6174460" y="3835666"/>
                      <a:pt x="6314160" y="3810266"/>
                    </a:cubicBezTo>
                    <a:cubicBezTo>
                      <a:pt x="6517360" y="3949966"/>
                      <a:pt x="8295359" y="3340366"/>
                      <a:pt x="8269959" y="4051566"/>
                    </a:cubicBezTo>
                    <a:cubicBezTo>
                      <a:pt x="7926567" y="4764009"/>
                      <a:pt x="6668776" y="4638252"/>
                      <a:pt x="5550684" y="4360095"/>
                    </a:cubicBezTo>
                    <a:cubicBezTo>
                      <a:pt x="4589456" y="4533662"/>
                      <a:pt x="2777328" y="3907128"/>
                      <a:pt x="0" y="4347395"/>
                    </a:cubicBezTo>
                    <a:cubicBezTo>
                      <a:pt x="136220" y="3592619"/>
                      <a:pt x="716940" y="4018942"/>
                      <a:pt x="1094460" y="3746766"/>
                    </a:cubicBezTo>
                    <a:cubicBezTo>
                      <a:pt x="1179127" y="3662099"/>
                      <a:pt x="1593993" y="3717133"/>
                      <a:pt x="1665960" y="3480066"/>
                    </a:cubicBezTo>
                    <a:cubicBezTo>
                      <a:pt x="1708293" y="3128699"/>
                      <a:pt x="1090227" y="2993233"/>
                      <a:pt x="1132560" y="2641866"/>
                    </a:cubicBezTo>
                    <a:cubicBezTo>
                      <a:pt x="1246860" y="2413266"/>
                      <a:pt x="1361160" y="2540266"/>
                      <a:pt x="1704060" y="2578366"/>
                    </a:cubicBezTo>
                    <a:cubicBezTo>
                      <a:pt x="1817607" y="1833299"/>
                      <a:pt x="1296153" y="1266033"/>
                      <a:pt x="1587500" y="1333766"/>
                    </a:cubicBezTo>
                    <a:close/>
                  </a:path>
                </a:pathLst>
              </a:custGeom>
              <a:solidFill>
                <a:srgbClr val="A7744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85">
                <a:extLst>
                  <a:ext uri="{FF2B5EF4-FFF2-40B4-BE49-F238E27FC236}">
                    <a16:creationId xmlns:a16="http://schemas.microsoft.com/office/drawing/2014/main" id="{8BAE07D6-6F77-8BD0-E8D6-EFBA140291B1}"/>
                  </a:ext>
                </a:extLst>
              </p:cNvPr>
              <p:cNvSpPr/>
              <p:nvPr/>
            </p:nvSpPr>
            <p:spPr>
              <a:xfrm>
                <a:off x="4252091" y="1871189"/>
                <a:ext cx="3810933" cy="2720219"/>
              </a:xfrm>
              <a:custGeom>
                <a:avLst/>
                <a:gdLst>
                  <a:gd name="connsiteX0" fmla="*/ 0 w 2191658"/>
                  <a:gd name="connsiteY0" fmla="*/ 0 h 1055308"/>
                  <a:gd name="connsiteX1" fmla="*/ 2191658 w 2191658"/>
                  <a:gd name="connsiteY1" fmla="*/ 0 h 1055308"/>
                  <a:gd name="connsiteX2" fmla="*/ 2191658 w 2191658"/>
                  <a:gd name="connsiteY2" fmla="*/ 1055308 h 1055308"/>
                  <a:gd name="connsiteX3" fmla="*/ 0 w 2191658"/>
                  <a:gd name="connsiteY3" fmla="*/ 1055308 h 1055308"/>
                  <a:gd name="connsiteX4" fmla="*/ 0 w 2191658"/>
                  <a:gd name="connsiteY4" fmla="*/ 0 h 10553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0 w 2852058"/>
                  <a:gd name="connsiteY4" fmla="*/ 0 h 1423608"/>
                  <a:gd name="connsiteX0" fmla="*/ 0 w 2852058"/>
                  <a:gd name="connsiteY0" fmla="*/ 0 h 1423608"/>
                  <a:gd name="connsiteX1" fmla="*/ 2852058 w 2852058"/>
                  <a:gd name="connsiteY1" fmla="*/ 368300 h 1423608"/>
                  <a:gd name="connsiteX2" fmla="*/ 2852058 w 2852058"/>
                  <a:gd name="connsiteY2" fmla="*/ 1423608 h 1423608"/>
                  <a:gd name="connsiteX3" fmla="*/ 660400 w 2852058"/>
                  <a:gd name="connsiteY3" fmla="*/ 1423608 h 1423608"/>
                  <a:gd name="connsiteX4" fmla="*/ 54429 w 2852058"/>
                  <a:gd name="connsiteY4" fmla="*/ 798429 h 1423608"/>
                  <a:gd name="connsiteX5" fmla="*/ 0 w 2852058"/>
                  <a:gd name="connsiteY5" fmla="*/ 0 h 1423608"/>
                  <a:gd name="connsiteX0" fmla="*/ 443279 w 3295337"/>
                  <a:gd name="connsiteY0" fmla="*/ 0 h 1423608"/>
                  <a:gd name="connsiteX1" fmla="*/ 3295337 w 3295337"/>
                  <a:gd name="connsiteY1" fmla="*/ 368300 h 1423608"/>
                  <a:gd name="connsiteX2" fmla="*/ 3295337 w 3295337"/>
                  <a:gd name="connsiteY2" fmla="*/ 1423608 h 1423608"/>
                  <a:gd name="connsiteX3" fmla="*/ 11479 w 3295337"/>
                  <a:gd name="connsiteY3" fmla="*/ 890208 h 1423608"/>
                  <a:gd name="connsiteX4" fmla="*/ 497708 w 3295337"/>
                  <a:gd name="connsiteY4" fmla="*/ 798429 h 1423608"/>
                  <a:gd name="connsiteX5" fmla="*/ 443279 w 3295337"/>
                  <a:gd name="connsiteY5" fmla="*/ 0 h 1423608"/>
                  <a:gd name="connsiteX0" fmla="*/ 443279 w 3295337"/>
                  <a:gd name="connsiteY0" fmla="*/ 0 h 1610482"/>
                  <a:gd name="connsiteX1" fmla="*/ 3295337 w 3295337"/>
                  <a:gd name="connsiteY1" fmla="*/ 368300 h 1610482"/>
                  <a:gd name="connsiteX2" fmla="*/ 3295337 w 3295337"/>
                  <a:gd name="connsiteY2" fmla="*/ 1423608 h 1610482"/>
                  <a:gd name="connsiteX3" fmla="*/ 662809 w 3295337"/>
                  <a:gd name="connsiteY3" fmla="*/ 1585829 h 1610482"/>
                  <a:gd name="connsiteX4" fmla="*/ 11479 w 3295337"/>
                  <a:gd name="connsiteY4" fmla="*/ 890208 h 1610482"/>
                  <a:gd name="connsiteX5" fmla="*/ 497708 w 3295337"/>
                  <a:gd name="connsiteY5" fmla="*/ 798429 h 1610482"/>
                  <a:gd name="connsiteX6" fmla="*/ 443279 w 3295337"/>
                  <a:gd name="connsiteY6" fmla="*/ 0 h 1610482"/>
                  <a:gd name="connsiteX0" fmla="*/ 443279 w 3295337"/>
                  <a:gd name="connsiteY0" fmla="*/ 0 h 1719538"/>
                  <a:gd name="connsiteX1" fmla="*/ 3295337 w 3295337"/>
                  <a:gd name="connsiteY1" fmla="*/ 368300 h 1719538"/>
                  <a:gd name="connsiteX2" fmla="*/ 3295337 w 3295337"/>
                  <a:gd name="connsiteY2" fmla="*/ 1423608 h 1719538"/>
                  <a:gd name="connsiteX3" fmla="*/ 2288409 w 3295337"/>
                  <a:gd name="connsiteY3" fmla="*/ 1712829 h 1719538"/>
                  <a:gd name="connsiteX4" fmla="*/ 662809 w 3295337"/>
                  <a:gd name="connsiteY4" fmla="*/ 1585829 h 1719538"/>
                  <a:gd name="connsiteX5" fmla="*/ 11479 w 3295337"/>
                  <a:gd name="connsiteY5" fmla="*/ 890208 h 1719538"/>
                  <a:gd name="connsiteX6" fmla="*/ 497708 w 3295337"/>
                  <a:gd name="connsiteY6" fmla="*/ 798429 h 1719538"/>
                  <a:gd name="connsiteX7" fmla="*/ 443279 w 3295337"/>
                  <a:gd name="connsiteY7" fmla="*/ 0 h 1719538"/>
                  <a:gd name="connsiteX0" fmla="*/ 443279 w 3295337"/>
                  <a:gd name="connsiteY0" fmla="*/ 838200 h 2557738"/>
                  <a:gd name="connsiteX1" fmla="*/ 2787337 w 3295337"/>
                  <a:gd name="connsiteY1" fmla="*/ 0 h 2557738"/>
                  <a:gd name="connsiteX2" fmla="*/ 3295337 w 3295337"/>
                  <a:gd name="connsiteY2" fmla="*/ 2261808 h 2557738"/>
                  <a:gd name="connsiteX3" fmla="*/ 2288409 w 3295337"/>
                  <a:gd name="connsiteY3" fmla="*/ 2551029 h 2557738"/>
                  <a:gd name="connsiteX4" fmla="*/ 662809 w 3295337"/>
                  <a:gd name="connsiteY4" fmla="*/ 2424029 h 2557738"/>
                  <a:gd name="connsiteX5" fmla="*/ 11479 w 3295337"/>
                  <a:gd name="connsiteY5" fmla="*/ 1728408 h 2557738"/>
                  <a:gd name="connsiteX6" fmla="*/ 497708 w 3295337"/>
                  <a:gd name="connsiteY6" fmla="*/ 1636629 h 2557738"/>
                  <a:gd name="connsiteX7" fmla="*/ 443279 w 3295337"/>
                  <a:gd name="connsiteY7" fmla="*/ 838200 h 2557738"/>
                  <a:gd name="connsiteX0" fmla="*/ 443279 w 3358837"/>
                  <a:gd name="connsiteY0" fmla="*/ 838200 h 2557738"/>
                  <a:gd name="connsiteX1" fmla="*/ 2787337 w 3358837"/>
                  <a:gd name="connsiteY1" fmla="*/ 0 h 2557738"/>
                  <a:gd name="connsiteX2" fmla="*/ 3358837 w 3358837"/>
                  <a:gd name="connsiteY2" fmla="*/ 2261808 h 2557738"/>
                  <a:gd name="connsiteX3" fmla="*/ 2288409 w 3358837"/>
                  <a:gd name="connsiteY3" fmla="*/ 2551029 h 2557738"/>
                  <a:gd name="connsiteX4" fmla="*/ 662809 w 3358837"/>
                  <a:gd name="connsiteY4" fmla="*/ 2424029 h 2557738"/>
                  <a:gd name="connsiteX5" fmla="*/ 11479 w 3358837"/>
                  <a:gd name="connsiteY5" fmla="*/ 1728408 h 2557738"/>
                  <a:gd name="connsiteX6" fmla="*/ 497708 w 3358837"/>
                  <a:gd name="connsiteY6" fmla="*/ 1636629 h 2557738"/>
                  <a:gd name="connsiteX7" fmla="*/ 443279 w 3358837"/>
                  <a:gd name="connsiteY7" fmla="*/ 838200 h 2557738"/>
                  <a:gd name="connsiteX0" fmla="*/ 443279 w 3785624"/>
                  <a:gd name="connsiteY0" fmla="*/ 838200 h 2557738"/>
                  <a:gd name="connsiteX1" fmla="*/ 2787337 w 3785624"/>
                  <a:gd name="connsiteY1" fmla="*/ 0 h 2557738"/>
                  <a:gd name="connsiteX2" fmla="*/ 3358837 w 3785624"/>
                  <a:gd name="connsiteY2" fmla="*/ 2261808 h 2557738"/>
                  <a:gd name="connsiteX3" fmla="*/ 2288409 w 3785624"/>
                  <a:gd name="connsiteY3" fmla="*/ 2551029 h 2557738"/>
                  <a:gd name="connsiteX4" fmla="*/ 662809 w 3785624"/>
                  <a:gd name="connsiteY4" fmla="*/ 2424029 h 2557738"/>
                  <a:gd name="connsiteX5" fmla="*/ 11479 w 3785624"/>
                  <a:gd name="connsiteY5" fmla="*/ 1728408 h 2557738"/>
                  <a:gd name="connsiteX6" fmla="*/ 497708 w 3785624"/>
                  <a:gd name="connsiteY6" fmla="*/ 1636629 h 2557738"/>
                  <a:gd name="connsiteX7" fmla="*/ 443279 w 3785624"/>
                  <a:gd name="connsiteY7" fmla="*/ 838200 h 2557738"/>
                  <a:gd name="connsiteX0" fmla="*/ 443279 w 3810932"/>
                  <a:gd name="connsiteY0" fmla="*/ 838200 h 2557738"/>
                  <a:gd name="connsiteX1" fmla="*/ 2787337 w 3810932"/>
                  <a:gd name="connsiteY1" fmla="*/ 0 h 2557738"/>
                  <a:gd name="connsiteX2" fmla="*/ 3358837 w 3810932"/>
                  <a:gd name="connsiteY2" fmla="*/ 2261808 h 2557738"/>
                  <a:gd name="connsiteX3" fmla="*/ 2288409 w 3810932"/>
                  <a:gd name="connsiteY3" fmla="*/ 2551029 h 2557738"/>
                  <a:gd name="connsiteX4" fmla="*/ 662809 w 3810932"/>
                  <a:gd name="connsiteY4" fmla="*/ 2424029 h 2557738"/>
                  <a:gd name="connsiteX5" fmla="*/ 11479 w 3810932"/>
                  <a:gd name="connsiteY5" fmla="*/ 1728408 h 2557738"/>
                  <a:gd name="connsiteX6" fmla="*/ 497708 w 3810932"/>
                  <a:gd name="connsiteY6" fmla="*/ 1636629 h 2557738"/>
                  <a:gd name="connsiteX7" fmla="*/ 443279 w 3810932"/>
                  <a:gd name="connsiteY7" fmla="*/ 838200 h 2557738"/>
                  <a:gd name="connsiteX0" fmla="*/ 443279 w 3810932"/>
                  <a:gd name="connsiteY0" fmla="*/ 964046 h 2683584"/>
                  <a:gd name="connsiteX1" fmla="*/ 2787337 w 3810932"/>
                  <a:gd name="connsiteY1" fmla="*/ 125846 h 2683584"/>
                  <a:gd name="connsiteX2" fmla="*/ 3358837 w 3810932"/>
                  <a:gd name="connsiteY2" fmla="*/ 2387654 h 2683584"/>
                  <a:gd name="connsiteX3" fmla="*/ 2288409 w 3810932"/>
                  <a:gd name="connsiteY3" fmla="*/ 2676875 h 2683584"/>
                  <a:gd name="connsiteX4" fmla="*/ 662809 w 3810932"/>
                  <a:gd name="connsiteY4" fmla="*/ 2549875 h 2683584"/>
                  <a:gd name="connsiteX5" fmla="*/ 11479 w 3810932"/>
                  <a:gd name="connsiteY5" fmla="*/ 1854254 h 2683584"/>
                  <a:gd name="connsiteX6" fmla="*/ 497708 w 3810932"/>
                  <a:gd name="connsiteY6" fmla="*/ 1762475 h 2683584"/>
                  <a:gd name="connsiteX7" fmla="*/ 443279 w 3810932"/>
                  <a:gd name="connsiteY7" fmla="*/ 964046 h 2683584"/>
                  <a:gd name="connsiteX0" fmla="*/ 443279 w 3810932"/>
                  <a:gd name="connsiteY0" fmla="*/ 1000681 h 2720219"/>
                  <a:gd name="connsiteX1" fmla="*/ 2787337 w 3810932"/>
                  <a:gd name="connsiteY1" fmla="*/ 162481 h 2720219"/>
                  <a:gd name="connsiteX2" fmla="*/ 3358837 w 3810932"/>
                  <a:gd name="connsiteY2" fmla="*/ 2424289 h 2720219"/>
                  <a:gd name="connsiteX3" fmla="*/ 2288409 w 3810932"/>
                  <a:gd name="connsiteY3" fmla="*/ 2713510 h 2720219"/>
                  <a:gd name="connsiteX4" fmla="*/ 662809 w 3810932"/>
                  <a:gd name="connsiteY4" fmla="*/ 2586510 h 2720219"/>
                  <a:gd name="connsiteX5" fmla="*/ 11479 w 3810932"/>
                  <a:gd name="connsiteY5" fmla="*/ 1890889 h 2720219"/>
                  <a:gd name="connsiteX6" fmla="*/ 497708 w 3810932"/>
                  <a:gd name="connsiteY6" fmla="*/ 1799110 h 2720219"/>
                  <a:gd name="connsiteX7" fmla="*/ 443279 w 3810932"/>
                  <a:gd name="connsiteY7" fmla="*/ 1000681 h 2720219"/>
                  <a:gd name="connsiteX0" fmla="*/ 449993 w 3817646"/>
                  <a:gd name="connsiteY0" fmla="*/ 1000681 h 2720219"/>
                  <a:gd name="connsiteX1" fmla="*/ 2794051 w 3817646"/>
                  <a:gd name="connsiteY1" fmla="*/ 162481 h 2720219"/>
                  <a:gd name="connsiteX2" fmla="*/ 3365551 w 3817646"/>
                  <a:gd name="connsiteY2" fmla="*/ 2424289 h 2720219"/>
                  <a:gd name="connsiteX3" fmla="*/ 2295123 w 3817646"/>
                  <a:gd name="connsiteY3" fmla="*/ 2713510 h 2720219"/>
                  <a:gd name="connsiteX4" fmla="*/ 669523 w 3817646"/>
                  <a:gd name="connsiteY4" fmla="*/ 2586510 h 2720219"/>
                  <a:gd name="connsiteX5" fmla="*/ 18193 w 3817646"/>
                  <a:gd name="connsiteY5" fmla="*/ 1890889 h 2720219"/>
                  <a:gd name="connsiteX6" fmla="*/ 504422 w 3817646"/>
                  <a:gd name="connsiteY6" fmla="*/ 1799110 h 2720219"/>
                  <a:gd name="connsiteX7" fmla="*/ 449993 w 3817646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51441 w 3819094"/>
                  <a:gd name="connsiteY0" fmla="*/ 1000681 h 2720219"/>
                  <a:gd name="connsiteX1" fmla="*/ 2795499 w 3819094"/>
                  <a:gd name="connsiteY1" fmla="*/ 162481 h 2720219"/>
                  <a:gd name="connsiteX2" fmla="*/ 3366999 w 3819094"/>
                  <a:gd name="connsiteY2" fmla="*/ 2424289 h 2720219"/>
                  <a:gd name="connsiteX3" fmla="*/ 2296571 w 3819094"/>
                  <a:gd name="connsiteY3" fmla="*/ 2713510 h 2720219"/>
                  <a:gd name="connsiteX4" fmla="*/ 670971 w 3819094"/>
                  <a:gd name="connsiteY4" fmla="*/ 2586510 h 2720219"/>
                  <a:gd name="connsiteX5" fmla="*/ 19641 w 3819094"/>
                  <a:gd name="connsiteY5" fmla="*/ 1890889 h 2720219"/>
                  <a:gd name="connsiteX6" fmla="*/ 505870 w 3819094"/>
                  <a:gd name="connsiteY6" fmla="*/ 1799110 h 2720219"/>
                  <a:gd name="connsiteX7" fmla="*/ 451441 w 3819094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  <a:gd name="connsiteX0" fmla="*/ 443280 w 3810933"/>
                  <a:gd name="connsiteY0" fmla="*/ 1000681 h 2720219"/>
                  <a:gd name="connsiteX1" fmla="*/ 2787338 w 3810933"/>
                  <a:gd name="connsiteY1" fmla="*/ 162481 h 2720219"/>
                  <a:gd name="connsiteX2" fmla="*/ 3358838 w 3810933"/>
                  <a:gd name="connsiteY2" fmla="*/ 2424289 h 2720219"/>
                  <a:gd name="connsiteX3" fmla="*/ 2288410 w 3810933"/>
                  <a:gd name="connsiteY3" fmla="*/ 2713510 h 2720219"/>
                  <a:gd name="connsiteX4" fmla="*/ 662810 w 3810933"/>
                  <a:gd name="connsiteY4" fmla="*/ 2586510 h 2720219"/>
                  <a:gd name="connsiteX5" fmla="*/ 11480 w 3810933"/>
                  <a:gd name="connsiteY5" fmla="*/ 1890889 h 2720219"/>
                  <a:gd name="connsiteX6" fmla="*/ 497709 w 3810933"/>
                  <a:gd name="connsiteY6" fmla="*/ 1799110 h 2720219"/>
                  <a:gd name="connsiteX7" fmla="*/ 443280 w 3810933"/>
                  <a:gd name="connsiteY7" fmla="*/ 1000681 h 2720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10933" h="2720219">
                    <a:moveTo>
                      <a:pt x="443280" y="1000681"/>
                    </a:moveTo>
                    <a:cubicBezTo>
                      <a:pt x="818233" y="365681"/>
                      <a:pt x="1421785" y="-320119"/>
                      <a:pt x="2787338" y="162481"/>
                    </a:cubicBezTo>
                    <a:cubicBezTo>
                      <a:pt x="3130238" y="281417"/>
                      <a:pt x="4514538" y="1797353"/>
                      <a:pt x="3358838" y="2424289"/>
                    </a:cubicBezTo>
                    <a:cubicBezTo>
                      <a:pt x="3174083" y="2608160"/>
                      <a:pt x="2727165" y="2686473"/>
                      <a:pt x="2288410" y="2713510"/>
                    </a:cubicBezTo>
                    <a:cubicBezTo>
                      <a:pt x="1849655" y="2740547"/>
                      <a:pt x="1025365" y="2683397"/>
                      <a:pt x="662810" y="2586510"/>
                    </a:cubicBezTo>
                    <a:cubicBezTo>
                      <a:pt x="394900" y="2468936"/>
                      <a:pt x="-76210" y="2389463"/>
                      <a:pt x="11480" y="1890889"/>
                    </a:cubicBezTo>
                    <a:cubicBezTo>
                      <a:pt x="-97377" y="1661329"/>
                      <a:pt x="606566" y="2028670"/>
                      <a:pt x="497709" y="1799110"/>
                    </a:cubicBezTo>
                    <a:cubicBezTo>
                      <a:pt x="352566" y="1647267"/>
                      <a:pt x="524923" y="1203324"/>
                      <a:pt x="443280" y="1000681"/>
                    </a:cubicBezTo>
                    <a:close/>
                  </a:path>
                </a:pathLst>
              </a:custGeom>
              <a:solidFill>
                <a:srgbClr val="442824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6CBEAD1-4592-087A-572A-93A57DA77903}"/>
                </a:ext>
              </a:extLst>
            </p:cNvPr>
            <p:cNvGrpSpPr/>
            <p:nvPr/>
          </p:nvGrpSpPr>
          <p:grpSpPr>
            <a:xfrm>
              <a:off x="3069649" y="1190181"/>
              <a:ext cx="8270227" cy="4580537"/>
              <a:chOff x="12781743" y="-336756"/>
              <a:chExt cx="8270227" cy="4580537"/>
            </a:xfrm>
          </p:grpSpPr>
          <p:sp>
            <p:nvSpPr>
              <p:cNvPr id="31" name="Rectangle 13">
                <a:extLst>
                  <a:ext uri="{FF2B5EF4-FFF2-40B4-BE49-F238E27FC236}">
                    <a16:creationId xmlns:a16="http://schemas.microsoft.com/office/drawing/2014/main" id="{D45C4C0F-50C4-F3D8-0616-E03ACA7944B8}"/>
                  </a:ext>
                </a:extLst>
              </p:cNvPr>
              <p:cNvSpPr/>
              <p:nvPr/>
            </p:nvSpPr>
            <p:spPr>
              <a:xfrm rot="20064279">
                <a:off x="16001325" y="2227646"/>
                <a:ext cx="1540505" cy="1222791"/>
              </a:xfrm>
              <a:custGeom>
                <a:avLst/>
                <a:gdLst>
                  <a:gd name="connsiteX0" fmla="*/ 0 w 1322205"/>
                  <a:gd name="connsiteY0" fmla="*/ 0 h 1377831"/>
                  <a:gd name="connsiteX1" fmla="*/ 1322205 w 1322205"/>
                  <a:gd name="connsiteY1" fmla="*/ 0 h 1377831"/>
                  <a:gd name="connsiteX2" fmla="*/ 1322205 w 1322205"/>
                  <a:gd name="connsiteY2" fmla="*/ 1377831 h 1377831"/>
                  <a:gd name="connsiteX3" fmla="*/ 0 w 1322205"/>
                  <a:gd name="connsiteY3" fmla="*/ 1377831 h 1377831"/>
                  <a:gd name="connsiteX4" fmla="*/ 0 w 1322205"/>
                  <a:gd name="connsiteY4" fmla="*/ 0 h 1377831"/>
                  <a:gd name="connsiteX0" fmla="*/ 0 w 1414971"/>
                  <a:gd name="connsiteY0" fmla="*/ 132521 h 1510352"/>
                  <a:gd name="connsiteX1" fmla="*/ 1414971 w 1414971"/>
                  <a:gd name="connsiteY1" fmla="*/ 0 h 1510352"/>
                  <a:gd name="connsiteX2" fmla="*/ 1322205 w 1414971"/>
                  <a:gd name="connsiteY2" fmla="*/ 1510352 h 1510352"/>
                  <a:gd name="connsiteX3" fmla="*/ 0 w 1414971"/>
                  <a:gd name="connsiteY3" fmla="*/ 1510352 h 1510352"/>
                  <a:gd name="connsiteX4" fmla="*/ 0 w 1414971"/>
                  <a:gd name="connsiteY4" fmla="*/ 132521 h 1510352"/>
                  <a:gd name="connsiteX0" fmla="*/ 0 w 1414971"/>
                  <a:gd name="connsiteY0" fmla="*/ 132521 h 1822772"/>
                  <a:gd name="connsiteX1" fmla="*/ 1414971 w 1414971"/>
                  <a:gd name="connsiteY1" fmla="*/ 0 h 1822772"/>
                  <a:gd name="connsiteX2" fmla="*/ 499245 w 1414971"/>
                  <a:gd name="connsiteY2" fmla="*/ 1822772 h 1822772"/>
                  <a:gd name="connsiteX3" fmla="*/ 0 w 1414971"/>
                  <a:gd name="connsiteY3" fmla="*/ 1510352 h 1822772"/>
                  <a:gd name="connsiteX4" fmla="*/ 0 w 1414971"/>
                  <a:gd name="connsiteY4" fmla="*/ 132521 h 1822772"/>
                  <a:gd name="connsiteX0" fmla="*/ 0 w 1608731"/>
                  <a:gd name="connsiteY0" fmla="*/ 132521 h 1907834"/>
                  <a:gd name="connsiteX1" fmla="*/ 1414971 w 1608731"/>
                  <a:gd name="connsiteY1" fmla="*/ 0 h 1907834"/>
                  <a:gd name="connsiteX2" fmla="*/ 499245 w 1608731"/>
                  <a:gd name="connsiteY2" fmla="*/ 1822772 h 1907834"/>
                  <a:gd name="connsiteX3" fmla="*/ 0 w 1608731"/>
                  <a:gd name="connsiteY3" fmla="*/ 1510352 h 1907834"/>
                  <a:gd name="connsiteX4" fmla="*/ 0 w 1608731"/>
                  <a:gd name="connsiteY4" fmla="*/ 132521 h 1907834"/>
                  <a:gd name="connsiteX0" fmla="*/ 0 w 1959161"/>
                  <a:gd name="connsiteY0" fmla="*/ 132521 h 1904954"/>
                  <a:gd name="connsiteX1" fmla="*/ 1414971 w 1959161"/>
                  <a:gd name="connsiteY1" fmla="*/ 0 h 1904954"/>
                  <a:gd name="connsiteX2" fmla="*/ 499245 w 1959161"/>
                  <a:gd name="connsiteY2" fmla="*/ 1822772 h 1904954"/>
                  <a:gd name="connsiteX3" fmla="*/ 0 w 1959161"/>
                  <a:gd name="connsiteY3" fmla="*/ 1510352 h 1904954"/>
                  <a:gd name="connsiteX4" fmla="*/ 0 w 1959161"/>
                  <a:gd name="connsiteY4" fmla="*/ 132521 h 1904954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609600 w 2568761"/>
                  <a:gd name="connsiteY3" fmla="*/ 156833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568761"/>
                  <a:gd name="connsiteY0" fmla="*/ 0 h 1962933"/>
                  <a:gd name="connsiteX1" fmla="*/ 2024571 w 2568761"/>
                  <a:gd name="connsiteY1" fmla="*/ 57979 h 1962933"/>
                  <a:gd name="connsiteX2" fmla="*/ 1108845 w 2568761"/>
                  <a:gd name="connsiteY2" fmla="*/ 1880751 h 1962933"/>
                  <a:gd name="connsiteX3" fmla="*/ 937260 w 2568761"/>
                  <a:gd name="connsiteY3" fmla="*/ 1309251 h 1962933"/>
                  <a:gd name="connsiteX4" fmla="*/ 0 w 2568761"/>
                  <a:gd name="connsiteY4" fmla="*/ 0 h 1962933"/>
                  <a:gd name="connsiteX0" fmla="*/ 0 w 2243081"/>
                  <a:gd name="connsiteY0" fmla="*/ 0 h 1880751"/>
                  <a:gd name="connsiteX1" fmla="*/ 2024571 w 2243081"/>
                  <a:gd name="connsiteY1" fmla="*/ 57979 h 1880751"/>
                  <a:gd name="connsiteX2" fmla="*/ 2076388 w 2243081"/>
                  <a:gd name="connsiteY2" fmla="*/ 243891 h 1880751"/>
                  <a:gd name="connsiteX3" fmla="*/ 1108845 w 2243081"/>
                  <a:gd name="connsiteY3" fmla="*/ 1880751 h 1880751"/>
                  <a:gd name="connsiteX4" fmla="*/ 937260 w 2243081"/>
                  <a:gd name="connsiteY4" fmla="*/ 1309251 h 1880751"/>
                  <a:gd name="connsiteX5" fmla="*/ 0 w 2243081"/>
                  <a:gd name="connsiteY5" fmla="*/ 0 h 1880751"/>
                  <a:gd name="connsiteX0" fmla="*/ 0 w 2118449"/>
                  <a:gd name="connsiteY0" fmla="*/ 0 h 1880751"/>
                  <a:gd name="connsiteX1" fmla="*/ 2024571 w 2118449"/>
                  <a:gd name="connsiteY1" fmla="*/ 57979 h 1880751"/>
                  <a:gd name="connsiteX2" fmla="*/ 2076388 w 2118449"/>
                  <a:gd name="connsiteY2" fmla="*/ 243891 h 1880751"/>
                  <a:gd name="connsiteX3" fmla="*/ 1108845 w 2118449"/>
                  <a:gd name="connsiteY3" fmla="*/ 1880751 h 1880751"/>
                  <a:gd name="connsiteX4" fmla="*/ 937260 w 2118449"/>
                  <a:gd name="connsiteY4" fmla="*/ 1309251 h 1880751"/>
                  <a:gd name="connsiteX5" fmla="*/ 0 w 2118449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076388"/>
                  <a:gd name="connsiteY0" fmla="*/ 0 h 1880751"/>
                  <a:gd name="connsiteX1" fmla="*/ 2024571 w 2076388"/>
                  <a:gd name="connsiteY1" fmla="*/ 57979 h 1880751"/>
                  <a:gd name="connsiteX2" fmla="*/ 2076388 w 2076388"/>
                  <a:gd name="connsiteY2" fmla="*/ 243891 h 1880751"/>
                  <a:gd name="connsiteX3" fmla="*/ 1108845 w 2076388"/>
                  <a:gd name="connsiteY3" fmla="*/ 1880751 h 1880751"/>
                  <a:gd name="connsiteX4" fmla="*/ 937260 w 2076388"/>
                  <a:gd name="connsiteY4" fmla="*/ 1309251 h 1880751"/>
                  <a:gd name="connsiteX5" fmla="*/ 0 w 2076388"/>
                  <a:gd name="connsiteY5" fmla="*/ 0 h 1880751"/>
                  <a:gd name="connsiteX0" fmla="*/ 0 w 2400517"/>
                  <a:gd name="connsiteY0" fmla="*/ 0 h 1953089"/>
                  <a:gd name="connsiteX1" fmla="*/ 2024571 w 2400517"/>
                  <a:gd name="connsiteY1" fmla="*/ 57979 h 1953089"/>
                  <a:gd name="connsiteX2" fmla="*/ 2076388 w 2400517"/>
                  <a:gd name="connsiteY2" fmla="*/ 243891 h 1953089"/>
                  <a:gd name="connsiteX3" fmla="*/ 1108845 w 2400517"/>
                  <a:gd name="connsiteY3" fmla="*/ 1880751 h 1953089"/>
                  <a:gd name="connsiteX4" fmla="*/ 937260 w 2400517"/>
                  <a:gd name="connsiteY4" fmla="*/ 1309251 h 1953089"/>
                  <a:gd name="connsiteX5" fmla="*/ 0 w 2400517"/>
                  <a:gd name="connsiteY5" fmla="*/ 0 h 1953089"/>
                  <a:gd name="connsiteX0" fmla="*/ 0 w 2576224"/>
                  <a:gd name="connsiteY0" fmla="*/ 0 h 1947522"/>
                  <a:gd name="connsiteX1" fmla="*/ 2024571 w 2576224"/>
                  <a:gd name="connsiteY1" fmla="*/ 57979 h 1947522"/>
                  <a:gd name="connsiteX2" fmla="*/ 2076388 w 2576224"/>
                  <a:gd name="connsiteY2" fmla="*/ 243891 h 1947522"/>
                  <a:gd name="connsiteX3" fmla="*/ 1108845 w 2576224"/>
                  <a:gd name="connsiteY3" fmla="*/ 1880751 h 1947522"/>
                  <a:gd name="connsiteX4" fmla="*/ 937260 w 2576224"/>
                  <a:gd name="connsiteY4" fmla="*/ 1309251 h 1947522"/>
                  <a:gd name="connsiteX5" fmla="*/ 0 w 2576224"/>
                  <a:gd name="connsiteY5" fmla="*/ 0 h 1947522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17175"/>
                  <a:gd name="connsiteY0" fmla="*/ 0 h 1973370"/>
                  <a:gd name="connsiteX1" fmla="*/ 2024571 w 2517175"/>
                  <a:gd name="connsiteY1" fmla="*/ 57979 h 1973370"/>
                  <a:gd name="connsiteX2" fmla="*/ 2076388 w 2517175"/>
                  <a:gd name="connsiteY2" fmla="*/ 243891 h 1973370"/>
                  <a:gd name="connsiteX3" fmla="*/ 1108845 w 2517175"/>
                  <a:gd name="connsiteY3" fmla="*/ 1880751 h 1973370"/>
                  <a:gd name="connsiteX4" fmla="*/ 937260 w 2517175"/>
                  <a:gd name="connsiteY4" fmla="*/ 1309251 h 1973370"/>
                  <a:gd name="connsiteX5" fmla="*/ 0 w 2517175"/>
                  <a:gd name="connsiteY5" fmla="*/ 0 h 1973370"/>
                  <a:gd name="connsiteX0" fmla="*/ 0 w 2571230"/>
                  <a:gd name="connsiteY0" fmla="*/ 0 h 1976392"/>
                  <a:gd name="connsiteX1" fmla="*/ 2024571 w 2571230"/>
                  <a:gd name="connsiteY1" fmla="*/ 57979 h 1976392"/>
                  <a:gd name="connsiteX2" fmla="*/ 2076388 w 2571230"/>
                  <a:gd name="connsiteY2" fmla="*/ 243891 h 1976392"/>
                  <a:gd name="connsiteX3" fmla="*/ 1108845 w 2571230"/>
                  <a:gd name="connsiteY3" fmla="*/ 1880751 h 1976392"/>
                  <a:gd name="connsiteX4" fmla="*/ 937260 w 2571230"/>
                  <a:gd name="connsiteY4" fmla="*/ 1309251 h 1976392"/>
                  <a:gd name="connsiteX5" fmla="*/ 0 w 2571230"/>
                  <a:gd name="connsiteY5" fmla="*/ 0 h 1976392"/>
                  <a:gd name="connsiteX0" fmla="*/ 0 w 2048982"/>
                  <a:gd name="connsiteY0" fmla="*/ 0 h 1880751"/>
                  <a:gd name="connsiteX1" fmla="*/ 2024571 w 2048982"/>
                  <a:gd name="connsiteY1" fmla="*/ 57979 h 1880751"/>
                  <a:gd name="connsiteX2" fmla="*/ 1108845 w 2048982"/>
                  <a:gd name="connsiteY2" fmla="*/ 1880751 h 1880751"/>
                  <a:gd name="connsiteX3" fmla="*/ 937260 w 2048982"/>
                  <a:gd name="connsiteY3" fmla="*/ 1309251 h 1880751"/>
                  <a:gd name="connsiteX4" fmla="*/ 0 w 2048982"/>
                  <a:gd name="connsiteY4" fmla="*/ 0 h 1880751"/>
                  <a:gd name="connsiteX0" fmla="*/ 0 w 2573810"/>
                  <a:gd name="connsiteY0" fmla="*/ 0 h 1914386"/>
                  <a:gd name="connsiteX1" fmla="*/ 2024571 w 2573810"/>
                  <a:gd name="connsiteY1" fmla="*/ 57979 h 1914386"/>
                  <a:gd name="connsiteX2" fmla="*/ 1108845 w 2573810"/>
                  <a:gd name="connsiteY2" fmla="*/ 1880751 h 1914386"/>
                  <a:gd name="connsiteX3" fmla="*/ 937260 w 2573810"/>
                  <a:gd name="connsiteY3" fmla="*/ 1309251 h 1914386"/>
                  <a:gd name="connsiteX4" fmla="*/ 0 w 2573810"/>
                  <a:gd name="connsiteY4" fmla="*/ 0 h 1914386"/>
                  <a:gd name="connsiteX0" fmla="*/ 0 w 2528061"/>
                  <a:gd name="connsiteY0" fmla="*/ 0 h 1951981"/>
                  <a:gd name="connsiteX1" fmla="*/ 2024571 w 2528061"/>
                  <a:gd name="connsiteY1" fmla="*/ 57979 h 1951981"/>
                  <a:gd name="connsiteX2" fmla="*/ 1108845 w 2528061"/>
                  <a:gd name="connsiteY2" fmla="*/ 1880751 h 1951981"/>
                  <a:gd name="connsiteX3" fmla="*/ 937260 w 2528061"/>
                  <a:gd name="connsiteY3" fmla="*/ 1309251 h 1951981"/>
                  <a:gd name="connsiteX4" fmla="*/ 0 w 2528061"/>
                  <a:gd name="connsiteY4" fmla="*/ 0 h 1951981"/>
                  <a:gd name="connsiteX0" fmla="*/ 0 w 2584957"/>
                  <a:gd name="connsiteY0" fmla="*/ 0 h 1949164"/>
                  <a:gd name="connsiteX1" fmla="*/ 2024571 w 2584957"/>
                  <a:gd name="connsiteY1" fmla="*/ 57979 h 1949164"/>
                  <a:gd name="connsiteX2" fmla="*/ 1108845 w 2584957"/>
                  <a:gd name="connsiteY2" fmla="*/ 1880751 h 1949164"/>
                  <a:gd name="connsiteX3" fmla="*/ 937260 w 2584957"/>
                  <a:gd name="connsiteY3" fmla="*/ 1309251 h 1949164"/>
                  <a:gd name="connsiteX4" fmla="*/ 0 w 2584957"/>
                  <a:gd name="connsiteY4" fmla="*/ 0 h 1949164"/>
                  <a:gd name="connsiteX0" fmla="*/ 0 w 2234414"/>
                  <a:gd name="connsiteY0" fmla="*/ 0 h 1880751"/>
                  <a:gd name="connsiteX1" fmla="*/ 2024571 w 2234414"/>
                  <a:gd name="connsiteY1" fmla="*/ 57979 h 1880751"/>
                  <a:gd name="connsiteX2" fmla="*/ 2056386 w 2234414"/>
                  <a:gd name="connsiteY2" fmla="*/ 207696 h 1880751"/>
                  <a:gd name="connsiteX3" fmla="*/ 1108845 w 2234414"/>
                  <a:gd name="connsiteY3" fmla="*/ 1880751 h 1880751"/>
                  <a:gd name="connsiteX4" fmla="*/ 937260 w 2234414"/>
                  <a:gd name="connsiteY4" fmla="*/ 1309251 h 1880751"/>
                  <a:gd name="connsiteX5" fmla="*/ 0 w 2234414"/>
                  <a:gd name="connsiteY5" fmla="*/ 0 h 1880751"/>
                  <a:gd name="connsiteX0" fmla="*/ 0 w 2114853"/>
                  <a:gd name="connsiteY0" fmla="*/ 0 h 1880751"/>
                  <a:gd name="connsiteX1" fmla="*/ 2024571 w 2114853"/>
                  <a:gd name="connsiteY1" fmla="*/ 57979 h 1880751"/>
                  <a:gd name="connsiteX2" fmla="*/ 2056386 w 2114853"/>
                  <a:gd name="connsiteY2" fmla="*/ 207696 h 1880751"/>
                  <a:gd name="connsiteX3" fmla="*/ 1108845 w 2114853"/>
                  <a:gd name="connsiteY3" fmla="*/ 1880751 h 1880751"/>
                  <a:gd name="connsiteX4" fmla="*/ 937260 w 2114853"/>
                  <a:gd name="connsiteY4" fmla="*/ 1309251 h 1880751"/>
                  <a:gd name="connsiteX5" fmla="*/ 0 w 2114853"/>
                  <a:gd name="connsiteY5" fmla="*/ 0 h 1880751"/>
                  <a:gd name="connsiteX0" fmla="*/ 0 w 2064951"/>
                  <a:gd name="connsiteY0" fmla="*/ 0 h 1880751"/>
                  <a:gd name="connsiteX1" fmla="*/ 2024571 w 2064951"/>
                  <a:gd name="connsiteY1" fmla="*/ 57979 h 1880751"/>
                  <a:gd name="connsiteX2" fmla="*/ 2056386 w 2064951"/>
                  <a:gd name="connsiteY2" fmla="*/ 207696 h 1880751"/>
                  <a:gd name="connsiteX3" fmla="*/ 1108845 w 2064951"/>
                  <a:gd name="connsiteY3" fmla="*/ 1880751 h 1880751"/>
                  <a:gd name="connsiteX4" fmla="*/ 937260 w 2064951"/>
                  <a:gd name="connsiteY4" fmla="*/ 1309251 h 1880751"/>
                  <a:gd name="connsiteX5" fmla="*/ 0 w 2064951"/>
                  <a:gd name="connsiteY5" fmla="*/ 0 h 1880751"/>
                  <a:gd name="connsiteX0" fmla="*/ 0 w 2573197"/>
                  <a:gd name="connsiteY0" fmla="*/ 0 h 1880751"/>
                  <a:gd name="connsiteX1" fmla="*/ 2024571 w 2573197"/>
                  <a:gd name="connsiteY1" fmla="*/ 57979 h 1880751"/>
                  <a:gd name="connsiteX2" fmla="*/ 2056386 w 2573197"/>
                  <a:gd name="connsiteY2" fmla="*/ 207696 h 1880751"/>
                  <a:gd name="connsiteX3" fmla="*/ 1108845 w 2573197"/>
                  <a:gd name="connsiteY3" fmla="*/ 1880751 h 1880751"/>
                  <a:gd name="connsiteX4" fmla="*/ 937260 w 2573197"/>
                  <a:gd name="connsiteY4" fmla="*/ 1309251 h 1880751"/>
                  <a:gd name="connsiteX5" fmla="*/ 0 w 2573197"/>
                  <a:gd name="connsiteY5" fmla="*/ 0 h 1880751"/>
                  <a:gd name="connsiteX0" fmla="*/ 0 w 2577852"/>
                  <a:gd name="connsiteY0" fmla="*/ 0 h 1983488"/>
                  <a:gd name="connsiteX1" fmla="*/ 2024571 w 2577852"/>
                  <a:gd name="connsiteY1" fmla="*/ 57979 h 1983488"/>
                  <a:gd name="connsiteX2" fmla="*/ 2056386 w 2577852"/>
                  <a:gd name="connsiteY2" fmla="*/ 207696 h 1983488"/>
                  <a:gd name="connsiteX3" fmla="*/ 1108845 w 2577852"/>
                  <a:gd name="connsiteY3" fmla="*/ 1880751 h 1983488"/>
                  <a:gd name="connsiteX4" fmla="*/ 937260 w 2577852"/>
                  <a:gd name="connsiteY4" fmla="*/ 1309251 h 1983488"/>
                  <a:gd name="connsiteX5" fmla="*/ 0 w 2577852"/>
                  <a:gd name="connsiteY5" fmla="*/ 0 h 1983488"/>
                  <a:gd name="connsiteX0" fmla="*/ 0 w 2450852"/>
                  <a:gd name="connsiteY0" fmla="*/ 0 h 1945388"/>
                  <a:gd name="connsiteX1" fmla="*/ 1897571 w 2450852"/>
                  <a:gd name="connsiteY1" fmla="*/ 19879 h 1945388"/>
                  <a:gd name="connsiteX2" fmla="*/ 1929386 w 2450852"/>
                  <a:gd name="connsiteY2" fmla="*/ 169596 h 1945388"/>
                  <a:gd name="connsiteX3" fmla="*/ 981845 w 2450852"/>
                  <a:gd name="connsiteY3" fmla="*/ 1842651 h 1945388"/>
                  <a:gd name="connsiteX4" fmla="*/ 810260 w 2450852"/>
                  <a:gd name="connsiteY4" fmla="*/ 1271151 h 1945388"/>
                  <a:gd name="connsiteX5" fmla="*/ 0 w 2450852"/>
                  <a:gd name="connsiteY5" fmla="*/ 0 h 1945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0852" h="1945388">
                    <a:moveTo>
                      <a:pt x="0" y="0"/>
                    </a:moveTo>
                    <a:lnTo>
                      <a:pt x="1897571" y="19879"/>
                    </a:lnTo>
                    <a:cubicBezTo>
                      <a:pt x="1886289" y="175938"/>
                      <a:pt x="1962945" y="189651"/>
                      <a:pt x="1929386" y="169596"/>
                    </a:cubicBezTo>
                    <a:cubicBezTo>
                      <a:pt x="3438877" y="1925954"/>
                      <a:pt x="1214404" y="2118640"/>
                      <a:pt x="981845" y="1842651"/>
                    </a:cubicBezTo>
                    <a:lnTo>
                      <a:pt x="810260" y="1271151"/>
                    </a:lnTo>
                    <a:cubicBezTo>
                      <a:pt x="119380" y="1396074"/>
                      <a:pt x="203200" y="522777"/>
                      <a:pt x="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BA3EE9C-1E14-4766-518E-CFCD0F967190}"/>
                  </a:ext>
                </a:extLst>
              </p:cNvPr>
              <p:cNvGrpSpPr/>
              <p:nvPr/>
            </p:nvGrpSpPr>
            <p:grpSpPr>
              <a:xfrm>
                <a:off x="12781743" y="-336756"/>
                <a:ext cx="8270227" cy="4580537"/>
                <a:chOff x="13582818" y="-971799"/>
                <a:chExt cx="8270227" cy="4580537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6B094F1-A1AE-7C93-7CF4-F7CFA3F544B1}"/>
                    </a:ext>
                  </a:extLst>
                </p:cNvPr>
                <p:cNvSpPr/>
                <p:nvPr/>
              </p:nvSpPr>
              <p:spPr>
                <a:xfrm>
                  <a:off x="13582818" y="-971799"/>
                  <a:ext cx="8270227" cy="4580537"/>
                </a:xfrm>
                <a:custGeom>
                  <a:avLst/>
                  <a:gdLst>
                    <a:gd name="connsiteX0" fmla="*/ 3316960 w 8270227"/>
                    <a:gd name="connsiteY0" fmla="*/ 266 h 4580537"/>
                    <a:gd name="connsiteX1" fmla="*/ 3786860 w 8270227"/>
                    <a:gd name="connsiteY1" fmla="*/ 165366 h 4580537"/>
                    <a:gd name="connsiteX2" fmla="*/ 4218660 w 8270227"/>
                    <a:gd name="connsiteY2" fmla="*/ 178066 h 4580537"/>
                    <a:gd name="connsiteX3" fmla="*/ 4991884 w 8270227"/>
                    <a:gd name="connsiteY3" fmla="*/ 1016266 h 4580537"/>
                    <a:gd name="connsiteX4" fmla="*/ 5501360 w 8270227"/>
                    <a:gd name="connsiteY4" fmla="*/ 3060966 h 4580537"/>
                    <a:gd name="connsiteX5" fmla="*/ 6314160 w 8270227"/>
                    <a:gd name="connsiteY5" fmla="*/ 3810266 h 4580537"/>
                    <a:gd name="connsiteX6" fmla="*/ 8269958 w 8270227"/>
                    <a:gd name="connsiteY6" fmla="*/ 4051566 h 4580537"/>
                    <a:gd name="connsiteX7" fmla="*/ 5550684 w 8270227"/>
                    <a:gd name="connsiteY7" fmla="*/ 4360095 h 4580537"/>
                    <a:gd name="connsiteX8" fmla="*/ 0 w 8270227"/>
                    <a:gd name="connsiteY8" fmla="*/ 4347395 h 4580537"/>
                    <a:gd name="connsiteX9" fmla="*/ 1094460 w 8270227"/>
                    <a:gd name="connsiteY9" fmla="*/ 3746766 h 4580537"/>
                    <a:gd name="connsiteX10" fmla="*/ 1665960 w 8270227"/>
                    <a:gd name="connsiteY10" fmla="*/ 3480066 h 4580537"/>
                    <a:gd name="connsiteX11" fmla="*/ 1132560 w 8270227"/>
                    <a:gd name="connsiteY11" fmla="*/ 2641866 h 4580537"/>
                    <a:gd name="connsiteX12" fmla="*/ 1704060 w 8270227"/>
                    <a:gd name="connsiteY12" fmla="*/ 2578366 h 4580537"/>
                    <a:gd name="connsiteX13" fmla="*/ 1587500 w 8270227"/>
                    <a:gd name="connsiteY13" fmla="*/ 1333766 h 4580537"/>
                    <a:gd name="connsiteX14" fmla="*/ 1818360 w 8270227"/>
                    <a:gd name="connsiteY14" fmla="*/ 660666 h 4580537"/>
                    <a:gd name="connsiteX15" fmla="*/ 2605760 w 8270227"/>
                    <a:gd name="connsiteY15" fmla="*/ 139966 h 4580537"/>
                    <a:gd name="connsiteX16" fmla="*/ 3507460 w 8270227"/>
                    <a:gd name="connsiteY16" fmla="*/ 762266 h 4580537"/>
                    <a:gd name="connsiteX17" fmla="*/ 3316960 w 8270227"/>
                    <a:gd name="connsiteY17" fmla="*/ 266 h 4580537"/>
                    <a:gd name="connsiteX18" fmla="*/ 3272382 w 8270227"/>
                    <a:gd name="connsiteY18" fmla="*/ 955205 h 4580537"/>
                    <a:gd name="connsiteX19" fmla="*/ 2119781 w 8270227"/>
                    <a:gd name="connsiteY19" fmla="*/ 2067659 h 4580537"/>
                    <a:gd name="connsiteX20" fmla="*/ 3272382 w 8270227"/>
                    <a:gd name="connsiteY20" fmla="*/ 3180113 h 4580537"/>
                    <a:gd name="connsiteX21" fmla="*/ 4424982 w 8270227"/>
                    <a:gd name="connsiteY21" fmla="*/ 2067659 h 4580537"/>
                    <a:gd name="connsiteX22" fmla="*/ 3272382 w 8270227"/>
                    <a:gd name="connsiteY22" fmla="*/ 955205 h 458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8270227" h="4580537">
                      <a:moveTo>
                        <a:pt x="3316960" y="266"/>
                      </a:moveTo>
                      <a:cubicBezTo>
                        <a:pt x="3562494" y="156899"/>
                        <a:pt x="3541326" y="8733"/>
                        <a:pt x="3786860" y="165366"/>
                      </a:cubicBezTo>
                      <a:cubicBezTo>
                        <a:pt x="3968894" y="292366"/>
                        <a:pt x="4011226" y="228866"/>
                        <a:pt x="4218660" y="178066"/>
                      </a:cubicBezTo>
                      <a:cubicBezTo>
                        <a:pt x="4476402" y="457466"/>
                        <a:pt x="4518242" y="762266"/>
                        <a:pt x="4991884" y="1016266"/>
                      </a:cubicBezTo>
                      <a:cubicBezTo>
                        <a:pt x="4890776" y="1769799"/>
                        <a:pt x="5500868" y="2599533"/>
                        <a:pt x="5501360" y="3060966"/>
                      </a:cubicBezTo>
                      <a:cubicBezTo>
                        <a:pt x="5971260" y="2743466"/>
                        <a:pt x="6174460" y="3835666"/>
                        <a:pt x="6314160" y="3810266"/>
                      </a:cubicBezTo>
                      <a:cubicBezTo>
                        <a:pt x="6517360" y="3949966"/>
                        <a:pt x="8295358" y="3340366"/>
                        <a:pt x="8269958" y="4051566"/>
                      </a:cubicBezTo>
                      <a:cubicBezTo>
                        <a:pt x="7926566" y="4764009"/>
                        <a:pt x="6668776" y="4638252"/>
                        <a:pt x="5550684" y="4360095"/>
                      </a:cubicBezTo>
                      <a:cubicBezTo>
                        <a:pt x="4589456" y="4533662"/>
                        <a:pt x="2777328" y="3907128"/>
                        <a:pt x="0" y="4347395"/>
                      </a:cubicBezTo>
                      <a:cubicBezTo>
                        <a:pt x="136220" y="3592619"/>
                        <a:pt x="716940" y="4018942"/>
                        <a:pt x="1094460" y="3746766"/>
                      </a:cubicBezTo>
                      <a:cubicBezTo>
                        <a:pt x="1179127" y="3662099"/>
                        <a:pt x="1593993" y="3717133"/>
                        <a:pt x="1665960" y="3480066"/>
                      </a:cubicBezTo>
                      <a:cubicBezTo>
                        <a:pt x="1708293" y="3128699"/>
                        <a:pt x="1090227" y="2993233"/>
                        <a:pt x="1132560" y="2641866"/>
                      </a:cubicBezTo>
                      <a:cubicBezTo>
                        <a:pt x="1246860" y="2413266"/>
                        <a:pt x="1361160" y="2540266"/>
                        <a:pt x="1704060" y="2578366"/>
                      </a:cubicBezTo>
                      <a:cubicBezTo>
                        <a:pt x="1817607" y="1833299"/>
                        <a:pt x="1296153" y="1266033"/>
                        <a:pt x="1587500" y="1333766"/>
                      </a:cubicBezTo>
                      <a:cubicBezTo>
                        <a:pt x="1829553" y="1312599"/>
                        <a:pt x="1576307" y="681833"/>
                        <a:pt x="1818360" y="660666"/>
                      </a:cubicBezTo>
                      <a:cubicBezTo>
                        <a:pt x="2000393" y="550599"/>
                        <a:pt x="2309427" y="97633"/>
                        <a:pt x="2605760" y="139966"/>
                      </a:cubicBezTo>
                      <a:cubicBezTo>
                        <a:pt x="2707360" y="279666"/>
                        <a:pt x="3215360" y="660666"/>
                        <a:pt x="3507460" y="762266"/>
                      </a:cubicBezTo>
                      <a:cubicBezTo>
                        <a:pt x="3613294" y="779199"/>
                        <a:pt x="3211126" y="-16667"/>
                        <a:pt x="3316960" y="266"/>
                      </a:cubicBezTo>
                      <a:close/>
                      <a:moveTo>
                        <a:pt x="3272382" y="955205"/>
                      </a:moveTo>
                      <a:cubicBezTo>
                        <a:pt x="2635818" y="955205"/>
                        <a:pt x="2119781" y="1453268"/>
                        <a:pt x="2119781" y="2067659"/>
                      </a:cubicBezTo>
                      <a:cubicBezTo>
                        <a:pt x="2119781" y="2682050"/>
                        <a:pt x="2635818" y="3180113"/>
                        <a:pt x="3272382" y="3180113"/>
                      </a:cubicBezTo>
                      <a:cubicBezTo>
                        <a:pt x="3908946" y="3180113"/>
                        <a:pt x="4424982" y="2682050"/>
                        <a:pt x="4424982" y="2067659"/>
                      </a:cubicBezTo>
                      <a:cubicBezTo>
                        <a:pt x="4424982" y="1453268"/>
                        <a:pt x="3908946" y="955205"/>
                        <a:pt x="3272382" y="955205"/>
                      </a:cubicBezTo>
                      <a:close/>
                    </a:path>
                  </a:pathLst>
                </a:custGeom>
                <a:solidFill>
                  <a:srgbClr val="A7744E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E023D9D3-6B85-D0F5-779A-A369196A69F5}"/>
                    </a:ext>
                  </a:extLst>
                </p:cNvPr>
                <p:cNvSpPr/>
                <p:nvPr/>
              </p:nvSpPr>
              <p:spPr>
                <a:xfrm>
                  <a:off x="14762811" y="-283720"/>
                  <a:ext cx="3810934" cy="2720220"/>
                </a:xfrm>
                <a:custGeom>
                  <a:avLst/>
                  <a:gdLst>
                    <a:gd name="connsiteX0" fmla="*/ 1897714 w 3810934"/>
                    <a:gd name="connsiteY0" fmla="*/ 557 h 2720220"/>
                    <a:gd name="connsiteX1" fmla="*/ 2787339 w 3810934"/>
                    <a:gd name="connsiteY1" fmla="*/ 162482 h 2720220"/>
                    <a:gd name="connsiteX2" fmla="*/ 3358839 w 3810934"/>
                    <a:gd name="connsiteY2" fmla="*/ 2424290 h 2720220"/>
                    <a:gd name="connsiteX3" fmla="*/ 2288410 w 3810934"/>
                    <a:gd name="connsiteY3" fmla="*/ 2713511 h 2720220"/>
                    <a:gd name="connsiteX4" fmla="*/ 662810 w 3810934"/>
                    <a:gd name="connsiteY4" fmla="*/ 2586511 h 2720220"/>
                    <a:gd name="connsiteX5" fmla="*/ 11480 w 3810934"/>
                    <a:gd name="connsiteY5" fmla="*/ 1890890 h 2720220"/>
                    <a:gd name="connsiteX6" fmla="*/ 497709 w 3810934"/>
                    <a:gd name="connsiteY6" fmla="*/ 1799111 h 2720220"/>
                    <a:gd name="connsiteX7" fmla="*/ 443280 w 3810934"/>
                    <a:gd name="connsiteY7" fmla="*/ 1000682 h 2720220"/>
                    <a:gd name="connsiteX8" fmla="*/ 1897714 w 3810934"/>
                    <a:gd name="connsiteY8" fmla="*/ 557 h 2720220"/>
                    <a:gd name="connsiteX9" fmla="*/ 2077396 w 3810934"/>
                    <a:gd name="connsiteY9" fmla="*/ 273792 h 2720220"/>
                    <a:gd name="connsiteX10" fmla="*/ 924795 w 3810934"/>
                    <a:gd name="connsiteY10" fmla="*/ 1386246 h 2720220"/>
                    <a:gd name="connsiteX11" fmla="*/ 2077396 w 3810934"/>
                    <a:gd name="connsiteY11" fmla="*/ 2498700 h 2720220"/>
                    <a:gd name="connsiteX12" fmla="*/ 3229997 w 3810934"/>
                    <a:gd name="connsiteY12" fmla="*/ 1386246 h 2720220"/>
                    <a:gd name="connsiteX13" fmla="*/ 2077396 w 3810934"/>
                    <a:gd name="connsiteY13" fmla="*/ 273792 h 2720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0934" h="2720220">
                      <a:moveTo>
                        <a:pt x="1897714" y="557"/>
                      </a:moveTo>
                      <a:cubicBezTo>
                        <a:pt x="2152187" y="-5793"/>
                        <a:pt x="2445951" y="41832"/>
                        <a:pt x="2787339" y="162482"/>
                      </a:cubicBezTo>
                      <a:cubicBezTo>
                        <a:pt x="3130239" y="281418"/>
                        <a:pt x="4514539" y="1797354"/>
                        <a:pt x="3358839" y="2424290"/>
                      </a:cubicBezTo>
                      <a:cubicBezTo>
                        <a:pt x="3174083" y="2608161"/>
                        <a:pt x="2727165" y="2686474"/>
                        <a:pt x="2288410" y="2713511"/>
                      </a:cubicBezTo>
                      <a:cubicBezTo>
                        <a:pt x="1849655" y="2740548"/>
                        <a:pt x="1025365" y="2683398"/>
                        <a:pt x="662810" y="2586511"/>
                      </a:cubicBezTo>
                      <a:cubicBezTo>
                        <a:pt x="394900" y="2468937"/>
                        <a:pt x="-76210" y="2389464"/>
                        <a:pt x="11480" y="1890890"/>
                      </a:cubicBezTo>
                      <a:cubicBezTo>
                        <a:pt x="-97377" y="1661330"/>
                        <a:pt x="606566" y="2028671"/>
                        <a:pt x="497709" y="1799111"/>
                      </a:cubicBezTo>
                      <a:cubicBezTo>
                        <a:pt x="352566" y="1647268"/>
                        <a:pt x="524923" y="1203325"/>
                        <a:pt x="443280" y="1000682"/>
                      </a:cubicBezTo>
                      <a:cubicBezTo>
                        <a:pt x="724495" y="524432"/>
                        <a:pt x="1134296" y="19607"/>
                        <a:pt x="1897714" y="557"/>
                      </a:cubicBezTo>
                      <a:close/>
                      <a:moveTo>
                        <a:pt x="2077396" y="273792"/>
                      </a:moveTo>
                      <a:cubicBezTo>
                        <a:pt x="1440832" y="273792"/>
                        <a:pt x="924795" y="771855"/>
                        <a:pt x="924795" y="1386246"/>
                      </a:cubicBezTo>
                      <a:cubicBezTo>
                        <a:pt x="924795" y="2000637"/>
                        <a:pt x="1440832" y="2498700"/>
                        <a:pt x="2077396" y="2498700"/>
                      </a:cubicBezTo>
                      <a:cubicBezTo>
                        <a:pt x="2713959" y="2498700"/>
                        <a:pt x="3229997" y="2000637"/>
                        <a:pt x="3229997" y="1386246"/>
                      </a:cubicBezTo>
                      <a:cubicBezTo>
                        <a:pt x="3229997" y="771855"/>
                        <a:pt x="2713959" y="273792"/>
                        <a:pt x="2077396" y="273792"/>
                      </a:cubicBezTo>
                      <a:close/>
                    </a:path>
                  </a:pathLst>
                </a:custGeom>
                <a:solidFill>
                  <a:srgbClr val="442824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Rectangle 4">
                <a:extLst>
                  <a:ext uri="{FF2B5EF4-FFF2-40B4-BE49-F238E27FC236}">
                    <a16:creationId xmlns:a16="http://schemas.microsoft.com/office/drawing/2014/main" id="{19229266-21F0-C2E6-370B-E378FD1E2D0E}"/>
                  </a:ext>
                </a:extLst>
              </p:cNvPr>
              <p:cNvSpPr/>
              <p:nvPr/>
            </p:nvSpPr>
            <p:spPr>
              <a:xfrm rot="19699602">
                <a:off x="15320141" y="-69611"/>
                <a:ext cx="1221615" cy="1302416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3517" h="2072066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934712" y="1958870"/>
                      <a:pt x="346094" y="2072066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4">
                <a:extLst>
                  <a:ext uri="{FF2B5EF4-FFF2-40B4-BE49-F238E27FC236}">
                    <a16:creationId xmlns:a16="http://schemas.microsoft.com/office/drawing/2014/main" id="{9E1B1FEF-7317-7387-1E58-A6F492F0BC9D}"/>
                  </a:ext>
                </a:extLst>
              </p:cNvPr>
              <p:cNvSpPr/>
              <p:nvPr/>
            </p:nvSpPr>
            <p:spPr>
              <a:xfrm rot="20342482">
                <a:off x="15896320" y="-38602"/>
                <a:ext cx="1241602" cy="1357120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4147F2E-0E0A-B32D-BD79-1138EE4EEEE9}"/>
                  </a:ext>
                </a:extLst>
              </p:cNvPr>
              <p:cNvSpPr/>
              <p:nvPr/>
            </p:nvSpPr>
            <p:spPr>
              <a:xfrm rot="20405777">
                <a:off x="16221045" y="-34385"/>
                <a:ext cx="911020" cy="131138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587EB89-5725-E820-05B9-BFDD375F9D52}"/>
                  </a:ext>
                </a:extLst>
              </p:cNvPr>
              <p:cNvSpPr/>
              <p:nvPr/>
            </p:nvSpPr>
            <p:spPr>
              <a:xfrm rot="176527">
                <a:off x="16297401" y="2494972"/>
                <a:ext cx="454970" cy="82871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5">
                <a:extLst>
                  <a:ext uri="{FF2B5EF4-FFF2-40B4-BE49-F238E27FC236}">
                    <a16:creationId xmlns:a16="http://schemas.microsoft.com/office/drawing/2014/main" id="{252305CD-D72D-1709-8301-7465D35F156B}"/>
                  </a:ext>
                </a:extLst>
              </p:cNvPr>
              <p:cNvSpPr/>
              <p:nvPr/>
            </p:nvSpPr>
            <p:spPr>
              <a:xfrm rot="20352356">
                <a:off x="15138715" y="1086500"/>
                <a:ext cx="1930552" cy="1377883"/>
              </a:xfrm>
              <a:custGeom>
                <a:avLst/>
                <a:gdLst>
                  <a:gd name="connsiteX0" fmla="*/ 0 w 1863119"/>
                  <a:gd name="connsiteY0" fmla="*/ 0 h 1395533"/>
                  <a:gd name="connsiteX1" fmla="*/ 1863119 w 1863119"/>
                  <a:gd name="connsiteY1" fmla="*/ 0 h 1395533"/>
                  <a:gd name="connsiteX2" fmla="*/ 1863119 w 1863119"/>
                  <a:gd name="connsiteY2" fmla="*/ 1395533 h 1395533"/>
                  <a:gd name="connsiteX3" fmla="*/ 0 w 1863119"/>
                  <a:gd name="connsiteY3" fmla="*/ 1395533 h 1395533"/>
                  <a:gd name="connsiteX4" fmla="*/ 0 w 1863119"/>
                  <a:gd name="connsiteY4" fmla="*/ 0 h 1395533"/>
                  <a:gd name="connsiteX0" fmla="*/ 0 w 2123378"/>
                  <a:gd name="connsiteY0" fmla="*/ 0 h 1421466"/>
                  <a:gd name="connsiteX1" fmla="*/ 2123378 w 2123378"/>
                  <a:gd name="connsiteY1" fmla="*/ 25933 h 1421466"/>
                  <a:gd name="connsiteX2" fmla="*/ 2123378 w 2123378"/>
                  <a:gd name="connsiteY2" fmla="*/ 1421466 h 1421466"/>
                  <a:gd name="connsiteX3" fmla="*/ 260259 w 2123378"/>
                  <a:gd name="connsiteY3" fmla="*/ 1421466 h 1421466"/>
                  <a:gd name="connsiteX4" fmla="*/ 0 w 2123378"/>
                  <a:gd name="connsiteY4" fmla="*/ 0 h 1421466"/>
                  <a:gd name="connsiteX0" fmla="*/ 0 w 2123378"/>
                  <a:gd name="connsiteY0" fmla="*/ 709728 h 2131194"/>
                  <a:gd name="connsiteX1" fmla="*/ 2123378 w 2123378"/>
                  <a:gd name="connsiteY1" fmla="*/ 735661 h 2131194"/>
                  <a:gd name="connsiteX2" fmla="*/ 2123378 w 2123378"/>
                  <a:gd name="connsiteY2" fmla="*/ 2131194 h 2131194"/>
                  <a:gd name="connsiteX3" fmla="*/ 260259 w 2123378"/>
                  <a:gd name="connsiteY3" fmla="*/ 2131194 h 2131194"/>
                  <a:gd name="connsiteX4" fmla="*/ 0 w 2123378"/>
                  <a:gd name="connsiteY4" fmla="*/ 709728 h 2131194"/>
                  <a:gd name="connsiteX0" fmla="*/ 0 w 2123378"/>
                  <a:gd name="connsiteY0" fmla="*/ 0 h 1421466"/>
                  <a:gd name="connsiteX1" fmla="*/ 2123378 w 2123378"/>
                  <a:gd name="connsiteY1" fmla="*/ 1421466 h 1421466"/>
                  <a:gd name="connsiteX2" fmla="*/ 260259 w 2123378"/>
                  <a:gd name="connsiteY2" fmla="*/ 1421466 h 1421466"/>
                  <a:gd name="connsiteX3" fmla="*/ 0 w 2123378"/>
                  <a:gd name="connsiteY3" fmla="*/ 0 h 1421466"/>
                  <a:gd name="connsiteX0" fmla="*/ 0 w 2613686"/>
                  <a:gd name="connsiteY0" fmla="*/ 88990 h 1510456"/>
                  <a:gd name="connsiteX1" fmla="*/ 2123378 w 2613686"/>
                  <a:gd name="connsiteY1" fmla="*/ 1510456 h 1510456"/>
                  <a:gd name="connsiteX2" fmla="*/ 260259 w 2613686"/>
                  <a:gd name="connsiteY2" fmla="*/ 1510456 h 1510456"/>
                  <a:gd name="connsiteX3" fmla="*/ 0 w 2613686"/>
                  <a:gd name="connsiteY3" fmla="*/ 88990 h 1510456"/>
                  <a:gd name="connsiteX0" fmla="*/ 0 w 2596191"/>
                  <a:gd name="connsiteY0" fmla="*/ 758909 h 2180375"/>
                  <a:gd name="connsiteX1" fmla="*/ 2123378 w 2596191"/>
                  <a:gd name="connsiteY1" fmla="*/ 2180375 h 2180375"/>
                  <a:gd name="connsiteX2" fmla="*/ 260259 w 2596191"/>
                  <a:gd name="connsiteY2" fmla="*/ 2180375 h 2180375"/>
                  <a:gd name="connsiteX3" fmla="*/ 0 w 2596191"/>
                  <a:gd name="connsiteY3" fmla="*/ 758909 h 2180375"/>
                  <a:gd name="connsiteX0" fmla="*/ 0 w 2648972"/>
                  <a:gd name="connsiteY0" fmla="*/ 716070 h 2137536"/>
                  <a:gd name="connsiteX1" fmla="*/ 2123378 w 2648972"/>
                  <a:gd name="connsiteY1" fmla="*/ 2137536 h 2137536"/>
                  <a:gd name="connsiteX2" fmla="*/ 260259 w 2648972"/>
                  <a:gd name="connsiteY2" fmla="*/ 2137536 h 2137536"/>
                  <a:gd name="connsiteX3" fmla="*/ 0 w 2648972"/>
                  <a:gd name="connsiteY3" fmla="*/ 716070 h 2137536"/>
                  <a:gd name="connsiteX0" fmla="*/ 0 w 2648698"/>
                  <a:gd name="connsiteY0" fmla="*/ 693514 h 2114980"/>
                  <a:gd name="connsiteX1" fmla="*/ 2123378 w 2648698"/>
                  <a:gd name="connsiteY1" fmla="*/ 2114980 h 2114980"/>
                  <a:gd name="connsiteX2" fmla="*/ 260259 w 2648698"/>
                  <a:gd name="connsiteY2" fmla="*/ 2114980 h 2114980"/>
                  <a:gd name="connsiteX3" fmla="*/ 0 w 2648698"/>
                  <a:gd name="connsiteY3" fmla="*/ 693514 h 2114980"/>
                  <a:gd name="connsiteX0" fmla="*/ 0 w 2665851"/>
                  <a:gd name="connsiteY0" fmla="*/ 700374 h 2121840"/>
                  <a:gd name="connsiteX1" fmla="*/ 2123378 w 2665851"/>
                  <a:gd name="connsiteY1" fmla="*/ 2121840 h 2121840"/>
                  <a:gd name="connsiteX2" fmla="*/ 260259 w 2665851"/>
                  <a:gd name="connsiteY2" fmla="*/ 2121840 h 2121840"/>
                  <a:gd name="connsiteX3" fmla="*/ 0 w 2665851"/>
                  <a:gd name="connsiteY3" fmla="*/ 700374 h 2121840"/>
                  <a:gd name="connsiteX0" fmla="*/ 0 w 2671840"/>
                  <a:gd name="connsiteY0" fmla="*/ 770665 h 2192131"/>
                  <a:gd name="connsiteX1" fmla="*/ 2123378 w 2671840"/>
                  <a:gd name="connsiteY1" fmla="*/ 2192131 h 2192131"/>
                  <a:gd name="connsiteX2" fmla="*/ 260259 w 2671840"/>
                  <a:gd name="connsiteY2" fmla="*/ 2192131 h 2192131"/>
                  <a:gd name="connsiteX3" fmla="*/ 0 w 2671840"/>
                  <a:gd name="connsiteY3" fmla="*/ 770665 h 2192131"/>
                  <a:gd name="connsiteX0" fmla="*/ 351190 w 3023030"/>
                  <a:gd name="connsiteY0" fmla="*/ 770665 h 2192131"/>
                  <a:gd name="connsiteX1" fmla="*/ 2474568 w 3023030"/>
                  <a:gd name="connsiteY1" fmla="*/ 2192131 h 2192131"/>
                  <a:gd name="connsiteX2" fmla="*/ 611449 w 3023030"/>
                  <a:gd name="connsiteY2" fmla="*/ 2192131 h 2192131"/>
                  <a:gd name="connsiteX3" fmla="*/ 351190 w 3023030"/>
                  <a:gd name="connsiteY3" fmla="*/ 770665 h 2192131"/>
                  <a:gd name="connsiteX0" fmla="*/ 399555 w 3071395"/>
                  <a:gd name="connsiteY0" fmla="*/ 770665 h 2192131"/>
                  <a:gd name="connsiteX1" fmla="*/ 2522933 w 3071395"/>
                  <a:gd name="connsiteY1" fmla="*/ 2192131 h 2192131"/>
                  <a:gd name="connsiteX2" fmla="*/ 659814 w 3071395"/>
                  <a:gd name="connsiteY2" fmla="*/ 2192131 h 2192131"/>
                  <a:gd name="connsiteX3" fmla="*/ 399555 w 3071395"/>
                  <a:gd name="connsiteY3" fmla="*/ 770665 h 2192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1395" h="2192131">
                    <a:moveTo>
                      <a:pt x="399555" y="770665"/>
                    </a:moveTo>
                    <a:cubicBezTo>
                      <a:pt x="579252" y="-900650"/>
                      <a:pt x="4481376" y="410647"/>
                      <a:pt x="2522933" y="2192131"/>
                    </a:cubicBezTo>
                    <a:lnTo>
                      <a:pt x="659814" y="2192131"/>
                    </a:lnTo>
                    <a:cubicBezTo>
                      <a:pt x="330493" y="2130583"/>
                      <a:pt x="-486541" y="1383552"/>
                      <a:pt x="399555" y="770665"/>
                    </a:cubicBezTo>
                    <a:close/>
                  </a:path>
                </a:pathLst>
              </a:custGeom>
              <a:gradFill>
                <a:gsLst>
                  <a:gs pos="0">
                    <a:srgbClr val="4472C4">
                      <a:lumMod val="5000"/>
                      <a:lumOff val="95000"/>
                    </a:srgbClr>
                  </a:gs>
                  <a:gs pos="17000">
                    <a:srgbClr val="ED7D31">
                      <a:lumMod val="20000"/>
                      <a:lumOff val="80000"/>
                    </a:srgbClr>
                  </a:gs>
                </a:gsLst>
                <a:lin ang="21594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18">
                <a:extLst>
                  <a:ext uri="{FF2B5EF4-FFF2-40B4-BE49-F238E27FC236}">
                    <a16:creationId xmlns:a16="http://schemas.microsoft.com/office/drawing/2014/main" id="{4AEA3E88-6F35-3923-DBAC-26C3781F5BE7}"/>
                  </a:ext>
                </a:extLst>
              </p:cNvPr>
              <p:cNvSpPr/>
              <p:nvPr/>
            </p:nvSpPr>
            <p:spPr>
              <a:xfrm rot="21153547">
                <a:off x="15857521" y="1778116"/>
                <a:ext cx="180339" cy="65656"/>
              </a:xfrm>
              <a:custGeom>
                <a:avLst/>
                <a:gdLst>
                  <a:gd name="connsiteX0" fmla="*/ 0 w 278841"/>
                  <a:gd name="connsiteY0" fmla="*/ 60057 h 120114"/>
                  <a:gd name="connsiteX1" fmla="*/ 139421 w 278841"/>
                  <a:gd name="connsiteY1" fmla="*/ 0 h 120114"/>
                  <a:gd name="connsiteX2" fmla="*/ 278842 w 278841"/>
                  <a:gd name="connsiteY2" fmla="*/ 60057 h 120114"/>
                  <a:gd name="connsiteX3" fmla="*/ 139421 w 278841"/>
                  <a:gd name="connsiteY3" fmla="*/ 120114 h 120114"/>
                  <a:gd name="connsiteX4" fmla="*/ 0 w 278841"/>
                  <a:gd name="connsiteY4" fmla="*/ 60057 h 120114"/>
                  <a:gd name="connsiteX0" fmla="*/ 0 w 282717"/>
                  <a:gd name="connsiteY0" fmla="*/ 7507 h 67564"/>
                  <a:gd name="connsiteX1" fmla="*/ 278842 w 282717"/>
                  <a:gd name="connsiteY1" fmla="*/ 7507 h 67564"/>
                  <a:gd name="connsiteX2" fmla="*/ 139421 w 282717"/>
                  <a:gd name="connsiteY2" fmla="*/ 67564 h 67564"/>
                  <a:gd name="connsiteX3" fmla="*/ 0 w 282717"/>
                  <a:gd name="connsiteY3" fmla="*/ 7507 h 67564"/>
                  <a:gd name="connsiteX0" fmla="*/ 4401 w 286908"/>
                  <a:gd name="connsiteY0" fmla="*/ 9788 h 104455"/>
                  <a:gd name="connsiteX1" fmla="*/ 283243 w 286908"/>
                  <a:gd name="connsiteY1" fmla="*/ 9788 h 104455"/>
                  <a:gd name="connsiteX2" fmla="*/ 137628 w 286908"/>
                  <a:gd name="connsiteY2" fmla="*/ 104455 h 104455"/>
                  <a:gd name="connsiteX3" fmla="*/ 4401 w 286908"/>
                  <a:gd name="connsiteY3" fmla="*/ 9788 h 1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6908" h="104455">
                    <a:moveTo>
                      <a:pt x="4401" y="9788"/>
                    </a:moveTo>
                    <a:cubicBezTo>
                      <a:pt x="28670" y="-5990"/>
                      <a:pt x="260006" y="-221"/>
                      <a:pt x="283243" y="9788"/>
                    </a:cubicBezTo>
                    <a:cubicBezTo>
                      <a:pt x="306480" y="19797"/>
                      <a:pt x="214628" y="104455"/>
                      <a:pt x="137628" y="104455"/>
                    </a:cubicBezTo>
                    <a:cubicBezTo>
                      <a:pt x="60628" y="104455"/>
                      <a:pt x="-19868" y="25566"/>
                      <a:pt x="4401" y="9788"/>
                    </a:cubicBezTo>
                    <a:close/>
                  </a:path>
                </a:pathLst>
              </a:custGeom>
              <a:solidFill>
                <a:srgbClr val="F8BBC9"/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254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DFD073D-D6DF-09F7-B947-037520DE3C06}"/>
                  </a:ext>
                </a:extLst>
              </p:cNvPr>
              <p:cNvSpPr/>
              <p:nvPr/>
            </p:nvSpPr>
            <p:spPr>
              <a:xfrm rot="20064279">
                <a:off x="15951894" y="1799302"/>
                <a:ext cx="192242" cy="202649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305845"/>
                  <a:gd name="connsiteY0" fmla="*/ 3456 h 308256"/>
                  <a:gd name="connsiteX1" fmla="*/ 51845 w 305845"/>
                  <a:gd name="connsiteY1" fmla="*/ 16156 h 308256"/>
                  <a:gd name="connsiteX2" fmla="*/ 1045 w 305845"/>
                  <a:gd name="connsiteY2" fmla="*/ 130456 h 308256"/>
                  <a:gd name="connsiteX3" fmla="*/ 89945 w 305845"/>
                  <a:gd name="connsiteY3" fmla="*/ 282856 h 308256"/>
                  <a:gd name="connsiteX4" fmla="*/ 305845 w 305845"/>
                  <a:gd name="connsiteY4" fmla="*/ 308256 h 308256"/>
                  <a:gd name="connsiteX0" fmla="*/ 204245 w 305845"/>
                  <a:gd name="connsiteY0" fmla="*/ 3456 h 322403"/>
                  <a:gd name="connsiteX1" fmla="*/ 51845 w 305845"/>
                  <a:gd name="connsiteY1" fmla="*/ 16156 h 322403"/>
                  <a:gd name="connsiteX2" fmla="*/ 1045 w 305845"/>
                  <a:gd name="connsiteY2" fmla="*/ 130456 h 322403"/>
                  <a:gd name="connsiteX3" fmla="*/ 89945 w 305845"/>
                  <a:gd name="connsiteY3" fmla="*/ 282856 h 322403"/>
                  <a:gd name="connsiteX4" fmla="*/ 305845 w 305845"/>
                  <a:gd name="connsiteY4" fmla="*/ 308256 h 322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45" h="322403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39145" y="253223"/>
                      <a:pt x="89945" y="282856"/>
                    </a:cubicBezTo>
                    <a:cubicBezTo>
                      <a:pt x="140745" y="312489"/>
                      <a:pt x="237053" y="340006"/>
                      <a:pt x="305845" y="308256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38EC098-4CBF-6652-ECB7-5132E9FF337D}"/>
                  </a:ext>
                </a:extLst>
              </p:cNvPr>
              <p:cNvSpPr/>
              <p:nvPr/>
            </p:nvSpPr>
            <p:spPr>
              <a:xfrm rot="946330" flipH="1">
                <a:off x="15806302" y="1824920"/>
                <a:ext cx="133292" cy="176880"/>
              </a:xfrm>
              <a:custGeom>
                <a:avLst/>
                <a:gdLst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6" fmla="*/ 331245 w 333911"/>
                  <a:gd name="connsiteY6" fmla="*/ 301906 h 333860"/>
                  <a:gd name="connsiteX0" fmla="*/ 204245 w 333911"/>
                  <a:gd name="connsiteY0" fmla="*/ 3456 h 333860"/>
                  <a:gd name="connsiteX1" fmla="*/ 51845 w 333911"/>
                  <a:gd name="connsiteY1" fmla="*/ 16156 h 333860"/>
                  <a:gd name="connsiteX2" fmla="*/ 1045 w 333911"/>
                  <a:gd name="connsiteY2" fmla="*/ 130456 h 333860"/>
                  <a:gd name="connsiteX3" fmla="*/ 89945 w 333911"/>
                  <a:gd name="connsiteY3" fmla="*/ 282856 h 333860"/>
                  <a:gd name="connsiteX4" fmla="*/ 305845 w 333911"/>
                  <a:gd name="connsiteY4" fmla="*/ 333656 h 333860"/>
                  <a:gd name="connsiteX5" fmla="*/ 331245 w 333911"/>
                  <a:gd name="connsiteY5" fmla="*/ 301906 h 333860"/>
                  <a:gd name="connsiteX0" fmla="*/ 204245 w 305845"/>
                  <a:gd name="connsiteY0" fmla="*/ 3456 h 333656"/>
                  <a:gd name="connsiteX1" fmla="*/ 51845 w 305845"/>
                  <a:gd name="connsiteY1" fmla="*/ 16156 h 333656"/>
                  <a:gd name="connsiteX2" fmla="*/ 1045 w 305845"/>
                  <a:gd name="connsiteY2" fmla="*/ 130456 h 333656"/>
                  <a:gd name="connsiteX3" fmla="*/ 89945 w 305845"/>
                  <a:gd name="connsiteY3" fmla="*/ 282856 h 333656"/>
                  <a:gd name="connsiteX4" fmla="*/ 305845 w 305845"/>
                  <a:gd name="connsiteY4" fmla="*/ 333656 h 333656"/>
                  <a:gd name="connsiteX0" fmla="*/ 204245 w 241650"/>
                  <a:gd name="connsiteY0" fmla="*/ 3456 h 296616"/>
                  <a:gd name="connsiteX1" fmla="*/ 51845 w 241650"/>
                  <a:gd name="connsiteY1" fmla="*/ 16156 h 296616"/>
                  <a:gd name="connsiteX2" fmla="*/ 1045 w 241650"/>
                  <a:gd name="connsiteY2" fmla="*/ 130456 h 296616"/>
                  <a:gd name="connsiteX3" fmla="*/ 89945 w 241650"/>
                  <a:gd name="connsiteY3" fmla="*/ 282856 h 296616"/>
                  <a:gd name="connsiteX4" fmla="*/ 241650 w 241650"/>
                  <a:gd name="connsiteY4" fmla="*/ 291588 h 296616"/>
                  <a:gd name="connsiteX0" fmla="*/ 204245 w 241650"/>
                  <a:gd name="connsiteY0" fmla="*/ 3456 h 320674"/>
                  <a:gd name="connsiteX1" fmla="*/ 51845 w 241650"/>
                  <a:gd name="connsiteY1" fmla="*/ 16156 h 320674"/>
                  <a:gd name="connsiteX2" fmla="*/ 1045 w 241650"/>
                  <a:gd name="connsiteY2" fmla="*/ 130456 h 320674"/>
                  <a:gd name="connsiteX3" fmla="*/ 89945 w 241650"/>
                  <a:gd name="connsiteY3" fmla="*/ 282856 h 320674"/>
                  <a:gd name="connsiteX4" fmla="*/ 241650 w 241650"/>
                  <a:gd name="connsiteY4" fmla="*/ 291588 h 32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650" h="320674">
                    <a:moveTo>
                      <a:pt x="204245" y="3456"/>
                    </a:moveTo>
                    <a:cubicBezTo>
                      <a:pt x="144978" y="-778"/>
                      <a:pt x="85712" y="-5011"/>
                      <a:pt x="51845" y="16156"/>
                    </a:cubicBezTo>
                    <a:cubicBezTo>
                      <a:pt x="17978" y="37323"/>
                      <a:pt x="-5305" y="86006"/>
                      <a:pt x="1045" y="130456"/>
                    </a:cubicBezTo>
                    <a:cubicBezTo>
                      <a:pt x="7395" y="174906"/>
                      <a:pt x="49844" y="256001"/>
                      <a:pt x="89945" y="282856"/>
                    </a:cubicBezTo>
                    <a:cubicBezTo>
                      <a:pt x="130046" y="309711"/>
                      <a:pt x="192394" y="347948"/>
                      <a:pt x="241650" y="29158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4DACF58-2ED0-8647-38E0-2BC175D51101}"/>
                  </a:ext>
                </a:extLst>
              </p:cNvPr>
              <p:cNvSpPr/>
              <p:nvPr/>
            </p:nvSpPr>
            <p:spPr>
              <a:xfrm rot="21160225">
                <a:off x="15363246" y="1881977"/>
                <a:ext cx="294701" cy="20183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762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709A7C-6700-344D-D7F8-5222F3B2DE72}"/>
                  </a:ext>
                </a:extLst>
              </p:cNvPr>
              <p:cNvSpPr/>
              <p:nvPr/>
            </p:nvSpPr>
            <p:spPr>
              <a:xfrm rot="20417604">
                <a:off x="15740223" y="2240330"/>
                <a:ext cx="1212712" cy="28074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41BCCC0-20E6-79FD-24E3-1CBBE3035E9C}"/>
                  </a:ext>
                </a:extLst>
              </p:cNvPr>
              <p:cNvSpPr/>
              <p:nvPr/>
            </p:nvSpPr>
            <p:spPr>
              <a:xfrm rot="309760">
                <a:off x="16161830" y="1829920"/>
                <a:ext cx="409922" cy="280741"/>
              </a:xfrm>
              <a:prstGeom prst="ellipse">
                <a:avLst/>
              </a:prstGeom>
              <a:solidFill>
                <a:srgbClr val="F8BBC9"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softEdge rad="762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1FE6733-76F9-4377-8414-83853B0A64D9}"/>
                  </a:ext>
                </a:extLst>
              </p:cNvPr>
              <p:cNvSpPr/>
              <p:nvPr/>
            </p:nvSpPr>
            <p:spPr>
              <a:xfrm rot="399681">
                <a:off x="15697917" y="2563248"/>
                <a:ext cx="454970" cy="828718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7ACB2DD-21EE-2467-45D6-6F060C59E1F6}"/>
                  </a:ext>
                </a:extLst>
              </p:cNvPr>
              <p:cNvSpPr/>
              <p:nvPr/>
            </p:nvSpPr>
            <p:spPr>
              <a:xfrm rot="21426629">
                <a:off x="15684226" y="2335015"/>
                <a:ext cx="1117552" cy="331495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B082CE6-D3DB-A284-9FAE-B9F6D78D6C02}"/>
                  </a:ext>
                </a:extLst>
              </p:cNvPr>
              <p:cNvSpPr/>
              <p:nvPr/>
            </p:nvSpPr>
            <p:spPr>
              <a:xfrm>
                <a:off x="16181424" y="1524124"/>
                <a:ext cx="334966" cy="33496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7329A876-AC0F-9CF3-0A34-8850004D3F4C}"/>
                  </a:ext>
                </a:extLst>
              </p:cNvPr>
              <p:cNvSpPr/>
              <p:nvPr/>
            </p:nvSpPr>
            <p:spPr>
              <a:xfrm>
                <a:off x="16194720" y="1562808"/>
                <a:ext cx="259784" cy="25978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C1C7450-C97B-0A83-081B-6D68AD2BA006}"/>
                  </a:ext>
                </a:extLst>
              </p:cNvPr>
              <p:cNvSpPr/>
              <p:nvPr/>
            </p:nvSpPr>
            <p:spPr>
              <a:xfrm>
                <a:off x="16203011" y="1613569"/>
                <a:ext cx="145084" cy="14508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F6C15E3-2AA1-0F85-35E0-DAEBAC864015}"/>
                  </a:ext>
                </a:extLst>
              </p:cNvPr>
              <p:cNvSpPr/>
              <p:nvPr/>
            </p:nvSpPr>
            <p:spPr>
              <a:xfrm>
                <a:off x="16343992" y="1735206"/>
                <a:ext cx="57307" cy="573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8E45822-AAD9-8961-50DB-632AA944A666}"/>
                  </a:ext>
                </a:extLst>
              </p:cNvPr>
              <p:cNvSpPr/>
              <p:nvPr/>
            </p:nvSpPr>
            <p:spPr>
              <a:xfrm>
                <a:off x="15435319" y="1542700"/>
                <a:ext cx="334966" cy="33496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D4C230D-4069-850E-394F-2C4E36586F8F}"/>
                  </a:ext>
                </a:extLst>
              </p:cNvPr>
              <p:cNvSpPr/>
              <p:nvPr/>
            </p:nvSpPr>
            <p:spPr>
              <a:xfrm>
                <a:off x="15448615" y="1581384"/>
                <a:ext cx="259784" cy="25978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A18E3D6-3A25-D8C7-76C1-65DBDD60A910}"/>
                  </a:ext>
                </a:extLst>
              </p:cNvPr>
              <p:cNvSpPr/>
              <p:nvPr/>
            </p:nvSpPr>
            <p:spPr>
              <a:xfrm>
                <a:off x="15456906" y="1632145"/>
                <a:ext cx="145084" cy="145084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A6E927A-69CA-92CF-42E5-FA74A70179EF}"/>
                  </a:ext>
                </a:extLst>
              </p:cNvPr>
              <p:cNvSpPr/>
              <p:nvPr/>
            </p:nvSpPr>
            <p:spPr>
              <a:xfrm>
                <a:off x="15597887" y="1753782"/>
                <a:ext cx="57307" cy="57307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D3B4098-0962-CBE4-00AC-F16A0148D038}"/>
              </a:ext>
            </a:extLst>
          </p:cNvPr>
          <p:cNvGrpSpPr/>
          <p:nvPr/>
        </p:nvGrpSpPr>
        <p:grpSpPr>
          <a:xfrm>
            <a:off x="8824887" y="1288490"/>
            <a:ext cx="3038919" cy="4595164"/>
            <a:chOff x="4336395" y="397734"/>
            <a:chExt cx="3896547" cy="5891987"/>
          </a:xfrm>
        </p:grpSpPr>
        <p:sp>
          <p:nvSpPr>
            <p:cNvPr id="60" name="Oval 17">
              <a:extLst>
                <a:ext uri="{FF2B5EF4-FFF2-40B4-BE49-F238E27FC236}">
                  <a16:creationId xmlns:a16="http://schemas.microsoft.com/office/drawing/2014/main" id="{B4B1F9CC-9CA7-2BC3-9100-A9FC49F3572B}"/>
                </a:ext>
              </a:extLst>
            </p:cNvPr>
            <p:cNvSpPr/>
            <p:nvPr/>
          </p:nvSpPr>
          <p:spPr>
            <a:xfrm rot="20355773">
              <a:off x="4689013" y="4104288"/>
              <a:ext cx="921387" cy="2185433"/>
            </a:xfrm>
            <a:custGeom>
              <a:avLst/>
              <a:gdLst>
                <a:gd name="connsiteX0" fmla="*/ 0 w 723831"/>
                <a:gd name="connsiteY0" fmla="*/ 1059990 h 2119980"/>
                <a:gd name="connsiteX1" fmla="*/ 361916 w 723831"/>
                <a:gd name="connsiteY1" fmla="*/ 0 h 2119980"/>
                <a:gd name="connsiteX2" fmla="*/ 723832 w 723831"/>
                <a:gd name="connsiteY2" fmla="*/ 1059990 h 2119980"/>
                <a:gd name="connsiteX3" fmla="*/ 361916 w 723831"/>
                <a:gd name="connsiteY3" fmla="*/ 2119980 h 2119980"/>
                <a:gd name="connsiteX4" fmla="*/ 0 w 723831"/>
                <a:gd name="connsiteY4" fmla="*/ 1059990 h 2119980"/>
                <a:gd name="connsiteX0" fmla="*/ 9865 w 819296"/>
                <a:gd name="connsiteY0" fmla="*/ 955181 h 2015171"/>
                <a:gd name="connsiteX1" fmla="*/ 729308 w 819296"/>
                <a:gd name="connsiteY1" fmla="*/ 0 h 2015171"/>
                <a:gd name="connsiteX2" fmla="*/ 733697 w 819296"/>
                <a:gd name="connsiteY2" fmla="*/ 955181 h 2015171"/>
                <a:gd name="connsiteX3" fmla="*/ 371781 w 819296"/>
                <a:gd name="connsiteY3" fmla="*/ 2015171 h 2015171"/>
                <a:gd name="connsiteX4" fmla="*/ 9865 w 819296"/>
                <a:gd name="connsiteY4" fmla="*/ 955181 h 2015171"/>
                <a:gd name="connsiteX0" fmla="*/ 20140 w 515155"/>
                <a:gd name="connsiteY0" fmla="*/ 715145 h 2020137"/>
                <a:gd name="connsiteX1" fmla="*/ 479619 w 515155"/>
                <a:gd name="connsiteY1" fmla="*/ 2732 h 2020137"/>
                <a:gd name="connsiteX2" fmla="*/ 484008 w 515155"/>
                <a:gd name="connsiteY2" fmla="*/ 957913 h 2020137"/>
                <a:gd name="connsiteX3" fmla="*/ 122092 w 515155"/>
                <a:gd name="connsiteY3" fmla="*/ 2017903 h 2020137"/>
                <a:gd name="connsiteX4" fmla="*/ 20140 w 515155"/>
                <a:gd name="connsiteY4" fmla="*/ 715145 h 2020137"/>
                <a:gd name="connsiteX0" fmla="*/ 2454 w 497469"/>
                <a:gd name="connsiteY0" fmla="*/ 715764 h 2020756"/>
                <a:gd name="connsiteX1" fmla="*/ 461933 w 497469"/>
                <a:gd name="connsiteY1" fmla="*/ 3351 h 2020756"/>
                <a:gd name="connsiteX2" fmla="*/ 466322 w 497469"/>
                <a:gd name="connsiteY2" fmla="*/ 958532 h 2020756"/>
                <a:gd name="connsiteX3" fmla="*/ 104406 w 497469"/>
                <a:gd name="connsiteY3" fmla="*/ 2018522 h 2020756"/>
                <a:gd name="connsiteX4" fmla="*/ 2454 w 497469"/>
                <a:gd name="connsiteY4" fmla="*/ 715764 h 2020756"/>
                <a:gd name="connsiteX0" fmla="*/ 306532 w 920513"/>
                <a:gd name="connsiteY0" fmla="*/ 715764 h 2177573"/>
                <a:gd name="connsiteX1" fmla="*/ 766011 w 920513"/>
                <a:gd name="connsiteY1" fmla="*/ 3351 h 2177573"/>
                <a:gd name="connsiteX2" fmla="*/ 770400 w 920513"/>
                <a:gd name="connsiteY2" fmla="*/ 958532 h 2177573"/>
                <a:gd name="connsiteX3" fmla="*/ 408484 w 920513"/>
                <a:gd name="connsiteY3" fmla="*/ 2018522 h 2177573"/>
                <a:gd name="connsiteX4" fmla="*/ 306532 w 920513"/>
                <a:gd name="connsiteY4" fmla="*/ 715764 h 2177573"/>
                <a:gd name="connsiteX0" fmla="*/ 307406 w 921387"/>
                <a:gd name="connsiteY0" fmla="*/ 714362 h 2176171"/>
                <a:gd name="connsiteX1" fmla="*/ 766885 w 921387"/>
                <a:gd name="connsiteY1" fmla="*/ 1949 h 2176171"/>
                <a:gd name="connsiteX2" fmla="*/ 771274 w 921387"/>
                <a:gd name="connsiteY2" fmla="*/ 957130 h 2176171"/>
                <a:gd name="connsiteX3" fmla="*/ 409358 w 921387"/>
                <a:gd name="connsiteY3" fmla="*/ 2017120 h 2176171"/>
                <a:gd name="connsiteX4" fmla="*/ 307406 w 921387"/>
                <a:gd name="connsiteY4" fmla="*/ 714362 h 2176171"/>
                <a:gd name="connsiteX0" fmla="*/ 307406 w 921387"/>
                <a:gd name="connsiteY0" fmla="*/ 723624 h 2185433"/>
                <a:gd name="connsiteX1" fmla="*/ 766885 w 921387"/>
                <a:gd name="connsiteY1" fmla="*/ 11211 h 2185433"/>
                <a:gd name="connsiteX2" fmla="*/ 771274 w 921387"/>
                <a:gd name="connsiteY2" fmla="*/ 966392 h 2185433"/>
                <a:gd name="connsiteX3" fmla="*/ 409358 w 921387"/>
                <a:gd name="connsiteY3" fmla="*/ 2026382 h 2185433"/>
                <a:gd name="connsiteX4" fmla="*/ 307406 w 921387"/>
                <a:gd name="connsiteY4" fmla="*/ 723624 h 218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387" h="2185433">
                  <a:moveTo>
                    <a:pt x="307406" y="723624"/>
                  </a:moveTo>
                  <a:cubicBezTo>
                    <a:pt x="272766" y="572079"/>
                    <a:pt x="518542" y="-94004"/>
                    <a:pt x="766885" y="11211"/>
                  </a:cubicBezTo>
                  <a:cubicBezTo>
                    <a:pt x="1015228" y="116426"/>
                    <a:pt x="771274" y="380976"/>
                    <a:pt x="771274" y="966392"/>
                  </a:cubicBezTo>
                  <a:cubicBezTo>
                    <a:pt x="771274" y="1551808"/>
                    <a:pt x="1285932" y="2581296"/>
                    <a:pt x="409358" y="2026382"/>
                  </a:cubicBezTo>
                  <a:cubicBezTo>
                    <a:pt x="-467216" y="1471468"/>
                    <a:pt x="342046" y="875169"/>
                    <a:pt x="307406" y="723624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141E89-DBF5-F3A9-8E47-2BAE7DE00560}"/>
                </a:ext>
              </a:extLst>
            </p:cNvPr>
            <p:cNvSpPr/>
            <p:nvPr/>
          </p:nvSpPr>
          <p:spPr>
            <a:xfrm>
              <a:off x="6903966" y="5025528"/>
              <a:ext cx="878533" cy="878533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E15858E7-5908-986F-CEEB-7612915E8EDA}"/>
                </a:ext>
              </a:extLst>
            </p:cNvPr>
            <p:cNvSpPr/>
            <p:nvPr/>
          </p:nvSpPr>
          <p:spPr>
            <a:xfrm rot="21235323">
              <a:off x="5472587" y="397734"/>
              <a:ext cx="1943517" cy="2072066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3517" h="2072066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934712" y="1958870"/>
                    <a:pt x="346094" y="2072066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78E97B6F-5B69-1149-EB11-FA262582618A}"/>
                </a:ext>
              </a:extLst>
            </p:cNvPr>
            <p:cNvSpPr/>
            <p:nvPr/>
          </p:nvSpPr>
          <p:spPr>
            <a:xfrm rot="278203">
              <a:off x="6257626" y="840836"/>
              <a:ext cx="1975316" cy="2159098"/>
            </a:xfrm>
            <a:custGeom>
              <a:avLst/>
              <a:gdLst>
                <a:gd name="connsiteX0" fmla="*/ 0 w 1219200"/>
                <a:gd name="connsiteY0" fmla="*/ 0 h 1391479"/>
                <a:gd name="connsiteX1" fmla="*/ 1219200 w 1219200"/>
                <a:gd name="connsiteY1" fmla="*/ 0 h 1391479"/>
                <a:gd name="connsiteX2" fmla="*/ 1219200 w 1219200"/>
                <a:gd name="connsiteY2" fmla="*/ 1391479 h 1391479"/>
                <a:gd name="connsiteX3" fmla="*/ 0 w 1219200"/>
                <a:gd name="connsiteY3" fmla="*/ 1391479 h 1391479"/>
                <a:gd name="connsiteX4" fmla="*/ 0 w 1219200"/>
                <a:gd name="connsiteY4" fmla="*/ 0 h 1391479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0 w 1219200"/>
                <a:gd name="connsiteY3" fmla="*/ 1391479 h 1404731"/>
                <a:gd name="connsiteX4" fmla="*/ 0 w 1219200"/>
                <a:gd name="connsiteY4" fmla="*/ 0 h 1404731"/>
                <a:gd name="connsiteX0" fmla="*/ 0 w 1219200"/>
                <a:gd name="connsiteY0" fmla="*/ 0 h 1404731"/>
                <a:gd name="connsiteX1" fmla="*/ 1219200 w 1219200"/>
                <a:gd name="connsiteY1" fmla="*/ 0 h 1404731"/>
                <a:gd name="connsiteX2" fmla="*/ 583095 w 1219200"/>
                <a:gd name="connsiteY2" fmla="*/ 1404731 h 1404731"/>
                <a:gd name="connsiteX3" fmla="*/ 66261 w 1219200"/>
                <a:gd name="connsiteY3" fmla="*/ 1152939 h 1404731"/>
                <a:gd name="connsiteX4" fmla="*/ 0 w 1219200"/>
                <a:gd name="connsiteY4" fmla="*/ 0 h 1404731"/>
                <a:gd name="connsiteX0" fmla="*/ 0 w 1152939"/>
                <a:gd name="connsiteY0" fmla="*/ 1152939 h 1404731"/>
                <a:gd name="connsiteX1" fmla="*/ 1152939 w 1152939"/>
                <a:gd name="connsiteY1" fmla="*/ 0 h 1404731"/>
                <a:gd name="connsiteX2" fmla="*/ 516834 w 1152939"/>
                <a:gd name="connsiteY2" fmla="*/ 1404731 h 1404731"/>
                <a:gd name="connsiteX3" fmla="*/ 0 w 1152939"/>
                <a:gd name="connsiteY3" fmla="*/ 1152939 h 1404731"/>
                <a:gd name="connsiteX0" fmla="*/ 0 w 2054087"/>
                <a:gd name="connsiteY0" fmla="*/ 1802295 h 2054087"/>
                <a:gd name="connsiteX1" fmla="*/ 2054087 w 2054087"/>
                <a:gd name="connsiteY1" fmla="*/ 0 h 2054087"/>
                <a:gd name="connsiteX2" fmla="*/ 516834 w 2054087"/>
                <a:gd name="connsiteY2" fmla="*/ 2054087 h 2054087"/>
                <a:gd name="connsiteX3" fmla="*/ 0 w 2054087"/>
                <a:gd name="connsiteY3" fmla="*/ 1802295 h 2054087"/>
                <a:gd name="connsiteX0" fmla="*/ 0 w 2098490"/>
                <a:gd name="connsiteY0" fmla="*/ 1802295 h 2054087"/>
                <a:gd name="connsiteX1" fmla="*/ 2054087 w 2098490"/>
                <a:gd name="connsiteY1" fmla="*/ 0 h 2054087"/>
                <a:gd name="connsiteX2" fmla="*/ 516834 w 2098490"/>
                <a:gd name="connsiteY2" fmla="*/ 2054087 h 2054087"/>
                <a:gd name="connsiteX3" fmla="*/ 0 w 2098490"/>
                <a:gd name="connsiteY3" fmla="*/ 1802295 h 2054087"/>
                <a:gd name="connsiteX0" fmla="*/ 0 w 2098490"/>
                <a:gd name="connsiteY0" fmla="*/ 1802343 h 2054135"/>
                <a:gd name="connsiteX1" fmla="*/ 2054087 w 2098490"/>
                <a:gd name="connsiteY1" fmla="*/ 48 h 2054135"/>
                <a:gd name="connsiteX2" fmla="*/ 516834 w 2098490"/>
                <a:gd name="connsiteY2" fmla="*/ 2054135 h 2054135"/>
                <a:gd name="connsiteX3" fmla="*/ 0 w 2098490"/>
                <a:gd name="connsiteY3" fmla="*/ 1802343 h 2054135"/>
                <a:gd name="connsiteX0" fmla="*/ 0 w 2100660"/>
                <a:gd name="connsiteY0" fmla="*/ 1802343 h 2054135"/>
                <a:gd name="connsiteX1" fmla="*/ 2054087 w 2100660"/>
                <a:gd name="connsiteY1" fmla="*/ 48 h 2054135"/>
                <a:gd name="connsiteX2" fmla="*/ 516834 w 2100660"/>
                <a:gd name="connsiteY2" fmla="*/ 2054135 h 2054135"/>
                <a:gd name="connsiteX3" fmla="*/ 0 w 2100660"/>
                <a:gd name="connsiteY3" fmla="*/ 1802343 h 2054135"/>
                <a:gd name="connsiteX0" fmla="*/ 13601 w 2114261"/>
                <a:gd name="connsiteY0" fmla="*/ 1802331 h 2054123"/>
                <a:gd name="connsiteX1" fmla="*/ 2067688 w 2114261"/>
                <a:gd name="connsiteY1" fmla="*/ 36 h 2054123"/>
                <a:gd name="connsiteX2" fmla="*/ 530435 w 2114261"/>
                <a:gd name="connsiteY2" fmla="*/ 2054123 h 2054123"/>
                <a:gd name="connsiteX3" fmla="*/ 13601 w 2114261"/>
                <a:gd name="connsiteY3" fmla="*/ 1802331 h 2054123"/>
                <a:gd name="connsiteX0" fmla="*/ 13601 w 2127858"/>
                <a:gd name="connsiteY0" fmla="*/ 1802331 h 2054123"/>
                <a:gd name="connsiteX1" fmla="*/ 2067688 w 2127858"/>
                <a:gd name="connsiteY1" fmla="*/ 36 h 2054123"/>
                <a:gd name="connsiteX2" fmla="*/ 530435 w 2127858"/>
                <a:gd name="connsiteY2" fmla="*/ 2054123 h 2054123"/>
                <a:gd name="connsiteX3" fmla="*/ 13601 w 2127858"/>
                <a:gd name="connsiteY3" fmla="*/ 1802331 h 2054123"/>
                <a:gd name="connsiteX0" fmla="*/ 8333 w 2122590"/>
                <a:gd name="connsiteY0" fmla="*/ 1816055 h 2067847"/>
                <a:gd name="connsiteX1" fmla="*/ 2062420 w 2122590"/>
                <a:gd name="connsiteY1" fmla="*/ 13760 h 2067847"/>
                <a:gd name="connsiteX2" fmla="*/ 525167 w 2122590"/>
                <a:gd name="connsiteY2" fmla="*/ 2067847 h 2067847"/>
                <a:gd name="connsiteX3" fmla="*/ 8333 w 2122590"/>
                <a:gd name="connsiteY3" fmla="*/ 1816055 h 2067847"/>
                <a:gd name="connsiteX0" fmla="*/ 9224 w 1937770"/>
                <a:gd name="connsiteY0" fmla="*/ 1942266 h 2067000"/>
                <a:gd name="connsiteX1" fmla="*/ 1877600 w 1937770"/>
                <a:gd name="connsiteY1" fmla="*/ 12913 h 2067000"/>
                <a:gd name="connsiteX2" fmla="*/ 340347 w 1937770"/>
                <a:gd name="connsiteY2" fmla="*/ 2067000 h 2067000"/>
                <a:gd name="connsiteX3" fmla="*/ 9224 w 1937770"/>
                <a:gd name="connsiteY3" fmla="*/ 1942266 h 2067000"/>
                <a:gd name="connsiteX0" fmla="*/ 14971 w 1943517"/>
                <a:gd name="connsiteY0" fmla="*/ 1947332 h 2072066"/>
                <a:gd name="connsiteX1" fmla="*/ 1883347 w 1943517"/>
                <a:gd name="connsiteY1" fmla="*/ 17979 h 2072066"/>
                <a:gd name="connsiteX2" fmla="*/ 346094 w 1943517"/>
                <a:gd name="connsiteY2" fmla="*/ 2072066 h 2072066"/>
                <a:gd name="connsiteX3" fmla="*/ 14971 w 1943517"/>
                <a:gd name="connsiteY3" fmla="*/ 1947332 h 2072066"/>
                <a:gd name="connsiteX0" fmla="*/ 14971 w 1949843"/>
                <a:gd name="connsiteY0" fmla="*/ 1947332 h 2159098"/>
                <a:gd name="connsiteX1" fmla="*/ 1883347 w 1949843"/>
                <a:gd name="connsiteY1" fmla="*/ 17979 h 2159098"/>
                <a:gd name="connsiteX2" fmla="*/ 498408 w 1949843"/>
                <a:gd name="connsiteY2" fmla="*/ 2159098 h 2159098"/>
                <a:gd name="connsiteX3" fmla="*/ 14971 w 1949843"/>
                <a:gd name="connsiteY3" fmla="*/ 1947332 h 2159098"/>
                <a:gd name="connsiteX0" fmla="*/ 14971 w 1975316"/>
                <a:gd name="connsiteY0" fmla="*/ 1947332 h 2159098"/>
                <a:gd name="connsiteX1" fmla="*/ 1883347 w 1975316"/>
                <a:gd name="connsiteY1" fmla="*/ 17979 h 2159098"/>
                <a:gd name="connsiteX2" fmla="*/ 498408 w 1975316"/>
                <a:gd name="connsiteY2" fmla="*/ 2159098 h 2159098"/>
                <a:gd name="connsiteX3" fmla="*/ 14971 w 1975316"/>
                <a:gd name="connsiteY3" fmla="*/ 1947332 h 2159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5316" h="2159098">
                  <a:moveTo>
                    <a:pt x="14971" y="1947332"/>
                  </a:moveTo>
                  <a:cubicBezTo>
                    <a:pt x="-174869" y="1163310"/>
                    <a:pt x="1496248" y="-170218"/>
                    <a:pt x="1883347" y="17979"/>
                  </a:cubicBezTo>
                  <a:cubicBezTo>
                    <a:pt x="2237905" y="362516"/>
                    <a:pt x="1523018" y="1765901"/>
                    <a:pt x="498408" y="2159098"/>
                  </a:cubicBezTo>
                  <a:lnTo>
                    <a:pt x="14971" y="1947332"/>
                  </a:ln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81A328A-2750-495C-5527-A9E1144AE1B4}"/>
                </a:ext>
              </a:extLst>
            </p:cNvPr>
            <p:cNvSpPr/>
            <p:nvPr/>
          </p:nvSpPr>
          <p:spPr>
            <a:xfrm rot="341498">
              <a:off x="6762173" y="960037"/>
              <a:ext cx="1449379" cy="2086333"/>
            </a:xfrm>
            <a:custGeom>
              <a:avLst/>
              <a:gdLst>
                <a:gd name="connsiteX0" fmla="*/ 1534337 w 1537419"/>
                <a:gd name="connsiteY0" fmla="*/ 0 h 1898423"/>
                <a:gd name="connsiteX1" fmla="*/ 1537419 w 1537419"/>
                <a:gd name="connsiteY1" fmla="*/ 49143 h 1898423"/>
                <a:gd name="connsiteX2" fmla="*/ 60826 w 1537419"/>
                <a:gd name="connsiteY2" fmla="*/ 1898423 h 1898423"/>
                <a:gd name="connsiteX3" fmla="*/ 14581 w 1537419"/>
                <a:gd name="connsiteY3" fmla="*/ 1878166 h 1898423"/>
                <a:gd name="connsiteX4" fmla="*/ 2530 w 1537419"/>
                <a:gd name="connsiteY4" fmla="*/ 1805470 h 1898423"/>
                <a:gd name="connsiteX5" fmla="*/ 1401410 w 1537419"/>
                <a:gd name="connsiteY5" fmla="*/ 62979 h 1898423"/>
                <a:gd name="connsiteX6" fmla="*/ 1534337 w 1537419"/>
                <a:gd name="connsiteY6" fmla="*/ 0 h 1898423"/>
                <a:gd name="connsiteX0" fmla="*/ 1534399 w 1537481"/>
                <a:gd name="connsiteY0" fmla="*/ 111091 h 2009514"/>
                <a:gd name="connsiteX1" fmla="*/ 1537481 w 1537481"/>
                <a:gd name="connsiteY1" fmla="*/ 160234 h 2009514"/>
                <a:gd name="connsiteX2" fmla="*/ 60888 w 1537481"/>
                <a:gd name="connsiteY2" fmla="*/ 2009514 h 2009514"/>
                <a:gd name="connsiteX3" fmla="*/ 14643 w 1537481"/>
                <a:gd name="connsiteY3" fmla="*/ 1989257 h 2009514"/>
                <a:gd name="connsiteX4" fmla="*/ 2592 w 1537481"/>
                <a:gd name="connsiteY4" fmla="*/ 1916561 h 2009514"/>
                <a:gd name="connsiteX5" fmla="*/ 1379709 w 1537481"/>
                <a:gd name="connsiteY5" fmla="*/ 0 h 2009514"/>
                <a:gd name="connsiteX6" fmla="*/ 1534399 w 1537481"/>
                <a:gd name="connsiteY6" fmla="*/ 111091 h 2009514"/>
                <a:gd name="connsiteX0" fmla="*/ 1533826 w 1536908"/>
                <a:gd name="connsiteY0" fmla="*/ 111091 h 2009514"/>
                <a:gd name="connsiteX1" fmla="*/ 1536908 w 1536908"/>
                <a:gd name="connsiteY1" fmla="*/ 160234 h 2009514"/>
                <a:gd name="connsiteX2" fmla="*/ 60315 w 1536908"/>
                <a:gd name="connsiteY2" fmla="*/ 2009514 h 2009514"/>
                <a:gd name="connsiteX3" fmla="*/ 14070 w 1536908"/>
                <a:gd name="connsiteY3" fmla="*/ 1989257 h 2009514"/>
                <a:gd name="connsiteX4" fmla="*/ 2019 w 1536908"/>
                <a:gd name="connsiteY4" fmla="*/ 1916561 h 2009514"/>
                <a:gd name="connsiteX5" fmla="*/ 1379136 w 1536908"/>
                <a:gd name="connsiteY5" fmla="*/ 0 h 2009514"/>
                <a:gd name="connsiteX6" fmla="*/ 1533826 w 1536908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31901 w 1554739"/>
                <a:gd name="connsiteY3" fmla="*/ 1989257 h 2009514"/>
                <a:gd name="connsiteX4" fmla="*/ 19850 w 1554739"/>
                <a:gd name="connsiteY4" fmla="*/ 1916561 h 2009514"/>
                <a:gd name="connsiteX5" fmla="*/ 1396967 w 1554739"/>
                <a:gd name="connsiteY5" fmla="*/ 0 h 2009514"/>
                <a:gd name="connsiteX6" fmla="*/ 1551657 w 1554739"/>
                <a:gd name="connsiteY6" fmla="*/ 111091 h 2009514"/>
                <a:gd name="connsiteX0" fmla="*/ 1551657 w 1554739"/>
                <a:gd name="connsiteY0" fmla="*/ 111091 h 2009514"/>
                <a:gd name="connsiteX1" fmla="*/ 1554739 w 1554739"/>
                <a:gd name="connsiteY1" fmla="*/ 160234 h 2009514"/>
                <a:gd name="connsiteX2" fmla="*/ 78146 w 1554739"/>
                <a:gd name="connsiteY2" fmla="*/ 2009514 h 2009514"/>
                <a:gd name="connsiteX3" fmla="*/ 19850 w 1554739"/>
                <a:gd name="connsiteY3" fmla="*/ 1916561 h 2009514"/>
                <a:gd name="connsiteX4" fmla="*/ 1396967 w 1554739"/>
                <a:gd name="connsiteY4" fmla="*/ 0 h 2009514"/>
                <a:gd name="connsiteX5" fmla="*/ 1551657 w 1554739"/>
                <a:gd name="connsiteY5" fmla="*/ 111091 h 2009514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473511 w 1476593"/>
                <a:gd name="connsiteY0" fmla="*/ 111091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5" fmla="*/ 1473511 w 1476593"/>
                <a:gd name="connsiteY5" fmla="*/ 111091 h 2024327"/>
                <a:gd name="connsiteX0" fmla="*/ 1318821 w 1476593"/>
                <a:gd name="connsiteY0" fmla="*/ 0 h 2024327"/>
                <a:gd name="connsiteX1" fmla="*/ 1476593 w 1476593"/>
                <a:gd name="connsiteY1" fmla="*/ 160234 h 2024327"/>
                <a:gd name="connsiteX2" fmla="*/ 0 w 1476593"/>
                <a:gd name="connsiteY2" fmla="*/ 2009514 h 2024327"/>
                <a:gd name="connsiteX3" fmla="*/ 26894 w 1476593"/>
                <a:gd name="connsiteY3" fmla="*/ 2024327 h 2024327"/>
                <a:gd name="connsiteX4" fmla="*/ 1318821 w 1476593"/>
                <a:gd name="connsiteY4" fmla="*/ 0 h 2024327"/>
                <a:gd name="connsiteX0" fmla="*/ 1318821 w 1449379"/>
                <a:gd name="connsiteY0" fmla="*/ 0 h 2024327"/>
                <a:gd name="connsiteX1" fmla="*/ 1449379 w 1449379"/>
                <a:gd name="connsiteY1" fmla="*/ 114468 h 2024327"/>
                <a:gd name="connsiteX2" fmla="*/ 0 w 1449379"/>
                <a:gd name="connsiteY2" fmla="*/ 2009514 h 2024327"/>
                <a:gd name="connsiteX3" fmla="*/ 26894 w 1449379"/>
                <a:gd name="connsiteY3" fmla="*/ 2024327 h 2024327"/>
                <a:gd name="connsiteX4" fmla="*/ 1318821 w 1449379"/>
                <a:gd name="connsiteY4" fmla="*/ 0 h 2024327"/>
                <a:gd name="connsiteX0" fmla="*/ 1318821 w 1449379"/>
                <a:gd name="connsiteY0" fmla="*/ 39475 h 2063802"/>
                <a:gd name="connsiteX1" fmla="*/ 1449379 w 1449379"/>
                <a:gd name="connsiteY1" fmla="*/ 153943 h 2063802"/>
                <a:gd name="connsiteX2" fmla="*/ 0 w 1449379"/>
                <a:gd name="connsiteY2" fmla="*/ 2048989 h 2063802"/>
                <a:gd name="connsiteX3" fmla="*/ 26894 w 1449379"/>
                <a:gd name="connsiteY3" fmla="*/ 2063802 h 2063802"/>
                <a:gd name="connsiteX4" fmla="*/ 1318821 w 1449379"/>
                <a:gd name="connsiteY4" fmla="*/ 39475 h 2063802"/>
                <a:gd name="connsiteX0" fmla="*/ 1318821 w 1449379"/>
                <a:gd name="connsiteY0" fmla="*/ 62006 h 2086333"/>
                <a:gd name="connsiteX1" fmla="*/ 1449379 w 1449379"/>
                <a:gd name="connsiteY1" fmla="*/ 176474 h 2086333"/>
                <a:gd name="connsiteX2" fmla="*/ 0 w 1449379"/>
                <a:gd name="connsiteY2" fmla="*/ 2071520 h 2086333"/>
                <a:gd name="connsiteX3" fmla="*/ 26894 w 1449379"/>
                <a:gd name="connsiteY3" fmla="*/ 2086333 h 2086333"/>
                <a:gd name="connsiteX4" fmla="*/ 1318821 w 1449379"/>
                <a:gd name="connsiteY4" fmla="*/ 62006 h 20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9379" h="2086333">
                  <a:moveTo>
                    <a:pt x="1318821" y="62006"/>
                  </a:moveTo>
                  <a:cubicBezTo>
                    <a:pt x="1371738" y="32624"/>
                    <a:pt x="1425840" y="-111447"/>
                    <a:pt x="1449379" y="176474"/>
                  </a:cubicBezTo>
                  <a:cubicBezTo>
                    <a:pt x="1433311" y="719927"/>
                    <a:pt x="832496" y="1752047"/>
                    <a:pt x="0" y="2071520"/>
                  </a:cubicBezTo>
                  <a:lnTo>
                    <a:pt x="26894" y="2086333"/>
                  </a:lnTo>
                  <a:cubicBezTo>
                    <a:pt x="-186841" y="1428360"/>
                    <a:pt x="1131590" y="454249"/>
                    <a:pt x="1318821" y="62006"/>
                  </a:cubicBezTo>
                  <a:close/>
                </a:path>
              </a:pathLst>
            </a:custGeom>
            <a:solidFill>
              <a:srgbClr val="ED7D31">
                <a:lumMod val="40000"/>
                <a:lumOff val="60000"/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13">
              <a:extLst>
                <a:ext uri="{FF2B5EF4-FFF2-40B4-BE49-F238E27FC236}">
                  <a16:creationId xmlns:a16="http://schemas.microsoft.com/office/drawing/2014/main" id="{EA649804-4FC1-BE59-01E5-2B4E0D9494A2}"/>
                </a:ext>
              </a:extLst>
            </p:cNvPr>
            <p:cNvSpPr/>
            <p:nvPr/>
          </p:nvSpPr>
          <p:spPr>
            <a:xfrm>
              <a:off x="4873511" y="4277865"/>
              <a:ext cx="2450852" cy="1945388"/>
            </a:xfrm>
            <a:custGeom>
              <a:avLst/>
              <a:gdLst>
                <a:gd name="connsiteX0" fmla="*/ 0 w 1322205"/>
                <a:gd name="connsiteY0" fmla="*/ 0 h 1377831"/>
                <a:gd name="connsiteX1" fmla="*/ 1322205 w 1322205"/>
                <a:gd name="connsiteY1" fmla="*/ 0 h 1377831"/>
                <a:gd name="connsiteX2" fmla="*/ 1322205 w 1322205"/>
                <a:gd name="connsiteY2" fmla="*/ 1377831 h 1377831"/>
                <a:gd name="connsiteX3" fmla="*/ 0 w 1322205"/>
                <a:gd name="connsiteY3" fmla="*/ 1377831 h 1377831"/>
                <a:gd name="connsiteX4" fmla="*/ 0 w 1322205"/>
                <a:gd name="connsiteY4" fmla="*/ 0 h 1377831"/>
                <a:gd name="connsiteX0" fmla="*/ 0 w 1414971"/>
                <a:gd name="connsiteY0" fmla="*/ 132521 h 1510352"/>
                <a:gd name="connsiteX1" fmla="*/ 1414971 w 1414971"/>
                <a:gd name="connsiteY1" fmla="*/ 0 h 1510352"/>
                <a:gd name="connsiteX2" fmla="*/ 1322205 w 1414971"/>
                <a:gd name="connsiteY2" fmla="*/ 1510352 h 1510352"/>
                <a:gd name="connsiteX3" fmla="*/ 0 w 1414971"/>
                <a:gd name="connsiteY3" fmla="*/ 1510352 h 1510352"/>
                <a:gd name="connsiteX4" fmla="*/ 0 w 1414971"/>
                <a:gd name="connsiteY4" fmla="*/ 132521 h 1510352"/>
                <a:gd name="connsiteX0" fmla="*/ 0 w 1414971"/>
                <a:gd name="connsiteY0" fmla="*/ 132521 h 1822772"/>
                <a:gd name="connsiteX1" fmla="*/ 1414971 w 1414971"/>
                <a:gd name="connsiteY1" fmla="*/ 0 h 1822772"/>
                <a:gd name="connsiteX2" fmla="*/ 499245 w 1414971"/>
                <a:gd name="connsiteY2" fmla="*/ 1822772 h 1822772"/>
                <a:gd name="connsiteX3" fmla="*/ 0 w 1414971"/>
                <a:gd name="connsiteY3" fmla="*/ 1510352 h 1822772"/>
                <a:gd name="connsiteX4" fmla="*/ 0 w 1414971"/>
                <a:gd name="connsiteY4" fmla="*/ 132521 h 1822772"/>
                <a:gd name="connsiteX0" fmla="*/ 0 w 1608731"/>
                <a:gd name="connsiteY0" fmla="*/ 132521 h 1907834"/>
                <a:gd name="connsiteX1" fmla="*/ 1414971 w 1608731"/>
                <a:gd name="connsiteY1" fmla="*/ 0 h 1907834"/>
                <a:gd name="connsiteX2" fmla="*/ 499245 w 1608731"/>
                <a:gd name="connsiteY2" fmla="*/ 1822772 h 1907834"/>
                <a:gd name="connsiteX3" fmla="*/ 0 w 1608731"/>
                <a:gd name="connsiteY3" fmla="*/ 1510352 h 1907834"/>
                <a:gd name="connsiteX4" fmla="*/ 0 w 1608731"/>
                <a:gd name="connsiteY4" fmla="*/ 132521 h 1907834"/>
                <a:gd name="connsiteX0" fmla="*/ 0 w 1959161"/>
                <a:gd name="connsiteY0" fmla="*/ 132521 h 1904954"/>
                <a:gd name="connsiteX1" fmla="*/ 1414971 w 1959161"/>
                <a:gd name="connsiteY1" fmla="*/ 0 h 1904954"/>
                <a:gd name="connsiteX2" fmla="*/ 499245 w 1959161"/>
                <a:gd name="connsiteY2" fmla="*/ 1822772 h 1904954"/>
                <a:gd name="connsiteX3" fmla="*/ 0 w 1959161"/>
                <a:gd name="connsiteY3" fmla="*/ 1510352 h 1904954"/>
                <a:gd name="connsiteX4" fmla="*/ 0 w 1959161"/>
                <a:gd name="connsiteY4" fmla="*/ 132521 h 1904954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609600 w 2568761"/>
                <a:gd name="connsiteY3" fmla="*/ 156833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609600 w 2568761"/>
                <a:gd name="connsiteY3" fmla="*/ 156833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937260 w 2568761"/>
                <a:gd name="connsiteY3" fmla="*/ 1309251 h 1962933"/>
                <a:gd name="connsiteX4" fmla="*/ 0 w 2568761"/>
                <a:gd name="connsiteY4" fmla="*/ 0 h 1962933"/>
                <a:gd name="connsiteX0" fmla="*/ 0 w 2568761"/>
                <a:gd name="connsiteY0" fmla="*/ 0 h 1962933"/>
                <a:gd name="connsiteX1" fmla="*/ 2024571 w 2568761"/>
                <a:gd name="connsiteY1" fmla="*/ 57979 h 1962933"/>
                <a:gd name="connsiteX2" fmla="*/ 1108845 w 2568761"/>
                <a:gd name="connsiteY2" fmla="*/ 1880751 h 1962933"/>
                <a:gd name="connsiteX3" fmla="*/ 937260 w 2568761"/>
                <a:gd name="connsiteY3" fmla="*/ 1309251 h 1962933"/>
                <a:gd name="connsiteX4" fmla="*/ 0 w 2568761"/>
                <a:gd name="connsiteY4" fmla="*/ 0 h 1962933"/>
                <a:gd name="connsiteX0" fmla="*/ 0 w 2243081"/>
                <a:gd name="connsiteY0" fmla="*/ 0 h 1880751"/>
                <a:gd name="connsiteX1" fmla="*/ 2024571 w 2243081"/>
                <a:gd name="connsiteY1" fmla="*/ 57979 h 1880751"/>
                <a:gd name="connsiteX2" fmla="*/ 2076388 w 2243081"/>
                <a:gd name="connsiteY2" fmla="*/ 243891 h 1880751"/>
                <a:gd name="connsiteX3" fmla="*/ 1108845 w 2243081"/>
                <a:gd name="connsiteY3" fmla="*/ 1880751 h 1880751"/>
                <a:gd name="connsiteX4" fmla="*/ 937260 w 2243081"/>
                <a:gd name="connsiteY4" fmla="*/ 1309251 h 1880751"/>
                <a:gd name="connsiteX5" fmla="*/ 0 w 2243081"/>
                <a:gd name="connsiteY5" fmla="*/ 0 h 1880751"/>
                <a:gd name="connsiteX0" fmla="*/ 0 w 2118449"/>
                <a:gd name="connsiteY0" fmla="*/ 0 h 1880751"/>
                <a:gd name="connsiteX1" fmla="*/ 2024571 w 2118449"/>
                <a:gd name="connsiteY1" fmla="*/ 57979 h 1880751"/>
                <a:gd name="connsiteX2" fmla="*/ 2076388 w 2118449"/>
                <a:gd name="connsiteY2" fmla="*/ 243891 h 1880751"/>
                <a:gd name="connsiteX3" fmla="*/ 1108845 w 2118449"/>
                <a:gd name="connsiteY3" fmla="*/ 1880751 h 1880751"/>
                <a:gd name="connsiteX4" fmla="*/ 937260 w 2118449"/>
                <a:gd name="connsiteY4" fmla="*/ 1309251 h 1880751"/>
                <a:gd name="connsiteX5" fmla="*/ 0 w 2118449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076388"/>
                <a:gd name="connsiteY0" fmla="*/ 0 h 1880751"/>
                <a:gd name="connsiteX1" fmla="*/ 2024571 w 2076388"/>
                <a:gd name="connsiteY1" fmla="*/ 57979 h 1880751"/>
                <a:gd name="connsiteX2" fmla="*/ 2076388 w 2076388"/>
                <a:gd name="connsiteY2" fmla="*/ 243891 h 1880751"/>
                <a:gd name="connsiteX3" fmla="*/ 1108845 w 2076388"/>
                <a:gd name="connsiteY3" fmla="*/ 1880751 h 1880751"/>
                <a:gd name="connsiteX4" fmla="*/ 937260 w 2076388"/>
                <a:gd name="connsiteY4" fmla="*/ 1309251 h 1880751"/>
                <a:gd name="connsiteX5" fmla="*/ 0 w 2076388"/>
                <a:gd name="connsiteY5" fmla="*/ 0 h 1880751"/>
                <a:gd name="connsiteX0" fmla="*/ 0 w 2400517"/>
                <a:gd name="connsiteY0" fmla="*/ 0 h 1953089"/>
                <a:gd name="connsiteX1" fmla="*/ 2024571 w 2400517"/>
                <a:gd name="connsiteY1" fmla="*/ 57979 h 1953089"/>
                <a:gd name="connsiteX2" fmla="*/ 2076388 w 2400517"/>
                <a:gd name="connsiteY2" fmla="*/ 243891 h 1953089"/>
                <a:gd name="connsiteX3" fmla="*/ 1108845 w 2400517"/>
                <a:gd name="connsiteY3" fmla="*/ 1880751 h 1953089"/>
                <a:gd name="connsiteX4" fmla="*/ 937260 w 2400517"/>
                <a:gd name="connsiteY4" fmla="*/ 1309251 h 1953089"/>
                <a:gd name="connsiteX5" fmla="*/ 0 w 2400517"/>
                <a:gd name="connsiteY5" fmla="*/ 0 h 1953089"/>
                <a:gd name="connsiteX0" fmla="*/ 0 w 2576224"/>
                <a:gd name="connsiteY0" fmla="*/ 0 h 1947522"/>
                <a:gd name="connsiteX1" fmla="*/ 2024571 w 2576224"/>
                <a:gd name="connsiteY1" fmla="*/ 57979 h 1947522"/>
                <a:gd name="connsiteX2" fmla="*/ 2076388 w 2576224"/>
                <a:gd name="connsiteY2" fmla="*/ 243891 h 1947522"/>
                <a:gd name="connsiteX3" fmla="*/ 1108845 w 2576224"/>
                <a:gd name="connsiteY3" fmla="*/ 1880751 h 1947522"/>
                <a:gd name="connsiteX4" fmla="*/ 937260 w 2576224"/>
                <a:gd name="connsiteY4" fmla="*/ 1309251 h 1947522"/>
                <a:gd name="connsiteX5" fmla="*/ 0 w 2576224"/>
                <a:gd name="connsiteY5" fmla="*/ 0 h 1947522"/>
                <a:gd name="connsiteX0" fmla="*/ 0 w 2517175"/>
                <a:gd name="connsiteY0" fmla="*/ 0 h 1973370"/>
                <a:gd name="connsiteX1" fmla="*/ 2024571 w 2517175"/>
                <a:gd name="connsiteY1" fmla="*/ 57979 h 1973370"/>
                <a:gd name="connsiteX2" fmla="*/ 2076388 w 2517175"/>
                <a:gd name="connsiteY2" fmla="*/ 243891 h 1973370"/>
                <a:gd name="connsiteX3" fmla="*/ 1108845 w 2517175"/>
                <a:gd name="connsiteY3" fmla="*/ 1880751 h 1973370"/>
                <a:gd name="connsiteX4" fmla="*/ 937260 w 2517175"/>
                <a:gd name="connsiteY4" fmla="*/ 1309251 h 1973370"/>
                <a:gd name="connsiteX5" fmla="*/ 0 w 2517175"/>
                <a:gd name="connsiteY5" fmla="*/ 0 h 1973370"/>
                <a:gd name="connsiteX0" fmla="*/ 0 w 2517175"/>
                <a:gd name="connsiteY0" fmla="*/ 0 h 1973370"/>
                <a:gd name="connsiteX1" fmla="*/ 2024571 w 2517175"/>
                <a:gd name="connsiteY1" fmla="*/ 57979 h 1973370"/>
                <a:gd name="connsiteX2" fmla="*/ 2076388 w 2517175"/>
                <a:gd name="connsiteY2" fmla="*/ 243891 h 1973370"/>
                <a:gd name="connsiteX3" fmla="*/ 1108845 w 2517175"/>
                <a:gd name="connsiteY3" fmla="*/ 1880751 h 1973370"/>
                <a:gd name="connsiteX4" fmla="*/ 937260 w 2517175"/>
                <a:gd name="connsiteY4" fmla="*/ 1309251 h 1973370"/>
                <a:gd name="connsiteX5" fmla="*/ 0 w 2517175"/>
                <a:gd name="connsiteY5" fmla="*/ 0 h 1973370"/>
                <a:gd name="connsiteX0" fmla="*/ 0 w 2571230"/>
                <a:gd name="connsiteY0" fmla="*/ 0 h 1976392"/>
                <a:gd name="connsiteX1" fmla="*/ 2024571 w 2571230"/>
                <a:gd name="connsiteY1" fmla="*/ 57979 h 1976392"/>
                <a:gd name="connsiteX2" fmla="*/ 2076388 w 2571230"/>
                <a:gd name="connsiteY2" fmla="*/ 243891 h 1976392"/>
                <a:gd name="connsiteX3" fmla="*/ 1108845 w 2571230"/>
                <a:gd name="connsiteY3" fmla="*/ 1880751 h 1976392"/>
                <a:gd name="connsiteX4" fmla="*/ 937260 w 2571230"/>
                <a:gd name="connsiteY4" fmla="*/ 1309251 h 1976392"/>
                <a:gd name="connsiteX5" fmla="*/ 0 w 2571230"/>
                <a:gd name="connsiteY5" fmla="*/ 0 h 1976392"/>
                <a:gd name="connsiteX0" fmla="*/ 0 w 2048982"/>
                <a:gd name="connsiteY0" fmla="*/ 0 h 1880751"/>
                <a:gd name="connsiteX1" fmla="*/ 2024571 w 2048982"/>
                <a:gd name="connsiteY1" fmla="*/ 57979 h 1880751"/>
                <a:gd name="connsiteX2" fmla="*/ 1108845 w 2048982"/>
                <a:gd name="connsiteY2" fmla="*/ 1880751 h 1880751"/>
                <a:gd name="connsiteX3" fmla="*/ 937260 w 2048982"/>
                <a:gd name="connsiteY3" fmla="*/ 1309251 h 1880751"/>
                <a:gd name="connsiteX4" fmla="*/ 0 w 2048982"/>
                <a:gd name="connsiteY4" fmla="*/ 0 h 1880751"/>
                <a:gd name="connsiteX0" fmla="*/ 0 w 2573810"/>
                <a:gd name="connsiteY0" fmla="*/ 0 h 1914386"/>
                <a:gd name="connsiteX1" fmla="*/ 2024571 w 2573810"/>
                <a:gd name="connsiteY1" fmla="*/ 57979 h 1914386"/>
                <a:gd name="connsiteX2" fmla="*/ 1108845 w 2573810"/>
                <a:gd name="connsiteY2" fmla="*/ 1880751 h 1914386"/>
                <a:gd name="connsiteX3" fmla="*/ 937260 w 2573810"/>
                <a:gd name="connsiteY3" fmla="*/ 1309251 h 1914386"/>
                <a:gd name="connsiteX4" fmla="*/ 0 w 2573810"/>
                <a:gd name="connsiteY4" fmla="*/ 0 h 1914386"/>
                <a:gd name="connsiteX0" fmla="*/ 0 w 2528061"/>
                <a:gd name="connsiteY0" fmla="*/ 0 h 1951981"/>
                <a:gd name="connsiteX1" fmla="*/ 2024571 w 2528061"/>
                <a:gd name="connsiteY1" fmla="*/ 57979 h 1951981"/>
                <a:gd name="connsiteX2" fmla="*/ 1108845 w 2528061"/>
                <a:gd name="connsiteY2" fmla="*/ 1880751 h 1951981"/>
                <a:gd name="connsiteX3" fmla="*/ 937260 w 2528061"/>
                <a:gd name="connsiteY3" fmla="*/ 1309251 h 1951981"/>
                <a:gd name="connsiteX4" fmla="*/ 0 w 2528061"/>
                <a:gd name="connsiteY4" fmla="*/ 0 h 1951981"/>
                <a:gd name="connsiteX0" fmla="*/ 0 w 2584957"/>
                <a:gd name="connsiteY0" fmla="*/ 0 h 1949164"/>
                <a:gd name="connsiteX1" fmla="*/ 2024571 w 2584957"/>
                <a:gd name="connsiteY1" fmla="*/ 57979 h 1949164"/>
                <a:gd name="connsiteX2" fmla="*/ 1108845 w 2584957"/>
                <a:gd name="connsiteY2" fmla="*/ 1880751 h 1949164"/>
                <a:gd name="connsiteX3" fmla="*/ 937260 w 2584957"/>
                <a:gd name="connsiteY3" fmla="*/ 1309251 h 1949164"/>
                <a:gd name="connsiteX4" fmla="*/ 0 w 2584957"/>
                <a:gd name="connsiteY4" fmla="*/ 0 h 1949164"/>
                <a:gd name="connsiteX0" fmla="*/ 0 w 2234414"/>
                <a:gd name="connsiteY0" fmla="*/ 0 h 1880751"/>
                <a:gd name="connsiteX1" fmla="*/ 2024571 w 2234414"/>
                <a:gd name="connsiteY1" fmla="*/ 57979 h 1880751"/>
                <a:gd name="connsiteX2" fmla="*/ 2056386 w 2234414"/>
                <a:gd name="connsiteY2" fmla="*/ 207696 h 1880751"/>
                <a:gd name="connsiteX3" fmla="*/ 1108845 w 2234414"/>
                <a:gd name="connsiteY3" fmla="*/ 1880751 h 1880751"/>
                <a:gd name="connsiteX4" fmla="*/ 937260 w 2234414"/>
                <a:gd name="connsiteY4" fmla="*/ 1309251 h 1880751"/>
                <a:gd name="connsiteX5" fmla="*/ 0 w 2234414"/>
                <a:gd name="connsiteY5" fmla="*/ 0 h 1880751"/>
                <a:gd name="connsiteX0" fmla="*/ 0 w 2114853"/>
                <a:gd name="connsiteY0" fmla="*/ 0 h 1880751"/>
                <a:gd name="connsiteX1" fmla="*/ 2024571 w 2114853"/>
                <a:gd name="connsiteY1" fmla="*/ 57979 h 1880751"/>
                <a:gd name="connsiteX2" fmla="*/ 2056386 w 2114853"/>
                <a:gd name="connsiteY2" fmla="*/ 207696 h 1880751"/>
                <a:gd name="connsiteX3" fmla="*/ 1108845 w 2114853"/>
                <a:gd name="connsiteY3" fmla="*/ 1880751 h 1880751"/>
                <a:gd name="connsiteX4" fmla="*/ 937260 w 2114853"/>
                <a:gd name="connsiteY4" fmla="*/ 1309251 h 1880751"/>
                <a:gd name="connsiteX5" fmla="*/ 0 w 2114853"/>
                <a:gd name="connsiteY5" fmla="*/ 0 h 1880751"/>
                <a:gd name="connsiteX0" fmla="*/ 0 w 2064951"/>
                <a:gd name="connsiteY0" fmla="*/ 0 h 1880751"/>
                <a:gd name="connsiteX1" fmla="*/ 2024571 w 2064951"/>
                <a:gd name="connsiteY1" fmla="*/ 57979 h 1880751"/>
                <a:gd name="connsiteX2" fmla="*/ 2056386 w 2064951"/>
                <a:gd name="connsiteY2" fmla="*/ 207696 h 1880751"/>
                <a:gd name="connsiteX3" fmla="*/ 1108845 w 2064951"/>
                <a:gd name="connsiteY3" fmla="*/ 1880751 h 1880751"/>
                <a:gd name="connsiteX4" fmla="*/ 937260 w 2064951"/>
                <a:gd name="connsiteY4" fmla="*/ 1309251 h 1880751"/>
                <a:gd name="connsiteX5" fmla="*/ 0 w 2064951"/>
                <a:gd name="connsiteY5" fmla="*/ 0 h 1880751"/>
                <a:gd name="connsiteX0" fmla="*/ 0 w 2573197"/>
                <a:gd name="connsiteY0" fmla="*/ 0 h 1880751"/>
                <a:gd name="connsiteX1" fmla="*/ 2024571 w 2573197"/>
                <a:gd name="connsiteY1" fmla="*/ 57979 h 1880751"/>
                <a:gd name="connsiteX2" fmla="*/ 2056386 w 2573197"/>
                <a:gd name="connsiteY2" fmla="*/ 207696 h 1880751"/>
                <a:gd name="connsiteX3" fmla="*/ 1108845 w 2573197"/>
                <a:gd name="connsiteY3" fmla="*/ 1880751 h 1880751"/>
                <a:gd name="connsiteX4" fmla="*/ 937260 w 2573197"/>
                <a:gd name="connsiteY4" fmla="*/ 1309251 h 1880751"/>
                <a:gd name="connsiteX5" fmla="*/ 0 w 2573197"/>
                <a:gd name="connsiteY5" fmla="*/ 0 h 1880751"/>
                <a:gd name="connsiteX0" fmla="*/ 0 w 2577852"/>
                <a:gd name="connsiteY0" fmla="*/ 0 h 1983488"/>
                <a:gd name="connsiteX1" fmla="*/ 2024571 w 2577852"/>
                <a:gd name="connsiteY1" fmla="*/ 57979 h 1983488"/>
                <a:gd name="connsiteX2" fmla="*/ 2056386 w 2577852"/>
                <a:gd name="connsiteY2" fmla="*/ 207696 h 1983488"/>
                <a:gd name="connsiteX3" fmla="*/ 1108845 w 2577852"/>
                <a:gd name="connsiteY3" fmla="*/ 1880751 h 1983488"/>
                <a:gd name="connsiteX4" fmla="*/ 937260 w 2577852"/>
                <a:gd name="connsiteY4" fmla="*/ 1309251 h 1983488"/>
                <a:gd name="connsiteX5" fmla="*/ 0 w 2577852"/>
                <a:gd name="connsiteY5" fmla="*/ 0 h 1983488"/>
                <a:gd name="connsiteX0" fmla="*/ 0 w 2450852"/>
                <a:gd name="connsiteY0" fmla="*/ 0 h 1945388"/>
                <a:gd name="connsiteX1" fmla="*/ 1897571 w 2450852"/>
                <a:gd name="connsiteY1" fmla="*/ 19879 h 1945388"/>
                <a:gd name="connsiteX2" fmla="*/ 1929386 w 2450852"/>
                <a:gd name="connsiteY2" fmla="*/ 169596 h 1945388"/>
                <a:gd name="connsiteX3" fmla="*/ 981845 w 2450852"/>
                <a:gd name="connsiteY3" fmla="*/ 1842651 h 1945388"/>
                <a:gd name="connsiteX4" fmla="*/ 810260 w 2450852"/>
                <a:gd name="connsiteY4" fmla="*/ 1271151 h 1945388"/>
                <a:gd name="connsiteX5" fmla="*/ 0 w 2450852"/>
                <a:gd name="connsiteY5" fmla="*/ 0 h 194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0852" h="1945388">
                  <a:moveTo>
                    <a:pt x="0" y="0"/>
                  </a:moveTo>
                  <a:lnTo>
                    <a:pt x="1897571" y="19879"/>
                  </a:lnTo>
                  <a:cubicBezTo>
                    <a:pt x="1886289" y="175938"/>
                    <a:pt x="1962945" y="189651"/>
                    <a:pt x="1929386" y="169596"/>
                  </a:cubicBezTo>
                  <a:cubicBezTo>
                    <a:pt x="3438877" y="1925954"/>
                    <a:pt x="1214404" y="2118640"/>
                    <a:pt x="981845" y="1842651"/>
                  </a:cubicBezTo>
                  <a:lnTo>
                    <a:pt x="810260" y="1271151"/>
                  </a:lnTo>
                  <a:cubicBezTo>
                    <a:pt x="119380" y="1396074"/>
                    <a:pt x="203200" y="522777"/>
                    <a:pt x="0" y="0"/>
                  </a:cubicBezTo>
                  <a:close/>
                </a:path>
              </a:pathLst>
            </a:cu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F73D7E2-489A-E460-A2E8-8E62BCBFA26D}"/>
                </a:ext>
              </a:extLst>
            </p:cNvPr>
            <p:cNvSpPr/>
            <p:nvPr/>
          </p:nvSpPr>
          <p:spPr>
            <a:xfrm rot="957896">
              <a:off x="5510177" y="4858814"/>
              <a:ext cx="723831" cy="1318442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5">
              <a:extLst>
                <a:ext uri="{FF2B5EF4-FFF2-40B4-BE49-F238E27FC236}">
                  <a16:creationId xmlns:a16="http://schemas.microsoft.com/office/drawing/2014/main" id="{F8A4C240-0AD2-C88C-76A2-688FB38D619D}"/>
                </a:ext>
              </a:extLst>
            </p:cNvPr>
            <p:cNvSpPr/>
            <p:nvPr/>
          </p:nvSpPr>
          <p:spPr>
            <a:xfrm rot="288077">
              <a:off x="4336395" y="2169585"/>
              <a:ext cx="3071395" cy="2192131"/>
            </a:xfrm>
            <a:custGeom>
              <a:avLst/>
              <a:gdLst>
                <a:gd name="connsiteX0" fmla="*/ 0 w 1863119"/>
                <a:gd name="connsiteY0" fmla="*/ 0 h 1395533"/>
                <a:gd name="connsiteX1" fmla="*/ 1863119 w 1863119"/>
                <a:gd name="connsiteY1" fmla="*/ 0 h 1395533"/>
                <a:gd name="connsiteX2" fmla="*/ 1863119 w 1863119"/>
                <a:gd name="connsiteY2" fmla="*/ 1395533 h 1395533"/>
                <a:gd name="connsiteX3" fmla="*/ 0 w 1863119"/>
                <a:gd name="connsiteY3" fmla="*/ 1395533 h 1395533"/>
                <a:gd name="connsiteX4" fmla="*/ 0 w 1863119"/>
                <a:gd name="connsiteY4" fmla="*/ 0 h 1395533"/>
                <a:gd name="connsiteX0" fmla="*/ 0 w 2123378"/>
                <a:gd name="connsiteY0" fmla="*/ 0 h 1421466"/>
                <a:gd name="connsiteX1" fmla="*/ 2123378 w 2123378"/>
                <a:gd name="connsiteY1" fmla="*/ 25933 h 1421466"/>
                <a:gd name="connsiteX2" fmla="*/ 2123378 w 2123378"/>
                <a:gd name="connsiteY2" fmla="*/ 1421466 h 1421466"/>
                <a:gd name="connsiteX3" fmla="*/ 260259 w 2123378"/>
                <a:gd name="connsiteY3" fmla="*/ 1421466 h 1421466"/>
                <a:gd name="connsiteX4" fmla="*/ 0 w 2123378"/>
                <a:gd name="connsiteY4" fmla="*/ 0 h 1421466"/>
                <a:gd name="connsiteX0" fmla="*/ 0 w 2123378"/>
                <a:gd name="connsiteY0" fmla="*/ 709728 h 2131194"/>
                <a:gd name="connsiteX1" fmla="*/ 2123378 w 2123378"/>
                <a:gd name="connsiteY1" fmla="*/ 735661 h 2131194"/>
                <a:gd name="connsiteX2" fmla="*/ 2123378 w 2123378"/>
                <a:gd name="connsiteY2" fmla="*/ 2131194 h 2131194"/>
                <a:gd name="connsiteX3" fmla="*/ 260259 w 2123378"/>
                <a:gd name="connsiteY3" fmla="*/ 2131194 h 2131194"/>
                <a:gd name="connsiteX4" fmla="*/ 0 w 2123378"/>
                <a:gd name="connsiteY4" fmla="*/ 709728 h 2131194"/>
                <a:gd name="connsiteX0" fmla="*/ 0 w 2123378"/>
                <a:gd name="connsiteY0" fmla="*/ 0 h 1421466"/>
                <a:gd name="connsiteX1" fmla="*/ 2123378 w 2123378"/>
                <a:gd name="connsiteY1" fmla="*/ 1421466 h 1421466"/>
                <a:gd name="connsiteX2" fmla="*/ 260259 w 2123378"/>
                <a:gd name="connsiteY2" fmla="*/ 1421466 h 1421466"/>
                <a:gd name="connsiteX3" fmla="*/ 0 w 2123378"/>
                <a:gd name="connsiteY3" fmla="*/ 0 h 1421466"/>
                <a:gd name="connsiteX0" fmla="*/ 0 w 2613686"/>
                <a:gd name="connsiteY0" fmla="*/ 88990 h 1510456"/>
                <a:gd name="connsiteX1" fmla="*/ 2123378 w 2613686"/>
                <a:gd name="connsiteY1" fmla="*/ 1510456 h 1510456"/>
                <a:gd name="connsiteX2" fmla="*/ 260259 w 2613686"/>
                <a:gd name="connsiteY2" fmla="*/ 1510456 h 1510456"/>
                <a:gd name="connsiteX3" fmla="*/ 0 w 2613686"/>
                <a:gd name="connsiteY3" fmla="*/ 88990 h 1510456"/>
                <a:gd name="connsiteX0" fmla="*/ 0 w 2596191"/>
                <a:gd name="connsiteY0" fmla="*/ 758909 h 2180375"/>
                <a:gd name="connsiteX1" fmla="*/ 2123378 w 2596191"/>
                <a:gd name="connsiteY1" fmla="*/ 2180375 h 2180375"/>
                <a:gd name="connsiteX2" fmla="*/ 260259 w 2596191"/>
                <a:gd name="connsiteY2" fmla="*/ 2180375 h 2180375"/>
                <a:gd name="connsiteX3" fmla="*/ 0 w 2596191"/>
                <a:gd name="connsiteY3" fmla="*/ 758909 h 2180375"/>
                <a:gd name="connsiteX0" fmla="*/ 0 w 2648972"/>
                <a:gd name="connsiteY0" fmla="*/ 716070 h 2137536"/>
                <a:gd name="connsiteX1" fmla="*/ 2123378 w 2648972"/>
                <a:gd name="connsiteY1" fmla="*/ 2137536 h 2137536"/>
                <a:gd name="connsiteX2" fmla="*/ 260259 w 2648972"/>
                <a:gd name="connsiteY2" fmla="*/ 2137536 h 2137536"/>
                <a:gd name="connsiteX3" fmla="*/ 0 w 2648972"/>
                <a:gd name="connsiteY3" fmla="*/ 716070 h 2137536"/>
                <a:gd name="connsiteX0" fmla="*/ 0 w 2648698"/>
                <a:gd name="connsiteY0" fmla="*/ 693514 h 2114980"/>
                <a:gd name="connsiteX1" fmla="*/ 2123378 w 2648698"/>
                <a:gd name="connsiteY1" fmla="*/ 2114980 h 2114980"/>
                <a:gd name="connsiteX2" fmla="*/ 260259 w 2648698"/>
                <a:gd name="connsiteY2" fmla="*/ 2114980 h 2114980"/>
                <a:gd name="connsiteX3" fmla="*/ 0 w 2648698"/>
                <a:gd name="connsiteY3" fmla="*/ 693514 h 2114980"/>
                <a:gd name="connsiteX0" fmla="*/ 0 w 2665851"/>
                <a:gd name="connsiteY0" fmla="*/ 700374 h 2121840"/>
                <a:gd name="connsiteX1" fmla="*/ 2123378 w 2665851"/>
                <a:gd name="connsiteY1" fmla="*/ 2121840 h 2121840"/>
                <a:gd name="connsiteX2" fmla="*/ 260259 w 2665851"/>
                <a:gd name="connsiteY2" fmla="*/ 2121840 h 2121840"/>
                <a:gd name="connsiteX3" fmla="*/ 0 w 2665851"/>
                <a:gd name="connsiteY3" fmla="*/ 700374 h 2121840"/>
                <a:gd name="connsiteX0" fmla="*/ 0 w 2671840"/>
                <a:gd name="connsiteY0" fmla="*/ 770665 h 2192131"/>
                <a:gd name="connsiteX1" fmla="*/ 2123378 w 2671840"/>
                <a:gd name="connsiteY1" fmla="*/ 2192131 h 2192131"/>
                <a:gd name="connsiteX2" fmla="*/ 260259 w 2671840"/>
                <a:gd name="connsiteY2" fmla="*/ 2192131 h 2192131"/>
                <a:gd name="connsiteX3" fmla="*/ 0 w 2671840"/>
                <a:gd name="connsiteY3" fmla="*/ 770665 h 2192131"/>
                <a:gd name="connsiteX0" fmla="*/ 351190 w 3023030"/>
                <a:gd name="connsiteY0" fmla="*/ 770665 h 2192131"/>
                <a:gd name="connsiteX1" fmla="*/ 2474568 w 3023030"/>
                <a:gd name="connsiteY1" fmla="*/ 2192131 h 2192131"/>
                <a:gd name="connsiteX2" fmla="*/ 611449 w 3023030"/>
                <a:gd name="connsiteY2" fmla="*/ 2192131 h 2192131"/>
                <a:gd name="connsiteX3" fmla="*/ 351190 w 3023030"/>
                <a:gd name="connsiteY3" fmla="*/ 770665 h 2192131"/>
                <a:gd name="connsiteX0" fmla="*/ 399555 w 3071395"/>
                <a:gd name="connsiteY0" fmla="*/ 770665 h 2192131"/>
                <a:gd name="connsiteX1" fmla="*/ 2522933 w 3071395"/>
                <a:gd name="connsiteY1" fmla="*/ 2192131 h 2192131"/>
                <a:gd name="connsiteX2" fmla="*/ 659814 w 3071395"/>
                <a:gd name="connsiteY2" fmla="*/ 2192131 h 2192131"/>
                <a:gd name="connsiteX3" fmla="*/ 399555 w 3071395"/>
                <a:gd name="connsiteY3" fmla="*/ 770665 h 2192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1395" h="2192131">
                  <a:moveTo>
                    <a:pt x="399555" y="770665"/>
                  </a:moveTo>
                  <a:cubicBezTo>
                    <a:pt x="579252" y="-900650"/>
                    <a:pt x="4481376" y="410647"/>
                    <a:pt x="2522933" y="2192131"/>
                  </a:cubicBezTo>
                  <a:lnTo>
                    <a:pt x="659814" y="2192131"/>
                  </a:lnTo>
                  <a:cubicBezTo>
                    <a:pt x="330493" y="2130583"/>
                    <a:pt x="-486541" y="1383552"/>
                    <a:pt x="399555" y="770665"/>
                  </a:cubicBezTo>
                  <a:close/>
                </a:path>
              </a:pathLst>
            </a:cu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17000">
                  <a:srgbClr val="ED7D31">
                    <a:lumMod val="20000"/>
                    <a:lumOff val="80000"/>
                  </a:srgbClr>
                </a:gs>
              </a:gsLst>
              <a:lin ang="21594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FFCB9220-7009-5C89-BC52-B6533BBF03D7}"/>
                </a:ext>
              </a:extLst>
            </p:cNvPr>
            <p:cNvSpPr/>
            <p:nvPr/>
          </p:nvSpPr>
          <p:spPr>
            <a:xfrm rot="21174787">
              <a:off x="5681600" y="3273642"/>
              <a:ext cx="800099" cy="649704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18">
              <a:extLst>
                <a:ext uri="{FF2B5EF4-FFF2-40B4-BE49-F238E27FC236}">
                  <a16:creationId xmlns:a16="http://schemas.microsoft.com/office/drawing/2014/main" id="{D21504FA-22F6-01BC-346B-3F0021533CA2}"/>
                </a:ext>
              </a:extLst>
            </p:cNvPr>
            <p:cNvSpPr/>
            <p:nvPr/>
          </p:nvSpPr>
          <p:spPr>
            <a:xfrm rot="1089268">
              <a:off x="5325140" y="3024015"/>
              <a:ext cx="286908" cy="104455"/>
            </a:xfrm>
            <a:custGeom>
              <a:avLst/>
              <a:gdLst>
                <a:gd name="connsiteX0" fmla="*/ 0 w 278841"/>
                <a:gd name="connsiteY0" fmla="*/ 60057 h 120114"/>
                <a:gd name="connsiteX1" fmla="*/ 139421 w 278841"/>
                <a:gd name="connsiteY1" fmla="*/ 0 h 120114"/>
                <a:gd name="connsiteX2" fmla="*/ 278842 w 278841"/>
                <a:gd name="connsiteY2" fmla="*/ 60057 h 120114"/>
                <a:gd name="connsiteX3" fmla="*/ 139421 w 278841"/>
                <a:gd name="connsiteY3" fmla="*/ 120114 h 120114"/>
                <a:gd name="connsiteX4" fmla="*/ 0 w 278841"/>
                <a:gd name="connsiteY4" fmla="*/ 60057 h 120114"/>
                <a:gd name="connsiteX0" fmla="*/ 0 w 282717"/>
                <a:gd name="connsiteY0" fmla="*/ 7507 h 67564"/>
                <a:gd name="connsiteX1" fmla="*/ 278842 w 282717"/>
                <a:gd name="connsiteY1" fmla="*/ 7507 h 67564"/>
                <a:gd name="connsiteX2" fmla="*/ 139421 w 282717"/>
                <a:gd name="connsiteY2" fmla="*/ 67564 h 67564"/>
                <a:gd name="connsiteX3" fmla="*/ 0 w 282717"/>
                <a:gd name="connsiteY3" fmla="*/ 7507 h 67564"/>
                <a:gd name="connsiteX0" fmla="*/ 4401 w 286908"/>
                <a:gd name="connsiteY0" fmla="*/ 9788 h 104455"/>
                <a:gd name="connsiteX1" fmla="*/ 283243 w 286908"/>
                <a:gd name="connsiteY1" fmla="*/ 9788 h 104455"/>
                <a:gd name="connsiteX2" fmla="*/ 137628 w 286908"/>
                <a:gd name="connsiteY2" fmla="*/ 104455 h 104455"/>
                <a:gd name="connsiteX3" fmla="*/ 4401 w 286908"/>
                <a:gd name="connsiteY3" fmla="*/ 9788 h 10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908" h="104455">
                  <a:moveTo>
                    <a:pt x="4401" y="9788"/>
                  </a:moveTo>
                  <a:cubicBezTo>
                    <a:pt x="28670" y="-5990"/>
                    <a:pt x="260006" y="-221"/>
                    <a:pt x="283243" y="9788"/>
                  </a:cubicBezTo>
                  <a:cubicBezTo>
                    <a:pt x="306480" y="19797"/>
                    <a:pt x="214628" y="104455"/>
                    <a:pt x="137628" y="104455"/>
                  </a:cubicBezTo>
                  <a:cubicBezTo>
                    <a:pt x="60628" y="104455"/>
                    <a:pt x="-19868" y="25566"/>
                    <a:pt x="4401" y="9788"/>
                  </a:cubicBezTo>
                  <a:close/>
                </a:path>
              </a:pathLst>
            </a:custGeom>
            <a:solidFill>
              <a:srgbClr val="F8BBC9"/>
            </a:solidFill>
            <a:ln w="12700" cap="flat" cmpd="sng" algn="ctr">
              <a:noFill/>
              <a:prstDash val="solid"/>
              <a:miter lim="800000"/>
            </a:ln>
            <a:effectLst>
              <a:softEdge rad="254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5CC94FC-4A43-CE3E-7C75-813C0F29928A}"/>
                </a:ext>
              </a:extLst>
            </p:cNvPr>
            <p:cNvSpPr/>
            <p:nvPr/>
          </p:nvSpPr>
          <p:spPr>
            <a:xfrm>
              <a:off x="5397979" y="3112673"/>
              <a:ext cx="305845" cy="322403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305845"/>
                <a:gd name="connsiteY0" fmla="*/ 3456 h 308256"/>
                <a:gd name="connsiteX1" fmla="*/ 51845 w 305845"/>
                <a:gd name="connsiteY1" fmla="*/ 16156 h 308256"/>
                <a:gd name="connsiteX2" fmla="*/ 1045 w 305845"/>
                <a:gd name="connsiteY2" fmla="*/ 130456 h 308256"/>
                <a:gd name="connsiteX3" fmla="*/ 89945 w 305845"/>
                <a:gd name="connsiteY3" fmla="*/ 282856 h 308256"/>
                <a:gd name="connsiteX4" fmla="*/ 305845 w 305845"/>
                <a:gd name="connsiteY4" fmla="*/ 308256 h 308256"/>
                <a:gd name="connsiteX0" fmla="*/ 204245 w 305845"/>
                <a:gd name="connsiteY0" fmla="*/ 3456 h 322403"/>
                <a:gd name="connsiteX1" fmla="*/ 51845 w 305845"/>
                <a:gd name="connsiteY1" fmla="*/ 16156 h 322403"/>
                <a:gd name="connsiteX2" fmla="*/ 1045 w 305845"/>
                <a:gd name="connsiteY2" fmla="*/ 130456 h 322403"/>
                <a:gd name="connsiteX3" fmla="*/ 89945 w 305845"/>
                <a:gd name="connsiteY3" fmla="*/ 282856 h 322403"/>
                <a:gd name="connsiteX4" fmla="*/ 305845 w 305845"/>
                <a:gd name="connsiteY4" fmla="*/ 308256 h 32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45" h="322403">
                  <a:moveTo>
                    <a:pt x="204245" y="3456"/>
                  </a:moveTo>
                  <a:cubicBezTo>
                    <a:pt x="144978" y="-778"/>
                    <a:pt x="85712" y="-5011"/>
                    <a:pt x="51845" y="16156"/>
                  </a:cubicBezTo>
                  <a:cubicBezTo>
                    <a:pt x="17978" y="37323"/>
                    <a:pt x="-5305" y="86006"/>
                    <a:pt x="1045" y="130456"/>
                  </a:cubicBezTo>
                  <a:cubicBezTo>
                    <a:pt x="7395" y="174906"/>
                    <a:pt x="39145" y="253223"/>
                    <a:pt x="89945" y="282856"/>
                  </a:cubicBezTo>
                  <a:cubicBezTo>
                    <a:pt x="140745" y="312489"/>
                    <a:pt x="237053" y="340006"/>
                    <a:pt x="305845" y="308256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5668052-DA80-83BF-B0F6-B059CF4EB04D}"/>
                </a:ext>
              </a:extLst>
            </p:cNvPr>
            <p:cNvSpPr/>
            <p:nvPr/>
          </p:nvSpPr>
          <p:spPr>
            <a:xfrm rot="2482051" flipH="1">
              <a:off x="5184931" y="3031118"/>
              <a:ext cx="212059" cy="281406"/>
            </a:xfrm>
            <a:custGeom>
              <a:avLst/>
              <a:gdLst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6" fmla="*/ 331245 w 333911"/>
                <a:gd name="connsiteY6" fmla="*/ 301906 h 333860"/>
                <a:gd name="connsiteX0" fmla="*/ 204245 w 333911"/>
                <a:gd name="connsiteY0" fmla="*/ 3456 h 333860"/>
                <a:gd name="connsiteX1" fmla="*/ 51845 w 333911"/>
                <a:gd name="connsiteY1" fmla="*/ 16156 h 333860"/>
                <a:gd name="connsiteX2" fmla="*/ 1045 w 333911"/>
                <a:gd name="connsiteY2" fmla="*/ 130456 h 333860"/>
                <a:gd name="connsiteX3" fmla="*/ 89945 w 333911"/>
                <a:gd name="connsiteY3" fmla="*/ 282856 h 333860"/>
                <a:gd name="connsiteX4" fmla="*/ 305845 w 333911"/>
                <a:gd name="connsiteY4" fmla="*/ 333656 h 333860"/>
                <a:gd name="connsiteX5" fmla="*/ 331245 w 333911"/>
                <a:gd name="connsiteY5" fmla="*/ 301906 h 333860"/>
                <a:gd name="connsiteX0" fmla="*/ 204245 w 305845"/>
                <a:gd name="connsiteY0" fmla="*/ 3456 h 333656"/>
                <a:gd name="connsiteX1" fmla="*/ 51845 w 305845"/>
                <a:gd name="connsiteY1" fmla="*/ 16156 h 333656"/>
                <a:gd name="connsiteX2" fmla="*/ 1045 w 305845"/>
                <a:gd name="connsiteY2" fmla="*/ 130456 h 333656"/>
                <a:gd name="connsiteX3" fmla="*/ 89945 w 305845"/>
                <a:gd name="connsiteY3" fmla="*/ 282856 h 333656"/>
                <a:gd name="connsiteX4" fmla="*/ 305845 w 305845"/>
                <a:gd name="connsiteY4" fmla="*/ 333656 h 333656"/>
                <a:gd name="connsiteX0" fmla="*/ 204245 w 241650"/>
                <a:gd name="connsiteY0" fmla="*/ 3456 h 296616"/>
                <a:gd name="connsiteX1" fmla="*/ 51845 w 241650"/>
                <a:gd name="connsiteY1" fmla="*/ 16156 h 296616"/>
                <a:gd name="connsiteX2" fmla="*/ 1045 w 241650"/>
                <a:gd name="connsiteY2" fmla="*/ 130456 h 296616"/>
                <a:gd name="connsiteX3" fmla="*/ 89945 w 241650"/>
                <a:gd name="connsiteY3" fmla="*/ 282856 h 296616"/>
                <a:gd name="connsiteX4" fmla="*/ 241650 w 241650"/>
                <a:gd name="connsiteY4" fmla="*/ 291588 h 296616"/>
                <a:gd name="connsiteX0" fmla="*/ 204245 w 241650"/>
                <a:gd name="connsiteY0" fmla="*/ 3456 h 320674"/>
                <a:gd name="connsiteX1" fmla="*/ 51845 w 241650"/>
                <a:gd name="connsiteY1" fmla="*/ 16156 h 320674"/>
                <a:gd name="connsiteX2" fmla="*/ 1045 w 241650"/>
                <a:gd name="connsiteY2" fmla="*/ 130456 h 320674"/>
                <a:gd name="connsiteX3" fmla="*/ 89945 w 241650"/>
                <a:gd name="connsiteY3" fmla="*/ 282856 h 320674"/>
                <a:gd name="connsiteX4" fmla="*/ 241650 w 241650"/>
                <a:gd name="connsiteY4" fmla="*/ 291588 h 32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650" h="320674">
                  <a:moveTo>
                    <a:pt x="204245" y="3456"/>
                  </a:moveTo>
                  <a:cubicBezTo>
                    <a:pt x="144978" y="-778"/>
                    <a:pt x="85712" y="-5011"/>
                    <a:pt x="51845" y="16156"/>
                  </a:cubicBezTo>
                  <a:cubicBezTo>
                    <a:pt x="17978" y="37323"/>
                    <a:pt x="-5305" y="86006"/>
                    <a:pt x="1045" y="130456"/>
                  </a:cubicBezTo>
                  <a:cubicBezTo>
                    <a:pt x="7395" y="174906"/>
                    <a:pt x="49844" y="256001"/>
                    <a:pt x="89945" y="282856"/>
                  </a:cubicBezTo>
                  <a:cubicBezTo>
                    <a:pt x="130046" y="309711"/>
                    <a:pt x="192394" y="347948"/>
                    <a:pt x="241650" y="291588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36C76C3-FFCF-71BC-0611-D26E9E095634}"/>
                </a:ext>
              </a:extLst>
            </p:cNvPr>
            <p:cNvSpPr/>
            <p:nvPr/>
          </p:nvSpPr>
          <p:spPr>
            <a:xfrm rot="1095946">
              <a:off x="4643671" y="2994910"/>
              <a:ext cx="468852" cy="321101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softEdge rad="762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19582061-D396-5F70-DCE7-2F42466ABF83}"/>
                </a:ext>
              </a:extLst>
            </p:cNvPr>
            <p:cNvSpPr/>
            <p:nvPr/>
          </p:nvSpPr>
          <p:spPr>
            <a:xfrm rot="20588882">
              <a:off x="4605464" y="2787351"/>
              <a:ext cx="654727" cy="531658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384563A-3EBA-AC48-E000-DE2ED6FFCC65}"/>
                </a:ext>
              </a:extLst>
            </p:cNvPr>
            <p:cNvSpPr/>
            <p:nvPr/>
          </p:nvSpPr>
          <p:spPr>
            <a:xfrm rot="353325">
              <a:off x="4839487" y="4077498"/>
              <a:ext cx="1929354" cy="446643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3B6A52C-D665-08C2-C381-78839299B456}"/>
                </a:ext>
              </a:extLst>
            </p:cNvPr>
            <p:cNvSpPr/>
            <p:nvPr/>
          </p:nvSpPr>
          <p:spPr>
            <a:xfrm rot="353325">
              <a:off x="5460260" y="4723168"/>
              <a:ext cx="1084028" cy="446643"/>
            </a:xfrm>
            <a:prstGeom prst="ellipse">
              <a:avLst/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C3702E7-8820-8800-4863-C360C5B20D6B}"/>
                </a:ext>
              </a:extLst>
            </p:cNvPr>
            <p:cNvSpPr/>
            <p:nvPr/>
          </p:nvSpPr>
          <p:spPr>
            <a:xfrm rot="1845481">
              <a:off x="5789160" y="3502525"/>
              <a:ext cx="652161" cy="446643"/>
            </a:xfrm>
            <a:prstGeom prst="ellipse">
              <a:avLst/>
            </a:prstGeom>
            <a:solidFill>
              <a:srgbClr val="F8BBC9">
                <a:alpha val="5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softEdge rad="762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A271CC9-FD55-CB47-FF6B-13070884A905}"/>
              </a:ext>
            </a:extLst>
          </p:cNvPr>
          <p:cNvGrpSpPr/>
          <p:nvPr/>
        </p:nvGrpSpPr>
        <p:grpSpPr>
          <a:xfrm flipH="1">
            <a:off x="1639057" y="3107994"/>
            <a:ext cx="3503985" cy="3027358"/>
            <a:chOff x="6841125" y="3033686"/>
            <a:chExt cx="4323650" cy="373552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1CE8ECE-6AF4-8C86-AE1E-12EF10CF4DDE}"/>
                </a:ext>
              </a:extLst>
            </p:cNvPr>
            <p:cNvGrpSpPr/>
            <p:nvPr/>
          </p:nvGrpSpPr>
          <p:grpSpPr>
            <a:xfrm rot="232920" flipH="1">
              <a:off x="6841125" y="3033686"/>
              <a:ext cx="4242873" cy="3735529"/>
              <a:chOff x="1789877" y="-325741"/>
              <a:chExt cx="6795232" cy="5982691"/>
            </a:xfrm>
          </p:grpSpPr>
          <p:sp>
            <p:nvSpPr>
              <p:cNvPr id="82" name="Rectangle 19">
                <a:extLst>
                  <a:ext uri="{FF2B5EF4-FFF2-40B4-BE49-F238E27FC236}">
                    <a16:creationId xmlns:a16="http://schemas.microsoft.com/office/drawing/2014/main" id="{A5D49CF7-096E-26AD-B50C-3CBCC00941F6}"/>
                  </a:ext>
                </a:extLst>
              </p:cNvPr>
              <p:cNvSpPr/>
              <p:nvPr/>
            </p:nvSpPr>
            <p:spPr>
              <a:xfrm rot="644141">
                <a:off x="4216695" y="3594469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21">
                <a:extLst>
                  <a:ext uri="{FF2B5EF4-FFF2-40B4-BE49-F238E27FC236}">
                    <a16:creationId xmlns:a16="http://schemas.microsoft.com/office/drawing/2014/main" id="{B10E9BF7-C51B-13A9-99CC-74870F04D803}"/>
                  </a:ext>
                </a:extLst>
              </p:cNvPr>
              <p:cNvSpPr/>
              <p:nvPr/>
            </p:nvSpPr>
            <p:spPr>
              <a:xfrm rot="17497003">
                <a:off x="7612566" y="3936315"/>
                <a:ext cx="1097695" cy="847390"/>
              </a:xfrm>
              <a:custGeom>
                <a:avLst/>
                <a:gdLst>
                  <a:gd name="connsiteX0" fmla="*/ 0 w 530570"/>
                  <a:gd name="connsiteY0" fmla="*/ 148656 h 297312"/>
                  <a:gd name="connsiteX1" fmla="*/ 265285 w 530570"/>
                  <a:gd name="connsiteY1" fmla="*/ 0 h 297312"/>
                  <a:gd name="connsiteX2" fmla="*/ 530570 w 530570"/>
                  <a:gd name="connsiteY2" fmla="*/ 148656 h 297312"/>
                  <a:gd name="connsiteX3" fmla="*/ 265285 w 530570"/>
                  <a:gd name="connsiteY3" fmla="*/ 297312 h 297312"/>
                  <a:gd name="connsiteX4" fmla="*/ 0 w 530570"/>
                  <a:gd name="connsiteY4" fmla="*/ 148656 h 297312"/>
                  <a:gd name="connsiteX0" fmla="*/ 0 w 955053"/>
                  <a:gd name="connsiteY0" fmla="*/ 16040 h 569736"/>
                  <a:gd name="connsiteX1" fmla="*/ 689768 w 955053"/>
                  <a:gd name="connsiteY1" fmla="*/ 255111 h 569736"/>
                  <a:gd name="connsiteX2" fmla="*/ 955053 w 955053"/>
                  <a:gd name="connsiteY2" fmla="*/ 403767 h 569736"/>
                  <a:gd name="connsiteX3" fmla="*/ 689768 w 955053"/>
                  <a:gd name="connsiteY3" fmla="*/ 552423 h 569736"/>
                  <a:gd name="connsiteX4" fmla="*/ 0 w 955053"/>
                  <a:gd name="connsiteY4" fmla="*/ 16040 h 569736"/>
                  <a:gd name="connsiteX0" fmla="*/ 0 w 955053"/>
                  <a:gd name="connsiteY0" fmla="*/ 16040 h 403767"/>
                  <a:gd name="connsiteX1" fmla="*/ 689768 w 955053"/>
                  <a:gd name="connsiteY1" fmla="*/ 255111 h 403767"/>
                  <a:gd name="connsiteX2" fmla="*/ 955053 w 955053"/>
                  <a:gd name="connsiteY2" fmla="*/ 403767 h 403767"/>
                  <a:gd name="connsiteX3" fmla="*/ 0 w 955053"/>
                  <a:gd name="connsiteY3" fmla="*/ 16040 h 403767"/>
                  <a:gd name="connsiteX0" fmla="*/ 0 w 955053"/>
                  <a:gd name="connsiteY0" fmla="*/ 0 h 387727"/>
                  <a:gd name="connsiteX1" fmla="*/ 955053 w 955053"/>
                  <a:gd name="connsiteY1" fmla="*/ 387727 h 387727"/>
                  <a:gd name="connsiteX2" fmla="*/ 0 w 955053"/>
                  <a:gd name="connsiteY2" fmla="*/ 0 h 387727"/>
                  <a:gd name="connsiteX0" fmla="*/ 0 w 1092440"/>
                  <a:gd name="connsiteY0" fmla="*/ 0 h 518596"/>
                  <a:gd name="connsiteX1" fmla="*/ 1092440 w 1092440"/>
                  <a:gd name="connsiteY1" fmla="*/ 518596 h 518596"/>
                  <a:gd name="connsiteX2" fmla="*/ 0 w 1092440"/>
                  <a:gd name="connsiteY2" fmla="*/ 0 h 518596"/>
                  <a:gd name="connsiteX0" fmla="*/ 3682 w 1096122"/>
                  <a:gd name="connsiteY0" fmla="*/ 141274 h 659870"/>
                  <a:gd name="connsiteX1" fmla="*/ 1096122 w 1096122"/>
                  <a:gd name="connsiteY1" fmla="*/ 659870 h 659870"/>
                  <a:gd name="connsiteX2" fmla="*/ 3682 w 1096122"/>
                  <a:gd name="connsiteY2" fmla="*/ 141274 h 659870"/>
                  <a:gd name="connsiteX0" fmla="*/ 3682 w 1098575"/>
                  <a:gd name="connsiteY0" fmla="*/ 151071 h 669667"/>
                  <a:gd name="connsiteX1" fmla="*/ 1096122 w 1098575"/>
                  <a:gd name="connsiteY1" fmla="*/ 669667 h 669667"/>
                  <a:gd name="connsiteX2" fmla="*/ 3682 w 1098575"/>
                  <a:gd name="connsiteY2" fmla="*/ 151071 h 669667"/>
                  <a:gd name="connsiteX0" fmla="*/ 2802 w 1097695"/>
                  <a:gd name="connsiteY0" fmla="*/ 151071 h 847390"/>
                  <a:gd name="connsiteX1" fmla="*/ 1095242 w 1097695"/>
                  <a:gd name="connsiteY1" fmla="*/ 669667 h 847390"/>
                  <a:gd name="connsiteX2" fmla="*/ 2802 w 1097695"/>
                  <a:gd name="connsiteY2" fmla="*/ 151071 h 847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7695" h="847390">
                    <a:moveTo>
                      <a:pt x="2802" y="151071"/>
                    </a:moveTo>
                    <a:cubicBezTo>
                      <a:pt x="-61432" y="649421"/>
                      <a:pt x="999379" y="1111779"/>
                      <a:pt x="1095242" y="669667"/>
                    </a:cubicBezTo>
                    <a:cubicBezTo>
                      <a:pt x="1156045" y="535584"/>
                      <a:pt x="67036" y="-347279"/>
                      <a:pt x="2802" y="151071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20">
                <a:extLst>
                  <a:ext uri="{FF2B5EF4-FFF2-40B4-BE49-F238E27FC236}">
                    <a16:creationId xmlns:a16="http://schemas.microsoft.com/office/drawing/2014/main" id="{4744DA09-8BB6-AE70-8D19-727EFCAC51B8}"/>
                  </a:ext>
                </a:extLst>
              </p:cNvPr>
              <p:cNvSpPr/>
              <p:nvPr/>
            </p:nvSpPr>
            <p:spPr>
              <a:xfrm>
                <a:off x="3094214" y="262829"/>
                <a:ext cx="995185" cy="1929423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95185" h="1929423">
                    <a:moveTo>
                      <a:pt x="270228" y="0"/>
                    </a:moveTo>
                    <a:cubicBezTo>
                      <a:pt x="981780" y="270608"/>
                      <a:pt x="753533" y="973015"/>
                      <a:pt x="995185" y="1459523"/>
                    </a:cubicBezTo>
                    <a:lnTo>
                      <a:pt x="384528" y="1929423"/>
                    </a:lnTo>
                    <a:cubicBezTo>
                      <a:pt x="308328" y="1387882"/>
                      <a:pt x="-364772" y="1379741"/>
                      <a:pt x="270228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18">
                <a:extLst>
                  <a:ext uri="{FF2B5EF4-FFF2-40B4-BE49-F238E27FC236}">
                    <a16:creationId xmlns:a16="http://schemas.microsoft.com/office/drawing/2014/main" id="{D7868C5C-6A2C-A7E8-3168-2571EB0A614B}"/>
                  </a:ext>
                </a:extLst>
              </p:cNvPr>
              <p:cNvSpPr/>
              <p:nvPr/>
            </p:nvSpPr>
            <p:spPr>
              <a:xfrm>
                <a:off x="6081273" y="2946241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15">
                <a:extLst>
                  <a:ext uri="{FF2B5EF4-FFF2-40B4-BE49-F238E27FC236}">
                    <a16:creationId xmlns:a16="http://schemas.microsoft.com/office/drawing/2014/main" id="{9BE12204-1AF1-EAB9-9D34-729900F8EF1C}"/>
                  </a:ext>
                </a:extLst>
              </p:cNvPr>
              <p:cNvSpPr/>
              <p:nvPr/>
            </p:nvSpPr>
            <p:spPr>
              <a:xfrm>
                <a:off x="3485093" y="1705352"/>
                <a:ext cx="4853603" cy="3424761"/>
              </a:xfrm>
              <a:custGeom>
                <a:avLst/>
                <a:gdLst>
                  <a:gd name="connsiteX0" fmla="*/ 0 w 2913743"/>
                  <a:gd name="connsiteY0" fmla="*/ 0 h 2136868"/>
                  <a:gd name="connsiteX1" fmla="*/ 2913743 w 2913743"/>
                  <a:gd name="connsiteY1" fmla="*/ 0 h 2136868"/>
                  <a:gd name="connsiteX2" fmla="*/ 2913743 w 2913743"/>
                  <a:gd name="connsiteY2" fmla="*/ 2136868 h 2136868"/>
                  <a:gd name="connsiteX3" fmla="*/ 0 w 2913743"/>
                  <a:gd name="connsiteY3" fmla="*/ 2136868 h 2136868"/>
                  <a:gd name="connsiteX4" fmla="*/ 0 w 2913743"/>
                  <a:gd name="connsiteY4" fmla="*/ 0 h 213686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805283"/>
                  <a:gd name="connsiteY0" fmla="*/ 0 h 2914108"/>
                  <a:gd name="connsiteX1" fmla="*/ 3805283 w 3805283"/>
                  <a:gd name="connsiteY1" fmla="*/ 777240 h 2914108"/>
                  <a:gd name="connsiteX2" fmla="*/ 3805283 w 3805283"/>
                  <a:gd name="connsiteY2" fmla="*/ 2914108 h 2914108"/>
                  <a:gd name="connsiteX3" fmla="*/ 891540 w 3805283"/>
                  <a:gd name="connsiteY3" fmla="*/ 2914108 h 2914108"/>
                  <a:gd name="connsiteX4" fmla="*/ 0 w 3805283"/>
                  <a:gd name="connsiteY4" fmla="*/ 0 h 291410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3530963"/>
                  <a:gd name="connsiteY0" fmla="*/ 0 h 3043648"/>
                  <a:gd name="connsiteX1" fmla="*/ 3530963 w 3530963"/>
                  <a:gd name="connsiteY1" fmla="*/ 906780 h 3043648"/>
                  <a:gd name="connsiteX2" fmla="*/ 3530963 w 3530963"/>
                  <a:gd name="connsiteY2" fmla="*/ 3043648 h 3043648"/>
                  <a:gd name="connsiteX3" fmla="*/ 617220 w 3530963"/>
                  <a:gd name="connsiteY3" fmla="*/ 3043648 h 3043648"/>
                  <a:gd name="connsiteX4" fmla="*/ 0 w 353096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043648"/>
                  <a:gd name="connsiteX1" fmla="*/ 4285343 w 4285343"/>
                  <a:gd name="connsiteY1" fmla="*/ 1805940 h 3043648"/>
                  <a:gd name="connsiteX2" fmla="*/ 3530963 w 4285343"/>
                  <a:gd name="connsiteY2" fmla="*/ 3043648 h 3043648"/>
                  <a:gd name="connsiteX3" fmla="*/ 617220 w 4285343"/>
                  <a:gd name="connsiteY3" fmla="*/ 3043648 h 3043648"/>
                  <a:gd name="connsiteX4" fmla="*/ 0 w 4285343"/>
                  <a:gd name="connsiteY4" fmla="*/ 0 h 304364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285343"/>
                  <a:gd name="connsiteY0" fmla="*/ 0 h 3173188"/>
                  <a:gd name="connsiteX1" fmla="*/ 4285343 w 4285343"/>
                  <a:gd name="connsiteY1" fmla="*/ 1805940 h 3173188"/>
                  <a:gd name="connsiteX2" fmla="*/ 3790043 w 4285343"/>
                  <a:gd name="connsiteY2" fmla="*/ 3173188 h 3173188"/>
                  <a:gd name="connsiteX3" fmla="*/ 617220 w 4285343"/>
                  <a:gd name="connsiteY3" fmla="*/ 3043648 h 3173188"/>
                  <a:gd name="connsiteX4" fmla="*/ 0 w 4285343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173188"/>
                  <a:gd name="connsiteX1" fmla="*/ 4285343 w 4310465"/>
                  <a:gd name="connsiteY1" fmla="*/ 1805940 h 3173188"/>
                  <a:gd name="connsiteX2" fmla="*/ 3790043 w 4310465"/>
                  <a:gd name="connsiteY2" fmla="*/ 3173188 h 3173188"/>
                  <a:gd name="connsiteX3" fmla="*/ 617220 w 4310465"/>
                  <a:gd name="connsiteY3" fmla="*/ 3043648 h 3173188"/>
                  <a:gd name="connsiteX4" fmla="*/ 0 w 4310465"/>
                  <a:gd name="connsiteY4" fmla="*/ 0 h 3173188"/>
                  <a:gd name="connsiteX0" fmla="*/ 0 w 4310465"/>
                  <a:gd name="connsiteY0" fmla="*/ 0 h 3335748"/>
                  <a:gd name="connsiteX1" fmla="*/ 4285343 w 4310465"/>
                  <a:gd name="connsiteY1" fmla="*/ 1805940 h 3335748"/>
                  <a:gd name="connsiteX2" fmla="*/ 3790043 w 4310465"/>
                  <a:gd name="connsiteY2" fmla="*/ 3173188 h 3335748"/>
                  <a:gd name="connsiteX3" fmla="*/ 985520 w 4310465"/>
                  <a:gd name="connsiteY3" fmla="*/ 3335748 h 3335748"/>
                  <a:gd name="connsiteX4" fmla="*/ 0 w 4310465"/>
                  <a:gd name="connsiteY4" fmla="*/ 0 h 3335748"/>
                  <a:gd name="connsiteX0" fmla="*/ 56242 w 4366707"/>
                  <a:gd name="connsiteY0" fmla="*/ 0 h 3335748"/>
                  <a:gd name="connsiteX1" fmla="*/ 4341585 w 4366707"/>
                  <a:gd name="connsiteY1" fmla="*/ 1805940 h 3335748"/>
                  <a:gd name="connsiteX2" fmla="*/ 3846285 w 4366707"/>
                  <a:gd name="connsiteY2" fmla="*/ 3173188 h 3335748"/>
                  <a:gd name="connsiteX3" fmla="*/ 1041762 w 4366707"/>
                  <a:gd name="connsiteY3" fmla="*/ 3335748 h 3335748"/>
                  <a:gd name="connsiteX4" fmla="*/ 56242 w 4366707"/>
                  <a:gd name="connsiteY4" fmla="*/ 0 h 3335748"/>
                  <a:gd name="connsiteX0" fmla="*/ 547644 w 4858109"/>
                  <a:gd name="connsiteY0" fmla="*/ 0 h 3335748"/>
                  <a:gd name="connsiteX1" fmla="*/ 4832987 w 4858109"/>
                  <a:gd name="connsiteY1" fmla="*/ 1805940 h 3335748"/>
                  <a:gd name="connsiteX2" fmla="*/ 4337687 w 4858109"/>
                  <a:gd name="connsiteY2" fmla="*/ 3173188 h 3335748"/>
                  <a:gd name="connsiteX3" fmla="*/ 1533164 w 4858109"/>
                  <a:gd name="connsiteY3" fmla="*/ 3335748 h 3335748"/>
                  <a:gd name="connsiteX4" fmla="*/ 547644 w 4858109"/>
                  <a:gd name="connsiteY4" fmla="*/ 0 h 3335748"/>
                  <a:gd name="connsiteX0" fmla="*/ 553143 w 4863608"/>
                  <a:gd name="connsiteY0" fmla="*/ 0 h 3335748"/>
                  <a:gd name="connsiteX1" fmla="*/ 4838486 w 4863608"/>
                  <a:gd name="connsiteY1" fmla="*/ 1805940 h 3335748"/>
                  <a:gd name="connsiteX2" fmla="*/ 4343186 w 4863608"/>
                  <a:gd name="connsiteY2" fmla="*/ 3173188 h 3335748"/>
                  <a:gd name="connsiteX3" fmla="*/ 1538663 w 4863608"/>
                  <a:gd name="connsiteY3" fmla="*/ 3335748 h 3335748"/>
                  <a:gd name="connsiteX4" fmla="*/ 553143 w 4863608"/>
                  <a:gd name="connsiteY4" fmla="*/ 0 h 3335748"/>
                  <a:gd name="connsiteX0" fmla="*/ 553143 w 4853603"/>
                  <a:gd name="connsiteY0" fmla="*/ 0 h 3335748"/>
                  <a:gd name="connsiteX1" fmla="*/ 4838486 w 4853603"/>
                  <a:gd name="connsiteY1" fmla="*/ 1805940 h 3335748"/>
                  <a:gd name="connsiteX2" fmla="*/ 4254286 w 4853603"/>
                  <a:gd name="connsiteY2" fmla="*/ 3173188 h 3335748"/>
                  <a:gd name="connsiteX3" fmla="*/ 1538663 w 4853603"/>
                  <a:gd name="connsiteY3" fmla="*/ 3335748 h 3335748"/>
                  <a:gd name="connsiteX4" fmla="*/ 553143 w 4853603"/>
                  <a:gd name="connsiteY4" fmla="*/ 0 h 3335748"/>
                  <a:gd name="connsiteX0" fmla="*/ 553143 w 4853603"/>
                  <a:gd name="connsiteY0" fmla="*/ 0 h 3424761"/>
                  <a:gd name="connsiteX1" fmla="*/ 4838486 w 4853603"/>
                  <a:gd name="connsiteY1" fmla="*/ 1805940 h 3424761"/>
                  <a:gd name="connsiteX2" fmla="*/ 4254286 w 4853603"/>
                  <a:gd name="connsiteY2" fmla="*/ 3173188 h 3424761"/>
                  <a:gd name="connsiteX3" fmla="*/ 1538663 w 4853603"/>
                  <a:gd name="connsiteY3" fmla="*/ 3335748 h 3424761"/>
                  <a:gd name="connsiteX4" fmla="*/ 553143 w 4853603"/>
                  <a:gd name="connsiteY4" fmla="*/ 0 h 3424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3603" h="3424761">
                    <a:moveTo>
                      <a:pt x="553143" y="0"/>
                    </a:moveTo>
                    <a:cubicBezTo>
                      <a:pt x="1158631" y="1463040"/>
                      <a:pt x="4334598" y="-1160780"/>
                      <a:pt x="4838486" y="1805940"/>
                    </a:cubicBezTo>
                    <a:cubicBezTo>
                      <a:pt x="4894366" y="2071189"/>
                      <a:pt x="4815626" y="2953659"/>
                      <a:pt x="4254286" y="3173188"/>
                    </a:cubicBezTo>
                    <a:cubicBezTo>
                      <a:pt x="3260178" y="3659175"/>
                      <a:pt x="2443871" y="3281561"/>
                      <a:pt x="1538663" y="3335748"/>
                    </a:cubicBezTo>
                    <a:cubicBezTo>
                      <a:pt x="-250344" y="3011232"/>
                      <a:pt x="-337550" y="1111916"/>
                      <a:pt x="553143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18">
                <a:extLst>
                  <a:ext uri="{FF2B5EF4-FFF2-40B4-BE49-F238E27FC236}">
                    <a16:creationId xmlns:a16="http://schemas.microsoft.com/office/drawing/2014/main" id="{B4830A5B-6DF8-7390-78B2-E1C01E5972F3}"/>
                  </a:ext>
                </a:extLst>
              </p:cNvPr>
              <p:cNvSpPr/>
              <p:nvPr/>
            </p:nvSpPr>
            <p:spPr>
              <a:xfrm>
                <a:off x="6302095" y="3123978"/>
                <a:ext cx="1454008" cy="2472063"/>
              </a:xfrm>
              <a:custGeom>
                <a:avLst/>
                <a:gdLst>
                  <a:gd name="connsiteX0" fmla="*/ 0 w 785231"/>
                  <a:gd name="connsiteY0" fmla="*/ 0 h 1320800"/>
                  <a:gd name="connsiteX1" fmla="*/ 785231 w 785231"/>
                  <a:gd name="connsiteY1" fmla="*/ 0 h 1320800"/>
                  <a:gd name="connsiteX2" fmla="*/ 785231 w 785231"/>
                  <a:gd name="connsiteY2" fmla="*/ 1320800 h 1320800"/>
                  <a:gd name="connsiteX3" fmla="*/ 0 w 785231"/>
                  <a:gd name="connsiteY3" fmla="*/ 1320800 h 1320800"/>
                  <a:gd name="connsiteX4" fmla="*/ 0 w 785231"/>
                  <a:gd name="connsiteY4" fmla="*/ 0 h 1320800"/>
                  <a:gd name="connsiteX0" fmla="*/ 292100 w 785231"/>
                  <a:gd name="connsiteY0" fmla="*/ 0 h 1739900"/>
                  <a:gd name="connsiteX1" fmla="*/ 785231 w 785231"/>
                  <a:gd name="connsiteY1" fmla="*/ 419100 h 1739900"/>
                  <a:gd name="connsiteX2" fmla="*/ 785231 w 785231"/>
                  <a:gd name="connsiteY2" fmla="*/ 1739900 h 1739900"/>
                  <a:gd name="connsiteX3" fmla="*/ 0 w 785231"/>
                  <a:gd name="connsiteY3" fmla="*/ 1739900 h 1739900"/>
                  <a:gd name="connsiteX4" fmla="*/ 292100 w 785231"/>
                  <a:gd name="connsiteY4" fmla="*/ 0 h 1739900"/>
                  <a:gd name="connsiteX0" fmla="*/ 617450 w 1110581"/>
                  <a:gd name="connsiteY0" fmla="*/ 0 h 1739900"/>
                  <a:gd name="connsiteX1" fmla="*/ 1110581 w 1110581"/>
                  <a:gd name="connsiteY1" fmla="*/ 419100 h 1739900"/>
                  <a:gd name="connsiteX2" fmla="*/ 1110581 w 1110581"/>
                  <a:gd name="connsiteY2" fmla="*/ 1739900 h 1739900"/>
                  <a:gd name="connsiteX3" fmla="*/ 325350 w 1110581"/>
                  <a:gd name="connsiteY3" fmla="*/ 1739900 h 1739900"/>
                  <a:gd name="connsiteX4" fmla="*/ 617450 w 1110581"/>
                  <a:gd name="connsiteY4" fmla="*/ 0 h 1739900"/>
                  <a:gd name="connsiteX0" fmla="*/ 670616 w 1163747"/>
                  <a:gd name="connsiteY0" fmla="*/ 0 h 2019300"/>
                  <a:gd name="connsiteX1" fmla="*/ 1163747 w 1163747"/>
                  <a:gd name="connsiteY1" fmla="*/ 419100 h 2019300"/>
                  <a:gd name="connsiteX2" fmla="*/ 1163747 w 1163747"/>
                  <a:gd name="connsiteY2" fmla="*/ 1739900 h 2019300"/>
                  <a:gd name="connsiteX3" fmla="*/ 226116 w 1163747"/>
                  <a:gd name="connsiteY3" fmla="*/ 2019300 h 2019300"/>
                  <a:gd name="connsiteX4" fmla="*/ 670616 w 1163747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714962 w 1208093"/>
                  <a:gd name="connsiteY0" fmla="*/ 0 h 2019300"/>
                  <a:gd name="connsiteX1" fmla="*/ 1208093 w 1208093"/>
                  <a:gd name="connsiteY1" fmla="*/ 419100 h 2019300"/>
                  <a:gd name="connsiteX2" fmla="*/ 1208093 w 1208093"/>
                  <a:gd name="connsiteY2" fmla="*/ 1739900 h 2019300"/>
                  <a:gd name="connsiteX3" fmla="*/ 270462 w 1208093"/>
                  <a:gd name="connsiteY3" fmla="*/ 2019300 h 2019300"/>
                  <a:gd name="connsiteX4" fmla="*/ 714962 w 1208093"/>
                  <a:gd name="connsiteY4" fmla="*/ 0 h 2019300"/>
                  <a:gd name="connsiteX0" fmla="*/ 952500 w 1445631"/>
                  <a:gd name="connsiteY0" fmla="*/ 0 h 2425700"/>
                  <a:gd name="connsiteX1" fmla="*/ 1445631 w 1445631"/>
                  <a:gd name="connsiteY1" fmla="*/ 419100 h 2425700"/>
                  <a:gd name="connsiteX2" fmla="*/ 1445631 w 1445631"/>
                  <a:gd name="connsiteY2" fmla="*/ 1739900 h 2425700"/>
                  <a:gd name="connsiteX3" fmla="*/ 0 w 1445631"/>
                  <a:gd name="connsiteY3" fmla="*/ 2425700 h 2425700"/>
                  <a:gd name="connsiteX4" fmla="*/ 508000 w 1445631"/>
                  <a:gd name="connsiteY4" fmla="*/ 2019300 h 2425700"/>
                  <a:gd name="connsiteX5" fmla="*/ 952500 w 1445631"/>
                  <a:gd name="connsiteY5" fmla="*/ 0 h 2425700"/>
                  <a:gd name="connsiteX0" fmla="*/ 952500 w 1445631"/>
                  <a:gd name="connsiteY0" fmla="*/ 0 h 2442199"/>
                  <a:gd name="connsiteX1" fmla="*/ 1445631 w 1445631"/>
                  <a:gd name="connsiteY1" fmla="*/ 419100 h 2442199"/>
                  <a:gd name="connsiteX2" fmla="*/ 1445631 w 1445631"/>
                  <a:gd name="connsiteY2" fmla="*/ 1739900 h 2442199"/>
                  <a:gd name="connsiteX3" fmla="*/ 0 w 1445631"/>
                  <a:gd name="connsiteY3" fmla="*/ 2425700 h 2442199"/>
                  <a:gd name="connsiteX4" fmla="*/ 508000 w 1445631"/>
                  <a:gd name="connsiteY4" fmla="*/ 2019300 h 2442199"/>
                  <a:gd name="connsiteX5" fmla="*/ 952500 w 1445631"/>
                  <a:gd name="connsiteY5" fmla="*/ 0 h 2442199"/>
                  <a:gd name="connsiteX0" fmla="*/ 960877 w 1454008"/>
                  <a:gd name="connsiteY0" fmla="*/ 0 h 2442199"/>
                  <a:gd name="connsiteX1" fmla="*/ 1454008 w 1454008"/>
                  <a:gd name="connsiteY1" fmla="*/ 419100 h 2442199"/>
                  <a:gd name="connsiteX2" fmla="*/ 1454008 w 1454008"/>
                  <a:gd name="connsiteY2" fmla="*/ 1739900 h 2442199"/>
                  <a:gd name="connsiteX3" fmla="*/ 8377 w 1454008"/>
                  <a:gd name="connsiteY3" fmla="*/ 2425700 h 2442199"/>
                  <a:gd name="connsiteX4" fmla="*/ 516377 w 1454008"/>
                  <a:gd name="connsiteY4" fmla="*/ 2019300 h 2442199"/>
                  <a:gd name="connsiteX5" fmla="*/ 960877 w 1454008"/>
                  <a:gd name="connsiteY5" fmla="*/ 0 h 2442199"/>
                  <a:gd name="connsiteX0" fmla="*/ 960877 w 1454008"/>
                  <a:gd name="connsiteY0" fmla="*/ 0 h 2471248"/>
                  <a:gd name="connsiteX1" fmla="*/ 1454008 w 1454008"/>
                  <a:gd name="connsiteY1" fmla="*/ 419100 h 2471248"/>
                  <a:gd name="connsiteX2" fmla="*/ 1454008 w 1454008"/>
                  <a:gd name="connsiteY2" fmla="*/ 1739900 h 2471248"/>
                  <a:gd name="connsiteX3" fmla="*/ 8377 w 1454008"/>
                  <a:gd name="connsiteY3" fmla="*/ 2425700 h 2471248"/>
                  <a:gd name="connsiteX4" fmla="*/ 516377 w 1454008"/>
                  <a:gd name="connsiteY4" fmla="*/ 2019300 h 2471248"/>
                  <a:gd name="connsiteX5" fmla="*/ 960877 w 1454008"/>
                  <a:gd name="connsiteY5" fmla="*/ 0 h 2471248"/>
                  <a:gd name="connsiteX0" fmla="*/ 960877 w 1454008"/>
                  <a:gd name="connsiteY0" fmla="*/ 0 h 2472063"/>
                  <a:gd name="connsiteX1" fmla="*/ 1454008 w 1454008"/>
                  <a:gd name="connsiteY1" fmla="*/ 419100 h 2472063"/>
                  <a:gd name="connsiteX2" fmla="*/ 1454008 w 1454008"/>
                  <a:gd name="connsiteY2" fmla="*/ 1739900 h 2472063"/>
                  <a:gd name="connsiteX3" fmla="*/ 8377 w 1454008"/>
                  <a:gd name="connsiteY3" fmla="*/ 2425700 h 2472063"/>
                  <a:gd name="connsiteX4" fmla="*/ 516377 w 1454008"/>
                  <a:gd name="connsiteY4" fmla="*/ 2019300 h 2472063"/>
                  <a:gd name="connsiteX5" fmla="*/ 960877 w 1454008"/>
                  <a:gd name="connsiteY5" fmla="*/ 0 h 2472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4008" h="2472063">
                    <a:moveTo>
                      <a:pt x="960877" y="0"/>
                    </a:moveTo>
                    <a:lnTo>
                      <a:pt x="1454008" y="419100"/>
                    </a:lnTo>
                    <a:lnTo>
                      <a:pt x="1454008" y="1739900"/>
                    </a:lnTo>
                    <a:cubicBezTo>
                      <a:pt x="1386998" y="1839383"/>
                      <a:pt x="869137" y="2675467"/>
                      <a:pt x="8377" y="2425700"/>
                    </a:cubicBezTo>
                    <a:cubicBezTo>
                      <a:pt x="-63590" y="1934633"/>
                      <a:pt x="347044" y="2154767"/>
                      <a:pt x="516377" y="2019300"/>
                    </a:cubicBezTo>
                    <a:cubicBezTo>
                      <a:pt x="474044" y="1756833"/>
                      <a:pt x="-292190" y="1481667"/>
                      <a:pt x="960877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19">
                <a:extLst>
                  <a:ext uri="{FF2B5EF4-FFF2-40B4-BE49-F238E27FC236}">
                    <a16:creationId xmlns:a16="http://schemas.microsoft.com/office/drawing/2014/main" id="{5FDC2EC5-234E-9DCB-D202-13CFAEC8BFA2}"/>
                  </a:ext>
                </a:extLst>
              </p:cNvPr>
              <p:cNvSpPr/>
              <p:nvPr/>
            </p:nvSpPr>
            <p:spPr>
              <a:xfrm rot="556682">
                <a:off x="4627777" y="3883471"/>
                <a:ext cx="1162050" cy="1773479"/>
              </a:xfrm>
              <a:custGeom>
                <a:avLst/>
                <a:gdLst>
                  <a:gd name="connsiteX0" fmla="*/ 0 w 323850"/>
                  <a:gd name="connsiteY0" fmla="*/ 0 h 1428750"/>
                  <a:gd name="connsiteX1" fmla="*/ 323850 w 323850"/>
                  <a:gd name="connsiteY1" fmla="*/ 0 h 1428750"/>
                  <a:gd name="connsiteX2" fmla="*/ 323850 w 323850"/>
                  <a:gd name="connsiteY2" fmla="*/ 1428750 h 1428750"/>
                  <a:gd name="connsiteX3" fmla="*/ 0 w 323850"/>
                  <a:gd name="connsiteY3" fmla="*/ 1428750 h 1428750"/>
                  <a:gd name="connsiteX4" fmla="*/ 0 w 323850"/>
                  <a:gd name="connsiteY4" fmla="*/ 0 h 1428750"/>
                  <a:gd name="connsiteX0" fmla="*/ 0 w 736600"/>
                  <a:gd name="connsiteY0" fmla="*/ 0 h 1428750"/>
                  <a:gd name="connsiteX1" fmla="*/ 736600 w 736600"/>
                  <a:gd name="connsiteY1" fmla="*/ 38100 h 1428750"/>
                  <a:gd name="connsiteX2" fmla="*/ 323850 w 736600"/>
                  <a:gd name="connsiteY2" fmla="*/ 1428750 h 1428750"/>
                  <a:gd name="connsiteX3" fmla="*/ 0 w 736600"/>
                  <a:gd name="connsiteY3" fmla="*/ 1428750 h 1428750"/>
                  <a:gd name="connsiteX4" fmla="*/ 0 w 736600"/>
                  <a:gd name="connsiteY4" fmla="*/ 0 h 14287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203200 w 939800"/>
                  <a:gd name="connsiteY3" fmla="*/ 1492250 h 1492250"/>
                  <a:gd name="connsiteX4" fmla="*/ 0 w 939800"/>
                  <a:gd name="connsiteY4" fmla="*/ 0 h 1492250"/>
                  <a:gd name="connsiteX0" fmla="*/ 0 w 939800"/>
                  <a:gd name="connsiteY0" fmla="*/ 0 h 1492250"/>
                  <a:gd name="connsiteX1" fmla="*/ 939800 w 939800"/>
                  <a:gd name="connsiteY1" fmla="*/ 101600 h 1492250"/>
                  <a:gd name="connsiteX2" fmla="*/ 527050 w 939800"/>
                  <a:gd name="connsiteY2" fmla="*/ 1492250 h 1492250"/>
                  <a:gd name="connsiteX3" fmla="*/ 107950 w 939800"/>
                  <a:gd name="connsiteY3" fmla="*/ 1212850 h 1492250"/>
                  <a:gd name="connsiteX4" fmla="*/ 0 w 939800"/>
                  <a:gd name="connsiteY4" fmla="*/ 0 h 1492250"/>
                  <a:gd name="connsiteX0" fmla="*/ 222250 w 1162050"/>
                  <a:gd name="connsiteY0" fmla="*/ 0 h 1565218"/>
                  <a:gd name="connsiteX1" fmla="*/ 1162050 w 1162050"/>
                  <a:gd name="connsiteY1" fmla="*/ 101600 h 1565218"/>
                  <a:gd name="connsiteX2" fmla="*/ 749300 w 1162050"/>
                  <a:gd name="connsiteY2" fmla="*/ 1492250 h 1565218"/>
                  <a:gd name="connsiteX3" fmla="*/ 0 w 1162050"/>
                  <a:gd name="connsiteY3" fmla="*/ 1549400 h 1565218"/>
                  <a:gd name="connsiteX4" fmla="*/ 330200 w 1162050"/>
                  <a:gd name="connsiteY4" fmla="*/ 1212850 h 1565218"/>
                  <a:gd name="connsiteX5" fmla="*/ 222250 w 1162050"/>
                  <a:gd name="connsiteY5" fmla="*/ 0 h 1565218"/>
                  <a:gd name="connsiteX0" fmla="*/ 222250 w 1162050"/>
                  <a:gd name="connsiteY0" fmla="*/ 0 h 1782069"/>
                  <a:gd name="connsiteX1" fmla="*/ 1162050 w 1162050"/>
                  <a:gd name="connsiteY1" fmla="*/ 101600 h 1782069"/>
                  <a:gd name="connsiteX2" fmla="*/ 749300 w 1162050"/>
                  <a:gd name="connsiteY2" fmla="*/ 1492250 h 1782069"/>
                  <a:gd name="connsiteX3" fmla="*/ 0 w 1162050"/>
                  <a:gd name="connsiteY3" fmla="*/ 1549400 h 1782069"/>
                  <a:gd name="connsiteX4" fmla="*/ 330200 w 1162050"/>
                  <a:gd name="connsiteY4" fmla="*/ 1212850 h 1782069"/>
                  <a:gd name="connsiteX5" fmla="*/ 222250 w 1162050"/>
                  <a:gd name="connsiteY5" fmla="*/ 0 h 1782069"/>
                  <a:gd name="connsiteX0" fmla="*/ 222250 w 1162050"/>
                  <a:gd name="connsiteY0" fmla="*/ 0 h 1832443"/>
                  <a:gd name="connsiteX1" fmla="*/ 1162050 w 1162050"/>
                  <a:gd name="connsiteY1" fmla="*/ 101600 h 1832443"/>
                  <a:gd name="connsiteX2" fmla="*/ 749300 w 1162050"/>
                  <a:gd name="connsiteY2" fmla="*/ 1492250 h 1832443"/>
                  <a:gd name="connsiteX3" fmla="*/ 0 w 1162050"/>
                  <a:gd name="connsiteY3" fmla="*/ 1549400 h 1832443"/>
                  <a:gd name="connsiteX4" fmla="*/ 330200 w 1162050"/>
                  <a:gd name="connsiteY4" fmla="*/ 1212850 h 1832443"/>
                  <a:gd name="connsiteX5" fmla="*/ 222250 w 1162050"/>
                  <a:gd name="connsiteY5" fmla="*/ 0 h 1832443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  <a:gd name="connsiteX0" fmla="*/ 222250 w 1162050"/>
                  <a:gd name="connsiteY0" fmla="*/ 0 h 1773479"/>
                  <a:gd name="connsiteX1" fmla="*/ 1162050 w 1162050"/>
                  <a:gd name="connsiteY1" fmla="*/ 101600 h 1773479"/>
                  <a:gd name="connsiteX2" fmla="*/ 749300 w 1162050"/>
                  <a:gd name="connsiteY2" fmla="*/ 1492250 h 1773479"/>
                  <a:gd name="connsiteX3" fmla="*/ 0 w 1162050"/>
                  <a:gd name="connsiteY3" fmla="*/ 1549400 h 1773479"/>
                  <a:gd name="connsiteX4" fmla="*/ 330200 w 1162050"/>
                  <a:gd name="connsiteY4" fmla="*/ 1212850 h 1773479"/>
                  <a:gd name="connsiteX5" fmla="*/ 222250 w 1162050"/>
                  <a:gd name="connsiteY5" fmla="*/ 0 h 1773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2050" h="1773479">
                    <a:moveTo>
                      <a:pt x="222250" y="0"/>
                    </a:moveTo>
                    <a:lnTo>
                      <a:pt x="1162050" y="101600"/>
                    </a:lnTo>
                    <a:lnTo>
                      <a:pt x="749300" y="1492250"/>
                    </a:lnTo>
                    <a:cubicBezTo>
                      <a:pt x="654050" y="1655233"/>
                      <a:pt x="165100" y="2002367"/>
                      <a:pt x="0" y="1549400"/>
                    </a:cubicBezTo>
                    <a:cubicBezTo>
                      <a:pt x="84667" y="1411817"/>
                      <a:pt x="220133" y="1325033"/>
                      <a:pt x="330200" y="1212850"/>
                    </a:cubicBezTo>
                    <a:cubicBezTo>
                      <a:pt x="440267" y="1100667"/>
                      <a:pt x="83608" y="185208"/>
                      <a:pt x="222250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22">
                <a:extLst>
                  <a:ext uri="{FF2B5EF4-FFF2-40B4-BE49-F238E27FC236}">
                    <a16:creationId xmlns:a16="http://schemas.microsoft.com/office/drawing/2014/main" id="{C7185239-AF24-F4B8-F18F-78DBA013F41F}"/>
                  </a:ext>
                </a:extLst>
              </p:cNvPr>
              <p:cNvSpPr/>
              <p:nvPr/>
            </p:nvSpPr>
            <p:spPr>
              <a:xfrm rot="17614240">
                <a:off x="2604706" y="3151169"/>
                <a:ext cx="105738" cy="203954"/>
              </a:xfrm>
              <a:custGeom>
                <a:avLst/>
                <a:gdLst>
                  <a:gd name="connsiteX0" fmla="*/ 0 w 187978"/>
                  <a:gd name="connsiteY0" fmla="*/ 99219 h 198437"/>
                  <a:gd name="connsiteX1" fmla="*/ 93989 w 187978"/>
                  <a:gd name="connsiteY1" fmla="*/ 0 h 198437"/>
                  <a:gd name="connsiteX2" fmla="*/ 187978 w 187978"/>
                  <a:gd name="connsiteY2" fmla="*/ 99219 h 198437"/>
                  <a:gd name="connsiteX3" fmla="*/ 93989 w 187978"/>
                  <a:gd name="connsiteY3" fmla="*/ 198438 h 198437"/>
                  <a:gd name="connsiteX4" fmla="*/ 0 w 187978"/>
                  <a:gd name="connsiteY4" fmla="*/ 99219 h 198437"/>
                  <a:gd name="connsiteX0" fmla="*/ 11749 w 105738"/>
                  <a:gd name="connsiteY0" fmla="*/ 201196 h 203954"/>
                  <a:gd name="connsiteX1" fmla="*/ 11749 w 105738"/>
                  <a:gd name="connsiteY1" fmla="*/ 2758 h 203954"/>
                  <a:gd name="connsiteX2" fmla="*/ 105738 w 105738"/>
                  <a:gd name="connsiteY2" fmla="*/ 101977 h 203954"/>
                  <a:gd name="connsiteX3" fmla="*/ 11749 w 105738"/>
                  <a:gd name="connsiteY3" fmla="*/ 201196 h 203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38" h="203954">
                    <a:moveTo>
                      <a:pt x="11749" y="201196"/>
                    </a:moveTo>
                    <a:cubicBezTo>
                      <a:pt x="-3916" y="184660"/>
                      <a:pt x="-3916" y="19295"/>
                      <a:pt x="11749" y="2758"/>
                    </a:cubicBezTo>
                    <a:cubicBezTo>
                      <a:pt x="27414" y="-13779"/>
                      <a:pt x="105738" y="47180"/>
                      <a:pt x="105738" y="101977"/>
                    </a:cubicBezTo>
                    <a:cubicBezTo>
                      <a:pt x="105738" y="156774"/>
                      <a:pt x="27414" y="217733"/>
                      <a:pt x="11749" y="20119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10">
                <a:extLst>
                  <a:ext uri="{FF2B5EF4-FFF2-40B4-BE49-F238E27FC236}">
                    <a16:creationId xmlns:a16="http://schemas.microsoft.com/office/drawing/2014/main" id="{2C0850C6-06C0-37AD-4F29-1BCA5A94D436}"/>
                  </a:ext>
                </a:extLst>
              </p:cNvPr>
              <p:cNvSpPr/>
              <p:nvPr/>
            </p:nvSpPr>
            <p:spPr>
              <a:xfrm rot="531318">
                <a:off x="1946008" y="1330738"/>
                <a:ext cx="2397419" cy="2362970"/>
              </a:xfrm>
              <a:custGeom>
                <a:avLst/>
                <a:gdLst>
                  <a:gd name="connsiteX0" fmla="*/ 0 w 1473386"/>
                  <a:gd name="connsiteY0" fmla="*/ 736688 h 1473376"/>
                  <a:gd name="connsiteX1" fmla="*/ 736693 w 1473386"/>
                  <a:gd name="connsiteY1" fmla="*/ 0 h 1473376"/>
                  <a:gd name="connsiteX2" fmla="*/ 1473386 w 1473386"/>
                  <a:gd name="connsiteY2" fmla="*/ 736688 h 1473376"/>
                  <a:gd name="connsiteX3" fmla="*/ 736693 w 1473386"/>
                  <a:gd name="connsiteY3" fmla="*/ 1473376 h 1473376"/>
                  <a:gd name="connsiteX4" fmla="*/ 0 w 1473386"/>
                  <a:gd name="connsiteY4" fmla="*/ 736688 h 1473376"/>
                  <a:gd name="connsiteX0" fmla="*/ 23537 w 1496923"/>
                  <a:gd name="connsiteY0" fmla="*/ 736688 h 1501157"/>
                  <a:gd name="connsiteX1" fmla="*/ 760230 w 1496923"/>
                  <a:gd name="connsiteY1" fmla="*/ 0 h 1501157"/>
                  <a:gd name="connsiteX2" fmla="*/ 1496923 w 1496923"/>
                  <a:gd name="connsiteY2" fmla="*/ 736688 h 1501157"/>
                  <a:gd name="connsiteX3" fmla="*/ 760230 w 1496923"/>
                  <a:gd name="connsiteY3" fmla="*/ 1473376 h 1501157"/>
                  <a:gd name="connsiteX4" fmla="*/ 234843 w 1496923"/>
                  <a:gd name="connsiteY4" fmla="*/ 1287506 h 1501157"/>
                  <a:gd name="connsiteX5" fmla="*/ 23537 w 1496923"/>
                  <a:gd name="connsiteY5" fmla="*/ 736688 h 1501157"/>
                  <a:gd name="connsiteX0" fmla="*/ 23537 w 1496923"/>
                  <a:gd name="connsiteY0" fmla="*/ 736688 h 1475414"/>
                  <a:gd name="connsiteX1" fmla="*/ 760230 w 1496923"/>
                  <a:gd name="connsiteY1" fmla="*/ 0 h 1475414"/>
                  <a:gd name="connsiteX2" fmla="*/ 1496923 w 1496923"/>
                  <a:gd name="connsiteY2" fmla="*/ 736688 h 1475414"/>
                  <a:gd name="connsiteX3" fmla="*/ 760230 w 1496923"/>
                  <a:gd name="connsiteY3" fmla="*/ 1473376 h 1475414"/>
                  <a:gd name="connsiteX4" fmla="*/ 234843 w 1496923"/>
                  <a:gd name="connsiteY4" fmla="*/ 1287506 h 1475414"/>
                  <a:gd name="connsiteX5" fmla="*/ 23537 w 1496923"/>
                  <a:gd name="connsiteY5" fmla="*/ 736688 h 1475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6923" h="1475414">
                    <a:moveTo>
                      <a:pt x="23537" y="736688"/>
                    </a:moveTo>
                    <a:cubicBezTo>
                      <a:pt x="111101" y="522104"/>
                      <a:pt x="353366" y="0"/>
                      <a:pt x="760230" y="0"/>
                    </a:cubicBezTo>
                    <a:cubicBezTo>
                      <a:pt x="1167094" y="0"/>
                      <a:pt x="1496923" y="329826"/>
                      <a:pt x="1496923" y="736688"/>
                    </a:cubicBezTo>
                    <a:cubicBezTo>
                      <a:pt x="1496923" y="1143550"/>
                      <a:pt x="937410" y="1457433"/>
                      <a:pt x="760230" y="1473376"/>
                    </a:cubicBezTo>
                    <a:cubicBezTo>
                      <a:pt x="583050" y="1489319"/>
                      <a:pt x="357625" y="1410287"/>
                      <a:pt x="234843" y="1287506"/>
                    </a:cubicBezTo>
                    <a:cubicBezTo>
                      <a:pt x="112061" y="1164725"/>
                      <a:pt x="-64027" y="951272"/>
                      <a:pt x="23537" y="736688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29F5436F-BCD4-E04E-D7C2-C2F0C8748378}"/>
                  </a:ext>
                </a:extLst>
              </p:cNvPr>
              <p:cNvSpPr/>
              <p:nvPr/>
            </p:nvSpPr>
            <p:spPr>
              <a:xfrm rot="1255512">
                <a:off x="2436052" y="1664594"/>
                <a:ext cx="866332" cy="10149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A1432FA-23F5-0E5D-208C-76FA718E9725}"/>
                  </a:ext>
                </a:extLst>
              </p:cNvPr>
              <p:cNvSpPr/>
              <p:nvPr/>
            </p:nvSpPr>
            <p:spPr>
              <a:xfrm rot="1255512">
                <a:off x="2449520" y="1936743"/>
                <a:ext cx="535111" cy="62687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57">
                <a:extLst>
                  <a:ext uri="{FF2B5EF4-FFF2-40B4-BE49-F238E27FC236}">
                    <a16:creationId xmlns:a16="http://schemas.microsoft.com/office/drawing/2014/main" id="{3F6783E3-26BE-3C06-83C8-4A08DD1B24BA}"/>
                  </a:ext>
                </a:extLst>
              </p:cNvPr>
              <p:cNvSpPr/>
              <p:nvPr/>
            </p:nvSpPr>
            <p:spPr>
              <a:xfrm rot="1255512">
                <a:off x="3563832" y="1892393"/>
                <a:ext cx="1078846" cy="198270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Oval 57">
                <a:extLst>
                  <a:ext uri="{FF2B5EF4-FFF2-40B4-BE49-F238E27FC236}">
                    <a16:creationId xmlns:a16="http://schemas.microsoft.com/office/drawing/2014/main" id="{FB852D52-88E2-9361-F4CF-A5A8775A9B6F}"/>
                  </a:ext>
                </a:extLst>
              </p:cNvPr>
              <p:cNvSpPr/>
              <p:nvPr/>
            </p:nvSpPr>
            <p:spPr>
              <a:xfrm rot="5917663">
                <a:off x="4861118" y="2892439"/>
                <a:ext cx="1078846" cy="2065016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57">
                <a:extLst>
                  <a:ext uri="{FF2B5EF4-FFF2-40B4-BE49-F238E27FC236}">
                    <a16:creationId xmlns:a16="http://schemas.microsoft.com/office/drawing/2014/main" id="{BD2AC0DA-F264-A1D1-D110-75B35FF8CCFD}"/>
                  </a:ext>
                </a:extLst>
              </p:cNvPr>
              <p:cNvSpPr/>
              <p:nvPr/>
            </p:nvSpPr>
            <p:spPr>
              <a:xfrm rot="7000438">
                <a:off x="6804551" y="2866843"/>
                <a:ext cx="1201783" cy="1280933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57">
                <a:extLst>
                  <a:ext uri="{FF2B5EF4-FFF2-40B4-BE49-F238E27FC236}">
                    <a16:creationId xmlns:a16="http://schemas.microsoft.com/office/drawing/2014/main" id="{8C7F7146-B7EE-692E-565D-F11DE022C48F}"/>
                  </a:ext>
                </a:extLst>
              </p:cNvPr>
              <p:cNvSpPr/>
              <p:nvPr/>
            </p:nvSpPr>
            <p:spPr>
              <a:xfrm rot="1479759">
                <a:off x="7116935" y="3416331"/>
                <a:ext cx="966763" cy="1797308"/>
              </a:xfrm>
              <a:custGeom>
                <a:avLst/>
                <a:gdLst>
                  <a:gd name="connsiteX0" fmla="*/ 0 w 575347"/>
                  <a:gd name="connsiteY0" fmla="*/ 337007 h 674014"/>
                  <a:gd name="connsiteX1" fmla="*/ 287674 w 575347"/>
                  <a:gd name="connsiteY1" fmla="*/ 0 h 674014"/>
                  <a:gd name="connsiteX2" fmla="*/ 575348 w 575347"/>
                  <a:gd name="connsiteY2" fmla="*/ 337007 h 674014"/>
                  <a:gd name="connsiteX3" fmla="*/ 287674 w 575347"/>
                  <a:gd name="connsiteY3" fmla="*/ 674014 h 674014"/>
                  <a:gd name="connsiteX4" fmla="*/ 0 w 575347"/>
                  <a:gd name="connsiteY4" fmla="*/ 337007 h 674014"/>
                  <a:gd name="connsiteX0" fmla="*/ 138733 w 714081"/>
                  <a:gd name="connsiteY0" fmla="*/ 960480 h 1297487"/>
                  <a:gd name="connsiteX1" fmla="*/ 65641 w 714081"/>
                  <a:gd name="connsiteY1" fmla="*/ 0 h 1297487"/>
                  <a:gd name="connsiteX2" fmla="*/ 714081 w 714081"/>
                  <a:gd name="connsiteY2" fmla="*/ 960480 h 1297487"/>
                  <a:gd name="connsiteX3" fmla="*/ 426407 w 714081"/>
                  <a:gd name="connsiteY3" fmla="*/ 1297487 h 1297487"/>
                  <a:gd name="connsiteX4" fmla="*/ 138733 w 714081"/>
                  <a:gd name="connsiteY4" fmla="*/ 960480 h 1297487"/>
                  <a:gd name="connsiteX0" fmla="*/ 133967 w 709315"/>
                  <a:gd name="connsiteY0" fmla="*/ 960480 h 1875262"/>
                  <a:gd name="connsiteX1" fmla="*/ 60875 w 709315"/>
                  <a:gd name="connsiteY1" fmla="*/ 0 h 1875262"/>
                  <a:gd name="connsiteX2" fmla="*/ 709315 w 709315"/>
                  <a:gd name="connsiteY2" fmla="*/ 960480 h 1875262"/>
                  <a:gd name="connsiteX3" fmla="*/ 261854 w 709315"/>
                  <a:gd name="connsiteY3" fmla="*/ 1875262 h 1875262"/>
                  <a:gd name="connsiteX4" fmla="*/ 133967 w 709315"/>
                  <a:gd name="connsiteY4" fmla="*/ 960480 h 1875262"/>
                  <a:gd name="connsiteX0" fmla="*/ 154332 w 729680"/>
                  <a:gd name="connsiteY0" fmla="*/ 925024 h 1839806"/>
                  <a:gd name="connsiteX1" fmla="*/ 57206 w 729680"/>
                  <a:gd name="connsiteY1" fmla="*/ 0 h 1839806"/>
                  <a:gd name="connsiteX2" fmla="*/ 729680 w 729680"/>
                  <a:gd name="connsiteY2" fmla="*/ 925024 h 1839806"/>
                  <a:gd name="connsiteX3" fmla="*/ 282219 w 729680"/>
                  <a:gd name="connsiteY3" fmla="*/ 1839806 h 1839806"/>
                  <a:gd name="connsiteX4" fmla="*/ 154332 w 729680"/>
                  <a:gd name="connsiteY4" fmla="*/ 925024 h 1839806"/>
                  <a:gd name="connsiteX0" fmla="*/ 167135 w 742483"/>
                  <a:gd name="connsiteY0" fmla="*/ 917341 h 1832123"/>
                  <a:gd name="connsiteX1" fmla="*/ 55151 w 742483"/>
                  <a:gd name="connsiteY1" fmla="*/ 0 h 1832123"/>
                  <a:gd name="connsiteX2" fmla="*/ 742483 w 742483"/>
                  <a:gd name="connsiteY2" fmla="*/ 917341 h 1832123"/>
                  <a:gd name="connsiteX3" fmla="*/ 295022 w 742483"/>
                  <a:gd name="connsiteY3" fmla="*/ 1832123 h 1832123"/>
                  <a:gd name="connsiteX4" fmla="*/ 167135 w 742483"/>
                  <a:gd name="connsiteY4" fmla="*/ 917341 h 1832123"/>
                  <a:gd name="connsiteX0" fmla="*/ 175369 w 750717"/>
                  <a:gd name="connsiteY0" fmla="*/ 950826 h 1865608"/>
                  <a:gd name="connsiteX1" fmla="*/ 53916 w 750717"/>
                  <a:gd name="connsiteY1" fmla="*/ 0 h 1865608"/>
                  <a:gd name="connsiteX2" fmla="*/ 750717 w 750717"/>
                  <a:gd name="connsiteY2" fmla="*/ 950826 h 1865608"/>
                  <a:gd name="connsiteX3" fmla="*/ 303256 w 750717"/>
                  <a:gd name="connsiteY3" fmla="*/ 1865608 h 1865608"/>
                  <a:gd name="connsiteX4" fmla="*/ 175369 w 750717"/>
                  <a:gd name="connsiteY4" fmla="*/ 950826 h 1865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0717" h="1865608">
                    <a:moveTo>
                      <a:pt x="175369" y="950826"/>
                    </a:moveTo>
                    <a:cubicBezTo>
                      <a:pt x="133812" y="639891"/>
                      <a:pt x="-104962" y="0"/>
                      <a:pt x="53916" y="0"/>
                    </a:cubicBezTo>
                    <a:cubicBezTo>
                      <a:pt x="212794" y="0"/>
                      <a:pt x="750717" y="764702"/>
                      <a:pt x="750717" y="950826"/>
                    </a:cubicBezTo>
                    <a:cubicBezTo>
                      <a:pt x="750717" y="1136950"/>
                      <a:pt x="462134" y="1865608"/>
                      <a:pt x="303256" y="1865608"/>
                    </a:cubicBezTo>
                    <a:cubicBezTo>
                      <a:pt x="144378" y="1865608"/>
                      <a:pt x="216926" y="1261761"/>
                      <a:pt x="175369" y="950826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96879764-9604-84A8-22A7-80EB3B71C03B}"/>
                  </a:ext>
                </a:extLst>
              </p:cNvPr>
              <p:cNvSpPr/>
              <p:nvPr/>
            </p:nvSpPr>
            <p:spPr>
              <a:xfrm rot="1255512">
                <a:off x="2495420" y="2135326"/>
                <a:ext cx="244480" cy="286405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45D0C81-E0A3-DDF7-BB64-B2D3D5031C7D}"/>
                  </a:ext>
                </a:extLst>
              </p:cNvPr>
              <p:cNvSpPr/>
              <p:nvPr/>
            </p:nvSpPr>
            <p:spPr>
              <a:xfrm rot="1255512">
                <a:off x="2745240" y="1962065"/>
                <a:ext cx="133784" cy="15672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Oval 29">
                <a:extLst>
                  <a:ext uri="{FF2B5EF4-FFF2-40B4-BE49-F238E27FC236}">
                    <a16:creationId xmlns:a16="http://schemas.microsoft.com/office/drawing/2014/main" id="{FD3184C1-B5EB-FB0C-0DCE-D417202CF1DD}"/>
                  </a:ext>
                </a:extLst>
              </p:cNvPr>
              <p:cNvSpPr/>
              <p:nvPr/>
            </p:nvSpPr>
            <p:spPr>
              <a:xfrm rot="5400000">
                <a:off x="1742415" y="2511444"/>
                <a:ext cx="271158" cy="176234"/>
              </a:xfrm>
              <a:custGeom>
                <a:avLst/>
                <a:gdLst>
                  <a:gd name="connsiteX0" fmla="*/ 0 w 866332"/>
                  <a:gd name="connsiteY0" fmla="*/ 507450 h 1014900"/>
                  <a:gd name="connsiteX1" fmla="*/ 433166 w 866332"/>
                  <a:gd name="connsiteY1" fmla="*/ 0 h 1014900"/>
                  <a:gd name="connsiteX2" fmla="*/ 866332 w 866332"/>
                  <a:gd name="connsiteY2" fmla="*/ 507450 h 1014900"/>
                  <a:gd name="connsiteX3" fmla="*/ 433166 w 866332"/>
                  <a:gd name="connsiteY3" fmla="*/ 1014900 h 1014900"/>
                  <a:gd name="connsiteX4" fmla="*/ 0 w 866332"/>
                  <a:gd name="connsiteY4" fmla="*/ 507450 h 1014900"/>
                  <a:gd name="connsiteX0" fmla="*/ 0 w 878373"/>
                  <a:gd name="connsiteY0" fmla="*/ 63432 h 570882"/>
                  <a:gd name="connsiteX1" fmla="*/ 866332 w 878373"/>
                  <a:gd name="connsiteY1" fmla="*/ 63432 h 570882"/>
                  <a:gd name="connsiteX2" fmla="*/ 433166 w 878373"/>
                  <a:gd name="connsiteY2" fmla="*/ 570882 h 570882"/>
                  <a:gd name="connsiteX3" fmla="*/ 0 w 878373"/>
                  <a:gd name="connsiteY3" fmla="*/ 63432 h 570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8373" h="570882">
                    <a:moveTo>
                      <a:pt x="0" y="63432"/>
                    </a:moveTo>
                    <a:cubicBezTo>
                      <a:pt x="72194" y="-21143"/>
                      <a:pt x="794138" y="-21143"/>
                      <a:pt x="866332" y="63432"/>
                    </a:cubicBezTo>
                    <a:cubicBezTo>
                      <a:pt x="938526" y="148007"/>
                      <a:pt x="672397" y="570882"/>
                      <a:pt x="433166" y="570882"/>
                    </a:cubicBezTo>
                    <a:cubicBezTo>
                      <a:pt x="193935" y="570882"/>
                      <a:pt x="0" y="343689"/>
                      <a:pt x="0" y="63432"/>
                    </a:cubicBezTo>
                    <a:close/>
                  </a:path>
                </a:pathLst>
              </a:custGeom>
              <a:solidFill>
                <a:srgbClr val="F8BBC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BBC1D9AB-C006-6B10-DAD0-30D892FB0219}"/>
                  </a:ext>
                </a:extLst>
              </p:cNvPr>
              <p:cNvSpPr/>
              <p:nvPr/>
            </p:nvSpPr>
            <p:spPr>
              <a:xfrm rot="21092516">
                <a:off x="2009361" y="2437393"/>
                <a:ext cx="988431" cy="660389"/>
              </a:xfrm>
              <a:prstGeom prst="arc">
                <a:avLst>
                  <a:gd name="adj1" fmla="val 16131462"/>
                  <a:gd name="adj2" fmla="val 21466438"/>
                </a:avLst>
              </a:prstGeom>
              <a:solidFill>
                <a:srgbClr val="ED7D31">
                  <a:lumMod val="20000"/>
                  <a:lumOff val="80000"/>
                </a:srgbClr>
              </a:solidFill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20">
                <a:extLst>
                  <a:ext uri="{FF2B5EF4-FFF2-40B4-BE49-F238E27FC236}">
                    <a16:creationId xmlns:a16="http://schemas.microsoft.com/office/drawing/2014/main" id="{C774F3C9-73E5-D10C-AC56-FA94600FEFEB}"/>
                  </a:ext>
                </a:extLst>
              </p:cNvPr>
              <p:cNvSpPr/>
              <p:nvPr/>
            </p:nvSpPr>
            <p:spPr>
              <a:xfrm rot="2454301">
                <a:off x="3789475" y="-325741"/>
                <a:ext cx="1316170" cy="3450932"/>
              </a:xfrm>
              <a:custGeom>
                <a:avLst/>
                <a:gdLst>
                  <a:gd name="connsiteX0" fmla="*/ 0 w 534457"/>
                  <a:gd name="connsiteY0" fmla="*/ 0 h 1497623"/>
                  <a:gd name="connsiteX1" fmla="*/ 534457 w 534457"/>
                  <a:gd name="connsiteY1" fmla="*/ 0 h 1497623"/>
                  <a:gd name="connsiteX2" fmla="*/ 534457 w 534457"/>
                  <a:gd name="connsiteY2" fmla="*/ 1497623 h 1497623"/>
                  <a:gd name="connsiteX3" fmla="*/ 0 w 534457"/>
                  <a:gd name="connsiteY3" fmla="*/ 1497623 h 1497623"/>
                  <a:gd name="connsiteX4" fmla="*/ 0 w 534457"/>
                  <a:gd name="connsiteY4" fmla="*/ 0 h 1497623"/>
                  <a:gd name="connsiteX0" fmla="*/ 114300 w 534457"/>
                  <a:gd name="connsiteY0" fmla="*/ 0 h 1688123"/>
                  <a:gd name="connsiteX1" fmla="*/ 534457 w 534457"/>
                  <a:gd name="connsiteY1" fmla="*/ 190500 h 1688123"/>
                  <a:gd name="connsiteX2" fmla="*/ 534457 w 534457"/>
                  <a:gd name="connsiteY2" fmla="*/ 1688123 h 1688123"/>
                  <a:gd name="connsiteX3" fmla="*/ 0 w 534457"/>
                  <a:gd name="connsiteY3" fmla="*/ 1688123 h 1688123"/>
                  <a:gd name="connsiteX4" fmla="*/ 114300 w 534457"/>
                  <a:gd name="connsiteY4" fmla="*/ 0 h 1688123"/>
                  <a:gd name="connsiteX0" fmla="*/ 114300 w 839257"/>
                  <a:gd name="connsiteY0" fmla="*/ 0 h 1688123"/>
                  <a:gd name="connsiteX1" fmla="*/ 534457 w 839257"/>
                  <a:gd name="connsiteY1" fmla="*/ 190500 h 1688123"/>
                  <a:gd name="connsiteX2" fmla="*/ 839257 w 839257"/>
                  <a:gd name="connsiteY2" fmla="*/ 1357923 h 1688123"/>
                  <a:gd name="connsiteX3" fmla="*/ 0 w 839257"/>
                  <a:gd name="connsiteY3" fmla="*/ 1688123 h 1688123"/>
                  <a:gd name="connsiteX4" fmla="*/ 114300 w 839257"/>
                  <a:gd name="connsiteY4" fmla="*/ 0 h 1688123"/>
                  <a:gd name="connsiteX0" fmla="*/ 0 w 724957"/>
                  <a:gd name="connsiteY0" fmla="*/ 0 h 1523023"/>
                  <a:gd name="connsiteX1" fmla="*/ 420157 w 724957"/>
                  <a:gd name="connsiteY1" fmla="*/ 190500 h 1523023"/>
                  <a:gd name="connsiteX2" fmla="*/ 724957 w 724957"/>
                  <a:gd name="connsiteY2" fmla="*/ 1357923 h 1523023"/>
                  <a:gd name="connsiteX3" fmla="*/ 228600 w 724957"/>
                  <a:gd name="connsiteY3" fmla="*/ 1523023 h 1523023"/>
                  <a:gd name="connsiteX4" fmla="*/ 0 w 724957"/>
                  <a:gd name="connsiteY4" fmla="*/ 0 h 1523023"/>
                  <a:gd name="connsiteX0" fmla="*/ 0 w 724957"/>
                  <a:gd name="connsiteY0" fmla="*/ 0 h 1523023"/>
                  <a:gd name="connsiteX1" fmla="*/ 724957 w 724957"/>
                  <a:gd name="connsiteY1" fmla="*/ 1357923 h 1523023"/>
                  <a:gd name="connsiteX2" fmla="*/ 228600 w 724957"/>
                  <a:gd name="connsiteY2" fmla="*/ 1523023 h 1523023"/>
                  <a:gd name="connsiteX3" fmla="*/ 0 w 724957"/>
                  <a:gd name="connsiteY3" fmla="*/ 0 h 15230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0 w 724957"/>
                  <a:gd name="connsiteY0" fmla="*/ 0 h 1624623"/>
                  <a:gd name="connsiteX1" fmla="*/ 724957 w 724957"/>
                  <a:gd name="connsiteY1" fmla="*/ 1459523 h 1624623"/>
                  <a:gd name="connsiteX2" fmla="*/ 228600 w 724957"/>
                  <a:gd name="connsiteY2" fmla="*/ 1624623 h 1624623"/>
                  <a:gd name="connsiteX3" fmla="*/ 0 w 724957"/>
                  <a:gd name="connsiteY3" fmla="*/ 0 h 1624623"/>
                  <a:gd name="connsiteX0" fmla="*/ 206997 w 931954"/>
                  <a:gd name="connsiteY0" fmla="*/ 0 h 1624623"/>
                  <a:gd name="connsiteX1" fmla="*/ 931954 w 931954"/>
                  <a:gd name="connsiteY1" fmla="*/ 1459523 h 1624623"/>
                  <a:gd name="connsiteX2" fmla="*/ 435597 w 931954"/>
                  <a:gd name="connsiteY2" fmla="*/ 1624623 h 1624623"/>
                  <a:gd name="connsiteX3" fmla="*/ 206997 w 931954"/>
                  <a:gd name="connsiteY3" fmla="*/ 0 h 1624623"/>
                  <a:gd name="connsiteX0" fmla="*/ 230823 w 955780"/>
                  <a:gd name="connsiteY0" fmla="*/ 0 h 1929423"/>
                  <a:gd name="connsiteX1" fmla="*/ 955780 w 955780"/>
                  <a:gd name="connsiteY1" fmla="*/ 1459523 h 1929423"/>
                  <a:gd name="connsiteX2" fmla="*/ 345123 w 955780"/>
                  <a:gd name="connsiteY2" fmla="*/ 1929423 h 1929423"/>
                  <a:gd name="connsiteX3" fmla="*/ 230823 w 955780"/>
                  <a:gd name="connsiteY3" fmla="*/ 0 h 1929423"/>
                  <a:gd name="connsiteX0" fmla="*/ 270228 w 995185"/>
                  <a:gd name="connsiteY0" fmla="*/ 0 h 1929423"/>
                  <a:gd name="connsiteX1" fmla="*/ 995185 w 995185"/>
                  <a:gd name="connsiteY1" fmla="*/ 1459523 h 1929423"/>
                  <a:gd name="connsiteX2" fmla="*/ 384528 w 995185"/>
                  <a:gd name="connsiteY2" fmla="*/ 1929423 h 1929423"/>
                  <a:gd name="connsiteX3" fmla="*/ 270228 w 995185"/>
                  <a:gd name="connsiteY3" fmla="*/ 0 h 1929423"/>
                  <a:gd name="connsiteX0" fmla="*/ 278806 w 968362"/>
                  <a:gd name="connsiteY0" fmla="*/ 0 h 2030230"/>
                  <a:gd name="connsiteX1" fmla="*/ 968362 w 968362"/>
                  <a:gd name="connsiteY1" fmla="*/ 1560330 h 2030230"/>
                  <a:gd name="connsiteX2" fmla="*/ 357705 w 968362"/>
                  <a:gd name="connsiteY2" fmla="*/ 2030230 h 2030230"/>
                  <a:gd name="connsiteX3" fmla="*/ 278806 w 968362"/>
                  <a:gd name="connsiteY3" fmla="*/ 0 h 2030230"/>
                  <a:gd name="connsiteX0" fmla="*/ 331037 w 1020593"/>
                  <a:gd name="connsiteY0" fmla="*/ 0 h 2030230"/>
                  <a:gd name="connsiteX1" fmla="*/ 1020593 w 1020593"/>
                  <a:gd name="connsiteY1" fmla="*/ 1560330 h 2030230"/>
                  <a:gd name="connsiteX2" fmla="*/ 409936 w 1020593"/>
                  <a:gd name="connsiteY2" fmla="*/ 2030230 h 2030230"/>
                  <a:gd name="connsiteX3" fmla="*/ 331037 w 1020593"/>
                  <a:gd name="connsiteY3" fmla="*/ 0 h 2030230"/>
                  <a:gd name="connsiteX0" fmla="*/ 296151 w 985707"/>
                  <a:gd name="connsiteY0" fmla="*/ 0 h 3018355"/>
                  <a:gd name="connsiteX1" fmla="*/ 985707 w 985707"/>
                  <a:gd name="connsiteY1" fmla="*/ 1560330 h 3018355"/>
                  <a:gd name="connsiteX2" fmla="*/ 529780 w 985707"/>
                  <a:gd name="connsiteY2" fmla="*/ 3018355 h 3018355"/>
                  <a:gd name="connsiteX3" fmla="*/ 296151 w 985707"/>
                  <a:gd name="connsiteY3" fmla="*/ 0 h 3018355"/>
                  <a:gd name="connsiteX0" fmla="*/ 296151 w 1151186"/>
                  <a:gd name="connsiteY0" fmla="*/ 0 h 3018355"/>
                  <a:gd name="connsiteX1" fmla="*/ 1151186 w 1151186"/>
                  <a:gd name="connsiteY1" fmla="*/ 2135859 h 3018355"/>
                  <a:gd name="connsiteX2" fmla="*/ 529780 w 1151186"/>
                  <a:gd name="connsiteY2" fmla="*/ 3018355 h 3018355"/>
                  <a:gd name="connsiteX3" fmla="*/ 296151 w 1151186"/>
                  <a:gd name="connsiteY3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86" h="3018355">
                    <a:moveTo>
                      <a:pt x="296151" y="0"/>
                    </a:moveTo>
                    <a:cubicBezTo>
                      <a:pt x="1007703" y="270608"/>
                      <a:pt x="909534" y="1649351"/>
                      <a:pt x="1151186" y="2135859"/>
                    </a:cubicBezTo>
                    <a:lnTo>
                      <a:pt x="529780" y="3018355"/>
                    </a:lnTo>
                    <a:cubicBezTo>
                      <a:pt x="453580" y="2476814"/>
                      <a:pt x="-456407" y="1709533"/>
                      <a:pt x="296151" y="0"/>
                    </a:cubicBez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C1F9F7E-0CA3-1B16-99ED-8EB8543CCFC5}"/>
                  </a:ext>
                </a:extLst>
              </p:cNvPr>
              <p:cNvSpPr/>
              <p:nvPr/>
            </p:nvSpPr>
            <p:spPr>
              <a:xfrm rot="2136702">
                <a:off x="3805200" y="-301024"/>
                <a:ext cx="1040547" cy="3387155"/>
              </a:xfrm>
              <a:custGeom>
                <a:avLst/>
                <a:gdLst>
                  <a:gd name="connsiteX0" fmla="*/ 296150 w 668167"/>
                  <a:gd name="connsiteY0" fmla="*/ 0 h 3018355"/>
                  <a:gd name="connsiteX1" fmla="*/ 360520 w 668167"/>
                  <a:gd name="connsiteY1" fmla="*/ 28554 h 3018355"/>
                  <a:gd name="connsiteX2" fmla="*/ 378138 w 668167"/>
                  <a:gd name="connsiteY2" fmla="*/ 38766 h 3018355"/>
                  <a:gd name="connsiteX3" fmla="*/ 326721 w 668167"/>
                  <a:gd name="connsiteY3" fmla="*/ 177285 h 3018355"/>
                  <a:gd name="connsiteX4" fmla="*/ 659132 w 668167"/>
                  <a:gd name="connsiteY4" fmla="*/ 2781611 h 3018355"/>
                  <a:gd name="connsiteX5" fmla="*/ 668167 w 668167"/>
                  <a:gd name="connsiteY5" fmla="*/ 2821821 h 3018355"/>
                  <a:gd name="connsiteX6" fmla="*/ 529779 w 668167"/>
                  <a:gd name="connsiteY6" fmla="*/ 3018355 h 3018355"/>
                  <a:gd name="connsiteX7" fmla="*/ 296150 w 668167"/>
                  <a:gd name="connsiteY7" fmla="*/ 0 h 3018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8167" h="3018355">
                    <a:moveTo>
                      <a:pt x="296150" y="0"/>
                    </a:moveTo>
                    <a:cubicBezTo>
                      <a:pt x="318386" y="8456"/>
                      <a:pt x="339831" y="17995"/>
                      <a:pt x="360520" y="28554"/>
                    </a:cubicBezTo>
                    <a:lnTo>
                      <a:pt x="378138" y="38766"/>
                    </a:lnTo>
                    <a:lnTo>
                      <a:pt x="326721" y="177285"/>
                    </a:lnTo>
                    <a:cubicBezTo>
                      <a:pt x="-158459" y="1572517"/>
                      <a:pt x="509794" y="2280623"/>
                      <a:pt x="659132" y="2781611"/>
                    </a:cubicBezTo>
                    <a:lnTo>
                      <a:pt x="668167" y="2821821"/>
                    </a:lnTo>
                    <a:lnTo>
                      <a:pt x="529779" y="3018355"/>
                    </a:lnTo>
                    <a:cubicBezTo>
                      <a:pt x="453579" y="2476814"/>
                      <a:pt x="-456408" y="1709533"/>
                      <a:pt x="296150" y="0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88B3175-016B-DF67-25E4-1BCE49136E76}"/>
                </a:ext>
              </a:extLst>
            </p:cNvPr>
            <p:cNvGrpSpPr/>
            <p:nvPr/>
          </p:nvGrpSpPr>
          <p:grpSpPr>
            <a:xfrm>
              <a:off x="10701130" y="4890218"/>
              <a:ext cx="463645" cy="538766"/>
              <a:chOff x="10682972" y="4922196"/>
              <a:chExt cx="463645" cy="538766"/>
            </a:xfrm>
          </p:grpSpPr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32D78316-31B9-9088-E7F0-189DA920E9BD}"/>
                  </a:ext>
                </a:extLst>
              </p:cNvPr>
              <p:cNvSpPr/>
              <p:nvPr/>
            </p:nvSpPr>
            <p:spPr>
              <a:xfrm rot="8294741">
                <a:off x="10682972" y="4922196"/>
                <a:ext cx="304308" cy="304308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05FCCEE4-3E5C-2256-CB30-DEF086738C66}"/>
                  </a:ext>
                </a:extLst>
              </p:cNvPr>
              <p:cNvSpPr/>
              <p:nvPr/>
            </p:nvSpPr>
            <p:spPr>
              <a:xfrm rot="16685091">
                <a:off x="10705437" y="5019782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53EF41C-78EA-E870-D186-D57711CE5CB3}"/>
              </a:ext>
            </a:extLst>
          </p:cNvPr>
          <p:cNvGrpSpPr/>
          <p:nvPr/>
        </p:nvGrpSpPr>
        <p:grpSpPr>
          <a:xfrm>
            <a:off x="5915986" y="2299415"/>
            <a:ext cx="3022849" cy="4164738"/>
            <a:chOff x="3979576" y="186923"/>
            <a:chExt cx="4388418" cy="6046154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CCEFCD9-9C9D-5818-8961-27263D1DEE4A}"/>
                </a:ext>
              </a:extLst>
            </p:cNvPr>
            <p:cNvGrpSpPr/>
            <p:nvPr/>
          </p:nvGrpSpPr>
          <p:grpSpPr>
            <a:xfrm rot="20853333">
              <a:off x="6392678" y="186923"/>
              <a:ext cx="1975316" cy="2205534"/>
              <a:chOff x="6462309" y="359921"/>
              <a:chExt cx="1975316" cy="2205534"/>
            </a:xfrm>
          </p:grpSpPr>
          <p:sp>
            <p:nvSpPr>
              <p:cNvPr id="111" name="Rectangle 4">
                <a:extLst>
                  <a:ext uri="{FF2B5EF4-FFF2-40B4-BE49-F238E27FC236}">
                    <a16:creationId xmlns:a16="http://schemas.microsoft.com/office/drawing/2014/main" id="{A0ED3C8E-3261-62F5-986D-B032DE0BDB2D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CBD94B6-CF37-4412-17AE-E06F750CA3FF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85AB5052-922D-58FD-396E-856139AB3411}"/>
                </a:ext>
              </a:extLst>
            </p:cNvPr>
            <p:cNvGrpSpPr/>
            <p:nvPr/>
          </p:nvGrpSpPr>
          <p:grpSpPr>
            <a:xfrm rot="746667" flipH="1">
              <a:off x="3979576" y="186925"/>
              <a:ext cx="1975316" cy="2205534"/>
              <a:chOff x="6462309" y="359921"/>
              <a:chExt cx="1975316" cy="2205534"/>
            </a:xfrm>
          </p:grpSpPr>
          <p:sp>
            <p:nvSpPr>
              <p:cNvPr id="115" name="Rectangle 4">
                <a:extLst>
                  <a:ext uri="{FF2B5EF4-FFF2-40B4-BE49-F238E27FC236}">
                    <a16:creationId xmlns:a16="http://schemas.microsoft.com/office/drawing/2014/main" id="{5020C10C-B1D4-BB98-FAED-057D2F5C72FF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6F3D8EC4-67E7-67B5-7E3F-03DA0B61447B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B75369F-B3F2-046A-253C-B1A5D4821231}"/>
                </a:ext>
              </a:extLst>
            </p:cNvPr>
            <p:cNvSpPr/>
            <p:nvPr/>
          </p:nvSpPr>
          <p:spPr>
            <a:xfrm>
              <a:off x="4652706" y="4952107"/>
              <a:ext cx="672227" cy="908450"/>
            </a:xfrm>
            <a:prstGeom prst="ellipse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7656BEF-8D78-0EEA-50AE-D119B31346D7}"/>
                </a:ext>
              </a:extLst>
            </p:cNvPr>
            <p:cNvSpPr/>
            <p:nvPr/>
          </p:nvSpPr>
          <p:spPr>
            <a:xfrm>
              <a:off x="4948537" y="3944204"/>
              <a:ext cx="2411269" cy="2184716"/>
            </a:xfrm>
            <a:custGeom>
              <a:avLst/>
              <a:gdLst>
                <a:gd name="connsiteX0" fmla="*/ 0 w 1473958"/>
                <a:gd name="connsiteY0" fmla="*/ 0 h 532520"/>
                <a:gd name="connsiteX1" fmla="*/ 1473958 w 1473958"/>
                <a:gd name="connsiteY1" fmla="*/ 0 h 532520"/>
                <a:gd name="connsiteX2" fmla="*/ 1473958 w 1473958"/>
                <a:gd name="connsiteY2" fmla="*/ 532520 h 532520"/>
                <a:gd name="connsiteX3" fmla="*/ 0 w 1473958"/>
                <a:gd name="connsiteY3" fmla="*/ 532520 h 532520"/>
                <a:gd name="connsiteX4" fmla="*/ 0 w 1473958"/>
                <a:gd name="connsiteY4" fmla="*/ 0 h 532520"/>
                <a:gd name="connsiteX0" fmla="*/ 27296 w 1501254"/>
                <a:gd name="connsiteY0" fmla="*/ 0 h 2061069"/>
                <a:gd name="connsiteX1" fmla="*/ 1501254 w 1501254"/>
                <a:gd name="connsiteY1" fmla="*/ 0 h 2061069"/>
                <a:gd name="connsiteX2" fmla="*/ 1501254 w 1501254"/>
                <a:gd name="connsiteY2" fmla="*/ 532520 h 2061069"/>
                <a:gd name="connsiteX3" fmla="*/ 0 w 1501254"/>
                <a:gd name="connsiteY3" fmla="*/ 2061069 h 2061069"/>
                <a:gd name="connsiteX4" fmla="*/ 27296 w 1501254"/>
                <a:gd name="connsiteY4" fmla="*/ 0 h 2061069"/>
                <a:gd name="connsiteX0" fmla="*/ 345827 w 1819785"/>
                <a:gd name="connsiteY0" fmla="*/ 0 h 2061069"/>
                <a:gd name="connsiteX1" fmla="*/ 1819785 w 1819785"/>
                <a:gd name="connsiteY1" fmla="*/ 0 h 2061069"/>
                <a:gd name="connsiteX2" fmla="*/ 1819785 w 1819785"/>
                <a:gd name="connsiteY2" fmla="*/ 532520 h 2061069"/>
                <a:gd name="connsiteX3" fmla="*/ 318531 w 1819785"/>
                <a:gd name="connsiteY3" fmla="*/ 2061069 h 2061069"/>
                <a:gd name="connsiteX4" fmla="*/ 345827 w 1819785"/>
                <a:gd name="connsiteY4" fmla="*/ 0 h 2061069"/>
                <a:gd name="connsiteX0" fmla="*/ 374090 w 1848048"/>
                <a:gd name="connsiteY0" fmla="*/ 0 h 2061069"/>
                <a:gd name="connsiteX1" fmla="*/ 1848048 w 1848048"/>
                <a:gd name="connsiteY1" fmla="*/ 0 h 2061069"/>
                <a:gd name="connsiteX2" fmla="*/ 1848048 w 1848048"/>
                <a:gd name="connsiteY2" fmla="*/ 532520 h 2061069"/>
                <a:gd name="connsiteX3" fmla="*/ 346794 w 1848048"/>
                <a:gd name="connsiteY3" fmla="*/ 2061069 h 2061069"/>
                <a:gd name="connsiteX4" fmla="*/ 374090 w 1848048"/>
                <a:gd name="connsiteY4" fmla="*/ 0 h 2061069"/>
                <a:gd name="connsiteX0" fmla="*/ 374090 w 2161947"/>
                <a:gd name="connsiteY0" fmla="*/ 0 h 2061069"/>
                <a:gd name="connsiteX1" fmla="*/ 1848048 w 2161947"/>
                <a:gd name="connsiteY1" fmla="*/ 0 h 2061069"/>
                <a:gd name="connsiteX2" fmla="*/ 2161947 w 2161947"/>
                <a:gd name="connsiteY2" fmla="*/ 2006479 h 2061069"/>
                <a:gd name="connsiteX3" fmla="*/ 346794 w 2161947"/>
                <a:gd name="connsiteY3" fmla="*/ 2061069 h 2061069"/>
                <a:gd name="connsiteX4" fmla="*/ 374090 w 2161947"/>
                <a:gd name="connsiteY4" fmla="*/ 0 h 2061069"/>
                <a:gd name="connsiteX0" fmla="*/ 374090 w 2478182"/>
                <a:gd name="connsiteY0" fmla="*/ 0 h 2061069"/>
                <a:gd name="connsiteX1" fmla="*/ 1848048 w 2478182"/>
                <a:gd name="connsiteY1" fmla="*/ 0 h 2061069"/>
                <a:gd name="connsiteX2" fmla="*/ 2161947 w 2478182"/>
                <a:gd name="connsiteY2" fmla="*/ 2006479 h 2061069"/>
                <a:gd name="connsiteX3" fmla="*/ 346794 w 2478182"/>
                <a:gd name="connsiteY3" fmla="*/ 2061069 h 2061069"/>
                <a:gd name="connsiteX4" fmla="*/ 374090 w 2478182"/>
                <a:gd name="connsiteY4" fmla="*/ 0 h 2061069"/>
                <a:gd name="connsiteX0" fmla="*/ 374090 w 2495151"/>
                <a:gd name="connsiteY0" fmla="*/ 0 h 2061069"/>
                <a:gd name="connsiteX1" fmla="*/ 1848048 w 2495151"/>
                <a:gd name="connsiteY1" fmla="*/ 0 h 2061069"/>
                <a:gd name="connsiteX2" fmla="*/ 2161947 w 2495151"/>
                <a:gd name="connsiteY2" fmla="*/ 2006479 h 2061069"/>
                <a:gd name="connsiteX3" fmla="*/ 346794 w 2495151"/>
                <a:gd name="connsiteY3" fmla="*/ 2061069 h 2061069"/>
                <a:gd name="connsiteX4" fmla="*/ 374090 w 2495151"/>
                <a:gd name="connsiteY4" fmla="*/ 0 h 2061069"/>
                <a:gd name="connsiteX0" fmla="*/ 374090 w 2387407"/>
                <a:gd name="connsiteY0" fmla="*/ 0 h 2061069"/>
                <a:gd name="connsiteX1" fmla="*/ 1848048 w 2387407"/>
                <a:gd name="connsiteY1" fmla="*/ 0 h 2061069"/>
                <a:gd name="connsiteX2" fmla="*/ 2161947 w 2387407"/>
                <a:gd name="connsiteY2" fmla="*/ 2006479 h 2061069"/>
                <a:gd name="connsiteX3" fmla="*/ 346794 w 2387407"/>
                <a:gd name="connsiteY3" fmla="*/ 2061069 h 2061069"/>
                <a:gd name="connsiteX4" fmla="*/ 374090 w 2387407"/>
                <a:gd name="connsiteY4" fmla="*/ 0 h 2061069"/>
                <a:gd name="connsiteX0" fmla="*/ 374090 w 2411269"/>
                <a:gd name="connsiteY0" fmla="*/ 0 h 2061069"/>
                <a:gd name="connsiteX1" fmla="*/ 1848048 w 2411269"/>
                <a:gd name="connsiteY1" fmla="*/ 0 h 2061069"/>
                <a:gd name="connsiteX2" fmla="*/ 2161947 w 2411269"/>
                <a:gd name="connsiteY2" fmla="*/ 2006479 h 2061069"/>
                <a:gd name="connsiteX3" fmla="*/ 346794 w 2411269"/>
                <a:gd name="connsiteY3" fmla="*/ 2061069 h 2061069"/>
                <a:gd name="connsiteX4" fmla="*/ 374090 w 2411269"/>
                <a:gd name="connsiteY4" fmla="*/ 0 h 2061069"/>
                <a:gd name="connsiteX0" fmla="*/ 374090 w 2411269"/>
                <a:gd name="connsiteY0" fmla="*/ 0 h 2123061"/>
                <a:gd name="connsiteX1" fmla="*/ 1848048 w 2411269"/>
                <a:gd name="connsiteY1" fmla="*/ 0 h 2123061"/>
                <a:gd name="connsiteX2" fmla="*/ 2161947 w 2411269"/>
                <a:gd name="connsiteY2" fmla="*/ 2006479 h 2123061"/>
                <a:gd name="connsiteX3" fmla="*/ 346794 w 2411269"/>
                <a:gd name="connsiteY3" fmla="*/ 2061069 h 2123061"/>
                <a:gd name="connsiteX4" fmla="*/ 374090 w 2411269"/>
                <a:gd name="connsiteY4" fmla="*/ 0 h 2123061"/>
                <a:gd name="connsiteX0" fmla="*/ 374090 w 2411269"/>
                <a:gd name="connsiteY0" fmla="*/ 0 h 2153030"/>
                <a:gd name="connsiteX1" fmla="*/ 1848048 w 2411269"/>
                <a:gd name="connsiteY1" fmla="*/ 0 h 2153030"/>
                <a:gd name="connsiteX2" fmla="*/ 2161947 w 2411269"/>
                <a:gd name="connsiteY2" fmla="*/ 2006479 h 2153030"/>
                <a:gd name="connsiteX3" fmla="*/ 346794 w 2411269"/>
                <a:gd name="connsiteY3" fmla="*/ 2061069 h 2153030"/>
                <a:gd name="connsiteX4" fmla="*/ 374090 w 2411269"/>
                <a:gd name="connsiteY4" fmla="*/ 0 h 2153030"/>
                <a:gd name="connsiteX0" fmla="*/ 374090 w 2411269"/>
                <a:gd name="connsiteY0" fmla="*/ 0 h 2184716"/>
                <a:gd name="connsiteX1" fmla="*/ 1848048 w 2411269"/>
                <a:gd name="connsiteY1" fmla="*/ 0 h 2184716"/>
                <a:gd name="connsiteX2" fmla="*/ 2161947 w 2411269"/>
                <a:gd name="connsiteY2" fmla="*/ 2006479 h 2184716"/>
                <a:gd name="connsiteX3" fmla="*/ 346794 w 2411269"/>
                <a:gd name="connsiteY3" fmla="*/ 2061069 h 2184716"/>
                <a:gd name="connsiteX4" fmla="*/ 374090 w 2411269"/>
                <a:gd name="connsiteY4" fmla="*/ 0 h 218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269" h="2184716">
                  <a:moveTo>
                    <a:pt x="374090" y="0"/>
                  </a:moveTo>
                  <a:lnTo>
                    <a:pt x="1848048" y="0"/>
                  </a:lnTo>
                  <a:cubicBezTo>
                    <a:pt x="2048215" y="259393"/>
                    <a:pt x="2794293" y="1446835"/>
                    <a:pt x="2161947" y="2006479"/>
                  </a:cubicBezTo>
                  <a:cubicBezTo>
                    <a:pt x="1625135" y="2161153"/>
                    <a:pt x="1006436" y="2288532"/>
                    <a:pt x="346794" y="2061069"/>
                  </a:cubicBezTo>
                  <a:cubicBezTo>
                    <a:pt x="-381086" y="1537819"/>
                    <a:pt x="242161" y="523249"/>
                    <a:pt x="374090" y="0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28C09-BAAB-8B38-A90C-EB071DE21F89}"/>
                </a:ext>
              </a:extLst>
            </p:cNvPr>
            <p:cNvSpPr/>
            <p:nvPr/>
          </p:nvSpPr>
          <p:spPr>
            <a:xfrm>
              <a:off x="4993829" y="3944204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7">
              <a:extLst>
                <a:ext uri="{FF2B5EF4-FFF2-40B4-BE49-F238E27FC236}">
                  <a16:creationId xmlns:a16="http://schemas.microsoft.com/office/drawing/2014/main" id="{6246C3AA-CDDD-EB71-25C1-F0939C3CE8AE}"/>
                </a:ext>
              </a:extLst>
            </p:cNvPr>
            <p:cNvSpPr/>
            <p:nvPr/>
          </p:nvSpPr>
          <p:spPr>
            <a:xfrm flipH="1">
              <a:off x="6480003" y="3930007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21">
              <a:extLst>
                <a:ext uri="{FF2B5EF4-FFF2-40B4-BE49-F238E27FC236}">
                  <a16:creationId xmlns:a16="http://schemas.microsoft.com/office/drawing/2014/main" id="{A848DB2A-6D47-73D9-A744-6F694CD55177}"/>
                </a:ext>
              </a:extLst>
            </p:cNvPr>
            <p:cNvSpPr/>
            <p:nvPr/>
          </p:nvSpPr>
          <p:spPr>
            <a:xfrm>
              <a:off x="6184165" y="4112282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21">
              <a:extLst>
                <a:ext uri="{FF2B5EF4-FFF2-40B4-BE49-F238E27FC236}">
                  <a16:creationId xmlns:a16="http://schemas.microsoft.com/office/drawing/2014/main" id="{EE782471-9C4F-9D82-B01F-CBA888E43F4E}"/>
                </a:ext>
              </a:extLst>
            </p:cNvPr>
            <p:cNvSpPr/>
            <p:nvPr/>
          </p:nvSpPr>
          <p:spPr>
            <a:xfrm flipH="1">
              <a:off x="5321184" y="4163306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070204F-0957-FBE2-8256-97DF8189D444}"/>
                </a:ext>
              </a:extLst>
            </p:cNvPr>
            <p:cNvSpPr/>
            <p:nvPr/>
          </p:nvSpPr>
          <p:spPr>
            <a:xfrm>
              <a:off x="4601136" y="1739961"/>
              <a:ext cx="3070132" cy="2727324"/>
            </a:xfrm>
            <a:custGeom>
              <a:avLst/>
              <a:gdLst>
                <a:gd name="connsiteX0" fmla="*/ 0 w 1596788"/>
                <a:gd name="connsiteY0" fmla="*/ 0 h 1504666"/>
                <a:gd name="connsiteX1" fmla="*/ 1596788 w 1596788"/>
                <a:gd name="connsiteY1" fmla="*/ 0 h 1504666"/>
                <a:gd name="connsiteX2" fmla="*/ 1596788 w 1596788"/>
                <a:gd name="connsiteY2" fmla="*/ 1504666 h 1504666"/>
                <a:gd name="connsiteX3" fmla="*/ 0 w 1596788"/>
                <a:gd name="connsiteY3" fmla="*/ 1504666 h 1504666"/>
                <a:gd name="connsiteX4" fmla="*/ 0 w 1596788"/>
                <a:gd name="connsiteY4" fmla="*/ 0 h 1504666"/>
                <a:gd name="connsiteX0" fmla="*/ 0 w 2115403"/>
                <a:gd name="connsiteY0" fmla="*/ 259307 h 1504666"/>
                <a:gd name="connsiteX1" fmla="*/ 2115403 w 2115403"/>
                <a:gd name="connsiteY1" fmla="*/ 0 h 1504666"/>
                <a:gd name="connsiteX2" fmla="*/ 2115403 w 2115403"/>
                <a:gd name="connsiteY2" fmla="*/ 1504666 h 1504666"/>
                <a:gd name="connsiteX3" fmla="*/ 518615 w 2115403"/>
                <a:gd name="connsiteY3" fmla="*/ 1504666 h 1504666"/>
                <a:gd name="connsiteX4" fmla="*/ 0 w 2115403"/>
                <a:gd name="connsiteY4" fmla="*/ 259307 h 1504666"/>
                <a:gd name="connsiteX0" fmla="*/ 0 w 2661314"/>
                <a:gd name="connsiteY0" fmla="*/ 40943 h 1286302"/>
                <a:gd name="connsiteX1" fmla="*/ 2661314 w 2661314"/>
                <a:gd name="connsiteY1" fmla="*/ 0 h 1286302"/>
                <a:gd name="connsiteX2" fmla="*/ 2115403 w 2661314"/>
                <a:gd name="connsiteY2" fmla="*/ 1286302 h 1286302"/>
                <a:gd name="connsiteX3" fmla="*/ 518615 w 2661314"/>
                <a:gd name="connsiteY3" fmla="*/ 1286302 h 1286302"/>
                <a:gd name="connsiteX4" fmla="*/ 0 w 2661314"/>
                <a:gd name="connsiteY4" fmla="*/ 40943 h 1286302"/>
                <a:gd name="connsiteX0" fmla="*/ 0 w 2661314"/>
                <a:gd name="connsiteY0" fmla="*/ 1107042 h 2352401"/>
                <a:gd name="connsiteX1" fmla="*/ 2661314 w 2661314"/>
                <a:gd name="connsiteY1" fmla="*/ 1066099 h 2352401"/>
                <a:gd name="connsiteX2" fmla="*/ 2115403 w 2661314"/>
                <a:gd name="connsiteY2" fmla="*/ 2352401 h 2352401"/>
                <a:gd name="connsiteX3" fmla="*/ 518615 w 2661314"/>
                <a:gd name="connsiteY3" fmla="*/ 2352401 h 2352401"/>
                <a:gd name="connsiteX4" fmla="*/ 0 w 2661314"/>
                <a:gd name="connsiteY4" fmla="*/ 1107042 h 2352401"/>
                <a:gd name="connsiteX0" fmla="*/ 0 w 2661314"/>
                <a:gd name="connsiteY0" fmla="*/ 1426262 h 2671621"/>
                <a:gd name="connsiteX1" fmla="*/ 2661314 w 2661314"/>
                <a:gd name="connsiteY1" fmla="*/ 1385319 h 2671621"/>
                <a:gd name="connsiteX2" fmla="*/ 2115403 w 2661314"/>
                <a:gd name="connsiteY2" fmla="*/ 2671621 h 2671621"/>
                <a:gd name="connsiteX3" fmla="*/ 518615 w 2661314"/>
                <a:gd name="connsiteY3" fmla="*/ 2671621 h 2671621"/>
                <a:gd name="connsiteX4" fmla="*/ 0 w 2661314"/>
                <a:gd name="connsiteY4" fmla="*/ 1426262 h 2671621"/>
                <a:gd name="connsiteX0" fmla="*/ 0 w 2661314"/>
                <a:gd name="connsiteY0" fmla="*/ 1385819 h 2631178"/>
                <a:gd name="connsiteX1" fmla="*/ 2661314 w 2661314"/>
                <a:gd name="connsiteY1" fmla="*/ 1344876 h 2631178"/>
                <a:gd name="connsiteX2" fmla="*/ 2115403 w 2661314"/>
                <a:gd name="connsiteY2" fmla="*/ 2631178 h 2631178"/>
                <a:gd name="connsiteX3" fmla="*/ 518615 w 2661314"/>
                <a:gd name="connsiteY3" fmla="*/ 2631178 h 2631178"/>
                <a:gd name="connsiteX4" fmla="*/ 0 w 2661314"/>
                <a:gd name="connsiteY4" fmla="*/ 1385819 h 2631178"/>
                <a:gd name="connsiteX0" fmla="*/ 246 w 2661560"/>
                <a:gd name="connsiteY0" fmla="*/ 1385819 h 2631178"/>
                <a:gd name="connsiteX1" fmla="*/ 2661560 w 2661560"/>
                <a:gd name="connsiteY1" fmla="*/ 1344876 h 2631178"/>
                <a:gd name="connsiteX2" fmla="*/ 2115649 w 2661560"/>
                <a:gd name="connsiteY2" fmla="*/ 2631178 h 2631178"/>
                <a:gd name="connsiteX3" fmla="*/ 518861 w 2661560"/>
                <a:gd name="connsiteY3" fmla="*/ 2631178 h 2631178"/>
                <a:gd name="connsiteX4" fmla="*/ 246 w 2661560"/>
                <a:gd name="connsiteY4" fmla="*/ 1385819 h 2631178"/>
                <a:gd name="connsiteX0" fmla="*/ 249 w 2661563"/>
                <a:gd name="connsiteY0" fmla="*/ 1351282 h 2596641"/>
                <a:gd name="connsiteX1" fmla="*/ 2661563 w 2661563"/>
                <a:gd name="connsiteY1" fmla="*/ 1310339 h 2596641"/>
                <a:gd name="connsiteX2" fmla="*/ 2115652 w 2661563"/>
                <a:gd name="connsiteY2" fmla="*/ 2596641 h 2596641"/>
                <a:gd name="connsiteX3" fmla="*/ 518864 w 2661563"/>
                <a:gd name="connsiteY3" fmla="*/ 2596641 h 2596641"/>
                <a:gd name="connsiteX4" fmla="*/ 249 w 2661563"/>
                <a:gd name="connsiteY4" fmla="*/ 1351282 h 2596641"/>
                <a:gd name="connsiteX0" fmla="*/ 249 w 2661563"/>
                <a:gd name="connsiteY0" fmla="*/ 1368456 h 2613815"/>
                <a:gd name="connsiteX1" fmla="*/ 2661563 w 2661563"/>
                <a:gd name="connsiteY1" fmla="*/ 1327513 h 2613815"/>
                <a:gd name="connsiteX2" fmla="*/ 2115652 w 2661563"/>
                <a:gd name="connsiteY2" fmla="*/ 2613815 h 2613815"/>
                <a:gd name="connsiteX3" fmla="*/ 518864 w 2661563"/>
                <a:gd name="connsiteY3" fmla="*/ 2613815 h 2613815"/>
                <a:gd name="connsiteX4" fmla="*/ 249 w 2661563"/>
                <a:gd name="connsiteY4" fmla="*/ 1368456 h 2613815"/>
                <a:gd name="connsiteX0" fmla="*/ 249 w 2734775"/>
                <a:gd name="connsiteY0" fmla="*/ 1368456 h 2613815"/>
                <a:gd name="connsiteX1" fmla="*/ 2661563 w 2734775"/>
                <a:gd name="connsiteY1" fmla="*/ 1327513 h 2613815"/>
                <a:gd name="connsiteX2" fmla="*/ 2115652 w 2734775"/>
                <a:gd name="connsiteY2" fmla="*/ 2613815 h 2613815"/>
                <a:gd name="connsiteX3" fmla="*/ 518864 w 2734775"/>
                <a:gd name="connsiteY3" fmla="*/ 2613815 h 2613815"/>
                <a:gd name="connsiteX4" fmla="*/ 249 w 2734775"/>
                <a:gd name="connsiteY4" fmla="*/ 1368456 h 2613815"/>
                <a:gd name="connsiteX0" fmla="*/ 249 w 2872189"/>
                <a:gd name="connsiteY0" fmla="*/ 1368456 h 2613815"/>
                <a:gd name="connsiteX1" fmla="*/ 2661563 w 2872189"/>
                <a:gd name="connsiteY1" fmla="*/ 1327513 h 2613815"/>
                <a:gd name="connsiteX2" fmla="*/ 2115652 w 2872189"/>
                <a:gd name="connsiteY2" fmla="*/ 2613815 h 2613815"/>
                <a:gd name="connsiteX3" fmla="*/ 518864 w 2872189"/>
                <a:gd name="connsiteY3" fmla="*/ 2613815 h 2613815"/>
                <a:gd name="connsiteX4" fmla="*/ 249 w 2872189"/>
                <a:gd name="connsiteY4" fmla="*/ 1368456 h 2613815"/>
                <a:gd name="connsiteX0" fmla="*/ 159967 w 3031907"/>
                <a:gd name="connsiteY0" fmla="*/ 1368456 h 2613815"/>
                <a:gd name="connsiteX1" fmla="*/ 2821281 w 3031907"/>
                <a:gd name="connsiteY1" fmla="*/ 1327513 h 2613815"/>
                <a:gd name="connsiteX2" fmla="*/ 2275370 w 3031907"/>
                <a:gd name="connsiteY2" fmla="*/ 2613815 h 2613815"/>
                <a:gd name="connsiteX3" fmla="*/ 678582 w 3031907"/>
                <a:gd name="connsiteY3" fmla="*/ 2613815 h 2613815"/>
                <a:gd name="connsiteX4" fmla="*/ 159967 w 3031907"/>
                <a:gd name="connsiteY4" fmla="*/ 1368456 h 2613815"/>
                <a:gd name="connsiteX0" fmla="*/ 198192 w 3070132"/>
                <a:gd name="connsiteY0" fmla="*/ 1368456 h 2613815"/>
                <a:gd name="connsiteX1" fmla="*/ 2859506 w 3070132"/>
                <a:gd name="connsiteY1" fmla="*/ 1327513 h 2613815"/>
                <a:gd name="connsiteX2" fmla="*/ 2313595 w 3070132"/>
                <a:gd name="connsiteY2" fmla="*/ 2613815 h 2613815"/>
                <a:gd name="connsiteX3" fmla="*/ 716807 w 3070132"/>
                <a:gd name="connsiteY3" fmla="*/ 2613815 h 2613815"/>
                <a:gd name="connsiteX4" fmla="*/ 198192 w 3070132"/>
                <a:gd name="connsiteY4" fmla="*/ 1368456 h 2613815"/>
                <a:gd name="connsiteX0" fmla="*/ 198192 w 3070132"/>
                <a:gd name="connsiteY0" fmla="*/ 1368456 h 2692668"/>
                <a:gd name="connsiteX1" fmla="*/ 2859506 w 3070132"/>
                <a:gd name="connsiteY1" fmla="*/ 1327513 h 2692668"/>
                <a:gd name="connsiteX2" fmla="*/ 2313595 w 3070132"/>
                <a:gd name="connsiteY2" fmla="*/ 2613815 h 2692668"/>
                <a:gd name="connsiteX3" fmla="*/ 716807 w 3070132"/>
                <a:gd name="connsiteY3" fmla="*/ 2613815 h 2692668"/>
                <a:gd name="connsiteX4" fmla="*/ 198192 w 3070132"/>
                <a:gd name="connsiteY4" fmla="*/ 1368456 h 2692668"/>
                <a:gd name="connsiteX0" fmla="*/ 198192 w 3070132"/>
                <a:gd name="connsiteY0" fmla="*/ 1368456 h 2727324"/>
                <a:gd name="connsiteX1" fmla="*/ 2859506 w 3070132"/>
                <a:gd name="connsiteY1" fmla="*/ 1327513 h 2727324"/>
                <a:gd name="connsiteX2" fmla="*/ 2313595 w 3070132"/>
                <a:gd name="connsiteY2" fmla="*/ 2613815 h 2727324"/>
                <a:gd name="connsiteX3" fmla="*/ 716807 w 3070132"/>
                <a:gd name="connsiteY3" fmla="*/ 2613815 h 2727324"/>
                <a:gd name="connsiteX4" fmla="*/ 198192 w 3070132"/>
                <a:gd name="connsiteY4" fmla="*/ 1368456 h 2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132" h="2727324">
                  <a:moveTo>
                    <a:pt x="198192" y="1368456"/>
                  </a:moveTo>
                  <a:cubicBezTo>
                    <a:pt x="170897" y="85567"/>
                    <a:pt x="2395481" y="-910720"/>
                    <a:pt x="2859506" y="1327513"/>
                  </a:cubicBezTo>
                  <a:cubicBezTo>
                    <a:pt x="3046026" y="1647098"/>
                    <a:pt x="3409965" y="2266935"/>
                    <a:pt x="2313595" y="2613815"/>
                  </a:cubicBezTo>
                  <a:cubicBezTo>
                    <a:pt x="1726741" y="2736645"/>
                    <a:pt x="1358252" y="2791236"/>
                    <a:pt x="716807" y="2613815"/>
                  </a:cubicBezTo>
                  <a:cubicBezTo>
                    <a:pt x="270980" y="2471650"/>
                    <a:pt x="-311324" y="2138418"/>
                    <a:pt x="198192" y="1368456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DF88D0A-0B2A-7221-C839-094C3FC5F986}"/>
                </a:ext>
              </a:extLst>
            </p:cNvPr>
            <p:cNvGrpSpPr/>
            <p:nvPr/>
          </p:nvGrpSpPr>
          <p:grpSpPr>
            <a:xfrm>
              <a:off x="5094397" y="2766080"/>
              <a:ext cx="644512" cy="825561"/>
              <a:chOff x="5094265" y="2794186"/>
              <a:chExt cx="644512" cy="825561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C685A3F-7C73-909C-B8B3-351783822F42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A979A49-76E8-9F58-2D11-FAC4E5E60A0A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92FD6A2-FD88-1634-F844-53C8A1A55061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C87E134-0AAB-BB7A-32FB-3C8E26F4DB34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E0CD14E-6308-C348-B697-0040249E1365}"/>
                </a:ext>
              </a:extLst>
            </p:cNvPr>
            <p:cNvGrpSpPr/>
            <p:nvPr/>
          </p:nvGrpSpPr>
          <p:grpSpPr>
            <a:xfrm flipH="1">
              <a:off x="6458458" y="2802343"/>
              <a:ext cx="644512" cy="825561"/>
              <a:chOff x="5094265" y="2794186"/>
              <a:chExt cx="644512" cy="825561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256663A-7F64-FA5F-A2A6-589EFAFE9A8F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75F1CD3-A400-FD63-054C-290233ED1356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20735BD-5559-99B7-D3DD-A8F262C6EE45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AF114BC-6CF4-8422-B16D-8C84FB7CCA24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01170791-56FA-CC2E-3E4D-216CA9021DAF}"/>
                </a:ext>
              </a:extLst>
            </p:cNvPr>
            <p:cNvGrpSpPr/>
            <p:nvPr/>
          </p:nvGrpSpPr>
          <p:grpSpPr>
            <a:xfrm>
              <a:off x="5593554" y="3765551"/>
              <a:ext cx="513206" cy="243656"/>
              <a:chOff x="5593554" y="3765551"/>
              <a:chExt cx="513206" cy="24365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80770D1-462E-931F-7227-BAF76F35764A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944D0C4-7F45-F28E-797F-C690FD565622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100A75-7BA0-5623-9A05-046A859A8B3D}"/>
                </a:ext>
              </a:extLst>
            </p:cNvPr>
            <p:cNvSpPr/>
            <p:nvPr/>
          </p:nvSpPr>
          <p:spPr>
            <a:xfrm>
              <a:off x="6358128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70D493D-1DC2-A3A6-ADD2-AD2DB42482DD}"/>
                </a:ext>
              </a:extLst>
            </p:cNvPr>
            <p:cNvSpPr/>
            <p:nvPr/>
          </p:nvSpPr>
          <p:spPr>
            <a:xfrm>
              <a:off x="5813946" y="1473701"/>
              <a:ext cx="644512" cy="532520"/>
            </a:xfrm>
            <a:custGeom>
              <a:avLst/>
              <a:gdLst>
                <a:gd name="connsiteX0" fmla="*/ 0 w 644512"/>
                <a:gd name="connsiteY0" fmla="*/ 477929 h 532520"/>
                <a:gd name="connsiteX1" fmla="*/ 122830 w 644512"/>
                <a:gd name="connsiteY1" fmla="*/ 327803 h 532520"/>
                <a:gd name="connsiteX2" fmla="*/ 464024 w 644512"/>
                <a:gd name="connsiteY2" fmla="*/ 257 h 532520"/>
                <a:gd name="connsiteX3" fmla="*/ 450376 w 644512"/>
                <a:gd name="connsiteY3" fmla="*/ 273212 h 532520"/>
                <a:gd name="connsiteX4" fmla="*/ 641445 w 644512"/>
                <a:gd name="connsiteY4" fmla="*/ 286860 h 532520"/>
                <a:gd name="connsiteX5" fmla="*/ 573206 w 644512"/>
                <a:gd name="connsiteY5" fmla="*/ 532520 h 532520"/>
                <a:gd name="connsiteX6" fmla="*/ 573206 w 644512"/>
                <a:gd name="connsiteY6" fmla="*/ 532520 h 5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12" h="532520">
                  <a:moveTo>
                    <a:pt x="0" y="477929"/>
                  </a:moveTo>
                  <a:cubicBezTo>
                    <a:pt x="22746" y="442672"/>
                    <a:pt x="45493" y="407415"/>
                    <a:pt x="122830" y="327803"/>
                  </a:cubicBezTo>
                  <a:cubicBezTo>
                    <a:pt x="200167" y="248191"/>
                    <a:pt x="409433" y="9355"/>
                    <a:pt x="464024" y="257"/>
                  </a:cubicBezTo>
                  <a:cubicBezTo>
                    <a:pt x="518615" y="-8841"/>
                    <a:pt x="420806" y="225445"/>
                    <a:pt x="450376" y="273212"/>
                  </a:cubicBezTo>
                  <a:cubicBezTo>
                    <a:pt x="479946" y="320979"/>
                    <a:pt x="620973" y="243642"/>
                    <a:pt x="641445" y="286860"/>
                  </a:cubicBezTo>
                  <a:cubicBezTo>
                    <a:pt x="661917" y="330078"/>
                    <a:pt x="573206" y="532520"/>
                    <a:pt x="573206" y="532520"/>
                  </a:cubicBezTo>
                  <a:lnTo>
                    <a:pt x="573206" y="532520"/>
                  </a:lnTo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7F28FC7-CC57-218C-2DAA-43FAB3E1C85A}"/>
                </a:ext>
              </a:extLst>
            </p:cNvPr>
            <p:cNvGrpSpPr/>
            <p:nvPr/>
          </p:nvGrpSpPr>
          <p:grpSpPr>
            <a:xfrm flipH="1">
              <a:off x="6101332" y="3764879"/>
              <a:ext cx="513206" cy="243656"/>
              <a:chOff x="5593554" y="3765551"/>
              <a:chExt cx="513206" cy="243656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491E04E-C3A0-DC22-C89A-0C730267E663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91FA144-F033-7804-E05D-0A9ABA2585FB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13B0D7-0F16-A251-C857-14A82003E736}"/>
                </a:ext>
              </a:extLst>
            </p:cNvPr>
            <p:cNvSpPr/>
            <p:nvPr/>
          </p:nvSpPr>
          <p:spPr>
            <a:xfrm>
              <a:off x="5862530" y="3525847"/>
              <a:ext cx="495598" cy="262098"/>
            </a:xfrm>
            <a:custGeom>
              <a:avLst/>
              <a:gdLst>
                <a:gd name="connsiteX0" fmla="*/ 0 w 644511"/>
                <a:gd name="connsiteY0" fmla="*/ 193719 h 387437"/>
                <a:gd name="connsiteX1" fmla="*/ 322256 w 644511"/>
                <a:gd name="connsiteY1" fmla="*/ 0 h 387437"/>
                <a:gd name="connsiteX2" fmla="*/ 644512 w 644511"/>
                <a:gd name="connsiteY2" fmla="*/ 193719 h 387437"/>
                <a:gd name="connsiteX3" fmla="*/ 322256 w 644511"/>
                <a:gd name="connsiteY3" fmla="*/ 387438 h 387437"/>
                <a:gd name="connsiteX4" fmla="*/ 0 w 644511"/>
                <a:gd name="connsiteY4" fmla="*/ 193719 h 387437"/>
                <a:gd name="connsiteX0" fmla="*/ 0 w 653469"/>
                <a:gd name="connsiteY0" fmla="*/ 24215 h 217934"/>
                <a:gd name="connsiteX1" fmla="*/ 644512 w 653469"/>
                <a:gd name="connsiteY1" fmla="*/ 24215 h 217934"/>
                <a:gd name="connsiteX2" fmla="*/ 322256 w 653469"/>
                <a:gd name="connsiteY2" fmla="*/ 217934 h 217934"/>
                <a:gd name="connsiteX3" fmla="*/ 0 w 653469"/>
                <a:gd name="connsiteY3" fmla="*/ 24215 h 217934"/>
                <a:gd name="connsiteX0" fmla="*/ 0 w 653469"/>
                <a:gd name="connsiteY0" fmla="*/ 58996 h 252715"/>
                <a:gd name="connsiteX1" fmla="*/ 644512 w 653469"/>
                <a:gd name="connsiteY1" fmla="*/ 58996 h 252715"/>
                <a:gd name="connsiteX2" fmla="*/ 322256 w 653469"/>
                <a:gd name="connsiteY2" fmla="*/ 252715 h 252715"/>
                <a:gd name="connsiteX3" fmla="*/ 0 w 653469"/>
                <a:gd name="connsiteY3" fmla="*/ 58996 h 252715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9440"/>
                <a:gd name="connsiteY0" fmla="*/ 68379 h 262098"/>
                <a:gd name="connsiteX1" fmla="*/ 665008 w 679440"/>
                <a:gd name="connsiteY1" fmla="*/ 68379 h 262098"/>
                <a:gd name="connsiteX2" fmla="*/ 342752 w 679440"/>
                <a:gd name="connsiteY2" fmla="*/ 262098 h 262098"/>
                <a:gd name="connsiteX3" fmla="*/ 20496 w 679440"/>
                <a:gd name="connsiteY3" fmla="*/ 68379 h 26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9440" h="262098">
                  <a:moveTo>
                    <a:pt x="20496" y="68379"/>
                  </a:moveTo>
                  <a:cubicBezTo>
                    <a:pt x="112305" y="4343"/>
                    <a:pt x="452549" y="-46457"/>
                    <a:pt x="665008" y="68379"/>
                  </a:cubicBezTo>
                  <a:cubicBezTo>
                    <a:pt x="737767" y="138765"/>
                    <a:pt x="520729" y="262098"/>
                    <a:pt x="342752" y="262098"/>
                  </a:cubicBezTo>
                  <a:cubicBezTo>
                    <a:pt x="164775" y="262098"/>
                    <a:pt x="-71313" y="132415"/>
                    <a:pt x="20496" y="68379"/>
                  </a:cubicBezTo>
                  <a:close/>
                </a:path>
              </a:pathLst>
            </a:custGeom>
            <a:solidFill>
              <a:srgbClr val="FAD4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21">
              <a:extLst>
                <a:ext uri="{FF2B5EF4-FFF2-40B4-BE49-F238E27FC236}">
                  <a16:creationId xmlns:a16="http://schemas.microsoft.com/office/drawing/2014/main" id="{C4FCF56C-542F-28D4-2999-8A17D41E1B31}"/>
                </a:ext>
              </a:extLst>
            </p:cNvPr>
            <p:cNvSpPr/>
            <p:nvPr/>
          </p:nvSpPr>
          <p:spPr>
            <a:xfrm flipH="1">
              <a:off x="5187329" y="5775860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679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52A4F976-3359-6406-4B4D-17656B372072}"/>
              </a:ext>
            </a:extLst>
          </p:cNvPr>
          <p:cNvGrpSpPr/>
          <p:nvPr/>
        </p:nvGrpSpPr>
        <p:grpSpPr>
          <a:xfrm>
            <a:off x="2368806" y="316481"/>
            <a:ext cx="3379940" cy="6178752"/>
            <a:chOff x="2368806" y="316481"/>
            <a:chExt cx="3379940" cy="6178752"/>
          </a:xfrm>
        </p:grpSpPr>
        <p:sp>
          <p:nvSpPr>
            <p:cNvPr id="15" name="Rectangle 21">
              <a:extLst>
                <a:ext uri="{FF2B5EF4-FFF2-40B4-BE49-F238E27FC236}">
                  <a16:creationId xmlns:a16="http://schemas.microsoft.com/office/drawing/2014/main" id="{270499EB-9910-D94D-6CAC-2A34C8D042C6}"/>
                </a:ext>
              </a:extLst>
            </p:cNvPr>
            <p:cNvSpPr/>
            <p:nvPr/>
          </p:nvSpPr>
          <p:spPr>
            <a:xfrm>
              <a:off x="4695593" y="5709516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DE9FA94-FED0-8F16-7A30-D2B1869ADD16}"/>
                </a:ext>
              </a:extLst>
            </p:cNvPr>
            <p:cNvSpPr/>
            <p:nvPr/>
          </p:nvSpPr>
          <p:spPr>
            <a:xfrm rot="18109060" flipH="1">
              <a:off x="4383700" y="4063079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603F78F-3AC2-6D33-011E-FEA8DDDF0139}"/>
                </a:ext>
              </a:extLst>
            </p:cNvPr>
            <p:cNvGrpSpPr/>
            <p:nvPr/>
          </p:nvGrpSpPr>
          <p:grpSpPr>
            <a:xfrm rot="19783695">
              <a:off x="3410250" y="316481"/>
              <a:ext cx="1975316" cy="2205534"/>
              <a:chOff x="6462309" y="359921"/>
              <a:chExt cx="1975316" cy="2205534"/>
            </a:xfrm>
          </p:grpSpPr>
          <p:sp>
            <p:nvSpPr>
              <p:cNvPr id="34" name="Rectangle 4">
                <a:extLst>
                  <a:ext uri="{FF2B5EF4-FFF2-40B4-BE49-F238E27FC236}">
                    <a16:creationId xmlns:a16="http://schemas.microsoft.com/office/drawing/2014/main" id="{D4E9C504-B117-111B-2769-93146BDB2B09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1222145-20CB-3030-3356-67F2A0E6A4C2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06E4F37-00F9-7933-CB02-C62E84F2A1E3}"/>
                </a:ext>
              </a:extLst>
            </p:cNvPr>
            <p:cNvSpPr/>
            <p:nvPr/>
          </p:nvSpPr>
          <p:spPr>
            <a:xfrm>
              <a:off x="2592155" y="5171107"/>
              <a:ext cx="672227" cy="908450"/>
            </a:xfrm>
            <a:prstGeom prst="ellipse">
              <a:avLst/>
            </a:prstGeom>
            <a:solidFill>
              <a:srgbClr val="F8CBA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DE577EFC-F927-F17E-0EE6-F80BEED51E13}"/>
                </a:ext>
              </a:extLst>
            </p:cNvPr>
            <p:cNvSpPr/>
            <p:nvPr/>
          </p:nvSpPr>
          <p:spPr>
            <a:xfrm>
              <a:off x="2908669" y="4201771"/>
              <a:ext cx="2411269" cy="2238430"/>
            </a:xfrm>
            <a:custGeom>
              <a:avLst/>
              <a:gdLst>
                <a:gd name="connsiteX0" fmla="*/ 0 w 1473958"/>
                <a:gd name="connsiteY0" fmla="*/ 0 h 532520"/>
                <a:gd name="connsiteX1" fmla="*/ 1473958 w 1473958"/>
                <a:gd name="connsiteY1" fmla="*/ 0 h 532520"/>
                <a:gd name="connsiteX2" fmla="*/ 1473958 w 1473958"/>
                <a:gd name="connsiteY2" fmla="*/ 532520 h 532520"/>
                <a:gd name="connsiteX3" fmla="*/ 0 w 1473958"/>
                <a:gd name="connsiteY3" fmla="*/ 532520 h 532520"/>
                <a:gd name="connsiteX4" fmla="*/ 0 w 1473958"/>
                <a:gd name="connsiteY4" fmla="*/ 0 h 532520"/>
                <a:gd name="connsiteX0" fmla="*/ 27296 w 1501254"/>
                <a:gd name="connsiteY0" fmla="*/ 0 h 2061069"/>
                <a:gd name="connsiteX1" fmla="*/ 1501254 w 1501254"/>
                <a:gd name="connsiteY1" fmla="*/ 0 h 2061069"/>
                <a:gd name="connsiteX2" fmla="*/ 1501254 w 1501254"/>
                <a:gd name="connsiteY2" fmla="*/ 532520 h 2061069"/>
                <a:gd name="connsiteX3" fmla="*/ 0 w 1501254"/>
                <a:gd name="connsiteY3" fmla="*/ 2061069 h 2061069"/>
                <a:gd name="connsiteX4" fmla="*/ 27296 w 1501254"/>
                <a:gd name="connsiteY4" fmla="*/ 0 h 2061069"/>
                <a:gd name="connsiteX0" fmla="*/ 345827 w 1819785"/>
                <a:gd name="connsiteY0" fmla="*/ 0 h 2061069"/>
                <a:gd name="connsiteX1" fmla="*/ 1819785 w 1819785"/>
                <a:gd name="connsiteY1" fmla="*/ 0 h 2061069"/>
                <a:gd name="connsiteX2" fmla="*/ 1819785 w 1819785"/>
                <a:gd name="connsiteY2" fmla="*/ 532520 h 2061069"/>
                <a:gd name="connsiteX3" fmla="*/ 318531 w 1819785"/>
                <a:gd name="connsiteY3" fmla="*/ 2061069 h 2061069"/>
                <a:gd name="connsiteX4" fmla="*/ 345827 w 1819785"/>
                <a:gd name="connsiteY4" fmla="*/ 0 h 2061069"/>
                <a:gd name="connsiteX0" fmla="*/ 374090 w 1848048"/>
                <a:gd name="connsiteY0" fmla="*/ 0 h 2061069"/>
                <a:gd name="connsiteX1" fmla="*/ 1848048 w 1848048"/>
                <a:gd name="connsiteY1" fmla="*/ 0 h 2061069"/>
                <a:gd name="connsiteX2" fmla="*/ 1848048 w 1848048"/>
                <a:gd name="connsiteY2" fmla="*/ 532520 h 2061069"/>
                <a:gd name="connsiteX3" fmla="*/ 346794 w 1848048"/>
                <a:gd name="connsiteY3" fmla="*/ 2061069 h 2061069"/>
                <a:gd name="connsiteX4" fmla="*/ 374090 w 1848048"/>
                <a:gd name="connsiteY4" fmla="*/ 0 h 2061069"/>
                <a:gd name="connsiteX0" fmla="*/ 374090 w 2161947"/>
                <a:gd name="connsiteY0" fmla="*/ 0 h 2061069"/>
                <a:gd name="connsiteX1" fmla="*/ 1848048 w 2161947"/>
                <a:gd name="connsiteY1" fmla="*/ 0 h 2061069"/>
                <a:gd name="connsiteX2" fmla="*/ 2161947 w 2161947"/>
                <a:gd name="connsiteY2" fmla="*/ 2006479 h 2061069"/>
                <a:gd name="connsiteX3" fmla="*/ 346794 w 2161947"/>
                <a:gd name="connsiteY3" fmla="*/ 2061069 h 2061069"/>
                <a:gd name="connsiteX4" fmla="*/ 374090 w 2161947"/>
                <a:gd name="connsiteY4" fmla="*/ 0 h 2061069"/>
                <a:gd name="connsiteX0" fmla="*/ 374090 w 2478182"/>
                <a:gd name="connsiteY0" fmla="*/ 0 h 2061069"/>
                <a:gd name="connsiteX1" fmla="*/ 1848048 w 2478182"/>
                <a:gd name="connsiteY1" fmla="*/ 0 h 2061069"/>
                <a:gd name="connsiteX2" fmla="*/ 2161947 w 2478182"/>
                <a:gd name="connsiteY2" fmla="*/ 2006479 h 2061069"/>
                <a:gd name="connsiteX3" fmla="*/ 346794 w 2478182"/>
                <a:gd name="connsiteY3" fmla="*/ 2061069 h 2061069"/>
                <a:gd name="connsiteX4" fmla="*/ 374090 w 2478182"/>
                <a:gd name="connsiteY4" fmla="*/ 0 h 2061069"/>
                <a:gd name="connsiteX0" fmla="*/ 374090 w 2495151"/>
                <a:gd name="connsiteY0" fmla="*/ 0 h 2061069"/>
                <a:gd name="connsiteX1" fmla="*/ 1848048 w 2495151"/>
                <a:gd name="connsiteY1" fmla="*/ 0 h 2061069"/>
                <a:gd name="connsiteX2" fmla="*/ 2161947 w 2495151"/>
                <a:gd name="connsiteY2" fmla="*/ 2006479 h 2061069"/>
                <a:gd name="connsiteX3" fmla="*/ 346794 w 2495151"/>
                <a:gd name="connsiteY3" fmla="*/ 2061069 h 2061069"/>
                <a:gd name="connsiteX4" fmla="*/ 374090 w 2495151"/>
                <a:gd name="connsiteY4" fmla="*/ 0 h 2061069"/>
                <a:gd name="connsiteX0" fmla="*/ 374090 w 2387407"/>
                <a:gd name="connsiteY0" fmla="*/ 0 h 2061069"/>
                <a:gd name="connsiteX1" fmla="*/ 1848048 w 2387407"/>
                <a:gd name="connsiteY1" fmla="*/ 0 h 2061069"/>
                <a:gd name="connsiteX2" fmla="*/ 2161947 w 2387407"/>
                <a:gd name="connsiteY2" fmla="*/ 2006479 h 2061069"/>
                <a:gd name="connsiteX3" fmla="*/ 346794 w 2387407"/>
                <a:gd name="connsiteY3" fmla="*/ 2061069 h 2061069"/>
                <a:gd name="connsiteX4" fmla="*/ 374090 w 2387407"/>
                <a:gd name="connsiteY4" fmla="*/ 0 h 2061069"/>
                <a:gd name="connsiteX0" fmla="*/ 374090 w 2411269"/>
                <a:gd name="connsiteY0" fmla="*/ 0 h 2061069"/>
                <a:gd name="connsiteX1" fmla="*/ 1848048 w 2411269"/>
                <a:gd name="connsiteY1" fmla="*/ 0 h 2061069"/>
                <a:gd name="connsiteX2" fmla="*/ 2161947 w 2411269"/>
                <a:gd name="connsiteY2" fmla="*/ 2006479 h 2061069"/>
                <a:gd name="connsiteX3" fmla="*/ 346794 w 2411269"/>
                <a:gd name="connsiteY3" fmla="*/ 2061069 h 2061069"/>
                <a:gd name="connsiteX4" fmla="*/ 374090 w 2411269"/>
                <a:gd name="connsiteY4" fmla="*/ 0 h 2061069"/>
                <a:gd name="connsiteX0" fmla="*/ 374090 w 2411269"/>
                <a:gd name="connsiteY0" fmla="*/ 0 h 2123061"/>
                <a:gd name="connsiteX1" fmla="*/ 1848048 w 2411269"/>
                <a:gd name="connsiteY1" fmla="*/ 0 h 2123061"/>
                <a:gd name="connsiteX2" fmla="*/ 2161947 w 2411269"/>
                <a:gd name="connsiteY2" fmla="*/ 2006479 h 2123061"/>
                <a:gd name="connsiteX3" fmla="*/ 346794 w 2411269"/>
                <a:gd name="connsiteY3" fmla="*/ 2061069 h 2123061"/>
                <a:gd name="connsiteX4" fmla="*/ 374090 w 2411269"/>
                <a:gd name="connsiteY4" fmla="*/ 0 h 2123061"/>
                <a:gd name="connsiteX0" fmla="*/ 374090 w 2411269"/>
                <a:gd name="connsiteY0" fmla="*/ 0 h 2153030"/>
                <a:gd name="connsiteX1" fmla="*/ 1848048 w 2411269"/>
                <a:gd name="connsiteY1" fmla="*/ 0 h 2153030"/>
                <a:gd name="connsiteX2" fmla="*/ 2161947 w 2411269"/>
                <a:gd name="connsiteY2" fmla="*/ 2006479 h 2153030"/>
                <a:gd name="connsiteX3" fmla="*/ 346794 w 2411269"/>
                <a:gd name="connsiteY3" fmla="*/ 2061069 h 2153030"/>
                <a:gd name="connsiteX4" fmla="*/ 374090 w 2411269"/>
                <a:gd name="connsiteY4" fmla="*/ 0 h 2153030"/>
                <a:gd name="connsiteX0" fmla="*/ 374090 w 2411269"/>
                <a:gd name="connsiteY0" fmla="*/ 0 h 2184716"/>
                <a:gd name="connsiteX1" fmla="*/ 1848048 w 2411269"/>
                <a:gd name="connsiteY1" fmla="*/ 0 h 2184716"/>
                <a:gd name="connsiteX2" fmla="*/ 2161947 w 2411269"/>
                <a:gd name="connsiteY2" fmla="*/ 2006479 h 2184716"/>
                <a:gd name="connsiteX3" fmla="*/ 346794 w 2411269"/>
                <a:gd name="connsiteY3" fmla="*/ 2061069 h 2184716"/>
                <a:gd name="connsiteX4" fmla="*/ 374090 w 2411269"/>
                <a:gd name="connsiteY4" fmla="*/ 0 h 2184716"/>
                <a:gd name="connsiteX0" fmla="*/ 374090 w 2411269"/>
                <a:gd name="connsiteY0" fmla="*/ 0 h 2220803"/>
                <a:gd name="connsiteX1" fmla="*/ 1848048 w 2411269"/>
                <a:gd name="connsiteY1" fmla="*/ 0 h 2220803"/>
                <a:gd name="connsiteX2" fmla="*/ 2161947 w 2411269"/>
                <a:gd name="connsiteY2" fmla="*/ 2006479 h 2220803"/>
                <a:gd name="connsiteX3" fmla="*/ 346794 w 2411269"/>
                <a:gd name="connsiteY3" fmla="*/ 2061069 h 2220803"/>
                <a:gd name="connsiteX4" fmla="*/ 374090 w 2411269"/>
                <a:gd name="connsiteY4" fmla="*/ 0 h 2220803"/>
                <a:gd name="connsiteX0" fmla="*/ 374090 w 2411269"/>
                <a:gd name="connsiteY0" fmla="*/ 0 h 2246596"/>
                <a:gd name="connsiteX1" fmla="*/ 1848048 w 2411269"/>
                <a:gd name="connsiteY1" fmla="*/ 0 h 2246596"/>
                <a:gd name="connsiteX2" fmla="*/ 2161947 w 2411269"/>
                <a:gd name="connsiteY2" fmla="*/ 2006479 h 2246596"/>
                <a:gd name="connsiteX3" fmla="*/ 346794 w 2411269"/>
                <a:gd name="connsiteY3" fmla="*/ 2061069 h 2246596"/>
                <a:gd name="connsiteX4" fmla="*/ 374090 w 2411269"/>
                <a:gd name="connsiteY4" fmla="*/ 0 h 2246596"/>
                <a:gd name="connsiteX0" fmla="*/ 374090 w 2411269"/>
                <a:gd name="connsiteY0" fmla="*/ 0 h 2238430"/>
                <a:gd name="connsiteX1" fmla="*/ 1848048 w 2411269"/>
                <a:gd name="connsiteY1" fmla="*/ 0 h 2238430"/>
                <a:gd name="connsiteX2" fmla="*/ 2161947 w 2411269"/>
                <a:gd name="connsiteY2" fmla="*/ 2006479 h 2238430"/>
                <a:gd name="connsiteX3" fmla="*/ 346794 w 2411269"/>
                <a:gd name="connsiteY3" fmla="*/ 2061069 h 2238430"/>
                <a:gd name="connsiteX4" fmla="*/ 374090 w 2411269"/>
                <a:gd name="connsiteY4" fmla="*/ 0 h 223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269" h="2238430">
                  <a:moveTo>
                    <a:pt x="374090" y="0"/>
                  </a:moveTo>
                  <a:lnTo>
                    <a:pt x="1848048" y="0"/>
                  </a:lnTo>
                  <a:cubicBezTo>
                    <a:pt x="2048215" y="259393"/>
                    <a:pt x="2794293" y="1446835"/>
                    <a:pt x="2161947" y="2006479"/>
                  </a:cubicBezTo>
                  <a:cubicBezTo>
                    <a:pt x="1650535" y="2250053"/>
                    <a:pt x="1158836" y="2352032"/>
                    <a:pt x="346794" y="2061069"/>
                  </a:cubicBezTo>
                  <a:cubicBezTo>
                    <a:pt x="-381086" y="1537819"/>
                    <a:pt x="242161" y="523249"/>
                    <a:pt x="374090" y="0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D7CD17FE-ECD4-DAB2-3AA6-9E2DA89F1450}"/>
                </a:ext>
              </a:extLst>
            </p:cNvPr>
            <p:cNvSpPr/>
            <p:nvPr/>
          </p:nvSpPr>
          <p:spPr>
            <a:xfrm>
              <a:off x="3543020" y="4287670"/>
              <a:ext cx="845385" cy="1542196"/>
            </a:xfrm>
            <a:custGeom>
              <a:avLst/>
              <a:gdLst>
                <a:gd name="connsiteX0" fmla="*/ 0 w 423081"/>
                <a:gd name="connsiteY0" fmla="*/ 0 h 259306"/>
                <a:gd name="connsiteX1" fmla="*/ 423081 w 423081"/>
                <a:gd name="connsiteY1" fmla="*/ 0 h 259306"/>
                <a:gd name="connsiteX2" fmla="*/ 423081 w 423081"/>
                <a:gd name="connsiteY2" fmla="*/ 259306 h 259306"/>
                <a:gd name="connsiteX3" fmla="*/ 0 w 423081"/>
                <a:gd name="connsiteY3" fmla="*/ 259306 h 259306"/>
                <a:gd name="connsiteX4" fmla="*/ 0 w 423081"/>
                <a:gd name="connsiteY4" fmla="*/ 0 h 25930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545910"/>
                <a:gd name="connsiteY0" fmla="*/ 0 h 1542196"/>
                <a:gd name="connsiteX1" fmla="*/ 423081 w 545910"/>
                <a:gd name="connsiteY1" fmla="*/ 0 h 1542196"/>
                <a:gd name="connsiteX2" fmla="*/ 423081 w 545910"/>
                <a:gd name="connsiteY2" fmla="*/ 259306 h 1542196"/>
                <a:gd name="connsiteX3" fmla="*/ 545910 w 545910"/>
                <a:gd name="connsiteY3" fmla="*/ 1542196 h 1542196"/>
                <a:gd name="connsiteX4" fmla="*/ 0 w 545910"/>
                <a:gd name="connsiteY4" fmla="*/ 0 h 1542196"/>
                <a:gd name="connsiteX0" fmla="*/ 0 w 382136"/>
                <a:gd name="connsiteY0" fmla="*/ 54591 h 1542196"/>
                <a:gd name="connsiteX1" fmla="*/ 259307 w 382136"/>
                <a:gd name="connsiteY1" fmla="*/ 0 h 1542196"/>
                <a:gd name="connsiteX2" fmla="*/ 259307 w 382136"/>
                <a:gd name="connsiteY2" fmla="*/ 259306 h 1542196"/>
                <a:gd name="connsiteX3" fmla="*/ 382136 w 382136"/>
                <a:gd name="connsiteY3" fmla="*/ 1542196 h 1542196"/>
                <a:gd name="connsiteX4" fmla="*/ 0 w 382136"/>
                <a:gd name="connsiteY4" fmla="*/ 54591 h 1542196"/>
                <a:gd name="connsiteX0" fmla="*/ 297556 w 679692"/>
                <a:gd name="connsiteY0" fmla="*/ 54591 h 1542196"/>
                <a:gd name="connsiteX1" fmla="*/ 556863 w 679692"/>
                <a:gd name="connsiteY1" fmla="*/ 0 h 1542196"/>
                <a:gd name="connsiteX2" fmla="*/ 556863 w 679692"/>
                <a:gd name="connsiteY2" fmla="*/ 259306 h 1542196"/>
                <a:gd name="connsiteX3" fmla="*/ 679692 w 679692"/>
                <a:gd name="connsiteY3" fmla="*/ 1542196 h 1542196"/>
                <a:gd name="connsiteX4" fmla="*/ 297556 w 679692"/>
                <a:gd name="connsiteY4" fmla="*/ 54591 h 1542196"/>
                <a:gd name="connsiteX0" fmla="*/ 321641 w 621890"/>
                <a:gd name="connsiteY0" fmla="*/ 95535 h 1542196"/>
                <a:gd name="connsiteX1" fmla="*/ 499061 w 621890"/>
                <a:gd name="connsiteY1" fmla="*/ 0 h 1542196"/>
                <a:gd name="connsiteX2" fmla="*/ 499061 w 621890"/>
                <a:gd name="connsiteY2" fmla="*/ 259306 h 1542196"/>
                <a:gd name="connsiteX3" fmla="*/ 621890 w 621890"/>
                <a:gd name="connsiteY3" fmla="*/ 1542196 h 1542196"/>
                <a:gd name="connsiteX4" fmla="*/ 321641 w 621890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547163 w 669992"/>
                <a:gd name="connsiteY2" fmla="*/ 259306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69992"/>
                <a:gd name="connsiteY0" fmla="*/ 95535 h 1542196"/>
                <a:gd name="connsiteX1" fmla="*/ 547163 w 669992"/>
                <a:gd name="connsiteY1" fmla="*/ 0 h 1542196"/>
                <a:gd name="connsiteX2" fmla="*/ 424333 w 669992"/>
                <a:gd name="connsiteY2" fmla="*/ 655091 h 1542196"/>
                <a:gd name="connsiteX3" fmla="*/ 669992 w 669992"/>
                <a:gd name="connsiteY3" fmla="*/ 1542196 h 1542196"/>
                <a:gd name="connsiteX4" fmla="*/ 369743 w 669992"/>
                <a:gd name="connsiteY4" fmla="*/ 95535 h 1542196"/>
                <a:gd name="connsiteX0" fmla="*/ 369743 w 680418"/>
                <a:gd name="connsiteY0" fmla="*/ 95535 h 1542196"/>
                <a:gd name="connsiteX1" fmla="*/ 547163 w 680418"/>
                <a:gd name="connsiteY1" fmla="*/ 0 h 1542196"/>
                <a:gd name="connsiteX2" fmla="*/ 424333 w 680418"/>
                <a:gd name="connsiteY2" fmla="*/ 655091 h 1542196"/>
                <a:gd name="connsiteX3" fmla="*/ 669992 w 680418"/>
                <a:gd name="connsiteY3" fmla="*/ 1542196 h 1542196"/>
                <a:gd name="connsiteX4" fmla="*/ 369743 w 680418"/>
                <a:gd name="connsiteY4" fmla="*/ 95535 h 1542196"/>
                <a:gd name="connsiteX0" fmla="*/ 369743 w 821506"/>
                <a:gd name="connsiteY0" fmla="*/ 95535 h 1542196"/>
                <a:gd name="connsiteX1" fmla="*/ 547163 w 821506"/>
                <a:gd name="connsiteY1" fmla="*/ 0 h 1542196"/>
                <a:gd name="connsiteX2" fmla="*/ 424333 w 821506"/>
                <a:gd name="connsiteY2" fmla="*/ 655091 h 1542196"/>
                <a:gd name="connsiteX3" fmla="*/ 669992 w 821506"/>
                <a:gd name="connsiteY3" fmla="*/ 1542196 h 1542196"/>
                <a:gd name="connsiteX4" fmla="*/ 369743 w 821506"/>
                <a:gd name="connsiteY4" fmla="*/ 95535 h 1542196"/>
                <a:gd name="connsiteX0" fmla="*/ 369743 w 845385"/>
                <a:gd name="connsiteY0" fmla="*/ 95535 h 1542196"/>
                <a:gd name="connsiteX1" fmla="*/ 547163 w 845385"/>
                <a:gd name="connsiteY1" fmla="*/ 0 h 1542196"/>
                <a:gd name="connsiteX2" fmla="*/ 424333 w 845385"/>
                <a:gd name="connsiteY2" fmla="*/ 655091 h 1542196"/>
                <a:gd name="connsiteX3" fmla="*/ 669992 w 845385"/>
                <a:gd name="connsiteY3" fmla="*/ 1542196 h 1542196"/>
                <a:gd name="connsiteX4" fmla="*/ 369743 w 845385"/>
                <a:gd name="connsiteY4" fmla="*/ 95535 h 1542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5385" h="1542196">
                  <a:moveTo>
                    <a:pt x="369743" y="95535"/>
                  </a:moveTo>
                  <a:lnTo>
                    <a:pt x="547163" y="0"/>
                  </a:lnTo>
                  <a:lnTo>
                    <a:pt x="424333" y="655091"/>
                  </a:lnTo>
                  <a:cubicBezTo>
                    <a:pt x="861061" y="909849"/>
                    <a:pt x="983891" y="1328380"/>
                    <a:pt x="669992" y="1542196"/>
                  </a:cubicBezTo>
                  <a:cubicBezTo>
                    <a:pt x="105885" y="1423916"/>
                    <a:pt x="-349039" y="964442"/>
                    <a:pt x="369743" y="95535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5B201A5B-A447-D8E2-BFF3-D34EC12E9987}"/>
                </a:ext>
              </a:extLst>
            </p:cNvPr>
            <p:cNvSpPr/>
            <p:nvPr/>
          </p:nvSpPr>
          <p:spPr>
            <a:xfrm>
              <a:off x="4123614" y="4331282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1">
              <a:extLst>
                <a:ext uri="{FF2B5EF4-FFF2-40B4-BE49-F238E27FC236}">
                  <a16:creationId xmlns:a16="http://schemas.microsoft.com/office/drawing/2014/main" id="{F4CD841D-0DD1-E36D-7514-1883EAE9FA1C}"/>
                </a:ext>
              </a:extLst>
            </p:cNvPr>
            <p:cNvSpPr/>
            <p:nvPr/>
          </p:nvSpPr>
          <p:spPr>
            <a:xfrm flipH="1">
              <a:off x="3870375" y="4506772"/>
              <a:ext cx="882300" cy="485922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2300" h="485922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887292" y="414343"/>
                    <a:pt x="560362" y="604479"/>
                    <a:pt x="601732" y="375516"/>
                  </a:cubicBezTo>
                  <a:cubicBezTo>
                    <a:pt x="535275" y="576963"/>
                    <a:pt x="341819" y="4228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79F42FCB-6787-D5DB-8C7A-F2CB5A677AA6}"/>
                </a:ext>
              </a:extLst>
            </p:cNvPr>
            <p:cNvSpPr/>
            <p:nvPr/>
          </p:nvSpPr>
          <p:spPr>
            <a:xfrm>
              <a:off x="2540585" y="1958961"/>
              <a:ext cx="3070132" cy="2727324"/>
            </a:xfrm>
            <a:custGeom>
              <a:avLst/>
              <a:gdLst>
                <a:gd name="connsiteX0" fmla="*/ 0 w 1596788"/>
                <a:gd name="connsiteY0" fmla="*/ 0 h 1504666"/>
                <a:gd name="connsiteX1" fmla="*/ 1596788 w 1596788"/>
                <a:gd name="connsiteY1" fmla="*/ 0 h 1504666"/>
                <a:gd name="connsiteX2" fmla="*/ 1596788 w 1596788"/>
                <a:gd name="connsiteY2" fmla="*/ 1504666 h 1504666"/>
                <a:gd name="connsiteX3" fmla="*/ 0 w 1596788"/>
                <a:gd name="connsiteY3" fmla="*/ 1504666 h 1504666"/>
                <a:gd name="connsiteX4" fmla="*/ 0 w 1596788"/>
                <a:gd name="connsiteY4" fmla="*/ 0 h 1504666"/>
                <a:gd name="connsiteX0" fmla="*/ 0 w 2115403"/>
                <a:gd name="connsiteY0" fmla="*/ 259307 h 1504666"/>
                <a:gd name="connsiteX1" fmla="*/ 2115403 w 2115403"/>
                <a:gd name="connsiteY1" fmla="*/ 0 h 1504666"/>
                <a:gd name="connsiteX2" fmla="*/ 2115403 w 2115403"/>
                <a:gd name="connsiteY2" fmla="*/ 1504666 h 1504666"/>
                <a:gd name="connsiteX3" fmla="*/ 518615 w 2115403"/>
                <a:gd name="connsiteY3" fmla="*/ 1504666 h 1504666"/>
                <a:gd name="connsiteX4" fmla="*/ 0 w 2115403"/>
                <a:gd name="connsiteY4" fmla="*/ 259307 h 1504666"/>
                <a:gd name="connsiteX0" fmla="*/ 0 w 2661314"/>
                <a:gd name="connsiteY0" fmla="*/ 40943 h 1286302"/>
                <a:gd name="connsiteX1" fmla="*/ 2661314 w 2661314"/>
                <a:gd name="connsiteY1" fmla="*/ 0 h 1286302"/>
                <a:gd name="connsiteX2" fmla="*/ 2115403 w 2661314"/>
                <a:gd name="connsiteY2" fmla="*/ 1286302 h 1286302"/>
                <a:gd name="connsiteX3" fmla="*/ 518615 w 2661314"/>
                <a:gd name="connsiteY3" fmla="*/ 1286302 h 1286302"/>
                <a:gd name="connsiteX4" fmla="*/ 0 w 2661314"/>
                <a:gd name="connsiteY4" fmla="*/ 40943 h 1286302"/>
                <a:gd name="connsiteX0" fmla="*/ 0 w 2661314"/>
                <a:gd name="connsiteY0" fmla="*/ 1107042 h 2352401"/>
                <a:gd name="connsiteX1" fmla="*/ 2661314 w 2661314"/>
                <a:gd name="connsiteY1" fmla="*/ 1066099 h 2352401"/>
                <a:gd name="connsiteX2" fmla="*/ 2115403 w 2661314"/>
                <a:gd name="connsiteY2" fmla="*/ 2352401 h 2352401"/>
                <a:gd name="connsiteX3" fmla="*/ 518615 w 2661314"/>
                <a:gd name="connsiteY3" fmla="*/ 2352401 h 2352401"/>
                <a:gd name="connsiteX4" fmla="*/ 0 w 2661314"/>
                <a:gd name="connsiteY4" fmla="*/ 1107042 h 2352401"/>
                <a:gd name="connsiteX0" fmla="*/ 0 w 2661314"/>
                <a:gd name="connsiteY0" fmla="*/ 1426262 h 2671621"/>
                <a:gd name="connsiteX1" fmla="*/ 2661314 w 2661314"/>
                <a:gd name="connsiteY1" fmla="*/ 1385319 h 2671621"/>
                <a:gd name="connsiteX2" fmla="*/ 2115403 w 2661314"/>
                <a:gd name="connsiteY2" fmla="*/ 2671621 h 2671621"/>
                <a:gd name="connsiteX3" fmla="*/ 518615 w 2661314"/>
                <a:gd name="connsiteY3" fmla="*/ 2671621 h 2671621"/>
                <a:gd name="connsiteX4" fmla="*/ 0 w 2661314"/>
                <a:gd name="connsiteY4" fmla="*/ 1426262 h 2671621"/>
                <a:gd name="connsiteX0" fmla="*/ 0 w 2661314"/>
                <a:gd name="connsiteY0" fmla="*/ 1385819 h 2631178"/>
                <a:gd name="connsiteX1" fmla="*/ 2661314 w 2661314"/>
                <a:gd name="connsiteY1" fmla="*/ 1344876 h 2631178"/>
                <a:gd name="connsiteX2" fmla="*/ 2115403 w 2661314"/>
                <a:gd name="connsiteY2" fmla="*/ 2631178 h 2631178"/>
                <a:gd name="connsiteX3" fmla="*/ 518615 w 2661314"/>
                <a:gd name="connsiteY3" fmla="*/ 2631178 h 2631178"/>
                <a:gd name="connsiteX4" fmla="*/ 0 w 2661314"/>
                <a:gd name="connsiteY4" fmla="*/ 1385819 h 2631178"/>
                <a:gd name="connsiteX0" fmla="*/ 246 w 2661560"/>
                <a:gd name="connsiteY0" fmla="*/ 1385819 h 2631178"/>
                <a:gd name="connsiteX1" fmla="*/ 2661560 w 2661560"/>
                <a:gd name="connsiteY1" fmla="*/ 1344876 h 2631178"/>
                <a:gd name="connsiteX2" fmla="*/ 2115649 w 2661560"/>
                <a:gd name="connsiteY2" fmla="*/ 2631178 h 2631178"/>
                <a:gd name="connsiteX3" fmla="*/ 518861 w 2661560"/>
                <a:gd name="connsiteY3" fmla="*/ 2631178 h 2631178"/>
                <a:gd name="connsiteX4" fmla="*/ 246 w 2661560"/>
                <a:gd name="connsiteY4" fmla="*/ 1385819 h 2631178"/>
                <a:gd name="connsiteX0" fmla="*/ 249 w 2661563"/>
                <a:gd name="connsiteY0" fmla="*/ 1351282 h 2596641"/>
                <a:gd name="connsiteX1" fmla="*/ 2661563 w 2661563"/>
                <a:gd name="connsiteY1" fmla="*/ 1310339 h 2596641"/>
                <a:gd name="connsiteX2" fmla="*/ 2115652 w 2661563"/>
                <a:gd name="connsiteY2" fmla="*/ 2596641 h 2596641"/>
                <a:gd name="connsiteX3" fmla="*/ 518864 w 2661563"/>
                <a:gd name="connsiteY3" fmla="*/ 2596641 h 2596641"/>
                <a:gd name="connsiteX4" fmla="*/ 249 w 2661563"/>
                <a:gd name="connsiteY4" fmla="*/ 1351282 h 2596641"/>
                <a:gd name="connsiteX0" fmla="*/ 249 w 2661563"/>
                <a:gd name="connsiteY0" fmla="*/ 1368456 h 2613815"/>
                <a:gd name="connsiteX1" fmla="*/ 2661563 w 2661563"/>
                <a:gd name="connsiteY1" fmla="*/ 1327513 h 2613815"/>
                <a:gd name="connsiteX2" fmla="*/ 2115652 w 2661563"/>
                <a:gd name="connsiteY2" fmla="*/ 2613815 h 2613815"/>
                <a:gd name="connsiteX3" fmla="*/ 518864 w 2661563"/>
                <a:gd name="connsiteY3" fmla="*/ 2613815 h 2613815"/>
                <a:gd name="connsiteX4" fmla="*/ 249 w 2661563"/>
                <a:gd name="connsiteY4" fmla="*/ 1368456 h 2613815"/>
                <a:gd name="connsiteX0" fmla="*/ 249 w 2734775"/>
                <a:gd name="connsiteY0" fmla="*/ 1368456 h 2613815"/>
                <a:gd name="connsiteX1" fmla="*/ 2661563 w 2734775"/>
                <a:gd name="connsiteY1" fmla="*/ 1327513 h 2613815"/>
                <a:gd name="connsiteX2" fmla="*/ 2115652 w 2734775"/>
                <a:gd name="connsiteY2" fmla="*/ 2613815 h 2613815"/>
                <a:gd name="connsiteX3" fmla="*/ 518864 w 2734775"/>
                <a:gd name="connsiteY3" fmla="*/ 2613815 h 2613815"/>
                <a:gd name="connsiteX4" fmla="*/ 249 w 2734775"/>
                <a:gd name="connsiteY4" fmla="*/ 1368456 h 2613815"/>
                <a:gd name="connsiteX0" fmla="*/ 249 w 2872189"/>
                <a:gd name="connsiteY0" fmla="*/ 1368456 h 2613815"/>
                <a:gd name="connsiteX1" fmla="*/ 2661563 w 2872189"/>
                <a:gd name="connsiteY1" fmla="*/ 1327513 h 2613815"/>
                <a:gd name="connsiteX2" fmla="*/ 2115652 w 2872189"/>
                <a:gd name="connsiteY2" fmla="*/ 2613815 h 2613815"/>
                <a:gd name="connsiteX3" fmla="*/ 518864 w 2872189"/>
                <a:gd name="connsiteY3" fmla="*/ 2613815 h 2613815"/>
                <a:gd name="connsiteX4" fmla="*/ 249 w 2872189"/>
                <a:gd name="connsiteY4" fmla="*/ 1368456 h 2613815"/>
                <a:gd name="connsiteX0" fmla="*/ 159967 w 3031907"/>
                <a:gd name="connsiteY0" fmla="*/ 1368456 h 2613815"/>
                <a:gd name="connsiteX1" fmla="*/ 2821281 w 3031907"/>
                <a:gd name="connsiteY1" fmla="*/ 1327513 h 2613815"/>
                <a:gd name="connsiteX2" fmla="*/ 2275370 w 3031907"/>
                <a:gd name="connsiteY2" fmla="*/ 2613815 h 2613815"/>
                <a:gd name="connsiteX3" fmla="*/ 678582 w 3031907"/>
                <a:gd name="connsiteY3" fmla="*/ 2613815 h 2613815"/>
                <a:gd name="connsiteX4" fmla="*/ 159967 w 3031907"/>
                <a:gd name="connsiteY4" fmla="*/ 1368456 h 2613815"/>
                <a:gd name="connsiteX0" fmla="*/ 198192 w 3070132"/>
                <a:gd name="connsiteY0" fmla="*/ 1368456 h 2613815"/>
                <a:gd name="connsiteX1" fmla="*/ 2859506 w 3070132"/>
                <a:gd name="connsiteY1" fmla="*/ 1327513 h 2613815"/>
                <a:gd name="connsiteX2" fmla="*/ 2313595 w 3070132"/>
                <a:gd name="connsiteY2" fmla="*/ 2613815 h 2613815"/>
                <a:gd name="connsiteX3" fmla="*/ 716807 w 3070132"/>
                <a:gd name="connsiteY3" fmla="*/ 2613815 h 2613815"/>
                <a:gd name="connsiteX4" fmla="*/ 198192 w 3070132"/>
                <a:gd name="connsiteY4" fmla="*/ 1368456 h 2613815"/>
                <a:gd name="connsiteX0" fmla="*/ 198192 w 3070132"/>
                <a:gd name="connsiteY0" fmla="*/ 1368456 h 2692668"/>
                <a:gd name="connsiteX1" fmla="*/ 2859506 w 3070132"/>
                <a:gd name="connsiteY1" fmla="*/ 1327513 h 2692668"/>
                <a:gd name="connsiteX2" fmla="*/ 2313595 w 3070132"/>
                <a:gd name="connsiteY2" fmla="*/ 2613815 h 2692668"/>
                <a:gd name="connsiteX3" fmla="*/ 716807 w 3070132"/>
                <a:gd name="connsiteY3" fmla="*/ 2613815 h 2692668"/>
                <a:gd name="connsiteX4" fmla="*/ 198192 w 3070132"/>
                <a:gd name="connsiteY4" fmla="*/ 1368456 h 2692668"/>
                <a:gd name="connsiteX0" fmla="*/ 198192 w 3070132"/>
                <a:gd name="connsiteY0" fmla="*/ 1368456 h 2727324"/>
                <a:gd name="connsiteX1" fmla="*/ 2859506 w 3070132"/>
                <a:gd name="connsiteY1" fmla="*/ 1327513 h 2727324"/>
                <a:gd name="connsiteX2" fmla="*/ 2313595 w 3070132"/>
                <a:gd name="connsiteY2" fmla="*/ 2613815 h 2727324"/>
                <a:gd name="connsiteX3" fmla="*/ 716807 w 3070132"/>
                <a:gd name="connsiteY3" fmla="*/ 2613815 h 2727324"/>
                <a:gd name="connsiteX4" fmla="*/ 198192 w 3070132"/>
                <a:gd name="connsiteY4" fmla="*/ 1368456 h 2727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132" h="2727324">
                  <a:moveTo>
                    <a:pt x="198192" y="1368456"/>
                  </a:moveTo>
                  <a:cubicBezTo>
                    <a:pt x="170897" y="85567"/>
                    <a:pt x="2395481" y="-910720"/>
                    <a:pt x="2859506" y="1327513"/>
                  </a:cubicBezTo>
                  <a:cubicBezTo>
                    <a:pt x="3046026" y="1647098"/>
                    <a:pt x="3409965" y="2266935"/>
                    <a:pt x="2313595" y="2613815"/>
                  </a:cubicBezTo>
                  <a:cubicBezTo>
                    <a:pt x="1726741" y="2736645"/>
                    <a:pt x="1358252" y="2791236"/>
                    <a:pt x="716807" y="2613815"/>
                  </a:cubicBezTo>
                  <a:cubicBezTo>
                    <a:pt x="270980" y="2471650"/>
                    <a:pt x="-311324" y="2138418"/>
                    <a:pt x="198192" y="1368456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C993F2C-2DEB-3DB7-DE8F-82D0140D8030}"/>
                </a:ext>
              </a:extLst>
            </p:cNvPr>
            <p:cNvGrpSpPr/>
            <p:nvPr/>
          </p:nvGrpSpPr>
          <p:grpSpPr>
            <a:xfrm flipH="1">
              <a:off x="4397907" y="3021343"/>
              <a:ext cx="644512" cy="825561"/>
              <a:chOff x="5094265" y="2794186"/>
              <a:chExt cx="644512" cy="825561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A698E6E-7B3B-1A91-2AE1-ED16B44C10F8}"/>
                  </a:ext>
                </a:extLst>
              </p:cNvPr>
              <p:cNvSpPr/>
              <p:nvPr/>
            </p:nvSpPr>
            <p:spPr>
              <a:xfrm>
                <a:off x="5094265" y="2794186"/>
                <a:ext cx="644512" cy="82556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9E945E-BC55-0DD5-856B-8C90DC79FA17}"/>
                  </a:ext>
                </a:extLst>
              </p:cNvPr>
              <p:cNvSpPr/>
              <p:nvPr/>
            </p:nvSpPr>
            <p:spPr>
              <a:xfrm>
                <a:off x="5243180" y="2913796"/>
                <a:ext cx="495597" cy="634814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D8204E8-DB56-A2CA-0C06-3967663A5FDD}"/>
                  </a:ext>
                </a:extLst>
              </p:cNvPr>
              <p:cNvSpPr/>
              <p:nvPr/>
            </p:nvSpPr>
            <p:spPr>
              <a:xfrm rot="825293">
                <a:off x="5274057" y="2993002"/>
                <a:ext cx="247799" cy="31740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3A8C0F1-0643-F879-21ED-99104B2CC937}"/>
                  </a:ext>
                </a:extLst>
              </p:cNvPr>
              <p:cNvSpPr/>
              <p:nvPr/>
            </p:nvSpPr>
            <p:spPr>
              <a:xfrm>
                <a:off x="5295791" y="3320105"/>
                <a:ext cx="122903" cy="15742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503DB9-9528-0042-7911-02615D155775}"/>
                </a:ext>
              </a:extLst>
            </p:cNvPr>
            <p:cNvGrpSpPr/>
            <p:nvPr/>
          </p:nvGrpSpPr>
          <p:grpSpPr>
            <a:xfrm>
              <a:off x="5059468" y="3979086"/>
              <a:ext cx="513206" cy="243656"/>
              <a:chOff x="5593554" y="3765551"/>
              <a:chExt cx="513206" cy="24365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662D5A7-3B78-60E6-01C4-004368977B06}"/>
                  </a:ext>
                </a:extLst>
              </p:cNvPr>
              <p:cNvSpPr/>
              <p:nvPr/>
            </p:nvSpPr>
            <p:spPr>
              <a:xfrm>
                <a:off x="5619750" y="3765551"/>
                <a:ext cx="487010" cy="243656"/>
              </a:xfrm>
              <a:custGeom>
                <a:avLst/>
                <a:gdLst>
                  <a:gd name="connsiteX0" fmla="*/ 482600 w 482600"/>
                  <a:gd name="connsiteY0" fmla="*/ 0 h 76200"/>
                  <a:gd name="connsiteX1" fmla="*/ 0 w 482600"/>
                  <a:gd name="connsiteY1" fmla="*/ 76200 h 76200"/>
                  <a:gd name="connsiteX2" fmla="*/ 0 w 482600"/>
                  <a:gd name="connsiteY2" fmla="*/ 76200 h 76200"/>
                  <a:gd name="connsiteX0" fmla="*/ 482600 w 482600"/>
                  <a:gd name="connsiteY0" fmla="*/ 0 h 212959"/>
                  <a:gd name="connsiteX1" fmla="*/ 0 w 482600"/>
                  <a:gd name="connsiteY1" fmla="*/ 76200 h 212959"/>
                  <a:gd name="connsiteX2" fmla="*/ 0 w 482600"/>
                  <a:gd name="connsiteY2" fmla="*/ 76200 h 212959"/>
                  <a:gd name="connsiteX0" fmla="*/ 482600 w 487010"/>
                  <a:gd name="connsiteY0" fmla="*/ 0 h 243656"/>
                  <a:gd name="connsiteX1" fmla="*/ 0 w 487010"/>
                  <a:gd name="connsiteY1" fmla="*/ 76200 h 243656"/>
                  <a:gd name="connsiteX2" fmla="*/ 0 w 487010"/>
                  <a:gd name="connsiteY2" fmla="*/ 76200 h 243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010" h="243656">
                    <a:moveTo>
                      <a:pt x="482600" y="0"/>
                    </a:moveTo>
                    <a:cubicBezTo>
                      <a:pt x="518583" y="165100"/>
                      <a:pt x="332317" y="412750"/>
                      <a:pt x="0" y="76200"/>
                    </a:cubicBezTo>
                    <a:lnTo>
                      <a:pt x="0" y="762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EE81FF2-5FB2-2B2F-B114-08D1EEEF9EDD}"/>
                  </a:ext>
                </a:extLst>
              </p:cNvPr>
              <p:cNvSpPr/>
              <p:nvPr/>
            </p:nvSpPr>
            <p:spPr>
              <a:xfrm rot="5400000">
                <a:off x="5593554" y="3800465"/>
                <a:ext cx="69850" cy="69850"/>
              </a:xfrm>
              <a:custGeom>
                <a:avLst/>
                <a:gdLst>
                  <a:gd name="connsiteX0" fmla="*/ 0 w 69850"/>
                  <a:gd name="connsiteY0" fmla="*/ 0 h 69850"/>
                  <a:gd name="connsiteX1" fmla="*/ 69850 w 69850"/>
                  <a:gd name="connsiteY1" fmla="*/ 69850 h 6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9850" h="69850">
                    <a:moveTo>
                      <a:pt x="0" y="0"/>
                    </a:moveTo>
                    <a:lnTo>
                      <a:pt x="69850" y="6985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CEAB8A6-053F-28B9-E3EB-12FDD67965B4}"/>
                </a:ext>
              </a:extLst>
            </p:cNvPr>
            <p:cNvSpPr/>
            <p:nvPr/>
          </p:nvSpPr>
          <p:spPr>
            <a:xfrm>
              <a:off x="4161881" y="1799201"/>
              <a:ext cx="644512" cy="532520"/>
            </a:xfrm>
            <a:custGeom>
              <a:avLst/>
              <a:gdLst>
                <a:gd name="connsiteX0" fmla="*/ 0 w 644512"/>
                <a:gd name="connsiteY0" fmla="*/ 477929 h 532520"/>
                <a:gd name="connsiteX1" fmla="*/ 122830 w 644512"/>
                <a:gd name="connsiteY1" fmla="*/ 327803 h 532520"/>
                <a:gd name="connsiteX2" fmla="*/ 464024 w 644512"/>
                <a:gd name="connsiteY2" fmla="*/ 257 h 532520"/>
                <a:gd name="connsiteX3" fmla="*/ 450376 w 644512"/>
                <a:gd name="connsiteY3" fmla="*/ 273212 h 532520"/>
                <a:gd name="connsiteX4" fmla="*/ 641445 w 644512"/>
                <a:gd name="connsiteY4" fmla="*/ 286860 h 532520"/>
                <a:gd name="connsiteX5" fmla="*/ 573206 w 644512"/>
                <a:gd name="connsiteY5" fmla="*/ 532520 h 532520"/>
                <a:gd name="connsiteX6" fmla="*/ 573206 w 644512"/>
                <a:gd name="connsiteY6" fmla="*/ 532520 h 532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4512" h="532520">
                  <a:moveTo>
                    <a:pt x="0" y="477929"/>
                  </a:moveTo>
                  <a:cubicBezTo>
                    <a:pt x="22746" y="442672"/>
                    <a:pt x="45493" y="407415"/>
                    <a:pt x="122830" y="327803"/>
                  </a:cubicBezTo>
                  <a:cubicBezTo>
                    <a:pt x="200167" y="248191"/>
                    <a:pt x="409433" y="9355"/>
                    <a:pt x="464024" y="257"/>
                  </a:cubicBezTo>
                  <a:cubicBezTo>
                    <a:pt x="518615" y="-8841"/>
                    <a:pt x="420806" y="225445"/>
                    <a:pt x="450376" y="273212"/>
                  </a:cubicBezTo>
                  <a:cubicBezTo>
                    <a:pt x="479946" y="320979"/>
                    <a:pt x="620973" y="243642"/>
                    <a:pt x="641445" y="286860"/>
                  </a:cubicBezTo>
                  <a:cubicBezTo>
                    <a:pt x="661917" y="330078"/>
                    <a:pt x="573206" y="532520"/>
                    <a:pt x="573206" y="532520"/>
                  </a:cubicBezTo>
                  <a:lnTo>
                    <a:pt x="573206" y="532520"/>
                  </a:lnTo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8">
              <a:extLst>
                <a:ext uri="{FF2B5EF4-FFF2-40B4-BE49-F238E27FC236}">
                  <a16:creationId xmlns:a16="http://schemas.microsoft.com/office/drawing/2014/main" id="{0BCED908-8DA6-B399-45C1-0C3176BE79F4}"/>
                </a:ext>
              </a:extLst>
            </p:cNvPr>
            <p:cNvSpPr/>
            <p:nvPr/>
          </p:nvSpPr>
          <p:spPr>
            <a:xfrm rot="3332539">
              <a:off x="5466514" y="3743655"/>
              <a:ext cx="302415" cy="262048"/>
            </a:xfrm>
            <a:custGeom>
              <a:avLst/>
              <a:gdLst>
                <a:gd name="connsiteX0" fmla="*/ 0 w 644511"/>
                <a:gd name="connsiteY0" fmla="*/ 193719 h 387437"/>
                <a:gd name="connsiteX1" fmla="*/ 322256 w 644511"/>
                <a:gd name="connsiteY1" fmla="*/ 0 h 387437"/>
                <a:gd name="connsiteX2" fmla="*/ 644512 w 644511"/>
                <a:gd name="connsiteY2" fmla="*/ 193719 h 387437"/>
                <a:gd name="connsiteX3" fmla="*/ 322256 w 644511"/>
                <a:gd name="connsiteY3" fmla="*/ 387438 h 387437"/>
                <a:gd name="connsiteX4" fmla="*/ 0 w 644511"/>
                <a:gd name="connsiteY4" fmla="*/ 193719 h 387437"/>
                <a:gd name="connsiteX0" fmla="*/ 0 w 653469"/>
                <a:gd name="connsiteY0" fmla="*/ 24215 h 217934"/>
                <a:gd name="connsiteX1" fmla="*/ 644512 w 653469"/>
                <a:gd name="connsiteY1" fmla="*/ 24215 h 217934"/>
                <a:gd name="connsiteX2" fmla="*/ 322256 w 653469"/>
                <a:gd name="connsiteY2" fmla="*/ 217934 h 217934"/>
                <a:gd name="connsiteX3" fmla="*/ 0 w 653469"/>
                <a:gd name="connsiteY3" fmla="*/ 24215 h 217934"/>
                <a:gd name="connsiteX0" fmla="*/ 0 w 653469"/>
                <a:gd name="connsiteY0" fmla="*/ 58996 h 252715"/>
                <a:gd name="connsiteX1" fmla="*/ 644512 w 653469"/>
                <a:gd name="connsiteY1" fmla="*/ 58996 h 252715"/>
                <a:gd name="connsiteX2" fmla="*/ 322256 w 653469"/>
                <a:gd name="connsiteY2" fmla="*/ 252715 h 252715"/>
                <a:gd name="connsiteX3" fmla="*/ 0 w 653469"/>
                <a:gd name="connsiteY3" fmla="*/ 58996 h 252715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3965"/>
                <a:gd name="connsiteY0" fmla="*/ 68379 h 262098"/>
                <a:gd name="connsiteX1" fmla="*/ 665008 w 673965"/>
                <a:gd name="connsiteY1" fmla="*/ 68379 h 262098"/>
                <a:gd name="connsiteX2" fmla="*/ 342752 w 673965"/>
                <a:gd name="connsiteY2" fmla="*/ 262098 h 262098"/>
                <a:gd name="connsiteX3" fmla="*/ 20496 w 673965"/>
                <a:gd name="connsiteY3" fmla="*/ 68379 h 262098"/>
                <a:gd name="connsiteX0" fmla="*/ 20496 w 679440"/>
                <a:gd name="connsiteY0" fmla="*/ 68379 h 262098"/>
                <a:gd name="connsiteX1" fmla="*/ 665008 w 679440"/>
                <a:gd name="connsiteY1" fmla="*/ 68379 h 262098"/>
                <a:gd name="connsiteX2" fmla="*/ 342752 w 679440"/>
                <a:gd name="connsiteY2" fmla="*/ 262098 h 262098"/>
                <a:gd name="connsiteX3" fmla="*/ 20496 w 679440"/>
                <a:gd name="connsiteY3" fmla="*/ 68379 h 262098"/>
                <a:gd name="connsiteX0" fmla="*/ 281 w 414596"/>
                <a:gd name="connsiteY0" fmla="*/ 68309 h 262048"/>
                <a:gd name="connsiteX1" fmla="*/ 383627 w 414596"/>
                <a:gd name="connsiteY1" fmla="*/ 55609 h 262048"/>
                <a:gd name="connsiteX2" fmla="*/ 322537 w 414596"/>
                <a:gd name="connsiteY2" fmla="*/ 262028 h 262048"/>
                <a:gd name="connsiteX3" fmla="*/ 281 w 414596"/>
                <a:gd name="connsiteY3" fmla="*/ 68309 h 26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596" h="262048">
                  <a:moveTo>
                    <a:pt x="281" y="68309"/>
                  </a:moveTo>
                  <a:cubicBezTo>
                    <a:pt x="10463" y="33906"/>
                    <a:pt x="171168" y="-59227"/>
                    <a:pt x="383627" y="55609"/>
                  </a:cubicBezTo>
                  <a:cubicBezTo>
                    <a:pt x="456386" y="125995"/>
                    <a:pt x="386428" y="259911"/>
                    <a:pt x="322537" y="262028"/>
                  </a:cubicBezTo>
                  <a:cubicBezTo>
                    <a:pt x="258646" y="264145"/>
                    <a:pt x="-9901" y="102712"/>
                    <a:pt x="281" y="68309"/>
                  </a:cubicBezTo>
                  <a:close/>
                </a:path>
              </a:pathLst>
            </a:custGeom>
            <a:solidFill>
              <a:srgbClr val="FAD4D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14A15D08-4126-0A6C-36F9-FB58C3A95E2C}"/>
                </a:ext>
              </a:extLst>
            </p:cNvPr>
            <p:cNvSpPr/>
            <p:nvPr/>
          </p:nvSpPr>
          <p:spPr>
            <a:xfrm flipH="1">
              <a:off x="3835690" y="6038016"/>
              <a:ext cx="882300" cy="457217"/>
            </a:xfrm>
            <a:custGeom>
              <a:avLst/>
              <a:gdLst>
                <a:gd name="connsiteX0" fmla="*/ 0 w 513410"/>
                <a:gd name="connsiteY0" fmla="*/ 0 h 168168"/>
                <a:gd name="connsiteX1" fmla="*/ 513410 w 513410"/>
                <a:gd name="connsiteY1" fmla="*/ 0 h 168168"/>
                <a:gd name="connsiteX2" fmla="*/ 513410 w 513410"/>
                <a:gd name="connsiteY2" fmla="*/ 168168 h 168168"/>
                <a:gd name="connsiteX3" fmla="*/ 0 w 513410"/>
                <a:gd name="connsiteY3" fmla="*/ 168168 h 168168"/>
                <a:gd name="connsiteX4" fmla="*/ 0 w 513410"/>
                <a:gd name="connsiteY4" fmla="*/ 0 h 168168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0 w 580085"/>
                <a:gd name="connsiteY3" fmla="*/ 272943 h 272943"/>
                <a:gd name="connsiteX4" fmla="*/ 66675 w 580085"/>
                <a:gd name="connsiteY4" fmla="*/ 0 h 272943"/>
                <a:gd name="connsiteX0" fmla="*/ 66675 w 580085"/>
                <a:gd name="connsiteY0" fmla="*/ 0 h 272943"/>
                <a:gd name="connsiteX1" fmla="*/ 580085 w 580085"/>
                <a:gd name="connsiteY1" fmla="*/ 0 h 272943"/>
                <a:gd name="connsiteX2" fmla="*/ 580085 w 580085"/>
                <a:gd name="connsiteY2" fmla="*/ 168168 h 272943"/>
                <a:gd name="connsiteX3" fmla="*/ 389870 w 580085"/>
                <a:gd name="connsiteY3" fmla="*/ 202003 h 272943"/>
                <a:gd name="connsiteX4" fmla="*/ 0 w 580085"/>
                <a:gd name="connsiteY4" fmla="*/ 272943 h 272943"/>
                <a:gd name="connsiteX5" fmla="*/ 66675 w 580085"/>
                <a:gd name="connsiteY5" fmla="*/ 0 h 272943"/>
                <a:gd name="connsiteX0" fmla="*/ 66675 w 665810"/>
                <a:gd name="connsiteY0" fmla="*/ 0 h 272943"/>
                <a:gd name="connsiteX1" fmla="*/ 580085 w 665810"/>
                <a:gd name="connsiteY1" fmla="*/ 0 h 272943"/>
                <a:gd name="connsiteX2" fmla="*/ 665810 w 665810"/>
                <a:gd name="connsiteY2" fmla="*/ 190393 h 272943"/>
                <a:gd name="connsiteX3" fmla="*/ 389870 w 665810"/>
                <a:gd name="connsiteY3" fmla="*/ 202003 h 272943"/>
                <a:gd name="connsiteX4" fmla="*/ 0 w 665810"/>
                <a:gd name="connsiteY4" fmla="*/ 272943 h 272943"/>
                <a:gd name="connsiteX5" fmla="*/ 66675 w 665810"/>
                <a:gd name="connsiteY5" fmla="*/ 0 h 272943"/>
                <a:gd name="connsiteX0" fmla="*/ 66675 w 665810"/>
                <a:gd name="connsiteY0" fmla="*/ 0 h 272943"/>
                <a:gd name="connsiteX1" fmla="*/ 665810 w 665810"/>
                <a:gd name="connsiteY1" fmla="*/ 190393 h 272943"/>
                <a:gd name="connsiteX2" fmla="*/ 389870 w 665810"/>
                <a:gd name="connsiteY2" fmla="*/ 202003 h 272943"/>
                <a:gd name="connsiteX3" fmla="*/ 0 w 665810"/>
                <a:gd name="connsiteY3" fmla="*/ 272943 h 272943"/>
                <a:gd name="connsiteX4" fmla="*/ 66675 w 665810"/>
                <a:gd name="connsiteY4" fmla="*/ 0 h 272943"/>
                <a:gd name="connsiteX0" fmla="*/ 66675 w 671793"/>
                <a:gd name="connsiteY0" fmla="*/ 59163 h 332106"/>
                <a:gd name="connsiteX1" fmla="*/ 665810 w 671793"/>
                <a:gd name="connsiteY1" fmla="*/ 249556 h 332106"/>
                <a:gd name="connsiteX2" fmla="*/ 389870 w 671793"/>
                <a:gd name="connsiteY2" fmla="*/ 261166 h 332106"/>
                <a:gd name="connsiteX3" fmla="*/ 0 w 671793"/>
                <a:gd name="connsiteY3" fmla="*/ 332106 h 332106"/>
                <a:gd name="connsiteX4" fmla="*/ 66675 w 671793"/>
                <a:gd name="connsiteY4" fmla="*/ 59163 h 332106"/>
                <a:gd name="connsiteX0" fmla="*/ 0 w 828718"/>
                <a:gd name="connsiteY0" fmla="*/ 38622 h 346490"/>
                <a:gd name="connsiteX1" fmla="*/ 824560 w 828718"/>
                <a:gd name="connsiteY1" fmla="*/ 263940 h 346490"/>
                <a:gd name="connsiteX2" fmla="*/ 548620 w 828718"/>
                <a:gd name="connsiteY2" fmla="*/ 275550 h 346490"/>
                <a:gd name="connsiteX3" fmla="*/ 158750 w 828718"/>
                <a:gd name="connsiteY3" fmla="*/ 346490 h 346490"/>
                <a:gd name="connsiteX4" fmla="*/ 0 w 828718"/>
                <a:gd name="connsiteY4" fmla="*/ 38622 h 346490"/>
                <a:gd name="connsiteX0" fmla="*/ 0 w 829188"/>
                <a:gd name="connsiteY0" fmla="*/ 138588 h 446456"/>
                <a:gd name="connsiteX1" fmla="*/ 824560 w 829188"/>
                <a:gd name="connsiteY1" fmla="*/ 363906 h 446456"/>
                <a:gd name="connsiteX2" fmla="*/ 548620 w 829188"/>
                <a:gd name="connsiteY2" fmla="*/ 375516 h 446456"/>
                <a:gd name="connsiteX3" fmla="*/ 158750 w 829188"/>
                <a:gd name="connsiteY3" fmla="*/ 446456 h 446456"/>
                <a:gd name="connsiteX4" fmla="*/ 0 w 829188"/>
                <a:gd name="connsiteY4" fmla="*/ 138588 h 446456"/>
                <a:gd name="connsiteX0" fmla="*/ 64890 w 894078"/>
                <a:gd name="connsiteY0" fmla="*/ 138588 h 446456"/>
                <a:gd name="connsiteX1" fmla="*/ 889450 w 894078"/>
                <a:gd name="connsiteY1" fmla="*/ 363906 h 446456"/>
                <a:gd name="connsiteX2" fmla="*/ 613510 w 894078"/>
                <a:gd name="connsiteY2" fmla="*/ 375516 h 446456"/>
                <a:gd name="connsiteX3" fmla="*/ 223640 w 894078"/>
                <a:gd name="connsiteY3" fmla="*/ 446456 h 446456"/>
                <a:gd name="connsiteX4" fmla="*/ 64890 w 894078"/>
                <a:gd name="connsiteY4" fmla="*/ 138588 h 446456"/>
                <a:gd name="connsiteX0" fmla="*/ 66159 w 895347"/>
                <a:gd name="connsiteY0" fmla="*/ 138588 h 446456"/>
                <a:gd name="connsiteX1" fmla="*/ 890719 w 895347"/>
                <a:gd name="connsiteY1" fmla="*/ 363906 h 446456"/>
                <a:gd name="connsiteX2" fmla="*/ 614779 w 895347"/>
                <a:gd name="connsiteY2" fmla="*/ 375516 h 446456"/>
                <a:gd name="connsiteX3" fmla="*/ 224909 w 895347"/>
                <a:gd name="connsiteY3" fmla="*/ 446456 h 446456"/>
                <a:gd name="connsiteX4" fmla="*/ 66159 w 895347"/>
                <a:gd name="connsiteY4" fmla="*/ 138588 h 446456"/>
                <a:gd name="connsiteX0" fmla="*/ 64891 w 894079"/>
                <a:gd name="connsiteY0" fmla="*/ 138588 h 458857"/>
                <a:gd name="connsiteX1" fmla="*/ 889451 w 894079"/>
                <a:gd name="connsiteY1" fmla="*/ 363906 h 458857"/>
                <a:gd name="connsiteX2" fmla="*/ 613511 w 894079"/>
                <a:gd name="connsiteY2" fmla="*/ 375516 h 458857"/>
                <a:gd name="connsiteX3" fmla="*/ 223641 w 894079"/>
                <a:gd name="connsiteY3" fmla="*/ 446456 h 458857"/>
                <a:gd name="connsiteX4" fmla="*/ 64891 w 894079"/>
                <a:gd name="connsiteY4" fmla="*/ 138588 h 458857"/>
                <a:gd name="connsiteX0" fmla="*/ 51818 w 881006"/>
                <a:gd name="connsiteY0" fmla="*/ 138588 h 450309"/>
                <a:gd name="connsiteX1" fmla="*/ 876378 w 881006"/>
                <a:gd name="connsiteY1" fmla="*/ 363906 h 450309"/>
                <a:gd name="connsiteX2" fmla="*/ 600438 w 881006"/>
                <a:gd name="connsiteY2" fmla="*/ 375516 h 450309"/>
                <a:gd name="connsiteX3" fmla="*/ 210568 w 881006"/>
                <a:gd name="connsiteY3" fmla="*/ 446456 h 450309"/>
                <a:gd name="connsiteX4" fmla="*/ 51818 w 881006"/>
                <a:gd name="connsiteY4" fmla="*/ 138588 h 450309"/>
                <a:gd name="connsiteX0" fmla="*/ 53112 w 882300"/>
                <a:gd name="connsiteY0" fmla="*/ 138588 h 449983"/>
                <a:gd name="connsiteX1" fmla="*/ 877672 w 882300"/>
                <a:gd name="connsiteY1" fmla="*/ 363906 h 449983"/>
                <a:gd name="connsiteX2" fmla="*/ 601732 w 882300"/>
                <a:gd name="connsiteY2" fmla="*/ 375516 h 449983"/>
                <a:gd name="connsiteX3" fmla="*/ 211862 w 882300"/>
                <a:gd name="connsiteY3" fmla="*/ 446456 h 449983"/>
                <a:gd name="connsiteX4" fmla="*/ 53112 w 882300"/>
                <a:gd name="connsiteY4" fmla="*/ 138588 h 449983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0730"/>
                <a:gd name="connsiteX1" fmla="*/ 877672 w 882300"/>
                <a:gd name="connsiteY1" fmla="*/ 363906 h 480730"/>
                <a:gd name="connsiteX2" fmla="*/ 601732 w 882300"/>
                <a:gd name="connsiteY2" fmla="*/ 375516 h 480730"/>
                <a:gd name="connsiteX3" fmla="*/ 211862 w 882300"/>
                <a:gd name="connsiteY3" fmla="*/ 446456 h 480730"/>
                <a:gd name="connsiteX4" fmla="*/ 53112 w 882300"/>
                <a:gd name="connsiteY4" fmla="*/ 138588 h 480730"/>
                <a:gd name="connsiteX0" fmla="*/ 53112 w 882300"/>
                <a:gd name="connsiteY0" fmla="*/ 138588 h 485922"/>
                <a:gd name="connsiteX1" fmla="*/ 877672 w 882300"/>
                <a:gd name="connsiteY1" fmla="*/ 363906 h 485922"/>
                <a:gd name="connsiteX2" fmla="*/ 601732 w 882300"/>
                <a:gd name="connsiteY2" fmla="*/ 375516 h 485922"/>
                <a:gd name="connsiteX3" fmla="*/ 211862 w 882300"/>
                <a:gd name="connsiteY3" fmla="*/ 446456 h 485922"/>
                <a:gd name="connsiteX4" fmla="*/ 53112 w 882300"/>
                <a:gd name="connsiteY4" fmla="*/ 138588 h 485922"/>
                <a:gd name="connsiteX0" fmla="*/ 53112 w 882300"/>
                <a:gd name="connsiteY0" fmla="*/ 138588 h 457217"/>
                <a:gd name="connsiteX1" fmla="*/ 877672 w 882300"/>
                <a:gd name="connsiteY1" fmla="*/ 363906 h 457217"/>
                <a:gd name="connsiteX2" fmla="*/ 211862 w 882300"/>
                <a:gd name="connsiteY2" fmla="*/ 446456 h 457217"/>
                <a:gd name="connsiteX3" fmla="*/ 53112 w 882300"/>
                <a:gd name="connsiteY3" fmla="*/ 138588 h 45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300" h="457217">
                  <a:moveTo>
                    <a:pt x="53112" y="138588"/>
                  </a:moveTo>
                  <a:cubicBezTo>
                    <a:pt x="329024" y="-55123"/>
                    <a:pt x="941485" y="-99608"/>
                    <a:pt x="877672" y="363906"/>
                  </a:cubicBezTo>
                  <a:cubicBezTo>
                    <a:pt x="904130" y="415217"/>
                    <a:pt x="349289" y="484009"/>
                    <a:pt x="211862" y="446456"/>
                  </a:cubicBezTo>
                  <a:cubicBezTo>
                    <a:pt x="158945" y="467658"/>
                    <a:pt x="-113046" y="396786"/>
                    <a:pt x="53112" y="138588"/>
                  </a:cubicBezTo>
                  <a:close/>
                </a:path>
              </a:pathLst>
            </a:custGeom>
            <a:solidFill>
              <a:srgbClr val="FBE5D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BA3E094-BBA6-4F4C-9F96-843C006887DC}"/>
                </a:ext>
              </a:extLst>
            </p:cNvPr>
            <p:cNvGrpSpPr/>
            <p:nvPr/>
          </p:nvGrpSpPr>
          <p:grpSpPr>
            <a:xfrm rot="1955298" flipH="1">
              <a:off x="2368806" y="621452"/>
              <a:ext cx="1975316" cy="2205534"/>
              <a:chOff x="6462309" y="359921"/>
              <a:chExt cx="1975316" cy="2205534"/>
            </a:xfrm>
          </p:grpSpPr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1EBF1B18-93EB-01FB-4940-CDB10534A298}"/>
                  </a:ext>
                </a:extLst>
              </p:cNvPr>
              <p:cNvSpPr/>
              <p:nvPr/>
            </p:nvSpPr>
            <p:spPr>
              <a:xfrm rot="278203">
                <a:off x="6462309" y="359921"/>
                <a:ext cx="1975316" cy="2159098"/>
              </a:xfrm>
              <a:custGeom>
                <a:avLst/>
                <a:gdLst>
                  <a:gd name="connsiteX0" fmla="*/ 0 w 1219200"/>
                  <a:gd name="connsiteY0" fmla="*/ 0 h 1391479"/>
                  <a:gd name="connsiteX1" fmla="*/ 1219200 w 1219200"/>
                  <a:gd name="connsiteY1" fmla="*/ 0 h 1391479"/>
                  <a:gd name="connsiteX2" fmla="*/ 1219200 w 1219200"/>
                  <a:gd name="connsiteY2" fmla="*/ 1391479 h 1391479"/>
                  <a:gd name="connsiteX3" fmla="*/ 0 w 1219200"/>
                  <a:gd name="connsiteY3" fmla="*/ 1391479 h 1391479"/>
                  <a:gd name="connsiteX4" fmla="*/ 0 w 1219200"/>
                  <a:gd name="connsiteY4" fmla="*/ 0 h 1391479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0 w 1219200"/>
                  <a:gd name="connsiteY3" fmla="*/ 1391479 h 1404731"/>
                  <a:gd name="connsiteX4" fmla="*/ 0 w 1219200"/>
                  <a:gd name="connsiteY4" fmla="*/ 0 h 1404731"/>
                  <a:gd name="connsiteX0" fmla="*/ 0 w 1219200"/>
                  <a:gd name="connsiteY0" fmla="*/ 0 h 1404731"/>
                  <a:gd name="connsiteX1" fmla="*/ 1219200 w 1219200"/>
                  <a:gd name="connsiteY1" fmla="*/ 0 h 1404731"/>
                  <a:gd name="connsiteX2" fmla="*/ 583095 w 1219200"/>
                  <a:gd name="connsiteY2" fmla="*/ 1404731 h 1404731"/>
                  <a:gd name="connsiteX3" fmla="*/ 66261 w 1219200"/>
                  <a:gd name="connsiteY3" fmla="*/ 1152939 h 1404731"/>
                  <a:gd name="connsiteX4" fmla="*/ 0 w 1219200"/>
                  <a:gd name="connsiteY4" fmla="*/ 0 h 1404731"/>
                  <a:gd name="connsiteX0" fmla="*/ 0 w 1152939"/>
                  <a:gd name="connsiteY0" fmla="*/ 1152939 h 1404731"/>
                  <a:gd name="connsiteX1" fmla="*/ 1152939 w 1152939"/>
                  <a:gd name="connsiteY1" fmla="*/ 0 h 1404731"/>
                  <a:gd name="connsiteX2" fmla="*/ 516834 w 1152939"/>
                  <a:gd name="connsiteY2" fmla="*/ 1404731 h 1404731"/>
                  <a:gd name="connsiteX3" fmla="*/ 0 w 1152939"/>
                  <a:gd name="connsiteY3" fmla="*/ 1152939 h 1404731"/>
                  <a:gd name="connsiteX0" fmla="*/ 0 w 2054087"/>
                  <a:gd name="connsiteY0" fmla="*/ 1802295 h 2054087"/>
                  <a:gd name="connsiteX1" fmla="*/ 2054087 w 2054087"/>
                  <a:gd name="connsiteY1" fmla="*/ 0 h 2054087"/>
                  <a:gd name="connsiteX2" fmla="*/ 516834 w 2054087"/>
                  <a:gd name="connsiteY2" fmla="*/ 2054087 h 2054087"/>
                  <a:gd name="connsiteX3" fmla="*/ 0 w 2054087"/>
                  <a:gd name="connsiteY3" fmla="*/ 1802295 h 2054087"/>
                  <a:gd name="connsiteX0" fmla="*/ 0 w 2098490"/>
                  <a:gd name="connsiteY0" fmla="*/ 1802295 h 2054087"/>
                  <a:gd name="connsiteX1" fmla="*/ 2054087 w 2098490"/>
                  <a:gd name="connsiteY1" fmla="*/ 0 h 2054087"/>
                  <a:gd name="connsiteX2" fmla="*/ 516834 w 2098490"/>
                  <a:gd name="connsiteY2" fmla="*/ 2054087 h 2054087"/>
                  <a:gd name="connsiteX3" fmla="*/ 0 w 2098490"/>
                  <a:gd name="connsiteY3" fmla="*/ 1802295 h 2054087"/>
                  <a:gd name="connsiteX0" fmla="*/ 0 w 2098490"/>
                  <a:gd name="connsiteY0" fmla="*/ 1802343 h 2054135"/>
                  <a:gd name="connsiteX1" fmla="*/ 2054087 w 2098490"/>
                  <a:gd name="connsiteY1" fmla="*/ 48 h 2054135"/>
                  <a:gd name="connsiteX2" fmla="*/ 516834 w 2098490"/>
                  <a:gd name="connsiteY2" fmla="*/ 2054135 h 2054135"/>
                  <a:gd name="connsiteX3" fmla="*/ 0 w 2098490"/>
                  <a:gd name="connsiteY3" fmla="*/ 1802343 h 2054135"/>
                  <a:gd name="connsiteX0" fmla="*/ 0 w 2100660"/>
                  <a:gd name="connsiteY0" fmla="*/ 1802343 h 2054135"/>
                  <a:gd name="connsiteX1" fmla="*/ 2054087 w 2100660"/>
                  <a:gd name="connsiteY1" fmla="*/ 48 h 2054135"/>
                  <a:gd name="connsiteX2" fmla="*/ 516834 w 2100660"/>
                  <a:gd name="connsiteY2" fmla="*/ 2054135 h 2054135"/>
                  <a:gd name="connsiteX3" fmla="*/ 0 w 2100660"/>
                  <a:gd name="connsiteY3" fmla="*/ 1802343 h 2054135"/>
                  <a:gd name="connsiteX0" fmla="*/ 13601 w 2114261"/>
                  <a:gd name="connsiteY0" fmla="*/ 1802331 h 2054123"/>
                  <a:gd name="connsiteX1" fmla="*/ 2067688 w 2114261"/>
                  <a:gd name="connsiteY1" fmla="*/ 36 h 2054123"/>
                  <a:gd name="connsiteX2" fmla="*/ 530435 w 2114261"/>
                  <a:gd name="connsiteY2" fmla="*/ 2054123 h 2054123"/>
                  <a:gd name="connsiteX3" fmla="*/ 13601 w 2114261"/>
                  <a:gd name="connsiteY3" fmla="*/ 1802331 h 2054123"/>
                  <a:gd name="connsiteX0" fmla="*/ 13601 w 2127858"/>
                  <a:gd name="connsiteY0" fmla="*/ 1802331 h 2054123"/>
                  <a:gd name="connsiteX1" fmla="*/ 2067688 w 2127858"/>
                  <a:gd name="connsiteY1" fmla="*/ 36 h 2054123"/>
                  <a:gd name="connsiteX2" fmla="*/ 530435 w 2127858"/>
                  <a:gd name="connsiteY2" fmla="*/ 2054123 h 2054123"/>
                  <a:gd name="connsiteX3" fmla="*/ 13601 w 2127858"/>
                  <a:gd name="connsiteY3" fmla="*/ 1802331 h 2054123"/>
                  <a:gd name="connsiteX0" fmla="*/ 8333 w 2122590"/>
                  <a:gd name="connsiteY0" fmla="*/ 1816055 h 2067847"/>
                  <a:gd name="connsiteX1" fmla="*/ 2062420 w 2122590"/>
                  <a:gd name="connsiteY1" fmla="*/ 13760 h 2067847"/>
                  <a:gd name="connsiteX2" fmla="*/ 525167 w 2122590"/>
                  <a:gd name="connsiteY2" fmla="*/ 2067847 h 2067847"/>
                  <a:gd name="connsiteX3" fmla="*/ 8333 w 2122590"/>
                  <a:gd name="connsiteY3" fmla="*/ 1816055 h 2067847"/>
                  <a:gd name="connsiteX0" fmla="*/ 9224 w 1937770"/>
                  <a:gd name="connsiteY0" fmla="*/ 1942266 h 2067000"/>
                  <a:gd name="connsiteX1" fmla="*/ 1877600 w 1937770"/>
                  <a:gd name="connsiteY1" fmla="*/ 12913 h 2067000"/>
                  <a:gd name="connsiteX2" fmla="*/ 340347 w 1937770"/>
                  <a:gd name="connsiteY2" fmla="*/ 2067000 h 2067000"/>
                  <a:gd name="connsiteX3" fmla="*/ 9224 w 1937770"/>
                  <a:gd name="connsiteY3" fmla="*/ 1942266 h 2067000"/>
                  <a:gd name="connsiteX0" fmla="*/ 14971 w 1943517"/>
                  <a:gd name="connsiteY0" fmla="*/ 1947332 h 2072066"/>
                  <a:gd name="connsiteX1" fmla="*/ 1883347 w 1943517"/>
                  <a:gd name="connsiteY1" fmla="*/ 17979 h 2072066"/>
                  <a:gd name="connsiteX2" fmla="*/ 346094 w 1943517"/>
                  <a:gd name="connsiteY2" fmla="*/ 2072066 h 2072066"/>
                  <a:gd name="connsiteX3" fmla="*/ 14971 w 1943517"/>
                  <a:gd name="connsiteY3" fmla="*/ 1947332 h 2072066"/>
                  <a:gd name="connsiteX0" fmla="*/ 14971 w 1949843"/>
                  <a:gd name="connsiteY0" fmla="*/ 1947332 h 2159098"/>
                  <a:gd name="connsiteX1" fmla="*/ 1883347 w 1949843"/>
                  <a:gd name="connsiteY1" fmla="*/ 17979 h 2159098"/>
                  <a:gd name="connsiteX2" fmla="*/ 498408 w 1949843"/>
                  <a:gd name="connsiteY2" fmla="*/ 2159098 h 2159098"/>
                  <a:gd name="connsiteX3" fmla="*/ 14971 w 1949843"/>
                  <a:gd name="connsiteY3" fmla="*/ 1947332 h 2159098"/>
                  <a:gd name="connsiteX0" fmla="*/ 14971 w 1975316"/>
                  <a:gd name="connsiteY0" fmla="*/ 1947332 h 2159098"/>
                  <a:gd name="connsiteX1" fmla="*/ 1883347 w 1975316"/>
                  <a:gd name="connsiteY1" fmla="*/ 17979 h 2159098"/>
                  <a:gd name="connsiteX2" fmla="*/ 498408 w 1975316"/>
                  <a:gd name="connsiteY2" fmla="*/ 2159098 h 2159098"/>
                  <a:gd name="connsiteX3" fmla="*/ 14971 w 1975316"/>
                  <a:gd name="connsiteY3" fmla="*/ 1947332 h 2159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5316" h="2159098">
                    <a:moveTo>
                      <a:pt x="14971" y="1947332"/>
                    </a:moveTo>
                    <a:cubicBezTo>
                      <a:pt x="-174869" y="1163310"/>
                      <a:pt x="1496248" y="-170218"/>
                      <a:pt x="1883347" y="17979"/>
                    </a:cubicBezTo>
                    <a:cubicBezTo>
                      <a:pt x="2237905" y="362516"/>
                      <a:pt x="1523018" y="1765901"/>
                      <a:pt x="498408" y="2159098"/>
                    </a:cubicBezTo>
                    <a:lnTo>
                      <a:pt x="14971" y="1947332"/>
                    </a:lnTo>
                    <a:close/>
                  </a:path>
                </a:pathLst>
              </a:custGeom>
              <a:solidFill>
                <a:srgbClr val="ED7D31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704668C-9CEF-9258-574F-1946266C2680}"/>
                  </a:ext>
                </a:extLst>
              </p:cNvPr>
              <p:cNvSpPr/>
              <p:nvPr/>
            </p:nvSpPr>
            <p:spPr>
              <a:xfrm rot="341498">
                <a:off x="6966856" y="479122"/>
                <a:ext cx="1449379" cy="2086333"/>
              </a:xfrm>
              <a:custGeom>
                <a:avLst/>
                <a:gdLst>
                  <a:gd name="connsiteX0" fmla="*/ 1534337 w 1537419"/>
                  <a:gd name="connsiteY0" fmla="*/ 0 h 1898423"/>
                  <a:gd name="connsiteX1" fmla="*/ 1537419 w 1537419"/>
                  <a:gd name="connsiteY1" fmla="*/ 49143 h 1898423"/>
                  <a:gd name="connsiteX2" fmla="*/ 60826 w 1537419"/>
                  <a:gd name="connsiteY2" fmla="*/ 1898423 h 1898423"/>
                  <a:gd name="connsiteX3" fmla="*/ 14581 w 1537419"/>
                  <a:gd name="connsiteY3" fmla="*/ 1878166 h 1898423"/>
                  <a:gd name="connsiteX4" fmla="*/ 2530 w 1537419"/>
                  <a:gd name="connsiteY4" fmla="*/ 1805470 h 1898423"/>
                  <a:gd name="connsiteX5" fmla="*/ 1401410 w 1537419"/>
                  <a:gd name="connsiteY5" fmla="*/ 62979 h 1898423"/>
                  <a:gd name="connsiteX6" fmla="*/ 1534337 w 1537419"/>
                  <a:gd name="connsiteY6" fmla="*/ 0 h 1898423"/>
                  <a:gd name="connsiteX0" fmla="*/ 1534399 w 1537481"/>
                  <a:gd name="connsiteY0" fmla="*/ 111091 h 2009514"/>
                  <a:gd name="connsiteX1" fmla="*/ 1537481 w 1537481"/>
                  <a:gd name="connsiteY1" fmla="*/ 160234 h 2009514"/>
                  <a:gd name="connsiteX2" fmla="*/ 60888 w 1537481"/>
                  <a:gd name="connsiteY2" fmla="*/ 2009514 h 2009514"/>
                  <a:gd name="connsiteX3" fmla="*/ 14643 w 1537481"/>
                  <a:gd name="connsiteY3" fmla="*/ 1989257 h 2009514"/>
                  <a:gd name="connsiteX4" fmla="*/ 2592 w 1537481"/>
                  <a:gd name="connsiteY4" fmla="*/ 1916561 h 2009514"/>
                  <a:gd name="connsiteX5" fmla="*/ 1379709 w 1537481"/>
                  <a:gd name="connsiteY5" fmla="*/ 0 h 2009514"/>
                  <a:gd name="connsiteX6" fmla="*/ 1534399 w 1537481"/>
                  <a:gd name="connsiteY6" fmla="*/ 111091 h 2009514"/>
                  <a:gd name="connsiteX0" fmla="*/ 1533826 w 1536908"/>
                  <a:gd name="connsiteY0" fmla="*/ 111091 h 2009514"/>
                  <a:gd name="connsiteX1" fmla="*/ 1536908 w 1536908"/>
                  <a:gd name="connsiteY1" fmla="*/ 160234 h 2009514"/>
                  <a:gd name="connsiteX2" fmla="*/ 60315 w 1536908"/>
                  <a:gd name="connsiteY2" fmla="*/ 2009514 h 2009514"/>
                  <a:gd name="connsiteX3" fmla="*/ 14070 w 1536908"/>
                  <a:gd name="connsiteY3" fmla="*/ 1989257 h 2009514"/>
                  <a:gd name="connsiteX4" fmla="*/ 2019 w 1536908"/>
                  <a:gd name="connsiteY4" fmla="*/ 1916561 h 2009514"/>
                  <a:gd name="connsiteX5" fmla="*/ 1379136 w 1536908"/>
                  <a:gd name="connsiteY5" fmla="*/ 0 h 2009514"/>
                  <a:gd name="connsiteX6" fmla="*/ 1533826 w 1536908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31901 w 1554739"/>
                  <a:gd name="connsiteY3" fmla="*/ 1989257 h 2009514"/>
                  <a:gd name="connsiteX4" fmla="*/ 19850 w 1554739"/>
                  <a:gd name="connsiteY4" fmla="*/ 1916561 h 2009514"/>
                  <a:gd name="connsiteX5" fmla="*/ 1396967 w 1554739"/>
                  <a:gd name="connsiteY5" fmla="*/ 0 h 2009514"/>
                  <a:gd name="connsiteX6" fmla="*/ 1551657 w 1554739"/>
                  <a:gd name="connsiteY6" fmla="*/ 111091 h 2009514"/>
                  <a:gd name="connsiteX0" fmla="*/ 1551657 w 1554739"/>
                  <a:gd name="connsiteY0" fmla="*/ 111091 h 2009514"/>
                  <a:gd name="connsiteX1" fmla="*/ 1554739 w 1554739"/>
                  <a:gd name="connsiteY1" fmla="*/ 160234 h 2009514"/>
                  <a:gd name="connsiteX2" fmla="*/ 78146 w 1554739"/>
                  <a:gd name="connsiteY2" fmla="*/ 2009514 h 2009514"/>
                  <a:gd name="connsiteX3" fmla="*/ 19850 w 1554739"/>
                  <a:gd name="connsiteY3" fmla="*/ 1916561 h 2009514"/>
                  <a:gd name="connsiteX4" fmla="*/ 1396967 w 1554739"/>
                  <a:gd name="connsiteY4" fmla="*/ 0 h 2009514"/>
                  <a:gd name="connsiteX5" fmla="*/ 1551657 w 1554739"/>
                  <a:gd name="connsiteY5" fmla="*/ 111091 h 2009514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473511 w 1476593"/>
                  <a:gd name="connsiteY0" fmla="*/ 111091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5" fmla="*/ 1473511 w 1476593"/>
                  <a:gd name="connsiteY5" fmla="*/ 111091 h 2024327"/>
                  <a:gd name="connsiteX0" fmla="*/ 1318821 w 1476593"/>
                  <a:gd name="connsiteY0" fmla="*/ 0 h 2024327"/>
                  <a:gd name="connsiteX1" fmla="*/ 1476593 w 1476593"/>
                  <a:gd name="connsiteY1" fmla="*/ 160234 h 2024327"/>
                  <a:gd name="connsiteX2" fmla="*/ 0 w 1476593"/>
                  <a:gd name="connsiteY2" fmla="*/ 2009514 h 2024327"/>
                  <a:gd name="connsiteX3" fmla="*/ 26894 w 1476593"/>
                  <a:gd name="connsiteY3" fmla="*/ 2024327 h 2024327"/>
                  <a:gd name="connsiteX4" fmla="*/ 1318821 w 1476593"/>
                  <a:gd name="connsiteY4" fmla="*/ 0 h 2024327"/>
                  <a:gd name="connsiteX0" fmla="*/ 1318821 w 1449379"/>
                  <a:gd name="connsiteY0" fmla="*/ 0 h 2024327"/>
                  <a:gd name="connsiteX1" fmla="*/ 1449379 w 1449379"/>
                  <a:gd name="connsiteY1" fmla="*/ 114468 h 2024327"/>
                  <a:gd name="connsiteX2" fmla="*/ 0 w 1449379"/>
                  <a:gd name="connsiteY2" fmla="*/ 2009514 h 2024327"/>
                  <a:gd name="connsiteX3" fmla="*/ 26894 w 1449379"/>
                  <a:gd name="connsiteY3" fmla="*/ 2024327 h 2024327"/>
                  <a:gd name="connsiteX4" fmla="*/ 1318821 w 1449379"/>
                  <a:gd name="connsiteY4" fmla="*/ 0 h 2024327"/>
                  <a:gd name="connsiteX0" fmla="*/ 1318821 w 1449379"/>
                  <a:gd name="connsiteY0" fmla="*/ 39475 h 2063802"/>
                  <a:gd name="connsiteX1" fmla="*/ 1449379 w 1449379"/>
                  <a:gd name="connsiteY1" fmla="*/ 153943 h 2063802"/>
                  <a:gd name="connsiteX2" fmla="*/ 0 w 1449379"/>
                  <a:gd name="connsiteY2" fmla="*/ 2048989 h 2063802"/>
                  <a:gd name="connsiteX3" fmla="*/ 26894 w 1449379"/>
                  <a:gd name="connsiteY3" fmla="*/ 2063802 h 2063802"/>
                  <a:gd name="connsiteX4" fmla="*/ 1318821 w 1449379"/>
                  <a:gd name="connsiteY4" fmla="*/ 39475 h 2063802"/>
                  <a:gd name="connsiteX0" fmla="*/ 1318821 w 1449379"/>
                  <a:gd name="connsiteY0" fmla="*/ 62006 h 2086333"/>
                  <a:gd name="connsiteX1" fmla="*/ 1449379 w 1449379"/>
                  <a:gd name="connsiteY1" fmla="*/ 176474 h 2086333"/>
                  <a:gd name="connsiteX2" fmla="*/ 0 w 1449379"/>
                  <a:gd name="connsiteY2" fmla="*/ 2071520 h 2086333"/>
                  <a:gd name="connsiteX3" fmla="*/ 26894 w 1449379"/>
                  <a:gd name="connsiteY3" fmla="*/ 2086333 h 2086333"/>
                  <a:gd name="connsiteX4" fmla="*/ 1318821 w 1449379"/>
                  <a:gd name="connsiteY4" fmla="*/ 62006 h 20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9379" h="2086333">
                    <a:moveTo>
                      <a:pt x="1318821" y="62006"/>
                    </a:moveTo>
                    <a:cubicBezTo>
                      <a:pt x="1371738" y="32624"/>
                      <a:pt x="1425840" y="-111447"/>
                      <a:pt x="1449379" y="176474"/>
                    </a:cubicBezTo>
                    <a:cubicBezTo>
                      <a:pt x="1433311" y="719927"/>
                      <a:pt x="832496" y="1752047"/>
                      <a:pt x="0" y="2071520"/>
                    </a:cubicBezTo>
                    <a:lnTo>
                      <a:pt x="26894" y="2086333"/>
                    </a:lnTo>
                    <a:cubicBezTo>
                      <a:pt x="-186841" y="1428360"/>
                      <a:pt x="1131590" y="454249"/>
                      <a:pt x="1318821" y="62006"/>
                    </a:cubicBezTo>
                    <a:close/>
                  </a:path>
                </a:pathLst>
              </a:custGeom>
              <a:solidFill>
                <a:srgbClr val="ED7D31">
                  <a:lumMod val="40000"/>
                  <a:lumOff val="60000"/>
                  <a:alpha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BC68DCC-16FF-2C11-4738-168739196D37}"/>
                </a:ext>
              </a:extLst>
            </p:cNvPr>
            <p:cNvSpPr/>
            <p:nvPr/>
          </p:nvSpPr>
          <p:spPr>
            <a:xfrm>
              <a:off x="3120818" y="2852540"/>
              <a:ext cx="807498" cy="236732"/>
            </a:xfrm>
            <a:prstGeom prst="ellipse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631C802-1989-ABE0-625C-6FEBE1F23B1B}"/>
                </a:ext>
              </a:extLst>
            </p:cNvPr>
            <p:cNvSpPr/>
            <p:nvPr/>
          </p:nvSpPr>
          <p:spPr>
            <a:xfrm rot="407858">
              <a:off x="3631324" y="6162878"/>
              <a:ext cx="807498" cy="277434"/>
            </a:xfrm>
            <a:prstGeom prst="ellipse">
              <a:avLst/>
            </a:pr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D49C812-AA3C-63A2-ABD0-1A04B16655AF}"/>
              </a:ext>
            </a:extLst>
          </p:cNvPr>
          <p:cNvGrpSpPr/>
          <p:nvPr/>
        </p:nvGrpSpPr>
        <p:grpSpPr>
          <a:xfrm>
            <a:off x="6258638" y="202130"/>
            <a:ext cx="4611747" cy="6512459"/>
            <a:chOff x="3647054" y="187955"/>
            <a:chExt cx="4611747" cy="6512459"/>
          </a:xfrm>
        </p:grpSpPr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88641610-F2A7-BA33-285F-9462EB514610}"/>
                </a:ext>
              </a:extLst>
            </p:cNvPr>
            <p:cNvSpPr/>
            <p:nvPr/>
          </p:nvSpPr>
          <p:spPr>
            <a:xfrm rot="18200087">
              <a:off x="7051256" y="4824651"/>
              <a:ext cx="957041" cy="1458049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  <a:gd name="connsiteX0" fmla="*/ 6350 w 508174"/>
                <a:gd name="connsiteY0" fmla="*/ 815772 h 815772"/>
                <a:gd name="connsiteX1" fmla="*/ 0 w 508174"/>
                <a:gd name="connsiteY1" fmla="*/ 0 h 815772"/>
                <a:gd name="connsiteX2" fmla="*/ 6350 w 508174"/>
                <a:gd name="connsiteY2" fmla="*/ 815772 h 815772"/>
                <a:gd name="connsiteX0" fmla="*/ 2376 w 505748"/>
                <a:gd name="connsiteY0" fmla="*/ 1456827 h 1456827"/>
                <a:gd name="connsiteX1" fmla="*/ 0 w 505748"/>
                <a:gd name="connsiteY1" fmla="*/ 0 h 1456827"/>
                <a:gd name="connsiteX2" fmla="*/ 2376 w 505748"/>
                <a:gd name="connsiteY2" fmla="*/ 1456827 h 1456827"/>
                <a:gd name="connsiteX0" fmla="*/ 399728 w 903100"/>
                <a:gd name="connsiteY0" fmla="*/ 1456827 h 1456827"/>
                <a:gd name="connsiteX1" fmla="*/ 397352 w 903100"/>
                <a:gd name="connsiteY1" fmla="*/ 0 h 1456827"/>
                <a:gd name="connsiteX2" fmla="*/ 399728 w 903100"/>
                <a:gd name="connsiteY2" fmla="*/ 1456827 h 1456827"/>
                <a:gd name="connsiteX0" fmla="*/ 485480 w 988852"/>
                <a:gd name="connsiteY0" fmla="*/ 1456827 h 1456827"/>
                <a:gd name="connsiteX1" fmla="*/ 483104 w 988852"/>
                <a:gd name="connsiteY1" fmla="*/ 0 h 1456827"/>
                <a:gd name="connsiteX2" fmla="*/ 485480 w 988852"/>
                <a:gd name="connsiteY2" fmla="*/ 1456827 h 1456827"/>
                <a:gd name="connsiteX0" fmla="*/ 485480 w 899863"/>
                <a:gd name="connsiteY0" fmla="*/ 1456827 h 1456827"/>
                <a:gd name="connsiteX1" fmla="*/ 483104 w 899863"/>
                <a:gd name="connsiteY1" fmla="*/ 0 h 1456827"/>
                <a:gd name="connsiteX2" fmla="*/ 485480 w 899863"/>
                <a:gd name="connsiteY2" fmla="*/ 1456827 h 1456827"/>
                <a:gd name="connsiteX0" fmla="*/ 485480 w 957041"/>
                <a:gd name="connsiteY0" fmla="*/ 1458049 h 1458049"/>
                <a:gd name="connsiteX1" fmla="*/ 483104 w 957041"/>
                <a:gd name="connsiteY1" fmla="*/ 1222 h 1458049"/>
                <a:gd name="connsiteX2" fmla="*/ 485480 w 957041"/>
                <a:gd name="connsiteY2" fmla="*/ 1458049 h 145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7041" h="1458049">
                  <a:moveTo>
                    <a:pt x="485480" y="1458049"/>
                  </a:moveTo>
                  <a:cubicBezTo>
                    <a:pt x="-412917" y="589975"/>
                    <a:pt x="147909" y="137790"/>
                    <a:pt x="483104" y="1222"/>
                  </a:cubicBezTo>
                  <a:cubicBezTo>
                    <a:pt x="1097067" y="-41146"/>
                    <a:pt x="1131907" y="1028801"/>
                    <a:pt x="485480" y="1458049"/>
                  </a:cubicBezTo>
                  <a:close/>
                </a:path>
              </a:pathLst>
            </a:custGeom>
            <a:solidFill>
              <a:srgbClr val="F8CBA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59C018F7-0955-31B0-A060-C8B349676059}"/>
                </a:ext>
              </a:extLst>
            </p:cNvPr>
            <p:cNvSpPr/>
            <p:nvPr/>
          </p:nvSpPr>
          <p:spPr>
            <a:xfrm>
              <a:off x="3647054" y="1884426"/>
              <a:ext cx="3968082" cy="3852736"/>
            </a:xfrm>
            <a:custGeom>
              <a:avLst/>
              <a:gdLst>
                <a:gd name="connsiteX0" fmla="*/ 0 w 2002057"/>
                <a:gd name="connsiteY0" fmla="*/ 0 h 1015167"/>
                <a:gd name="connsiteX1" fmla="*/ 2002057 w 2002057"/>
                <a:gd name="connsiteY1" fmla="*/ 0 h 1015167"/>
                <a:gd name="connsiteX2" fmla="*/ 2002057 w 2002057"/>
                <a:gd name="connsiteY2" fmla="*/ 1015167 h 1015167"/>
                <a:gd name="connsiteX3" fmla="*/ 0 w 2002057"/>
                <a:gd name="connsiteY3" fmla="*/ 1015167 h 1015167"/>
                <a:gd name="connsiteX4" fmla="*/ 0 w 2002057"/>
                <a:gd name="connsiteY4" fmla="*/ 0 h 1015167"/>
                <a:gd name="connsiteX0" fmla="*/ 76200 w 2002057"/>
                <a:gd name="connsiteY0" fmla="*/ 0 h 1218367"/>
                <a:gd name="connsiteX1" fmla="*/ 2002057 w 2002057"/>
                <a:gd name="connsiteY1" fmla="*/ 203200 h 1218367"/>
                <a:gd name="connsiteX2" fmla="*/ 2002057 w 2002057"/>
                <a:gd name="connsiteY2" fmla="*/ 1218367 h 1218367"/>
                <a:gd name="connsiteX3" fmla="*/ 0 w 2002057"/>
                <a:gd name="connsiteY3" fmla="*/ 1218367 h 1218367"/>
                <a:gd name="connsiteX4" fmla="*/ 76200 w 2002057"/>
                <a:gd name="connsiteY4" fmla="*/ 0 h 1218367"/>
                <a:gd name="connsiteX0" fmla="*/ 76200 w 2002057"/>
                <a:gd name="connsiteY0" fmla="*/ 12700 h 1231067"/>
                <a:gd name="connsiteX1" fmla="*/ 1709957 w 2002057"/>
                <a:gd name="connsiteY1" fmla="*/ 0 h 1231067"/>
                <a:gd name="connsiteX2" fmla="*/ 2002057 w 2002057"/>
                <a:gd name="connsiteY2" fmla="*/ 1231067 h 1231067"/>
                <a:gd name="connsiteX3" fmla="*/ 0 w 2002057"/>
                <a:gd name="connsiteY3" fmla="*/ 1231067 h 1231067"/>
                <a:gd name="connsiteX4" fmla="*/ 76200 w 2002057"/>
                <a:gd name="connsiteY4" fmla="*/ 12700 h 1231067"/>
                <a:gd name="connsiteX0" fmla="*/ 76200 w 2598957"/>
                <a:gd name="connsiteY0" fmla="*/ 12700 h 1294567"/>
                <a:gd name="connsiteX1" fmla="*/ 1709957 w 2598957"/>
                <a:gd name="connsiteY1" fmla="*/ 0 h 1294567"/>
                <a:gd name="connsiteX2" fmla="*/ 2598957 w 2598957"/>
                <a:gd name="connsiteY2" fmla="*/ 1294567 h 1294567"/>
                <a:gd name="connsiteX3" fmla="*/ 0 w 2598957"/>
                <a:gd name="connsiteY3" fmla="*/ 1231067 h 1294567"/>
                <a:gd name="connsiteX4" fmla="*/ 76200 w 2598957"/>
                <a:gd name="connsiteY4" fmla="*/ 12700 h 1294567"/>
                <a:gd name="connsiteX0" fmla="*/ 76200 w 2598957"/>
                <a:gd name="connsiteY0" fmla="*/ 12700 h 3581405"/>
                <a:gd name="connsiteX1" fmla="*/ 1709957 w 2598957"/>
                <a:gd name="connsiteY1" fmla="*/ 0 h 3581405"/>
                <a:gd name="connsiteX2" fmla="*/ 2598957 w 2598957"/>
                <a:gd name="connsiteY2" fmla="*/ 1294567 h 3581405"/>
                <a:gd name="connsiteX3" fmla="*/ 2057400 w 2598957"/>
                <a:gd name="connsiteY3" fmla="*/ 3581400 h 3581405"/>
                <a:gd name="connsiteX4" fmla="*/ 0 w 2598957"/>
                <a:gd name="connsiteY4" fmla="*/ 1231067 h 3581405"/>
                <a:gd name="connsiteX5" fmla="*/ 76200 w 2598957"/>
                <a:gd name="connsiteY5" fmla="*/ 12700 h 3581405"/>
                <a:gd name="connsiteX0" fmla="*/ 698500 w 3221257"/>
                <a:gd name="connsiteY0" fmla="*/ 12700 h 3581405"/>
                <a:gd name="connsiteX1" fmla="*/ 2332257 w 3221257"/>
                <a:gd name="connsiteY1" fmla="*/ 0 h 3581405"/>
                <a:gd name="connsiteX2" fmla="*/ 3221257 w 3221257"/>
                <a:gd name="connsiteY2" fmla="*/ 1294567 h 3581405"/>
                <a:gd name="connsiteX3" fmla="*/ 2679700 w 3221257"/>
                <a:gd name="connsiteY3" fmla="*/ 3581400 h 3581405"/>
                <a:gd name="connsiteX4" fmla="*/ 0 w 3221257"/>
                <a:gd name="connsiteY4" fmla="*/ 3529767 h 3581405"/>
                <a:gd name="connsiteX5" fmla="*/ 698500 w 3221257"/>
                <a:gd name="connsiteY5" fmla="*/ 12700 h 3581405"/>
                <a:gd name="connsiteX0" fmla="*/ 698500 w 3221257"/>
                <a:gd name="connsiteY0" fmla="*/ 0 h 3644905"/>
                <a:gd name="connsiteX1" fmla="*/ 2332257 w 3221257"/>
                <a:gd name="connsiteY1" fmla="*/ 63500 h 3644905"/>
                <a:gd name="connsiteX2" fmla="*/ 3221257 w 3221257"/>
                <a:gd name="connsiteY2" fmla="*/ 1358067 h 3644905"/>
                <a:gd name="connsiteX3" fmla="*/ 2679700 w 3221257"/>
                <a:gd name="connsiteY3" fmla="*/ 3644900 h 3644905"/>
                <a:gd name="connsiteX4" fmla="*/ 0 w 3221257"/>
                <a:gd name="connsiteY4" fmla="*/ 3593267 h 3644905"/>
                <a:gd name="connsiteX5" fmla="*/ 698500 w 3221257"/>
                <a:gd name="connsiteY5" fmla="*/ 0 h 3644905"/>
                <a:gd name="connsiteX0" fmla="*/ 711309 w 3234066"/>
                <a:gd name="connsiteY0" fmla="*/ 0 h 3644905"/>
                <a:gd name="connsiteX1" fmla="*/ 2345066 w 3234066"/>
                <a:gd name="connsiteY1" fmla="*/ 63500 h 3644905"/>
                <a:gd name="connsiteX2" fmla="*/ 3234066 w 3234066"/>
                <a:gd name="connsiteY2" fmla="*/ 1358067 h 3644905"/>
                <a:gd name="connsiteX3" fmla="*/ 2692509 w 3234066"/>
                <a:gd name="connsiteY3" fmla="*/ 3644900 h 3644905"/>
                <a:gd name="connsiteX4" fmla="*/ 12809 w 3234066"/>
                <a:gd name="connsiteY4" fmla="*/ 3593267 h 3644905"/>
                <a:gd name="connsiteX5" fmla="*/ 711309 w 3234066"/>
                <a:gd name="connsiteY5" fmla="*/ 0 h 3644905"/>
                <a:gd name="connsiteX0" fmla="*/ 1266105 w 3788862"/>
                <a:gd name="connsiteY0" fmla="*/ 0 h 3644905"/>
                <a:gd name="connsiteX1" fmla="*/ 2899862 w 3788862"/>
                <a:gd name="connsiteY1" fmla="*/ 63500 h 3644905"/>
                <a:gd name="connsiteX2" fmla="*/ 3788862 w 3788862"/>
                <a:gd name="connsiteY2" fmla="*/ 1358067 h 3644905"/>
                <a:gd name="connsiteX3" fmla="*/ 3247305 w 3788862"/>
                <a:gd name="connsiteY3" fmla="*/ 3644900 h 3644905"/>
                <a:gd name="connsiteX4" fmla="*/ 567605 w 3788862"/>
                <a:gd name="connsiteY4" fmla="*/ 3593267 h 3644905"/>
                <a:gd name="connsiteX5" fmla="*/ 1266105 w 3788862"/>
                <a:gd name="connsiteY5" fmla="*/ 0 h 3644905"/>
                <a:gd name="connsiteX0" fmla="*/ 1266105 w 3788862"/>
                <a:gd name="connsiteY0" fmla="*/ 0 h 3644905"/>
                <a:gd name="connsiteX1" fmla="*/ 2899862 w 3788862"/>
                <a:gd name="connsiteY1" fmla="*/ 63500 h 3644905"/>
                <a:gd name="connsiteX2" fmla="*/ 3788862 w 3788862"/>
                <a:gd name="connsiteY2" fmla="*/ 1358067 h 3644905"/>
                <a:gd name="connsiteX3" fmla="*/ 3247305 w 3788862"/>
                <a:gd name="connsiteY3" fmla="*/ 3644900 h 3644905"/>
                <a:gd name="connsiteX4" fmla="*/ 567605 w 3788862"/>
                <a:gd name="connsiteY4" fmla="*/ 3593267 h 3644905"/>
                <a:gd name="connsiteX5" fmla="*/ 1266105 w 3788862"/>
                <a:gd name="connsiteY5" fmla="*/ 0 h 3644905"/>
                <a:gd name="connsiteX0" fmla="*/ 1266105 w 3788862"/>
                <a:gd name="connsiteY0" fmla="*/ 50800 h 3695705"/>
                <a:gd name="connsiteX1" fmla="*/ 2861762 w 3788862"/>
                <a:gd name="connsiteY1" fmla="*/ 0 h 3695705"/>
                <a:gd name="connsiteX2" fmla="*/ 3788862 w 3788862"/>
                <a:gd name="connsiteY2" fmla="*/ 1408867 h 3695705"/>
                <a:gd name="connsiteX3" fmla="*/ 3247305 w 3788862"/>
                <a:gd name="connsiteY3" fmla="*/ 3695700 h 3695705"/>
                <a:gd name="connsiteX4" fmla="*/ 567605 w 3788862"/>
                <a:gd name="connsiteY4" fmla="*/ 3644067 h 3695705"/>
                <a:gd name="connsiteX5" fmla="*/ 1266105 w 3788862"/>
                <a:gd name="connsiteY5" fmla="*/ 50800 h 3695705"/>
                <a:gd name="connsiteX0" fmla="*/ 1266105 w 3788862"/>
                <a:gd name="connsiteY0" fmla="*/ 50800 h 3695705"/>
                <a:gd name="connsiteX1" fmla="*/ 2861762 w 3788862"/>
                <a:gd name="connsiteY1" fmla="*/ 0 h 3695705"/>
                <a:gd name="connsiteX2" fmla="*/ 3788862 w 3788862"/>
                <a:gd name="connsiteY2" fmla="*/ 1408867 h 3695705"/>
                <a:gd name="connsiteX3" fmla="*/ 3247305 w 3788862"/>
                <a:gd name="connsiteY3" fmla="*/ 3695700 h 3695705"/>
                <a:gd name="connsiteX4" fmla="*/ 567605 w 3788862"/>
                <a:gd name="connsiteY4" fmla="*/ 3644067 h 3695705"/>
                <a:gd name="connsiteX5" fmla="*/ 1266105 w 3788862"/>
                <a:gd name="connsiteY5" fmla="*/ 50800 h 3695705"/>
                <a:gd name="connsiteX0" fmla="*/ 1266105 w 3788862"/>
                <a:gd name="connsiteY0" fmla="*/ 50800 h 3695700"/>
                <a:gd name="connsiteX1" fmla="*/ 2861762 w 3788862"/>
                <a:gd name="connsiteY1" fmla="*/ 0 h 3695700"/>
                <a:gd name="connsiteX2" fmla="*/ 3788862 w 3788862"/>
                <a:gd name="connsiteY2" fmla="*/ 1408867 h 3695700"/>
                <a:gd name="connsiteX3" fmla="*/ 3247305 w 3788862"/>
                <a:gd name="connsiteY3" fmla="*/ 3695700 h 3695700"/>
                <a:gd name="connsiteX4" fmla="*/ 567605 w 3788862"/>
                <a:gd name="connsiteY4" fmla="*/ 3644067 h 3695700"/>
                <a:gd name="connsiteX5" fmla="*/ 1266105 w 3788862"/>
                <a:gd name="connsiteY5" fmla="*/ 50800 h 3695700"/>
                <a:gd name="connsiteX0" fmla="*/ 1266105 w 3968082"/>
                <a:gd name="connsiteY0" fmla="*/ 50800 h 3695700"/>
                <a:gd name="connsiteX1" fmla="*/ 2861762 w 3968082"/>
                <a:gd name="connsiteY1" fmla="*/ 0 h 3695700"/>
                <a:gd name="connsiteX2" fmla="*/ 3788862 w 3968082"/>
                <a:gd name="connsiteY2" fmla="*/ 1408867 h 3695700"/>
                <a:gd name="connsiteX3" fmla="*/ 3247305 w 3968082"/>
                <a:gd name="connsiteY3" fmla="*/ 3695700 h 3695700"/>
                <a:gd name="connsiteX4" fmla="*/ 567605 w 3968082"/>
                <a:gd name="connsiteY4" fmla="*/ 3644067 h 3695700"/>
                <a:gd name="connsiteX5" fmla="*/ 1266105 w 3968082"/>
                <a:gd name="connsiteY5" fmla="*/ 50800 h 3695700"/>
                <a:gd name="connsiteX0" fmla="*/ 1266105 w 3968082"/>
                <a:gd name="connsiteY0" fmla="*/ 50800 h 3820281"/>
                <a:gd name="connsiteX1" fmla="*/ 2861762 w 3968082"/>
                <a:gd name="connsiteY1" fmla="*/ 0 h 3820281"/>
                <a:gd name="connsiteX2" fmla="*/ 3788862 w 3968082"/>
                <a:gd name="connsiteY2" fmla="*/ 1408867 h 3820281"/>
                <a:gd name="connsiteX3" fmla="*/ 3247305 w 3968082"/>
                <a:gd name="connsiteY3" fmla="*/ 3695700 h 3820281"/>
                <a:gd name="connsiteX4" fmla="*/ 567605 w 3968082"/>
                <a:gd name="connsiteY4" fmla="*/ 3644067 h 3820281"/>
                <a:gd name="connsiteX5" fmla="*/ 1266105 w 3968082"/>
                <a:gd name="connsiteY5" fmla="*/ 50800 h 3820281"/>
                <a:gd name="connsiteX0" fmla="*/ 1266105 w 3968082"/>
                <a:gd name="connsiteY0" fmla="*/ 50800 h 3852736"/>
                <a:gd name="connsiteX1" fmla="*/ 2861762 w 3968082"/>
                <a:gd name="connsiteY1" fmla="*/ 0 h 3852736"/>
                <a:gd name="connsiteX2" fmla="*/ 3788862 w 3968082"/>
                <a:gd name="connsiteY2" fmla="*/ 1408867 h 3852736"/>
                <a:gd name="connsiteX3" fmla="*/ 3247305 w 3968082"/>
                <a:gd name="connsiteY3" fmla="*/ 3695700 h 3852736"/>
                <a:gd name="connsiteX4" fmla="*/ 567605 w 3968082"/>
                <a:gd name="connsiteY4" fmla="*/ 3644067 h 3852736"/>
                <a:gd name="connsiteX5" fmla="*/ 1266105 w 3968082"/>
                <a:gd name="connsiteY5" fmla="*/ 50800 h 385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8082" h="3852736">
                  <a:moveTo>
                    <a:pt x="1266105" y="50800"/>
                  </a:moveTo>
                  <a:lnTo>
                    <a:pt x="2861762" y="0"/>
                  </a:lnTo>
                  <a:cubicBezTo>
                    <a:pt x="3221595" y="317222"/>
                    <a:pt x="3390929" y="329645"/>
                    <a:pt x="3788862" y="1408867"/>
                  </a:cubicBezTo>
                  <a:cubicBezTo>
                    <a:pt x="4171376" y="2166911"/>
                    <a:pt x="3918891" y="3178956"/>
                    <a:pt x="3247305" y="3695700"/>
                  </a:cubicBezTo>
                  <a:cubicBezTo>
                    <a:pt x="1820672" y="3995989"/>
                    <a:pt x="1384638" y="3800978"/>
                    <a:pt x="567605" y="3644067"/>
                  </a:cubicBezTo>
                  <a:cubicBezTo>
                    <a:pt x="-507662" y="2420911"/>
                    <a:pt x="68072" y="778656"/>
                    <a:pt x="126610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B993D109-1002-B95A-1A87-4385B207AC16}"/>
                </a:ext>
              </a:extLst>
            </p:cNvPr>
            <p:cNvSpPr/>
            <p:nvPr/>
          </p:nvSpPr>
          <p:spPr>
            <a:xfrm rot="20630632" flipH="1">
              <a:off x="5706573" y="2942906"/>
              <a:ext cx="1805232" cy="3156648"/>
            </a:xfrm>
            <a:custGeom>
              <a:avLst/>
              <a:gdLst>
                <a:gd name="connsiteX0" fmla="*/ 0 w 835259"/>
                <a:gd name="connsiteY0" fmla="*/ 0 h 164787"/>
                <a:gd name="connsiteX1" fmla="*/ 835259 w 835259"/>
                <a:gd name="connsiteY1" fmla="*/ 0 h 164787"/>
                <a:gd name="connsiteX2" fmla="*/ 835259 w 835259"/>
                <a:gd name="connsiteY2" fmla="*/ 164787 h 164787"/>
                <a:gd name="connsiteX3" fmla="*/ 0 w 835259"/>
                <a:gd name="connsiteY3" fmla="*/ 164787 h 164787"/>
                <a:gd name="connsiteX4" fmla="*/ 0 w 835259"/>
                <a:gd name="connsiteY4" fmla="*/ 0 h 164787"/>
                <a:gd name="connsiteX0" fmla="*/ 9525 w 835259"/>
                <a:gd name="connsiteY0" fmla="*/ 0 h 431487"/>
                <a:gd name="connsiteX1" fmla="*/ 835259 w 835259"/>
                <a:gd name="connsiteY1" fmla="*/ 266700 h 431487"/>
                <a:gd name="connsiteX2" fmla="*/ 835259 w 835259"/>
                <a:gd name="connsiteY2" fmla="*/ 431487 h 431487"/>
                <a:gd name="connsiteX3" fmla="*/ 0 w 835259"/>
                <a:gd name="connsiteY3" fmla="*/ 431487 h 431487"/>
                <a:gd name="connsiteX4" fmla="*/ 9525 w 835259"/>
                <a:gd name="connsiteY4" fmla="*/ 0 h 431487"/>
                <a:gd name="connsiteX0" fmla="*/ 0 w 866775"/>
                <a:gd name="connsiteY0" fmla="*/ 0 h 2517462"/>
                <a:gd name="connsiteX1" fmla="*/ 825734 w 866775"/>
                <a:gd name="connsiteY1" fmla="*/ 266700 h 2517462"/>
                <a:gd name="connsiteX2" fmla="*/ 825734 w 866775"/>
                <a:gd name="connsiteY2" fmla="*/ 431487 h 2517462"/>
                <a:gd name="connsiteX3" fmla="*/ 866775 w 866775"/>
                <a:gd name="connsiteY3" fmla="*/ 2517462 h 2517462"/>
                <a:gd name="connsiteX4" fmla="*/ 0 w 866775"/>
                <a:gd name="connsiteY4" fmla="*/ 0 h 2517462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181304 w 1048079"/>
                <a:gd name="connsiteY0" fmla="*/ 0 h 2722179"/>
                <a:gd name="connsiteX1" fmla="*/ 1007038 w 1048079"/>
                <a:gd name="connsiteY1" fmla="*/ 266700 h 2722179"/>
                <a:gd name="connsiteX2" fmla="*/ 1007038 w 1048079"/>
                <a:gd name="connsiteY2" fmla="*/ 431487 h 2722179"/>
                <a:gd name="connsiteX3" fmla="*/ 1048079 w 1048079"/>
                <a:gd name="connsiteY3" fmla="*/ 2722179 h 2722179"/>
                <a:gd name="connsiteX4" fmla="*/ 181304 w 1048079"/>
                <a:gd name="connsiteY4" fmla="*/ 0 h 2722179"/>
                <a:gd name="connsiteX0" fmla="*/ 181304 w 1580244"/>
                <a:gd name="connsiteY0" fmla="*/ 0 h 2722179"/>
                <a:gd name="connsiteX1" fmla="*/ 1007038 w 1580244"/>
                <a:gd name="connsiteY1" fmla="*/ 266700 h 2722179"/>
                <a:gd name="connsiteX2" fmla="*/ 1580244 w 1580244"/>
                <a:gd name="connsiteY2" fmla="*/ 963749 h 2722179"/>
                <a:gd name="connsiteX3" fmla="*/ 1048079 w 1580244"/>
                <a:gd name="connsiteY3" fmla="*/ 2722179 h 2722179"/>
                <a:gd name="connsiteX4" fmla="*/ 181304 w 1580244"/>
                <a:gd name="connsiteY4" fmla="*/ 0 h 2722179"/>
                <a:gd name="connsiteX0" fmla="*/ 181304 w 1718016"/>
                <a:gd name="connsiteY0" fmla="*/ 0 h 2722179"/>
                <a:gd name="connsiteX1" fmla="*/ 1007038 w 1718016"/>
                <a:gd name="connsiteY1" fmla="*/ 266700 h 2722179"/>
                <a:gd name="connsiteX2" fmla="*/ 1580244 w 1718016"/>
                <a:gd name="connsiteY2" fmla="*/ 963749 h 2722179"/>
                <a:gd name="connsiteX3" fmla="*/ 1700513 w 1718016"/>
                <a:gd name="connsiteY3" fmla="*/ 2229238 h 2722179"/>
                <a:gd name="connsiteX4" fmla="*/ 1048079 w 1718016"/>
                <a:gd name="connsiteY4" fmla="*/ 2722179 h 2722179"/>
                <a:gd name="connsiteX5" fmla="*/ 181304 w 1718016"/>
                <a:gd name="connsiteY5" fmla="*/ 0 h 2722179"/>
                <a:gd name="connsiteX0" fmla="*/ 181304 w 1806239"/>
                <a:gd name="connsiteY0" fmla="*/ 0 h 2986573"/>
                <a:gd name="connsiteX1" fmla="*/ 1007038 w 1806239"/>
                <a:gd name="connsiteY1" fmla="*/ 266700 h 2986573"/>
                <a:gd name="connsiteX2" fmla="*/ 1580244 w 1806239"/>
                <a:gd name="connsiteY2" fmla="*/ 963749 h 2986573"/>
                <a:gd name="connsiteX3" fmla="*/ 1700513 w 1806239"/>
                <a:gd name="connsiteY3" fmla="*/ 2229238 h 2986573"/>
                <a:gd name="connsiteX4" fmla="*/ 1048079 w 1806239"/>
                <a:gd name="connsiteY4" fmla="*/ 2722179 h 2986573"/>
                <a:gd name="connsiteX5" fmla="*/ 181304 w 1806239"/>
                <a:gd name="connsiteY5" fmla="*/ 0 h 2986573"/>
                <a:gd name="connsiteX0" fmla="*/ 181304 w 1782808"/>
                <a:gd name="connsiteY0" fmla="*/ 0 h 3192246"/>
                <a:gd name="connsiteX1" fmla="*/ 1007038 w 1782808"/>
                <a:gd name="connsiteY1" fmla="*/ 266700 h 3192246"/>
                <a:gd name="connsiteX2" fmla="*/ 1580244 w 1782808"/>
                <a:gd name="connsiteY2" fmla="*/ 963749 h 3192246"/>
                <a:gd name="connsiteX3" fmla="*/ 1700513 w 1782808"/>
                <a:gd name="connsiteY3" fmla="*/ 2229238 h 3192246"/>
                <a:gd name="connsiteX4" fmla="*/ 1048079 w 1782808"/>
                <a:gd name="connsiteY4" fmla="*/ 2722179 h 3192246"/>
                <a:gd name="connsiteX5" fmla="*/ 181304 w 1782808"/>
                <a:gd name="connsiteY5" fmla="*/ 0 h 3192246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5232" h="3156648">
                  <a:moveTo>
                    <a:pt x="181304" y="0"/>
                  </a:moveTo>
                  <a:lnTo>
                    <a:pt x="1007038" y="266700"/>
                  </a:lnTo>
                  <a:lnTo>
                    <a:pt x="1580244" y="963749"/>
                  </a:lnTo>
                  <a:cubicBezTo>
                    <a:pt x="1488405" y="1267298"/>
                    <a:pt x="2010716" y="1516257"/>
                    <a:pt x="1700513" y="2229238"/>
                  </a:cubicBezTo>
                  <a:cubicBezTo>
                    <a:pt x="2165423" y="3594555"/>
                    <a:pt x="924363" y="3172014"/>
                    <a:pt x="1048079" y="2722179"/>
                  </a:cubicBezTo>
                  <a:cubicBezTo>
                    <a:pt x="431607" y="1814786"/>
                    <a:pt x="-362285" y="811859"/>
                    <a:pt x="181304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D9CD5535-ECD3-7B60-170C-E586AA0F0396}"/>
                </a:ext>
              </a:extLst>
            </p:cNvPr>
            <p:cNvSpPr/>
            <p:nvPr/>
          </p:nvSpPr>
          <p:spPr>
            <a:xfrm>
              <a:off x="4536514" y="3543766"/>
              <a:ext cx="1805232" cy="3156648"/>
            </a:xfrm>
            <a:custGeom>
              <a:avLst/>
              <a:gdLst>
                <a:gd name="connsiteX0" fmla="*/ 0 w 835259"/>
                <a:gd name="connsiteY0" fmla="*/ 0 h 164787"/>
                <a:gd name="connsiteX1" fmla="*/ 835259 w 835259"/>
                <a:gd name="connsiteY1" fmla="*/ 0 h 164787"/>
                <a:gd name="connsiteX2" fmla="*/ 835259 w 835259"/>
                <a:gd name="connsiteY2" fmla="*/ 164787 h 164787"/>
                <a:gd name="connsiteX3" fmla="*/ 0 w 835259"/>
                <a:gd name="connsiteY3" fmla="*/ 164787 h 164787"/>
                <a:gd name="connsiteX4" fmla="*/ 0 w 835259"/>
                <a:gd name="connsiteY4" fmla="*/ 0 h 164787"/>
                <a:gd name="connsiteX0" fmla="*/ 9525 w 835259"/>
                <a:gd name="connsiteY0" fmla="*/ 0 h 431487"/>
                <a:gd name="connsiteX1" fmla="*/ 835259 w 835259"/>
                <a:gd name="connsiteY1" fmla="*/ 266700 h 431487"/>
                <a:gd name="connsiteX2" fmla="*/ 835259 w 835259"/>
                <a:gd name="connsiteY2" fmla="*/ 431487 h 431487"/>
                <a:gd name="connsiteX3" fmla="*/ 0 w 835259"/>
                <a:gd name="connsiteY3" fmla="*/ 431487 h 431487"/>
                <a:gd name="connsiteX4" fmla="*/ 9525 w 835259"/>
                <a:gd name="connsiteY4" fmla="*/ 0 h 431487"/>
                <a:gd name="connsiteX0" fmla="*/ 0 w 866775"/>
                <a:gd name="connsiteY0" fmla="*/ 0 h 2517462"/>
                <a:gd name="connsiteX1" fmla="*/ 825734 w 866775"/>
                <a:gd name="connsiteY1" fmla="*/ 266700 h 2517462"/>
                <a:gd name="connsiteX2" fmla="*/ 825734 w 866775"/>
                <a:gd name="connsiteY2" fmla="*/ 431487 h 2517462"/>
                <a:gd name="connsiteX3" fmla="*/ 866775 w 866775"/>
                <a:gd name="connsiteY3" fmla="*/ 2517462 h 2517462"/>
                <a:gd name="connsiteX4" fmla="*/ 0 w 866775"/>
                <a:gd name="connsiteY4" fmla="*/ 0 h 2517462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0 w 866775"/>
                <a:gd name="connsiteY0" fmla="*/ 0 h 2722179"/>
                <a:gd name="connsiteX1" fmla="*/ 825734 w 866775"/>
                <a:gd name="connsiteY1" fmla="*/ 266700 h 2722179"/>
                <a:gd name="connsiteX2" fmla="*/ 825734 w 866775"/>
                <a:gd name="connsiteY2" fmla="*/ 431487 h 2722179"/>
                <a:gd name="connsiteX3" fmla="*/ 866775 w 866775"/>
                <a:gd name="connsiteY3" fmla="*/ 2722179 h 2722179"/>
                <a:gd name="connsiteX4" fmla="*/ 0 w 866775"/>
                <a:gd name="connsiteY4" fmla="*/ 0 h 2722179"/>
                <a:gd name="connsiteX0" fmla="*/ 181304 w 1048079"/>
                <a:gd name="connsiteY0" fmla="*/ 0 h 2722179"/>
                <a:gd name="connsiteX1" fmla="*/ 1007038 w 1048079"/>
                <a:gd name="connsiteY1" fmla="*/ 266700 h 2722179"/>
                <a:gd name="connsiteX2" fmla="*/ 1007038 w 1048079"/>
                <a:gd name="connsiteY2" fmla="*/ 431487 h 2722179"/>
                <a:gd name="connsiteX3" fmla="*/ 1048079 w 1048079"/>
                <a:gd name="connsiteY3" fmla="*/ 2722179 h 2722179"/>
                <a:gd name="connsiteX4" fmla="*/ 181304 w 1048079"/>
                <a:gd name="connsiteY4" fmla="*/ 0 h 2722179"/>
                <a:gd name="connsiteX0" fmla="*/ 181304 w 1580244"/>
                <a:gd name="connsiteY0" fmla="*/ 0 h 2722179"/>
                <a:gd name="connsiteX1" fmla="*/ 1007038 w 1580244"/>
                <a:gd name="connsiteY1" fmla="*/ 266700 h 2722179"/>
                <a:gd name="connsiteX2" fmla="*/ 1580244 w 1580244"/>
                <a:gd name="connsiteY2" fmla="*/ 963749 h 2722179"/>
                <a:gd name="connsiteX3" fmla="*/ 1048079 w 1580244"/>
                <a:gd name="connsiteY3" fmla="*/ 2722179 h 2722179"/>
                <a:gd name="connsiteX4" fmla="*/ 181304 w 1580244"/>
                <a:gd name="connsiteY4" fmla="*/ 0 h 2722179"/>
                <a:gd name="connsiteX0" fmla="*/ 181304 w 1718016"/>
                <a:gd name="connsiteY0" fmla="*/ 0 h 2722179"/>
                <a:gd name="connsiteX1" fmla="*/ 1007038 w 1718016"/>
                <a:gd name="connsiteY1" fmla="*/ 266700 h 2722179"/>
                <a:gd name="connsiteX2" fmla="*/ 1580244 w 1718016"/>
                <a:gd name="connsiteY2" fmla="*/ 963749 h 2722179"/>
                <a:gd name="connsiteX3" fmla="*/ 1700513 w 1718016"/>
                <a:gd name="connsiteY3" fmla="*/ 2229238 h 2722179"/>
                <a:gd name="connsiteX4" fmla="*/ 1048079 w 1718016"/>
                <a:gd name="connsiteY4" fmla="*/ 2722179 h 2722179"/>
                <a:gd name="connsiteX5" fmla="*/ 181304 w 1718016"/>
                <a:gd name="connsiteY5" fmla="*/ 0 h 2722179"/>
                <a:gd name="connsiteX0" fmla="*/ 181304 w 1806239"/>
                <a:gd name="connsiteY0" fmla="*/ 0 h 2986573"/>
                <a:gd name="connsiteX1" fmla="*/ 1007038 w 1806239"/>
                <a:gd name="connsiteY1" fmla="*/ 266700 h 2986573"/>
                <a:gd name="connsiteX2" fmla="*/ 1580244 w 1806239"/>
                <a:gd name="connsiteY2" fmla="*/ 963749 h 2986573"/>
                <a:gd name="connsiteX3" fmla="*/ 1700513 w 1806239"/>
                <a:gd name="connsiteY3" fmla="*/ 2229238 h 2986573"/>
                <a:gd name="connsiteX4" fmla="*/ 1048079 w 1806239"/>
                <a:gd name="connsiteY4" fmla="*/ 2722179 h 2986573"/>
                <a:gd name="connsiteX5" fmla="*/ 181304 w 1806239"/>
                <a:gd name="connsiteY5" fmla="*/ 0 h 2986573"/>
                <a:gd name="connsiteX0" fmla="*/ 181304 w 1782808"/>
                <a:gd name="connsiteY0" fmla="*/ 0 h 3192246"/>
                <a:gd name="connsiteX1" fmla="*/ 1007038 w 1782808"/>
                <a:gd name="connsiteY1" fmla="*/ 266700 h 3192246"/>
                <a:gd name="connsiteX2" fmla="*/ 1580244 w 1782808"/>
                <a:gd name="connsiteY2" fmla="*/ 963749 h 3192246"/>
                <a:gd name="connsiteX3" fmla="*/ 1700513 w 1782808"/>
                <a:gd name="connsiteY3" fmla="*/ 2229238 h 3192246"/>
                <a:gd name="connsiteX4" fmla="*/ 1048079 w 1782808"/>
                <a:gd name="connsiteY4" fmla="*/ 2722179 h 3192246"/>
                <a:gd name="connsiteX5" fmla="*/ 181304 w 1782808"/>
                <a:gd name="connsiteY5" fmla="*/ 0 h 3192246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  <a:gd name="connsiteX0" fmla="*/ 181304 w 1805232"/>
                <a:gd name="connsiteY0" fmla="*/ 0 h 3156648"/>
                <a:gd name="connsiteX1" fmla="*/ 1007038 w 1805232"/>
                <a:gd name="connsiteY1" fmla="*/ 266700 h 3156648"/>
                <a:gd name="connsiteX2" fmla="*/ 1580244 w 1805232"/>
                <a:gd name="connsiteY2" fmla="*/ 963749 h 3156648"/>
                <a:gd name="connsiteX3" fmla="*/ 1700513 w 1805232"/>
                <a:gd name="connsiteY3" fmla="*/ 2229238 h 3156648"/>
                <a:gd name="connsiteX4" fmla="*/ 1048079 w 1805232"/>
                <a:gd name="connsiteY4" fmla="*/ 2722179 h 3156648"/>
                <a:gd name="connsiteX5" fmla="*/ 181304 w 1805232"/>
                <a:gd name="connsiteY5" fmla="*/ 0 h 315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5232" h="3156648">
                  <a:moveTo>
                    <a:pt x="181304" y="0"/>
                  </a:moveTo>
                  <a:lnTo>
                    <a:pt x="1007038" y="266700"/>
                  </a:lnTo>
                  <a:lnTo>
                    <a:pt x="1580244" y="963749"/>
                  </a:lnTo>
                  <a:cubicBezTo>
                    <a:pt x="1488405" y="1267298"/>
                    <a:pt x="2010716" y="1516257"/>
                    <a:pt x="1700513" y="2229238"/>
                  </a:cubicBezTo>
                  <a:cubicBezTo>
                    <a:pt x="2165423" y="3594555"/>
                    <a:pt x="924363" y="3172014"/>
                    <a:pt x="1048079" y="2722179"/>
                  </a:cubicBezTo>
                  <a:cubicBezTo>
                    <a:pt x="431607" y="1814786"/>
                    <a:pt x="-362285" y="811859"/>
                    <a:pt x="181304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16">
              <a:extLst>
                <a:ext uri="{FF2B5EF4-FFF2-40B4-BE49-F238E27FC236}">
                  <a16:creationId xmlns:a16="http://schemas.microsoft.com/office/drawing/2014/main" id="{307F5E35-9B77-5981-A9F8-D3520170FD50}"/>
                </a:ext>
              </a:extLst>
            </p:cNvPr>
            <p:cNvSpPr/>
            <p:nvPr/>
          </p:nvSpPr>
          <p:spPr>
            <a:xfrm>
              <a:off x="4078075" y="5368128"/>
              <a:ext cx="1022563" cy="815772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16">
              <a:extLst>
                <a:ext uri="{FF2B5EF4-FFF2-40B4-BE49-F238E27FC236}">
                  <a16:creationId xmlns:a16="http://schemas.microsoft.com/office/drawing/2014/main" id="{03D0E9F2-D555-16FC-2FCF-14A5D4ECA193}"/>
                </a:ext>
              </a:extLst>
            </p:cNvPr>
            <p:cNvSpPr/>
            <p:nvPr/>
          </p:nvSpPr>
          <p:spPr>
            <a:xfrm>
              <a:off x="4318249" y="5211779"/>
              <a:ext cx="634752" cy="391960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AA2634B7-8C02-7383-ACB3-0B32C71A949E}"/>
                </a:ext>
              </a:extLst>
            </p:cNvPr>
            <p:cNvSpPr/>
            <p:nvPr/>
          </p:nvSpPr>
          <p:spPr>
            <a:xfrm>
              <a:off x="5547612" y="4086050"/>
              <a:ext cx="634752" cy="708525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F522876-98B6-B4A7-7171-09173F465E19}"/>
                </a:ext>
              </a:extLst>
            </p:cNvPr>
            <p:cNvGrpSpPr/>
            <p:nvPr/>
          </p:nvGrpSpPr>
          <p:grpSpPr>
            <a:xfrm>
              <a:off x="4446833" y="1616818"/>
              <a:ext cx="2368524" cy="2552729"/>
              <a:chOff x="4446833" y="1616818"/>
              <a:chExt cx="2368524" cy="2552729"/>
            </a:xfrm>
          </p:grpSpPr>
          <p:sp>
            <p:nvSpPr>
              <p:cNvPr id="48" name="Rectangle 4">
                <a:extLst>
                  <a:ext uri="{FF2B5EF4-FFF2-40B4-BE49-F238E27FC236}">
                    <a16:creationId xmlns:a16="http://schemas.microsoft.com/office/drawing/2014/main" id="{1DCAA8B5-30D2-8D8B-8DE3-23E444CC0597}"/>
                  </a:ext>
                </a:extLst>
              </p:cNvPr>
              <p:cNvSpPr/>
              <p:nvPr/>
            </p:nvSpPr>
            <p:spPr>
              <a:xfrm>
                <a:off x="4446833" y="1616818"/>
                <a:ext cx="2368524" cy="2552729"/>
              </a:xfrm>
              <a:custGeom>
                <a:avLst/>
                <a:gdLst>
                  <a:gd name="connsiteX0" fmla="*/ 0 w 909857"/>
                  <a:gd name="connsiteY0" fmla="*/ 0 h 947096"/>
                  <a:gd name="connsiteX1" fmla="*/ 909857 w 909857"/>
                  <a:gd name="connsiteY1" fmla="*/ 0 h 947096"/>
                  <a:gd name="connsiteX2" fmla="*/ 909857 w 909857"/>
                  <a:gd name="connsiteY2" fmla="*/ 947096 h 947096"/>
                  <a:gd name="connsiteX3" fmla="*/ 0 w 909857"/>
                  <a:gd name="connsiteY3" fmla="*/ 947096 h 947096"/>
                  <a:gd name="connsiteX4" fmla="*/ 0 w 909857"/>
                  <a:gd name="connsiteY4" fmla="*/ 0 h 947096"/>
                  <a:gd name="connsiteX0" fmla="*/ 0 w 1455957"/>
                  <a:gd name="connsiteY0" fmla="*/ 63500 h 1010596"/>
                  <a:gd name="connsiteX1" fmla="*/ 1455957 w 1455957"/>
                  <a:gd name="connsiteY1" fmla="*/ 0 h 1010596"/>
                  <a:gd name="connsiteX2" fmla="*/ 909857 w 1455957"/>
                  <a:gd name="connsiteY2" fmla="*/ 1010596 h 1010596"/>
                  <a:gd name="connsiteX3" fmla="*/ 0 w 1455957"/>
                  <a:gd name="connsiteY3" fmla="*/ 1010596 h 1010596"/>
                  <a:gd name="connsiteX4" fmla="*/ 0 w 1455957"/>
                  <a:gd name="connsiteY4" fmla="*/ 63500 h 1010596"/>
                  <a:gd name="connsiteX0" fmla="*/ 0 w 1798857"/>
                  <a:gd name="connsiteY0" fmla="*/ 0 h 1150296"/>
                  <a:gd name="connsiteX1" fmla="*/ 1798857 w 1798857"/>
                  <a:gd name="connsiteY1" fmla="*/ 139700 h 1150296"/>
                  <a:gd name="connsiteX2" fmla="*/ 1252757 w 1798857"/>
                  <a:gd name="connsiteY2" fmla="*/ 1150296 h 1150296"/>
                  <a:gd name="connsiteX3" fmla="*/ 342900 w 1798857"/>
                  <a:gd name="connsiteY3" fmla="*/ 1150296 h 1150296"/>
                  <a:gd name="connsiteX4" fmla="*/ 0 w 1798857"/>
                  <a:gd name="connsiteY4" fmla="*/ 0 h 1150296"/>
                  <a:gd name="connsiteX0" fmla="*/ 0 w 1798857"/>
                  <a:gd name="connsiteY0" fmla="*/ 20974 h 1171270"/>
                  <a:gd name="connsiteX1" fmla="*/ 1798857 w 1798857"/>
                  <a:gd name="connsiteY1" fmla="*/ 160674 h 1171270"/>
                  <a:gd name="connsiteX2" fmla="*/ 1252757 w 1798857"/>
                  <a:gd name="connsiteY2" fmla="*/ 1171270 h 1171270"/>
                  <a:gd name="connsiteX3" fmla="*/ 342900 w 1798857"/>
                  <a:gd name="connsiteY3" fmla="*/ 1171270 h 1171270"/>
                  <a:gd name="connsiteX4" fmla="*/ 0 w 1798857"/>
                  <a:gd name="connsiteY4" fmla="*/ 20974 h 1171270"/>
                  <a:gd name="connsiteX0" fmla="*/ 0 w 1735357"/>
                  <a:gd name="connsiteY0" fmla="*/ 43695 h 1066991"/>
                  <a:gd name="connsiteX1" fmla="*/ 1735357 w 1735357"/>
                  <a:gd name="connsiteY1" fmla="*/ 56395 h 1066991"/>
                  <a:gd name="connsiteX2" fmla="*/ 1189257 w 1735357"/>
                  <a:gd name="connsiteY2" fmla="*/ 1066991 h 1066991"/>
                  <a:gd name="connsiteX3" fmla="*/ 279400 w 1735357"/>
                  <a:gd name="connsiteY3" fmla="*/ 1066991 h 1066991"/>
                  <a:gd name="connsiteX4" fmla="*/ 0 w 1735357"/>
                  <a:gd name="connsiteY4" fmla="*/ 43695 h 1066991"/>
                  <a:gd name="connsiteX0" fmla="*/ 0 w 1735357"/>
                  <a:gd name="connsiteY0" fmla="*/ 150275 h 1173571"/>
                  <a:gd name="connsiteX1" fmla="*/ 1735357 w 1735357"/>
                  <a:gd name="connsiteY1" fmla="*/ 162975 h 1173571"/>
                  <a:gd name="connsiteX2" fmla="*/ 1189257 w 1735357"/>
                  <a:gd name="connsiteY2" fmla="*/ 1173571 h 1173571"/>
                  <a:gd name="connsiteX3" fmla="*/ 279400 w 1735357"/>
                  <a:gd name="connsiteY3" fmla="*/ 1173571 h 1173571"/>
                  <a:gd name="connsiteX4" fmla="*/ 0 w 1735357"/>
                  <a:gd name="connsiteY4" fmla="*/ 150275 h 1173571"/>
                  <a:gd name="connsiteX0" fmla="*/ 0 w 1735357"/>
                  <a:gd name="connsiteY0" fmla="*/ 184807 h 1208103"/>
                  <a:gd name="connsiteX1" fmla="*/ 1735357 w 1735357"/>
                  <a:gd name="connsiteY1" fmla="*/ 197507 h 1208103"/>
                  <a:gd name="connsiteX2" fmla="*/ 1189257 w 1735357"/>
                  <a:gd name="connsiteY2" fmla="*/ 1208103 h 1208103"/>
                  <a:gd name="connsiteX3" fmla="*/ 279400 w 1735357"/>
                  <a:gd name="connsiteY3" fmla="*/ 1208103 h 1208103"/>
                  <a:gd name="connsiteX4" fmla="*/ 0 w 1735357"/>
                  <a:gd name="connsiteY4" fmla="*/ 184807 h 12081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1963957"/>
                  <a:gd name="connsiteY0" fmla="*/ 184807 h 1373203"/>
                  <a:gd name="connsiteX1" fmla="*/ 1963957 w 1963957"/>
                  <a:gd name="connsiteY1" fmla="*/ 197507 h 1373203"/>
                  <a:gd name="connsiteX2" fmla="*/ 1417857 w 1963957"/>
                  <a:gd name="connsiteY2" fmla="*/ 1208103 h 1373203"/>
                  <a:gd name="connsiteX3" fmla="*/ 0 w 1963957"/>
                  <a:gd name="connsiteY3" fmla="*/ 1373203 h 1373203"/>
                  <a:gd name="connsiteX4" fmla="*/ 228600 w 1963957"/>
                  <a:gd name="connsiteY4" fmla="*/ 184807 h 1373203"/>
                  <a:gd name="connsiteX0" fmla="*/ 228600 w 2065557"/>
                  <a:gd name="connsiteY0" fmla="*/ 184807 h 2173303"/>
                  <a:gd name="connsiteX1" fmla="*/ 1963957 w 2065557"/>
                  <a:gd name="connsiteY1" fmla="*/ 197507 h 2173303"/>
                  <a:gd name="connsiteX2" fmla="*/ 2065557 w 2065557"/>
                  <a:gd name="connsiteY2" fmla="*/ 2173303 h 2173303"/>
                  <a:gd name="connsiteX3" fmla="*/ 0 w 2065557"/>
                  <a:gd name="connsiteY3" fmla="*/ 1373203 h 2173303"/>
                  <a:gd name="connsiteX4" fmla="*/ 228600 w 2065557"/>
                  <a:gd name="connsiteY4" fmla="*/ 184807 h 2173303"/>
                  <a:gd name="connsiteX0" fmla="*/ 228600 w 2065557"/>
                  <a:gd name="connsiteY0" fmla="*/ 184807 h 2469176"/>
                  <a:gd name="connsiteX1" fmla="*/ 1963957 w 2065557"/>
                  <a:gd name="connsiteY1" fmla="*/ 197507 h 2469176"/>
                  <a:gd name="connsiteX2" fmla="*/ 2065557 w 2065557"/>
                  <a:gd name="connsiteY2" fmla="*/ 2173303 h 2469176"/>
                  <a:gd name="connsiteX3" fmla="*/ 584200 w 2065557"/>
                  <a:gd name="connsiteY3" fmla="*/ 2440003 h 2469176"/>
                  <a:gd name="connsiteX4" fmla="*/ 0 w 2065557"/>
                  <a:gd name="connsiteY4" fmla="*/ 1373203 h 2469176"/>
                  <a:gd name="connsiteX5" fmla="*/ 228600 w 2065557"/>
                  <a:gd name="connsiteY5" fmla="*/ 184807 h 2469176"/>
                  <a:gd name="connsiteX0" fmla="*/ 286230 w 2123187"/>
                  <a:gd name="connsiteY0" fmla="*/ 184807 h 2469176"/>
                  <a:gd name="connsiteX1" fmla="*/ 2021587 w 2123187"/>
                  <a:gd name="connsiteY1" fmla="*/ 197507 h 2469176"/>
                  <a:gd name="connsiteX2" fmla="*/ 2123187 w 2123187"/>
                  <a:gd name="connsiteY2" fmla="*/ 2173303 h 2469176"/>
                  <a:gd name="connsiteX3" fmla="*/ 641830 w 2123187"/>
                  <a:gd name="connsiteY3" fmla="*/ 2440003 h 2469176"/>
                  <a:gd name="connsiteX4" fmla="*/ 57630 w 2123187"/>
                  <a:gd name="connsiteY4" fmla="*/ 1373203 h 2469176"/>
                  <a:gd name="connsiteX5" fmla="*/ 286230 w 2123187"/>
                  <a:gd name="connsiteY5" fmla="*/ 184807 h 2469176"/>
                  <a:gd name="connsiteX0" fmla="*/ 531567 w 2368524"/>
                  <a:gd name="connsiteY0" fmla="*/ 184807 h 2469176"/>
                  <a:gd name="connsiteX1" fmla="*/ 2266924 w 2368524"/>
                  <a:gd name="connsiteY1" fmla="*/ 197507 h 2469176"/>
                  <a:gd name="connsiteX2" fmla="*/ 2368524 w 2368524"/>
                  <a:gd name="connsiteY2" fmla="*/ 2173303 h 2469176"/>
                  <a:gd name="connsiteX3" fmla="*/ 887167 w 2368524"/>
                  <a:gd name="connsiteY3" fmla="*/ 2440003 h 2469176"/>
                  <a:gd name="connsiteX4" fmla="*/ 302967 w 2368524"/>
                  <a:gd name="connsiteY4" fmla="*/ 1373203 h 2469176"/>
                  <a:gd name="connsiteX5" fmla="*/ 531567 w 2368524"/>
                  <a:gd name="connsiteY5" fmla="*/ 184807 h 2469176"/>
                  <a:gd name="connsiteX0" fmla="*/ 531567 w 2368524"/>
                  <a:gd name="connsiteY0" fmla="*/ 184807 h 2545549"/>
                  <a:gd name="connsiteX1" fmla="*/ 2266924 w 2368524"/>
                  <a:gd name="connsiteY1" fmla="*/ 197507 h 2545549"/>
                  <a:gd name="connsiteX2" fmla="*/ 2368524 w 2368524"/>
                  <a:gd name="connsiteY2" fmla="*/ 2173303 h 2545549"/>
                  <a:gd name="connsiteX3" fmla="*/ 887167 w 2368524"/>
                  <a:gd name="connsiteY3" fmla="*/ 2440003 h 2545549"/>
                  <a:gd name="connsiteX4" fmla="*/ 302967 w 2368524"/>
                  <a:gd name="connsiteY4" fmla="*/ 1373203 h 2545549"/>
                  <a:gd name="connsiteX5" fmla="*/ 531567 w 2368524"/>
                  <a:gd name="connsiteY5" fmla="*/ 184807 h 2545549"/>
                  <a:gd name="connsiteX0" fmla="*/ 531567 w 2368524"/>
                  <a:gd name="connsiteY0" fmla="*/ 148642 h 2509384"/>
                  <a:gd name="connsiteX1" fmla="*/ 2152624 w 2368524"/>
                  <a:gd name="connsiteY1" fmla="*/ 275642 h 2509384"/>
                  <a:gd name="connsiteX2" fmla="*/ 2368524 w 2368524"/>
                  <a:gd name="connsiteY2" fmla="*/ 2137138 h 2509384"/>
                  <a:gd name="connsiteX3" fmla="*/ 887167 w 2368524"/>
                  <a:gd name="connsiteY3" fmla="*/ 2403838 h 2509384"/>
                  <a:gd name="connsiteX4" fmla="*/ 302967 w 2368524"/>
                  <a:gd name="connsiteY4" fmla="*/ 1337038 h 2509384"/>
                  <a:gd name="connsiteX5" fmla="*/ 531567 w 2368524"/>
                  <a:gd name="connsiteY5" fmla="*/ 148642 h 2509384"/>
                  <a:gd name="connsiteX0" fmla="*/ 531567 w 2368524"/>
                  <a:gd name="connsiteY0" fmla="*/ 191987 h 2552729"/>
                  <a:gd name="connsiteX1" fmla="*/ 2152624 w 2368524"/>
                  <a:gd name="connsiteY1" fmla="*/ 318987 h 2552729"/>
                  <a:gd name="connsiteX2" fmla="*/ 2368524 w 2368524"/>
                  <a:gd name="connsiteY2" fmla="*/ 2180483 h 2552729"/>
                  <a:gd name="connsiteX3" fmla="*/ 887167 w 2368524"/>
                  <a:gd name="connsiteY3" fmla="*/ 2447183 h 2552729"/>
                  <a:gd name="connsiteX4" fmla="*/ 302967 w 2368524"/>
                  <a:gd name="connsiteY4" fmla="*/ 1380383 h 2552729"/>
                  <a:gd name="connsiteX5" fmla="*/ 531567 w 2368524"/>
                  <a:gd name="connsiteY5" fmla="*/ 191987 h 255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68524" h="2552729">
                    <a:moveTo>
                      <a:pt x="531567" y="191987"/>
                    </a:moveTo>
                    <a:cubicBezTo>
                      <a:pt x="1131186" y="-129746"/>
                      <a:pt x="1743505" y="-19680"/>
                      <a:pt x="2152624" y="318987"/>
                    </a:cubicBezTo>
                    <a:lnTo>
                      <a:pt x="2368524" y="2180483"/>
                    </a:lnTo>
                    <a:cubicBezTo>
                      <a:pt x="1955172" y="2624983"/>
                      <a:pt x="1300519" y="2612283"/>
                      <a:pt x="887167" y="2447183"/>
                    </a:cubicBezTo>
                    <a:cubicBezTo>
                      <a:pt x="-234666" y="2497983"/>
                      <a:pt x="-124600" y="1621683"/>
                      <a:pt x="302967" y="1380383"/>
                    </a:cubicBezTo>
                    <a:cubicBezTo>
                      <a:pt x="417267" y="1187451"/>
                      <a:pt x="188667" y="524619"/>
                      <a:pt x="531567" y="191987"/>
                    </a:cubicBez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720228B-8E8B-0572-371C-91EBC7B4807E}"/>
                  </a:ext>
                </a:extLst>
              </p:cNvPr>
              <p:cNvSpPr/>
              <p:nvPr/>
            </p:nvSpPr>
            <p:spPr>
              <a:xfrm>
                <a:off x="5120876" y="3632136"/>
                <a:ext cx="319089" cy="306388"/>
              </a:xfrm>
              <a:custGeom>
                <a:avLst/>
                <a:gdLst>
                  <a:gd name="connsiteX0" fmla="*/ 0 w 266700"/>
                  <a:gd name="connsiteY0" fmla="*/ 0 h 292100"/>
                  <a:gd name="connsiteX1" fmla="*/ 266700 w 266700"/>
                  <a:gd name="connsiteY1" fmla="*/ 292100 h 292100"/>
                  <a:gd name="connsiteX2" fmla="*/ 266700 w 266700"/>
                  <a:gd name="connsiteY2" fmla="*/ 292100 h 292100"/>
                  <a:gd name="connsiteX0" fmla="*/ 0 w 319087"/>
                  <a:gd name="connsiteY0" fmla="*/ 0 h 306388"/>
                  <a:gd name="connsiteX1" fmla="*/ 266700 w 319087"/>
                  <a:gd name="connsiteY1" fmla="*/ 292100 h 306388"/>
                  <a:gd name="connsiteX2" fmla="*/ 319087 w 319087"/>
                  <a:gd name="connsiteY2" fmla="*/ 306388 h 306388"/>
                  <a:gd name="connsiteX0" fmla="*/ 0 w 319087"/>
                  <a:gd name="connsiteY0" fmla="*/ 0 h 306388"/>
                  <a:gd name="connsiteX1" fmla="*/ 319087 w 319087"/>
                  <a:gd name="connsiteY1" fmla="*/ 306388 h 306388"/>
                  <a:gd name="connsiteX0" fmla="*/ 2 w 319089"/>
                  <a:gd name="connsiteY0" fmla="*/ 0 h 306388"/>
                  <a:gd name="connsiteX1" fmla="*/ 319089 w 319089"/>
                  <a:gd name="connsiteY1" fmla="*/ 306388 h 306388"/>
                  <a:gd name="connsiteX0" fmla="*/ 2 w 319089"/>
                  <a:gd name="connsiteY0" fmla="*/ 0 h 306388"/>
                  <a:gd name="connsiteX1" fmla="*/ 319089 w 319089"/>
                  <a:gd name="connsiteY1" fmla="*/ 306388 h 306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9089" h="306388">
                    <a:moveTo>
                      <a:pt x="2" y="0"/>
                    </a:moveTo>
                    <a:cubicBezTo>
                      <a:pt x="-792" y="230717"/>
                      <a:pt x="167484" y="223309"/>
                      <a:pt x="319089" y="306388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B25854C7-CAFF-C635-65C2-5FEA554EFCF1}"/>
                  </a:ext>
                </a:extLst>
              </p:cNvPr>
              <p:cNvSpPr/>
              <p:nvPr/>
            </p:nvSpPr>
            <p:spPr>
              <a:xfrm>
                <a:off x="4992291" y="3796442"/>
                <a:ext cx="171450" cy="107157"/>
              </a:xfrm>
              <a:custGeom>
                <a:avLst/>
                <a:gdLst>
                  <a:gd name="connsiteX0" fmla="*/ 171450 w 171450"/>
                  <a:gd name="connsiteY0" fmla="*/ 0 h 107157"/>
                  <a:gd name="connsiteX1" fmla="*/ 0 w 171450"/>
                  <a:gd name="connsiteY1" fmla="*/ 107157 h 107157"/>
                  <a:gd name="connsiteX2" fmla="*/ 0 w 171450"/>
                  <a:gd name="connsiteY2" fmla="*/ 107157 h 107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450" h="107157">
                    <a:moveTo>
                      <a:pt x="171450" y="0"/>
                    </a:moveTo>
                    <a:lnTo>
                      <a:pt x="0" y="107157"/>
                    </a:lnTo>
                    <a:lnTo>
                      <a:pt x="0" y="10715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1BD44CA-1CA2-D5FE-0B16-2E28C76D913F}"/>
                  </a:ext>
                </a:extLst>
              </p:cNvPr>
              <p:cNvSpPr/>
              <p:nvPr/>
            </p:nvSpPr>
            <p:spPr>
              <a:xfrm>
                <a:off x="4953000" y="3504914"/>
                <a:ext cx="304800" cy="152864"/>
              </a:xfrm>
              <a:custGeom>
                <a:avLst/>
                <a:gdLst>
                  <a:gd name="connsiteX0" fmla="*/ 0 w 304800"/>
                  <a:gd name="connsiteY0" fmla="*/ 0 h 152864"/>
                  <a:gd name="connsiteX1" fmla="*/ 139700 w 304800"/>
                  <a:gd name="connsiteY1" fmla="*/ 152400 h 152864"/>
                  <a:gd name="connsiteX2" fmla="*/ 304800 w 304800"/>
                  <a:gd name="connsiteY2" fmla="*/ 50800 h 152864"/>
                  <a:gd name="connsiteX3" fmla="*/ 304800 w 304800"/>
                  <a:gd name="connsiteY3" fmla="*/ 50800 h 152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800" h="152864">
                    <a:moveTo>
                      <a:pt x="0" y="0"/>
                    </a:moveTo>
                    <a:cubicBezTo>
                      <a:pt x="44450" y="71966"/>
                      <a:pt x="88900" y="143933"/>
                      <a:pt x="139700" y="152400"/>
                    </a:cubicBezTo>
                    <a:cubicBezTo>
                      <a:pt x="190500" y="160867"/>
                      <a:pt x="304800" y="50800"/>
                      <a:pt x="304800" y="50800"/>
                    </a:cubicBezTo>
                    <a:lnTo>
                      <a:pt x="304800" y="50800"/>
                    </a:lnTo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286D0359-0570-3CBD-F1B6-AD13A8CDE326}"/>
                  </a:ext>
                </a:extLst>
              </p:cNvPr>
              <p:cNvSpPr/>
              <p:nvPr/>
            </p:nvSpPr>
            <p:spPr>
              <a:xfrm rot="12392897">
                <a:off x="5898300" y="2446512"/>
                <a:ext cx="279519" cy="481637"/>
              </a:xfrm>
              <a:custGeom>
                <a:avLst/>
                <a:gdLst>
                  <a:gd name="connsiteX0" fmla="*/ 0 w 710954"/>
                  <a:gd name="connsiteY0" fmla="*/ 0 h 320472"/>
                  <a:gd name="connsiteX1" fmla="*/ 710954 w 710954"/>
                  <a:gd name="connsiteY1" fmla="*/ 0 h 320472"/>
                  <a:gd name="connsiteX2" fmla="*/ 710954 w 710954"/>
                  <a:gd name="connsiteY2" fmla="*/ 320472 h 320472"/>
                  <a:gd name="connsiteX3" fmla="*/ 0 w 710954"/>
                  <a:gd name="connsiteY3" fmla="*/ 320472 h 320472"/>
                  <a:gd name="connsiteX4" fmla="*/ 0 w 710954"/>
                  <a:gd name="connsiteY4" fmla="*/ 0 h 320472"/>
                  <a:gd name="connsiteX0" fmla="*/ 0 w 710954"/>
                  <a:gd name="connsiteY0" fmla="*/ 120650 h 441122"/>
                  <a:gd name="connsiteX1" fmla="*/ 361704 w 710954"/>
                  <a:gd name="connsiteY1" fmla="*/ 0 h 441122"/>
                  <a:gd name="connsiteX2" fmla="*/ 710954 w 710954"/>
                  <a:gd name="connsiteY2" fmla="*/ 441122 h 441122"/>
                  <a:gd name="connsiteX3" fmla="*/ 0 w 710954"/>
                  <a:gd name="connsiteY3" fmla="*/ 441122 h 441122"/>
                  <a:gd name="connsiteX4" fmla="*/ 0 w 710954"/>
                  <a:gd name="connsiteY4" fmla="*/ 120650 h 441122"/>
                  <a:gd name="connsiteX0" fmla="*/ 0 w 710954"/>
                  <a:gd name="connsiteY0" fmla="*/ 120650 h 441122"/>
                  <a:gd name="connsiteX1" fmla="*/ 361704 w 710954"/>
                  <a:gd name="connsiteY1" fmla="*/ 0 h 441122"/>
                  <a:gd name="connsiteX2" fmla="*/ 710954 w 710954"/>
                  <a:gd name="connsiteY2" fmla="*/ 441122 h 441122"/>
                  <a:gd name="connsiteX3" fmla="*/ 0 w 710954"/>
                  <a:gd name="connsiteY3" fmla="*/ 120650 h 441122"/>
                  <a:gd name="connsiteX0" fmla="*/ 0 w 368054"/>
                  <a:gd name="connsiteY0" fmla="*/ 120650 h 815772"/>
                  <a:gd name="connsiteX1" fmla="*/ 361704 w 368054"/>
                  <a:gd name="connsiteY1" fmla="*/ 0 h 815772"/>
                  <a:gd name="connsiteX2" fmla="*/ 368054 w 368054"/>
                  <a:gd name="connsiteY2" fmla="*/ 815772 h 815772"/>
                  <a:gd name="connsiteX3" fmla="*/ 0 w 368054"/>
                  <a:gd name="connsiteY3" fmla="*/ 120650 h 815772"/>
                  <a:gd name="connsiteX0" fmla="*/ 0 w 183904"/>
                  <a:gd name="connsiteY0" fmla="*/ 50800 h 815772"/>
                  <a:gd name="connsiteX1" fmla="*/ 177554 w 183904"/>
                  <a:gd name="connsiteY1" fmla="*/ 0 h 815772"/>
                  <a:gd name="connsiteX2" fmla="*/ 183904 w 183904"/>
                  <a:gd name="connsiteY2" fmla="*/ 815772 h 815772"/>
                  <a:gd name="connsiteX3" fmla="*/ 0 w 183904"/>
                  <a:gd name="connsiteY3" fmla="*/ 50800 h 815772"/>
                  <a:gd name="connsiteX0" fmla="*/ 314480 w 498384"/>
                  <a:gd name="connsiteY0" fmla="*/ 50800 h 815772"/>
                  <a:gd name="connsiteX1" fmla="*/ 492034 w 498384"/>
                  <a:gd name="connsiteY1" fmla="*/ 0 h 815772"/>
                  <a:gd name="connsiteX2" fmla="*/ 498384 w 498384"/>
                  <a:gd name="connsiteY2" fmla="*/ 815772 h 815772"/>
                  <a:gd name="connsiteX3" fmla="*/ 314480 w 498384"/>
                  <a:gd name="connsiteY3" fmla="*/ 50800 h 815772"/>
                  <a:gd name="connsiteX0" fmla="*/ 383592 w 567496"/>
                  <a:gd name="connsiteY0" fmla="*/ 50800 h 815772"/>
                  <a:gd name="connsiteX1" fmla="*/ 561146 w 567496"/>
                  <a:gd name="connsiteY1" fmla="*/ 0 h 815772"/>
                  <a:gd name="connsiteX2" fmla="*/ 567496 w 567496"/>
                  <a:gd name="connsiteY2" fmla="*/ 815772 h 815772"/>
                  <a:gd name="connsiteX3" fmla="*/ 383592 w 567496"/>
                  <a:gd name="connsiteY3" fmla="*/ 50800 h 815772"/>
                  <a:gd name="connsiteX0" fmla="*/ 321867 w 505771"/>
                  <a:gd name="connsiteY0" fmla="*/ 50800 h 815772"/>
                  <a:gd name="connsiteX1" fmla="*/ 499421 w 505771"/>
                  <a:gd name="connsiteY1" fmla="*/ 0 h 815772"/>
                  <a:gd name="connsiteX2" fmla="*/ 505771 w 505771"/>
                  <a:gd name="connsiteY2" fmla="*/ 815772 h 815772"/>
                  <a:gd name="connsiteX3" fmla="*/ 321867 w 505771"/>
                  <a:gd name="connsiteY3" fmla="*/ 50800 h 815772"/>
                  <a:gd name="connsiteX0" fmla="*/ 336835 w 520739"/>
                  <a:gd name="connsiteY0" fmla="*/ 50800 h 815772"/>
                  <a:gd name="connsiteX1" fmla="*/ 514389 w 520739"/>
                  <a:gd name="connsiteY1" fmla="*/ 0 h 815772"/>
                  <a:gd name="connsiteX2" fmla="*/ 520739 w 520739"/>
                  <a:gd name="connsiteY2" fmla="*/ 815772 h 815772"/>
                  <a:gd name="connsiteX3" fmla="*/ 336835 w 520739"/>
                  <a:gd name="connsiteY3" fmla="*/ 50800 h 815772"/>
                  <a:gd name="connsiteX0" fmla="*/ 336835 w 902448"/>
                  <a:gd name="connsiteY0" fmla="*/ 50800 h 815772"/>
                  <a:gd name="connsiteX1" fmla="*/ 514389 w 902448"/>
                  <a:gd name="connsiteY1" fmla="*/ 0 h 815772"/>
                  <a:gd name="connsiteX2" fmla="*/ 520739 w 902448"/>
                  <a:gd name="connsiteY2" fmla="*/ 815772 h 815772"/>
                  <a:gd name="connsiteX3" fmla="*/ 336835 w 902448"/>
                  <a:gd name="connsiteY3" fmla="*/ 50800 h 815772"/>
                  <a:gd name="connsiteX0" fmla="*/ 336835 w 1022563"/>
                  <a:gd name="connsiteY0" fmla="*/ 50800 h 815772"/>
                  <a:gd name="connsiteX1" fmla="*/ 514389 w 1022563"/>
                  <a:gd name="connsiteY1" fmla="*/ 0 h 815772"/>
                  <a:gd name="connsiteX2" fmla="*/ 520739 w 1022563"/>
                  <a:gd name="connsiteY2" fmla="*/ 815772 h 815772"/>
                  <a:gd name="connsiteX3" fmla="*/ 336835 w 1022563"/>
                  <a:gd name="connsiteY3" fmla="*/ 50800 h 815772"/>
                  <a:gd name="connsiteX0" fmla="*/ 6350 w 508174"/>
                  <a:gd name="connsiteY0" fmla="*/ 815772 h 815772"/>
                  <a:gd name="connsiteX1" fmla="*/ 0 w 508174"/>
                  <a:gd name="connsiteY1" fmla="*/ 0 h 815772"/>
                  <a:gd name="connsiteX2" fmla="*/ 6350 w 508174"/>
                  <a:gd name="connsiteY2" fmla="*/ 815772 h 815772"/>
                  <a:gd name="connsiteX0" fmla="*/ 2376 w 505748"/>
                  <a:gd name="connsiteY0" fmla="*/ 1456827 h 1456827"/>
                  <a:gd name="connsiteX1" fmla="*/ 0 w 505748"/>
                  <a:gd name="connsiteY1" fmla="*/ 0 h 1456827"/>
                  <a:gd name="connsiteX2" fmla="*/ 2376 w 505748"/>
                  <a:gd name="connsiteY2" fmla="*/ 1456827 h 1456827"/>
                  <a:gd name="connsiteX0" fmla="*/ 399728 w 903100"/>
                  <a:gd name="connsiteY0" fmla="*/ 1456827 h 1456827"/>
                  <a:gd name="connsiteX1" fmla="*/ 397352 w 903100"/>
                  <a:gd name="connsiteY1" fmla="*/ 0 h 1456827"/>
                  <a:gd name="connsiteX2" fmla="*/ 399728 w 903100"/>
                  <a:gd name="connsiteY2" fmla="*/ 1456827 h 1456827"/>
                  <a:gd name="connsiteX0" fmla="*/ 485480 w 988852"/>
                  <a:gd name="connsiteY0" fmla="*/ 1456827 h 1456827"/>
                  <a:gd name="connsiteX1" fmla="*/ 483104 w 988852"/>
                  <a:gd name="connsiteY1" fmla="*/ 0 h 1456827"/>
                  <a:gd name="connsiteX2" fmla="*/ 485480 w 988852"/>
                  <a:gd name="connsiteY2" fmla="*/ 1456827 h 1456827"/>
                  <a:gd name="connsiteX0" fmla="*/ 485480 w 899863"/>
                  <a:gd name="connsiteY0" fmla="*/ 1456827 h 1456827"/>
                  <a:gd name="connsiteX1" fmla="*/ 483104 w 899863"/>
                  <a:gd name="connsiteY1" fmla="*/ 0 h 1456827"/>
                  <a:gd name="connsiteX2" fmla="*/ 485480 w 899863"/>
                  <a:gd name="connsiteY2" fmla="*/ 1456827 h 1456827"/>
                  <a:gd name="connsiteX0" fmla="*/ 485480 w 957041"/>
                  <a:gd name="connsiteY0" fmla="*/ 1458049 h 1458049"/>
                  <a:gd name="connsiteX1" fmla="*/ 483104 w 957041"/>
                  <a:gd name="connsiteY1" fmla="*/ 1222 h 1458049"/>
                  <a:gd name="connsiteX2" fmla="*/ 485480 w 957041"/>
                  <a:gd name="connsiteY2" fmla="*/ 1458049 h 1458049"/>
                  <a:gd name="connsiteX0" fmla="*/ 483031 w 958018"/>
                  <a:gd name="connsiteY0" fmla="*/ 1511417 h 1511416"/>
                  <a:gd name="connsiteX1" fmla="*/ 487630 w 958018"/>
                  <a:gd name="connsiteY1" fmla="*/ 1166 h 1511416"/>
                  <a:gd name="connsiteX2" fmla="*/ 483031 w 958018"/>
                  <a:gd name="connsiteY2" fmla="*/ 1511417 h 1511416"/>
                  <a:gd name="connsiteX0" fmla="*/ 426094 w 901081"/>
                  <a:gd name="connsiteY0" fmla="*/ 1511417 h 1511416"/>
                  <a:gd name="connsiteX1" fmla="*/ 430693 w 901081"/>
                  <a:gd name="connsiteY1" fmla="*/ 1166 h 1511416"/>
                  <a:gd name="connsiteX2" fmla="*/ 426094 w 901081"/>
                  <a:gd name="connsiteY2" fmla="*/ 1511417 h 1511416"/>
                  <a:gd name="connsiteX0" fmla="*/ 426094 w 957750"/>
                  <a:gd name="connsiteY0" fmla="*/ 1511436 h 1511435"/>
                  <a:gd name="connsiteX1" fmla="*/ 430693 w 957750"/>
                  <a:gd name="connsiteY1" fmla="*/ 1185 h 1511435"/>
                  <a:gd name="connsiteX2" fmla="*/ 426094 w 957750"/>
                  <a:gd name="connsiteY2" fmla="*/ 1511436 h 1511435"/>
                  <a:gd name="connsiteX0" fmla="*/ 375732 w 983304"/>
                  <a:gd name="connsiteY0" fmla="*/ 1551424 h 1551423"/>
                  <a:gd name="connsiteX1" fmla="*/ 533456 w 983304"/>
                  <a:gd name="connsiteY1" fmla="*/ 1147 h 1551423"/>
                  <a:gd name="connsiteX2" fmla="*/ 375732 w 983304"/>
                  <a:gd name="connsiteY2" fmla="*/ 1551424 h 1551423"/>
                  <a:gd name="connsiteX0" fmla="*/ 375732 w 852988"/>
                  <a:gd name="connsiteY0" fmla="*/ 1550276 h 1550275"/>
                  <a:gd name="connsiteX1" fmla="*/ 533456 w 852988"/>
                  <a:gd name="connsiteY1" fmla="*/ -1 h 1550275"/>
                  <a:gd name="connsiteX2" fmla="*/ 375732 w 852988"/>
                  <a:gd name="connsiteY2" fmla="*/ 1550276 h 1550275"/>
                  <a:gd name="connsiteX0" fmla="*/ 408507 w 885760"/>
                  <a:gd name="connsiteY0" fmla="*/ 1550276 h 1550275"/>
                  <a:gd name="connsiteX1" fmla="*/ 566231 w 885760"/>
                  <a:gd name="connsiteY1" fmla="*/ -1 h 1550275"/>
                  <a:gd name="connsiteX2" fmla="*/ 408507 w 885760"/>
                  <a:gd name="connsiteY2" fmla="*/ 1550276 h 1550275"/>
                  <a:gd name="connsiteX0" fmla="*/ 408507 w 911493"/>
                  <a:gd name="connsiteY0" fmla="*/ 1550276 h 1550275"/>
                  <a:gd name="connsiteX1" fmla="*/ 566231 w 911493"/>
                  <a:gd name="connsiteY1" fmla="*/ -1 h 1550275"/>
                  <a:gd name="connsiteX2" fmla="*/ 408507 w 911493"/>
                  <a:gd name="connsiteY2" fmla="*/ 1550276 h 1550275"/>
                  <a:gd name="connsiteX0" fmla="*/ 401664 w 913388"/>
                  <a:gd name="connsiteY0" fmla="*/ 1510198 h 1510199"/>
                  <a:gd name="connsiteX1" fmla="*/ 580259 w 913388"/>
                  <a:gd name="connsiteY1" fmla="*/ -1 h 1510199"/>
                  <a:gd name="connsiteX2" fmla="*/ 401664 w 913388"/>
                  <a:gd name="connsiteY2" fmla="*/ 1510198 h 15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13388" h="1510199">
                    <a:moveTo>
                      <a:pt x="401664" y="1510198"/>
                    </a:moveTo>
                    <a:cubicBezTo>
                      <a:pt x="-364506" y="662197"/>
                      <a:pt x="119751" y="263419"/>
                      <a:pt x="580259" y="-1"/>
                    </a:cubicBezTo>
                    <a:cubicBezTo>
                      <a:pt x="839161" y="311481"/>
                      <a:pt x="1256932" y="947445"/>
                      <a:pt x="401664" y="151019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19">
                <a:extLst>
                  <a:ext uri="{FF2B5EF4-FFF2-40B4-BE49-F238E27FC236}">
                    <a16:creationId xmlns:a16="http://schemas.microsoft.com/office/drawing/2014/main" id="{D0965314-2197-CC2D-541D-6306BFF57EB6}"/>
                  </a:ext>
                </a:extLst>
              </p:cNvPr>
              <p:cNvSpPr/>
              <p:nvPr/>
            </p:nvSpPr>
            <p:spPr>
              <a:xfrm>
                <a:off x="5934074" y="2642412"/>
                <a:ext cx="36132" cy="65182"/>
              </a:xfrm>
              <a:custGeom>
                <a:avLst/>
                <a:gdLst>
                  <a:gd name="connsiteX0" fmla="*/ 0 w 64233"/>
                  <a:gd name="connsiteY0" fmla="*/ 31710 h 63419"/>
                  <a:gd name="connsiteX1" fmla="*/ 32117 w 64233"/>
                  <a:gd name="connsiteY1" fmla="*/ 0 h 63419"/>
                  <a:gd name="connsiteX2" fmla="*/ 64234 w 64233"/>
                  <a:gd name="connsiteY2" fmla="*/ 31710 h 63419"/>
                  <a:gd name="connsiteX3" fmla="*/ 32117 w 64233"/>
                  <a:gd name="connsiteY3" fmla="*/ 63420 h 63419"/>
                  <a:gd name="connsiteX4" fmla="*/ 0 w 64233"/>
                  <a:gd name="connsiteY4" fmla="*/ 31710 h 63419"/>
                  <a:gd name="connsiteX0" fmla="*/ 4015 w 36132"/>
                  <a:gd name="connsiteY0" fmla="*/ 64301 h 65182"/>
                  <a:gd name="connsiteX1" fmla="*/ 4015 w 36132"/>
                  <a:gd name="connsiteY1" fmla="*/ 881 h 65182"/>
                  <a:gd name="connsiteX2" fmla="*/ 36132 w 36132"/>
                  <a:gd name="connsiteY2" fmla="*/ 32591 h 65182"/>
                  <a:gd name="connsiteX3" fmla="*/ 4015 w 36132"/>
                  <a:gd name="connsiteY3" fmla="*/ 64301 h 65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32" h="65182">
                    <a:moveTo>
                      <a:pt x="4015" y="64301"/>
                    </a:moveTo>
                    <a:cubicBezTo>
                      <a:pt x="-1338" y="59016"/>
                      <a:pt x="-1338" y="6166"/>
                      <a:pt x="4015" y="881"/>
                    </a:cubicBezTo>
                    <a:cubicBezTo>
                      <a:pt x="9368" y="-4404"/>
                      <a:pt x="36132" y="15078"/>
                      <a:pt x="36132" y="32591"/>
                    </a:cubicBezTo>
                    <a:cubicBezTo>
                      <a:pt x="36132" y="50104"/>
                      <a:pt x="9368" y="69586"/>
                      <a:pt x="4015" y="643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CCEBD51-EB56-B9A1-8B8D-A5A7A070235B}"/>
                </a:ext>
              </a:extLst>
            </p:cNvPr>
            <p:cNvGrpSpPr/>
            <p:nvPr/>
          </p:nvGrpSpPr>
          <p:grpSpPr>
            <a:xfrm>
              <a:off x="3841543" y="472799"/>
              <a:ext cx="1616204" cy="1656252"/>
              <a:chOff x="3841543" y="472799"/>
              <a:chExt cx="1616204" cy="1656252"/>
            </a:xfrm>
          </p:grpSpPr>
          <p:sp>
            <p:nvSpPr>
              <p:cNvPr id="46" name="Rectangle 6">
                <a:extLst>
                  <a:ext uri="{FF2B5EF4-FFF2-40B4-BE49-F238E27FC236}">
                    <a16:creationId xmlns:a16="http://schemas.microsoft.com/office/drawing/2014/main" id="{412217E6-319B-DA8E-B12A-14FBA767F885}"/>
                  </a:ext>
                </a:extLst>
              </p:cNvPr>
              <p:cNvSpPr/>
              <p:nvPr/>
            </p:nvSpPr>
            <p:spPr>
              <a:xfrm>
                <a:off x="3841543" y="472799"/>
                <a:ext cx="1616204" cy="1656252"/>
              </a:xfrm>
              <a:custGeom>
                <a:avLst/>
                <a:gdLst>
                  <a:gd name="connsiteX0" fmla="*/ 0 w 517447"/>
                  <a:gd name="connsiteY0" fmla="*/ 0 h 512233"/>
                  <a:gd name="connsiteX1" fmla="*/ 517447 w 517447"/>
                  <a:gd name="connsiteY1" fmla="*/ 0 h 512233"/>
                  <a:gd name="connsiteX2" fmla="*/ 517447 w 517447"/>
                  <a:gd name="connsiteY2" fmla="*/ 512233 h 512233"/>
                  <a:gd name="connsiteX3" fmla="*/ 0 w 517447"/>
                  <a:gd name="connsiteY3" fmla="*/ 512233 h 512233"/>
                  <a:gd name="connsiteX4" fmla="*/ 0 w 517447"/>
                  <a:gd name="connsiteY4" fmla="*/ 0 h 512233"/>
                  <a:gd name="connsiteX0" fmla="*/ 0 w 1609647"/>
                  <a:gd name="connsiteY0" fmla="*/ 0 h 1655233"/>
                  <a:gd name="connsiteX1" fmla="*/ 1609647 w 1609647"/>
                  <a:gd name="connsiteY1" fmla="*/ 11430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244600 w 1609647"/>
                  <a:gd name="connsiteY3" fmla="*/ 1553633 h 1655233"/>
                  <a:gd name="connsiteX4" fmla="*/ 0 w 1609647"/>
                  <a:gd name="connsiteY4" fmla="*/ 0 h 1655233"/>
                  <a:gd name="connsiteX0" fmla="*/ 6557 w 1616204"/>
                  <a:gd name="connsiteY0" fmla="*/ 0 h 1655233"/>
                  <a:gd name="connsiteX1" fmla="*/ 1527304 w 1616204"/>
                  <a:gd name="connsiteY1" fmla="*/ 1346200 h 1655233"/>
                  <a:gd name="connsiteX2" fmla="*/ 1616204 w 1616204"/>
                  <a:gd name="connsiteY2" fmla="*/ 1655233 h 1655233"/>
                  <a:gd name="connsiteX3" fmla="*/ 1251157 w 1616204"/>
                  <a:gd name="connsiteY3" fmla="*/ 1553633 h 1655233"/>
                  <a:gd name="connsiteX4" fmla="*/ 6557 w 1616204"/>
                  <a:gd name="connsiteY4" fmla="*/ 0 h 1655233"/>
                  <a:gd name="connsiteX0" fmla="*/ 6557 w 1616204"/>
                  <a:gd name="connsiteY0" fmla="*/ 899 h 1656132"/>
                  <a:gd name="connsiteX1" fmla="*/ 1527304 w 1616204"/>
                  <a:gd name="connsiteY1" fmla="*/ 1347099 h 1656132"/>
                  <a:gd name="connsiteX2" fmla="*/ 1616204 w 1616204"/>
                  <a:gd name="connsiteY2" fmla="*/ 1656132 h 1656132"/>
                  <a:gd name="connsiteX3" fmla="*/ 1251157 w 1616204"/>
                  <a:gd name="connsiteY3" fmla="*/ 1554532 h 1656132"/>
                  <a:gd name="connsiteX4" fmla="*/ 6557 w 1616204"/>
                  <a:gd name="connsiteY4" fmla="*/ 899 h 1656132"/>
                  <a:gd name="connsiteX0" fmla="*/ 6557 w 1616204"/>
                  <a:gd name="connsiteY0" fmla="*/ 1019 h 1656252"/>
                  <a:gd name="connsiteX1" fmla="*/ 1527304 w 1616204"/>
                  <a:gd name="connsiteY1" fmla="*/ 1347219 h 1656252"/>
                  <a:gd name="connsiteX2" fmla="*/ 1616204 w 1616204"/>
                  <a:gd name="connsiteY2" fmla="*/ 1656252 h 1656252"/>
                  <a:gd name="connsiteX3" fmla="*/ 1251157 w 1616204"/>
                  <a:gd name="connsiteY3" fmla="*/ 1554652 h 1656252"/>
                  <a:gd name="connsiteX4" fmla="*/ 6557 w 1616204"/>
                  <a:gd name="connsiteY4" fmla="*/ 1019 h 1656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6204" h="1656252">
                    <a:moveTo>
                      <a:pt x="6557" y="1019"/>
                    </a:moveTo>
                    <a:cubicBezTo>
                      <a:pt x="373773" y="-32848"/>
                      <a:pt x="1769688" y="784186"/>
                      <a:pt x="1527304" y="1347219"/>
                    </a:cubicBezTo>
                    <a:lnTo>
                      <a:pt x="1616204" y="1656252"/>
                    </a:lnTo>
                    <a:lnTo>
                      <a:pt x="1251157" y="1554652"/>
                    </a:lnTo>
                    <a:cubicBezTo>
                      <a:pt x="836290" y="1036774"/>
                      <a:pt x="-86576" y="252197"/>
                      <a:pt x="6557" y="1019"/>
                    </a:cubicBez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88C5A38E-1A19-24C0-24F7-F8C1B178A876}"/>
                  </a:ext>
                </a:extLst>
              </p:cNvPr>
              <p:cNvSpPr/>
              <p:nvPr/>
            </p:nvSpPr>
            <p:spPr>
              <a:xfrm rot="20731629">
                <a:off x="4203885" y="634389"/>
                <a:ext cx="933122" cy="1297398"/>
              </a:xfrm>
              <a:custGeom>
                <a:avLst/>
                <a:gdLst>
                  <a:gd name="connsiteX0" fmla="*/ 0 w 517447"/>
                  <a:gd name="connsiteY0" fmla="*/ 0 h 512233"/>
                  <a:gd name="connsiteX1" fmla="*/ 517447 w 517447"/>
                  <a:gd name="connsiteY1" fmla="*/ 0 h 512233"/>
                  <a:gd name="connsiteX2" fmla="*/ 517447 w 517447"/>
                  <a:gd name="connsiteY2" fmla="*/ 512233 h 512233"/>
                  <a:gd name="connsiteX3" fmla="*/ 0 w 517447"/>
                  <a:gd name="connsiteY3" fmla="*/ 512233 h 512233"/>
                  <a:gd name="connsiteX4" fmla="*/ 0 w 517447"/>
                  <a:gd name="connsiteY4" fmla="*/ 0 h 512233"/>
                  <a:gd name="connsiteX0" fmla="*/ 0 w 1609647"/>
                  <a:gd name="connsiteY0" fmla="*/ 0 h 1655233"/>
                  <a:gd name="connsiteX1" fmla="*/ 1609647 w 1609647"/>
                  <a:gd name="connsiteY1" fmla="*/ 11430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092200 w 1609647"/>
                  <a:gd name="connsiteY3" fmla="*/ 1655233 h 1655233"/>
                  <a:gd name="connsiteX4" fmla="*/ 0 w 1609647"/>
                  <a:gd name="connsiteY4" fmla="*/ 0 h 1655233"/>
                  <a:gd name="connsiteX0" fmla="*/ 0 w 1609647"/>
                  <a:gd name="connsiteY0" fmla="*/ 0 h 1655233"/>
                  <a:gd name="connsiteX1" fmla="*/ 1520747 w 1609647"/>
                  <a:gd name="connsiteY1" fmla="*/ 1346200 h 1655233"/>
                  <a:gd name="connsiteX2" fmla="*/ 1609647 w 1609647"/>
                  <a:gd name="connsiteY2" fmla="*/ 1655233 h 1655233"/>
                  <a:gd name="connsiteX3" fmla="*/ 1244600 w 1609647"/>
                  <a:gd name="connsiteY3" fmla="*/ 1553633 h 1655233"/>
                  <a:gd name="connsiteX4" fmla="*/ 0 w 1609647"/>
                  <a:gd name="connsiteY4" fmla="*/ 0 h 1655233"/>
                  <a:gd name="connsiteX0" fmla="*/ 6557 w 1616204"/>
                  <a:gd name="connsiteY0" fmla="*/ 0 h 1655233"/>
                  <a:gd name="connsiteX1" fmla="*/ 1527304 w 1616204"/>
                  <a:gd name="connsiteY1" fmla="*/ 1346200 h 1655233"/>
                  <a:gd name="connsiteX2" fmla="*/ 1616204 w 1616204"/>
                  <a:gd name="connsiteY2" fmla="*/ 1655233 h 1655233"/>
                  <a:gd name="connsiteX3" fmla="*/ 1251157 w 1616204"/>
                  <a:gd name="connsiteY3" fmla="*/ 1553633 h 1655233"/>
                  <a:gd name="connsiteX4" fmla="*/ 6557 w 1616204"/>
                  <a:gd name="connsiteY4" fmla="*/ 0 h 1655233"/>
                  <a:gd name="connsiteX0" fmla="*/ 6557 w 1616204"/>
                  <a:gd name="connsiteY0" fmla="*/ 899 h 1656132"/>
                  <a:gd name="connsiteX1" fmla="*/ 1527304 w 1616204"/>
                  <a:gd name="connsiteY1" fmla="*/ 1347099 h 1656132"/>
                  <a:gd name="connsiteX2" fmla="*/ 1616204 w 1616204"/>
                  <a:gd name="connsiteY2" fmla="*/ 1656132 h 1656132"/>
                  <a:gd name="connsiteX3" fmla="*/ 1251157 w 1616204"/>
                  <a:gd name="connsiteY3" fmla="*/ 1554532 h 1656132"/>
                  <a:gd name="connsiteX4" fmla="*/ 6557 w 1616204"/>
                  <a:gd name="connsiteY4" fmla="*/ 899 h 1656132"/>
                  <a:gd name="connsiteX0" fmla="*/ 6557 w 1616204"/>
                  <a:gd name="connsiteY0" fmla="*/ 1019 h 1656252"/>
                  <a:gd name="connsiteX1" fmla="*/ 1527304 w 1616204"/>
                  <a:gd name="connsiteY1" fmla="*/ 1347219 h 1656252"/>
                  <a:gd name="connsiteX2" fmla="*/ 1616204 w 1616204"/>
                  <a:gd name="connsiteY2" fmla="*/ 1656252 h 1656252"/>
                  <a:gd name="connsiteX3" fmla="*/ 1251157 w 1616204"/>
                  <a:gd name="connsiteY3" fmla="*/ 1554652 h 1656252"/>
                  <a:gd name="connsiteX4" fmla="*/ 6557 w 1616204"/>
                  <a:gd name="connsiteY4" fmla="*/ 1019 h 1656252"/>
                  <a:gd name="connsiteX0" fmla="*/ 6557 w 1555390"/>
                  <a:gd name="connsiteY0" fmla="*/ 1019 h 1554652"/>
                  <a:gd name="connsiteX1" fmla="*/ 1527304 w 1555390"/>
                  <a:gd name="connsiteY1" fmla="*/ 1347219 h 1554652"/>
                  <a:gd name="connsiteX2" fmla="*/ 1251157 w 1555390"/>
                  <a:gd name="connsiteY2" fmla="*/ 1554652 h 1554652"/>
                  <a:gd name="connsiteX3" fmla="*/ 6557 w 1555390"/>
                  <a:gd name="connsiteY3" fmla="*/ 1019 h 1554652"/>
                  <a:gd name="connsiteX0" fmla="*/ 7191 w 1556024"/>
                  <a:gd name="connsiteY0" fmla="*/ 1019 h 1440782"/>
                  <a:gd name="connsiteX1" fmla="*/ 1527938 w 1556024"/>
                  <a:gd name="connsiteY1" fmla="*/ 1347219 h 1440782"/>
                  <a:gd name="connsiteX2" fmla="*/ 1163687 w 1556024"/>
                  <a:gd name="connsiteY2" fmla="*/ 1440783 h 1440782"/>
                  <a:gd name="connsiteX3" fmla="*/ 7191 w 1556024"/>
                  <a:gd name="connsiteY3" fmla="*/ 1019 h 1440782"/>
                  <a:gd name="connsiteX0" fmla="*/ 7191 w 1556024"/>
                  <a:gd name="connsiteY0" fmla="*/ 1019 h 1454584"/>
                  <a:gd name="connsiteX1" fmla="*/ 1527938 w 1556024"/>
                  <a:gd name="connsiteY1" fmla="*/ 1347219 h 1454584"/>
                  <a:gd name="connsiteX2" fmla="*/ 1163687 w 1556024"/>
                  <a:gd name="connsiteY2" fmla="*/ 1440783 h 1454584"/>
                  <a:gd name="connsiteX3" fmla="*/ 7191 w 1556024"/>
                  <a:gd name="connsiteY3" fmla="*/ 1019 h 1454584"/>
                  <a:gd name="connsiteX0" fmla="*/ 7191 w 1556024"/>
                  <a:gd name="connsiteY0" fmla="*/ 1019 h 1463065"/>
                  <a:gd name="connsiteX1" fmla="*/ 1527938 w 1556024"/>
                  <a:gd name="connsiteY1" fmla="*/ 1347219 h 1463065"/>
                  <a:gd name="connsiteX2" fmla="*/ 1163687 w 1556024"/>
                  <a:gd name="connsiteY2" fmla="*/ 1440783 h 1463065"/>
                  <a:gd name="connsiteX3" fmla="*/ 7191 w 1556024"/>
                  <a:gd name="connsiteY3" fmla="*/ 1019 h 1463065"/>
                  <a:gd name="connsiteX0" fmla="*/ 7191 w 1556024"/>
                  <a:gd name="connsiteY0" fmla="*/ 1019 h 1474318"/>
                  <a:gd name="connsiteX1" fmla="*/ 1527938 w 1556024"/>
                  <a:gd name="connsiteY1" fmla="*/ 1347219 h 1474318"/>
                  <a:gd name="connsiteX2" fmla="*/ 1163687 w 1556024"/>
                  <a:gd name="connsiteY2" fmla="*/ 1440783 h 1474318"/>
                  <a:gd name="connsiteX3" fmla="*/ 7191 w 1556024"/>
                  <a:gd name="connsiteY3" fmla="*/ 1019 h 1474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56024" h="1474318">
                    <a:moveTo>
                      <a:pt x="7191" y="1019"/>
                    </a:moveTo>
                    <a:cubicBezTo>
                      <a:pt x="374407" y="-32848"/>
                      <a:pt x="1770322" y="784186"/>
                      <a:pt x="1527938" y="1347219"/>
                    </a:cubicBezTo>
                    <a:cubicBezTo>
                      <a:pt x="1374365" y="1497951"/>
                      <a:pt x="1358127" y="1493982"/>
                      <a:pt x="1163687" y="1440783"/>
                    </a:cubicBezTo>
                    <a:cubicBezTo>
                      <a:pt x="748820" y="922905"/>
                      <a:pt x="-85942" y="252197"/>
                      <a:pt x="7191" y="1019"/>
                    </a:cubicBezTo>
                    <a:close/>
                  </a:path>
                </a:pathLst>
              </a:custGeom>
              <a:solidFill>
                <a:srgbClr val="F8CB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ectangle 16">
              <a:extLst>
                <a:ext uri="{FF2B5EF4-FFF2-40B4-BE49-F238E27FC236}">
                  <a16:creationId xmlns:a16="http://schemas.microsoft.com/office/drawing/2014/main" id="{471C0E3B-C045-EEA5-5445-221DAAB53151}"/>
                </a:ext>
              </a:extLst>
            </p:cNvPr>
            <p:cNvSpPr/>
            <p:nvPr/>
          </p:nvSpPr>
          <p:spPr>
            <a:xfrm>
              <a:off x="6428072" y="1956465"/>
              <a:ext cx="1026928" cy="2826881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  <a:gd name="connsiteX0" fmla="*/ 336835 w 520740"/>
                <a:gd name="connsiteY0" fmla="*/ 0 h 764972"/>
                <a:gd name="connsiteX1" fmla="*/ 520739 w 520740"/>
                <a:gd name="connsiteY1" fmla="*/ 764972 h 764972"/>
                <a:gd name="connsiteX2" fmla="*/ 336835 w 520740"/>
                <a:gd name="connsiteY2" fmla="*/ 0 h 764972"/>
                <a:gd name="connsiteX0" fmla="*/ 327771 w 540287"/>
                <a:gd name="connsiteY0" fmla="*/ 0 h 883745"/>
                <a:gd name="connsiteX1" fmla="*/ 540287 w 540287"/>
                <a:gd name="connsiteY1" fmla="*/ 883745 h 883745"/>
                <a:gd name="connsiteX2" fmla="*/ 327771 w 540287"/>
                <a:gd name="connsiteY2" fmla="*/ 0 h 883745"/>
                <a:gd name="connsiteX0" fmla="*/ 327771 w 1113145"/>
                <a:gd name="connsiteY0" fmla="*/ 0 h 883745"/>
                <a:gd name="connsiteX1" fmla="*/ 540287 w 1113145"/>
                <a:gd name="connsiteY1" fmla="*/ 883745 h 883745"/>
                <a:gd name="connsiteX2" fmla="*/ 327771 w 1113145"/>
                <a:gd name="connsiteY2" fmla="*/ 0 h 883745"/>
                <a:gd name="connsiteX0" fmla="*/ 208526 w 1203483"/>
                <a:gd name="connsiteY0" fmla="*/ 0 h 1295956"/>
                <a:gd name="connsiteX1" fmla="*/ 993292 w 1203483"/>
                <a:gd name="connsiteY1" fmla="*/ 1295956 h 1295956"/>
                <a:gd name="connsiteX2" fmla="*/ 208526 w 1203483"/>
                <a:gd name="connsiteY2" fmla="*/ 0 h 1295956"/>
                <a:gd name="connsiteX0" fmla="*/ 208526 w 1285344"/>
                <a:gd name="connsiteY0" fmla="*/ 0 h 1295956"/>
                <a:gd name="connsiteX1" fmla="*/ 993292 w 1285344"/>
                <a:gd name="connsiteY1" fmla="*/ 1295956 h 1295956"/>
                <a:gd name="connsiteX2" fmla="*/ 208526 w 1285344"/>
                <a:gd name="connsiteY2" fmla="*/ 0 h 129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5344" h="1295956">
                  <a:moveTo>
                    <a:pt x="208526" y="0"/>
                  </a:moveTo>
                  <a:cubicBezTo>
                    <a:pt x="1881665" y="1098044"/>
                    <a:pt x="1144995" y="1111996"/>
                    <a:pt x="993292" y="1295956"/>
                  </a:cubicBezTo>
                  <a:cubicBezTo>
                    <a:pt x="557341" y="1244165"/>
                    <a:pt x="-428673" y="216891"/>
                    <a:pt x="208526" y="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8462DE4-C6E2-C83D-0A3E-501C804302D1}"/>
                </a:ext>
              </a:extLst>
            </p:cNvPr>
            <p:cNvGrpSpPr/>
            <p:nvPr/>
          </p:nvGrpSpPr>
          <p:grpSpPr>
            <a:xfrm>
              <a:off x="5912642" y="187955"/>
              <a:ext cx="1223940" cy="1941096"/>
              <a:chOff x="5912642" y="187955"/>
              <a:chExt cx="1223940" cy="1941096"/>
            </a:xfrm>
          </p:grpSpPr>
          <p:sp>
            <p:nvSpPr>
              <p:cNvPr id="44" name="Rectangle 2">
                <a:extLst>
                  <a:ext uri="{FF2B5EF4-FFF2-40B4-BE49-F238E27FC236}">
                    <a16:creationId xmlns:a16="http://schemas.microsoft.com/office/drawing/2014/main" id="{3DEA8189-4BB2-1212-1668-DD3546F12413}"/>
                  </a:ext>
                </a:extLst>
              </p:cNvPr>
              <p:cNvSpPr/>
              <p:nvPr/>
            </p:nvSpPr>
            <p:spPr>
              <a:xfrm>
                <a:off x="5912642" y="187955"/>
                <a:ext cx="1223940" cy="1941096"/>
              </a:xfrm>
              <a:custGeom>
                <a:avLst/>
                <a:gdLst>
                  <a:gd name="connsiteX0" fmla="*/ 0 w 682388"/>
                  <a:gd name="connsiteY0" fmla="*/ 0 h 600502"/>
                  <a:gd name="connsiteX1" fmla="*/ 682388 w 682388"/>
                  <a:gd name="connsiteY1" fmla="*/ 0 h 600502"/>
                  <a:gd name="connsiteX2" fmla="*/ 682388 w 682388"/>
                  <a:gd name="connsiteY2" fmla="*/ 600502 h 600502"/>
                  <a:gd name="connsiteX3" fmla="*/ 0 w 682388"/>
                  <a:gd name="connsiteY3" fmla="*/ 600502 h 600502"/>
                  <a:gd name="connsiteX4" fmla="*/ 0 w 682388"/>
                  <a:gd name="connsiteY4" fmla="*/ 0 h 600502"/>
                  <a:gd name="connsiteX0" fmla="*/ 0 w 941468"/>
                  <a:gd name="connsiteY0" fmla="*/ 1310640 h 1911142"/>
                  <a:gd name="connsiteX1" fmla="*/ 941468 w 941468"/>
                  <a:gd name="connsiteY1" fmla="*/ 0 h 1911142"/>
                  <a:gd name="connsiteX2" fmla="*/ 682388 w 941468"/>
                  <a:gd name="connsiteY2" fmla="*/ 1911142 h 1911142"/>
                  <a:gd name="connsiteX3" fmla="*/ 0 w 941468"/>
                  <a:gd name="connsiteY3" fmla="*/ 1911142 h 1911142"/>
                  <a:gd name="connsiteX4" fmla="*/ 0 w 941468"/>
                  <a:gd name="connsiteY4" fmla="*/ 1310640 h 1911142"/>
                  <a:gd name="connsiteX0" fmla="*/ 0 w 949088"/>
                  <a:gd name="connsiteY0" fmla="*/ 1638300 h 1911142"/>
                  <a:gd name="connsiteX1" fmla="*/ 949088 w 949088"/>
                  <a:gd name="connsiteY1" fmla="*/ 0 h 1911142"/>
                  <a:gd name="connsiteX2" fmla="*/ 690008 w 949088"/>
                  <a:gd name="connsiteY2" fmla="*/ 1911142 h 1911142"/>
                  <a:gd name="connsiteX3" fmla="*/ 7620 w 949088"/>
                  <a:gd name="connsiteY3" fmla="*/ 1911142 h 1911142"/>
                  <a:gd name="connsiteX4" fmla="*/ 0 w 949088"/>
                  <a:gd name="connsiteY4" fmla="*/ 1638300 h 1911142"/>
                  <a:gd name="connsiteX0" fmla="*/ 80620 w 1029708"/>
                  <a:gd name="connsiteY0" fmla="*/ 1638300 h 1911142"/>
                  <a:gd name="connsiteX1" fmla="*/ 1029708 w 1029708"/>
                  <a:gd name="connsiteY1" fmla="*/ 0 h 1911142"/>
                  <a:gd name="connsiteX2" fmla="*/ 770628 w 1029708"/>
                  <a:gd name="connsiteY2" fmla="*/ 1911142 h 1911142"/>
                  <a:gd name="connsiteX3" fmla="*/ 88240 w 1029708"/>
                  <a:gd name="connsiteY3" fmla="*/ 1911142 h 1911142"/>
                  <a:gd name="connsiteX4" fmla="*/ 80620 w 1029708"/>
                  <a:gd name="connsiteY4" fmla="*/ 1638300 h 1911142"/>
                  <a:gd name="connsiteX0" fmla="*/ 73237 w 1022325"/>
                  <a:gd name="connsiteY0" fmla="*/ 1668254 h 1941096"/>
                  <a:gd name="connsiteX1" fmla="*/ 1022325 w 1022325"/>
                  <a:gd name="connsiteY1" fmla="*/ 29954 h 1941096"/>
                  <a:gd name="connsiteX2" fmla="*/ 763245 w 1022325"/>
                  <a:gd name="connsiteY2" fmla="*/ 1941096 h 1941096"/>
                  <a:gd name="connsiteX3" fmla="*/ 80857 w 1022325"/>
                  <a:gd name="connsiteY3" fmla="*/ 1941096 h 1941096"/>
                  <a:gd name="connsiteX4" fmla="*/ 73237 w 1022325"/>
                  <a:gd name="connsiteY4" fmla="*/ 1668254 h 1941096"/>
                  <a:gd name="connsiteX0" fmla="*/ 73237 w 1103051"/>
                  <a:gd name="connsiteY0" fmla="*/ 1668254 h 1941096"/>
                  <a:gd name="connsiteX1" fmla="*/ 1022325 w 1103051"/>
                  <a:gd name="connsiteY1" fmla="*/ 29954 h 1941096"/>
                  <a:gd name="connsiteX2" fmla="*/ 763245 w 1103051"/>
                  <a:gd name="connsiteY2" fmla="*/ 1941096 h 1941096"/>
                  <a:gd name="connsiteX3" fmla="*/ 80857 w 1103051"/>
                  <a:gd name="connsiteY3" fmla="*/ 1941096 h 1941096"/>
                  <a:gd name="connsiteX4" fmla="*/ 73237 w 1103051"/>
                  <a:gd name="connsiteY4" fmla="*/ 1668254 h 1941096"/>
                  <a:gd name="connsiteX0" fmla="*/ 73237 w 1090531"/>
                  <a:gd name="connsiteY0" fmla="*/ 1668254 h 1941096"/>
                  <a:gd name="connsiteX1" fmla="*/ 1022325 w 1090531"/>
                  <a:gd name="connsiteY1" fmla="*/ 29954 h 1941096"/>
                  <a:gd name="connsiteX2" fmla="*/ 648945 w 1090531"/>
                  <a:gd name="connsiteY2" fmla="*/ 1918236 h 1941096"/>
                  <a:gd name="connsiteX3" fmla="*/ 80857 w 1090531"/>
                  <a:gd name="connsiteY3" fmla="*/ 1941096 h 1941096"/>
                  <a:gd name="connsiteX4" fmla="*/ 73237 w 1090531"/>
                  <a:gd name="connsiteY4" fmla="*/ 1668254 h 1941096"/>
                  <a:gd name="connsiteX0" fmla="*/ 73237 w 1223940"/>
                  <a:gd name="connsiteY0" fmla="*/ 1668254 h 1941096"/>
                  <a:gd name="connsiteX1" fmla="*/ 1022325 w 1223940"/>
                  <a:gd name="connsiteY1" fmla="*/ 29954 h 1941096"/>
                  <a:gd name="connsiteX2" fmla="*/ 648945 w 1223940"/>
                  <a:gd name="connsiteY2" fmla="*/ 1918236 h 1941096"/>
                  <a:gd name="connsiteX3" fmla="*/ 80857 w 1223940"/>
                  <a:gd name="connsiteY3" fmla="*/ 1941096 h 1941096"/>
                  <a:gd name="connsiteX4" fmla="*/ 73237 w 1223940"/>
                  <a:gd name="connsiteY4" fmla="*/ 1668254 h 1941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940" h="1941096">
                    <a:moveTo>
                      <a:pt x="73237" y="1668254"/>
                    </a:moveTo>
                    <a:cubicBezTo>
                      <a:pt x="-296200" y="474454"/>
                      <a:pt x="843122" y="-147846"/>
                      <a:pt x="1022325" y="29954"/>
                    </a:cubicBezTo>
                    <a:cubicBezTo>
                      <a:pt x="1278865" y="156461"/>
                      <a:pt x="1413485" y="1174509"/>
                      <a:pt x="648945" y="1918236"/>
                    </a:cubicBezTo>
                    <a:lnTo>
                      <a:pt x="80857" y="1941096"/>
                    </a:lnTo>
                    <a:lnTo>
                      <a:pt x="73237" y="1668254"/>
                    </a:lnTo>
                    <a:close/>
                  </a:path>
                </a:pathLst>
              </a:custGeom>
              <a:solidFill>
                <a:srgbClr val="FBE5D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2">
                <a:extLst>
                  <a:ext uri="{FF2B5EF4-FFF2-40B4-BE49-F238E27FC236}">
                    <a16:creationId xmlns:a16="http://schemas.microsoft.com/office/drawing/2014/main" id="{244673E2-0319-21EB-298D-03144296E2EC}"/>
                  </a:ext>
                </a:extLst>
              </p:cNvPr>
              <p:cNvSpPr/>
              <p:nvPr/>
            </p:nvSpPr>
            <p:spPr>
              <a:xfrm>
                <a:off x="6096000" y="294636"/>
                <a:ext cx="909857" cy="1612463"/>
              </a:xfrm>
              <a:custGeom>
                <a:avLst/>
                <a:gdLst>
                  <a:gd name="connsiteX0" fmla="*/ 0 w 682388"/>
                  <a:gd name="connsiteY0" fmla="*/ 0 h 600502"/>
                  <a:gd name="connsiteX1" fmla="*/ 682388 w 682388"/>
                  <a:gd name="connsiteY1" fmla="*/ 0 h 600502"/>
                  <a:gd name="connsiteX2" fmla="*/ 682388 w 682388"/>
                  <a:gd name="connsiteY2" fmla="*/ 600502 h 600502"/>
                  <a:gd name="connsiteX3" fmla="*/ 0 w 682388"/>
                  <a:gd name="connsiteY3" fmla="*/ 600502 h 600502"/>
                  <a:gd name="connsiteX4" fmla="*/ 0 w 682388"/>
                  <a:gd name="connsiteY4" fmla="*/ 0 h 600502"/>
                  <a:gd name="connsiteX0" fmla="*/ 0 w 941468"/>
                  <a:gd name="connsiteY0" fmla="*/ 1310640 h 1911142"/>
                  <a:gd name="connsiteX1" fmla="*/ 941468 w 941468"/>
                  <a:gd name="connsiteY1" fmla="*/ 0 h 1911142"/>
                  <a:gd name="connsiteX2" fmla="*/ 682388 w 941468"/>
                  <a:gd name="connsiteY2" fmla="*/ 1911142 h 1911142"/>
                  <a:gd name="connsiteX3" fmla="*/ 0 w 941468"/>
                  <a:gd name="connsiteY3" fmla="*/ 1911142 h 1911142"/>
                  <a:gd name="connsiteX4" fmla="*/ 0 w 941468"/>
                  <a:gd name="connsiteY4" fmla="*/ 1310640 h 1911142"/>
                  <a:gd name="connsiteX0" fmla="*/ 0 w 949088"/>
                  <a:gd name="connsiteY0" fmla="*/ 1638300 h 1911142"/>
                  <a:gd name="connsiteX1" fmla="*/ 949088 w 949088"/>
                  <a:gd name="connsiteY1" fmla="*/ 0 h 1911142"/>
                  <a:gd name="connsiteX2" fmla="*/ 690008 w 949088"/>
                  <a:gd name="connsiteY2" fmla="*/ 1911142 h 1911142"/>
                  <a:gd name="connsiteX3" fmla="*/ 7620 w 949088"/>
                  <a:gd name="connsiteY3" fmla="*/ 1911142 h 1911142"/>
                  <a:gd name="connsiteX4" fmla="*/ 0 w 949088"/>
                  <a:gd name="connsiteY4" fmla="*/ 1638300 h 1911142"/>
                  <a:gd name="connsiteX0" fmla="*/ 80620 w 1029708"/>
                  <a:gd name="connsiteY0" fmla="*/ 1638300 h 1911142"/>
                  <a:gd name="connsiteX1" fmla="*/ 1029708 w 1029708"/>
                  <a:gd name="connsiteY1" fmla="*/ 0 h 1911142"/>
                  <a:gd name="connsiteX2" fmla="*/ 770628 w 1029708"/>
                  <a:gd name="connsiteY2" fmla="*/ 1911142 h 1911142"/>
                  <a:gd name="connsiteX3" fmla="*/ 88240 w 1029708"/>
                  <a:gd name="connsiteY3" fmla="*/ 1911142 h 1911142"/>
                  <a:gd name="connsiteX4" fmla="*/ 80620 w 1029708"/>
                  <a:gd name="connsiteY4" fmla="*/ 1638300 h 1911142"/>
                  <a:gd name="connsiteX0" fmla="*/ 73237 w 1022325"/>
                  <a:gd name="connsiteY0" fmla="*/ 1668254 h 1941096"/>
                  <a:gd name="connsiteX1" fmla="*/ 1022325 w 1022325"/>
                  <a:gd name="connsiteY1" fmla="*/ 29954 h 1941096"/>
                  <a:gd name="connsiteX2" fmla="*/ 763245 w 1022325"/>
                  <a:gd name="connsiteY2" fmla="*/ 1941096 h 1941096"/>
                  <a:gd name="connsiteX3" fmla="*/ 80857 w 1022325"/>
                  <a:gd name="connsiteY3" fmla="*/ 1941096 h 1941096"/>
                  <a:gd name="connsiteX4" fmla="*/ 73237 w 1022325"/>
                  <a:gd name="connsiteY4" fmla="*/ 1668254 h 1941096"/>
                  <a:gd name="connsiteX0" fmla="*/ 73237 w 1103051"/>
                  <a:gd name="connsiteY0" fmla="*/ 1668254 h 1941096"/>
                  <a:gd name="connsiteX1" fmla="*/ 1022325 w 1103051"/>
                  <a:gd name="connsiteY1" fmla="*/ 29954 h 1941096"/>
                  <a:gd name="connsiteX2" fmla="*/ 763245 w 1103051"/>
                  <a:gd name="connsiteY2" fmla="*/ 1941096 h 1941096"/>
                  <a:gd name="connsiteX3" fmla="*/ 80857 w 1103051"/>
                  <a:gd name="connsiteY3" fmla="*/ 1941096 h 1941096"/>
                  <a:gd name="connsiteX4" fmla="*/ 73237 w 1103051"/>
                  <a:gd name="connsiteY4" fmla="*/ 1668254 h 1941096"/>
                  <a:gd name="connsiteX0" fmla="*/ 73237 w 1090531"/>
                  <a:gd name="connsiteY0" fmla="*/ 1668254 h 1941096"/>
                  <a:gd name="connsiteX1" fmla="*/ 1022325 w 1090531"/>
                  <a:gd name="connsiteY1" fmla="*/ 29954 h 1941096"/>
                  <a:gd name="connsiteX2" fmla="*/ 648945 w 1090531"/>
                  <a:gd name="connsiteY2" fmla="*/ 1918236 h 1941096"/>
                  <a:gd name="connsiteX3" fmla="*/ 80857 w 1090531"/>
                  <a:gd name="connsiteY3" fmla="*/ 1941096 h 1941096"/>
                  <a:gd name="connsiteX4" fmla="*/ 73237 w 1090531"/>
                  <a:gd name="connsiteY4" fmla="*/ 1668254 h 1941096"/>
                  <a:gd name="connsiteX0" fmla="*/ 73237 w 1223940"/>
                  <a:gd name="connsiteY0" fmla="*/ 1668254 h 1941096"/>
                  <a:gd name="connsiteX1" fmla="*/ 1022325 w 1223940"/>
                  <a:gd name="connsiteY1" fmla="*/ 29954 h 1941096"/>
                  <a:gd name="connsiteX2" fmla="*/ 648945 w 1223940"/>
                  <a:gd name="connsiteY2" fmla="*/ 1918236 h 1941096"/>
                  <a:gd name="connsiteX3" fmla="*/ 80857 w 1223940"/>
                  <a:gd name="connsiteY3" fmla="*/ 1941096 h 1941096"/>
                  <a:gd name="connsiteX4" fmla="*/ 73237 w 1223940"/>
                  <a:gd name="connsiteY4" fmla="*/ 1668254 h 1941096"/>
                  <a:gd name="connsiteX0" fmla="*/ 73237 w 1223940"/>
                  <a:gd name="connsiteY0" fmla="*/ 1668254 h 1918236"/>
                  <a:gd name="connsiteX1" fmla="*/ 1022325 w 1223940"/>
                  <a:gd name="connsiteY1" fmla="*/ 29954 h 1918236"/>
                  <a:gd name="connsiteX2" fmla="*/ 648945 w 1223940"/>
                  <a:gd name="connsiteY2" fmla="*/ 1918236 h 1918236"/>
                  <a:gd name="connsiteX3" fmla="*/ 73237 w 1223940"/>
                  <a:gd name="connsiteY3" fmla="*/ 1668254 h 1918236"/>
                  <a:gd name="connsiteX0" fmla="*/ 73237 w 1223940"/>
                  <a:gd name="connsiteY0" fmla="*/ 1668254 h 1978818"/>
                  <a:gd name="connsiteX1" fmla="*/ 1022325 w 1223940"/>
                  <a:gd name="connsiteY1" fmla="*/ 29954 h 1978818"/>
                  <a:gd name="connsiteX2" fmla="*/ 648945 w 1223940"/>
                  <a:gd name="connsiteY2" fmla="*/ 1918236 h 1978818"/>
                  <a:gd name="connsiteX3" fmla="*/ 73237 w 1223940"/>
                  <a:gd name="connsiteY3" fmla="*/ 1668254 h 1978818"/>
                  <a:gd name="connsiteX0" fmla="*/ 73237 w 1223940"/>
                  <a:gd name="connsiteY0" fmla="*/ 1668254 h 2022251"/>
                  <a:gd name="connsiteX1" fmla="*/ 1022325 w 1223940"/>
                  <a:gd name="connsiteY1" fmla="*/ 29954 h 2022251"/>
                  <a:gd name="connsiteX2" fmla="*/ 648945 w 1223940"/>
                  <a:gd name="connsiteY2" fmla="*/ 1918236 h 2022251"/>
                  <a:gd name="connsiteX3" fmla="*/ 73237 w 1223940"/>
                  <a:gd name="connsiteY3" fmla="*/ 1668254 h 2022251"/>
                  <a:gd name="connsiteX0" fmla="*/ 73237 w 1223940"/>
                  <a:gd name="connsiteY0" fmla="*/ 1668254 h 1993722"/>
                  <a:gd name="connsiteX1" fmla="*/ 1022325 w 1223940"/>
                  <a:gd name="connsiteY1" fmla="*/ 29954 h 1993722"/>
                  <a:gd name="connsiteX2" fmla="*/ 648945 w 1223940"/>
                  <a:gd name="connsiteY2" fmla="*/ 1918236 h 1993722"/>
                  <a:gd name="connsiteX3" fmla="*/ 73237 w 1223940"/>
                  <a:gd name="connsiteY3" fmla="*/ 1668254 h 1993722"/>
                  <a:gd name="connsiteX0" fmla="*/ 73237 w 1223940"/>
                  <a:gd name="connsiteY0" fmla="*/ 1668254 h 2024629"/>
                  <a:gd name="connsiteX1" fmla="*/ 1022325 w 1223940"/>
                  <a:gd name="connsiteY1" fmla="*/ 29954 h 2024629"/>
                  <a:gd name="connsiteX2" fmla="*/ 648945 w 1223940"/>
                  <a:gd name="connsiteY2" fmla="*/ 1918236 h 2024629"/>
                  <a:gd name="connsiteX3" fmla="*/ 73237 w 1223940"/>
                  <a:gd name="connsiteY3" fmla="*/ 1668254 h 2024629"/>
                  <a:gd name="connsiteX0" fmla="*/ 73237 w 1223940"/>
                  <a:gd name="connsiteY0" fmla="*/ 1668254 h 2003722"/>
                  <a:gd name="connsiteX1" fmla="*/ 1022325 w 1223940"/>
                  <a:gd name="connsiteY1" fmla="*/ 29954 h 2003722"/>
                  <a:gd name="connsiteX2" fmla="*/ 648945 w 1223940"/>
                  <a:gd name="connsiteY2" fmla="*/ 1918236 h 2003722"/>
                  <a:gd name="connsiteX3" fmla="*/ 73237 w 1223940"/>
                  <a:gd name="connsiteY3" fmla="*/ 1668254 h 2003722"/>
                  <a:gd name="connsiteX0" fmla="*/ 73237 w 1223940"/>
                  <a:gd name="connsiteY0" fmla="*/ 1668254 h 2050346"/>
                  <a:gd name="connsiteX1" fmla="*/ 1022325 w 1223940"/>
                  <a:gd name="connsiteY1" fmla="*/ 29954 h 2050346"/>
                  <a:gd name="connsiteX2" fmla="*/ 648945 w 1223940"/>
                  <a:gd name="connsiteY2" fmla="*/ 1918236 h 2050346"/>
                  <a:gd name="connsiteX3" fmla="*/ 73237 w 1223940"/>
                  <a:gd name="connsiteY3" fmla="*/ 1668254 h 2050346"/>
                  <a:gd name="connsiteX0" fmla="*/ 73237 w 1223940"/>
                  <a:gd name="connsiteY0" fmla="*/ 1668254 h 2050346"/>
                  <a:gd name="connsiteX1" fmla="*/ 1022325 w 1223940"/>
                  <a:gd name="connsiteY1" fmla="*/ 29954 h 2050346"/>
                  <a:gd name="connsiteX2" fmla="*/ 648945 w 1223940"/>
                  <a:gd name="connsiteY2" fmla="*/ 1918236 h 2050346"/>
                  <a:gd name="connsiteX3" fmla="*/ 73237 w 1223940"/>
                  <a:gd name="connsiteY3" fmla="*/ 1668254 h 2050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3940" h="2050346">
                    <a:moveTo>
                      <a:pt x="73237" y="1668254"/>
                    </a:moveTo>
                    <a:cubicBezTo>
                      <a:pt x="-296200" y="474454"/>
                      <a:pt x="843122" y="-147846"/>
                      <a:pt x="1022325" y="29954"/>
                    </a:cubicBezTo>
                    <a:cubicBezTo>
                      <a:pt x="1278865" y="156461"/>
                      <a:pt x="1413485" y="1174509"/>
                      <a:pt x="648945" y="1918236"/>
                    </a:cubicBezTo>
                    <a:cubicBezTo>
                      <a:pt x="467293" y="2035154"/>
                      <a:pt x="347144" y="2236046"/>
                      <a:pt x="73237" y="1668254"/>
                    </a:cubicBezTo>
                    <a:close/>
                  </a:path>
                </a:pathLst>
              </a:custGeom>
              <a:solidFill>
                <a:srgbClr val="F8CBA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16">
              <a:extLst>
                <a:ext uri="{FF2B5EF4-FFF2-40B4-BE49-F238E27FC236}">
                  <a16:creationId xmlns:a16="http://schemas.microsoft.com/office/drawing/2014/main" id="{2D328BBA-CE31-EFF6-2375-A10A425702B4}"/>
                </a:ext>
              </a:extLst>
            </p:cNvPr>
            <p:cNvSpPr/>
            <p:nvPr/>
          </p:nvSpPr>
          <p:spPr>
            <a:xfrm>
              <a:off x="5065879" y="1743164"/>
              <a:ext cx="634752" cy="730042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412DC367-547D-B774-27F3-63B86F95C89A}"/>
                </a:ext>
              </a:extLst>
            </p:cNvPr>
            <p:cNvSpPr/>
            <p:nvPr/>
          </p:nvSpPr>
          <p:spPr>
            <a:xfrm>
              <a:off x="5757943" y="1861894"/>
              <a:ext cx="874546" cy="570217"/>
            </a:xfrm>
            <a:custGeom>
              <a:avLst/>
              <a:gdLst>
                <a:gd name="connsiteX0" fmla="*/ 0 w 710954"/>
                <a:gd name="connsiteY0" fmla="*/ 0 h 320472"/>
                <a:gd name="connsiteX1" fmla="*/ 710954 w 710954"/>
                <a:gd name="connsiteY1" fmla="*/ 0 h 320472"/>
                <a:gd name="connsiteX2" fmla="*/ 710954 w 710954"/>
                <a:gd name="connsiteY2" fmla="*/ 320472 h 320472"/>
                <a:gd name="connsiteX3" fmla="*/ 0 w 710954"/>
                <a:gd name="connsiteY3" fmla="*/ 320472 h 320472"/>
                <a:gd name="connsiteX4" fmla="*/ 0 w 710954"/>
                <a:gd name="connsiteY4" fmla="*/ 0 h 32047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441122 h 441122"/>
                <a:gd name="connsiteX4" fmla="*/ 0 w 710954"/>
                <a:gd name="connsiteY4" fmla="*/ 120650 h 441122"/>
                <a:gd name="connsiteX0" fmla="*/ 0 w 710954"/>
                <a:gd name="connsiteY0" fmla="*/ 120650 h 441122"/>
                <a:gd name="connsiteX1" fmla="*/ 361704 w 710954"/>
                <a:gd name="connsiteY1" fmla="*/ 0 h 441122"/>
                <a:gd name="connsiteX2" fmla="*/ 710954 w 710954"/>
                <a:gd name="connsiteY2" fmla="*/ 441122 h 441122"/>
                <a:gd name="connsiteX3" fmla="*/ 0 w 710954"/>
                <a:gd name="connsiteY3" fmla="*/ 120650 h 441122"/>
                <a:gd name="connsiteX0" fmla="*/ 0 w 368054"/>
                <a:gd name="connsiteY0" fmla="*/ 120650 h 815772"/>
                <a:gd name="connsiteX1" fmla="*/ 361704 w 368054"/>
                <a:gd name="connsiteY1" fmla="*/ 0 h 815772"/>
                <a:gd name="connsiteX2" fmla="*/ 368054 w 368054"/>
                <a:gd name="connsiteY2" fmla="*/ 815772 h 815772"/>
                <a:gd name="connsiteX3" fmla="*/ 0 w 368054"/>
                <a:gd name="connsiteY3" fmla="*/ 120650 h 815772"/>
                <a:gd name="connsiteX0" fmla="*/ 0 w 183904"/>
                <a:gd name="connsiteY0" fmla="*/ 50800 h 815772"/>
                <a:gd name="connsiteX1" fmla="*/ 177554 w 183904"/>
                <a:gd name="connsiteY1" fmla="*/ 0 h 815772"/>
                <a:gd name="connsiteX2" fmla="*/ 183904 w 183904"/>
                <a:gd name="connsiteY2" fmla="*/ 815772 h 815772"/>
                <a:gd name="connsiteX3" fmla="*/ 0 w 183904"/>
                <a:gd name="connsiteY3" fmla="*/ 50800 h 815772"/>
                <a:gd name="connsiteX0" fmla="*/ 314480 w 498384"/>
                <a:gd name="connsiteY0" fmla="*/ 50800 h 815772"/>
                <a:gd name="connsiteX1" fmla="*/ 492034 w 498384"/>
                <a:gd name="connsiteY1" fmla="*/ 0 h 815772"/>
                <a:gd name="connsiteX2" fmla="*/ 498384 w 498384"/>
                <a:gd name="connsiteY2" fmla="*/ 815772 h 815772"/>
                <a:gd name="connsiteX3" fmla="*/ 314480 w 498384"/>
                <a:gd name="connsiteY3" fmla="*/ 50800 h 815772"/>
                <a:gd name="connsiteX0" fmla="*/ 383592 w 567496"/>
                <a:gd name="connsiteY0" fmla="*/ 50800 h 815772"/>
                <a:gd name="connsiteX1" fmla="*/ 561146 w 567496"/>
                <a:gd name="connsiteY1" fmla="*/ 0 h 815772"/>
                <a:gd name="connsiteX2" fmla="*/ 567496 w 567496"/>
                <a:gd name="connsiteY2" fmla="*/ 815772 h 815772"/>
                <a:gd name="connsiteX3" fmla="*/ 383592 w 567496"/>
                <a:gd name="connsiteY3" fmla="*/ 50800 h 815772"/>
                <a:gd name="connsiteX0" fmla="*/ 321867 w 505771"/>
                <a:gd name="connsiteY0" fmla="*/ 50800 h 815772"/>
                <a:gd name="connsiteX1" fmla="*/ 499421 w 505771"/>
                <a:gd name="connsiteY1" fmla="*/ 0 h 815772"/>
                <a:gd name="connsiteX2" fmla="*/ 505771 w 505771"/>
                <a:gd name="connsiteY2" fmla="*/ 815772 h 815772"/>
                <a:gd name="connsiteX3" fmla="*/ 321867 w 505771"/>
                <a:gd name="connsiteY3" fmla="*/ 50800 h 815772"/>
                <a:gd name="connsiteX0" fmla="*/ 336835 w 520739"/>
                <a:gd name="connsiteY0" fmla="*/ 50800 h 815772"/>
                <a:gd name="connsiteX1" fmla="*/ 514389 w 520739"/>
                <a:gd name="connsiteY1" fmla="*/ 0 h 815772"/>
                <a:gd name="connsiteX2" fmla="*/ 520739 w 520739"/>
                <a:gd name="connsiteY2" fmla="*/ 815772 h 815772"/>
                <a:gd name="connsiteX3" fmla="*/ 336835 w 520739"/>
                <a:gd name="connsiteY3" fmla="*/ 50800 h 815772"/>
                <a:gd name="connsiteX0" fmla="*/ 336835 w 902448"/>
                <a:gd name="connsiteY0" fmla="*/ 50800 h 815772"/>
                <a:gd name="connsiteX1" fmla="*/ 514389 w 902448"/>
                <a:gd name="connsiteY1" fmla="*/ 0 h 815772"/>
                <a:gd name="connsiteX2" fmla="*/ 520739 w 902448"/>
                <a:gd name="connsiteY2" fmla="*/ 815772 h 815772"/>
                <a:gd name="connsiteX3" fmla="*/ 336835 w 902448"/>
                <a:gd name="connsiteY3" fmla="*/ 50800 h 815772"/>
                <a:gd name="connsiteX0" fmla="*/ 336835 w 1022563"/>
                <a:gd name="connsiteY0" fmla="*/ 50800 h 815772"/>
                <a:gd name="connsiteX1" fmla="*/ 514389 w 1022563"/>
                <a:gd name="connsiteY1" fmla="*/ 0 h 815772"/>
                <a:gd name="connsiteX2" fmla="*/ 520739 w 1022563"/>
                <a:gd name="connsiteY2" fmla="*/ 815772 h 815772"/>
                <a:gd name="connsiteX3" fmla="*/ 336835 w 1022563"/>
                <a:gd name="connsiteY3" fmla="*/ 50800 h 81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563" h="815772">
                  <a:moveTo>
                    <a:pt x="336835" y="50800"/>
                  </a:moveTo>
                  <a:lnTo>
                    <a:pt x="514389" y="0"/>
                  </a:lnTo>
                  <a:cubicBezTo>
                    <a:pt x="967356" y="17924"/>
                    <a:pt x="1382222" y="810548"/>
                    <a:pt x="520739" y="815772"/>
                  </a:cubicBezTo>
                  <a:cubicBezTo>
                    <a:pt x="84788" y="763981"/>
                    <a:pt x="-300364" y="267691"/>
                    <a:pt x="336835" y="50800"/>
                  </a:cubicBezTo>
                  <a:close/>
                </a:path>
              </a:pathLst>
            </a:custGeom>
            <a:solidFill>
              <a:srgbClr val="FBE5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2041E31-477E-1252-07C7-041638E9D26A}"/>
              </a:ext>
            </a:extLst>
          </p:cNvPr>
          <p:cNvGrpSpPr/>
          <p:nvPr/>
        </p:nvGrpSpPr>
        <p:grpSpPr>
          <a:xfrm rot="3995220">
            <a:off x="8982583" y="1325784"/>
            <a:ext cx="4387323" cy="2301228"/>
            <a:chOff x="2332887" y="2678009"/>
            <a:chExt cx="4454946" cy="2336698"/>
          </a:xfrm>
        </p:grpSpPr>
        <p:sp>
          <p:nvSpPr>
            <p:cNvPr id="55" name="Rectangle 2">
              <a:extLst>
                <a:ext uri="{FF2B5EF4-FFF2-40B4-BE49-F238E27FC236}">
                  <a16:creationId xmlns:a16="http://schemas.microsoft.com/office/drawing/2014/main" id="{CFDF9F0E-CF29-2672-6178-E1DA2854DD24}"/>
                </a:ext>
              </a:extLst>
            </p:cNvPr>
            <p:cNvSpPr/>
            <p:nvPr/>
          </p:nvSpPr>
          <p:spPr>
            <a:xfrm>
              <a:off x="2332887" y="2678009"/>
              <a:ext cx="1355555" cy="1282030"/>
            </a:xfrm>
            <a:custGeom>
              <a:avLst/>
              <a:gdLst>
                <a:gd name="connsiteX0" fmla="*/ 0 w 566057"/>
                <a:gd name="connsiteY0" fmla="*/ 0 h 45719"/>
                <a:gd name="connsiteX1" fmla="*/ 566057 w 566057"/>
                <a:gd name="connsiteY1" fmla="*/ 0 h 45719"/>
                <a:gd name="connsiteX2" fmla="*/ 566057 w 566057"/>
                <a:gd name="connsiteY2" fmla="*/ 45719 h 45719"/>
                <a:gd name="connsiteX3" fmla="*/ 0 w 566057"/>
                <a:gd name="connsiteY3" fmla="*/ 45719 h 45719"/>
                <a:gd name="connsiteX4" fmla="*/ 0 w 566057"/>
                <a:gd name="connsiteY4" fmla="*/ 0 h 45719"/>
                <a:gd name="connsiteX0" fmla="*/ 0 w 827314"/>
                <a:gd name="connsiteY0" fmla="*/ 0 h 379548"/>
                <a:gd name="connsiteX1" fmla="*/ 827314 w 827314"/>
                <a:gd name="connsiteY1" fmla="*/ 333829 h 379548"/>
                <a:gd name="connsiteX2" fmla="*/ 827314 w 827314"/>
                <a:gd name="connsiteY2" fmla="*/ 379548 h 379548"/>
                <a:gd name="connsiteX3" fmla="*/ 261257 w 827314"/>
                <a:gd name="connsiteY3" fmla="*/ 379548 h 379548"/>
                <a:gd name="connsiteX4" fmla="*/ 0 w 827314"/>
                <a:gd name="connsiteY4" fmla="*/ 0 h 379548"/>
                <a:gd name="connsiteX0" fmla="*/ 0 w 827314"/>
                <a:gd name="connsiteY0" fmla="*/ 0 h 742405"/>
                <a:gd name="connsiteX1" fmla="*/ 827314 w 827314"/>
                <a:gd name="connsiteY1" fmla="*/ 333829 h 742405"/>
                <a:gd name="connsiteX2" fmla="*/ 827314 w 827314"/>
                <a:gd name="connsiteY2" fmla="*/ 379548 h 742405"/>
                <a:gd name="connsiteX3" fmla="*/ 333829 w 827314"/>
                <a:gd name="connsiteY3" fmla="*/ 742405 h 742405"/>
                <a:gd name="connsiteX4" fmla="*/ 0 w 827314"/>
                <a:gd name="connsiteY4" fmla="*/ 0 h 742405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378857 w 1378857"/>
                <a:gd name="connsiteY2" fmla="*/ 45719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378857"/>
                <a:gd name="connsiteY0" fmla="*/ 505825 h 885372"/>
                <a:gd name="connsiteX1" fmla="*/ 1378857 w 1378857"/>
                <a:gd name="connsiteY1" fmla="*/ 476796 h 885372"/>
                <a:gd name="connsiteX2" fmla="*/ 159657 w 1378857"/>
                <a:gd name="connsiteY2" fmla="*/ 0 h 885372"/>
                <a:gd name="connsiteX3" fmla="*/ 885372 w 1378857"/>
                <a:gd name="connsiteY3" fmla="*/ 885372 h 885372"/>
                <a:gd name="connsiteX4" fmla="*/ 0 w 1378857"/>
                <a:gd name="connsiteY4" fmla="*/ 505825 h 885372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248229 w 1378857"/>
                <a:gd name="connsiteY2" fmla="*/ 306976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248229"/>
                <a:gd name="connsiteY0" fmla="*/ 566057 h 945604"/>
                <a:gd name="connsiteX1" fmla="*/ 174171 w 1248229"/>
                <a:gd name="connsiteY1" fmla="*/ 0 h 945604"/>
                <a:gd name="connsiteX2" fmla="*/ 1248229 w 1248229"/>
                <a:gd name="connsiteY2" fmla="*/ 844004 h 945604"/>
                <a:gd name="connsiteX3" fmla="*/ 885372 w 1248229"/>
                <a:gd name="connsiteY3" fmla="*/ 945604 h 945604"/>
                <a:gd name="connsiteX4" fmla="*/ 0 w 1248229"/>
                <a:gd name="connsiteY4" fmla="*/ 566057 h 945604"/>
                <a:gd name="connsiteX0" fmla="*/ 0 w 1257754"/>
                <a:gd name="connsiteY0" fmla="*/ 566057 h 945604"/>
                <a:gd name="connsiteX1" fmla="*/ 174171 w 1257754"/>
                <a:gd name="connsiteY1" fmla="*/ 0 h 945604"/>
                <a:gd name="connsiteX2" fmla="*/ 1257754 w 1257754"/>
                <a:gd name="connsiteY2" fmla="*/ 405854 h 945604"/>
                <a:gd name="connsiteX3" fmla="*/ 885372 w 1257754"/>
                <a:gd name="connsiteY3" fmla="*/ 945604 h 945604"/>
                <a:gd name="connsiteX4" fmla="*/ 0 w 1257754"/>
                <a:gd name="connsiteY4" fmla="*/ 566057 h 945604"/>
                <a:gd name="connsiteX0" fmla="*/ 0 w 1257754"/>
                <a:gd name="connsiteY0" fmla="*/ 634578 h 1014125"/>
                <a:gd name="connsiteX1" fmla="*/ 174171 w 1257754"/>
                <a:gd name="connsiteY1" fmla="*/ 68521 h 1014125"/>
                <a:gd name="connsiteX2" fmla="*/ 1257754 w 1257754"/>
                <a:gd name="connsiteY2" fmla="*/ 474375 h 1014125"/>
                <a:gd name="connsiteX3" fmla="*/ 885372 w 1257754"/>
                <a:gd name="connsiteY3" fmla="*/ 1014125 h 1014125"/>
                <a:gd name="connsiteX4" fmla="*/ 0 w 1257754"/>
                <a:gd name="connsiteY4" fmla="*/ 634578 h 1014125"/>
                <a:gd name="connsiteX0" fmla="*/ 0 w 1133929"/>
                <a:gd name="connsiteY0" fmla="*/ 613136 h 992683"/>
                <a:gd name="connsiteX1" fmla="*/ 174171 w 1133929"/>
                <a:gd name="connsiteY1" fmla="*/ 47079 h 992683"/>
                <a:gd name="connsiteX2" fmla="*/ 1133929 w 1133929"/>
                <a:gd name="connsiteY2" fmla="*/ 491033 h 992683"/>
                <a:gd name="connsiteX3" fmla="*/ 885372 w 1133929"/>
                <a:gd name="connsiteY3" fmla="*/ 992683 h 992683"/>
                <a:gd name="connsiteX4" fmla="*/ 0 w 1133929"/>
                <a:gd name="connsiteY4" fmla="*/ 613136 h 992683"/>
                <a:gd name="connsiteX0" fmla="*/ 0 w 1133929"/>
                <a:gd name="connsiteY0" fmla="*/ 629105 h 1008652"/>
                <a:gd name="connsiteX1" fmla="*/ 174171 w 1133929"/>
                <a:gd name="connsiteY1" fmla="*/ 63048 h 1008652"/>
                <a:gd name="connsiteX2" fmla="*/ 1133929 w 1133929"/>
                <a:gd name="connsiteY2" fmla="*/ 478427 h 1008652"/>
                <a:gd name="connsiteX3" fmla="*/ 885372 w 1133929"/>
                <a:gd name="connsiteY3" fmla="*/ 1008652 h 1008652"/>
                <a:gd name="connsiteX4" fmla="*/ 0 w 1133929"/>
                <a:gd name="connsiteY4" fmla="*/ 629105 h 1008652"/>
                <a:gd name="connsiteX0" fmla="*/ 0 w 1133929"/>
                <a:gd name="connsiteY0" fmla="*/ 773682 h 1153229"/>
                <a:gd name="connsiteX1" fmla="*/ 174171 w 1133929"/>
                <a:gd name="connsiteY1" fmla="*/ 207625 h 1153229"/>
                <a:gd name="connsiteX2" fmla="*/ 1133929 w 1133929"/>
                <a:gd name="connsiteY2" fmla="*/ 623004 h 1153229"/>
                <a:gd name="connsiteX3" fmla="*/ 885372 w 1133929"/>
                <a:gd name="connsiteY3" fmla="*/ 1153229 h 1153229"/>
                <a:gd name="connsiteX4" fmla="*/ 0 w 1133929"/>
                <a:gd name="connsiteY4" fmla="*/ 773682 h 1153229"/>
                <a:gd name="connsiteX0" fmla="*/ 0 w 1133929"/>
                <a:gd name="connsiteY0" fmla="*/ 780020 h 1159567"/>
                <a:gd name="connsiteX1" fmla="*/ 174171 w 1133929"/>
                <a:gd name="connsiteY1" fmla="*/ 213963 h 1159567"/>
                <a:gd name="connsiteX2" fmla="*/ 1133929 w 1133929"/>
                <a:gd name="connsiteY2" fmla="*/ 629342 h 1159567"/>
                <a:gd name="connsiteX3" fmla="*/ 885372 w 1133929"/>
                <a:gd name="connsiteY3" fmla="*/ 1159567 h 1159567"/>
                <a:gd name="connsiteX4" fmla="*/ 0 w 1133929"/>
                <a:gd name="connsiteY4" fmla="*/ 780020 h 1159567"/>
                <a:gd name="connsiteX0" fmla="*/ 93028 w 1226957"/>
                <a:gd name="connsiteY0" fmla="*/ 780020 h 1159567"/>
                <a:gd name="connsiteX1" fmla="*/ 267199 w 1226957"/>
                <a:gd name="connsiteY1" fmla="*/ 213963 h 1159567"/>
                <a:gd name="connsiteX2" fmla="*/ 1226957 w 1226957"/>
                <a:gd name="connsiteY2" fmla="*/ 629342 h 1159567"/>
                <a:gd name="connsiteX3" fmla="*/ 978400 w 1226957"/>
                <a:gd name="connsiteY3" fmla="*/ 1159567 h 1159567"/>
                <a:gd name="connsiteX4" fmla="*/ 93028 w 1226957"/>
                <a:gd name="connsiteY4" fmla="*/ 780020 h 1159567"/>
                <a:gd name="connsiteX0" fmla="*/ 111745 w 1217099"/>
                <a:gd name="connsiteY0" fmla="*/ 780020 h 1159567"/>
                <a:gd name="connsiteX1" fmla="*/ 257341 w 1217099"/>
                <a:gd name="connsiteY1" fmla="*/ 213963 h 1159567"/>
                <a:gd name="connsiteX2" fmla="*/ 1217099 w 1217099"/>
                <a:gd name="connsiteY2" fmla="*/ 629342 h 1159567"/>
                <a:gd name="connsiteX3" fmla="*/ 968542 w 1217099"/>
                <a:gd name="connsiteY3" fmla="*/ 1159567 h 1159567"/>
                <a:gd name="connsiteX4" fmla="*/ 111745 w 1217099"/>
                <a:gd name="connsiteY4" fmla="*/ 780020 h 1159567"/>
                <a:gd name="connsiteX0" fmla="*/ 250201 w 1355555"/>
                <a:gd name="connsiteY0" fmla="*/ 780020 h 1159567"/>
                <a:gd name="connsiteX1" fmla="*/ 395797 w 1355555"/>
                <a:gd name="connsiteY1" fmla="*/ 213963 h 1159567"/>
                <a:gd name="connsiteX2" fmla="*/ 1355555 w 1355555"/>
                <a:gd name="connsiteY2" fmla="*/ 629342 h 1159567"/>
                <a:gd name="connsiteX3" fmla="*/ 1106998 w 1355555"/>
                <a:gd name="connsiteY3" fmla="*/ 1159567 h 1159567"/>
                <a:gd name="connsiteX4" fmla="*/ 250201 w 1355555"/>
                <a:gd name="connsiteY4" fmla="*/ 780020 h 1159567"/>
                <a:gd name="connsiteX0" fmla="*/ 250201 w 1355555"/>
                <a:gd name="connsiteY0" fmla="*/ 780020 h 1246696"/>
                <a:gd name="connsiteX1" fmla="*/ 395797 w 1355555"/>
                <a:gd name="connsiteY1" fmla="*/ 213963 h 1246696"/>
                <a:gd name="connsiteX2" fmla="*/ 1355555 w 1355555"/>
                <a:gd name="connsiteY2" fmla="*/ 629342 h 1246696"/>
                <a:gd name="connsiteX3" fmla="*/ 1106998 w 1355555"/>
                <a:gd name="connsiteY3" fmla="*/ 1159567 h 1246696"/>
                <a:gd name="connsiteX4" fmla="*/ 250201 w 1355555"/>
                <a:gd name="connsiteY4" fmla="*/ 780020 h 1246696"/>
                <a:gd name="connsiteX0" fmla="*/ 250201 w 1355555"/>
                <a:gd name="connsiteY0" fmla="*/ 780020 h 1198340"/>
                <a:gd name="connsiteX1" fmla="*/ 395797 w 1355555"/>
                <a:gd name="connsiteY1" fmla="*/ 213963 h 1198340"/>
                <a:gd name="connsiteX2" fmla="*/ 1355555 w 1355555"/>
                <a:gd name="connsiteY2" fmla="*/ 629342 h 1198340"/>
                <a:gd name="connsiteX3" fmla="*/ 1145098 w 1355555"/>
                <a:gd name="connsiteY3" fmla="*/ 1026217 h 1198340"/>
                <a:gd name="connsiteX4" fmla="*/ 250201 w 1355555"/>
                <a:gd name="connsiteY4" fmla="*/ 780020 h 1198340"/>
                <a:gd name="connsiteX0" fmla="*/ 250201 w 1355555"/>
                <a:gd name="connsiteY0" fmla="*/ 780020 h 1282030"/>
                <a:gd name="connsiteX1" fmla="*/ 395797 w 1355555"/>
                <a:gd name="connsiteY1" fmla="*/ 213963 h 1282030"/>
                <a:gd name="connsiteX2" fmla="*/ 1355555 w 1355555"/>
                <a:gd name="connsiteY2" fmla="*/ 629342 h 1282030"/>
                <a:gd name="connsiteX3" fmla="*/ 1145098 w 1355555"/>
                <a:gd name="connsiteY3" fmla="*/ 1026217 h 1282030"/>
                <a:gd name="connsiteX4" fmla="*/ 250201 w 1355555"/>
                <a:gd name="connsiteY4" fmla="*/ 780020 h 128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55" h="1282030">
                  <a:moveTo>
                    <a:pt x="250201" y="780020"/>
                  </a:moveTo>
                  <a:cubicBezTo>
                    <a:pt x="-91792" y="1000909"/>
                    <a:pt x="-119460" y="364549"/>
                    <a:pt x="395797" y="213963"/>
                  </a:cubicBezTo>
                  <a:cubicBezTo>
                    <a:pt x="433141" y="-31752"/>
                    <a:pt x="984836" y="-239368"/>
                    <a:pt x="1355555" y="629342"/>
                  </a:cubicBezTo>
                  <a:lnTo>
                    <a:pt x="1145098" y="1026217"/>
                  </a:lnTo>
                  <a:cubicBezTo>
                    <a:pt x="764249" y="1175926"/>
                    <a:pt x="-102375" y="1630436"/>
                    <a:pt x="250201" y="780020"/>
                  </a:cubicBezTo>
                  <a:close/>
                </a:path>
              </a:pathLst>
            </a:custGeom>
            <a:solidFill>
              <a:srgbClr val="02EF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3">
              <a:extLst>
                <a:ext uri="{FF2B5EF4-FFF2-40B4-BE49-F238E27FC236}">
                  <a16:creationId xmlns:a16="http://schemas.microsoft.com/office/drawing/2014/main" id="{DC83F2E3-4FD6-2200-79D7-D61B0DE9F49F}"/>
                </a:ext>
              </a:extLst>
            </p:cNvPr>
            <p:cNvSpPr/>
            <p:nvPr/>
          </p:nvSpPr>
          <p:spPr>
            <a:xfrm rot="1236193">
              <a:off x="3275288" y="3130621"/>
              <a:ext cx="3512545" cy="1884086"/>
            </a:xfrm>
            <a:custGeom>
              <a:avLst/>
              <a:gdLst>
                <a:gd name="connsiteX0" fmla="*/ 0 w 885825"/>
                <a:gd name="connsiteY0" fmla="*/ 0 h 1028700"/>
                <a:gd name="connsiteX1" fmla="*/ 885825 w 885825"/>
                <a:gd name="connsiteY1" fmla="*/ 0 h 1028700"/>
                <a:gd name="connsiteX2" fmla="*/ 885825 w 885825"/>
                <a:gd name="connsiteY2" fmla="*/ 1028700 h 1028700"/>
                <a:gd name="connsiteX3" fmla="*/ 0 w 885825"/>
                <a:gd name="connsiteY3" fmla="*/ 1028700 h 1028700"/>
                <a:gd name="connsiteX4" fmla="*/ 0 w 885825"/>
                <a:gd name="connsiteY4" fmla="*/ 0 h 1028700"/>
                <a:gd name="connsiteX0" fmla="*/ 167925 w 885825"/>
                <a:gd name="connsiteY0" fmla="*/ 0 h 1529391"/>
                <a:gd name="connsiteX1" fmla="*/ 885825 w 885825"/>
                <a:gd name="connsiteY1" fmla="*/ 500691 h 1529391"/>
                <a:gd name="connsiteX2" fmla="*/ 885825 w 885825"/>
                <a:gd name="connsiteY2" fmla="*/ 1529391 h 1529391"/>
                <a:gd name="connsiteX3" fmla="*/ 0 w 885825"/>
                <a:gd name="connsiteY3" fmla="*/ 1529391 h 1529391"/>
                <a:gd name="connsiteX4" fmla="*/ 167925 w 885825"/>
                <a:gd name="connsiteY4" fmla="*/ 0 h 1529391"/>
                <a:gd name="connsiteX0" fmla="*/ 0 w 717900"/>
                <a:gd name="connsiteY0" fmla="*/ 0 h 1724331"/>
                <a:gd name="connsiteX1" fmla="*/ 717900 w 717900"/>
                <a:gd name="connsiteY1" fmla="*/ 500691 h 1724331"/>
                <a:gd name="connsiteX2" fmla="*/ 717900 w 717900"/>
                <a:gd name="connsiteY2" fmla="*/ 1529391 h 1724331"/>
                <a:gd name="connsiteX3" fmla="*/ 17295 w 717900"/>
                <a:gd name="connsiteY3" fmla="*/ 1724331 h 1724331"/>
                <a:gd name="connsiteX4" fmla="*/ 0 w 717900"/>
                <a:gd name="connsiteY4" fmla="*/ 0 h 1724331"/>
                <a:gd name="connsiteX0" fmla="*/ 0 w 2698343"/>
                <a:gd name="connsiteY0" fmla="*/ 0 h 1724331"/>
                <a:gd name="connsiteX1" fmla="*/ 717900 w 2698343"/>
                <a:gd name="connsiteY1" fmla="*/ 500691 h 1724331"/>
                <a:gd name="connsiteX2" fmla="*/ 2698343 w 2698343"/>
                <a:gd name="connsiteY2" fmla="*/ 815393 h 1724331"/>
                <a:gd name="connsiteX3" fmla="*/ 17295 w 2698343"/>
                <a:gd name="connsiteY3" fmla="*/ 1724331 h 1724331"/>
                <a:gd name="connsiteX4" fmla="*/ 0 w 2698343"/>
                <a:gd name="connsiteY4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8957"/>
                <a:gd name="connsiteX1" fmla="*/ 2698343 w 2698343"/>
                <a:gd name="connsiteY1" fmla="*/ 815393 h 1728957"/>
                <a:gd name="connsiteX2" fmla="*/ 17295 w 2698343"/>
                <a:gd name="connsiteY2" fmla="*/ 1724331 h 1728957"/>
                <a:gd name="connsiteX3" fmla="*/ 0 w 2698343"/>
                <a:gd name="connsiteY3" fmla="*/ 0 h 1728957"/>
                <a:gd name="connsiteX0" fmla="*/ 0 w 2698343"/>
                <a:gd name="connsiteY0" fmla="*/ 1095 h 1730052"/>
                <a:gd name="connsiteX1" fmla="*/ 2698343 w 2698343"/>
                <a:gd name="connsiteY1" fmla="*/ 816488 h 1730052"/>
                <a:gd name="connsiteX2" fmla="*/ 17295 w 2698343"/>
                <a:gd name="connsiteY2" fmla="*/ 1725426 h 1730052"/>
                <a:gd name="connsiteX3" fmla="*/ 0 w 2698343"/>
                <a:gd name="connsiteY3" fmla="*/ 1095 h 1730052"/>
                <a:gd name="connsiteX0" fmla="*/ 693450 w 3391793"/>
                <a:gd name="connsiteY0" fmla="*/ 1095 h 1730052"/>
                <a:gd name="connsiteX1" fmla="*/ 3391793 w 3391793"/>
                <a:gd name="connsiteY1" fmla="*/ 816488 h 1730052"/>
                <a:gd name="connsiteX2" fmla="*/ 710745 w 3391793"/>
                <a:gd name="connsiteY2" fmla="*/ 1725426 h 1730052"/>
                <a:gd name="connsiteX3" fmla="*/ 693450 w 3391793"/>
                <a:gd name="connsiteY3" fmla="*/ 1095 h 1730052"/>
                <a:gd name="connsiteX0" fmla="*/ 895120 w 3593463"/>
                <a:gd name="connsiteY0" fmla="*/ 1095 h 1751905"/>
                <a:gd name="connsiteX1" fmla="*/ 3593463 w 3593463"/>
                <a:gd name="connsiteY1" fmla="*/ 816488 h 1751905"/>
                <a:gd name="connsiteX2" fmla="*/ 912415 w 3593463"/>
                <a:gd name="connsiteY2" fmla="*/ 1725426 h 1751905"/>
                <a:gd name="connsiteX3" fmla="*/ 895120 w 3593463"/>
                <a:gd name="connsiteY3" fmla="*/ 1095 h 1751905"/>
                <a:gd name="connsiteX0" fmla="*/ 888812 w 3587155"/>
                <a:gd name="connsiteY0" fmla="*/ 1095 h 1795852"/>
                <a:gd name="connsiteX1" fmla="*/ 3587155 w 3587155"/>
                <a:gd name="connsiteY1" fmla="*/ 816488 h 1795852"/>
                <a:gd name="connsiteX2" fmla="*/ 922866 w 3587155"/>
                <a:gd name="connsiteY2" fmla="*/ 1770005 h 1795852"/>
                <a:gd name="connsiteX3" fmla="*/ 888812 w 3587155"/>
                <a:gd name="connsiteY3" fmla="*/ 1095 h 1795852"/>
                <a:gd name="connsiteX0" fmla="*/ 655127 w 4163331"/>
                <a:gd name="connsiteY0" fmla="*/ 296156 h 1365817"/>
                <a:gd name="connsiteX1" fmla="*/ 4163331 w 4163331"/>
                <a:gd name="connsiteY1" fmla="*/ 369529 h 1365817"/>
                <a:gd name="connsiteX2" fmla="*/ 1499042 w 4163331"/>
                <a:gd name="connsiteY2" fmla="*/ 1323046 h 1365817"/>
                <a:gd name="connsiteX3" fmla="*/ 655127 w 4163331"/>
                <a:gd name="connsiteY3" fmla="*/ 296156 h 1365817"/>
                <a:gd name="connsiteX0" fmla="*/ 0 w 3508204"/>
                <a:gd name="connsiteY0" fmla="*/ 296156 h 369529"/>
                <a:gd name="connsiteX1" fmla="*/ 3508204 w 3508204"/>
                <a:gd name="connsiteY1" fmla="*/ 369529 h 369529"/>
                <a:gd name="connsiteX2" fmla="*/ 0 w 3508204"/>
                <a:gd name="connsiteY2" fmla="*/ 296156 h 369529"/>
                <a:gd name="connsiteX0" fmla="*/ 0 w 3508204"/>
                <a:gd name="connsiteY0" fmla="*/ 755415 h 828788"/>
                <a:gd name="connsiteX1" fmla="*/ 3508204 w 3508204"/>
                <a:gd name="connsiteY1" fmla="*/ 828788 h 828788"/>
                <a:gd name="connsiteX2" fmla="*/ 0 w 3508204"/>
                <a:gd name="connsiteY2" fmla="*/ 755415 h 828788"/>
                <a:gd name="connsiteX0" fmla="*/ 11 w 3508215"/>
                <a:gd name="connsiteY0" fmla="*/ 755415 h 1736283"/>
                <a:gd name="connsiteX1" fmla="*/ 3508215 w 3508215"/>
                <a:gd name="connsiteY1" fmla="*/ 828788 h 1736283"/>
                <a:gd name="connsiteX2" fmla="*/ 11 w 3508215"/>
                <a:gd name="connsiteY2" fmla="*/ 755415 h 1736283"/>
                <a:gd name="connsiteX0" fmla="*/ 8 w 3510504"/>
                <a:gd name="connsiteY0" fmla="*/ 755415 h 1817036"/>
                <a:gd name="connsiteX1" fmla="*/ 3508212 w 3510504"/>
                <a:gd name="connsiteY1" fmla="*/ 828788 h 1817036"/>
                <a:gd name="connsiteX2" fmla="*/ 8 w 3510504"/>
                <a:gd name="connsiteY2" fmla="*/ 755415 h 1817036"/>
                <a:gd name="connsiteX0" fmla="*/ 8 w 3511152"/>
                <a:gd name="connsiteY0" fmla="*/ 755415 h 1813062"/>
                <a:gd name="connsiteX1" fmla="*/ 3508212 w 3511152"/>
                <a:gd name="connsiteY1" fmla="*/ 828788 h 1813062"/>
                <a:gd name="connsiteX2" fmla="*/ 8 w 3511152"/>
                <a:gd name="connsiteY2" fmla="*/ 755415 h 1813062"/>
                <a:gd name="connsiteX0" fmla="*/ 3975 w 3515015"/>
                <a:gd name="connsiteY0" fmla="*/ 755415 h 1831326"/>
                <a:gd name="connsiteX1" fmla="*/ 3512179 w 3515015"/>
                <a:gd name="connsiteY1" fmla="*/ 828788 h 1831326"/>
                <a:gd name="connsiteX2" fmla="*/ 3975 w 3515015"/>
                <a:gd name="connsiteY2" fmla="*/ 755415 h 1831326"/>
                <a:gd name="connsiteX0" fmla="*/ 3975 w 3515015"/>
                <a:gd name="connsiteY0" fmla="*/ 781762 h 1857673"/>
                <a:gd name="connsiteX1" fmla="*/ 3512179 w 3515015"/>
                <a:gd name="connsiteY1" fmla="*/ 855135 h 1857673"/>
                <a:gd name="connsiteX2" fmla="*/ 3975 w 3515015"/>
                <a:gd name="connsiteY2" fmla="*/ 781762 h 1857673"/>
                <a:gd name="connsiteX0" fmla="*/ 4062 w 3512545"/>
                <a:gd name="connsiteY0" fmla="*/ 781762 h 1884086"/>
                <a:gd name="connsiteX1" fmla="*/ 3512266 w 3512545"/>
                <a:gd name="connsiteY1" fmla="*/ 855135 h 1884086"/>
                <a:gd name="connsiteX2" fmla="*/ 4062 w 3512545"/>
                <a:gd name="connsiteY2" fmla="*/ 781762 h 18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2545" h="1884086">
                  <a:moveTo>
                    <a:pt x="4062" y="781762"/>
                  </a:moveTo>
                  <a:cubicBezTo>
                    <a:pt x="-19777" y="-563279"/>
                    <a:pt x="3154199" y="74534"/>
                    <a:pt x="3512266" y="855135"/>
                  </a:cubicBezTo>
                  <a:cubicBezTo>
                    <a:pt x="3549443" y="1252199"/>
                    <a:pt x="-139101" y="2999033"/>
                    <a:pt x="4062" y="781762"/>
                  </a:cubicBezTo>
                  <a:close/>
                </a:path>
              </a:pathLst>
            </a:custGeom>
            <a:solidFill>
              <a:srgbClr val="FF82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C04FDF9-7CDC-8E73-7410-1E76922210FB}"/>
                </a:ext>
              </a:extLst>
            </p:cNvPr>
            <p:cNvSpPr/>
            <p:nvPr/>
          </p:nvSpPr>
          <p:spPr>
            <a:xfrm rot="20543115">
              <a:off x="2916207" y="3391941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825C6F4-B25D-07D1-CF81-52C95B902387}"/>
                </a:ext>
              </a:extLst>
            </p:cNvPr>
            <p:cNvSpPr/>
            <p:nvPr/>
          </p:nvSpPr>
          <p:spPr>
            <a:xfrm>
              <a:off x="2900362" y="2986955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08C82B8-8763-F595-2F1A-A67DC578CE0D}"/>
                </a:ext>
              </a:extLst>
            </p:cNvPr>
            <p:cNvSpPr/>
            <p:nvPr/>
          </p:nvSpPr>
          <p:spPr>
            <a:xfrm rot="17458082">
              <a:off x="5875360" y="4437411"/>
              <a:ext cx="276051" cy="15569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7">
              <a:extLst>
                <a:ext uri="{FF2B5EF4-FFF2-40B4-BE49-F238E27FC236}">
                  <a16:creationId xmlns:a16="http://schemas.microsoft.com/office/drawing/2014/main" id="{11AEE934-1393-246B-DBE6-82F4E7D7C73C}"/>
                </a:ext>
              </a:extLst>
            </p:cNvPr>
            <p:cNvSpPr/>
            <p:nvPr/>
          </p:nvSpPr>
          <p:spPr>
            <a:xfrm rot="17458082">
              <a:off x="5041405" y="4370170"/>
              <a:ext cx="349345" cy="11793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7">
              <a:extLst>
                <a:ext uri="{FF2B5EF4-FFF2-40B4-BE49-F238E27FC236}">
                  <a16:creationId xmlns:a16="http://schemas.microsoft.com/office/drawing/2014/main" id="{B73242AE-D13C-B416-9B9A-60A22F87A368}"/>
                </a:ext>
              </a:extLst>
            </p:cNvPr>
            <p:cNvSpPr/>
            <p:nvPr/>
          </p:nvSpPr>
          <p:spPr>
            <a:xfrm rot="18587718">
              <a:off x="4516622" y="3595441"/>
              <a:ext cx="425256" cy="153497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43D6EBD1-D856-3DDB-8414-E6F7103129B4}"/>
                </a:ext>
              </a:extLst>
            </p:cNvPr>
            <p:cNvSpPr/>
            <p:nvPr/>
          </p:nvSpPr>
          <p:spPr>
            <a:xfrm rot="17288224">
              <a:off x="3370698" y="3886623"/>
              <a:ext cx="425256" cy="146832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62515DEB-A9A1-BA8E-316A-51D5F6CF7237}"/>
                </a:ext>
              </a:extLst>
            </p:cNvPr>
            <p:cNvSpPr/>
            <p:nvPr/>
          </p:nvSpPr>
          <p:spPr>
            <a:xfrm rot="19358216">
              <a:off x="3957397" y="3060438"/>
              <a:ext cx="527743" cy="186448"/>
            </a:xfrm>
            <a:custGeom>
              <a:avLst/>
              <a:gdLst>
                <a:gd name="connsiteX0" fmla="*/ 0 w 335699"/>
                <a:gd name="connsiteY0" fmla="*/ 77848 h 155696"/>
                <a:gd name="connsiteX1" fmla="*/ 167850 w 335699"/>
                <a:gd name="connsiteY1" fmla="*/ 0 h 155696"/>
                <a:gd name="connsiteX2" fmla="*/ 335700 w 335699"/>
                <a:gd name="connsiteY2" fmla="*/ 77848 h 155696"/>
                <a:gd name="connsiteX3" fmla="*/ 167850 w 335699"/>
                <a:gd name="connsiteY3" fmla="*/ 155696 h 155696"/>
                <a:gd name="connsiteX4" fmla="*/ 0 w 335699"/>
                <a:gd name="connsiteY4" fmla="*/ 77848 h 155696"/>
                <a:gd name="connsiteX0" fmla="*/ 0 w 335700"/>
                <a:gd name="connsiteY0" fmla="*/ 77848 h 87579"/>
                <a:gd name="connsiteX1" fmla="*/ 167850 w 335700"/>
                <a:gd name="connsiteY1" fmla="*/ 0 h 87579"/>
                <a:gd name="connsiteX2" fmla="*/ 335700 w 335700"/>
                <a:gd name="connsiteY2" fmla="*/ 77848 h 87579"/>
                <a:gd name="connsiteX3" fmla="*/ 0 w 335700"/>
                <a:gd name="connsiteY3" fmla="*/ 77848 h 87579"/>
                <a:gd name="connsiteX0" fmla="*/ 17486 w 353186"/>
                <a:gd name="connsiteY0" fmla="*/ 77848 h 108734"/>
                <a:gd name="connsiteX1" fmla="*/ 185336 w 353186"/>
                <a:gd name="connsiteY1" fmla="*/ 0 h 108734"/>
                <a:gd name="connsiteX2" fmla="*/ 353186 w 353186"/>
                <a:gd name="connsiteY2" fmla="*/ 77848 h 108734"/>
                <a:gd name="connsiteX3" fmla="*/ 17486 w 353186"/>
                <a:gd name="connsiteY3" fmla="*/ 77848 h 108734"/>
                <a:gd name="connsiteX0" fmla="*/ 37366 w 373066"/>
                <a:gd name="connsiteY0" fmla="*/ 77942 h 84331"/>
                <a:gd name="connsiteX1" fmla="*/ 27043 w 373066"/>
                <a:gd name="connsiteY1" fmla="*/ 62338 h 84331"/>
                <a:gd name="connsiteX2" fmla="*/ 205216 w 373066"/>
                <a:gd name="connsiteY2" fmla="*/ 94 h 84331"/>
                <a:gd name="connsiteX3" fmla="*/ 373066 w 373066"/>
                <a:gd name="connsiteY3" fmla="*/ 77942 h 84331"/>
                <a:gd name="connsiteX4" fmla="*/ 37366 w 373066"/>
                <a:gd name="connsiteY4" fmla="*/ 77942 h 84331"/>
                <a:gd name="connsiteX0" fmla="*/ 349497 w 349497"/>
                <a:gd name="connsiteY0" fmla="*/ 77942 h 81705"/>
                <a:gd name="connsiteX1" fmla="*/ 3474 w 349497"/>
                <a:gd name="connsiteY1" fmla="*/ 62338 h 81705"/>
                <a:gd name="connsiteX2" fmla="*/ 181647 w 349497"/>
                <a:gd name="connsiteY2" fmla="*/ 94 h 81705"/>
                <a:gd name="connsiteX3" fmla="*/ 349497 w 349497"/>
                <a:gd name="connsiteY3" fmla="*/ 77942 h 81705"/>
                <a:gd name="connsiteX0" fmla="*/ 339455 w 339455"/>
                <a:gd name="connsiteY0" fmla="*/ 77915 h 94287"/>
                <a:gd name="connsiteX1" fmla="*/ 3657 w 339455"/>
                <a:gd name="connsiteY1" fmla="*/ 88994 h 94287"/>
                <a:gd name="connsiteX2" fmla="*/ 171605 w 339455"/>
                <a:gd name="connsiteY2" fmla="*/ 67 h 94287"/>
                <a:gd name="connsiteX3" fmla="*/ 339455 w 339455"/>
                <a:gd name="connsiteY3" fmla="*/ 77915 h 94287"/>
                <a:gd name="connsiteX0" fmla="*/ 339455 w 339455"/>
                <a:gd name="connsiteY0" fmla="*/ 77915 h 118179"/>
                <a:gd name="connsiteX1" fmla="*/ 3657 w 339455"/>
                <a:gd name="connsiteY1" fmla="*/ 88994 h 118179"/>
                <a:gd name="connsiteX2" fmla="*/ 171605 w 339455"/>
                <a:gd name="connsiteY2" fmla="*/ 67 h 118179"/>
                <a:gd name="connsiteX3" fmla="*/ 339455 w 339455"/>
                <a:gd name="connsiteY3" fmla="*/ 77915 h 118179"/>
                <a:gd name="connsiteX0" fmla="*/ 346545 w 346545"/>
                <a:gd name="connsiteY0" fmla="*/ 78598 h 118341"/>
                <a:gd name="connsiteX1" fmla="*/ 3682 w 346545"/>
                <a:gd name="connsiteY1" fmla="*/ 88985 h 118341"/>
                <a:gd name="connsiteX2" fmla="*/ 171630 w 346545"/>
                <a:gd name="connsiteY2" fmla="*/ 58 h 118341"/>
                <a:gd name="connsiteX3" fmla="*/ 346545 w 346545"/>
                <a:gd name="connsiteY3" fmla="*/ 78598 h 118341"/>
                <a:gd name="connsiteX0" fmla="*/ 346545 w 354448"/>
                <a:gd name="connsiteY0" fmla="*/ 78598 h 99142"/>
                <a:gd name="connsiteX1" fmla="*/ 296588 w 354448"/>
                <a:gd name="connsiteY1" fmla="*/ 99142 h 99142"/>
                <a:gd name="connsiteX2" fmla="*/ 3682 w 354448"/>
                <a:gd name="connsiteY2" fmla="*/ 88985 h 99142"/>
                <a:gd name="connsiteX3" fmla="*/ 171630 w 354448"/>
                <a:gd name="connsiteY3" fmla="*/ 58 h 99142"/>
                <a:gd name="connsiteX4" fmla="*/ 346545 w 354448"/>
                <a:gd name="connsiteY4" fmla="*/ 78598 h 99142"/>
                <a:gd name="connsiteX0" fmla="*/ 171455 w 301113"/>
                <a:gd name="connsiteY0" fmla="*/ 28 h 99112"/>
                <a:gd name="connsiteX1" fmla="*/ 296413 w 301113"/>
                <a:gd name="connsiteY1" fmla="*/ 99112 h 99112"/>
                <a:gd name="connsiteX2" fmla="*/ 3507 w 301113"/>
                <a:gd name="connsiteY2" fmla="*/ 88955 h 99112"/>
                <a:gd name="connsiteX3" fmla="*/ 171455 w 301113"/>
                <a:gd name="connsiteY3" fmla="*/ 28 h 99112"/>
                <a:gd name="connsiteX0" fmla="*/ 171607 w 343989"/>
                <a:gd name="connsiteY0" fmla="*/ 1 h 89108"/>
                <a:gd name="connsiteX1" fmla="*/ 340344 w 343989"/>
                <a:gd name="connsiteY1" fmla="*/ 89108 h 89108"/>
                <a:gd name="connsiteX2" fmla="*/ 3659 w 343989"/>
                <a:gd name="connsiteY2" fmla="*/ 88928 h 89108"/>
                <a:gd name="connsiteX3" fmla="*/ 171607 w 343989"/>
                <a:gd name="connsiteY3" fmla="*/ 1 h 89108"/>
                <a:gd name="connsiteX0" fmla="*/ 171607 w 346640"/>
                <a:gd name="connsiteY0" fmla="*/ 7935 h 97042"/>
                <a:gd name="connsiteX1" fmla="*/ 340344 w 346640"/>
                <a:gd name="connsiteY1" fmla="*/ 97042 h 97042"/>
                <a:gd name="connsiteX2" fmla="*/ 3659 w 346640"/>
                <a:gd name="connsiteY2" fmla="*/ 96862 h 97042"/>
                <a:gd name="connsiteX3" fmla="*/ 171607 w 346640"/>
                <a:gd name="connsiteY3" fmla="*/ 7935 h 97042"/>
                <a:gd name="connsiteX0" fmla="*/ 174300 w 349345"/>
                <a:gd name="connsiteY0" fmla="*/ 1021 h 90128"/>
                <a:gd name="connsiteX1" fmla="*/ 343037 w 349345"/>
                <a:gd name="connsiteY1" fmla="*/ 90128 h 90128"/>
                <a:gd name="connsiteX2" fmla="*/ 6352 w 349345"/>
                <a:gd name="connsiteY2" fmla="*/ 89948 h 90128"/>
                <a:gd name="connsiteX3" fmla="*/ 174300 w 349345"/>
                <a:gd name="connsiteY3" fmla="*/ 1021 h 90128"/>
                <a:gd name="connsiteX0" fmla="*/ 174300 w 349345"/>
                <a:gd name="connsiteY0" fmla="*/ 1021 h 108688"/>
                <a:gd name="connsiteX1" fmla="*/ 343037 w 349345"/>
                <a:gd name="connsiteY1" fmla="*/ 90128 h 108688"/>
                <a:gd name="connsiteX2" fmla="*/ 6352 w 349345"/>
                <a:gd name="connsiteY2" fmla="*/ 89948 h 108688"/>
                <a:gd name="connsiteX3" fmla="*/ 174300 w 349345"/>
                <a:gd name="connsiteY3" fmla="*/ 1021 h 108688"/>
                <a:gd name="connsiteX0" fmla="*/ 174300 w 349345"/>
                <a:gd name="connsiteY0" fmla="*/ 1021 h 117937"/>
                <a:gd name="connsiteX1" fmla="*/ 343037 w 349345"/>
                <a:gd name="connsiteY1" fmla="*/ 90128 h 117937"/>
                <a:gd name="connsiteX2" fmla="*/ 6352 w 349345"/>
                <a:gd name="connsiteY2" fmla="*/ 89948 h 117937"/>
                <a:gd name="connsiteX3" fmla="*/ 174300 w 349345"/>
                <a:gd name="connsiteY3" fmla="*/ 1021 h 117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345" h="117937">
                  <a:moveTo>
                    <a:pt x="174300" y="1021"/>
                  </a:moveTo>
                  <a:cubicBezTo>
                    <a:pt x="304284" y="-10257"/>
                    <a:pt x="371028" y="75307"/>
                    <a:pt x="343037" y="90128"/>
                  </a:cubicBezTo>
                  <a:cubicBezTo>
                    <a:pt x="192462" y="131965"/>
                    <a:pt x="141108" y="122176"/>
                    <a:pt x="6352" y="89948"/>
                  </a:cubicBezTo>
                  <a:cubicBezTo>
                    <a:pt x="-21623" y="76973"/>
                    <a:pt x="44316" y="12299"/>
                    <a:pt x="174300" y="102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CF6074-9F7F-5EA5-B82F-249753FEE997}"/>
              </a:ext>
            </a:extLst>
          </p:cNvPr>
          <p:cNvGrpSpPr/>
          <p:nvPr/>
        </p:nvGrpSpPr>
        <p:grpSpPr>
          <a:xfrm rot="3995220">
            <a:off x="-746299" y="1498783"/>
            <a:ext cx="4387323" cy="2301228"/>
            <a:chOff x="2332887" y="2678009"/>
            <a:chExt cx="4454946" cy="2336698"/>
          </a:xfrm>
        </p:grpSpPr>
        <p:sp>
          <p:nvSpPr>
            <p:cNvPr id="65" name="Rectangle 2">
              <a:extLst>
                <a:ext uri="{FF2B5EF4-FFF2-40B4-BE49-F238E27FC236}">
                  <a16:creationId xmlns:a16="http://schemas.microsoft.com/office/drawing/2014/main" id="{80E22AB0-D237-675A-46CC-69865AA4B9F4}"/>
                </a:ext>
              </a:extLst>
            </p:cNvPr>
            <p:cNvSpPr/>
            <p:nvPr/>
          </p:nvSpPr>
          <p:spPr>
            <a:xfrm>
              <a:off x="2332887" y="2678009"/>
              <a:ext cx="1355555" cy="1282030"/>
            </a:xfrm>
            <a:custGeom>
              <a:avLst/>
              <a:gdLst>
                <a:gd name="connsiteX0" fmla="*/ 0 w 566057"/>
                <a:gd name="connsiteY0" fmla="*/ 0 h 45719"/>
                <a:gd name="connsiteX1" fmla="*/ 566057 w 566057"/>
                <a:gd name="connsiteY1" fmla="*/ 0 h 45719"/>
                <a:gd name="connsiteX2" fmla="*/ 566057 w 566057"/>
                <a:gd name="connsiteY2" fmla="*/ 45719 h 45719"/>
                <a:gd name="connsiteX3" fmla="*/ 0 w 566057"/>
                <a:gd name="connsiteY3" fmla="*/ 45719 h 45719"/>
                <a:gd name="connsiteX4" fmla="*/ 0 w 566057"/>
                <a:gd name="connsiteY4" fmla="*/ 0 h 45719"/>
                <a:gd name="connsiteX0" fmla="*/ 0 w 827314"/>
                <a:gd name="connsiteY0" fmla="*/ 0 h 379548"/>
                <a:gd name="connsiteX1" fmla="*/ 827314 w 827314"/>
                <a:gd name="connsiteY1" fmla="*/ 333829 h 379548"/>
                <a:gd name="connsiteX2" fmla="*/ 827314 w 827314"/>
                <a:gd name="connsiteY2" fmla="*/ 379548 h 379548"/>
                <a:gd name="connsiteX3" fmla="*/ 261257 w 827314"/>
                <a:gd name="connsiteY3" fmla="*/ 379548 h 379548"/>
                <a:gd name="connsiteX4" fmla="*/ 0 w 827314"/>
                <a:gd name="connsiteY4" fmla="*/ 0 h 379548"/>
                <a:gd name="connsiteX0" fmla="*/ 0 w 827314"/>
                <a:gd name="connsiteY0" fmla="*/ 0 h 742405"/>
                <a:gd name="connsiteX1" fmla="*/ 827314 w 827314"/>
                <a:gd name="connsiteY1" fmla="*/ 333829 h 742405"/>
                <a:gd name="connsiteX2" fmla="*/ 827314 w 827314"/>
                <a:gd name="connsiteY2" fmla="*/ 379548 h 742405"/>
                <a:gd name="connsiteX3" fmla="*/ 333829 w 827314"/>
                <a:gd name="connsiteY3" fmla="*/ 742405 h 742405"/>
                <a:gd name="connsiteX4" fmla="*/ 0 w 827314"/>
                <a:gd name="connsiteY4" fmla="*/ 0 h 742405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378857 w 1378857"/>
                <a:gd name="connsiteY2" fmla="*/ 45719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378857"/>
                <a:gd name="connsiteY0" fmla="*/ 505825 h 885372"/>
                <a:gd name="connsiteX1" fmla="*/ 1378857 w 1378857"/>
                <a:gd name="connsiteY1" fmla="*/ 476796 h 885372"/>
                <a:gd name="connsiteX2" fmla="*/ 159657 w 1378857"/>
                <a:gd name="connsiteY2" fmla="*/ 0 h 885372"/>
                <a:gd name="connsiteX3" fmla="*/ 885372 w 1378857"/>
                <a:gd name="connsiteY3" fmla="*/ 885372 h 885372"/>
                <a:gd name="connsiteX4" fmla="*/ 0 w 1378857"/>
                <a:gd name="connsiteY4" fmla="*/ 505825 h 885372"/>
                <a:gd name="connsiteX0" fmla="*/ 0 w 1378857"/>
                <a:gd name="connsiteY0" fmla="*/ 29029 h 408576"/>
                <a:gd name="connsiteX1" fmla="*/ 1378857 w 1378857"/>
                <a:gd name="connsiteY1" fmla="*/ 0 h 408576"/>
                <a:gd name="connsiteX2" fmla="*/ 1248229 w 1378857"/>
                <a:gd name="connsiteY2" fmla="*/ 306976 h 408576"/>
                <a:gd name="connsiteX3" fmla="*/ 885372 w 1378857"/>
                <a:gd name="connsiteY3" fmla="*/ 408576 h 408576"/>
                <a:gd name="connsiteX4" fmla="*/ 0 w 1378857"/>
                <a:gd name="connsiteY4" fmla="*/ 29029 h 408576"/>
                <a:gd name="connsiteX0" fmla="*/ 0 w 1248229"/>
                <a:gd name="connsiteY0" fmla="*/ 566057 h 945604"/>
                <a:gd name="connsiteX1" fmla="*/ 174171 w 1248229"/>
                <a:gd name="connsiteY1" fmla="*/ 0 h 945604"/>
                <a:gd name="connsiteX2" fmla="*/ 1248229 w 1248229"/>
                <a:gd name="connsiteY2" fmla="*/ 844004 h 945604"/>
                <a:gd name="connsiteX3" fmla="*/ 885372 w 1248229"/>
                <a:gd name="connsiteY3" fmla="*/ 945604 h 945604"/>
                <a:gd name="connsiteX4" fmla="*/ 0 w 1248229"/>
                <a:gd name="connsiteY4" fmla="*/ 566057 h 945604"/>
                <a:gd name="connsiteX0" fmla="*/ 0 w 1257754"/>
                <a:gd name="connsiteY0" fmla="*/ 566057 h 945604"/>
                <a:gd name="connsiteX1" fmla="*/ 174171 w 1257754"/>
                <a:gd name="connsiteY1" fmla="*/ 0 h 945604"/>
                <a:gd name="connsiteX2" fmla="*/ 1257754 w 1257754"/>
                <a:gd name="connsiteY2" fmla="*/ 405854 h 945604"/>
                <a:gd name="connsiteX3" fmla="*/ 885372 w 1257754"/>
                <a:gd name="connsiteY3" fmla="*/ 945604 h 945604"/>
                <a:gd name="connsiteX4" fmla="*/ 0 w 1257754"/>
                <a:gd name="connsiteY4" fmla="*/ 566057 h 945604"/>
                <a:gd name="connsiteX0" fmla="*/ 0 w 1257754"/>
                <a:gd name="connsiteY0" fmla="*/ 634578 h 1014125"/>
                <a:gd name="connsiteX1" fmla="*/ 174171 w 1257754"/>
                <a:gd name="connsiteY1" fmla="*/ 68521 h 1014125"/>
                <a:gd name="connsiteX2" fmla="*/ 1257754 w 1257754"/>
                <a:gd name="connsiteY2" fmla="*/ 474375 h 1014125"/>
                <a:gd name="connsiteX3" fmla="*/ 885372 w 1257754"/>
                <a:gd name="connsiteY3" fmla="*/ 1014125 h 1014125"/>
                <a:gd name="connsiteX4" fmla="*/ 0 w 1257754"/>
                <a:gd name="connsiteY4" fmla="*/ 634578 h 1014125"/>
                <a:gd name="connsiteX0" fmla="*/ 0 w 1133929"/>
                <a:gd name="connsiteY0" fmla="*/ 613136 h 992683"/>
                <a:gd name="connsiteX1" fmla="*/ 174171 w 1133929"/>
                <a:gd name="connsiteY1" fmla="*/ 47079 h 992683"/>
                <a:gd name="connsiteX2" fmla="*/ 1133929 w 1133929"/>
                <a:gd name="connsiteY2" fmla="*/ 491033 h 992683"/>
                <a:gd name="connsiteX3" fmla="*/ 885372 w 1133929"/>
                <a:gd name="connsiteY3" fmla="*/ 992683 h 992683"/>
                <a:gd name="connsiteX4" fmla="*/ 0 w 1133929"/>
                <a:gd name="connsiteY4" fmla="*/ 613136 h 992683"/>
                <a:gd name="connsiteX0" fmla="*/ 0 w 1133929"/>
                <a:gd name="connsiteY0" fmla="*/ 629105 h 1008652"/>
                <a:gd name="connsiteX1" fmla="*/ 174171 w 1133929"/>
                <a:gd name="connsiteY1" fmla="*/ 63048 h 1008652"/>
                <a:gd name="connsiteX2" fmla="*/ 1133929 w 1133929"/>
                <a:gd name="connsiteY2" fmla="*/ 478427 h 1008652"/>
                <a:gd name="connsiteX3" fmla="*/ 885372 w 1133929"/>
                <a:gd name="connsiteY3" fmla="*/ 1008652 h 1008652"/>
                <a:gd name="connsiteX4" fmla="*/ 0 w 1133929"/>
                <a:gd name="connsiteY4" fmla="*/ 629105 h 1008652"/>
                <a:gd name="connsiteX0" fmla="*/ 0 w 1133929"/>
                <a:gd name="connsiteY0" fmla="*/ 773682 h 1153229"/>
                <a:gd name="connsiteX1" fmla="*/ 174171 w 1133929"/>
                <a:gd name="connsiteY1" fmla="*/ 207625 h 1153229"/>
                <a:gd name="connsiteX2" fmla="*/ 1133929 w 1133929"/>
                <a:gd name="connsiteY2" fmla="*/ 623004 h 1153229"/>
                <a:gd name="connsiteX3" fmla="*/ 885372 w 1133929"/>
                <a:gd name="connsiteY3" fmla="*/ 1153229 h 1153229"/>
                <a:gd name="connsiteX4" fmla="*/ 0 w 1133929"/>
                <a:gd name="connsiteY4" fmla="*/ 773682 h 1153229"/>
                <a:gd name="connsiteX0" fmla="*/ 0 w 1133929"/>
                <a:gd name="connsiteY0" fmla="*/ 780020 h 1159567"/>
                <a:gd name="connsiteX1" fmla="*/ 174171 w 1133929"/>
                <a:gd name="connsiteY1" fmla="*/ 213963 h 1159567"/>
                <a:gd name="connsiteX2" fmla="*/ 1133929 w 1133929"/>
                <a:gd name="connsiteY2" fmla="*/ 629342 h 1159567"/>
                <a:gd name="connsiteX3" fmla="*/ 885372 w 1133929"/>
                <a:gd name="connsiteY3" fmla="*/ 1159567 h 1159567"/>
                <a:gd name="connsiteX4" fmla="*/ 0 w 1133929"/>
                <a:gd name="connsiteY4" fmla="*/ 780020 h 1159567"/>
                <a:gd name="connsiteX0" fmla="*/ 93028 w 1226957"/>
                <a:gd name="connsiteY0" fmla="*/ 780020 h 1159567"/>
                <a:gd name="connsiteX1" fmla="*/ 267199 w 1226957"/>
                <a:gd name="connsiteY1" fmla="*/ 213963 h 1159567"/>
                <a:gd name="connsiteX2" fmla="*/ 1226957 w 1226957"/>
                <a:gd name="connsiteY2" fmla="*/ 629342 h 1159567"/>
                <a:gd name="connsiteX3" fmla="*/ 978400 w 1226957"/>
                <a:gd name="connsiteY3" fmla="*/ 1159567 h 1159567"/>
                <a:gd name="connsiteX4" fmla="*/ 93028 w 1226957"/>
                <a:gd name="connsiteY4" fmla="*/ 780020 h 1159567"/>
                <a:gd name="connsiteX0" fmla="*/ 111745 w 1217099"/>
                <a:gd name="connsiteY0" fmla="*/ 780020 h 1159567"/>
                <a:gd name="connsiteX1" fmla="*/ 257341 w 1217099"/>
                <a:gd name="connsiteY1" fmla="*/ 213963 h 1159567"/>
                <a:gd name="connsiteX2" fmla="*/ 1217099 w 1217099"/>
                <a:gd name="connsiteY2" fmla="*/ 629342 h 1159567"/>
                <a:gd name="connsiteX3" fmla="*/ 968542 w 1217099"/>
                <a:gd name="connsiteY3" fmla="*/ 1159567 h 1159567"/>
                <a:gd name="connsiteX4" fmla="*/ 111745 w 1217099"/>
                <a:gd name="connsiteY4" fmla="*/ 780020 h 1159567"/>
                <a:gd name="connsiteX0" fmla="*/ 250201 w 1355555"/>
                <a:gd name="connsiteY0" fmla="*/ 780020 h 1159567"/>
                <a:gd name="connsiteX1" fmla="*/ 395797 w 1355555"/>
                <a:gd name="connsiteY1" fmla="*/ 213963 h 1159567"/>
                <a:gd name="connsiteX2" fmla="*/ 1355555 w 1355555"/>
                <a:gd name="connsiteY2" fmla="*/ 629342 h 1159567"/>
                <a:gd name="connsiteX3" fmla="*/ 1106998 w 1355555"/>
                <a:gd name="connsiteY3" fmla="*/ 1159567 h 1159567"/>
                <a:gd name="connsiteX4" fmla="*/ 250201 w 1355555"/>
                <a:gd name="connsiteY4" fmla="*/ 780020 h 1159567"/>
                <a:gd name="connsiteX0" fmla="*/ 250201 w 1355555"/>
                <a:gd name="connsiteY0" fmla="*/ 780020 h 1246696"/>
                <a:gd name="connsiteX1" fmla="*/ 395797 w 1355555"/>
                <a:gd name="connsiteY1" fmla="*/ 213963 h 1246696"/>
                <a:gd name="connsiteX2" fmla="*/ 1355555 w 1355555"/>
                <a:gd name="connsiteY2" fmla="*/ 629342 h 1246696"/>
                <a:gd name="connsiteX3" fmla="*/ 1106998 w 1355555"/>
                <a:gd name="connsiteY3" fmla="*/ 1159567 h 1246696"/>
                <a:gd name="connsiteX4" fmla="*/ 250201 w 1355555"/>
                <a:gd name="connsiteY4" fmla="*/ 780020 h 1246696"/>
                <a:gd name="connsiteX0" fmla="*/ 250201 w 1355555"/>
                <a:gd name="connsiteY0" fmla="*/ 780020 h 1198340"/>
                <a:gd name="connsiteX1" fmla="*/ 395797 w 1355555"/>
                <a:gd name="connsiteY1" fmla="*/ 213963 h 1198340"/>
                <a:gd name="connsiteX2" fmla="*/ 1355555 w 1355555"/>
                <a:gd name="connsiteY2" fmla="*/ 629342 h 1198340"/>
                <a:gd name="connsiteX3" fmla="*/ 1145098 w 1355555"/>
                <a:gd name="connsiteY3" fmla="*/ 1026217 h 1198340"/>
                <a:gd name="connsiteX4" fmla="*/ 250201 w 1355555"/>
                <a:gd name="connsiteY4" fmla="*/ 780020 h 1198340"/>
                <a:gd name="connsiteX0" fmla="*/ 250201 w 1355555"/>
                <a:gd name="connsiteY0" fmla="*/ 780020 h 1282030"/>
                <a:gd name="connsiteX1" fmla="*/ 395797 w 1355555"/>
                <a:gd name="connsiteY1" fmla="*/ 213963 h 1282030"/>
                <a:gd name="connsiteX2" fmla="*/ 1355555 w 1355555"/>
                <a:gd name="connsiteY2" fmla="*/ 629342 h 1282030"/>
                <a:gd name="connsiteX3" fmla="*/ 1145098 w 1355555"/>
                <a:gd name="connsiteY3" fmla="*/ 1026217 h 1282030"/>
                <a:gd name="connsiteX4" fmla="*/ 250201 w 1355555"/>
                <a:gd name="connsiteY4" fmla="*/ 780020 h 128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5555" h="1282030">
                  <a:moveTo>
                    <a:pt x="250201" y="780020"/>
                  </a:moveTo>
                  <a:cubicBezTo>
                    <a:pt x="-91792" y="1000909"/>
                    <a:pt x="-119460" y="364549"/>
                    <a:pt x="395797" y="213963"/>
                  </a:cubicBezTo>
                  <a:cubicBezTo>
                    <a:pt x="433141" y="-31752"/>
                    <a:pt x="984836" y="-239368"/>
                    <a:pt x="1355555" y="629342"/>
                  </a:cubicBezTo>
                  <a:lnTo>
                    <a:pt x="1145098" y="1026217"/>
                  </a:lnTo>
                  <a:cubicBezTo>
                    <a:pt x="764249" y="1175926"/>
                    <a:pt x="-102375" y="1630436"/>
                    <a:pt x="250201" y="780020"/>
                  </a:cubicBezTo>
                  <a:close/>
                </a:path>
              </a:pathLst>
            </a:custGeom>
            <a:solidFill>
              <a:srgbClr val="02EF0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3">
              <a:extLst>
                <a:ext uri="{FF2B5EF4-FFF2-40B4-BE49-F238E27FC236}">
                  <a16:creationId xmlns:a16="http://schemas.microsoft.com/office/drawing/2014/main" id="{A0D31791-5CA2-2C12-A00D-7F00CDE71F1F}"/>
                </a:ext>
              </a:extLst>
            </p:cNvPr>
            <p:cNvSpPr/>
            <p:nvPr/>
          </p:nvSpPr>
          <p:spPr>
            <a:xfrm rot="1236193">
              <a:off x="3275288" y="3130621"/>
              <a:ext cx="3512545" cy="1884086"/>
            </a:xfrm>
            <a:custGeom>
              <a:avLst/>
              <a:gdLst>
                <a:gd name="connsiteX0" fmla="*/ 0 w 885825"/>
                <a:gd name="connsiteY0" fmla="*/ 0 h 1028700"/>
                <a:gd name="connsiteX1" fmla="*/ 885825 w 885825"/>
                <a:gd name="connsiteY1" fmla="*/ 0 h 1028700"/>
                <a:gd name="connsiteX2" fmla="*/ 885825 w 885825"/>
                <a:gd name="connsiteY2" fmla="*/ 1028700 h 1028700"/>
                <a:gd name="connsiteX3" fmla="*/ 0 w 885825"/>
                <a:gd name="connsiteY3" fmla="*/ 1028700 h 1028700"/>
                <a:gd name="connsiteX4" fmla="*/ 0 w 885825"/>
                <a:gd name="connsiteY4" fmla="*/ 0 h 1028700"/>
                <a:gd name="connsiteX0" fmla="*/ 167925 w 885825"/>
                <a:gd name="connsiteY0" fmla="*/ 0 h 1529391"/>
                <a:gd name="connsiteX1" fmla="*/ 885825 w 885825"/>
                <a:gd name="connsiteY1" fmla="*/ 500691 h 1529391"/>
                <a:gd name="connsiteX2" fmla="*/ 885825 w 885825"/>
                <a:gd name="connsiteY2" fmla="*/ 1529391 h 1529391"/>
                <a:gd name="connsiteX3" fmla="*/ 0 w 885825"/>
                <a:gd name="connsiteY3" fmla="*/ 1529391 h 1529391"/>
                <a:gd name="connsiteX4" fmla="*/ 167925 w 885825"/>
                <a:gd name="connsiteY4" fmla="*/ 0 h 1529391"/>
                <a:gd name="connsiteX0" fmla="*/ 0 w 717900"/>
                <a:gd name="connsiteY0" fmla="*/ 0 h 1724331"/>
                <a:gd name="connsiteX1" fmla="*/ 717900 w 717900"/>
                <a:gd name="connsiteY1" fmla="*/ 500691 h 1724331"/>
                <a:gd name="connsiteX2" fmla="*/ 717900 w 717900"/>
                <a:gd name="connsiteY2" fmla="*/ 1529391 h 1724331"/>
                <a:gd name="connsiteX3" fmla="*/ 17295 w 717900"/>
                <a:gd name="connsiteY3" fmla="*/ 1724331 h 1724331"/>
                <a:gd name="connsiteX4" fmla="*/ 0 w 717900"/>
                <a:gd name="connsiteY4" fmla="*/ 0 h 1724331"/>
                <a:gd name="connsiteX0" fmla="*/ 0 w 2698343"/>
                <a:gd name="connsiteY0" fmla="*/ 0 h 1724331"/>
                <a:gd name="connsiteX1" fmla="*/ 717900 w 2698343"/>
                <a:gd name="connsiteY1" fmla="*/ 500691 h 1724331"/>
                <a:gd name="connsiteX2" fmla="*/ 2698343 w 2698343"/>
                <a:gd name="connsiteY2" fmla="*/ 815393 h 1724331"/>
                <a:gd name="connsiteX3" fmla="*/ 17295 w 2698343"/>
                <a:gd name="connsiteY3" fmla="*/ 1724331 h 1724331"/>
                <a:gd name="connsiteX4" fmla="*/ 0 w 2698343"/>
                <a:gd name="connsiteY4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4331"/>
                <a:gd name="connsiteX1" fmla="*/ 2698343 w 2698343"/>
                <a:gd name="connsiteY1" fmla="*/ 815393 h 1724331"/>
                <a:gd name="connsiteX2" fmla="*/ 17295 w 2698343"/>
                <a:gd name="connsiteY2" fmla="*/ 1724331 h 1724331"/>
                <a:gd name="connsiteX3" fmla="*/ 0 w 2698343"/>
                <a:gd name="connsiteY3" fmla="*/ 0 h 1724331"/>
                <a:gd name="connsiteX0" fmla="*/ 0 w 2698343"/>
                <a:gd name="connsiteY0" fmla="*/ 0 h 1728957"/>
                <a:gd name="connsiteX1" fmla="*/ 2698343 w 2698343"/>
                <a:gd name="connsiteY1" fmla="*/ 815393 h 1728957"/>
                <a:gd name="connsiteX2" fmla="*/ 17295 w 2698343"/>
                <a:gd name="connsiteY2" fmla="*/ 1724331 h 1728957"/>
                <a:gd name="connsiteX3" fmla="*/ 0 w 2698343"/>
                <a:gd name="connsiteY3" fmla="*/ 0 h 1728957"/>
                <a:gd name="connsiteX0" fmla="*/ 0 w 2698343"/>
                <a:gd name="connsiteY0" fmla="*/ 1095 h 1730052"/>
                <a:gd name="connsiteX1" fmla="*/ 2698343 w 2698343"/>
                <a:gd name="connsiteY1" fmla="*/ 816488 h 1730052"/>
                <a:gd name="connsiteX2" fmla="*/ 17295 w 2698343"/>
                <a:gd name="connsiteY2" fmla="*/ 1725426 h 1730052"/>
                <a:gd name="connsiteX3" fmla="*/ 0 w 2698343"/>
                <a:gd name="connsiteY3" fmla="*/ 1095 h 1730052"/>
                <a:gd name="connsiteX0" fmla="*/ 693450 w 3391793"/>
                <a:gd name="connsiteY0" fmla="*/ 1095 h 1730052"/>
                <a:gd name="connsiteX1" fmla="*/ 3391793 w 3391793"/>
                <a:gd name="connsiteY1" fmla="*/ 816488 h 1730052"/>
                <a:gd name="connsiteX2" fmla="*/ 710745 w 3391793"/>
                <a:gd name="connsiteY2" fmla="*/ 1725426 h 1730052"/>
                <a:gd name="connsiteX3" fmla="*/ 693450 w 3391793"/>
                <a:gd name="connsiteY3" fmla="*/ 1095 h 1730052"/>
                <a:gd name="connsiteX0" fmla="*/ 895120 w 3593463"/>
                <a:gd name="connsiteY0" fmla="*/ 1095 h 1751905"/>
                <a:gd name="connsiteX1" fmla="*/ 3593463 w 3593463"/>
                <a:gd name="connsiteY1" fmla="*/ 816488 h 1751905"/>
                <a:gd name="connsiteX2" fmla="*/ 912415 w 3593463"/>
                <a:gd name="connsiteY2" fmla="*/ 1725426 h 1751905"/>
                <a:gd name="connsiteX3" fmla="*/ 895120 w 3593463"/>
                <a:gd name="connsiteY3" fmla="*/ 1095 h 1751905"/>
                <a:gd name="connsiteX0" fmla="*/ 888812 w 3587155"/>
                <a:gd name="connsiteY0" fmla="*/ 1095 h 1795852"/>
                <a:gd name="connsiteX1" fmla="*/ 3587155 w 3587155"/>
                <a:gd name="connsiteY1" fmla="*/ 816488 h 1795852"/>
                <a:gd name="connsiteX2" fmla="*/ 922866 w 3587155"/>
                <a:gd name="connsiteY2" fmla="*/ 1770005 h 1795852"/>
                <a:gd name="connsiteX3" fmla="*/ 888812 w 3587155"/>
                <a:gd name="connsiteY3" fmla="*/ 1095 h 1795852"/>
                <a:gd name="connsiteX0" fmla="*/ 655127 w 4163331"/>
                <a:gd name="connsiteY0" fmla="*/ 296156 h 1365817"/>
                <a:gd name="connsiteX1" fmla="*/ 4163331 w 4163331"/>
                <a:gd name="connsiteY1" fmla="*/ 369529 h 1365817"/>
                <a:gd name="connsiteX2" fmla="*/ 1499042 w 4163331"/>
                <a:gd name="connsiteY2" fmla="*/ 1323046 h 1365817"/>
                <a:gd name="connsiteX3" fmla="*/ 655127 w 4163331"/>
                <a:gd name="connsiteY3" fmla="*/ 296156 h 1365817"/>
                <a:gd name="connsiteX0" fmla="*/ 0 w 3508204"/>
                <a:gd name="connsiteY0" fmla="*/ 296156 h 369529"/>
                <a:gd name="connsiteX1" fmla="*/ 3508204 w 3508204"/>
                <a:gd name="connsiteY1" fmla="*/ 369529 h 369529"/>
                <a:gd name="connsiteX2" fmla="*/ 0 w 3508204"/>
                <a:gd name="connsiteY2" fmla="*/ 296156 h 369529"/>
                <a:gd name="connsiteX0" fmla="*/ 0 w 3508204"/>
                <a:gd name="connsiteY0" fmla="*/ 755415 h 828788"/>
                <a:gd name="connsiteX1" fmla="*/ 3508204 w 3508204"/>
                <a:gd name="connsiteY1" fmla="*/ 828788 h 828788"/>
                <a:gd name="connsiteX2" fmla="*/ 0 w 3508204"/>
                <a:gd name="connsiteY2" fmla="*/ 755415 h 828788"/>
                <a:gd name="connsiteX0" fmla="*/ 11 w 3508215"/>
                <a:gd name="connsiteY0" fmla="*/ 755415 h 1736283"/>
                <a:gd name="connsiteX1" fmla="*/ 3508215 w 3508215"/>
                <a:gd name="connsiteY1" fmla="*/ 828788 h 1736283"/>
                <a:gd name="connsiteX2" fmla="*/ 11 w 3508215"/>
                <a:gd name="connsiteY2" fmla="*/ 755415 h 1736283"/>
                <a:gd name="connsiteX0" fmla="*/ 8 w 3510504"/>
                <a:gd name="connsiteY0" fmla="*/ 755415 h 1817036"/>
                <a:gd name="connsiteX1" fmla="*/ 3508212 w 3510504"/>
                <a:gd name="connsiteY1" fmla="*/ 828788 h 1817036"/>
                <a:gd name="connsiteX2" fmla="*/ 8 w 3510504"/>
                <a:gd name="connsiteY2" fmla="*/ 755415 h 1817036"/>
                <a:gd name="connsiteX0" fmla="*/ 8 w 3511152"/>
                <a:gd name="connsiteY0" fmla="*/ 755415 h 1813062"/>
                <a:gd name="connsiteX1" fmla="*/ 3508212 w 3511152"/>
                <a:gd name="connsiteY1" fmla="*/ 828788 h 1813062"/>
                <a:gd name="connsiteX2" fmla="*/ 8 w 3511152"/>
                <a:gd name="connsiteY2" fmla="*/ 755415 h 1813062"/>
                <a:gd name="connsiteX0" fmla="*/ 3975 w 3515015"/>
                <a:gd name="connsiteY0" fmla="*/ 755415 h 1831326"/>
                <a:gd name="connsiteX1" fmla="*/ 3512179 w 3515015"/>
                <a:gd name="connsiteY1" fmla="*/ 828788 h 1831326"/>
                <a:gd name="connsiteX2" fmla="*/ 3975 w 3515015"/>
                <a:gd name="connsiteY2" fmla="*/ 755415 h 1831326"/>
                <a:gd name="connsiteX0" fmla="*/ 3975 w 3515015"/>
                <a:gd name="connsiteY0" fmla="*/ 781762 h 1857673"/>
                <a:gd name="connsiteX1" fmla="*/ 3512179 w 3515015"/>
                <a:gd name="connsiteY1" fmla="*/ 855135 h 1857673"/>
                <a:gd name="connsiteX2" fmla="*/ 3975 w 3515015"/>
                <a:gd name="connsiteY2" fmla="*/ 781762 h 1857673"/>
                <a:gd name="connsiteX0" fmla="*/ 4062 w 3512545"/>
                <a:gd name="connsiteY0" fmla="*/ 781762 h 1884086"/>
                <a:gd name="connsiteX1" fmla="*/ 3512266 w 3512545"/>
                <a:gd name="connsiteY1" fmla="*/ 855135 h 1884086"/>
                <a:gd name="connsiteX2" fmla="*/ 4062 w 3512545"/>
                <a:gd name="connsiteY2" fmla="*/ 781762 h 1884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2545" h="1884086">
                  <a:moveTo>
                    <a:pt x="4062" y="781762"/>
                  </a:moveTo>
                  <a:cubicBezTo>
                    <a:pt x="-19777" y="-563279"/>
                    <a:pt x="3154199" y="74534"/>
                    <a:pt x="3512266" y="855135"/>
                  </a:cubicBezTo>
                  <a:cubicBezTo>
                    <a:pt x="3549443" y="1252199"/>
                    <a:pt x="-139101" y="2999033"/>
                    <a:pt x="4062" y="781762"/>
                  </a:cubicBezTo>
                  <a:close/>
                </a:path>
              </a:pathLst>
            </a:custGeom>
            <a:solidFill>
              <a:srgbClr val="FF82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0626E02-7972-0879-7DCC-476EE562F83C}"/>
                </a:ext>
              </a:extLst>
            </p:cNvPr>
            <p:cNvSpPr/>
            <p:nvPr/>
          </p:nvSpPr>
          <p:spPr>
            <a:xfrm rot="20543115">
              <a:off x="2916207" y="3391941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DD63F9A-EA4F-B4CA-E504-898913C6E468}"/>
                </a:ext>
              </a:extLst>
            </p:cNvPr>
            <p:cNvSpPr/>
            <p:nvPr/>
          </p:nvSpPr>
          <p:spPr>
            <a:xfrm>
              <a:off x="2900362" y="2986955"/>
              <a:ext cx="400050" cy="166707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E7A3903-BD88-6008-5509-691E17B3A3F6}"/>
                </a:ext>
              </a:extLst>
            </p:cNvPr>
            <p:cNvSpPr/>
            <p:nvPr/>
          </p:nvSpPr>
          <p:spPr>
            <a:xfrm rot="16307648">
              <a:off x="3957875" y="3014068"/>
              <a:ext cx="541543" cy="248568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B706D4D-EE23-660B-B9C0-CC147407F574}"/>
                </a:ext>
              </a:extLst>
            </p:cNvPr>
            <p:cNvSpPr/>
            <p:nvPr/>
          </p:nvSpPr>
          <p:spPr>
            <a:xfrm rot="16307648">
              <a:off x="4403148" y="4453623"/>
              <a:ext cx="617093" cy="166706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B018BC1-B295-591C-8EC0-C146CB2D9782}"/>
                </a:ext>
              </a:extLst>
            </p:cNvPr>
            <p:cNvSpPr/>
            <p:nvPr/>
          </p:nvSpPr>
          <p:spPr>
            <a:xfrm rot="16307648">
              <a:off x="5951077" y="3975542"/>
              <a:ext cx="400051" cy="166706"/>
            </a:xfrm>
            <a:custGeom>
              <a:avLst/>
              <a:gdLst>
                <a:gd name="connsiteX0" fmla="*/ 0 w 390525"/>
                <a:gd name="connsiteY0" fmla="*/ 0 h 190500"/>
                <a:gd name="connsiteX1" fmla="*/ 390525 w 390525"/>
                <a:gd name="connsiteY1" fmla="*/ 190500 h 190500"/>
                <a:gd name="connsiteX2" fmla="*/ 390525 w 390525"/>
                <a:gd name="connsiteY2" fmla="*/ 190500 h 190500"/>
                <a:gd name="connsiteX0" fmla="*/ 0 w 400050"/>
                <a:gd name="connsiteY0" fmla="*/ 0 h 166687"/>
                <a:gd name="connsiteX1" fmla="*/ 400050 w 400050"/>
                <a:gd name="connsiteY1" fmla="*/ 166687 h 166687"/>
                <a:gd name="connsiteX2" fmla="*/ 400050 w 400050"/>
                <a:gd name="connsiteY2" fmla="*/ 166687 h 166687"/>
                <a:gd name="connsiteX0" fmla="*/ 0 w 400050"/>
                <a:gd name="connsiteY0" fmla="*/ 16 h 166703"/>
                <a:gd name="connsiteX1" fmla="*/ 400050 w 400050"/>
                <a:gd name="connsiteY1" fmla="*/ 166703 h 166703"/>
                <a:gd name="connsiteX2" fmla="*/ 400050 w 400050"/>
                <a:gd name="connsiteY2" fmla="*/ 166703 h 166703"/>
                <a:gd name="connsiteX0" fmla="*/ 0 w 400050"/>
                <a:gd name="connsiteY0" fmla="*/ 20 h 166707"/>
                <a:gd name="connsiteX1" fmla="*/ 400050 w 400050"/>
                <a:gd name="connsiteY1" fmla="*/ 166707 h 166707"/>
                <a:gd name="connsiteX2" fmla="*/ 400050 w 400050"/>
                <a:gd name="connsiteY2" fmla="*/ 166707 h 16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050" h="166707">
                  <a:moveTo>
                    <a:pt x="0" y="20"/>
                  </a:moveTo>
                  <a:cubicBezTo>
                    <a:pt x="185738" y="-1568"/>
                    <a:pt x="300037" y="87333"/>
                    <a:pt x="400050" y="166707"/>
                  </a:cubicBezTo>
                  <a:lnTo>
                    <a:pt x="400050" y="166707"/>
                  </a:ln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996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4827855-D0AF-CB14-6516-71BF2296A3F0}"/>
              </a:ext>
            </a:extLst>
          </p:cNvPr>
          <p:cNvSpPr/>
          <p:nvPr/>
        </p:nvSpPr>
        <p:spPr>
          <a:xfrm>
            <a:off x="-342203" y="5806710"/>
            <a:ext cx="888196" cy="491283"/>
          </a:xfrm>
          <a:custGeom>
            <a:avLst/>
            <a:gdLst>
              <a:gd name="connsiteX0" fmla="*/ 399795 w 888196"/>
              <a:gd name="connsiteY0" fmla="*/ 0 h 491283"/>
              <a:gd name="connsiteX1" fmla="*/ 610553 w 888196"/>
              <a:gd name="connsiteY1" fmla="*/ 0 h 491283"/>
              <a:gd name="connsiteX2" fmla="*/ 609856 w 888196"/>
              <a:gd name="connsiteY2" fmla="*/ 32739 h 491283"/>
              <a:gd name="connsiteX3" fmla="*/ 623191 w 888196"/>
              <a:gd name="connsiteY3" fmla="*/ 260196 h 491283"/>
              <a:gd name="connsiteX4" fmla="*/ 173598 w 888196"/>
              <a:gd name="connsiteY4" fmla="*/ 246199 h 491283"/>
              <a:gd name="connsiteX5" fmla="*/ 206739 w 888196"/>
              <a:gd name="connsiteY5" fmla="*/ 226023 h 491283"/>
              <a:gd name="connsiteX6" fmla="*/ 220160 w 888196"/>
              <a:gd name="connsiteY6" fmla="*/ 223625 h 491283"/>
              <a:gd name="connsiteX7" fmla="*/ 323153 w 888196"/>
              <a:gd name="connsiteY7" fmla="*/ 183043 h 491283"/>
              <a:gd name="connsiteX8" fmla="*/ 223575 w 888196"/>
              <a:gd name="connsiteY8" fmla="*/ 215774 h 491283"/>
              <a:gd name="connsiteX9" fmla="*/ 206739 w 888196"/>
              <a:gd name="connsiteY9" fmla="*/ 226023 h 491283"/>
              <a:gd name="connsiteX10" fmla="*/ 124735 w 888196"/>
              <a:gd name="connsiteY10" fmla="*/ 240677 h 491283"/>
              <a:gd name="connsiteX11" fmla="*/ 399945 w 888196"/>
              <a:gd name="connsiteY11" fmla="*/ 26389 h 491283"/>
              <a:gd name="connsiteX12" fmla="*/ 399795 w 888196"/>
              <a:gd name="connsiteY12" fmla="*/ 0 h 491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88196" h="491283">
                <a:moveTo>
                  <a:pt x="399795" y="0"/>
                </a:moveTo>
                <a:lnTo>
                  <a:pt x="610553" y="0"/>
                </a:lnTo>
                <a:lnTo>
                  <a:pt x="609856" y="32739"/>
                </a:lnTo>
                <a:cubicBezTo>
                  <a:pt x="1111506" y="85444"/>
                  <a:pt x="820359" y="361563"/>
                  <a:pt x="623191" y="260196"/>
                </a:cubicBezTo>
                <a:cubicBezTo>
                  <a:pt x="-167741" y="707962"/>
                  <a:pt x="-38281" y="392839"/>
                  <a:pt x="173598" y="246199"/>
                </a:cubicBezTo>
                <a:lnTo>
                  <a:pt x="206739" y="226023"/>
                </a:lnTo>
                <a:lnTo>
                  <a:pt x="220160" y="223625"/>
                </a:lnTo>
                <a:cubicBezTo>
                  <a:pt x="253913" y="214196"/>
                  <a:pt x="288928" y="200844"/>
                  <a:pt x="323153" y="183043"/>
                </a:cubicBezTo>
                <a:cubicBezTo>
                  <a:pt x="291570" y="186009"/>
                  <a:pt x="257360" y="198050"/>
                  <a:pt x="223575" y="215774"/>
                </a:cubicBezTo>
                <a:lnTo>
                  <a:pt x="206739" y="226023"/>
                </a:lnTo>
                <a:lnTo>
                  <a:pt x="124735" y="240677"/>
                </a:lnTo>
                <a:cubicBezTo>
                  <a:pt x="-50348" y="253366"/>
                  <a:pt x="-106219" y="143896"/>
                  <a:pt x="399945" y="26389"/>
                </a:cubicBezTo>
                <a:lnTo>
                  <a:pt x="399795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AC9FA8F-D3FB-A244-7344-0E0866522F8D}"/>
              </a:ext>
            </a:extLst>
          </p:cNvPr>
          <p:cNvSpPr/>
          <p:nvPr/>
        </p:nvSpPr>
        <p:spPr>
          <a:xfrm>
            <a:off x="681044" y="5696421"/>
            <a:ext cx="929233" cy="409120"/>
          </a:xfrm>
          <a:custGeom>
            <a:avLst/>
            <a:gdLst>
              <a:gd name="connsiteX0" fmla="*/ 256757 w 929233"/>
              <a:gd name="connsiteY0" fmla="*/ 0 h 409120"/>
              <a:gd name="connsiteX1" fmla="*/ 507302 w 929233"/>
              <a:gd name="connsiteY1" fmla="*/ 0 h 409120"/>
              <a:gd name="connsiteX2" fmla="*/ 507866 w 929233"/>
              <a:gd name="connsiteY2" fmla="*/ 32970 h 409120"/>
              <a:gd name="connsiteX3" fmla="*/ 706091 w 929233"/>
              <a:gd name="connsiteY3" fmla="*/ 189263 h 409120"/>
              <a:gd name="connsiteX4" fmla="*/ 672963 w 929233"/>
              <a:gd name="connsiteY4" fmla="*/ 189362 h 409120"/>
              <a:gd name="connsiteX5" fmla="*/ 640406 w 929233"/>
              <a:gd name="connsiteY5" fmla="*/ 185647 h 409120"/>
              <a:gd name="connsiteX6" fmla="*/ 584658 w 929233"/>
              <a:gd name="connsiteY6" fmla="*/ 189624 h 409120"/>
              <a:gd name="connsiteX7" fmla="*/ 672963 w 929233"/>
              <a:gd name="connsiteY7" fmla="*/ 189362 h 409120"/>
              <a:gd name="connsiteX8" fmla="*/ 697080 w 929233"/>
              <a:gd name="connsiteY8" fmla="*/ 192113 h 409120"/>
              <a:gd name="connsiteX9" fmla="*/ 299860 w 929233"/>
              <a:gd name="connsiteY9" fmla="*/ 304877 h 409120"/>
              <a:gd name="connsiteX10" fmla="*/ 259855 w 929233"/>
              <a:gd name="connsiteY10" fmla="*/ 100280 h 409120"/>
              <a:gd name="connsiteX11" fmla="*/ 256757 w 929233"/>
              <a:gd name="connsiteY11" fmla="*/ 0 h 40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9233" h="409120">
                <a:moveTo>
                  <a:pt x="256757" y="0"/>
                </a:moveTo>
                <a:lnTo>
                  <a:pt x="507302" y="0"/>
                </a:lnTo>
                <a:lnTo>
                  <a:pt x="507866" y="32970"/>
                </a:lnTo>
                <a:cubicBezTo>
                  <a:pt x="1025048" y="43379"/>
                  <a:pt x="963928" y="171198"/>
                  <a:pt x="706091" y="189263"/>
                </a:cubicBezTo>
                <a:lnTo>
                  <a:pt x="672963" y="189362"/>
                </a:lnTo>
                <a:lnTo>
                  <a:pt x="640406" y="185647"/>
                </a:lnTo>
                <a:cubicBezTo>
                  <a:pt x="621542" y="185126"/>
                  <a:pt x="602831" y="186345"/>
                  <a:pt x="584658" y="189624"/>
                </a:cubicBezTo>
                <a:lnTo>
                  <a:pt x="672963" y="189362"/>
                </a:lnTo>
                <a:lnTo>
                  <a:pt x="697080" y="192113"/>
                </a:lnTo>
                <a:cubicBezTo>
                  <a:pt x="960139" y="243675"/>
                  <a:pt x="1178303" y="573726"/>
                  <a:pt x="299860" y="304877"/>
                </a:cubicBezTo>
                <a:cubicBezTo>
                  <a:pt x="102692" y="406244"/>
                  <a:pt x="-241795" y="152985"/>
                  <a:pt x="259855" y="100280"/>
                </a:cubicBezTo>
                <a:lnTo>
                  <a:pt x="256757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3D43BC9B-0470-74C9-18CB-B12BEA9D8131}"/>
              </a:ext>
            </a:extLst>
          </p:cNvPr>
          <p:cNvGrpSpPr/>
          <p:nvPr/>
        </p:nvGrpSpPr>
        <p:grpSpPr>
          <a:xfrm>
            <a:off x="742153" y="-863001"/>
            <a:ext cx="4611915" cy="6178968"/>
            <a:chOff x="4150706" y="590079"/>
            <a:chExt cx="4611915" cy="61789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DF2EAA9-D45D-C9B7-3A40-6676C714EA4D}"/>
                </a:ext>
              </a:extLst>
            </p:cNvPr>
            <p:cNvSpPr/>
            <p:nvPr/>
          </p:nvSpPr>
          <p:spPr>
            <a:xfrm>
              <a:off x="5244209" y="4968241"/>
              <a:ext cx="888196" cy="1800806"/>
            </a:xfrm>
            <a:custGeom>
              <a:avLst/>
              <a:gdLst>
                <a:gd name="connsiteX0" fmla="*/ 0 w 246106"/>
                <a:gd name="connsiteY0" fmla="*/ 0 h 1374013"/>
                <a:gd name="connsiteX1" fmla="*/ 246106 w 246106"/>
                <a:gd name="connsiteY1" fmla="*/ 0 h 1374013"/>
                <a:gd name="connsiteX2" fmla="*/ 246106 w 246106"/>
                <a:gd name="connsiteY2" fmla="*/ 1374013 h 1374013"/>
                <a:gd name="connsiteX3" fmla="*/ 0 w 246106"/>
                <a:gd name="connsiteY3" fmla="*/ 1374013 h 1374013"/>
                <a:gd name="connsiteX4" fmla="*/ 0 w 246106"/>
                <a:gd name="connsiteY4" fmla="*/ 0 h 1374013"/>
                <a:gd name="connsiteX0" fmla="*/ 51074 w 297180"/>
                <a:gd name="connsiteY0" fmla="*/ 0 h 1508763"/>
                <a:gd name="connsiteX1" fmla="*/ 297180 w 297180"/>
                <a:gd name="connsiteY1" fmla="*/ 0 h 1508763"/>
                <a:gd name="connsiteX2" fmla="*/ 297180 w 297180"/>
                <a:gd name="connsiteY2" fmla="*/ 1374013 h 1508763"/>
                <a:gd name="connsiteX3" fmla="*/ 0 w 297180"/>
                <a:gd name="connsiteY3" fmla="*/ 1508760 h 1508763"/>
                <a:gd name="connsiteX4" fmla="*/ 51074 w 297180"/>
                <a:gd name="connsiteY4" fmla="*/ 1374013 h 1508763"/>
                <a:gd name="connsiteX5" fmla="*/ 51074 w 297180"/>
                <a:gd name="connsiteY5" fmla="*/ 0 h 1508763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1074 w 305195"/>
                <a:gd name="connsiteY5" fmla="*/ 1374013 h 1573740"/>
                <a:gd name="connsiteX6" fmla="*/ 51074 w 305195"/>
                <a:gd name="connsiteY6" fmla="*/ 0 h 1573740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8694 w 305195"/>
                <a:gd name="connsiteY5" fmla="*/ 1335913 h 1573740"/>
                <a:gd name="connsiteX6" fmla="*/ 51074 w 305195"/>
                <a:gd name="connsiteY6" fmla="*/ 0 h 1573740"/>
                <a:gd name="connsiteX0" fmla="*/ 367908 w 622029"/>
                <a:gd name="connsiteY0" fmla="*/ 0 h 1573740"/>
                <a:gd name="connsiteX1" fmla="*/ 614014 w 622029"/>
                <a:gd name="connsiteY1" fmla="*/ 0 h 1573740"/>
                <a:gd name="connsiteX2" fmla="*/ 614014 w 622029"/>
                <a:gd name="connsiteY2" fmla="*/ 1374013 h 1573740"/>
                <a:gd name="connsiteX3" fmla="*/ 598774 w 622029"/>
                <a:gd name="connsiteY3" fmla="*/ 1569720 h 1573740"/>
                <a:gd name="connsiteX4" fmla="*/ 316834 w 622029"/>
                <a:gd name="connsiteY4" fmla="*/ 1508760 h 1573740"/>
                <a:gd name="connsiteX5" fmla="*/ 375528 w 622029"/>
                <a:gd name="connsiteY5" fmla="*/ 1335913 h 1573740"/>
                <a:gd name="connsiteX6" fmla="*/ 367908 w 622029"/>
                <a:gd name="connsiteY6" fmla="*/ 0 h 1573740"/>
                <a:gd name="connsiteX0" fmla="*/ 440644 w 694765"/>
                <a:gd name="connsiteY0" fmla="*/ 0 h 1588364"/>
                <a:gd name="connsiteX1" fmla="*/ 686750 w 694765"/>
                <a:gd name="connsiteY1" fmla="*/ 0 h 1588364"/>
                <a:gd name="connsiteX2" fmla="*/ 686750 w 694765"/>
                <a:gd name="connsiteY2" fmla="*/ 1374013 h 1588364"/>
                <a:gd name="connsiteX3" fmla="*/ 671510 w 694765"/>
                <a:gd name="connsiteY3" fmla="*/ 1569720 h 1588364"/>
                <a:gd name="connsiteX4" fmla="*/ 389570 w 694765"/>
                <a:gd name="connsiteY4" fmla="*/ 1508760 h 1588364"/>
                <a:gd name="connsiteX5" fmla="*/ 448264 w 694765"/>
                <a:gd name="connsiteY5" fmla="*/ 1335913 h 1588364"/>
                <a:gd name="connsiteX6" fmla="*/ 440644 w 694765"/>
                <a:gd name="connsiteY6" fmla="*/ 0 h 1588364"/>
                <a:gd name="connsiteX0" fmla="*/ 379046 w 633167"/>
                <a:gd name="connsiteY0" fmla="*/ 0 h 1576685"/>
                <a:gd name="connsiteX1" fmla="*/ 625152 w 633167"/>
                <a:gd name="connsiteY1" fmla="*/ 0 h 1576685"/>
                <a:gd name="connsiteX2" fmla="*/ 625152 w 633167"/>
                <a:gd name="connsiteY2" fmla="*/ 1374013 h 1576685"/>
                <a:gd name="connsiteX3" fmla="*/ 609912 w 633167"/>
                <a:gd name="connsiteY3" fmla="*/ 1569720 h 1576685"/>
                <a:gd name="connsiteX4" fmla="*/ 327972 w 633167"/>
                <a:gd name="connsiteY4" fmla="*/ 1508760 h 1576685"/>
                <a:gd name="connsiteX5" fmla="*/ 386666 w 633167"/>
                <a:gd name="connsiteY5" fmla="*/ 1335913 h 1576685"/>
                <a:gd name="connsiteX6" fmla="*/ 379046 w 633167"/>
                <a:gd name="connsiteY6" fmla="*/ 0 h 1576685"/>
                <a:gd name="connsiteX0" fmla="*/ 388109 w 642230"/>
                <a:gd name="connsiteY0" fmla="*/ 0 h 1572759"/>
                <a:gd name="connsiteX1" fmla="*/ 634215 w 642230"/>
                <a:gd name="connsiteY1" fmla="*/ 0 h 1572759"/>
                <a:gd name="connsiteX2" fmla="*/ 634215 w 642230"/>
                <a:gd name="connsiteY2" fmla="*/ 1374013 h 1572759"/>
                <a:gd name="connsiteX3" fmla="*/ 618975 w 642230"/>
                <a:gd name="connsiteY3" fmla="*/ 1569720 h 1572759"/>
                <a:gd name="connsiteX4" fmla="*/ 314175 w 642230"/>
                <a:gd name="connsiteY4" fmla="*/ 1478280 h 1572759"/>
                <a:gd name="connsiteX5" fmla="*/ 395729 w 642230"/>
                <a:gd name="connsiteY5" fmla="*/ 1335913 h 1572759"/>
                <a:gd name="connsiteX6" fmla="*/ 388109 w 642230"/>
                <a:gd name="connsiteY6" fmla="*/ 0 h 1572759"/>
                <a:gd name="connsiteX0" fmla="*/ 404010 w 658131"/>
                <a:gd name="connsiteY0" fmla="*/ 0 h 1572759"/>
                <a:gd name="connsiteX1" fmla="*/ 650116 w 658131"/>
                <a:gd name="connsiteY1" fmla="*/ 0 h 1572759"/>
                <a:gd name="connsiteX2" fmla="*/ 650116 w 658131"/>
                <a:gd name="connsiteY2" fmla="*/ 1374013 h 1572759"/>
                <a:gd name="connsiteX3" fmla="*/ 634876 w 658131"/>
                <a:gd name="connsiteY3" fmla="*/ 1569720 h 1572759"/>
                <a:gd name="connsiteX4" fmla="*/ 291976 w 658131"/>
                <a:gd name="connsiteY4" fmla="*/ 1478280 h 1572759"/>
                <a:gd name="connsiteX5" fmla="*/ 411630 w 658131"/>
                <a:gd name="connsiteY5" fmla="*/ 1335913 h 1572759"/>
                <a:gd name="connsiteX6" fmla="*/ 404010 w 658131"/>
                <a:gd name="connsiteY6" fmla="*/ 0 h 1572759"/>
                <a:gd name="connsiteX0" fmla="*/ 404010 w 651902"/>
                <a:gd name="connsiteY0" fmla="*/ 0 h 1572759"/>
                <a:gd name="connsiteX1" fmla="*/ 650116 w 651902"/>
                <a:gd name="connsiteY1" fmla="*/ 0 h 1572759"/>
                <a:gd name="connsiteX2" fmla="*/ 621541 w 651902"/>
                <a:gd name="connsiteY2" fmla="*/ 1342263 h 1572759"/>
                <a:gd name="connsiteX3" fmla="*/ 634876 w 651902"/>
                <a:gd name="connsiteY3" fmla="*/ 1569720 h 1572759"/>
                <a:gd name="connsiteX4" fmla="*/ 291976 w 651902"/>
                <a:gd name="connsiteY4" fmla="*/ 1478280 h 1572759"/>
                <a:gd name="connsiteX5" fmla="*/ 411630 w 651902"/>
                <a:gd name="connsiteY5" fmla="*/ 1335913 h 1572759"/>
                <a:gd name="connsiteX6" fmla="*/ 404010 w 651902"/>
                <a:gd name="connsiteY6" fmla="*/ 0 h 1572759"/>
                <a:gd name="connsiteX0" fmla="*/ 404010 w 859735"/>
                <a:gd name="connsiteY0" fmla="*/ 0 h 1572759"/>
                <a:gd name="connsiteX1" fmla="*/ 650116 w 859735"/>
                <a:gd name="connsiteY1" fmla="*/ 0 h 1572759"/>
                <a:gd name="connsiteX2" fmla="*/ 621541 w 859735"/>
                <a:gd name="connsiteY2" fmla="*/ 1342263 h 1572759"/>
                <a:gd name="connsiteX3" fmla="*/ 634876 w 859735"/>
                <a:gd name="connsiteY3" fmla="*/ 1569720 h 1572759"/>
                <a:gd name="connsiteX4" fmla="*/ 291976 w 859735"/>
                <a:gd name="connsiteY4" fmla="*/ 1478280 h 1572759"/>
                <a:gd name="connsiteX5" fmla="*/ 411630 w 859735"/>
                <a:gd name="connsiteY5" fmla="*/ 1335913 h 1572759"/>
                <a:gd name="connsiteX6" fmla="*/ 404010 w 859735"/>
                <a:gd name="connsiteY6" fmla="*/ 0 h 1572759"/>
                <a:gd name="connsiteX0" fmla="*/ 404010 w 899881"/>
                <a:gd name="connsiteY0" fmla="*/ 0 h 1591889"/>
                <a:gd name="connsiteX1" fmla="*/ 650116 w 899881"/>
                <a:gd name="connsiteY1" fmla="*/ 0 h 1591889"/>
                <a:gd name="connsiteX2" fmla="*/ 621541 w 899881"/>
                <a:gd name="connsiteY2" fmla="*/ 1342263 h 1591889"/>
                <a:gd name="connsiteX3" fmla="*/ 634876 w 899881"/>
                <a:gd name="connsiteY3" fmla="*/ 1569720 h 1591889"/>
                <a:gd name="connsiteX4" fmla="*/ 291976 w 899881"/>
                <a:gd name="connsiteY4" fmla="*/ 1478280 h 1591889"/>
                <a:gd name="connsiteX5" fmla="*/ 411630 w 899881"/>
                <a:gd name="connsiteY5" fmla="*/ 1335913 h 1591889"/>
                <a:gd name="connsiteX6" fmla="*/ 404010 w 899881"/>
                <a:gd name="connsiteY6" fmla="*/ 0 h 1591889"/>
                <a:gd name="connsiteX0" fmla="*/ 404010 w 899881"/>
                <a:gd name="connsiteY0" fmla="*/ 0 h 1793889"/>
                <a:gd name="connsiteX1" fmla="*/ 650116 w 899881"/>
                <a:gd name="connsiteY1" fmla="*/ 0 h 1793889"/>
                <a:gd name="connsiteX2" fmla="*/ 621541 w 899881"/>
                <a:gd name="connsiteY2" fmla="*/ 1342263 h 1793889"/>
                <a:gd name="connsiteX3" fmla="*/ 634876 w 899881"/>
                <a:gd name="connsiteY3" fmla="*/ 1569720 h 1793889"/>
                <a:gd name="connsiteX4" fmla="*/ 291976 w 899881"/>
                <a:gd name="connsiteY4" fmla="*/ 1478280 h 1793889"/>
                <a:gd name="connsiteX5" fmla="*/ 411630 w 899881"/>
                <a:gd name="connsiteY5" fmla="*/ 1335913 h 1793889"/>
                <a:gd name="connsiteX6" fmla="*/ 404010 w 899881"/>
                <a:gd name="connsiteY6" fmla="*/ 0 h 1793889"/>
                <a:gd name="connsiteX0" fmla="*/ 404010 w 899881"/>
                <a:gd name="connsiteY0" fmla="*/ 0 h 1811175"/>
                <a:gd name="connsiteX1" fmla="*/ 650116 w 899881"/>
                <a:gd name="connsiteY1" fmla="*/ 0 h 1811175"/>
                <a:gd name="connsiteX2" fmla="*/ 621541 w 899881"/>
                <a:gd name="connsiteY2" fmla="*/ 1342263 h 1811175"/>
                <a:gd name="connsiteX3" fmla="*/ 634876 w 899881"/>
                <a:gd name="connsiteY3" fmla="*/ 1569720 h 1811175"/>
                <a:gd name="connsiteX4" fmla="*/ 291976 w 899881"/>
                <a:gd name="connsiteY4" fmla="*/ 1478280 h 1811175"/>
                <a:gd name="connsiteX5" fmla="*/ 411630 w 899881"/>
                <a:gd name="connsiteY5" fmla="*/ 1335913 h 1811175"/>
                <a:gd name="connsiteX6" fmla="*/ 404010 w 899881"/>
                <a:gd name="connsiteY6" fmla="*/ 0 h 1811175"/>
                <a:gd name="connsiteX0" fmla="*/ 386193 w 882064"/>
                <a:gd name="connsiteY0" fmla="*/ 0 h 1814760"/>
                <a:gd name="connsiteX1" fmla="*/ 632299 w 882064"/>
                <a:gd name="connsiteY1" fmla="*/ 0 h 1814760"/>
                <a:gd name="connsiteX2" fmla="*/ 603724 w 882064"/>
                <a:gd name="connsiteY2" fmla="*/ 1342263 h 1814760"/>
                <a:gd name="connsiteX3" fmla="*/ 617059 w 882064"/>
                <a:gd name="connsiteY3" fmla="*/ 1569720 h 1814760"/>
                <a:gd name="connsiteX4" fmla="*/ 317021 w 882064"/>
                <a:gd name="connsiteY4" fmla="*/ 1492567 h 1814760"/>
                <a:gd name="connsiteX5" fmla="*/ 393813 w 882064"/>
                <a:gd name="connsiteY5" fmla="*/ 1335913 h 1814760"/>
                <a:gd name="connsiteX6" fmla="*/ 386193 w 882064"/>
                <a:gd name="connsiteY6" fmla="*/ 0 h 1814760"/>
                <a:gd name="connsiteX0" fmla="*/ 400116 w 895987"/>
                <a:gd name="connsiteY0" fmla="*/ 0 h 1814760"/>
                <a:gd name="connsiteX1" fmla="*/ 646222 w 895987"/>
                <a:gd name="connsiteY1" fmla="*/ 0 h 1814760"/>
                <a:gd name="connsiteX2" fmla="*/ 617647 w 895987"/>
                <a:gd name="connsiteY2" fmla="*/ 1342263 h 1814760"/>
                <a:gd name="connsiteX3" fmla="*/ 630982 w 895987"/>
                <a:gd name="connsiteY3" fmla="*/ 1569720 h 1814760"/>
                <a:gd name="connsiteX4" fmla="*/ 330944 w 895987"/>
                <a:gd name="connsiteY4" fmla="*/ 1492567 h 1814760"/>
                <a:gd name="connsiteX5" fmla="*/ 407736 w 895987"/>
                <a:gd name="connsiteY5" fmla="*/ 1335913 h 1814760"/>
                <a:gd name="connsiteX6" fmla="*/ 400116 w 895987"/>
                <a:gd name="connsiteY6" fmla="*/ 0 h 1814760"/>
                <a:gd name="connsiteX0" fmla="*/ 400116 w 895987"/>
                <a:gd name="connsiteY0" fmla="*/ 0 h 1798912"/>
                <a:gd name="connsiteX1" fmla="*/ 646222 w 895987"/>
                <a:gd name="connsiteY1" fmla="*/ 0 h 1798912"/>
                <a:gd name="connsiteX2" fmla="*/ 617647 w 895987"/>
                <a:gd name="connsiteY2" fmla="*/ 1342263 h 1798912"/>
                <a:gd name="connsiteX3" fmla="*/ 630982 w 895987"/>
                <a:gd name="connsiteY3" fmla="*/ 1569720 h 1798912"/>
                <a:gd name="connsiteX4" fmla="*/ 330944 w 895987"/>
                <a:gd name="connsiteY4" fmla="*/ 1492567 h 1798912"/>
                <a:gd name="connsiteX5" fmla="*/ 407736 w 895987"/>
                <a:gd name="connsiteY5" fmla="*/ 1335913 h 1798912"/>
                <a:gd name="connsiteX6" fmla="*/ 400116 w 895987"/>
                <a:gd name="connsiteY6" fmla="*/ 0 h 1798912"/>
                <a:gd name="connsiteX0" fmla="*/ 392325 w 888196"/>
                <a:gd name="connsiteY0" fmla="*/ 0 h 1798912"/>
                <a:gd name="connsiteX1" fmla="*/ 638431 w 888196"/>
                <a:gd name="connsiteY1" fmla="*/ 0 h 1798912"/>
                <a:gd name="connsiteX2" fmla="*/ 609856 w 888196"/>
                <a:gd name="connsiteY2" fmla="*/ 1342263 h 1798912"/>
                <a:gd name="connsiteX3" fmla="*/ 623191 w 888196"/>
                <a:gd name="connsiteY3" fmla="*/ 1569720 h 1798912"/>
                <a:gd name="connsiteX4" fmla="*/ 323153 w 888196"/>
                <a:gd name="connsiteY4" fmla="*/ 1492567 h 1798912"/>
                <a:gd name="connsiteX5" fmla="*/ 399945 w 888196"/>
                <a:gd name="connsiteY5" fmla="*/ 1335913 h 1798912"/>
                <a:gd name="connsiteX6" fmla="*/ 392325 w 888196"/>
                <a:gd name="connsiteY6" fmla="*/ 0 h 1798912"/>
                <a:gd name="connsiteX0" fmla="*/ 392325 w 888196"/>
                <a:gd name="connsiteY0" fmla="*/ 0 h 1800806"/>
                <a:gd name="connsiteX1" fmla="*/ 638431 w 888196"/>
                <a:gd name="connsiteY1" fmla="*/ 0 h 1800806"/>
                <a:gd name="connsiteX2" fmla="*/ 609856 w 888196"/>
                <a:gd name="connsiteY2" fmla="*/ 1342263 h 1800806"/>
                <a:gd name="connsiteX3" fmla="*/ 623191 w 888196"/>
                <a:gd name="connsiteY3" fmla="*/ 1569720 h 1800806"/>
                <a:gd name="connsiteX4" fmla="*/ 323153 w 888196"/>
                <a:gd name="connsiteY4" fmla="*/ 1492567 h 1800806"/>
                <a:gd name="connsiteX5" fmla="*/ 399945 w 888196"/>
                <a:gd name="connsiteY5" fmla="*/ 1335913 h 1800806"/>
                <a:gd name="connsiteX6" fmla="*/ 392325 w 888196"/>
                <a:gd name="connsiteY6" fmla="*/ 0 h 180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8196" h="1800806">
                  <a:moveTo>
                    <a:pt x="392325" y="0"/>
                  </a:moveTo>
                  <a:lnTo>
                    <a:pt x="638431" y="0"/>
                  </a:lnTo>
                  <a:lnTo>
                    <a:pt x="609856" y="1342263"/>
                  </a:lnTo>
                  <a:cubicBezTo>
                    <a:pt x="1111506" y="1394968"/>
                    <a:pt x="820359" y="1671087"/>
                    <a:pt x="623191" y="1569720"/>
                  </a:cubicBezTo>
                  <a:cubicBezTo>
                    <a:pt x="-350264" y="2120816"/>
                    <a:pt x="70484" y="1516295"/>
                    <a:pt x="323153" y="1492567"/>
                  </a:cubicBezTo>
                  <a:cubicBezTo>
                    <a:pt x="49348" y="1634976"/>
                    <a:pt x="-274940" y="1492589"/>
                    <a:pt x="399945" y="1335913"/>
                  </a:cubicBezTo>
                  <a:lnTo>
                    <a:pt x="392325" y="0"/>
                  </a:lnTo>
                  <a:close/>
                </a:path>
              </a:pathLst>
            </a:custGeom>
            <a:solidFill>
              <a:srgbClr val="F6BF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98E24232-CFAE-2454-AB2F-93508DBCE687}"/>
                </a:ext>
              </a:extLst>
            </p:cNvPr>
            <p:cNvSpPr/>
            <p:nvPr/>
          </p:nvSpPr>
          <p:spPr>
            <a:xfrm flipH="1">
              <a:off x="6267456" y="4849292"/>
              <a:ext cx="929232" cy="1727303"/>
            </a:xfrm>
            <a:custGeom>
              <a:avLst/>
              <a:gdLst>
                <a:gd name="connsiteX0" fmla="*/ 0 w 246106"/>
                <a:gd name="connsiteY0" fmla="*/ 0 h 1374013"/>
                <a:gd name="connsiteX1" fmla="*/ 246106 w 246106"/>
                <a:gd name="connsiteY1" fmla="*/ 0 h 1374013"/>
                <a:gd name="connsiteX2" fmla="*/ 246106 w 246106"/>
                <a:gd name="connsiteY2" fmla="*/ 1374013 h 1374013"/>
                <a:gd name="connsiteX3" fmla="*/ 0 w 246106"/>
                <a:gd name="connsiteY3" fmla="*/ 1374013 h 1374013"/>
                <a:gd name="connsiteX4" fmla="*/ 0 w 246106"/>
                <a:gd name="connsiteY4" fmla="*/ 0 h 1374013"/>
                <a:gd name="connsiteX0" fmla="*/ 51074 w 297180"/>
                <a:gd name="connsiteY0" fmla="*/ 0 h 1508763"/>
                <a:gd name="connsiteX1" fmla="*/ 297180 w 297180"/>
                <a:gd name="connsiteY1" fmla="*/ 0 h 1508763"/>
                <a:gd name="connsiteX2" fmla="*/ 297180 w 297180"/>
                <a:gd name="connsiteY2" fmla="*/ 1374013 h 1508763"/>
                <a:gd name="connsiteX3" fmla="*/ 0 w 297180"/>
                <a:gd name="connsiteY3" fmla="*/ 1508760 h 1508763"/>
                <a:gd name="connsiteX4" fmla="*/ 51074 w 297180"/>
                <a:gd name="connsiteY4" fmla="*/ 1374013 h 1508763"/>
                <a:gd name="connsiteX5" fmla="*/ 51074 w 297180"/>
                <a:gd name="connsiteY5" fmla="*/ 0 h 1508763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1074 w 305195"/>
                <a:gd name="connsiteY5" fmla="*/ 1374013 h 1573740"/>
                <a:gd name="connsiteX6" fmla="*/ 51074 w 305195"/>
                <a:gd name="connsiteY6" fmla="*/ 0 h 1573740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8694 w 305195"/>
                <a:gd name="connsiteY5" fmla="*/ 1335913 h 1573740"/>
                <a:gd name="connsiteX6" fmla="*/ 51074 w 305195"/>
                <a:gd name="connsiteY6" fmla="*/ 0 h 1573740"/>
                <a:gd name="connsiteX0" fmla="*/ 367908 w 622029"/>
                <a:gd name="connsiteY0" fmla="*/ 0 h 1573740"/>
                <a:gd name="connsiteX1" fmla="*/ 614014 w 622029"/>
                <a:gd name="connsiteY1" fmla="*/ 0 h 1573740"/>
                <a:gd name="connsiteX2" fmla="*/ 614014 w 622029"/>
                <a:gd name="connsiteY2" fmla="*/ 1374013 h 1573740"/>
                <a:gd name="connsiteX3" fmla="*/ 598774 w 622029"/>
                <a:gd name="connsiteY3" fmla="*/ 1569720 h 1573740"/>
                <a:gd name="connsiteX4" fmla="*/ 316834 w 622029"/>
                <a:gd name="connsiteY4" fmla="*/ 1508760 h 1573740"/>
                <a:gd name="connsiteX5" fmla="*/ 375528 w 622029"/>
                <a:gd name="connsiteY5" fmla="*/ 1335913 h 1573740"/>
                <a:gd name="connsiteX6" fmla="*/ 367908 w 622029"/>
                <a:gd name="connsiteY6" fmla="*/ 0 h 1573740"/>
                <a:gd name="connsiteX0" fmla="*/ 440644 w 694765"/>
                <a:gd name="connsiteY0" fmla="*/ 0 h 1588364"/>
                <a:gd name="connsiteX1" fmla="*/ 686750 w 694765"/>
                <a:gd name="connsiteY1" fmla="*/ 0 h 1588364"/>
                <a:gd name="connsiteX2" fmla="*/ 686750 w 694765"/>
                <a:gd name="connsiteY2" fmla="*/ 1374013 h 1588364"/>
                <a:gd name="connsiteX3" fmla="*/ 671510 w 694765"/>
                <a:gd name="connsiteY3" fmla="*/ 1569720 h 1588364"/>
                <a:gd name="connsiteX4" fmla="*/ 389570 w 694765"/>
                <a:gd name="connsiteY4" fmla="*/ 1508760 h 1588364"/>
                <a:gd name="connsiteX5" fmla="*/ 448264 w 694765"/>
                <a:gd name="connsiteY5" fmla="*/ 1335913 h 1588364"/>
                <a:gd name="connsiteX6" fmla="*/ 440644 w 694765"/>
                <a:gd name="connsiteY6" fmla="*/ 0 h 1588364"/>
                <a:gd name="connsiteX0" fmla="*/ 379046 w 633167"/>
                <a:gd name="connsiteY0" fmla="*/ 0 h 1576685"/>
                <a:gd name="connsiteX1" fmla="*/ 625152 w 633167"/>
                <a:gd name="connsiteY1" fmla="*/ 0 h 1576685"/>
                <a:gd name="connsiteX2" fmla="*/ 625152 w 633167"/>
                <a:gd name="connsiteY2" fmla="*/ 1374013 h 1576685"/>
                <a:gd name="connsiteX3" fmla="*/ 609912 w 633167"/>
                <a:gd name="connsiteY3" fmla="*/ 1569720 h 1576685"/>
                <a:gd name="connsiteX4" fmla="*/ 327972 w 633167"/>
                <a:gd name="connsiteY4" fmla="*/ 1508760 h 1576685"/>
                <a:gd name="connsiteX5" fmla="*/ 386666 w 633167"/>
                <a:gd name="connsiteY5" fmla="*/ 1335913 h 1576685"/>
                <a:gd name="connsiteX6" fmla="*/ 379046 w 633167"/>
                <a:gd name="connsiteY6" fmla="*/ 0 h 1576685"/>
                <a:gd name="connsiteX0" fmla="*/ 388109 w 642230"/>
                <a:gd name="connsiteY0" fmla="*/ 0 h 1572759"/>
                <a:gd name="connsiteX1" fmla="*/ 634215 w 642230"/>
                <a:gd name="connsiteY1" fmla="*/ 0 h 1572759"/>
                <a:gd name="connsiteX2" fmla="*/ 634215 w 642230"/>
                <a:gd name="connsiteY2" fmla="*/ 1374013 h 1572759"/>
                <a:gd name="connsiteX3" fmla="*/ 618975 w 642230"/>
                <a:gd name="connsiteY3" fmla="*/ 1569720 h 1572759"/>
                <a:gd name="connsiteX4" fmla="*/ 314175 w 642230"/>
                <a:gd name="connsiteY4" fmla="*/ 1478280 h 1572759"/>
                <a:gd name="connsiteX5" fmla="*/ 395729 w 642230"/>
                <a:gd name="connsiteY5" fmla="*/ 1335913 h 1572759"/>
                <a:gd name="connsiteX6" fmla="*/ 388109 w 642230"/>
                <a:gd name="connsiteY6" fmla="*/ 0 h 1572759"/>
                <a:gd name="connsiteX0" fmla="*/ 404010 w 658131"/>
                <a:gd name="connsiteY0" fmla="*/ 0 h 1572759"/>
                <a:gd name="connsiteX1" fmla="*/ 650116 w 658131"/>
                <a:gd name="connsiteY1" fmla="*/ 0 h 1572759"/>
                <a:gd name="connsiteX2" fmla="*/ 650116 w 658131"/>
                <a:gd name="connsiteY2" fmla="*/ 1374013 h 1572759"/>
                <a:gd name="connsiteX3" fmla="*/ 634876 w 658131"/>
                <a:gd name="connsiteY3" fmla="*/ 1569720 h 1572759"/>
                <a:gd name="connsiteX4" fmla="*/ 291976 w 658131"/>
                <a:gd name="connsiteY4" fmla="*/ 1478280 h 1572759"/>
                <a:gd name="connsiteX5" fmla="*/ 411630 w 658131"/>
                <a:gd name="connsiteY5" fmla="*/ 1335913 h 1572759"/>
                <a:gd name="connsiteX6" fmla="*/ 404010 w 658131"/>
                <a:gd name="connsiteY6" fmla="*/ 0 h 1572759"/>
                <a:gd name="connsiteX0" fmla="*/ 404010 w 651902"/>
                <a:gd name="connsiteY0" fmla="*/ 0 h 1572759"/>
                <a:gd name="connsiteX1" fmla="*/ 650116 w 651902"/>
                <a:gd name="connsiteY1" fmla="*/ 0 h 1572759"/>
                <a:gd name="connsiteX2" fmla="*/ 621541 w 651902"/>
                <a:gd name="connsiteY2" fmla="*/ 1342263 h 1572759"/>
                <a:gd name="connsiteX3" fmla="*/ 634876 w 651902"/>
                <a:gd name="connsiteY3" fmla="*/ 1569720 h 1572759"/>
                <a:gd name="connsiteX4" fmla="*/ 291976 w 651902"/>
                <a:gd name="connsiteY4" fmla="*/ 1478280 h 1572759"/>
                <a:gd name="connsiteX5" fmla="*/ 411630 w 651902"/>
                <a:gd name="connsiteY5" fmla="*/ 1335913 h 1572759"/>
                <a:gd name="connsiteX6" fmla="*/ 404010 w 651902"/>
                <a:gd name="connsiteY6" fmla="*/ 0 h 1572759"/>
                <a:gd name="connsiteX0" fmla="*/ 404010 w 859735"/>
                <a:gd name="connsiteY0" fmla="*/ 0 h 1572759"/>
                <a:gd name="connsiteX1" fmla="*/ 650116 w 859735"/>
                <a:gd name="connsiteY1" fmla="*/ 0 h 1572759"/>
                <a:gd name="connsiteX2" fmla="*/ 621541 w 859735"/>
                <a:gd name="connsiteY2" fmla="*/ 1342263 h 1572759"/>
                <a:gd name="connsiteX3" fmla="*/ 634876 w 859735"/>
                <a:gd name="connsiteY3" fmla="*/ 1569720 h 1572759"/>
                <a:gd name="connsiteX4" fmla="*/ 291976 w 859735"/>
                <a:gd name="connsiteY4" fmla="*/ 1478280 h 1572759"/>
                <a:gd name="connsiteX5" fmla="*/ 411630 w 859735"/>
                <a:gd name="connsiteY5" fmla="*/ 1335913 h 1572759"/>
                <a:gd name="connsiteX6" fmla="*/ 404010 w 859735"/>
                <a:gd name="connsiteY6" fmla="*/ 0 h 1572759"/>
                <a:gd name="connsiteX0" fmla="*/ 404010 w 899881"/>
                <a:gd name="connsiteY0" fmla="*/ 0 h 1591889"/>
                <a:gd name="connsiteX1" fmla="*/ 650116 w 899881"/>
                <a:gd name="connsiteY1" fmla="*/ 0 h 1591889"/>
                <a:gd name="connsiteX2" fmla="*/ 621541 w 899881"/>
                <a:gd name="connsiteY2" fmla="*/ 1342263 h 1591889"/>
                <a:gd name="connsiteX3" fmla="*/ 634876 w 899881"/>
                <a:gd name="connsiteY3" fmla="*/ 1569720 h 1591889"/>
                <a:gd name="connsiteX4" fmla="*/ 291976 w 899881"/>
                <a:gd name="connsiteY4" fmla="*/ 1478280 h 1591889"/>
                <a:gd name="connsiteX5" fmla="*/ 411630 w 899881"/>
                <a:gd name="connsiteY5" fmla="*/ 1335913 h 1591889"/>
                <a:gd name="connsiteX6" fmla="*/ 404010 w 899881"/>
                <a:gd name="connsiteY6" fmla="*/ 0 h 1591889"/>
                <a:gd name="connsiteX0" fmla="*/ 404010 w 899881"/>
                <a:gd name="connsiteY0" fmla="*/ 0 h 1793889"/>
                <a:gd name="connsiteX1" fmla="*/ 650116 w 899881"/>
                <a:gd name="connsiteY1" fmla="*/ 0 h 1793889"/>
                <a:gd name="connsiteX2" fmla="*/ 621541 w 899881"/>
                <a:gd name="connsiteY2" fmla="*/ 1342263 h 1793889"/>
                <a:gd name="connsiteX3" fmla="*/ 634876 w 899881"/>
                <a:gd name="connsiteY3" fmla="*/ 1569720 h 1793889"/>
                <a:gd name="connsiteX4" fmla="*/ 291976 w 899881"/>
                <a:gd name="connsiteY4" fmla="*/ 1478280 h 1793889"/>
                <a:gd name="connsiteX5" fmla="*/ 411630 w 899881"/>
                <a:gd name="connsiteY5" fmla="*/ 1335913 h 1793889"/>
                <a:gd name="connsiteX6" fmla="*/ 404010 w 899881"/>
                <a:gd name="connsiteY6" fmla="*/ 0 h 1793889"/>
                <a:gd name="connsiteX0" fmla="*/ 404010 w 899881"/>
                <a:gd name="connsiteY0" fmla="*/ 0 h 1811175"/>
                <a:gd name="connsiteX1" fmla="*/ 650116 w 899881"/>
                <a:gd name="connsiteY1" fmla="*/ 0 h 1811175"/>
                <a:gd name="connsiteX2" fmla="*/ 621541 w 899881"/>
                <a:gd name="connsiteY2" fmla="*/ 1342263 h 1811175"/>
                <a:gd name="connsiteX3" fmla="*/ 634876 w 899881"/>
                <a:gd name="connsiteY3" fmla="*/ 1569720 h 1811175"/>
                <a:gd name="connsiteX4" fmla="*/ 291976 w 899881"/>
                <a:gd name="connsiteY4" fmla="*/ 1478280 h 1811175"/>
                <a:gd name="connsiteX5" fmla="*/ 411630 w 899881"/>
                <a:gd name="connsiteY5" fmla="*/ 1335913 h 1811175"/>
                <a:gd name="connsiteX6" fmla="*/ 404010 w 899881"/>
                <a:gd name="connsiteY6" fmla="*/ 0 h 1811175"/>
                <a:gd name="connsiteX0" fmla="*/ 386193 w 882064"/>
                <a:gd name="connsiteY0" fmla="*/ 0 h 1814760"/>
                <a:gd name="connsiteX1" fmla="*/ 632299 w 882064"/>
                <a:gd name="connsiteY1" fmla="*/ 0 h 1814760"/>
                <a:gd name="connsiteX2" fmla="*/ 603724 w 882064"/>
                <a:gd name="connsiteY2" fmla="*/ 1342263 h 1814760"/>
                <a:gd name="connsiteX3" fmla="*/ 617059 w 882064"/>
                <a:gd name="connsiteY3" fmla="*/ 1569720 h 1814760"/>
                <a:gd name="connsiteX4" fmla="*/ 317021 w 882064"/>
                <a:gd name="connsiteY4" fmla="*/ 1492567 h 1814760"/>
                <a:gd name="connsiteX5" fmla="*/ 393813 w 882064"/>
                <a:gd name="connsiteY5" fmla="*/ 1335913 h 1814760"/>
                <a:gd name="connsiteX6" fmla="*/ 386193 w 882064"/>
                <a:gd name="connsiteY6" fmla="*/ 0 h 1814760"/>
                <a:gd name="connsiteX0" fmla="*/ 400116 w 895987"/>
                <a:gd name="connsiteY0" fmla="*/ 0 h 1814760"/>
                <a:gd name="connsiteX1" fmla="*/ 646222 w 895987"/>
                <a:gd name="connsiteY1" fmla="*/ 0 h 1814760"/>
                <a:gd name="connsiteX2" fmla="*/ 617647 w 895987"/>
                <a:gd name="connsiteY2" fmla="*/ 1342263 h 1814760"/>
                <a:gd name="connsiteX3" fmla="*/ 630982 w 895987"/>
                <a:gd name="connsiteY3" fmla="*/ 1569720 h 1814760"/>
                <a:gd name="connsiteX4" fmla="*/ 330944 w 895987"/>
                <a:gd name="connsiteY4" fmla="*/ 1492567 h 1814760"/>
                <a:gd name="connsiteX5" fmla="*/ 407736 w 895987"/>
                <a:gd name="connsiteY5" fmla="*/ 1335913 h 1814760"/>
                <a:gd name="connsiteX6" fmla="*/ 400116 w 895987"/>
                <a:gd name="connsiteY6" fmla="*/ 0 h 1814760"/>
                <a:gd name="connsiteX0" fmla="*/ 400116 w 895987"/>
                <a:gd name="connsiteY0" fmla="*/ 0 h 1798912"/>
                <a:gd name="connsiteX1" fmla="*/ 646222 w 895987"/>
                <a:gd name="connsiteY1" fmla="*/ 0 h 1798912"/>
                <a:gd name="connsiteX2" fmla="*/ 617647 w 895987"/>
                <a:gd name="connsiteY2" fmla="*/ 1342263 h 1798912"/>
                <a:gd name="connsiteX3" fmla="*/ 630982 w 895987"/>
                <a:gd name="connsiteY3" fmla="*/ 1569720 h 1798912"/>
                <a:gd name="connsiteX4" fmla="*/ 330944 w 895987"/>
                <a:gd name="connsiteY4" fmla="*/ 1492567 h 1798912"/>
                <a:gd name="connsiteX5" fmla="*/ 407736 w 895987"/>
                <a:gd name="connsiteY5" fmla="*/ 1335913 h 1798912"/>
                <a:gd name="connsiteX6" fmla="*/ 400116 w 895987"/>
                <a:gd name="connsiteY6" fmla="*/ 0 h 1798912"/>
                <a:gd name="connsiteX0" fmla="*/ 392325 w 888196"/>
                <a:gd name="connsiteY0" fmla="*/ 0 h 1798912"/>
                <a:gd name="connsiteX1" fmla="*/ 638431 w 888196"/>
                <a:gd name="connsiteY1" fmla="*/ 0 h 1798912"/>
                <a:gd name="connsiteX2" fmla="*/ 609856 w 888196"/>
                <a:gd name="connsiteY2" fmla="*/ 1342263 h 1798912"/>
                <a:gd name="connsiteX3" fmla="*/ 623191 w 888196"/>
                <a:gd name="connsiteY3" fmla="*/ 1569720 h 1798912"/>
                <a:gd name="connsiteX4" fmla="*/ 323153 w 888196"/>
                <a:gd name="connsiteY4" fmla="*/ 1492567 h 1798912"/>
                <a:gd name="connsiteX5" fmla="*/ 399945 w 888196"/>
                <a:gd name="connsiteY5" fmla="*/ 1335913 h 1798912"/>
                <a:gd name="connsiteX6" fmla="*/ 392325 w 888196"/>
                <a:gd name="connsiteY6" fmla="*/ 0 h 1798912"/>
                <a:gd name="connsiteX0" fmla="*/ 392325 w 888196"/>
                <a:gd name="connsiteY0" fmla="*/ 0 h 1800806"/>
                <a:gd name="connsiteX1" fmla="*/ 638431 w 888196"/>
                <a:gd name="connsiteY1" fmla="*/ 0 h 1800806"/>
                <a:gd name="connsiteX2" fmla="*/ 609856 w 888196"/>
                <a:gd name="connsiteY2" fmla="*/ 1342263 h 1800806"/>
                <a:gd name="connsiteX3" fmla="*/ 623191 w 888196"/>
                <a:gd name="connsiteY3" fmla="*/ 1569720 h 1800806"/>
                <a:gd name="connsiteX4" fmla="*/ 323153 w 888196"/>
                <a:gd name="connsiteY4" fmla="*/ 1492567 h 1800806"/>
                <a:gd name="connsiteX5" fmla="*/ 399945 w 888196"/>
                <a:gd name="connsiteY5" fmla="*/ 1335913 h 1800806"/>
                <a:gd name="connsiteX6" fmla="*/ 392325 w 888196"/>
                <a:gd name="connsiteY6" fmla="*/ 0 h 1800806"/>
                <a:gd name="connsiteX0" fmla="*/ 392325 w 912870"/>
                <a:gd name="connsiteY0" fmla="*/ 0 h 1800806"/>
                <a:gd name="connsiteX1" fmla="*/ 638431 w 912870"/>
                <a:gd name="connsiteY1" fmla="*/ 0 h 1800806"/>
                <a:gd name="connsiteX2" fmla="*/ 647956 w 912870"/>
                <a:gd name="connsiteY2" fmla="*/ 1403223 h 1800806"/>
                <a:gd name="connsiteX3" fmla="*/ 623191 w 912870"/>
                <a:gd name="connsiteY3" fmla="*/ 1569720 h 1800806"/>
                <a:gd name="connsiteX4" fmla="*/ 323153 w 912870"/>
                <a:gd name="connsiteY4" fmla="*/ 1492567 h 1800806"/>
                <a:gd name="connsiteX5" fmla="*/ 399945 w 912870"/>
                <a:gd name="connsiteY5" fmla="*/ 1335913 h 1800806"/>
                <a:gd name="connsiteX6" fmla="*/ 392325 w 912870"/>
                <a:gd name="connsiteY6" fmla="*/ 0 h 1800806"/>
                <a:gd name="connsiteX0" fmla="*/ 392325 w 912870"/>
                <a:gd name="connsiteY0" fmla="*/ 0 h 1800806"/>
                <a:gd name="connsiteX1" fmla="*/ 638431 w 912870"/>
                <a:gd name="connsiteY1" fmla="*/ 0 h 1800806"/>
                <a:gd name="connsiteX2" fmla="*/ 647956 w 912870"/>
                <a:gd name="connsiteY2" fmla="*/ 1403223 h 1800806"/>
                <a:gd name="connsiteX3" fmla="*/ 623191 w 912870"/>
                <a:gd name="connsiteY3" fmla="*/ 1569720 h 1800806"/>
                <a:gd name="connsiteX4" fmla="*/ 323153 w 912870"/>
                <a:gd name="connsiteY4" fmla="*/ 1492567 h 1800806"/>
                <a:gd name="connsiteX5" fmla="*/ 399945 w 912870"/>
                <a:gd name="connsiteY5" fmla="*/ 1335913 h 1800806"/>
                <a:gd name="connsiteX6" fmla="*/ 392325 w 912870"/>
                <a:gd name="connsiteY6" fmla="*/ 0 h 1800806"/>
                <a:gd name="connsiteX0" fmla="*/ 392325 w 912870"/>
                <a:gd name="connsiteY0" fmla="*/ 0 h 1787697"/>
                <a:gd name="connsiteX1" fmla="*/ 638431 w 912870"/>
                <a:gd name="connsiteY1" fmla="*/ 0 h 1787697"/>
                <a:gd name="connsiteX2" fmla="*/ 647956 w 912870"/>
                <a:gd name="connsiteY2" fmla="*/ 1403223 h 1787697"/>
                <a:gd name="connsiteX3" fmla="*/ 623191 w 912870"/>
                <a:gd name="connsiteY3" fmla="*/ 1569720 h 1787697"/>
                <a:gd name="connsiteX4" fmla="*/ 323153 w 912870"/>
                <a:gd name="connsiteY4" fmla="*/ 1492567 h 1787697"/>
                <a:gd name="connsiteX5" fmla="*/ 399945 w 912870"/>
                <a:gd name="connsiteY5" fmla="*/ 1335913 h 1787697"/>
                <a:gd name="connsiteX6" fmla="*/ 392325 w 912870"/>
                <a:gd name="connsiteY6" fmla="*/ 0 h 1787697"/>
                <a:gd name="connsiteX0" fmla="*/ 401494 w 922039"/>
                <a:gd name="connsiteY0" fmla="*/ 0 h 1734272"/>
                <a:gd name="connsiteX1" fmla="*/ 647600 w 922039"/>
                <a:gd name="connsiteY1" fmla="*/ 0 h 1734272"/>
                <a:gd name="connsiteX2" fmla="*/ 657125 w 922039"/>
                <a:gd name="connsiteY2" fmla="*/ 1403223 h 1734272"/>
                <a:gd name="connsiteX3" fmla="*/ 632360 w 922039"/>
                <a:gd name="connsiteY3" fmla="*/ 1569720 h 1734272"/>
                <a:gd name="connsiteX4" fmla="*/ 332322 w 922039"/>
                <a:gd name="connsiteY4" fmla="*/ 1492567 h 1734272"/>
                <a:gd name="connsiteX5" fmla="*/ 409114 w 922039"/>
                <a:gd name="connsiteY5" fmla="*/ 1335913 h 1734272"/>
                <a:gd name="connsiteX6" fmla="*/ 401494 w 922039"/>
                <a:gd name="connsiteY6" fmla="*/ 0 h 1734272"/>
                <a:gd name="connsiteX0" fmla="*/ 409980 w 925465"/>
                <a:gd name="connsiteY0" fmla="*/ 0 h 1765244"/>
                <a:gd name="connsiteX1" fmla="*/ 656086 w 925465"/>
                <a:gd name="connsiteY1" fmla="*/ 0 h 1765244"/>
                <a:gd name="connsiteX2" fmla="*/ 665611 w 925465"/>
                <a:gd name="connsiteY2" fmla="*/ 1403223 h 1765244"/>
                <a:gd name="connsiteX3" fmla="*/ 625606 w 925465"/>
                <a:gd name="connsiteY3" fmla="*/ 1607820 h 1765244"/>
                <a:gd name="connsiteX4" fmla="*/ 340808 w 925465"/>
                <a:gd name="connsiteY4" fmla="*/ 1492567 h 1765244"/>
                <a:gd name="connsiteX5" fmla="*/ 417600 w 925465"/>
                <a:gd name="connsiteY5" fmla="*/ 1335913 h 1765244"/>
                <a:gd name="connsiteX6" fmla="*/ 409980 w 925465"/>
                <a:gd name="connsiteY6" fmla="*/ 0 h 1765244"/>
                <a:gd name="connsiteX0" fmla="*/ 428483 w 943968"/>
                <a:gd name="connsiteY0" fmla="*/ 0 h 1713128"/>
                <a:gd name="connsiteX1" fmla="*/ 674589 w 943968"/>
                <a:gd name="connsiteY1" fmla="*/ 0 h 1713128"/>
                <a:gd name="connsiteX2" fmla="*/ 684114 w 943968"/>
                <a:gd name="connsiteY2" fmla="*/ 1403223 h 1713128"/>
                <a:gd name="connsiteX3" fmla="*/ 644109 w 943968"/>
                <a:gd name="connsiteY3" fmla="*/ 1607820 h 1713128"/>
                <a:gd name="connsiteX4" fmla="*/ 359311 w 943968"/>
                <a:gd name="connsiteY4" fmla="*/ 1492567 h 1713128"/>
                <a:gd name="connsiteX5" fmla="*/ 436103 w 943968"/>
                <a:gd name="connsiteY5" fmla="*/ 1335913 h 1713128"/>
                <a:gd name="connsiteX6" fmla="*/ 428483 w 943968"/>
                <a:gd name="connsiteY6" fmla="*/ 0 h 1713128"/>
                <a:gd name="connsiteX0" fmla="*/ 397746 w 913231"/>
                <a:gd name="connsiteY0" fmla="*/ 0 h 1713128"/>
                <a:gd name="connsiteX1" fmla="*/ 643852 w 913231"/>
                <a:gd name="connsiteY1" fmla="*/ 0 h 1713128"/>
                <a:gd name="connsiteX2" fmla="*/ 653377 w 913231"/>
                <a:gd name="connsiteY2" fmla="*/ 1403223 h 1713128"/>
                <a:gd name="connsiteX3" fmla="*/ 613372 w 913231"/>
                <a:gd name="connsiteY3" fmla="*/ 1607820 h 1713128"/>
                <a:gd name="connsiteX4" fmla="*/ 328574 w 913231"/>
                <a:gd name="connsiteY4" fmla="*/ 1492567 h 1713128"/>
                <a:gd name="connsiteX5" fmla="*/ 405366 w 913231"/>
                <a:gd name="connsiteY5" fmla="*/ 1335913 h 1713128"/>
                <a:gd name="connsiteX6" fmla="*/ 397746 w 913231"/>
                <a:gd name="connsiteY6" fmla="*/ 0 h 1713128"/>
                <a:gd name="connsiteX0" fmla="*/ 407406 w 922891"/>
                <a:gd name="connsiteY0" fmla="*/ 0 h 1713128"/>
                <a:gd name="connsiteX1" fmla="*/ 653512 w 922891"/>
                <a:gd name="connsiteY1" fmla="*/ 0 h 1713128"/>
                <a:gd name="connsiteX2" fmla="*/ 663037 w 922891"/>
                <a:gd name="connsiteY2" fmla="*/ 1403223 h 1713128"/>
                <a:gd name="connsiteX3" fmla="*/ 623032 w 922891"/>
                <a:gd name="connsiteY3" fmla="*/ 1607820 h 1713128"/>
                <a:gd name="connsiteX4" fmla="*/ 338234 w 922891"/>
                <a:gd name="connsiteY4" fmla="*/ 1492567 h 1713128"/>
                <a:gd name="connsiteX5" fmla="*/ 415026 w 922891"/>
                <a:gd name="connsiteY5" fmla="*/ 1335913 h 1713128"/>
                <a:gd name="connsiteX6" fmla="*/ 407406 w 922891"/>
                <a:gd name="connsiteY6" fmla="*/ 0 h 1713128"/>
                <a:gd name="connsiteX0" fmla="*/ 407406 w 922891"/>
                <a:gd name="connsiteY0" fmla="*/ 0 h 1711016"/>
                <a:gd name="connsiteX1" fmla="*/ 653512 w 922891"/>
                <a:gd name="connsiteY1" fmla="*/ 0 h 1711016"/>
                <a:gd name="connsiteX2" fmla="*/ 663037 w 922891"/>
                <a:gd name="connsiteY2" fmla="*/ 1403223 h 1711016"/>
                <a:gd name="connsiteX3" fmla="*/ 623032 w 922891"/>
                <a:gd name="connsiteY3" fmla="*/ 1607820 h 1711016"/>
                <a:gd name="connsiteX4" fmla="*/ 338234 w 922891"/>
                <a:gd name="connsiteY4" fmla="*/ 1492567 h 1711016"/>
                <a:gd name="connsiteX5" fmla="*/ 415026 w 922891"/>
                <a:gd name="connsiteY5" fmla="*/ 1335913 h 1711016"/>
                <a:gd name="connsiteX6" fmla="*/ 407406 w 922891"/>
                <a:gd name="connsiteY6" fmla="*/ 0 h 1711016"/>
                <a:gd name="connsiteX0" fmla="*/ 403040 w 918525"/>
                <a:gd name="connsiteY0" fmla="*/ 0 h 1711016"/>
                <a:gd name="connsiteX1" fmla="*/ 649146 w 918525"/>
                <a:gd name="connsiteY1" fmla="*/ 0 h 1711016"/>
                <a:gd name="connsiteX2" fmla="*/ 658671 w 918525"/>
                <a:gd name="connsiteY2" fmla="*/ 1403223 h 1711016"/>
                <a:gd name="connsiteX3" fmla="*/ 618666 w 918525"/>
                <a:gd name="connsiteY3" fmla="*/ 1607820 h 1711016"/>
                <a:gd name="connsiteX4" fmla="*/ 333868 w 918525"/>
                <a:gd name="connsiteY4" fmla="*/ 1492567 h 1711016"/>
                <a:gd name="connsiteX5" fmla="*/ 410660 w 918525"/>
                <a:gd name="connsiteY5" fmla="*/ 1335913 h 1711016"/>
                <a:gd name="connsiteX6" fmla="*/ 403040 w 918525"/>
                <a:gd name="connsiteY6" fmla="*/ 0 h 1711016"/>
                <a:gd name="connsiteX0" fmla="*/ 413747 w 929232"/>
                <a:gd name="connsiteY0" fmla="*/ 0 h 1712063"/>
                <a:gd name="connsiteX1" fmla="*/ 659853 w 929232"/>
                <a:gd name="connsiteY1" fmla="*/ 0 h 1712063"/>
                <a:gd name="connsiteX2" fmla="*/ 669378 w 929232"/>
                <a:gd name="connsiteY2" fmla="*/ 1403223 h 1712063"/>
                <a:gd name="connsiteX3" fmla="*/ 629373 w 929232"/>
                <a:gd name="connsiteY3" fmla="*/ 1607820 h 1712063"/>
                <a:gd name="connsiteX4" fmla="*/ 344575 w 929232"/>
                <a:gd name="connsiteY4" fmla="*/ 1492567 h 1712063"/>
                <a:gd name="connsiteX5" fmla="*/ 421367 w 929232"/>
                <a:gd name="connsiteY5" fmla="*/ 1335913 h 1712063"/>
                <a:gd name="connsiteX6" fmla="*/ 413747 w 929232"/>
                <a:gd name="connsiteY6" fmla="*/ 0 h 1712063"/>
                <a:gd name="connsiteX0" fmla="*/ 413747 w 929232"/>
                <a:gd name="connsiteY0" fmla="*/ 0 h 1712063"/>
                <a:gd name="connsiteX1" fmla="*/ 659853 w 929232"/>
                <a:gd name="connsiteY1" fmla="*/ 0 h 1712063"/>
                <a:gd name="connsiteX2" fmla="*/ 669378 w 929232"/>
                <a:gd name="connsiteY2" fmla="*/ 1403223 h 1712063"/>
                <a:gd name="connsiteX3" fmla="*/ 629373 w 929232"/>
                <a:gd name="connsiteY3" fmla="*/ 1607820 h 1712063"/>
                <a:gd name="connsiteX4" fmla="*/ 344575 w 929232"/>
                <a:gd name="connsiteY4" fmla="*/ 1492567 h 1712063"/>
                <a:gd name="connsiteX5" fmla="*/ 421367 w 929232"/>
                <a:gd name="connsiteY5" fmla="*/ 1335913 h 1712063"/>
                <a:gd name="connsiteX6" fmla="*/ 413747 w 929232"/>
                <a:gd name="connsiteY6" fmla="*/ 0 h 1712063"/>
                <a:gd name="connsiteX0" fmla="*/ 413747 w 929232"/>
                <a:gd name="connsiteY0" fmla="*/ 15240 h 1727303"/>
                <a:gd name="connsiteX1" fmla="*/ 713193 w 929232"/>
                <a:gd name="connsiteY1" fmla="*/ 0 h 1727303"/>
                <a:gd name="connsiteX2" fmla="*/ 669378 w 929232"/>
                <a:gd name="connsiteY2" fmla="*/ 1418463 h 1727303"/>
                <a:gd name="connsiteX3" fmla="*/ 629373 w 929232"/>
                <a:gd name="connsiteY3" fmla="*/ 1623060 h 1727303"/>
                <a:gd name="connsiteX4" fmla="*/ 344575 w 929232"/>
                <a:gd name="connsiteY4" fmla="*/ 1507807 h 1727303"/>
                <a:gd name="connsiteX5" fmla="*/ 421367 w 929232"/>
                <a:gd name="connsiteY5" fmla="*/ 1351153 h 1727303"/>
                <a:gd name="connsiteX6" fmla="*/ 413747 w 929232"/>
                <a:gd name="connsiteY6" fmla="*/ 15240 h 1727303"/>
                <a:gd name="connsiteX0" fmla="*/ 444227 w 929232"/>
                <a:gd name="connsiteY0" fmla="*/ 15240 h 1727303"/>
                <a:gd name="connsiteX1" fmla="*/ 713193 w 929232"/>
                <a:gd name="connsiteY1" fmla="*/ 0 h 1727303"/>
                <a:gd name="connsiteX2" fmla="*/ 669378 w 929232"/>
                <a:gd name="connsiteY2" fmla="*/ 1418463 h 1727303"/>
                <a:gd name="connsiteX3" fmla="*/ 629373 w 929232"/>
                <a:gd name="connsiteY3" fmla="*/ 1623060 h 1727303"/>
                <a:gd name="connsiteX4" fmla="*/ 344575 w 929232"/>
                <a:gd name="connsiteY4" fmla="*/ 1507807 h 1727303"/>
                <a:gd name="connsiteX5" fmla="*/ 421367 w 929232"/>
                <a:gd name="connsiteY5" fmla="*/ 1351153 h 1727303"/>
                <a:gd name="connsiteX6" fmla="*/ 444227 w 929232"/>
                <a:gd name="connsiteY6" fmla="*/ 15240 h 172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9232" h="1727303">
                  <a:moveTo>
                    <a:pt x="444227" y="15240"/>
                  </a:moveTo>
                  <a:lnTo>
                    <a:pt x="713193" y="0"/>
                  </a:lnTo>
                  <a:lnTo>
                    <a:pt x="669378" y="1418463"/>
                  </a:lnTo>
                  <a:cubicBezTo>
                    <a:pt x="1171028" y="1471168"/>
                    <a:pt x="826541" y="1724427"/>
                    <a:pt x="629373" y="1623060"/>
                  </a:cubicBezTo>
                  <a:cubicBezTo>
                    <a:pt x="-374562" y="1930316"/>
                    <a:pt x="53806" y="1455335"/>
                    <a:pt x="344575" y="1507807"/>
                  </a:cubicBezTo>
                  <a:cubicBezTo>
                    <a:pt x="-5430" y="1528296"/>
                    <a:pt x="-169698" y="1363049"/>
                    <a:pt x="421367" y="1351153"/>
                  </a:cubicBezTo>
                  <a:lnTo>
                    <a:pt x="444227" y="15240"/>
                  </a:lnTo>
                  <a:close/>
                </a:path>
              </a:pathLst>
            </a:custGeom>
            <a:solidFill>
              <a:srgbClr val="F6BF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9A76BD-C63D-CCD9-9AB6-525CEE53CC6F}"/>
                </a:ext>
              </a:extLst>
            </p:cNvPr>
            <p:cNvSpPr/>
            <p:nvPr/>
          </p:nvSpPr>
          <p:spPr>
            <a:xfrm>
              <a:off x="4689053" y="2791626"/>
              <a:ext cx="4073568" cy="2476599"/>
            </a:xfrm>
            <a:custGeom>
              <a:avLst/>
              <a:gdLst>
                <a:gd name="connsiteX0" fmla="*/ 0 w 2581274"/>
                <a:gd name="connsiteY0" fmla="*/ 0 h 1133475"/>
                <a:gd name="connsiteX1" fmla="*/ 2581274 w 2581274"/>
                <a:gd name="connsiteY1" fmla="*/ 0 h 1133475"/>
                <a:gd name="connsiteX2" fmla="*/ 2581274 w 2581274"/>
                <a:gd name="connsiteY2" fmla="*/ 1133475 h 1133475"/>
                <a:gd name="connsiteX3" fmla="*/ 0 w 2581274"/>
                <a:gd name="connsiteY3" fmla="*/ 1133475 h 1133475"/>
                <a:gd name="connsiteX4" fmla="*/ 0 w 2581274"/>
                <a:gd name="connsiteY4" fmla="*/ 0 h 1133475"/>
                <a:gd name="connsiteX0" fmla="*/ 0 w 2581274"/>
                <a:gd name="connsiteY0" fmla="*/ 0 h 1308735"/>
                <a:gd name="connsiteX1" fmla="*/ 2581274 w 2581274"/>
                <a:gd name="connsiteY1" fmla="*/ 0 h 1308735"/>
                <a:gd name="connsiteX2" fmla="*/ 2581274 w 2581274"/>
                <a:gd name="connsiteY2" fmla="*/ 1133475 h 1308735"/>
                <a:gd name="connsiteX3" fmla="*/ 60960 w 2581274"/>
                <a:gd name="connsiteY3" fmla="*/ 1308735 h 1308735"/>
                <a:gd name="connsiteX4" fmla="*/ 0 w 2581274"/>
                <a:gd name="connsiteY4" fmla="*/ 0 h 1308735"/>
                <a:gd name="connsiteX0" fmla="*/ 0 w 2581274"/>
                <a:gd name="connsiteY0" fmla="*/ 0 h 1537335"/>
                <a:gd name="connsiteX1" fmla="*/ 2581274 w 2581274"/>
                <a:gd name="connsiteY1" fmla="*/ 0 h 1537335"/>
                <a:gd name="connsiteX2" fmla="*/ 2276474 w 2581274"/>
                <a:gd name="connsiteY2" fmla="*/ 1537335 h 1537335"/>
                <a:gd name="connsiteX3" fmla="*/ 60960 w 2581274"/>
                <a:gd name="connsiteY3" fmla="*/ 1308735 h 1537335"/>
                <a:gd name="connsiteX4" fmla="*/ 0 w 2581274"/>
                <a:gd name="connsiteY4" fmla="*/ 0 h 1537335"/>
                <a:gd name="connsiteX0" fmla="*/ 0 w 2642234"/>
                <a:gd name="connsiteY0" fmla="*/ 0 h 1537335"/>
                <a:gd name="connsiteX1" fmla="*/ 2642234 w 2642234"/>
                <a:gd name="connsiteY1" fmla="*/ 1051560 h 1537335"/>
                <a:gd name="connsiteX2" fmla="*/ 2276474 w 2642234"/>
                <a:gd name="connsiteY2" fmla="*/ 1537335 h 1537335"/>
                <a:gd name="connsiteX3" fmla="*/ 60960 w 2642234"/>
                <a:gd name="connsiteY3" fmla="*/ 1308735 h 1537335"/>
                <a:gd name="connsiteX4" fmla="*/ 0 w 2642234"/>
                <a:gd name="connsiteY4" fmla="*/ 0 h 1537335"/>
                <a:gd name="connsiteX0" fmla="*/ 2796540 w 2796540"/>
                <a:gd name="connsiteY0" fmla="*/ 0 h 1506855"/>
                <a:gd name="connsiteX1" fmla="*/ 2581274 w 2796540"/>
                <a:gd name="connsiteY1" fmla="*/ 1021080 h 1506855"/>
                <a:gd name="connsiteX2" fmla="*/ 2215514 w 2796540"/>
                <a:gd name="connsiteY2" fmla="*/ 1506855 h 1506855"/>
                <a:gd name="connsiteX3" fmla="*/ 0 w 2796540"/>
                <a:gd name="connsiteY3" fmla="*/ 1278255 h 1506855"/>
                <a:gd name="connsiteX4" fmla="*/ 2796540 w 2796540"/>
                <a:gd name="connsiteY4" fmla="*/ 0 h 1506855"/>
                <a:gd name="connsiteX0" fmla="*/ 2796540 w 2796540"/>
                <a:gd name="connsiteY0" fmla="*/ 429231 h 1936086"/>
                <a:gd name="connsiteX1" fmla="*/ 2581274 w 2796540"/>
                <a:gd name="connsiteY1" fmla="*/ 1450311 h 1936086"/>
                <a:gd name="connsiteX2" fmla="*/ 2215514 w 2796540"/>
                <a:gd name="connsiteY2" fmla="*/ 1936086 h 1936086"/>
                <a:gd name="connsiteX3" fmla="*/ 0 w 2796540"/>
                <a:gd name="connsiteY3" fmla="*/ 1707486 h 1936086"/>
                <a:gd name="connsiteX4" fmla="*/ 2796540 w 2796540"/>
                <a:gd name="connsiteY4" fmla="*/ 429231 h 1936086"/>
                <a:gd name="connsiteX0" fmla="*/ 3081092 w 3081092"/>
                <a:gd name="connsiteY0" fmla="*/ 622531 h 2129386"/>
                <a:gd name="connsiteX1" fmla="*/ 2865826 w 3081092"/>
                <a:gd name="connsiteY1" fmla="*/ 1643611 h 2129386"/>
                <a:gd name="connsiteX2" fmla="*/ 2500066 w 3081092"/>
                <a:gd name="connsiteY2" fmla="*/ 2129386 h 2129386"/>
                <a:gd name="connsiteX3" fmla="*/ 284552 w 3081092"/>
                <a:gd name="connsiteY3" fmla="*/ 1900786 h 2129386"/>
                <a:gd name="connsiteX4" fmla="*/ 3081092 w 3081092"/>
                <a:gd name="connsiteY4" fmla="*/ 622531 h 2129386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284552 w 3081092"/>
                <a:gd name="connsiteY4" fmla="*/ 1900786 h 2285098"/>
                <a:gd name="connsiteX5" fmla="*/ 3081092 w 3081092"/>
                <a:gd name="connsiteY5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284552 w 3081092"/>
                <a:gd name="connsiteY5" fmla="*/ 1900786 h 2285098"/>
                <a:gd name="connsiteX6" fmla="*/ 3081092 w 3081092"/>
                <a:gd name="connsiteY6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760801 w 3081092"/>
                <a:gd name="connsiteY5" fmla="*/ 2154151 h 2285098"/>
                <a:gd name="connsiteX6" fmla="*/ 284552 w 3081092"/>
                <a:gd name="connsiteY6" fmla="*/ 1900786 h 2285098"/>
                <a:gd name="connsiteX7" fmla="*/ 3081092 w 3081092"/>
                <a:gd name="connsiteY7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760801 w 3081092"/>
                <a:gd name="connsiteY5" fmla="*/ 2154151 h 2285098"/>
                <a:gd name="connsiteX6" fmla="*/ 284552 w 3081092"/>
                <a:gd name="connsiteY6" fmla="*/ 1900786 h 2285098"/>
                <a:gd name="connsiteX7" fmla="*/ 3081092 w 3081092"/>
                <a:gd name="connsiteY7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760801 w 3081092"/>
                <a:gd name="connsiteY5" fmla="*/ 2154151 h 2285098"/>
                <a:gd name="connsiteX6" fmla="*/ 284552 w 3081092"/>
                <a:gd name="connsiteY6" fmla="*/ 1900786 h 2285098"/>
                <a:gd name="connsiteX7" fmla="*/ 3081092 w 3081092"/>
                <a:gd name="connsiteY7" fmla="*/ 622531 h 2285098"/>
                <a:gd name="connsiteX0" fmla="*/ 3081092 w 3081092"/>
                <a:gd name="connsiteY0" fmla="*/ 622531 h 2328796"/>
                <a:gd name="connsiteX1" fmla="*/ 2865826 w 3081092"/>
                <a:gd name="connsiteY1" fmla="*/ 1643611 h 2328796"/>
                <a:gd name="connsiteX2" fmla="*/ 2500066 w 3081092"/>
                <a:gd name="connsiteY2" fmla="*/ 2129386 h 2328796"/>
                <a:gd name="connsiteX3" fmla="*/ 1957141 w 3081092"/>
                <a:gd name="connsiteY3" fmla="*/ 2283691 h 2328796"/>
                <a:gd name="connsiteX4" fmla="*/ 1317061 w 3081092"/>
                <a:gd name="connsiteY4" fmla="*/ 2260831 h 2328796"/>
                <a:gd name="connsiteX5" fmla="*/ 760801 w 3081092"/>
                <a:gd name="connsiteY5" fmla="*/ 2154151 h 2328796"/>
                <a:gd name="connsiteX6" fmla="*/ 284552 w 3081092"/>
                <a:gd name="connsiteY6" fmla="*/ 1900786 h 2328796"/>
                <a:gd name="connsiteX7" fmla="*/ 3081092 w 3081092"/>
                <a:gd name="connsiteY7" fmla="*/ 622531 h 2328796"/>
                <a:gd name="connsiteX0" fmla="*/ 3081092 w 3081092"/>
                <a:gd name="connsiteY0" fmla="*/ 622531 h 2382015"/>
                <a:gd name="connsiteX1" fmla="*/ 2865826 w 3081092"/>
                <a:gd name="connsiteY1" fmla="*/ 1643611 h 2382015"/>
                <a:gd name="connsiteX2" fmla="*/ 2500066 w 3081092"/>
                <a:gd name="connsiteY2" fmla="*/ 2129386 h 2382015"/>
                <a:gd name="connsiteX3" fmla="*/ 1957141 w 3081092"/>
                <a:gd name="connsiteY3" fmla="*/ 2283691 h 2382015"/>
                <a:gd name="connsiteX4" fmla="*/ 1317061 w 3081092"/>
                <a:gd name="connsiteY4" fmla="*/ 2260831 h 2382015"/>
                <a:gd name="connsiteX5" fmla="*/ 760801 w 3081092"/>
                <a:gd name="connsiteY5" fmla="*/ 2154151 h 2382015"/>
                <a:gd name="connsiteX6" fmla="*/ 284552 w 3081092"/>
                <a:gd name="connsiteY6" fmla="*/ 1900786 h 2382015"/>
                <a:gd name="connsiteX7" fmla="*/ 3081092 w 3081092"/>
                <a:gd name="connsiteY7" fmla="*/ 622531 h 2382015"/>
                <a:gd name="connsiteX0" fmla="*/ 3081092 w 3081092"/>
                <a:gd name="connsiteY0" fmla="*/ 622531 h 2364689"/>
                <a:gd name="connsiteX1" fmla="*/ 2865826 w 3081092"/>
                <a:gd name="connsiteY1" fmla="*/ 1643611 h 2364689"/>
                <a:gd name="connsiteX2" fmla="*/ 2500066 w 3081092"/>
                <a:gd name="connsiteY2" fmla="*/ 2129386 h 2364689"/>
                <a:gd name="connsiteX3" fmla="*/ 1957141 w 3081092"/>
                <a:gd name="connsiteY3" fmla="*/ 2283691 h 2364689"/>
                <a:gd name="connsiteX4" fmla="*/ 1317061 w 3081092"/>
                <a:gd name="connsiteY4" fmla="*/ 2260831 h 2364689"/>
                <a:gd name="connsiteX5" fmla="*/ 760801 w 3081092"/>
                <a:gd name="connsiteY5" fmla="*/ 2154151 h 2364689"/>
                <a:gd name="connsiteX6" fmla="*/ 284552 w 3081092"/>
                <a:gd name="connsiteY6" fmla="*/ 1900786 h 2364689"/>
                <a:gd name="connsiteX7" fmla="*/ 3081092 w 3081092"/>
                <a:gd name="connsiteY7" fmla="*/ 622531 h 2364689"/>
                <a:gd name="connsiteX0" fmla="*/ 3081092 w 3081092"/>
                <a:gd name="connsiteY0" fmla="*/ 622531 h 2397281"/>
                <a:gd name="connsiteX1" fmla="*/ 2865826 w 3081092"/>
                <a:gd name="connsiteY1" fmla="*/ 1643611 h 2397281"/>
                <a:gd name="connsiteX2" fmla="*/ 2500066 w 3081092"/>
                <a:gd name="connsiteY2" fmla="*/ 2129386 h 2397281"/>
                <a:gd name="connsiteX3" fmla="*/ 1957141 w 3081092"/>
                <a:gd name="connsiteY3" fmla="*/ 2283691 h 2397281"/>
                <a:gd name="connsiteX4" fmla="*/ 1317061 w 3081092"/>
                <a:gd name="connsiteY4" fmla="*/ 2260831 h 2397281"/>
                <a:gd name="connsiteX5" fmla="*/ 760801 w 3081092"/>
                <a:gd name="connsiteY5" fmla="*/ 2154151 h 2397281"/>
                <a:gd name="connsiteX6" fmla="*/ 284552 w 3081092"/>
                <a:gd name="connsiteY6" fmla="*/ 1900786 h 2397281"/>
                <a:gd name="connsiteX7" fmla="*/ 3081092 w 3081092"/>
                <a:gd name="connsiteY7" fmla="*/ 622531 h 2397281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1293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1293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317733"/>
                <a:gd name="connsiteY0" fmla="*/ 622531 h 2431276"/>
                <a:gd name="connsiteX1" fmla="*/ 3313501 w 3317733"/>
                <a:gd name="connsiteY1" fmla="*/ 1483590 h 2431276"/>
                <a:gd name="connsiteX2" fmla="*/ 2865826 w 3317733"/>
                <a:gd name="connsiteY2" fmla="*/ 1643611 h 2431276"/>
                <a:gd name="connsiteX3" fmla="*/ 2500066 w 3317733"/>
                <a:gd name="connsiteY3" fmla="*/ 2091286 h 2431276"/>
                <a:gd name="connsiteX4" fmla="*/ 1957141 w 3317733"/>
                <a:gd name="connsiteY4" fmla="*/ 2283691 h 2431276"/>
                <a:gd name="connsiteX5" fmla="*/ 1317061 w 3317733"/>
                <a:gd name="connsiteY5" fmla="*/ 2260831 h 2431276"/>
                <a:gd name="connsiteX6" fmla="*/ 760801 w 3317733"/>
                <a:gd name="connsiteY6" fmla="*/ 2154151 h 2431276"/>
                <a:gd name="connsiteX7" fmla="*/ 284552 w 3317733"/>
                <a:gd name="connsiteY7" fmla="*/ 1900786 h 2431276"/>
                <a:gd name="connsiteX8" fmla="*/ 3081092 w 3317733"/>
                <a:gd name="connsiteY8" fmla="*/ 622531 h 2431276"/>
                <a:gd name="connsiteX0" fmla="*/ 3081092 w 3599458"/>
                <a:gd name="connsiteY0" fmla="*/ 622531 h 2431276"/>
                <a:gd name="connsiteX1" fmla="*/ 3595441 w 3599458"/>
                <a:gd name="connsiteY1" fmla="*/ 1209270 h 2431276"/>
                <a:gd name="connsiteX2" fmla="*/ 3313501 w 3599458"/>
                <a:gd name="connsiteY2" fmla="*/ 1483590 h 2431276"/>
                <a:gd name="connsiteX3" fmla="*/ 2865826 w 3599458"/>
                <a:gd name="connsiteY3" fmla="*/ 1643611 h 2431276"/>
                <a:gd name="connsiteX4" fmla="*/ 2500066 w 3599458"/>
                <a:gd name="connsiteY4" fmla="*/ 2091286 h 2431276"/>
                <a:gd name="connsiteX5" fmla="*/ 1957141 w 3599458"/>
                <a:gd name="connsiteY5" fmla="*/ 2283691 h 2431276"/>
                <a:gd name="connsiteX6" fmla="*/ 1317061 w 3599458"/>
                <a:gd name="connsiteY6" fmla="*/ 2260831 h 2431276"/>
                <a:gd name="connsiteX7" fmla="*/ 760801 w 3599458"/>
                <a:gd name="connsiteY7" fmla="*/ 2154151 h 2431276"/>
                <a:gd name="connsiteX8" fmla="*/ 284552 w 3599458"/>
                <a:gd name="connsiteY8" fmla="*/ 1900786 h 2431276"/>
                <a:gd name="connsiteX9" fmla="*/ 3081092 w 3599458"/>
                <a:gd name="connsiteY9" fmla="*/ 622531 h 2431276"/>
                <a:gd name="connsiteX0" fmla="*/ 3081092 w 3797284"/>
                <a:gd name="connsiteY0" fmla="*/ 622531 h 2431276"/>
                <a:gd name="connsiteX1" fmla="*/ 3778320 w 3797284"/>
                <a:gd name="connsiteY1" fmla="*/ 873990 h 2431276"/>
                <a:gd name="connsiteX2" fmla="*/ 3595441 w 3797284"/>
                <a:gd name="connsiteY2" fmla="*/ 1209270 h 2431276"/>
                <a:gd name="connsiteX3" fmla="*/ 3313501 w 3797284"/>
                <a:gd name="connsiteY3" fmla="*/ 1483590 h 2431276"/>
                <a:gd name="connsiteX4" fmla="*/ 2865826 w 3797284"/>
                <a:gd name="connsiteY4" fmla="*/ 1643611 h 2431276"/>
                <a:gd name="connsiteX5" fmla="*/ 2500066 w 3797284"/>
                <a:gd name="connsiteY5" fmla="*/ 2091286 h 2431276"/>
                <a:gd name="connsiteX6" fmla="*/ 1957141 w 3797284"/>
                <a:gd name="connsiteY6" fmla="*/ 2283691 h 2431276"/>
                <a:gd name="connsiteX7" fmla="*/ 1317061 w 3797284"/>
                <a:gd name="connsiteY7" fmla="*/ 2260831 h 2431276"/>
                <a:gd name="connsiteX8" fmla="*/ 760801 w 3797284"/>
                <a:gd name="connsiteY8" fmla="*/ 2154151 h 2431276"/>
                <a:gd name="connsiteX9" fmla="*/ 284552 w 3797284"/>
                <a:gd name="connsiteY9" fmla="*/ 1900786 h 2431276"/>
                <a:gd name="connsiteX10" fmla="*/ 3081092 w 3797284"/>
                <a:gd name="connsiteY10" fmla="*/ 622531 h 2431276"/>
                <a:gd name="connsiteX0" fmla="*/ 3081092 w 3860809"/>
                <a:gd name="connsiteY0" fmla="*/ 622531 h 2431276"/>
                <a:gd name="connsiteX1" fmla="*/ 3816420 w 3860809"/>
                <a:gd name="connsiteY1" fmla="*/ 561570 h 2431276"/>
                <a:gd name="connsiteX2" fmla="*/ 3778320 w 3860809"/>
                <a:gd name="connsiteY2" fmla="*/ 873990 h 2431276"/>
                <a:gd name="connsiteX3" fmla="*/ 3595441 w 3860809"/>
                <a:gd name="connsiteY3" fmla="*/ 1209270 h 2431276"/>
                <a:gd name="connsiteX4" fmla="*/ 3313501 w 3860809"/>
                <a:gd name="connsiteY4" fmla="*/ 1483590 h 2431276"/>
                <a:gd name="connsiteX5" fmla="*/ 2865826 w 3860809"/>
                <a:gd name="connsiteY5" fmla="*/ 1643611 h 2431276"/>
                <a:gd name="connsiteX6" fmla="*/ 2500066 w 3860809"/>
                <a:gd name="connsiteY6" fmla="*/ 2091286 h 2431276"/>
                <a:gd name="connsiteX7" fmla="*/ 1957141 w 3860809"/>
                <a:gd name="connsiteY7" fmla="*/ 2283691 h 2431276"/>
                <a:gd name="connsiteX8" fmla="*/ 1317061 w 3860809"/>
                <a:gd name="connsiteY8" fmla="*/ 2260831 h 2431276"/>
                <a:gd name="connsiteX9" fmla="*/ 760801 w 3860809"/>
                <a:gd name="connsiteY9" fmla="*/ 2154151 h 2431276"/>
                <a:gd name="connsiteX10" fmla="*/ 284552 w 3860809"/>
                <a:gd name="connsiteY10" fmla="*/ 1900786 h 2431276"/>
                <a:gd name="connsiteX11" fmla="*/ 3081092 w 3860809"/>
                <a:gd name="connsiteY11" fmla="*/ 622531 h 2431276"/>
                <a:gd name="connsiteX0" fmla="*/ 3081092 w 3860809"/>
                <a:gd name="connsiteY0" fmla="*/ 622531 h 2431276"/>
                <a:gd name="connsiteX1" fmla="*/ 3816420 w 3860809"/>
                <a:gd name="connsiteY1" fmla="*/ 561570 h 2431276"/>
                <a:gd name="connsiteX2" fmla="*/ 3778320 w 3860809"/>
                <a:gd name="connsiteY2" fmla="*/ 873990 h 2431276"/>
                <a:gd name="connsiteX3" fmla="*/ 3595441 w 3860809"/>
                <a:gd name="connsiteY3" fmla="*/ 1209270 h 2431276"/>
                <a:gd name="connsiteX4" fmla="*/ 3313501 w 3860809"/>
                <a:gd name="connsiteY4" fmla="*/ 1483590 h 2431276"/>
                <a:gd name="connsiteX5" fmla="*/ 2865826 w 3860809"/>
                <a:gd name="connsiteY5" fmla="*/ 1643611 h 2431276"/>
                <a:gd name="connsiteX6" fmla="*/ 2500066 w 3860809"/>
                <a:gd name="connsiteY6" fmla="*/ 2091286 h 2431276"/>
                <a:gd name="connsiteX7" fmla="*/ 1957141 w 3860809"/>
                <a:gd name="connsiteY7" fmla="*/ 2283691 h 2431276"/>
                <a:gd name="connsiteX8" fmla="*/ 1317061 w 3860809"/>
                <a:gd name="connsiteY8" fmla="*/ 2260831 h 2431276"/>
                <a:gd name="connsiteX9" fmla="*/ 760801 w 3860809"/>
                <a:gd name="connsiteY9" fmla="*/ 2154151 h 2431276"/>
                <a:gd name="connsiteX10" fmla="*/ 284552 w 3860809"/>
                <a:gd name="connsiteY10" fmla="*/ 1900786 h 2431276"/>
                <a:gd name="connsiteX11" fmla="*/ 3081092 w 3860809"/>
                <a:gd name="connsiteY11" fmla="*/ 622531 h 2431276"/>
                <a:gd name="connsiteX0" fmla="*/ 2983776 w 3870173"/>
                <a:gd name="connsiteY0" fmla="*/ 622531 h 2431276"/>
                <a:gd name="connsiteX1" fmla="*/ 3825784 w 3870173"/>
                <a:gd name="connsiteY1" fmla="*/ 561570 h 2431276"/>
                <a:gd name="connsiteX2" fmla="*/ 3787684 w 3870173"/>
                <a:gd name="connsiteY2" fmla="*/ 873990 h 2431276"/>
                <a:gd name="connsiteX3" fmla="*/ 3604805 w 3870173"/>
                <a:gd name="connsiteY3" fmla="*/ 1209270 h 2431276"/>
                <a:gd name="connsiteX4" fmla="*/ 3322865 w 3870173"/>
                <a:gd name="connsiteY4" fmla="*/ 1483590 h 2431276"/>
                <a:gd name="connsiteX5" fmla="*/ 2875190 w 3870173"/>
                <a:gd name="connsiteY5" fmla="*/ 1643611 h 2431276"/>
                <a:gd name="connsiteX6" fmla="*/ 2509430 w 3870173"/>
                <a:gd name="connsiteY6" fmla="*/ 2091286 h 2431276"/>
                <a:gd name="connsiteX7" fmla="*/ 1966505 w 3870173"/>
                <a:gd name="connsiteY7" fmla="*/ 2283691 h 2431276"/>
                <a:gd name="connsiteX8" fmla="*/ 1326425 w 3870173"/>
                <a:gd name="connsiteY8" fmla="*/ 2260831 h 2431276"/>
                <a:gd name="connsiteX9" fmla="*/ 770165 w 3870173"/>
                <a:gd name="connsiteY9" fmla="*/ 2154151 h 2431276"/>
                <a:gd name="connsiteX10" fmla="*/ 293916 w 3870173"/>
                <a:gd name="connsiteY10" fmla="*/ 1900786 h 2431276"/>
                <a:gd name="connsiteX11" fmla="*/ 2983776 w 3870173"/>
                <a:gd name="connsiteY11" fmla="*/ 622531 h 2431276"/>
                <a:gd name="connsiteX0" fmla="*/ 2930519 w 3816916"/>
                <a:gd name="connsiteY0" fmla="*/ 581917 h 2390662"/>
                <a:gd name="connsiteX1" fmla="*/ 3772527 w 3816916"/>
                <a:gd name="connsiteY1" fmla="*/ 520956 h 2390662"/>
                <a:gd name="connsiteX2" fmla="*/ 3734427 w 3816916"/>
                <a:gd name="connsiteY2" fmla="*/ 833376 h 2390662"/>
                <a:gd name="connsiteX3" fmla="*/ 3551548 w 3816916"/>
                <a:gd name="connsiteY3" fmla="*/ 1168656 h 2390662"/>
                <a:gd name="connsiteX4" fmla="*/ 3269608 w 3816916"/>
                <a:gd name="connsiteY4" fmla="*/ 1442976 h 2390662"/>
                <a:gd name="connsiteX5" fmla="*/ 2821933 w 3816916"/>
                <a:gd name="connsiteY5" fmla="*/ 1602997 h 2390662"/>
                <a:gd name="connsiteX6" fmla="*/ 2456173 w 3816916"/>
                <a:gd name="connsiteY6" fmla="*/ 2050672 h 2390662"/>
                <a:gd name="connsiteX7" fmla="*/ 1913248 w 3816916"/>
                <a:gd name="connsiteY7" fmla="*/ 2243077 h 2390662"/>
                <a:gd name="connsiteX8" fmla="*/ 1273168 w 3816916"/>
                <a:gd name="connsiteY8" fmla="*/ 2220217 h 2390662"/>
                <a:gd name="connsiteX9" fmla="*/ 716908 w 3816916"/>
                <a:gd name="connsiteY9" fmla="*/ 2113537 h 2390662"/>
                <a:gd name="connsiteX10" fmla="*/ 240659 w 3816916"/>
                <a:gd name="connsiteY10" fmla="*/ 1860172 h 2390662"/>
                <a:gd name="connsiteX11" fmla="*/ 2930519 w 3816916"/>
                <a:gd name="connsiteY11" fmla="*/ 581917 h 2390662"/>
                <a:gd name="connsiteX0" fmla="*/ 2951959 w 3815496"/>
                <a:gd name="connsiteY0" fmla="*/ 572645 h 2419490"/>
                <a:gd name="connsiteX1" fmla="*/ 3771107 w 3815496"/>
                <a:gd name="connsiteY1" fmla="*/ 549784 h 2419490"/>
                <a:gd name="connsiteX2" fmla="*/ 3733007 w 3815496"/>
                <a:gd name="connsiteY2" fmla="*/ 862204 h 2419490"/>
                <a:gd name="connsiteX3" fmla="*/ 3550128 w 3815496"/>
                <a:gd name="connsiteY3" fmla="*/ 1197484 h 2419490"/>
                <a:gd name="connsiteX4" fmla="*/ 3268188 w 3815496"/>
                <a:gd name="connsiteY4" fmla="*/ 1471804 h 2419490"/>
                <a:gd name="connsiteX5" fmla="*/ 2820513 w 3815496"/>
                <a:gd name="connsiteY5" fmla="*/ 1631825 h 2419490"/>
                <a:gd name="connsiteX6" fmla="*/ 2454753 w 3815496"/>
                <a:gd name="connsiteY6" fmla="*/ 2079500 h 2419490"/>
                <a:gd name="connsiteX7" fmla="*/ 1911828 w 3815496"/>
                <a:gd name="connsiteY7" fmla="*/ 2271905 h 2419490"/>
                <a:gd name="connsiteX8" fmla="*/ 1271748 w 3815496"/>
                <a:gd name="connsiteY8" fmla="*/ 2249045 h 2419490"/>
                <a:gd name="connsiteX9" fmla="*/ 715488 w 3815496"/>
                <a:gd name="connsiteY9" fmla="*/ 2142365 h 2419490"/>
                <a:gd name="connsiteX10" fmla="*/ 239239 w 3815496"/>
                <a:gd name="connsiteY10" fmla="*/ 1889000 h 2419490"/>
                <a:gd name="connsiteX11" fmla="*/ 2951959 w 3815496"/>
                <a:gd name="connsiteY11" fmla="*/ 572645 h 2419490"/>
                <a:gd name="connsiteX0" fmla="*/ 3018580 w 3882117"/>
                <a:gd name="connsiteY0" fmla="*/ 629754 h 2476599"/>
                <a:gd name="connsiteX1" fmla="*/ 3837728 w 3882117"/>
                <a:gd name="connsiteY1" fmla="*/ 606893 h 2476599"/>
                <a:gd name="connsiteX2" fmla="*/ 3799628 w 3882117"/>
                <a:gd name="connsiteY2" fmla="*/ 919313 h 2476599"/>
                <a:gd name="connsiteX3" fmla="*/ 3616749 w 3882117"/>
                <a:gd name="connsiteY3" fmla="*/ 1254593 h 2476599"/>
                <a:gd name="connsiteX4" fmla="*/ 3334809 w 3882117"/>
                <a:gd name="connsiteY4" fmla="*/ 1528913 h 2476599"/>
                <a:gd name="connsiteX5" fmla="*/ 2887134 w 3882117"/>
                <a:gd name="connsiteY5" fmla="*/ 1688934 h 2476599"/>
                <a:gd name="connsiteX6" fmla="*/ 2521374 w 3882117"/>
                <a:gd name="connsiteY6" fmla="*/ 2136609 h 2476599"/>
                <a:gd name="connsiteX7" fmla="*/ 1978449 w 3882117"/>
                <a:gd name="connsiteY7" fmla="*/ 2329014 h 2476599"/>
                <a:gd name="connsiteX8" fmla="*/ 1338369 w 3882117"/>
                <a:gd name="connsiteY8" fmla="*/ 2306154 h 2476599"/>
                <a:gd name="connsiteX9" fmla="*/ 782109 w 3882117"/>
                <a:gd name="connsiteY9" fmla="*/ 2199474 h 2476599"/>
                <a:gd name="connsiteX10" fmla="*/ 305860 w 3882117"/>
                <a:gd name="connsiteY10" fmla="*/ 1946109 h 2476599"/>
                <a:gd name="connsiteX11" fmla="*/ 3018580 w 3882117"/>
                <a:gd name="connsiteY11" fmla="*/ 629754 h 2476599"/>
                <a:gd name="connsiteX0" fmla="*/ 3018580 w 3882117"/>
                <a:gd name="connsiteY0" fmla="*/ 629754 h 2476599"/>
                <a:gd name="connsiteX1" fmla="*/ 3837728 w 3882117"/>
                <a:gd name="connsiteY1" fmla="*/ 606893 h 2476599"/>
                <a:gd name="connsiteX2" fmla="*/ 3799628 w 3882117"/>
                <a:gd name="connsiteY2" fmla="*/ 919313 h 2476599"/>
                <a:gd name="connsiteX3" fmla="*/ 3616749 w 3882117"/>
                <a:gd name="connsiteY3" fmla="*/ 1254593 h 2476599"/>
                <a:gd name="connsiteX4" fmla="*/ 3334809 w 3882117"/>
                <a:gd name="connsiteY4" fmla="*/ 1528913 h 2476599"/>
                <a:gd name="connsiteX5" fmla="*/ 2887134 w 3882117"/>
                <a:gd name="connsiteY5" fmla="*/ 1688934 h 2476599"/>
                <a:gd name="connsiteX6" fmla="*/ 2521374 w 3882117"/>
                <a:gd name="connsiteY6" fmla="*/ 2136609 h 2476599"/>
                <a:gd name="connsiteX7" fmla="*/ 1978449 w 3882117"/>
                <a:gd name="connsiteY7" fmla="*/ 2329014 h 2476599"/>
                <a:gd name="connsiteX8" fmla="*/ 1338369 w 3882117"/>
                <a:gd name="connsiteY8" fmla="*/ 2306154 h 2476599"/>
                <a:gd name="connsiteX9" fmla="*/ 782109 w 3882117"/>
                <a:gd name="connsiteY9" fmla="*/ 2199474 h 2476599"/>
                <a:gd name="connsiteX10" fmla="*/ 305860 w 3882117"/>
                <a:gd name="connsiteY10" fmla="*/ 1946109 h 2476599"/>
                <a:gd name="connsiteX11" fmla="*/ 3018580 w 3882117"/>
                <a:gd name="connsiteY11" fmla="*/ 629754 h 2476599"/>
                <a:gd name="connsiteX0" fmla="*/ 3018580 w 4051224"/>
                <a:gd name="connsiteY0" fmla="*/ 629754 h 2476599"/>
                <a:gd name="connsiteX1" fmla="*/ 3837728 w 4051224"/>
                <a:gd name="connsiteY1" fmla="*/ 606893 h 2476599"/>
                <a:gd name="connsiteX2" fmla="*/ 3799628 w 4051224"/>
                <a:gd name="connsiteY2" fmla="*/ 919313 h 2476599"/>
                <a:gd name="connsiteX3" fmla="*/ 3616749 w 4051224"/>
                <a:gd name="connsiteY3" fmla="*/ 1254593 h 2476599"/>
                <a:gd name="connsiteX4" fmla="*/ 3334809 w 4051224"/>
                <a:gd name="connsiteY4" fmla="*/ 1528913 h 2476599"/>
                <a:gd name="connsiteX5" fmla="*/ 2887134 w 4051224"/>
                <a:gd name="connsiteY5" fmla="*/ 1688934 h 2476599"/>
                <a:gd name="connsiteX6" fmla="*/ 2521374 w 4051224"/>
                <a:gd name="connsiteY6" fmla="*/ 2136609 h 2476599"/>
                <a:gd name="connsiteX7" fmla="*/ 1978449 w 4051224"/>
                <a:gd name="connsiteY7" fmla="*/ 2329014 h 2476599"/>
                <a:gd name="connsiteX8" fmla="*/ 1338369 w 4051224"/>
                <a:gd name="connsiteY8" fmla="*/ 2306154 h 2476599"/>
                <a:gd name="connsiteX9" fmla="*/ 782109 w 4051224"/>
                <a:gd name="connsiteY9" fmla="*/ 2199474 h 2476599"/>
                <a:gd name="connsiteX10" fmla="*/ 305860 w 4051224"/>
                <a:gd name="connsiteY10" fmla="*/ 1946109 h 2476599"/>
                <a:gd name="connsiteX11" fmla="*/ 3018580 w 4051224"/>
                <a:gd name="connsiteY11" fmla="*/ 629754 h 2476599"/>
                <a:gd name="connsiteX0" fmla="*/ 3018580 w 4051224"/>
                <a:gd name="connsiteY0" fmla="*/ 629754 h 2476599"/>
                <a:gd name="connsiteX1" fmla="*/ 3837728 w 4051224"/>
                <a:gd name="connsiteY1" fmla="*/ 606893 h 2476599"/>
                <a:gd name="connsiteX2" fmla="*/ 3799628 w 4051224"/>
                <a:gd name="connsiteY2" fmla="*/ 919313 h 2476599"/>
                <a:gd name="connsiteX3" fmla="*/ 3616749 w 4051224"/>
                <a:gd name="connsiteY3" fmla="*/ 1254593 h 2476599"/>
                <a:gd name="connsiteX4" fmla="*/ 3334809 w 4051224"/>
                <a:gd name="connsiteY4" fmla="*/ 1528913 h 2476599"/>
                <a:gd name="connsiteX5" fmla="*/ 2887134 w 4051224"/>
                <a:gd name="connsiteY5" fmla="*/ 1688934 h 2476599"/>
                <a:gd name="connsiteX6" fmla="*/ 2521374 w 4051224"/>
                <a:gd name="connsiteY6" fmla="*/ 2136609 h 2476599"/>
                <a:gd name="connsiteX7" fmla="*/ 1978449 w 4051224"/>
                <a:gd name="connsiteY7" fmla="*/ 2329014 h 2476599"/>
                <a:gd name="connsiteX8" fmla="*/ 1338369 w 4051224"/>
                <a:gd name="connsiteY8" fmla="*/ 2306154 h 2476599"/>
                <a:gd name="connsiteX9" fmla="*/ 782109 w 4051224"/>
                <a:gd name="connsiteY9" fmla="*/ 2199474 h 2476599"/>
                <a:gd name="connsiteX10" fmla="*/ 305860 w 4051224"/>
                <a:gd name="connsiteY10" fmla="*/ 1946109 h 2476599"/>
                <a:gd name="connsiteX11" fmla="*/ 3018580 w 4051224"/>
                <a:gd name="connsiteY11" fmla="*/ 629754 h 2476599"/>
                <a:gd name="connsiteX0" fmla="*/ 3018580 w 4082706"/>
                <a:gd name="connsiteY0" fmla="*/ 629754 h 2476599"/>
                <a:gd name="connsiteX1" fmla="*/ 3837728 w 4082706"/>
                <a:gd name="connsiteY1" fmla="*/ 606893 h 2476599"/>
                <a:gd name="connsiteX2" fmla="*/ 3799628 w 4082706"/>
                <a:gd name="connsiteY2" fmla="*/ 919313 h 2476599"/>
                <a:gd name="connsiteX3" fmla="*/ 3616749 w 4082706"/>
                <a:gd name="connsiteY3" fmla="*/ 1254593 h 2476599"/>
                <a:gd name="connsiteX4" fmla="*/ 3334809 w 4082706"/>
                <a:gd name="connsiteY4" fmla="*/ 1528913 h 2476599"/>
                <a:gd name="connsiteX5" fmla="*/ 2887134 w 4082706"/>
                <a:gd name="connsiteY5" fmla="*/ 1688934 h 2476599"/>
                <a:gd name="connsiteX6" fmla="*/ 2521374 w 4082706"/>
                <a:gd name="connsiteY6" fmla="*/ 2136609 h 2476599"/>
                <a:gd name="connsiteX7" fmla="*/ 1978449 w 4082706"/>
                <a:gd name="connsiteY7" fmla="*/ 2329014 h 2476599"/>
                <a:gd name="connsiteX8" fmla="*/ 1338369 w 4082706"/>
                <a:gd name="connsiteY8" fmla="*/ 2306154 h 2476599"/>
                <a:gd name="connsiteX9" fmla="*/ 782109 w 4082706"/>
                <a:gd name="connsiteY9" fmla="*/ 2199474 h 2476599"/>
                <a:gd name="connsiteX10" fmla="*/ 305860 w 4082706"/>
                <a:gd name="connsiteY10" fmla="*/ 1946109 h 2476599"/>
                <a:gd name="connsiteX11" fmla="*/ 3018580 w 4082706"/>
                <a:gd name="connsiteY11" fmla="*/ 629754 h 2476599"/>
                <a:gd name="connsiteX0" fmla="*/ 3018580 w 4082706"/>
                <a:gd name="connsiteY0" fmla="*/ 629754 h 2476599"/>
                <a:gd name="connsiteX1" fmla="*/ 3837728 w 4082706"/>
                <a:gd name="connsiteY1" fmla="*/ 606893 h 2476599"/>
                <a:gd name="connsiteX2" fmla="*/ 3799628 w 4082706"/>
                <a:gd name="connsiteY2" fmla="*/ 919313 h 2476599"/>
                <a:gd name="connsiteX3" fmla="*/ 3616749 w 4082706"/>
                <a:gd name="connsiteY3" fmla="*/ 1254593 h 2476599"/>
                <a:gd name="connsiteX4" fmla="*/ 3334809 w 4082706"/>
                <a:gd name="connsiteY4" fmla="*/ 1528913 h 2476599"/>
                <a:gd name="connsiteX5" fmla="*/ 2887134 w 4082706"/>
                <a:gd name="connsiteY5" fmla="*/ 1688934 h 2476599"/>
                <a:gd name="connsiteX6" fmla="*/ 2521374 w 4082706"/>
                <a:gd name="connsiteY6" fmla="*/ 2136609 h 2476599"/>
                <a:gd name="connsiteX7" fmla="*/ 1978449 w 4082706"/>
                <a:gd name="connsiteY7" fmla="*/ 2329014 h 2476599"/>
                <a:gd name="connsiteX8" fmla="*/ 1338369 w 4082706"/>
                <a:gd name="connsiteY8" fmla="*/ 2306154 h 2476599"/>
                <a:gd name="connsiteX9" fmla="*/ 782109 w 4082706"/>
                <a:gd name="connsiteY9" fmla="*/ 2199474 h 2476599"/>
                <a:gd name="connsiteX10" fmla="*/ 305860 w 4082706"/>
                <a:gd name="connsiteY10" fmla="*/ 1946109 h 2476599"/>
                <a:gd name="connsiteX11" fmla="*/ 3018580 w 4082706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73568" h="2476599">
                  <a:moveTo>
                    <a:pt x="3018580" y="629754"/>
                  </a:moveTo>
                  <a:cubicBezTo>
                    <a:pt x="3797725" y="31901"/>
                    <a:pt x="4384463" y="100163"/>
                    <a:pt x="3837728" y="606893"/>
                  </a:cubicBezTo>
                  <a:cubicBezTo>
                    <a:pt x="4327313" y="686903"/>
                    <a:pt x="3927898" y="939633"/>
                    <a:pt x="3769148" y="942173"/>
                  </a:cubicBezTo>
                  <a:cubicBezTo>
                    <a:pt x="4326678" y="1066633"/>
                    <a:pt x="3738669" y="1297773"/>
                    <a:pt x="3616749" y="1254593"/>
                  </a:cubicBezTo>
                  <a:cubicBezTo>
                    <a:pt x="3921549" y="1478113"/>
                    <a:pt x="3509751" y="1647023"/>
                    <a:pt x="3334809" y="1528913"/>
                  </a:cubicBezTo>
                  <a:cubicBezTo>
                    <a:pt x="3589444" y="1826093"/>
                    <a:pt x="3028739" y="1871814"/>
                    <a:pt x="2887134" y="1688934"/>
                  </a:cubicBezTo>
                  <a:cubicBezTo>
                    <a:pt x="2894754" y="1792439"/>
                    <a:pt x="2887134" y="2155024"/>
                    <a:pt x="2521374" y="2136609"/>
                  </a:cubicBezTo>
                  <a:cubicBezTo>
                    <a:pt x="2464859" y="2276944"/>
                    <a:pt x="2339764" y="2569679"/>
                    <a:pt x="1978449" y="2329014"/>
                  </a:cubicBezTo>
                  <a:cubicBezTo>
                    <a:pt x="1826049" y="2412834"/>
                    <a:pt x="1582209" y="2626194"/>
                    <a:pt x="1338369" y="2306154"/>
                  </a:cubicBezTo>
                  <a:cubicBezTo>
                    <a:pt x="1180889" y="2415374"/>
                    <a:pt x="901489" y="2509354"/>
                    <a:pt x="782109" y="2199474"/>
                  </a:cubicBezTo>
                  <a:cubicBezTo>
                    <a:pt x="455719" y="2305519"/>
                    <a:pt x="373170" y="2122004"/>
                    <a:pt x="305860" y="1946109"/>
                  </a:cubicBezTo>
                  <a:cubicBezTo>
                    <a:pt x="-994620" y="79844"/>
                    <a:pt x="2223560" y="-620561"/>
                    <a:pt x="3018580" y="629754"/>
                  </a:cubicBezTo>
                  <a:close/>
                </a:path>
              </a:pathLst>
            </a:custGeom>
            <a:solidFill>
              <a:srgbClr val="5737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581C4CB-184B-4162-E89D-2A68768554E3}"/>
                </a:ext>
              </a:extLst>
            </p:cNvPr>
            <p:cNvSpPr/>
            <p:nvPr/>
          </p:nvSpPr>
          <p:spPr>
            <a:xfrm>
              <a:off x="5753100" y="3162299"/>
              <a:ext cx="1753987" cy="1284749"/>
            </a:xfrm>
            <a:custGeom>
              <a:avLst/>
              <a:gdLst>
                <a:gd name="connsiteX0" fmla="*/ 0 w 342900"/>
                <a:gd name="connsiteY0" fmla="*/ 0 h 266700"/>
                <a:gd name="connsiteX1" fmla="*/ 342900 w 342900"/>
                <a:gd name="connsiteY1" fmla="*/ 0 h 266700"/>
                <a:gd name="connsiteX2" fmla="*/ 342900 w 342900"/>
                <a:gd name="connsiteY2" fmla="*/ 266700 h 266700"/>
                <a:gd name="connsiteX3" fmla="*/ 0 w 342900"/>
                <a:gd name="connsiteY3" fmla="*/ 266700 h 266700"/>
                <a:gd name="connsiteX4" fmla="*/ 0 w 342900"/>
                <a:gd name="connsiteY4" fmla="*/ 0 h 266700"/>
                <a:gd name="connsiteX0" fmla="*/ 0 w 830580"/>
                <a:gd name="connsiteY0" fmla="*/ 0 h 1173480"/>
                <a:gd name="connsiteX1" fmla="*/ 342900 w 830580"/>
                <a:gd name="connsiteY1" fmla="*/ 0 h 1173480"/>
                <a:gd name="connsiteX2" fmla="*/ 830580 w 830580"/>
                <a:gd name="connsiteY2" fmla="*/ 1173480 h 1173480"/>
                <a:gd name="connsiteX3" fmla="*/ 0 w 830580"/>
                <a:gd name="connsiteY3" fmla="*/ 266700 h 1173480"/>
                <a:gd name="connsiteX4" fmla="*/ 0 w 830580"/>
                <a:gd name="connsiteY4" fmla="*/ 0 h 1173480"/>
                <a:gd name="connsiteX0" fmla="*/ 0 w 1249680"/>
                <a:gd name="connsiteY0" fmla="*/ 0 h 1173480"/>
                <a:gd name="connsiteX1" fmla="*/ 342900 w 1249680"/>
                <a:gd name="connsiteY1" fmla="*/ 0 h 1173480"/>
                <a:gd name="connsiteX2" fmla="*/ 1249680 w 1249680"/>
                <a:gd name="connsiteY2" fmla="*/ 1028700 h 1173480"/>
                <a:gd name="connsiteX3" fmla="*/ 830580 w 1249680"/>
                <a:gd name="connsiteY3" fmla="*/ 1173480 h 1173480"/>
                <a:gd name="connsiteX4" fmla="*/ 0 w 1249680"/>
                <a:gd name="connsiteY4" fmla="*/ 266700 h 1173480"/>
                <a:gd name="connsiteX5" fmla="*/ 0 w 1249680"/>
                <a:gd name="connsiteY5" fmla="*/ 0 h 1173480"/>
                <a:gd name="connsiteX0" fmla="*/ 0 w 1593591"/>
                <a:gd name="connsiteY0" fmla="*/ 0 h 1173480"/>
                <a:gd name="connsiteX1" fmla="*/ 342900 w 1593591"/>
                <a:gd name="connsiteY1" fmla="*/ 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0 w 1593591"/>
                <a:gd name="connsiteY5" fmla="*/ 266700 h 1173480"/>
                <a:gd name="connsiteX6" fmla="*/ 0 w 1593591"/>
                <a:gd name="connsiteY6" fmla="*/ 0 h 1173480"/>
                <a:gd name="connsiteX0" fmla="*/ 0 w 1593591"/>
                <a:gd name="connsiteY0" fmla="*/ 0 h 1173480"/>
                <a:gd name="connsiteX1" fmla="*/ 266700 w 1593591"/>
                <a:gd name="connsiteY1" fmla="*/ 3048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0 w 1593591"/>
                <a:gd name="connsiteY5" fmla="*/ 266700 h 1173480"/>
                <a:gd name="connsiteX6" fmla="*/ 0 w 1593591"/>
                <a:gd name="connsiteY6" fmla="*/ 0 h 1173480"/>
                <a:gd name="connsiteX0" fmla="*/ 0 w 1593591"/>
                <a:gd name="connsiteY0" fmla="*/ 0 h 1173480"/>
                <a:gd name="connsiteX1" fmla="*/ 266700 w 1593591"/>
                <a:gd name="connsiteY1" fmla="*/ 3048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53340 w 1593591"/>
                <a:gd name="connsiteY5" fmla="*/ 213360 h 1173480"/>
                <a:gd name="connsiteX6" fmla="*/ 0 w 1593591"/>
                <a:gd name="connsiteY6" fmla="*/ 0 h 1173480"/>
                <a:gd name="connsiteX0" fmla="*/ 0 w 1593591"/>
                <a:gd name="connsiteY0" fmla="*/ 0 h 1173480"/>
                <a:gd name="connsiteX1" fmla="*/ 266700 w 1593591"/>
                <a:gd name="connsiteY1" fmla="*/ 3048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53340 w 1593591"/>
                <a:gd name="connsiteY5" fmla="*/ 213360 h 1173480"/>
                <a:gd name="connsiteX6" fmla="*/ 0 w 1593591"/>
                <a:gd name="connsiteY6" fmla="*/ 0 h 1173480"/>
                <a:gd name="connsiteX0" fmla="*/ 0 w 1593591"/>
                <a:gd name="connsiteY0" fmla="*/ 0 h 1249276"/>
                <a:gd name="connsiteX1" fmla="*/ 266700 w 1593591"/>
                <a:gd name="connsiteY1" fmla="*/ 30480 h 1249276"/>
                <a:gd name="connsiteX2" fmla="*/ 1562100 w 1593591"/>
                <a:gd name="connsiteY2" fmla="*/ 784860 h 1249276"/>
                <a:gd name="connsiteX3" fmla="*/ 1249680 w 1593591"/>
                <a:gd name="connsiteY3" fmla="*/ 1028700 h 1249276"/>
                <a:gd name="connsiteX4" fmla="*/ 830580 w 1593591"/>
                <a:gd name="connsiteY4" fmla="*/ 1173480 h 1249276"/>
                <a:gd name="connsiteX5" fmla="*/ 53340 w 1593591"/>
                <a:gd name="connsiteY5" fmla="*/ 213360 h 1249276"/>
                <a:gd name="connsiteX6" fmla="*/ 0 w 1593591"/>
                <a:gd name="connsiteY6" fmla="*/ 0 h 1249276"/>
                <a:gd name="connsiteX0" fmla="*/ 0 w 1593591"/>
                <a:gd name="connsiteY0" fmla="*/ 0 h 1235553"/>
                <a:gd name="connsiteX1" fmla="*/ 266700 w 1593591"/>
                <a:gd name="connsiteY1" fmla="*/ 30480 h 1235553"/>
                <a:gd name="connsiteX2" fmla="*/ 1562100 w 1593591"/>
                <a:gd name="connsiteY2" fmla="*/ 784860 h 1235553"/>
                <a:gd name="connsiteX3" fmla="*/ 1249680 w 1593591"/>
                <a:gd name="connsiteY3" fmla="*/ 1028700 h 1235553"/>
                <a:gd name="connsiteX4" fmla="*/ 792480 w 1593591"/>
                <a:gd name="connsiteY4" fmla="*/ 1158240 h 1235553"/>
                <a:gd name="connsiteX5" fmla="*/ 53340 w 1593591"/>
                <a:gd name="connsiteY5" fmla="*/ 213360 h 1235553"/>
                <a:gd name="connsiteX6" fmla="*/ 0 w 1593591"/>
                <a:gd name="connsiteY6" fmla="*/ 0 h 1235553"/>
                <a:gd name="connsiteX0" fmla="*/ 0 w 1593591"/>
                <a:gd name="connsiteY0" fmla="*/ 0 h 1268261"/>
                <a:gd name="connsiteX1" fmla="*/ 266700 w 1593591"/>
                <a:gd name="connsiteY1" fmla="*/ 30480 h 1268261"/>
                <a:gd name="connsiteX2" fmla="*/ 1562100 w 1593591"/>
                <a:gd name="connsiteY2" fmla="*/ 784860 h 1268261"/>
                <a:gd name="connsiteX3" fmla="*/ 1249680 w 1593591"/>
                <a:gd name="connsiteY3" fmla="*/ 1028700 h 1268261"/>
                <a:gd name="connsiteX4" fmla="*/ 792480 w 1593591"/>
                <a:gd name="connsiteY4" fmla="*/ 1158240 h 1268261"/>
                <a:gd name="connsiteX5" fmla="*/ 53340 w 1593591"/>
                <a:gd name="connsiteY5" fmla="*/ 213360 h 1268261"/>
                <a:gd name="connsiteX6" fmla="*/ 0 w 1593591"/>
                <a:gd name="connsiteY6" fmla="*/ 0 h 1268261"/>
                <a:gd name="connsiteX0" fmla="*/ 0 w 1593591"/>
                <a:gd name="connsiteY0" fmla="*/ 0 h 1268261"/>
                <a:gd name="connsiteX1" fmla="*/ 266700 w 1593591"/>
                <a:gd name="connsiteY1" fmla="*/ 30480 h 1268261"/>
                <a:gd name="connsiteX2" fmla="*/ 1562100 w 1593591"/>
                <a:gd name="connsiteY2" fmla="*/ 784860 h 1268261"/>
                <a:gd name="connsiteX3" fmla="*/ 1249680 w 1593591"/>
                <a:gd name="connsiteY3" fmla="*/ 1028700 h 1268261"/>
                <a:gd name="connsiteX4" fmla="*/ 792480 w 1593591"/>
                <a:gd name="connsiteY4" fmla="*/ 1158240 h 1268261"/>
                <a:gd name="connsiteX5" fmla="*/ 53340 w 1593591"/>
                <a:gd name="connsiteY5" fmla="*/ 213360 h 1268261"/>
                <a:gd name="connsiteX6" fmla="*/ 0 w 1593591"/>
                <a:gd name="connsiteY6" fmla="*/ 0 h 1268261"/>
                <a:gd name="connsiteX0" fmla="*/ 0 w 1593591"/>
                <a:gd name="connsiteY0" fmla="*/ 0 h 1284749"/>
                <a:gd name="connsiteX1" fmla="*/ 266700 w 1593591"/>
                <a:gd name="connsiteY1" fmla="*/ 30480 h 1284749"/>
                <a:gd name="connsiteX2" fmla="*/ 1562100 w 1593591"/>
                <a:gd name="connsiteY2" fmla="*/ 784860 h 1284749"/>
                <a:gd name="connsiteX3" fmla="*/ 1249680 w 1593591"/>
                <a:gd name="connsiteY3" fmla="*/ 1028700 h 1284749"/>
                <a:gd name="connsiteX4" fmla="*/ 792480 w 1593591"/>
                <a:gd name="connsiteY4" fmla="*/ 1158240 h 1284749"/>
                <a:gd name="connsiteX5" fmla="*/ 53340 w 1593591"/>
                <a:gd name="connsiteY5" fmla="*/ 213360 h 1284749"/>
                <a:gd name="connsiteX6" fmla="*/ 0 w 1593591"/>
                <a:gd name="connsiteY6" fmla="*/ 0 h 1284749"/>
                <a:gd name="connsiteX0" fmla="*/ 0 w 1605937"/>
                <a:gd name="connsiteY0" fmla="*/ 0 h 1284749"/>
                <a:gd name="connsiteX1" fmla="*/ 266700 w 1605937"/>
                <a:gd name="connsiteY1" fmla="*/ 30480 h 1284749"/>
                <a:gd name="connsiteX2" fmla="*/ 1562100 w 1605937"/>
                <a:gd name="connsiteY2" fmla="*/ 784860 h 1284749"/>
                <a:gd name="connsiteX3" fmla="*/ 1249680 w 1605937"/>
                <a:gd name="connsiteY3" fmla="*/ 1028700 h 1284749"/>
                <a:gd name="connsiteX4" fmla="*/ 792480 w 1605937"/>
                <a:gd name="connsiteY4" fmla="*/ 1158240 h 1284749"/>
                <a:gd name="connsiteX5" fmla="*/ 53340 w 1605937"/>
                <a:gd name="connsiteY5" fmla="*/ 213360 h 1284749"/>
                <a:gd name="connsiteX6" fmla="*/ 0 w 1605937"/>
                <a:gd name="connsiteY6" fmla="*/ 0 h 1284749"/>
                <a:gd name="connsiteX0" fmla="*/ 0 w 1605937"/>
                <a:gd name="connsiteY0" fmla="*/ 0 h 1284749"/>
                <a:gd name="connsiteX1" fmla="*/ 266700 w 1605937"/>
                <a:gd name="connsiteY1" fmla="*/ 30480 h 1284749"/>
                <a:gd name="connsiteX2" fmla="*/ 1562100 w 1605937"/>
                <a:gd name="connsiteY2" fmla="*/ 784860 h 1284749"/>
                <a:gd name="connsiteX3" fmla="*/ 1249680 w 1605937"/>
                <a:gd name="connsiteY3" fmla="*/ 1028700 h 1284749"/>
                <a:gd name="connsiteX4" fmla="*/ 792480 w 1605937"/>
                <a:gd name="connsiteY4" fmla="*/ 1158240 h 1284749"/>
                <a:gd name="connsiteX5" fmla="*/ 53340 w 1605937"/>
                <a:gd name="connsiteY5" fmla="*/ 213360 h 1284749"/>
                <a:gd name="connsiteX6" fmla="*/ 0 w 1605937"/>
                <a:gd name="connsiteY6" fmla="*/ 0 h 1284749"/>
                <a:gd name="connsiteX0" fmla="*/ 0 w 1753987"/>
                <a:gd name="connsiteY0" fmla="*/ 0 h 1284749"/>
                <a:gd name="connsiteX1" fmla="*/ 266700 w 1753987"/>
                <a:gd name="connsiteY1" fmla="*/ 30480 h 1284749"/>
                <a:gd name="connsiteX2" fmla="*/ 1562100 w 1753987"/>
                <a:gd name="connsiteY2" fmla="*/ 784860 h 1284749"/>
                <a:gd name="connsiteX3" fmla="*/ 1249680 w 1753987"/>
                <a:gd name="connsiteY3" fmla="*/ 1028700 h 1284749"/>
                <a:gd name="connsiteX4" fmla="*/ 792480 w 1753987"/>
                <a:gd name="connsiteY4" fmla="*/ 1158240 h 1284749"/>
                <a:gd name="connsiteX5" fmla="*/ 53340 w 1753987"/>
                <a:gd name="connsiteY5" fmla="*/ 213360 h 1284749"/>
                <a:gd name="connsiteX6" fmla="*/ 0 w 1753987"/>
                <a:gd name="connsiteY6" fmla="*/ 0 h 128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3987" h="1284749">
                  <a:moveTo>
                    <a:pt x="0" y="0"/>
                  </a:moveTo>
                  <a:lnTo>
                    <a:pt x="266700" y="30480"/>
                  </a:lnTo>
                  <a:cubicBezTo>
                    <a:pt x="1723390" y="-60960"/>
                    <a:pt x="2005330" y="842010"/>
                    <a:pt x="1562100" y="784860"/>
                  </a:cubicBezTo>
                  <a:cubicBezTo>
                    <a:pt x="1713230" y="956310"/>
                    <a:pt x="1440180" y="1153160"/>
                    <a:pt x="1249680" y="1028700"/>
                  </a:cubicBezTo>
                  <a:cubicBezTo>
                    <a:pt x="1242060" y="1163320"/>
                    <a:pt x="1150620" y="1450340"/>
                    <a:pt x="792480" y="1158240"/>
                  </a:cubicBezTo>
                  <a:cubicBezTo>
                    <a:pt x="464820" y="1508760"/>
                    <a:pt x="-7620" y="975360"/>
                    <a:pt x="53340" y="21336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2F13F3F-554C-664F-591A-D18A6379B64A}"/>
                </a:ext>
              </a:extLst>
            </p:cNvPr>
            <p:cNvSpPr/>
            <p:nvPr/>
          </p:nvSpPr>
          <p:spPr>
            <a:xfrm>
              <a:off x="4865329" y="662995"/>
              <a:ext cx="552992" cy="5529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A36FE46-DEF9-6C35-C5BB-B0EC08E68838}"/>
                </a:ext>
              </a:extLst>
            </p:cNvPr>
            <p:cNvSpPr/>
            <p:nvPr/>
          </p:nvSpPr>
          <p:spPr>
            <a:xfrm rot="3906900">
              <a:off x="5729477" y="2899946"/>
              <a:ext cx="516773" cy="739387"/>
            </a:xfrm>
            <a:custGeom>
              <a:avLst/>
              <a:gdLst>
                <a:gd name="connsiteX0" fmla="*/ 172676 w 366979"/>
                <a:gd name="connsiteY0" fmla="*/ 0 h 520462"/>
                <a:gd name="connsiteX1" fmla="*/ 198108 w 366979"/>
                <a:gd name="connsiteY1" fmla="*/ 7895 h 520462"/>
                <a:gd name="connsiteX2" fmla="*/ 366979 w 366979"/>
                <a:gd name="connsiteY2" fmla="*/ 262663 h 520462"/>
                <a:gd name="connsiteX3" fmla="*/ 198108 w 366979"/>
                <a:gd name="connsiteY3" fmla="*/ 517431 h 520462"/>
                <a:gd name="connsiteX4" fmla="*/ 188345 w 366979"/>
                <a:gd name="connsiteY4" fmla="*/ 520462 h 520462"/>
                <a:gd name="connsiteX5" fmla="*/ 170415 w 366979"/>
                <a:gd name="connsiteY5" fmla="*/ 514896 h 520462"/>
                <a:gd name="connsiteX6" fmla="*/ 0 w 366979"/>
                <a:gd name="connsiteY6" fmla="*/ 257799 h 520462"/>
                <a:gd name="connsiteX7" fmla="*/ 170415 w 366979"/>
                <a:gd name="connsiteY7" fmla="*/ 702 h 520462"/>
                <a:gd name="connsiteX8" fmla="*/ 172676 w 366979"/>
                <a:gd name="connsiteY8" fmla="*/ 0 h 52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979" h="520462">
                  <a:moveTo>
                    <a:pt x="172676" y="0"/>
                  </a:moveTo>
                  <a:lnTo>
                    <a:pt x="198108" y="7895"/>
                  </a:lnTo>
                  <a:cubicBezTo>
                    <a:pt x="297347" y="49870"/>
                    <a:pt x="366979" y="148134"/>
                    <a:pt x="366979" y="262663"/>
                  </a:cubicBezTo>
                  <a:cubicBezTo>
                    <a:pt x="366979" y="377192"/>
                    <a:pt x="297347" y="475456"/>
                    <a:pt x="198108" y="517431"/>
                  </a:cubicBezTo>
                  <a:lnTo>
                    <a:pt x="188345" y="520462"/>
                  </a:lnTo>
                  <a:lnTo>
                    <a:pt x="170415" y="514896"/>
                  </a:lnTo>
                  <a:cubicBezTo>
                    <a:pt x="70269" y="472538"/>
                    <a:pt x="0" y="373375"/>
                    <a:pt x="0" y="257799"/>
                  </a:cubicBezTo>
                  <a:cubicBezTo>
                    <a:pt x="0" y="142223"/>
                    <a:pt x="70269" y="43060"/>
                    <a:pt x="170415" y="702"/>
                  </a:cubicBezTo>
                  <a:lnTo>
                    <a:pt x="172676" y="0"/>
                  </a:lnTo>
                  <a:close/>
                </a:path>
              </a:pathLst>
            </a:custGeom>
            <a:solidFill>
              <a:srgbClr val="5737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175F965-F60B-7F2E-6C9E-4957D8A3F54F}"/>
                </a:ext>
              </a:extLst>
            </p:cNvPr>
            <p:cNvSpPr/>
            <p:nvPr/>
          </p:nvSpPr>
          <p:spPr>
            <a:xfrm rot="3906900">
              <a:off x="4825362" y="3046254"/>
              <a:ext cx="697977" cy="944301"/>
            </a:xfrm>
            <a:custGeom>
              <a:avLst/>
              <a:gdLst>
                <a:gd name="connsiteX0" fmla="*/ 172676 w 366979"/>
                <a:gd name="connsiteY0" fmla="*/ 0 h 520462"/>
                <a:gd name="connsiteX1" fmla="*/ 198108 w 366979"/>
                <a:gd name="connsiteY1" fmla="*/ 7895 h 520462"/>
                <a:gd name="connsiteX2" fmla="*/ 366979 w 366979"/>
                <a:gd name="connsiteY2" fmla="*/ 262663 h 520462"/>
                <a:gd name="connsiteX3" fmla="*/ 198108 w 366979"/>
                <a:gd name="connsiteY3" fmla="*/ 517431 h 520462"/>
                <a:gd name="connsiteX4" fmla="*/ 188345 w 366979"/>
                <a:gd name="connsiteY4" fmla="*/ 520462 h 520462"/>
                <a:gd name="connsiteX5" fmla="*/ 170415 w 366979"/>
                <a:gd name="connsiteY5" fmla="*/ 514896 h 520462"/>
                <a:gd name="connsiteX6" fmla="*/ 0 w 366979"/>
                <a:gd name="connsiteY6" fmla="*/ 257799 h 520462"/>
                <a:gd name="connsiteX7" fmla="*/ 170415 w 366979"/>
                <a:gd name="connsiteY7" fmla="*/ 702 h 520462"/>
                <a:gd name="connsiteX8" fmla="*/ 172676 w 366979"/>
                <a:gd name="connsiteY8" fmla="*/ 0 h 520462"/>
                <a:gd name="connsiteX0" fmla="*/ 172676 w 407860"/>
                <a:gd name="connsiteY0" fmla="*/ 0 h 520462"/>
                <a:gd name="connsiteX1" fmla="*/ 198108 w 407860"/>
                <a:gd name="connsiteY1" fmla="*/ 7895 h 520462"/>
                <a:gd name="connsiteX2" fmla="*/ 395348 w 407860"/>
                <a:gd name="connsiteY2" fmla="*/ 70417 h 520462"/>
                <a:gd name="connsiteX3" fmla="*/ 366979 w 407860"/>
                <a:gd name="connsiteY3" fmla="*/ 262663 h 520462"/>
                <a:gd name="connsiteX4" fmla="*/ 198108 w 407860"/>
                <a:gd name="connsiteY4" fmla="*/ 517431 h 520462"/>
                <a:gd name="connsiteX5" fmla="*/ 188345 w 407860"/>
                <a:gd name="connsiteY5" fmla="*/ 520462 h 520462"/>
                <a:gd name="connsiteX6" fmla="*/ 170415 w 407860"/>
                <a:gd name="connsiteY6" fmla="*/ 514896 h 520462"/>
                <a:gd name="connsiteX7" fmla="*/ 0 w 407860"/>
                <a:gd name="connsiteY7" fmla="*/ 257799 h 520462"/>
                <a:gd name="connsiteX8" fmla="*/ 170415 w 407860"/>
                <a:gd name="connsiteY8" fmla="*/ 702 h 520462"/>
                <a:gd name="connsiteX9" fmla="*/ 172676 w 407860"/>
                <a:gd name="connsiteY9" fmla="*/ 0 h 520462"/>
                <a:gd name="connsiteX0" fmla="*/ 172676 w 404138"/>
                <a:gd name="connsiteY0" fmla="*/ 0 h 520462"/>
                <a:gd name="connsiteX1" fmla="*/ 198108 w 404138"/>
                <a:gd name="connsiteY1" fmla="*/ 7895 h 520462"/>
                <a:gd name="connsiteX2" fmla="*/ 395348 w 404138"/>
                <a:gd name="connsiteY2" fmla="*/ 70417 h 520462"/>
                <a:gd name="connsiteX3" fmla="*/ 366979 w 404138"/>
                <a:gd name="connsiteY3" fmla="*/ 262663 h 520462"/>
                <a:gd name="connsiteX4" fmla="*/ 342226 w 404138"/>
                <a:gd name="connsiteY4" fmla="*/ 422931 h 520462"/>
                <a:gd name="connsiteX5" fmla="*/ 198108 w 404138"/>
                <a:gd name="connsiteY5" fmla="*/ 517431 h 520462"/>
                <a:gd name="connsiteX6" fmla="*/ 188345 w 404138"/>
                <a:gd name="connsiteY6" fmla="*/ 520462 h 520462"/>
                <a:gd name="connsiteX7" fmla="*/ 170415 w 404138"/>
                <a:gd name="connsiteY7" fmla="*/ 514896 h 520462"/>
                <a:gd name="connsiteX8" fmla="*/ 0 w 404138"/>
                <a:gd name="connsiteY8" fmla="*/ 257799 h 520462"/>
                <a:gd name="connsiteX9" fmla="*/ 170415 w 404138"/>
                <a:gd name="connsiteY9" fmla="*/ 702 h 520462"/>
                <a:gd name="connsiteX10" fmla="*/ 172676 w 404138"/>
                <a:gd name="connsiteY10" fmla="*/ 0 h 520462"/>
                <a:gd name="connsiteX0" fmla="*/ 172676 w 403705"/>
                <a:gd name="connsiteY0" fmla="*/ 0 h 520462"/>
                <a:gd name="connsiteX1" fmla="*/ 198108 w 403705"/>
                <a:gd name="connsiteY1" fmla="*/ 7895 h 520462"/>
                <a:gd name="connsiteX2" fmla="*/ 395348 w 403705"/>
                <a:gd name="connsiteY2" fmla="*/ 70417 h 520462"/>
                <a:gd name="connsiteX3" fmla="*/ 366979 w 403705"/>
                <a:gd name="connsiteY3" fmla="*/ 262663 h 520462"/>
                <a:gd name="connsiteX4" fmla="*/ 365569 w 403705"/>
                <a:gd name="connsiteY4" fmla="*/ 444751 h 520462"/>
                <a:gd name="connsiteX5" fmla="*/ 198108 w 403705"/>
                <a:gd name="connsiteY5" fmla="*/ 517431 h 520462"/>
                <a:gd name="connsiteX6" fmla="*/ 188345 w 403705"/>
                <a:gd name="connsiteY6" fmla="*/ 520462 h 520462"/>
                <a:gd name="connsiteX7" fmla="*/ 170415 w 403705"/>
                <a:gd name="connsiteY7" fmla="*/ 514896 h 520462"/>
                <a:gd name="connsiteX8" fmla="*/ 0 w 403705"/>
                <a:gd name="connsiteY8" fmla="*/ 257799 h 520462"/>
                <a:gd name="connsiteX9" fmla="*/ 170415 w 403705"/>
                <a:gd name="connsiteY9" fmla="*/ 702 h 520462"/>
                <a:gd name="connsiteX10" fmla="*/ 172676 w 403705"/>
                <a:gd name="connsiteY10" fmla="*/ 0 h 520462"/>
                <a:gd name="connsiteX0" fmla="*/ 210132 w 441161"/>
                <a:gd name="connsiteY0" fmla="*/ 0 h 520462"/>
                <a:gd name="connsiteX1" fmla="*/ 235564 w 441161"/>
                <a:gd name="connsiteY1" fmla="*/ 7895 h 520462"/>
                <a:gd name="connsiteX2" fmla="*/ 432804 w 441161"/>
                <a:gd name="connsiteY2" fmla="*/ 70417 h 520462"/>
                <a:gd name="connsiteX3" fmla="*/ 404435 w 441161"/>
                <a:gd name="connsiteY3" fmla="*/ 262663 h 520462"/>
                <a:gd name="connsiteX4" fmla="*/ 403025 w 441161"/>
                <a:gd name="connsiteY4" fmla="*/ 444751 h 520462"/>
                <a:gd name="connsiteX5" fmla="*/ 235564 w 441161"/>
                <a:gd name="connsiteY5" fmla="*/ 517431 h 520462"/>
                <a:gd name="connsiteX6" fmla="*/ 225801 w 441161"/>
                <a:gd name="connsiteY6" fmla="*/ 520462 h 520462"/>
                <a:gd name="connsiteX7" fmla="*/ 207871 w 441161"/>
                <a:gd name="connsiteY7" fmla="*/ 514896 h 520462"/>
                <a:gd name="connsiteX8" fmla="*/ 11242 w 441161"/>
                <a:gd name="connsiteY8" fmla="*/ 397647 h 520462"/>
                <a:gd name="connsiteX9" fmla="*/ 37456 w 441161"/>
                <a:gd name="connsiteY9" fmla="*/ 257799 h 520462"/>
                <a:gd name="connsiteX10" fmla="*/ 207871 w 441161"/>
                <a:gd name="connsiteY10" fmla="*/ 702 h 520462"/>
                <a:gd name="connsiteX11" fmla="*/ 210132 w 441161"/>
                <a:gd name="connsiteY11" fmla="*/ 0 h 520462"/>
                <a:gd name="connsiteX0" fmla="*/ 208522 w 439551"/>
                <a:gd name="connsiteY0" fmla="*/ 0 h 520462"/>
                <a:gd name="connsiteX1" fmla="*/ 233954 w 439551"/>
                <a:gd name="connsiteY1" fmla="*/ 7895 h 520462"/>
                <a:gd name="connsiteX2" fmla="*/ 431194 w 439551"/>
                <a:gd name="connsiteY2" fmla="*/ 70417 h 520462"/>
                <a:gd name="connsiteX3" fmla="*/ 402825 w 439551"/>
                <a:gd name="connsiteY3" fmla="*/ 262663 h 520462"/>
                <a:gd name="connsiteX4" fmla="*/ 401415 w 439551"/>
                <a:gd name="connsiteY4" fmla="*/ 444751 h 520462"/>
                <a:gd name="connsiteX5" fmla="*/ 233954 w 439551"/>
                <a:gd name="connsiteY5" fmla="*/ 517431 h 520462"/>
                <a:gd name="connsiteX6" fmla="*/ 224191 w 439551"/>
                <a:gd name="connsiteY6" fmla="*/ 520462 h 520462"/>
                <a:gd name="connsiteX7" fmla="*/ 206261 w 439551"/>
                <a:gd name="connsiteY7" fmla="*/ 514896 h 520462"/>
                <a:gd name="connsiteX8" fmla="*/ 9632 w 439551"/>
                <a:gd name="connsiteY8" fmla="*/ 397647 h 520462"/>
                <a:gd name="connsiteX9" fmla="*/ 35846 w 439551"/>
                <a:gd name="connsiteY9" fmla="*/ 257799 h 520462"/>
                <a:gd name="connsiteX10" fmla="*/ 13129 w 439551"/>
                <a:gd name="connsiteY10" fmla="*/ 55574 h 520462"/>
                <a:gd name="connsiteX11" fmla="*/ 206261 w 439551"/>
                <a:gd name="connsiteY11" fmla="*/ 702 h 520462"/>
                <a:gd name="connsiteX12" fmla="*/ 208522 w 439551"/>
                <a:gd name="connsiteY12" fmla="*/ 0 h 520462"/>
                <a:gd name="connsiteX0" fmla="*/ 208522 w 443284"/>
                <a:gd name="connsiteY0" fmla="*/ 0 h 520462"/>
                <a:gd name="connsiteX1" fmla="*/ 233954 w 443284"/>
                <a:gd name="connsiteY1" fmla="*/ 7895 h 520462"/>
                <a:gd name="connsiteX2" fmla="*/ 431194 w 443284"/>
                <a:gd name="connsiteY2" fmla="*/ 70417 h 520462"/>
                <a:gd name="connsiteX3" fmla="*/ 401415 w 443284"/>
                <a:gd name="connsiteY3" fmla="*/ 444751 h 520462"/>
                <a:gd name="connsiteX4" fmla="*/ 233954 w 443284"/>
                <a:gd name="connsiteY4" fmla="*/ 517431 h 520462"/>
                <a:gd name="connsiteX5" fmla="*/ 224191 w 443284"/>
                <a:gd name="connsiteY5" fmla="*/ 520462 h 520462"/>
                <a:gd name="connsiteX6" fmla="*/ 206261 w 443284"/>
                <a:gd name="connsiteY6" fmla="*/ 514896 h 520462"/>
                <a:gd name="connsiteX7" fmla="*/ 9632 w 443284"/>
                <a:gd name="connsiteY7" fmla="*/ 397647 h 520462"/>
                <a:gd name="connsiteX8" fmla="*/ 35846 w 443284"/>
                <a:gd name="connsiteY8" fmla="*/ 257799 h 520462"/>
                <a:gd name="connsiteX9" fmla="*/ 13129 w 443284"/>
                <a:gd name="connsiteY9" fmla="*/ 55574 h 520462"/>
                <a:gd name="connsiteX10" fmla="*/ 206261 w 443284"/>
                <a:gd name="connsiteY10" fmla="*/ 702 h 520462"/>
                <a:gd name="connsiteX11" fmla="*/ 208522 w 443284"/>
                <a:gd name="connsiteY11" fmla="*/ 0 h 520462"/>
                <a:gd name="connsiteX0" fmla="*/ 208522 w 439542"/>
                <a:gd name="connsiteY0" fmla="*/ 0 h 520462"/>
                <a:gd name="connsiteX1" fmla="*/ 233954 w 439542"/>
                <a:gd name="connsiteY1" fmla="*/ 7895 h 520462"/>
                <a:gd name="connsiteX2" fmla="*/ 431194 w 439542"/>
                <a:gd name="connsiteY2" fmla="*/ 70417 h 520462"/>
                <a:gd name="connsiteX3" fmla="*/ 394707 w 439542"/>
                <a:gd name="connsiteY3" fmla="*/ 371452 h 520462"/>
                <a:gd name="connsiteX4" fmla="*/ 401415 w 439542"/>
                <a:gd name="connsiteY4" fmla="*/ 444751 h 520462"/>
                <a:gd name="connsiteX5" fmla="*/ 233954 w 439542"/>
                <a:gd name="connsiteY5" fmla="*/ 517431 h 520462"/>
                <a:gd name="connsiteX6" fmla="*/ 224191 w 439542"/>
                <a:gd name="connsiteY6" fmla="*/ 520462 h 520462"/>
                <a:gd name="connsiteX7" fmla="*/ 206261 w 439542"/>
                <a:gd name="connsiteY7" fmla="*/ 514896 h 520462"/>
                <a:gd name="connsiteX8" fmla="*/ 9632 w 439542"/>
                <a:gd name="connsiteY8" fmla="*/ 397647 h 520462"/>
                <a:gd name="connsiteX9" fmla="*/ 35846 w 439542"/>
                <a:gd name="connsiteY9" fmla="*/ 257799 h 520462"/>
                <a:gd name="connsiteX10" fmla="*/ 13129 w 439542"/>
                <a:gd name="connsiteY10" fmla="*/ 55574 h 520462"/>
                <a:gd name="connsiteX11" fmla="*/ 206261 w 439542"/>
                <a:gd name="connsiteY11" fmla="*/ 702 h 520462"/>
                <a:gd name="connsiteX12" fmla="*/ 208522 w 439542"/>
                <a:gd name="connsiteY12" fmla="*/ 0 h 520462"/>
                <a:gd name="connsiteX0" fmla="*/ 208522 w 443284"/>
                <a:gd name="connsiteY0" fmla="*/ 0 h 520462"/>
                <a:gd name="connsiteX1" fmla="*/ 233954 w 443284"/>
                <a:gd name="connsiteY1" fmla="*/ 7895 h 520462"/>
                <a:gd name="connsiteX2" fmla="*/ 431194 w 443284"/>
                <a:gd name="connsiteY2" fmla="*/ 70417 h 520462"/>
                <a:gd name="connsiteX3" fmla="*/ 401415 w 443284"/>
                <a:gd name="connsiteY3" fmla="*/ 444751 h 520462"/>
                <a:gd name="connsiteX4" fmla="*/ 233954 w 443284"/>
                <a:gd name="connsiteY4" fmla="*/ 517431 h 520462"/>
                <a:gd name="connsiteX5" fmla="*/ 224191 w 443284"/>
                <a:gd name="connsiteY5" fmla="*/ 520462 h 520462"/>
                <a:gd name="connsiteX6" fmla="*/ 206261 w 443284"/>
                <a:gd name="connsiteY6" fmla="*/ 514896 h 520462"/>
                <a:gd name="connsiteX7" fmla="*/ 9632 w 443284"/>
                <a:gd name="connsiteY7" fmla="*/ 397647 h 520462"/>
                <a:gd name="connsiteX8" fmla="*/ 35846 w 443284"/>
                <a:gd name="connsiteY8" fmla="*/ 257799 h 520462"/>
                <a:gd name="connsiteX9" fmla="*/ 13129 w 443284"/>
                <a:gd name="connsiteY9" fmla="*/ 55574 h 520462"/>
                <a:gd name="connsiteX10" fmla="*/ 206261 w 443284"/>
                <a:gd name="connsiteY10" fmla="*/ 702 h 520462"/>
                <a:gd name="connsiteX11" fmla="*/ 208522 w 443284"/>
                <a:gd name="connsiteY11" fmla="*/ 0 h 520462"/>
                <a:gd name="connsiteX0" fmla="*/ 208522 w 445471"/>
                <a:gd name="connsiteY0" fmla="*/ 0 h 520462"/>
                <a:gd name="connsiteX1" fmla="*/ 233954 w 445471"/>
                <a:gd name="connsiteY1" fmla="*/ 7895 h 520462"/>
                <a:gd name="connsiteX2" fmla="*/ 431194 w 445471"/>
                <a:gd name="connsiteY2" fmla="*/ 70417 h 520462"/>
                <a:gd name="connsiteX3" fmla="*/ 426460 w 445471"/>
                <a:gd name="connsiteY3" fmla="*/ 319533 h 520462"/>
                <a:gd name="connsiteX4" fmla="*/ 401415 w 445471"/>
                <a:gd name="connsiteY4" fmla="*/ 444751 h 520462"/>
                <a:gd name="connsiteX5" fmla="*/ 233954 w 445471"/>
                <a:gd name="connsiteY5" fmla="*/ 517431 h 520462"/>
                <a:gd name="connsiteX6" fmla="*/ 224191 w 445471"/>
                <a:gd name="connsiteY6" fmla="*/ 520462 h 520462"/>
                <a:gd name="connsiteX7" fmla="*/ 206261 w 445471"/>
                <a:gd name="connsiteY7" fmla="*/ 514896 h 520462"/>
                <a:gd name="connsiteX8" fmla="*/ 9632 w 445471"/>
                <a:gd name="connsiteY8" fmla="*/ 397647 h 520462"/>
                <a:gd name="connsiteX9" fmla="*/ 35846 w 445471"/>
                <a:gd name="connsiteY9" fmla="*/ 257799 h 520462"/>
                <a:gd name="connsiteX10" fmla="*/ 13129 w 445471"/>
                <a:gd name="connsiteY10" fmla="*/ 55574 h 520462"/>
                <a:gd name="connsiteX11" fmla="*/ 206261 w 445471"/>
                <a:gd name="connsiteY11" fmla="*/ 702 h 520462"/>
                <a:gd name="connsiteX12" fmla="*/ 208522 w 445471"/>
                <a:gd name="connsiteY12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431194 w 446750"/>
                <a:gd name="connsiteY2" fmla="*/ 70417 h 520462"/>
                <a:gd name="connsiteX3" fmla="*/ 431451 w 446750"/>
                <a:gd name="connsiteY3" fmla="*/ 181400 h 520462"/>
                <a:gd name="connsiteX4" fmla="*/ 426460 w 446750"/>
                <a:gd name="connsiteY4" fmla="*/ 319533 h 520462"/>
                <a:gd name="connsiteX5" fmla="*/ 401415 w 446750"/>
                <a:gd name="connsiteY5" fmla="*/ 444751 h 520462"/>
                <a:gd name="connsiteX6" fmla="*/ 233954 w 446750"/>
                <a:gd name="connsiteY6" fmla="*/ 517431 h 520462"/>
                <a:gd name="connsiteX7" fmla="*/ 224191 w 446750"/>
                <a:gd name="connsiteY7" fmla="*/ 520462 h 520462"/>
                <a:gd name="connsiteX8" fmla="*/ 206261 w 446750"/>
                <a:gd name="connsiteY8" fmla="*/ 514896 h 520462"/>
                <a:gd name="connsiteX9" fmla="*/ 9632 w 446750"/>
                <a:gd name="connsiteY9" fmla="*/ 397647 h 520462"/>
                <a:gd name="connsiteX10" fmla="*/ 35846 w 446750"/>
                <a:gd name="connsiteY10" fmla="*/ 257799 h 520462"/>
                <a:gd name="connsiteX11" fmla="*/ 13129 w 446750"/>
                <a:gd name="connsiteY11" fmla="*/ 55574 h 520462"/>
                <a:gd name="connsiteX12" fmla="*/ 206261 w 446750"/>
                <a:gd name="connsiteY12" fmla="*/ 702 h 520462"/>
                <a:gd name="connsiteX13" fmla="*/ 208522 w 446750"/>
                <a:gd name="connsiteY13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233954 w 446750"/>
                <a:gd name="connsiteY7" fmla="*/ 517431 h 520462"/>
                <a:gd name="connsiteX8" fmla="*/ 224191 w 446750"/>
                <a:gd name="connsiteY8" fmla="*/ 520462 h 520462"/>
                <a:gd name="connsiteX9" fmla="*/ 206261 w 446750"/>
                <a:gd name="connsiteY9" fmla="*/ 514896 h 520462"/>
                <a:gd name="connsiteX10" fmla="*/ 9632 w 446750"/>
                <a:gd name="connsiteY10" fmla="*/ 397647 h 520462"/>
                <a:gd name="connsiteX11" fmla="*/ 35846 w 446750"/>
                <a:gd name="connsiteY11" fmla="*/ 257799 h 520462"/>
                <a:gd name="connsiteX12" fmla="*/ 13129 w 446750"/>
                <a:gd name="connsiteY12" fmla="*/ 55574 h 520462"/>
                <a:gd name="connsiteX13" fmla="*/ 206261 w 446750"/>
                <a:gd name="connsiteY13" fmla="*/ 702 h 520462"/>
                <a:gd name="connsiteX14" fmla="*/ 208522 w 446750"/>
                <a:gd name="connsiteY14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315326 w 446750"/>
                <a:gd name="connsiteY7" fmla="*/ 501250 h 520462"/>
                <a:gd name="connsiteX8" fmla="*/ 233954 w 446750"/>
                <a:gd name="connsiteY8" fmla="*/ 517431 h 520462"/>
                <a:gd name="connsiteX9" fmla="*/ 224191 w 446750"/>
                <a:gd name="connsiteY9" fmla="*/ 520462 h 520462"/>
                <a:gd name="connsiteX10" fmla="*/ 206261 w 446750"/>
                <a:gd name="connsiteY10" fmla="*/ 514896 h 520462"/>
                <a:gd name="connsiteX11" fmla="*/ 9632 w 446750"/>
                <a:gd name="connsiteY11" fmla="*/ 397647 h 520462"/>
                <a:gd name="connsiteX12" fmla="*/ 35846 w 446750"/>
                <a:gd name="connsiteY12" fmla="*/ 257799 h 520462"/>
                <a:gd name="connsiteX13" fmla="*/ 13129 w 446750"/>
                <a:gd name="connsiteY13" fmla="*/ 55574 h 520462"/>
                <a:gd name="connsiteX14" fmla="*/ 206261 w 446750"/>
                <a:gd name="connsiteY14" fmla="*/ 702 h 520462"/>
                <a:gd name="connsiteX15" fmla="*/ 208522 w 446750"/>
                <a:gd name="connsiteY15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315326 w 446750"/>
                <a:gd name="connsiteY7" fmla="*/ 501250 h 520462"/>
                <a:gd name="connsiteX8" fmla="*/ 233954 w 446750"/>
                <a:gd name="connsiteY8" fmla="*/ 517431 h 520462"/>
                <a:gd name="connsiteX9" fmla="*/ 224191 w 446750"/>
                <a:gd name="connsiteY9" fmla="*/ 520462 h 520462"/>
                <a:gd name="connsiteX10" fmla="*/ 206261 w 446750"/>
                <a:gd name="connsiteY10" fmla="*/ 514896 h 520462"/>
                <a:gd name="connsiteX11" fmla="*/ 9632 w 446750"/>
                <a:gd name="connsiteY11" fmla="*/ 397647 h 520462"/>
                <a:gd name="connsiteX12" fmla="*/ 35846 w 446750"/>
                <a:gd name="connsiteY12" fmla="*/ 257799 h 520462"/>
                <a:gd name="connsiteX13" fmla="*/ 13129 w 446750"/>
                <a:gd name="connsiteY13" fmla="*/ 55574 h 520462"/>
                <a:gd name="connsiteX14" fmla="*/ 206261 w 446750"/>
                <a:gd name="connsiteY14" fmla="*/ 702 h 520462"/>
                <a:gd name="connsiteX15" fmla="*/ 208522 w 446750"/>
                <a:gd name="connsiteY15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315326 w 446750"/>
                <a:gd name="connsiteY7" fmla="*/ 501250 h 520462"/>
                <a:gd name="connsiteX8" fmla="*/ 233954 w 446750"/>
                <a:gd name="connsiteY8" fmla="*/ 517431 h 520462"/>
                <a:gd name="connsiteX9" fmla="*/ 224191 w 446750"/>
                <a:gd name="connsiteY9" fmla="*/ 520462 h 520462"/>
                <a:gd name="connsiteX10" fmla="*/ 206261 w 446750"/>
                <a:gd name="connsiteY10" fmla="*/ 514896 h 520462"/>
                <a:gd name="connsiteX11" fmla="*/ 9632 w 446750"/>
                <a:gd name="connsiteY11" fmla="*/ 397647 h 520462"/>
                <a:gd name="connsiteX12" fmla="*/ 35846 w 446750"/>
                <a:gd name="connsiteY12" fmla="*/ 257799 h 520462"/>
                <a:gd name="connsiteX13" fmla="*/ 13129 w 446750"/>
                <a:gd name="connsiteY13" fmla="*/ 55574 h 520462"/>
                <a:gd name="connsiteX14" fmla="*/ 206261 w 446750"/>
                <a:gd name="connsiteY14" fmla="*/ 702 h 520462"/>
                <a:gd name="connsiteX15" fmla="*/ 208522 w 446750"/>
                <a:gd name="connsiteY15" fmla="*/ 0 h 520462"/>
                <a:gd name="connsiteX0" fmla="*/ 208522 w 450504"/>
                <a:gd name="connsiteY0" fmla="*/ 0 h 520462"/>
                <a:gd name="connsiteX1" fmla="*/ 233954 w 450504"/>
                <a:gd name="connsiteY1" fmla="*/ 7895 h 520462"/>
                <a:gd name="connsiteX2" fmla="*/ 345511 w 450504"/>
                <a:gd name="connsiteY2" fmla="*/ 38411 h 520462"/>
                <a:gd name="connsiteX3" fmla="*/ 431194 w 450504"/>
                <a:gd name="connsiteY3" fmla="*/ 70417 h 520462"/>
                <a:gd name="connsiteX4" fmla="*/ 431451 w 450504"/>
                <a:gd name="connsiteY4" fmla="*/ 181400 h 520462"/>
                <a:gd name="connsiteX5" fmla="*/ 426460 w 450504"/>
                <a:gd name="connsiteY5" fmla="*/ 319533 h 520462"/>
                <a:gd name="connsiteX6" fmla="*/ 401415 w 450504"/>
                <a:gd name="connsiteY6" fmla="*/ 444751 h 520462"/>
                <a:gd name="connsiteX7" fmla="*/ 315326 w 450504"/>
                <a:gd name="connsiteY7" fmla="*/ 501250 h 520462"/>
                <a:gd name="connsiteX8" fmla="*/ 233954 w 450504"/>
                <a:gd name="connsiteY8" fmla="*/ 517431 h 520462"/>
                <a:gd name="connsiteX9" fmla="*/ 224191 w 450504"/>
                <a:gd name="connsiteY9" fmla="*/ 520462 h 520462"/>
                <a:gd name="connsiteX10" fmla="*/ 206261 w 450504"/>
                <a:gd name="connsiteY10" fmla="*/ 514896 h 520462"/>
                <a:gd name="connsiteX11" fmla="*/ 9632 w 450504"/>
                <a:gd name="connsiteY11" fmla="*/ 397647 h 520462"/>
                <a:gd name="connsiteX12" fmla="*/ 35846 w 450504"/>
                <a:gd name="connsiteY12" fmla="*/ 257799 h 520462"/>
                <a:gd name="connsiteX13" fmla="*/ 13129 w 450504"/>
                <a:gd name="connsiteY13" fmla="*/ 55574 h 520462"/>
                <a:gd name="connsiteX14" fmla="*/ 206261 w 450504"/>
                <a:gd name="connsiteY14" fmla="*/ 702 h 520462"/>
                <a:gd name="connsiteX15" fmla="*/ 208522 w 450504"/>
                <a:gd name="connsiteY15" fmla="*/ 0 h 520462"/>
                <a:gd name="connsiteX0" fmla="*/ 208522 w 450504"/>
                <a:gd name="connsiteY0" fmla="*/ 0 h 520462"/>
                <a:gd name="connsiteX1" fmla="*/ 233954 w 450504"/>
                <a:gd name="connsiteY1" fmla="*/ 7895 h 520462"/>
                <a:gd name="connsiteX2" fmla="*/ 345511 w 450504"/>
                <a:gd name="connsiteY2" fmla="*/ 38411 h 520462"/>
                <a:gd name="connsiteX3" fmla="*/ 431194 w 450504"/>
                <a:gd name="connsiteY3" fmla="*/ 70417 h 520462"/>
                <a:gd name="connsiteX4" fmla="*/ 431451 w 450504"/>
                <a:gd name="connsiteY4" fmla="*/ 181400 h 520462"/>
                <a:gd name="connsiteX5" fmla="*/ 426460 w 450504"/>
                <a:gd name="connsiteY5" fmla="*/ 319533 h 520462"/>
                <a:gd name="connsiteX6" fmla="*/ 401415 w 450504"/>
                <a:gd name="connsiteY6" fmla="*/ 444751 h 520462"/>
                <a:gd name="connsiteX7" fmla="*/ 315326 w 450504"/>
                <a:gd name="connsiteY7" fmla="*/ 501250 h 520462"/>
                <a:gd name="connsiteX8" fmla="*/ 233954 w 450504"/>
                <a:gd name="connsiteY8" fmla="*/ 517431 h 520462"/>
                <a:gd name="connsiteX9" fmla="*/ 224191 w 450504"/>
                <a:gd name="connsiteY9" fmla="*/ 520462 h 520462"/>
                <a:gd name="connsiteX10" fmla="*/ 206261 w 450504"/>
                <a:gd name="connsiteY10" fmla="*/ 514896 h 520462"/>
                <a:gd name="connsiteX11" fmla="*/ 9632 w 450504"/>
                <a:gd name="connsiteY11" fmla="*/ 397647 h 520462"/>
                <a:gd name="connsiteX12" fmla="*/ 35846 w 450504"/>
                <a:gd name="connsiteY12" fmla="*/ 257799 h 520462"/>
                <a:gd name="connsiteX13" fmla="*/ 13129 w 450504"/>
                <a:gd name="connsiteY13" fmla="*/ 55574 h 520462"/>
                <a:gd name="connsiteX14" fmla="*/ 206261 w 450504"/>
                <a:gd name="connsiteY14" fmla="*/ 702 h 520462"/>
                <a:gd name="connsiteX15" fmla="*/ 208522 w 450504"/>
                <a:gd name="connsiteY15" fmla="*/ 0 h 520462"/>
                <a:gd name="connsiteX0" fmla="*/ 208522 w 450504"/>
                <a:gd name="connsiteY0" fmla="*/ 0 h 520462"/>
                <a:gd name="connsiteX1" fmla="*/ 233954 w 450504"/>
                <a:gd name="connsiteY1" fmla="*/ 7895 h 520462"/>
                <a:gd name="connsiteX2" fmla="*/ 345511 w 450504"/>
                <a:gd name="connsiteY2" fmla="*/ 38411 h 520462"/>
                <a:gd name="connsiteX3" fmla="*/ 431194 w 450504"/>
                <a:gd name="connsiteY3" fmla="*/ 70417 h 520462"/>
                <a:gd name="connsiteX4" fmla="*/ 431451 w 450504"/>
                <a:gd name="connsiteY4" fmla="*/ 181400 h 520462"/>
                <a:gd name="connsiteX5" fmla="*/ 426460 w 450504"/>
                <a:gd name="connsiteY5" fmla="*/ 319533 h 520462"/>
                <a:gd name="connsiteX6" fmla="*/ 401415 w 450504"/>
                <a:gd name="connsiteY6" fmla="*/ 444751 h 520462"/>
                <a:gd name="connsiteX7" fmla="*/ 315326 w 450504"/>
                <a:gd name="connsiteY7" fmla="*/ 501250 h 520462"/>
                <a:gd name="connsiteX8" fmla="*/ 233954 w 450504"/>
                <a:gd name="connsiteY8" fmla="*/ 517431 h 520462"/>
                <a:gd name="connsiteX9" fmla="*/ 224191 w 450504"/>
                <a:gd name="connsiteY9" fmla="*/ 520462 h 520462"/>
                <a:gd name="connsiteX10" fmla="*/ 206261 w 450504"/>
                <a:gd name="connsiteY10" fmla="*/ 514896 h 520462"/>
                <a:gd name="connsiteX11" fmla="*/ 9632 w 450504"/>
                <a:gd name="connsiteY11" fmla="*/ 397647 h 520462"/>
                <a:gd name="connsiteX12" fmla="*/ 35846 w 450504"/>
                <a:gd name="connsiteY12" fmla="*/ 257799 h 520462"/>
                <a:gd name="connsiteX13" fmla="*/ 13129 w 450504"/>
                <a:gd name="connsiteY13" fmla="*/ 55574 h 520462"/>
                <a:gd name="connsiteX14" fmla="*/ 206261 w 450504"/>
                <a:gd name="connsiteY14" fmla="*/ 702 h 520462"/>
                <a:gd name="connsiteX15" fmla="*/ 208522 w 450504"/>
                <a:gd name="connsiteY15" fmla="*/ 0 h 520462"/>
                <a:gd name="connsiteX0" fmla="*/ 105762 w 450504"/>
                <a:gd name="connsiteY0" fmla="*/ 3785 h 519760"/>
                <a:gd name="connsiteX1" fmla="*/ 233954 w 450504"/>
                <a:gd name="connsiteY1" fmla="*/ 7193 h 519760"/>
                <a:gd name="connsiteX2" fmla="*/ 345511 w 450504"/>
                <a:gd name="connsiteY2" fmla="*/ 37709 h 519760"/>
                <a:gd name="connsiteX3" fmla="*/ 431194 w 450504"/>
                <a:gd name="connsiteY3" fmla="*/ 69715 h 519760"/>
                <a:gd name="connsiteX4" fmla="*/ 431451 w 450504"/>
                <a:gd name="connsiteY4" fmla="*/ 180698 h 519760"/>
                <a:gd name="connsiteX5" fmla="*/ 426460 w 450504"/>
                <a:gd name="connsiteY5" fmla="*/ 318831 h 519760"/>
                <a:gd name="connsiteX6" fmla="*/ 401415 w 450504"/>
                <a:gd name="connsiteY6" fmla="*/ 444049 h 519760"/>
                <a:gd name="connsiteX7" fmla="*/ 315326 w 450504"/>
                <a:gd name="connsiteY7" fmla="*/ 500548 h 519760"/>
                <a:gd name="connsiteX8" fmla="*/ 233954 w 450504"/>
                <a:gd name="connsiteY8" fmla="*/ 516729 h 519760"/>
                <a:gd name="connsiteX9" fmla="*/ 224191 w 450504"/>
                <a:gd name="connsiteY9" fmla="*/ 519760 h 519760"/>
                <a:gd name="connsiteX10" fmla="*/ 206261 w 450504"/>
                <a:gd name="connsiteY10" fmla="*/ 514194 h 519760"/>
                <a:gd name="connsiteX11" fmla="*/ 9632 w 450504"/>
                <a:gd name="connsiteY11" fmla="*/ 396945 h 519760"/>
                <a:gd name="connsiteX12" fmla="*/ 35846 w 450504"/>
                <a:gd name="connsiteY12" fmla="*/ 257097 h 519760"/>
                <a:gd name="connsiteX13" fmla="*/ 13129 w 450504"/>
                <a:gd name="connsiteY13" fmla="*/ 54872 h 519760"/>
                <a:gd name="connsiteX14" fmla="*/ 206261 w 450504"/>
                <a:gd name="connsiteY14" fmla="*/ 0 h 519760"/>
                <a:gd name="connsiteX15" fmla="*/ 105762 w 450504"/>
                <a:gd name="connsiteY15" fmla="*/ 3785 h 519760"/>
                <a:gd name="connsiteX0" fmla="*/ 206261 w 450504"/>
                <a:gd name="connsiteY0" fmla="*/ 0 h 519760"/>
                <a:gd name="connsiteX1" fmla="*/ 233954 w 450504"/>
                <a:gd name="connsiteY1" fmla="*/ 7193 h 519760"/>
                <a:gd name="connsiteX2" fmla="*/ 345511 w 450504"/>
                <a:gd name="connsiteY2" fmla="*/ 37709 h 519760"/>
                <a:gd name="connsiteX3" fmla="*/ 431194 w 450504"/>
                <a:gd name="connsiteY3" fmla="*/ 69715 h 519760"/>
                <a:gd name="connsiteX4" fmla="*/ 431451 w 450504"/>
                <a:gd name="connsiteY4" fmla="*/ 180698 h 519760"/>
                <a:gd name="connsiteX5" fmla="*/ 426460 w 450504"/>
                <a:gd name="connsiteY5" fmla="*/ 318831 h 519760"/>
                <a:gd name="connsiteX6" fmla="*/ 401415 w 450504"/>
                <a:gd name="connsiteY6" fmla="*/ 444049 h 519760"/>
                <a:gd name="connsiteX7" fmla="*/ 315326 w 450504"/>
                <a:gd name="connsiteY7" fmla="*/ 500548 h 519760"/>
                <a:gd name="connsiteX8" fmla="*/ 233954 w 450504"/>
                <a:gd name="connsiteY8" fmla="*/ 516729 h 519760"/>
                <a:gd name="connsiteX9" fmla="*/ 224191 w 450504"/>
                <a:gd name="connsiteY9" fmla="*/ 519760 h 519760"/>
                <a:gd name="connsiteX10" fmla="*/ 206261 w 450504"/>
                <a:gd name="connsiteY10" fmla="*/ 514194 h 519760"/>
                <a:gd name="connsiteX11" fmla="*/ 9632 w 450504"/>
                <a:gd name="connsiteY11" fmla="*/ 396945 h 519760"/>
                <a:gd name="connsiteX12" fmla="*/ 35846 w 450504"/>
                <a:gd name="connsiteY12" fmla="*/ 257097 h 519760"/>
                <a:gd name="connsiteX13" fmla="*/ 13129 w 450504"/>
                <a:gd name="connsiteY13" fmla="*/ 54872 h 519760"/>
                <a:gd name="connsiteX14" fmla="*/ 206261 w 450504"/>
                <a:gd name="connsiteY14" fmla="*/ 0 h 519760"/>
                <a:gd name="connsiteX0" fmla="*/ 13129 w 450504"/>
                <a:gd name="connsiteY0" fmla="*/ 51475 h 516363"/>
                <a:gd name="connsiteX1" fmla="*/ 233954 w 450504"/>
                <a:gd name="connsiteY1" fmla="*/ 3796 h 516363"/>
                <a:gd name="connsiteX2" fmla="*/ 345511 w 450504"/>
                <a:gd name="connsiteY2" fmla="*/ 34312 h 516363"/>
                <a:gd name="connsiteX3" fmla="*/ 431194 w 450504"/>
                <a:gd name="connsiteY3" fmla="*/ 66318 h 516363"/>
                <a:gd name="connsiteX4" fmla="*/ 431451 w 450504"/>
                <a:gd name="connsiteY4" fmla="*/ 177301 h 516363"/>
                <a:gd name="connsiteX5" fmla="*/ 426460 w 450504"/>
                <a:gd name="connsiteY5" fmla="*/ 315434 h 516363"/>
                <a:gd name="connsiteX6" fmla="*/ 401415 w 450504"/>
                <a:gd name="connsiteY6" fmla="*/ 440652 h 516363"/>
                <a:gd name="connsiteX7" fmla="*/ 315326 w 450504"/>
                <a:gd name="connsiteY7" fmla="*/ 497151 h 516363"/>
                <a:gd name="connsiteX8" fmla="*/ 233954 w 450504"/>
                <a:gd name="connsiteY8" fmla="*/ 513332 h 516363"/>
                <a:gd name="connsiteX9" fmla="*/ 224191 w 450504"/>
                <a:gd name="connsiteY9" fmla="*/ 516363 h 516363"/>
                <a:gd name="connsiteX10" fmla="*/ 206261 w 450504"/>
                <a:gd name="connsiteY10" fmla="*/ 510797 h 516363"/>
                <a:gd name="connsiteX11" fmla="*/ 9632 w 450504"/>
                <a:gd name="connsiteY11" fmla="*/ 393548 h 516363"/>
                <a:gd name="connsiteX12" fmla="*/ 35846 w 450504"/>
                <a:gd name="connsiteY12" fmla="*/ 253700 h 516363"/>
                <a:gd name="connsiteX13" fmla="*/ 13129 w 450504"/>
                <a:gd name="connsiteY13" fmla="*/ 51475 h 516363"/>
                <a:gd name="connsiteX0" fmla="*/ 13129 w 450504"/>
                <a:gd name="connsiteY0" fmla="*/ 55211 h 520099"/>
                <a:gd name="connsiteX1" fmla="*/ 149287 w 450504"/>
                <a:gd name="connsiteY1" fmla="*/ 3256 h 520099"/>
                <a:gd name="connsiteX2" fmla="*/ 233954 w 450504"/>
                <a:gd name="connsiteY2" fmla="*/ 7532 h 520099"/>
                <a:gd name="connsiteX3" fmla="*/ 345511 w 450504"/>
                <a:gd name="connsiteY3" fmla="*/ 38048 h 520099"/>
                <a:gd name="connsiteX4" fmla="*/ 431194 w 450504"/>
                <a:gd name="connsiteY4" fmla="*/ 70054 h 520099"/>
                <a:gd name="connsiteX5" fmla="*/ 431451 w 450504"/>
                <a:gd name="connsiteY5" fmla="*/ 181037 h 520099"/>
                <a:gd name="connsiteX6" fmla="*/ 426460 w 450504"/>
                <a:gd name="connsiteY6" fmla="*/ 319170 h 520099"/>
                <a:gd name="connsiteX7" fmla="*/ 401415 w 450504"/>
                <a:gd name="connsiteY7" fmla="*/ 444388 h 520099"/>
                <a:gd name="connsiteX8" fmla="*/ 315326 w 450504"/>
                <a:gd name="connsiteY8" fmla="*/ 500887 h 520099"/>
                <a:gd name="connsiteX9" fmla="*/ 233954 w 450504"/>
                <a:gd name="connsiteY9" fmla="*/ 517068 h 520099"/>
                <a:gd name="connsiteX10" fmla="*/ 224191 w 450504"/>
                <a:gd name="connsiteY10" fmla="*/ 520099 h 520099"/>
                <a:gd name="connsiteX11" fmla="*/ 206261 w 450504"/>
                <a:gd name="connsiteY11" fmla="*/ 514533 h 520099"/>
                <a:gd name="connsiteX12" fmla="*/ 9632 w 450504"/>
                <a:gd name="connsiteY12" fmla="*/ 397284 h 520099"/>
                <a:gd name="connsiteX13" fmla="*/ 35846 w 450504"/>
                <a:gd name="connsiteY13" fmla="*/ 257436 h 520099"/>
                <a:gd name="connsiteX14" fmla="*/ 13129 w 450504"/>
                <a:gd name="connsiteY14" fmla="*/ 55211 h 520099"/>
                <a:gd name="connsiteX0" fmla="*/ 13129 w 450504"/>
                <a:gd name="connsiteY0" fmla="*/ 69203 h 534091"/>
                <a:gd name="connsiteX1" fmla="*/ 149287 w 450504"/>
                <a:gd name="connsiteY1" fmla="*/ 17248 h 534091"/>
                <a:gd name="connsiteX2" fmla="*/ 233954 w 450504"/>
                <a:gd name="connsiteY2" fmla="*/ 21524 h 534091"/>
                <a:gd name="connsiteX3" fmla="*/ 345511 w 450504"/>
                <a:gd name="connsiteY3" fmla="*/ 52040 h 534091"/>
                <a:gd name="connsiteX4" fmla="*/ 431194 w 450504"/>
                <a:gd name="connsiteY4" fmla="*/ 84046 h 534091"/>
                <a:gd name="connsiteX5" fmla="*/ 431451 w 450504"/>
                <a:gd name="connsiteY5" fmla="*/ 195029 h 534091"/>
                <a:gd name="connsiteX6" fmla="*/ 426460 w 450504"/>
                <a:gd name="connsiteY6" fmla="*/ 333162 h 534091"/>
                <a:gd name="connsiteX7" fmla="*/ 401415 w 450504"/>
                <a:gd name="connsiteY7" fmla="*/ 458380 h 534091"/>
                <a:gd name="connsiteX8" fmla="*/ 315326 w 450504"/>
                <a:gd name="connsiteY8" fmla="*/ 514879 h 534091"/>
                <a:gd name="connsiteX9" fmla="*/ 233954 w 450504"/>
                <a:gd name="connsiteY9" fmla="*/ 531060 h 534091"/>
                <a:gd name="connsiteX10" fmla="*/ 224191 w 450504"/>
                <a:gd name="connsiteY10" fmla="*/ 534091 h 534091"/>
                <a:gd name="connsiteX11" fmla="*/ 206261 w 450504"/>
                <a:gd name="connsiteY11" fmla="*/ 528525 h 534091"/>
                <a:gd name="connsiteX12" fmla="*/ 9632 w 450504"/>
                <a:gd name="connsiteY12" fmla="*/ 411276 h 534091"/>
                <a:gd name="connsiteX13" fmla="*/ 35846 w 450504"/>
                <a:gd name="connsiteY13" fmla="*/ 271428 h 534091"/>
                <a:gd name="connsiteX14" fmla="*/ 13129 w 450504"/>
                <a:gd name="connsiteY14" fmla="*/ 69203 h 534091"/>
                <a:gd name="connsiteX0" fmla="*/ 13129 w 450504"/>
                <a:gd name="connsiteY0" fmla="*/ 67700 h 532588"/>
                <a:gd name="connsiteX1" fmla="*/ 69426 w 450504"/>
                <a:gd name="connsiteY1" fmla="*/ 27067 h 532588"/>
                <a:gd name="connsiteX2" fmla="*/ 149287 w 450504"/>
                <a:gd name="connsiteY2" fmla="*/ 15745 h 532588"/>
                <a:gd name="connsiteX3" fmla="*/ 233954 w 450504"/>
                <a:gd name="connsiteY3" fmla="*/ 20021 h 532588"/>
                <a:gd name="connsiteX4" fmla="*/ 345511 w 450504"/>
                <a:gd name="connsiteY4" fmla="*/ 50537 h 532588"/>
                <a:gd name="connsiteX5" fmla="*/ 431194 w 450504"/>
                <a:gd name="connsiteY5" fmla="*/ 82543 h 532588"/>
                <a:gd name="connsiteX6" fmla="*/ 431451 w 450504"/>
                <a:gd name="connsiteY6" fmla="*/ 193526 h 532588"/>
                <a:gd name="connsiteX7" fmla="*/ 426460 w 450504"/>
                <a:gd name="connsiteY7" fmla="*/ 331659 h 532588"/>
                <a:gd name="connsiteX8" fmla="*/ 401415 w 450504"/>
                <a:gd name="connsiteY8" fmla="*/ 456877 h 532588"/>
                <a:gd name="connsiteX9" fmla="*/ 315326 w 450504"/>
                <a:gd name="connsiteY9" fmla="*/ 513376 h 532588"/>
                <a:gd name="connsiteX10" fmla="*/ 233954 w 450504"/>
                <a:gd name="connsiteY10" fmla="*/ 529557 h 532588"/>
                <a:gd name="connsiteX11" fmla="*/ 224191 w 450504"/>
                <a:gd name="connsiteY11" fmla="*/ 532588 h 532588"/>
                <a:gd name="connsiteX12" fmla="*/ 206261 w 450504"/>
                <a:gd name="connsiteY12" fmla="*/ 527022 h 532588"/>
                <a:gd name="connsiteX13" fmla="*/ 9632 w 450504"/>
                <a:gd name="connsiteY13" fmla="*/ 409773 h 532588"/>
                <a:gd name="connsiteX14" fmla="*/ 35846 w 450504"/>
                <a:gd name="connsiteY14" fmla="*/ 269925 h 532588"/>
                <a:gd name="connsiteX15" fmla="*/ 13129 w 450504"/>
                <a:gd name="connsiteY15" fmla="*/ 67700 h 532588"/>
                <a:gd name="connsiteX0" fmla="*/ 13129 w 450504"/>
                <a:gd name="connsiteY0" fmla="*/ 67700 h 532588"/>
                <a:gd name="connsiteX1" fmla="*/ 69426 w 450504"/>
                <a:gd name="connsiteY1" fmla="*/ 27067 h 532588"/>
                <a:gd name="connsiteX2" fmla="*/ 149287 w 450504"/>
                <a:gd name="connsiteY2" fmla="*/ 15745 h 532588"/>
                <a:gd name="connsiteX3" fmla="*/ 233954 w 450504"/>
                <a:gd name="connsiteY3" fmla="*/ 20021 h 532588"/>
                <a:gd name="connsiteX4" fmla="*/ 345511 w 450504"/>
                <a:gd name="connsiteY4" fmla="*/ 50537 h 532588"/>
                <a:gd name="connsiteX5" fmla="*/ 431194 w 450504"/>
                <a:gd name="connsiteY5" fmla="*/ 82543 h 532588"/>
                <a:gd name="connsiteX6" fmla="*/ 431451 w 450504"/>
                <a:gd name="connsiteY6" fmla="*/ 193526 h 532588"/>
                <a:gd name="connsiteX7" fmla="*/ 426460 w 450504"/>
                <a:gd name="connsiteY7" fmla="*/ 331659 h 532588"/>
                <a:gd name="connsiteX8" fmla="*/ 401415 w 450504"/>
                <a:gd name="connsiteY8" fmla="*/ 456877 h 532588"/>
                <a:gd name="connsiteX9" fmla="*/ 315326 w 450504"/>
                <a:gd name="connsiteY9" fmla="*/ 513376 h 532588"/>
                <a:gd name="connsiteX10" fmla="*/ 233954 w 450504"/>
                <a:gd name="connsiteY10" fmla="*/ 529557 h 532588"/>
                <a:gd name="connsiteX11" fmla="*/ 224191 w 450504"/>
                <a:gd name="connsiteY11" fmla="*/ 532588 h 532588"/>
                <a:gd name="connsiteX12" fmla="*/ 206261 w 450504"/>
                <a:gd name="connsiteY12" fmla="*/ 527022 h 532588"/>
                <a:gd name="connsiteX13" fmla="*/ 9632 w 450504"/>
                <a:gd name="connsiteY13" fmla="*/ 409773 h 532588"/>
                <a:gd name="connsiteX14" fmla="*/ 35846 w 450504"/>
                <a:gd name="connsiteY14" fmla="*/ 269925 h 532588"/>
                <a:gd name="connsiteX15" fmla="*/ 13129 w 450504"/>
                <a:gd name="connsiteY15" fmla="*/ 67700 h 532588"/>
                <a:gd name="connsiteX0" fmla="*/ 35848 w 473223"/>
                <a:gd name="connsiteY0" fmla="*/ 67700 h 532588"/>
                <a:gd name="connsiteX1" fmla="*/ 92145 w 473223"/>
                <a:gd name="connsiteY1" fmla="*/ 27067 h 532588"/>
                <a:gd name="connsiteX2" fmla="*/ 172006 w 473223"/>
                <a:gd name="connsiteY2" fmla="*/ 15745 h 532588"/>
                <a:gd name="connsiteX3" fmla="*/ 256673 w 473223"/>
                <a:gd name="connsiteY3" fmla="*/ 20021 h 532588"/>
                <a:gd name="connsiteX4" fmla="*/ 368230 w 473223"/>
                <a:gd name="connsiteY4" fmla="*/ 50537 h 532588"/>
                <a:gd name="connsiteX5" fmla="*/ 453913 w 473223"/>
                <a:gd name="connsiteY5" fmla="*/ 82543 h 532588"/>
                <a:gd name="connsiteX6" fmla="*/ 454170 w 473223"/>
                <a:gd name="connsiteY6" fmla="*/ 193526 h 532588"/>
                <a:gd name="connsiteX7" fmla="*/ 449179 w 473223"/>
                <a:gd name="connsiteY7" fmla="*/ 331659 h 532588"/>
                <a:gd name="connsiteX8" fmla="*/ 424134 w 473223"/>
                <a:gd name="connsiteY8" fmla="*/ 456877 h 532588"/>
                <a:gd name="connsiteX9" fmla="*/ 338045 w 473223"/>
                <a:gd name="connsiteY9" fmla="*/ 513376 h 532588"/>
                <a:gd name="connsiteX10" fmla="*/ 256673 w 473223"/>
                <a:gd name="connsiteY10" fmla="*/ 529557 h 532588"/>
                <a:gd name="connsiteX11" fmla="*/ 246910 w 473223"/>
                <a:gd name="connsiteY11" fmla="*/ 532588 h 532588"/>
                <a:gd name="connsiteX12" fmla="*/ 228980 w 473223"/>
                <a:gd name="connsiteY12" fmla="*/ 527022 h 532588"/>
                <a:gd name="connsiteX13" fmla="*/ 32351 w 473223"/>
                <a:gd name="connsiteY13" fmla="*/ 409773 h 532588"/>
                <a:gd name="connsiteX14" fmla="*/ 58565 w 473223"/>
                <a:gd name="connsiteY14" fmla="*/ 269925 h 532588"/>
                <a:gd name="connsiteX15" fmla="*/ 35848 w 473223"/>
                <a:gd name="connsiteY15" fmla="*/ 67700 h 532588"/>
                <a:gd name="connsiteX0" fmla="*/ 35848 w 473223"/>
                <a:gd name="connsiteY0" fmla="*/ 67700 h 532588"/>
                <a:gd name="connsiteX1" fmla="*/ 92145 w 473223"/>
                <a:gd name="connsiteY1" fmla="*/ 27067 h 532588"/>
                <a:gd name="connsiteX2" fmla="*/ 172006 w 473223"/>
                <a:gd name="connsiteY2" fmla="*/ 15745 h 532588"/>
                <a:gd name="connsiteX3" fmla="*/ 256673 w 473223"/>
                <a:gd name="connsiteY3" fmla="*/ 20021 h 532588"/>
                <a:gd name="connsiteX4" fmla="*/ 368230 w 473223"/>
                <a:gd name="connsiteY4" fmla="*/ 50537 h 532588"/>
                <a:gd name="connsiteX5" fmla="*/ 453913 w 473223"/>
                <a:gd name="connsiteY5" fmla="*/ 82543 h 532588"/>
                <a:gd name="connsiteX6" fmla="*/ 454170 w 473223"/>
                <a:gd name="connsiteY6" fmla="*/ 193526 h 532588"/>
                <a:gd name="connsiteX7" fmla="*/ 449179 w 473223"/>
                <a:gd name="connsiteY7" fmla="*/ 331659 h 532588"/>
                <a:gd name="connsiteX8" fmla="*/ 424134 w 473223"/>
                <a:gd name="connsiteY8" fmla="*/ 456877 h 532588"/>
                <a:gd name="connsiteX9" fmla="*/ 338045 w 473223"/>
                <a:gd name="connsiteY9" fmla="*/ 513376 h 532588"/>
                <a:gd name="connsiteX10" fmla="*/ 256673 w 473223"/>
                <a:gd name="connsiteY10" fmla="*/ 529557 h 532588"/>
                <a:gd name="connsiteX11" fmla="*/ 246910 w 473223"/>
                <a:gd name="connsiteY11" fmla="*/ 532588 h 532588"/>
                <a:gd name="connsiteX12" fmla="*/ 32351 w 473223"/>
                <a:gd name="connsiteY12" fmla="*/ 409773 h 532588"/>
                <a:gd name="connsiteX13" fmla="*/ 58565 w 473223"/>
                <a:gd name="connsiteY13" fmla="*/ 269925 h 532588"/>
                <a:gd name="connsiteX14" fmla="*/ 35848 w 473223"/>
                <a:gd name="connsiteY14" fmla="*/ 67700 h 532588"/>
                <a:gd name="connsiteX0" fmla="*/ 35848 w 473223"/>
                <a:gd name="connsiteY0" fmla="*/ 67700 h 529557"/>
                <a:gd name="connsiteX1" fmla="*/ 92145 w 473223"/>
                <a:gd name="connsiteY1" fmla="*/ 27067 h 529557"/>
                <a:gd name="connsiteX2" fmla="*/ 172006 w 473223"/>
                <a:gd name="connsiteY2" fmla="*/ 15745 h 529557"/>
                <a:gd name="connsiteX3" fmla="*/ 256673 w 473223"/>
                <a:gd name="connsiteY3" fmla="*/ 20021 h 529557"/>
                <a:gd name="connsiteX4" fmla="*/ 368230 w 473223"/>
                <a:gd name="connsiteY4" fmla="*/ 50537 h 529557"/>
                <a:gd name="connsiteX5" fmla="*/ 453913 w 473223"/>
                <a:gd name="connsiteY5" fmla="*/ 82543 h 529557"/>
                <a:gd name="connsiteX6" fmla="*/ 454170 w 473223"/>
                <a:gd name="connsiteY6" fmla="*/ 193526 h 529557"/>
                <a:gd name="connsiteX7" fmla="*/ 449179 w 473223"/>
                <a:gd name="connsiteY7" fmla="*/ 331659 h 529557"/>
                <a:gd name="connsiteX8" fmla="*/ 424134 w 473223"/>
                <a:gd name="connsiteY8" fmla="*/ 456877 h 529557"/>
                <a:gd name="connsiteX9" fmla="*/ 338045 w 473223"/>
                <a:gd name="connsiteY9" fmla="*/ 513376 h 529557"/>
                <a:gd name="connsiteX10" fmla="*/ 256673 w 473223"/>
                <a:gd name="connsiteY10" fmla="*/ 529557 h 529557"/>
                <a:gd name="connsiteX11" fmla="*/ 32351 w 473223"/>
                <a:gd name="connsiteY11" fmla="*/ 409773 h 529557"/>
                <a:gd name="connsiteX12" fmla="*/ 58565 w 473223"/>
                <a:gd name="connsiteY12" fmla="*/ 269925 h 529557"/>
                <a:gd name="connsiteX13" fmla="*/ 35848 w 473223"/>
                <a:gd name="connsiteY13" fmla="*/ 67700 h 529557"/>
                <a:gd name="connsiteX0" fmla="*/ 35848 w 473223"/>
                <a:gd name="connsiteY0" fmla="*/ 67700 h 529557"/>
                <a:gd name="connsiteX1" fmla="*/ 92145 w 473223"/>
                <a:gd name="connsiteY1" fmla="*/ 27067 h 529557"/>
                <a:gd name="connsiteX2" fmla="*/ 172006 w 473223"/>
                <a:gd name="connsiteY2" fmla="*/ 15745 h 529557"/>
                <a:gd name="connsiteX3" fmla="*/ 256673 w 473223"/>
                <a:gd name="connsiteY3" fmla="*/ 20021 h 529557"/>
                <a:gd name="connsiteX4" fmla="*/ 368230 w 473223"/>
                <a:gd name="connsiteY4" fmla="*/ 50537 h 529557"/>
                <a:gd name="connsiteX5" fmla="*/ 453913 w 473223"/>
                <a:gd name="connsiteY5" fmla="*/ 82543 h 529557"/>
                <a:gd name="connsiteX6" fmla="*/ 454170 w 473223"/>
                <a:gd name="connsiteY6" fmla="*/ 193526 h 529557"/>
                <a:gd name="connsiteX7" fmla="*/ 449179 w 473223"/>
                <a:gd name="connsiteY7" fmla="*/ 331659 h 529557"/>
                <a:gd name="connsiteX8" fmla="*/ 424134 w 473223"/>
                <a:gd name="connsiteY8" fmla="*/ 456877 h 529557"/>
                <a:gd name="connsiteX9" fmla="*/ 338045 w 473223"/>
                <a:gd name="connsiteY9" fmla="*/ 513376 h 529557"/>
                <a:gd name="connsiteX10" fmla="*/ 256673 w 473223"/>
                <a:gd name="connsiteY10" fmla="*/ 529557 h 529557"/>
                <a:gd name="connsiteX11" fmla="*/ 172944 w 473223"/>
                <a:gd name="connsiteY11" fmla="*/ 507676 h 529557"/>
                <a:gd name="connsiteX12" fmla="*/ 32351 w 473223"/>
                <a:gd name="connsiteY12" fmla="*/ 409773 h 529557"/>
                <a:gd name="connsiteX13" fmla="*/ 58565 w 473223"/>
                <a:gd name="connsiteY13" fmla="*/ 269925 h 529557"/>
                <a:gd name="connsiteX14" fmla="*/ 35848 w 473223"/>
                <a:gd name="connsiteY14" fmla="*/ 67700 h 529557"/>
                <a:gd name="connsiteX0" fmla="*/ 35848 w 473223"/>
                <a:gd name="connsiteY0" fmla="*/ 67700 h 543787"/>
                <a:gd name="connsiteX1" fmla="*/ 92145 w 473223"/>
                <a:gd name="connsiteY1" fmla="*/ 27067 h 543787"/>
                <a:gd name="connsiteX2" fmla="*/ 172006 w 473223"/>
                <a:gd name="connsiteY2" fmla="*/ 15745 h 543787"/>
                <a:gd name="connsiteX3" fmla="*/ 256673 w 473223"/>
                <a:gd name="connsiteY3" fmla="*/ 20021 h 543787"/>
                <a:gd name="connsiteX4" fmla="*/ 368230 w 473223"/>
                <a:gd name="connsiteY4" fmla="*/ 50537 h 543787"/>
                <a:gd name="connsiteX5" fmla="*/ 453913 w 473223"/>
                <a:gd name="connsiteY5" fmla="*/ 82543 h 543787"/>
                <a:gd name="connsiteX6" fmla="*/ 454170 w 473223"/>
                <a:gd name="connsiteY6" fmla="*/ 193526 h 543787"/>
                <a:gd name="connsiteX7" fmla="*/ 449179 w 473223"/>
                <a:gd name="connsiteY7" fmla="*/ 331659 h 543787"/>
                <a:gd name="connsiteX8" fmla="*/ 424134 w 473223"/>
                <a:gd name="connsiteY8" fmla="*/ 456877 h 543787"/>
                <a:gd name="connsiteX9" fmla="*/ 338045 w 473223"/>
                <a:gd name="connsiteY9" fmla="*/ 513376 h 543787"/>
                <a:gd name="connsiteX10" fmla="*/ 256673 w 473223"/>
                <a:gd name="connsiteY10" fmla="*/ 529557 h 543787"/>
                <a:gd name="connsiteX11" fmla="*/ 172944 w 473223"/>
                <a:gd name="connsiteY11" fmla="*/ 507676 h 543787"/>
                <a:gd name="connsiteX12" fmla="*/ 32351 w 473223"/>
                <a:gd name="connsiteY12" fmla="*/ 409773 h 543787"/>
                <a:gd name="connsiteX13" fmla="*/ 58565 w 473223"/>
                <a:gd name="connsiteY13" fmla="*/ 269925 h 543787"/>
                <a:gd name="connsiteX14" fmla="*/ 35848 w 473223"/>
                <a:gd name="connsiteY14" fmla="*/ 67700 h 543787"/>
                <a:gd name="connsiteX0" fmla="*/ 35848 w 473223"/>
                <a:gd name="connsiteY0" fmla="*/ 67700 h 545167"/>
                <a:gd name="connsiteX1" fmla="*/ 92145 w 473223"/>
                <a:gd name="connsiteY1" fmla="*/ 27067 h 545167"/>
                <a:gd name="connsiteX2" fmla="*/ 172006 w 473223"/>
                <a:gd name="connsiteY2" fmla="*/ 15745 h 545167"/>
                <a:gd name="connsiteX3" fmla="*/ 256673 w 473223"/>
                <a:gd name="connsiteY3" fmla="*/ 20021 h 545167"/>
                <a:gd name="connsiteX4" fmla="*/ 368230 w 473223"/>
                <a:gd name="connsiteY4" fmla="*/ 50537 h 545167"/>
                <a:gd name="connsiteX5" fmla="*/ 453913 w 473223"/>
                <a:gd name="connsiteY5" fmla="*/ 82543 h 545167"/>
                <a:gd name="connsiteX6" fmla="*/ 454170 w 473223"/>
                <a:gd name="connsiteY6" fmla="*/ 193526 h 545167"/>
                <a:gd name="connsiteX7" fmla="*/ 449179 w 473223"/>
                <a:gd name="connsiteY7" fmla="*/ 331659 h 545167"/>
                <a:gd name="connsiteX8" fmla="*/ 424134 w 473223"/>
                <a:gd name="connsiteY8" fmla="*/ 456877 h 545167"/>
                <a:gd name="connsiteX9" fmla="*/ 338045 w 473223"/>
                <a:gd name="connsiteY9" fmla="*/ 513376 h 545167"/>
                <a:gd name="connsiteX10" fmla="*/ 256673 w 473223"/>
                <a:gd name="connsiteY10" fmla="*/ 529557 h 545167"/>
                <a:gd name="connsiteX11" fmla="*/ 152798 w 473223"/>
                <a:gd name="connsiteY11" fmla="*/ 542759 h 545167"/>
                <a:gd name="connsiteX12" fmla="*/ 32351 w 473223"/>
                <a:gd name="connsiteY12" fmla="*/ 409773 h 545167"/>
                <a:gd name="connsiteX13" fmla="*/ 58565 w 473223"/>
                <a:gd name="connsiteY13" fmla="*/ 269925 h 545167"/>
                <a:gd name="connsiteX14" fmla="*/ 35848 w 473223"/>
                <a:gd name="connsiteY14" fmla="*/ 67700 h 545167"/>
                <a:gd name="connsiteX0" fmla="*/ 35848 w 473223"/>
                <a:gd name="connsiteY0" fmla="*/ 67700 h 554101"/>
                <a:gd name="connsiteX1" fmla="*/ 92145 w 473223"/>
                <a:gd name="connsiteY1" fmla="*/ 27067 h 554101"/>
                <a:gd name="connsiteX2" fmla="*/ 172006 w 473223"/>
                <a:gd name="connsiteY2" fmla="*/ 15745 h 554101"/>
                <a:gd name="connsiteX3" fmla="*/ 256673 w 473223"/>
                <a:gd name="connsiteY3" fmla="*/ 20021 h 554101"/>
                <a:gd name="connsiteX4" fmla="*/ 368230 w 473223"/>
                <a:gd name="connsiteY4" fmla="*/ 50537 h 554101"/>
                <a:gd name="connsiteX5" fmla="*/ 453913 w 473223"/>
                <a:gd name="connsiteY5" fmla="*/ 82543 h 554101"/>
                <a:gd name="connsiteX6" fmla="*/ 454170 w 473223"/>
                <a:gd name="connsiteY6" fmla="*/ 193526 h 554101"/>
                <a:gd name="connsiteX7" fmla="*/ 449179 w 473223"/>
                <a:gd name="connsiteY7" fmla="*/ 331659 h 554101"/>
                <a:gd name="connsiteX8" fmla="*/ 424134 w 473223"/>
                <a:gd name="connsiteY8" fmla="*/ 456877 h 554101"/>
                <a:gd name="connsiteX9" fmla="*/ 338045 w 473223"/>
                <a:gd name="connsiteY9" fmla="*/ 513376 h 554101"/>
                <a:gd name="connsiteX10" fmla="*/ 256673 w 473223"/>
                <a:gd name="connsiteY10" fmla="*/ 529557 h 554101"/>
                <a:gd name="connsiteX11" fmla="*/ 152798 w 473223"/>
                <a:gd name="connsiteY11" fmla="*/ 542759 h 554101"/>
                <a:gd name="connsiteX12" fmla="*/ 32351 w 473223"/>
                <a:gd name="connsiteY12" fmla="*/ 409773 h 554101"/>
                <a:gd name="connsiteX13" fmla="*/ 58565 w 473223"/>
                <a:gd name="connsiteY13" fmla="*/ 269925 h 554101"/>
                <a:gd name="connsiteX14" fmla="*/ 35848 w 473223"/>
                <a:gd name="connsiteY14" fmla="*/ 67700 h 554101"/>
                <a:gd name="connsiteX0" fmla="*/ 35848 w 473223"/>
                <a:gd name="connsiteY0" fmla="*/ 67700 h 561028"/>
                <a:gd name="connsiteX1" fmla="*/ 92145 w 473223"/>
                <a:gd name="connsiteY1" fmla="*/ 27067 h 561028"/>
                <a:gd name="connsiteX2" fmla="*/ 172006 w 473223"/>
                <a:gd name="connsiteY2" fmla="*/ 15745 h 561028"/>
                <a:gd name="connsiteX3" fmla="*/ 256673 w 473223"/>
                <a:gd name="connsiteY3" fmla="*/ 20021 h 561028"/>
                <a:gd name="connsiteX4" fmla="*/ 368230 w 473223"/>
                <a:gd name="connsiteY4" fmla="*/ 50537 h 561028"/>
                <a:gd name="connsiteX5" fmla="*/ 453913 w 473223"/>
                <a:gd name="connsiteY5" fmla="*/ 82543 h 561028"/>
                <a:gd name="connsiteX6" fmla="*/ 454170 w 473223"/>
                <a:gd name="connsiteY6" fmla="*/ 193526 h 561028"/>
                <a:gd name="connsiteX7" fmla="*/ 449179 w 473223"/>
                <a:gd name="connsiteY7" fmla="*/ 331659 h 561028"/>
                <a:gd name="connsiteX8" fmla="*/ 424134 w 473223"/>
                <a:gd name="connsiteY8" fmla="*/ 456877 h 561028"/>
                <a:gd name="connsiteX9" fmla="*/ 338045 w 473223"/>
                <a:gd name="connsiteY9" fmla="*/ 513376 h 561028"/>
                <a:gd name="connsiteX10" fmla="*/ 256673 w 473223"/>
                <a:gd name="connsiteY10" fmla="*/ 529557 h 561028"/>
                <a:gd name="connsiteX11" fmla="*/ 152798 w 473223"/>
                <a:gd name="connsiteY11" fmla="*/ 542759 h 561028"/>
                <a:gd name="connsiteX12" fmla="*/ 32351 w 473223"/>
                <a:gd name="connsiteY12" fmla="*/ 409773 h 561028"/>
                <a:gd name="connsiteX13" fmla="*/ 58565 w 473223"/>
                <a:gd name="connsiteY13" fmla="*/ 269925 h 561028"/>
                <a:gd name="connsiteX14" fmla="*/ 35848 w 473223"/>
                <a:gd name="connsiteY14" fmla="*/ 67700 h 561028"/>
                <a:gd name="connsiteX0" fmla="*/ 35848 w 473223"/>
                <a:gd name="connsiteY0" fmla="*/ 67700 h 561028"/>
                <a:gd name="connsiteX1" fmla="*/ 92145 w 473223"/>
                <a:gd name="connsiteY1" fmla="*/ 27067 h 561028"/>
                <a:gd name="connsiteX2" fmla="*/ 172006 w 473223"/>
                <a:gd name="connsiteY2" fmla="*/ 15745 h 561028"/>
                <a:gd name="connsiteX3" fmla="*/ 256673 w 473223"/>
                <a:gd name="connsiteY3" fmla="*/ 20021 h 561028"/>
                <a:gd name="connsiteX4" fmla="*/ 368230 w 473223"/>
                <a:gd name="connsiteY4" fmla="*/ 50537 h 561028"/>
                <a:gd name="connsiteX5" fmla="*/ 453913 w 473223"/>
                <a:gd name="connsiteY5" fmla="*/ 82543 h 561028"/>
                <a:gd name="connsiteX6" fmla="*/ 454170 w 473223"/>
                <a:gd name="connsiteY6" fmla="*/ 193526 h 561028"/>
                <a:gd name="connsiteX7" fmla="*/ 449179 w 473223"/>
                <a:gd name="connsiteY7" fmla="*/ 331659 h 561028"/>
                <a:gd name="connsiteX8" fmla="*/ 424134 w 473223"/>
                <a:gd name="connsiteY8" fmla="*/ 456877 h 561028"/>
                <a:gd name="connsiteX9" fmla="*/ 338045 w 473223"/>
                <a:gd name="connsiteY9" fmla="*/ 513376 h 561028"/>
                <a:gd name="connsiteX10" fmla="*/ 256673 w 473223"/>
                <a:gd name="connsiteY10" fmla="*/ 529557 h 561028"/>
                <a:gd name="connsiteX11" fmla="*/ 152798 w 473223"/>
                <a:gd name="connsiteY11" fmla="*/ 542759 h 561028"/>
                <a:gd name="connsiteX12" fmla="*/ 32351 w 473223"/>
                <a:gd name="connsiteY12" fmla="*/ 409773 h 561028"/>
                <a:gd name="connsiteX13" fmla="*/ 58565 w 473223"/>
                <a:gd name="connsiteY13" fmla="*/ 269925 h 561028"/>
                <a:gd name="connsiteX14" fmla="*/ 35848 w 473223"/>
                <a:gd name="connsiteY14" fmla="*/ 67700 h 561028"/>
                <a:gd name="connsiteX0" fmla="*/ 35848 w 473223"/>
                <a:gd name="connsiteY0" fmla="*/ 67700 h 561028"/>
                <a:gd name="connsiteX1" fmla="*/ 92145 w 473223"/>
                <a:gd name="connsiteY1" fmla="*/ 27067 h 561028"/>
                <a:gd name="connsiteX2" fmla="*/ 172006 w 473223"/>
                <a:gd name="connsiteY2" fmla="*/ 15745 h 561028"/>
                <a:gd name="connsiteX3" fmla="*/ 256673 w 473223"/>
                <a:gd name="connsiteY3" fmla="*/ 20021 h 561028"/>
                <a:gd name="connsiteX4" fmla="*/ 368230 w 473223"/>
                <a:gd name="connsiteY4" fmla="*/ 50537 h 561028"/>
                <a:gd name="connsiteX5" fmla="*/ 453913 w 473223"/>
                <a:gd name="connsiteY5" fmla="*/ 82543 h 561028"/>
                <a:gd name="connsiteX6" fmla="*/ 454170 w 473223"/>
                <a:gd name="connsiteY6" fmla="*/ 193526 h 561028"/>
                <a:gd name="connsiteX7" fmla="*/ 449179 w 473223"/>
                <a:gd name="connsiteY7" fmla="*/ 331659 h 561028"/>
                <a:gd name="connsiteX8" fmla="*/ 424134 w 473223"/>
                <a:gd name="connsiteY8" fmla="*/ 456877 h 561028"/>
                <a:gd name="connsiteX9" fmla="*/ 338045 w 473223"/>
                <a:gd name="connsiteY9" fmla="*/ 513376 h 561028"/>
                <a:gd name="connsiteX10" fmla="*/ 256673 w 473223"/>
                <a:gd name="connsiteY10" fmla="*/ 529557 h 561028"/>
                <a:gd name="connsiteX11" fmla="*/ 152798 w 473223"/>
                <a:gd name="connsiteY11" fmla="*/ 542759 h 561028"/>
                <a:gd name="connsiteX12" fmla="*/ 32351 w 473223"/>
                <a:gd name="connsiteY12" fmla="*/ 409773 h 561028"/>
                <a:gd name="connsiteX13" fmla="*/ 58565 w 473223"/>
                <a:gd name="connsiteY13" fmla="*/ 269925 h 561028"/>
                <a:gd name="connsiteX14" fmla="*/ 35848 w 473223"/>
                <a:gd name="connsiteY14" fmla="*/ 67700 h 561028"/>
                <a:gd name="connsiteX0" fmla="*/ 35848 w 473223"/>
                <a:gd name="connsiteY0" fmla="*/ 67700 h 595495"/>
                <a:gd name="connsiteX1" fmla="*/ 92145 w 473223"/>
                <a:gd name="connsiteY1" fmla="*/ 27067 h 595495"/>
                <a:gd name="connsiteX2" fmla="*/ 172006 w 473223"/>
                <a:gd name="connsiteY2" fmla="*/ 15745 h 595495"/>
                <a:gd name="connsiteX3" fmla="*/ 256673 w 473223"/>
                <a:gd name="connsiteY3" fmla="*/ 20021 h 595495"/>
                <a:gd name="connsiteX4" fmla="*/ 368230 w 473223"/>
                <a:gd name="connsiteY4" fmla="*/ 50537 h 595495"/>
                <a:gd name="connsiteX5" fmla="*/ 453913 w 473223"/>
                <a:gd name="connsiteY5" fmla="*/ 82543 h 595495"/>
                <a:gd name="connsiteX6" fmla="*/ 454170 w 473223"/>
                <a:gd name="connsiteY6" fmla="*/ 193526 h 595495"/>
                <a:gd name="connsiteX7" fmla="*/ 449179 w 473223"/>
                <a:gd name="connsiteY7" fmla="*/ 331659 h 595495"/>
                <a:gd name="connsiteX8" fmla="*/ 424134 w 473223"/>
                <a:gd name="connsiteY8" fmla="*/ 456877 h 595495"/>
                <a:gd name="connsiteX9" fmla="*/ 338045 w 473223"/>
                <a:gd name="connsiteY9" fmla="*/ 513376 h 595495"/>
                <a:gd name="connsiteX10" fmla="*/ 259869 w 473223"/>
                <a:gd name="connsiteY10" fmla="*/ 586459 h 595495"/>
                <a:gd name="connsiteX11" fmla="*/ 152798 w 473223"/>
                <a:gd name="connsiteY11" fmla="*/ 542759 h 595495"/>
                <a:gd name="connsiteX12" fmla="*/ 32351 w 473223"/>
                <a:gd name="connsiteY12" fmla="*/ 409773 h 595495"/>
                <a:gd name="connsiteX13" fmla="*/ 58565 w 473223"/>
                <a:gd name="connsiteY13" fmla="*/ 269925 h 595495"/>
                <a:gd name="connsiteX14" fmla="*/ 35848 w 473223"/>
                <a:gd name="connsiteY14" fmla="*/ 67700 h 595495"/>
                <a:gd name="connsiteX0" fmla="*/ 35848 w 473223"/>
                <a:gd name="connsiteY0" fmla="*/ 67700 h 597017"/>
                <a:gd name="connsiteX1" fmla="*/ 92145 w 473223"/>
                <a:gd name="connsiteY1" fmla="*/ 27067 h 597017"/>
                <a:gd name="connsiteX2" fmla="*/ 172006 w 473223"/>
                <a:gd name="connsiteY2" fmla="*/ 15745 h 597017"/>
                <a:gd name="connsiteX3" fmla="*/ 256673 w 473223"/>
                <a:gd name="connsiteY3" fmla="*/ 20021 h 597017"/>
                <a:gd name="connsiteX4" fmla="*/ 368230 w 473223"/>
                <a:gd name="connsiteY4" fmla="*/ 50537 h 597017"/>
                <a:gd name="connsiteX5" fmla="*/ 453913 w 473223"/>
                <a:gd name="connsiteY5" fmla="*/ 82543 h 597017"/>
                <a:gd name="connsiteX6" fmla="*/ 454170 w 473223"/>
                <a:gd name="connsiteY6" fmla="*/ 193526 h 597017"/>
                <a:gd name="connsiteX7" fmla="*/ 449179 w 473223"/>
                <a:gd name="connsiteY7" fmla="*/ 331659 h 597017"/>
                <a:gd name="connsiteX8" fmla="*/ 424134 w 473223"/>
                <a:gd name="connsiteY8" fmla="*/ 456877 h 597017"/>
                <a:gd name="connsiteX9" fmla="*/ 363255 w 473223"/>
                <a:gd name="connsiteY9" fmla="*/ 547140 h 597017"/>
                <a:gd name="connsiteX10" fmla="*/ 259869 w 473223"/>
                <a:gd name="connsiteY10" fmla="*/ 586459 h 597017"/>
                <a:gd name="connsiteX11" fmla="*/ 152798 w 473223"/>
                <a:gd name="connsiteY11" fmla="*/ 542759 h 597017"/>
                <a:gd name="connsiteX12" fmla="*/ 32351 w 473223"/>
                <a:gd name="connsiteY12" fmla="*/ 409773 h 597017"/>
                <a:gd name="connsiteX13" fmla="*/ 58565 w 473223"/>
                <a:gd name="connsiteY13" fmla="*/ 269925 h 597017"/>
                <a:gd name="connsiteX14" fmla="*/ 35848 w 473223"/>
                <a:gd name="connsiteY14" fmla="*/ 67700 h 597017"/>
                <a:gd name="connsiteX0" fmla="*/ 35848 w 473223"/>
                <a:gd name="connsiteY0" fmla="*/ 67700 h 597017"/>
                <a:gd name="connsiteX1" fmla="*/ 92145 w 473223"/>
                <a:gd name="connsiteY1" fmla="*/ 27067 h 597017"/>
                <a:gd name="connsiteX2" fmla="*/ 172006 w 473223"/>
                <a:gd name="connsiteY2" fmla="*/ 15745 h 597017"/>
                <a:gd name="connsiteX3" fmla="*/ 256673 w 473223"/>
                <a:gd name="connsiteY3" fmla="*/ 20021 h 597017"/>
                <a:gd name="connsiteX4" fmla="*/ 368230 w 473223"/>
                <a:gd name="connsiteY4" fmla="*/ 50537 h 597017"/>
                <a:gd name="connsiteX5" fmla="*/ 453913 w 473223"/>
                <a:gd name="connsiteY5" fmla="*/ 82543 h 597017"/>
                <a:gd name="connsiteX6" fmla="*/ 454170 w 473223"/>
                <a:gd name="connsiteY6" fmla="*/ 193526 h 597017"/>
                <a:gd name="connsiteX7" fmla="*/ 449179 w 473223"/>
                <a:gd name="connsiteY7" fmla="*/ 331659 h 597017"/>
                <a:gd name="connsiteX8" fmla="*/ 436406 w 473223"/>
                <a:gd name="connsiteY8" fmla="*/ 462520 h 597017"/>
                <a:gd name="connsiteX9" fmla="*/ 363255 w 473223"/>
                <a:gd name="connsiteY9" fmla="*/ 547140 h 597017"/>
                <a:gd name="connsiteX10" fmla="*/ 259869 w 473223"/>
                <a:gd name="connsiteY10" fmla="*/ 586459 h 597017"/>
                <a:gd name="connsiteX11" fmla="*/ 152798 w 473223"/>
                <a:gd name="connsiteY11" fmla="*/ 542759 h 597017"/>
                <a:gd name="connsiteX12" fmla="*/ 32351 w 473223"/>
                <a:gd name="connsiteY12" fmla="*/ 409773 h 597017"/>
                <a:gd name="connsiteX13" fmla="*/ 58565 w 473223"/>
                <a:gd name="connsiteY13" fmla="*/ 269925 h 597017"/>
                <a:gd name="connsiteX14" fmla="*/ 35848 w 473223"/>
                <a:gd name="connsiteY14" fmla="*/ 67700 h 597017"/>
                <a:gd name="connsiteX0" fmla="*/ 35848 w 473223"/>
                <a:gd name="connsiteY0" fmla="*/ 67700 h 601209"/>
                <a:gd name="connsiteX1" fmla="*/ 92145 w 473223"/>
                <a:gd name="connsiteY1" fmla="*/ 27067 h 601209"/>
                <a:gd name="connsiteX2" fmla="*/ 172006 w 473223"/>
                <a:gd name="connsiteY2" fmla="*/ 15745 h 601209"/>
                <a:gd name="connsiteX3" fmla="*/ 256673 w 473223"/>
                <a:gd name="connsiteY3" fmla="*/ 20021 h 601209"/>
                <a:gd name="connsiteX4" fmla="*/ 368230 w 473223"/>
                <a:gd name="connsiteY4" fmla="*/ 50537 h 601209"/>
                <a:gd name="connsiteX5" fmla="*/ 453913 w 473223"/>
                <a:gd name="connsiteY5" fmla="*/ 82543 h 601209"/>
                <a:gd name="connsiteX6" fmla="*/ 454170 w 473223"/>
                <a:gd name="connsiteY6" fmla="*/ 193526 h 601209"/>
                <a:gd name="connsiteX7" fmla="*/ 449179 w 473223"/>
                <a:gd name="connsiteY7" fmla="*/ 331659 h 601209"/>
                <a:gd name="connsiteX8" fmla="*/ 436406 w 473223"/>
                <a:gd name="connsiteY8" fmla="*/ 462520 h 601209"/>
                <a:gd name="connsiteX9" fmla="*/ 362497 w 473223"/>
                <a:gd name="connsiteY9" fmla="*/ 572660 h 601209"/>
                <a:gd name="connsiteX10" fmla="*/ 259869 w 473223"/>
                <a:gd name="connsiteY10" fmla="*/ 586459 h 601209"/>
                <a:gd name="connsiteX11" fmla="*/ 152798 w 473223"/>
                <a:gd name="connsiteY11" fmla="*/ 542759 h 601209"/>
                <a:gd name="connsiteX12" fmla="*/ 32351 w 473223"/>
                <a:gd name="connsiteY12" fmla="*/ 409773 h 601209"/>
                <a:gd name="connsiteX13" fmla="*/ 58565 w 473223"/>
                <a:gd name="connsiteY13" fmla="*/ 269925 h 601209"/>
                <a:gd name="connsiteX14" fmla="*/ 35848 w 473223"/>
                <a:gd name="connsiteY14" fmla="*/ 67700 h 601209"/>
                <a:gd name="connsiteX0" fmla="*/ 35848 w 473223"/>
                <a:gd name="connsiteY0" fmla="*/ 67700 h 617419"/>
                <a:gd name="connsiteX1" fmla="*/ 92145 w 473223"/>
                <a:gd name="connsiteY1" fmla="*/ 27067 h 617419"/>
                <a:gd name="connsiteX2" fmla="*/ 172006 w 473223"/>
                <a:gd name="connsiteY2" fmla="*/ 15745 h 617419"/>
                <a:gd name="connsiteX3" fmla="*/ 256673 w 473223"/>
                <a:gd name="connsiteY3" fmla="*/ 20021 h 617419"/>
                <a:gd name="connsiteX4" fmla="*/ 368230 w 473223"/>
                <a:gd name="connsiteY4" fmla="*/ 50537 h 617419"/>
                <a:gd name="connsiteX5" fmla="*/ 453913 w 473223"/>
                <a:gd name="connsiteY5" fmla="*/ 82543 h 617419"/>
                <a:gd name="connsiteX6" fmla="*/ 454170 w 473223"/>
                <a:gd name="connsiteY6" fmla="*/ 193526 h 617419"/>
                <a:gd name="connsiteX7" fmla="*/ 449179 w 473223"/>
                <a:gd name="connsiteY7" fmla="*/ 331659 h 617419"/>
                <a:gd name="connsiteX8" fmla="*/ 436406 w 473223"/>
                <a:gd name="connsiteY8" fmla="*/ 462520 h 617419"/>
                <a:gd name="connsiteX9" fmla="*/ 362497 w 473223"/>
                <a:gd name="connsiteY9" fmla="*/ 572660 h 617419"/>
                <a:gd name="connsiteX10" fmla="*/ 254398 w 473223"/>
                <a:gd name="connsiteY10" fmla="*/ 606116 h 617419"/>
                <a:gd name="connsiteX11" fmla="*/ 152798 w 473223"/>
                <a:gd name="connsiteY11" fmla="*/ 542759 h 617419"/>
                <a:gd name="connsiteX12" fmla="*/ 32351 w 473223"/>
                <a:gd name="connsiteY12" fmla="*/ 409773 h 617419"/>
                <a:gd name="connsiteX13" fmla="*/ 58565 w 473223"/>
                <a:gd name="connsiteY13" fmla="*/ 269925 h 617419"/>
                <a:gd name="connsiteX14" fmla="*/ 35848 w 473223"/>
                <a:gd name="connsiteY14" fmla="*/ 67700 h 617419"/>
                <a:gd name="connsiteX0" fmla="*/ 35848 w 473223"/>
                <a:gd name="connsiteY0" fmla="*/ 67700 h 618804"/>
                <a:gd name="connsiteX1" fmla="*/ 92145 w 473223"/>
                <a:gd name="connsiteY1" fmla="*/ 27067 h 618804"/>
                <a:gd name="connsiteX2" fmla="*/ 172006 w 473223"/>
                <a:gd name="connsiteY2" fmla="*/ 15745 h 618804"/>
                <a:gd name="connsiteX3" fmla="*/ 256673 w 473223"/>
                <a:gd name="connsiteY3" fmla="*/ 20021 h 618804"/>
                <a:gd name="connsiteX4" fmla="*/ 368230 w 473223"/>
                <a:gd name="connsiteY4" fmla="*/ 50537 h 618804"/>
                <a:gd name="connsiteX5" fmla="*/ 453913 w 473223"/>
                <a:gd name="connsiteY5" fmla="*/ 82543 h 618804"/>
                <a:gd name="connsiteX6" fmla="*/ 454170 w 473223"/>
                <a:gd name="connsiteY6" fmla="*/ 193526 h 618804"/>
                <a:gd name="connsiteX7" fmla="*/ 449179 w 473223"/>
                <a:gd name="connsiteY7" fmla="*/ 331659 h 618804"/>
                <a:gd name="connsiteX8" fmla="*/ 436406 w 473223"/>
                <a:gd name="connsiteY8" fmla="*/ 462520 h 618804"/>
                <a:gd name="connsiteX9" fmla="*/ 358226 w 473223"/>
                <a:gd name="connsiteY9" fmla="*/ 581784 h 618804"/>
                <a:gd name="connsiteX10" fmla="*/ 254398 w 473223"/>
                <a:gd name="connsiteY10" fmla="*/ 606116 h 618804"/>
                <a:gd name="connsiteX11" fmla="*/ 152798 w 473223"/>
                <a:gd name="connsiteY11" fmla="*/ 542759 h 618804"/>
                <a:gd name="connsiteX12" fmla="*/ 32351 w 473223"/>
                <a:gd name="connsiteY12" fmla="*/ 409773 h 618804"/>
                <a:gd name="connsiteX13" fmla="*/ 58565 w 473223"/>
                <a:gd name="connsiteY13" fmla="*/ 269925 h 618804"/>
                <a:gd name="connsiteX14" fmla="*/ 35848 w 473223"/>
                <a:gd name="connsiteY14" fmla="*/ 67700 h 618804"/>
                <a:gd name="connsiteX0" fmla="*/ 35848 w 483536"/>
                <a:gd name="connsiteY0" fmla="*/ 67700 h 618804"/>
                <a:gd name="connsiteX1" fmla="*/ 92145 w 483536"/>
                <a:gd name="connsiteY1" fmla="*/ 27067 h 618804"/>
                <a:gd name="connsiteX2" fmla="*/ 172006 w 483536"/>
                <a:gd name="connsiteY2" fmla="*/ 15745 h 618804"/>
                <a:gd name="connsiteX3" fmla="*/ 256673 w 483536"/>
                <a:gd name="connsiteY3" fmla="*/ 20021 h 618804"/>
                <a:gd name="connsiteX4" fmla="*/ 368230 w 483536"/>
                <a:gd name="connsiteY4" fmla="*/ 50537 h 618804"/>
                <a:gd name="connsiteX5" fmla="*/ 453913 w 483536"/>
                <a:gd name="connsiteY5" fmla="*/ 82543 h 618804"/>
                <a:gd name="connsiteX6" fmla="*/ 454170 w 483536"/>
                <a:gd name="connsiteY6" fmla="*/ 193526 h 618804"/>
                <a:gd name="connsiteX7" fmla="*/ 462875 w 483536"/>
                <a:gd name="connsiteY7" fmla="*/ 334261 h 618804"/>
                <a:gd name="connsiteX8" fmla="*/ 436406 w 483536"/>
                <a:gd name="connsiteY8" fmla="*/ 462520 h 618804"/>
                <a:gd name="connsiteX9" fmla="*/ 358226 w 483536"/>
                <a:gd name="connsiteY9" fmla="*/ 581784 h 618804"/>
                <a:gd name="connsiteX10" fmla="*/ 254398 w 483536"/>
                <a:gd name="connsiteY10" fmla="*/ 606116 h 618804"/>
                <a:gd name="connsiteX11" fmla="*/ 152798 w 483536"/>
                <a:gd name="connsiteY11" fmla="*/ 542759 h 618804"/>
                <a:gd name="connsiteX12" fmla="*/ 32351 w 483536"/>
                <a:gd name="connsiteY12" fmla="*/ 409773 h 618804"/>
                <a:gd name="connsiteX13" fmla="*/ 58565 w 483536"/>
                <a:gd name="connsiteY13" fmla="*/ 269925 h 618804"/>
                <a:gd name="connsiteX14" fmla="*/ 35848 w 483536"/>
                <a:gd name="connsiteY14" fmla="*/ 67700 h 618804"/>
                <a:gd name="connsiteX0" fmla="*/ 35848 w 483536"/>
                <a:gd name="connsiteY0" fmla="*/ 76687 h 627791"/>
                <a:gd name="connsiteX1" fmla="*/ 92145 w 483536"/>
                <a:gd name="connsiteY1" fmla="*/ 36054 h 627791"/>
                <a:gd name="connsiteX2" fmla="*/ 172006 w 483536"/>
                <a:gd name="connsiteY2" fmla="*/ 24732 h 627791"/>
                <a:gd name="connsiteX3" fmla="*/ 256673 w 483536"/>
                <a:gd name="connsiteY3" fmla="*/ 29008 h 627791"/>
                <a:gd name="connsiteX4" fmla="*/ 367121 w 483536"/>
                <a:gd name="connsiteY4" fmla="*/ 22059 h 627791"/>
                <a:gd name="connsiteX5" fmla="*/ 453913 w 483536"/>
                <a:gd name="connsiteY5" fmla="*/ 91530 h 627791"/>
                <a:gd name="connsiteX6" fmla="*/ 454170 w 483536"/>
                <a:gd name="connsiteY6" fmla="*/ 202513 h 627791"/>
                <a:gd name="connsiteX7" fmla="*/ 462875 w 483536"/>
                <a:gd name="connsiteY7" fmla="*/ 343248 h 627791"/>
                <a:gd name="connsiteX8" fmla="*/ 436406 w 483536"/>
                <a:gd name="connsiteY8" fmla="*/ 471507 h 627791"/>
                <a:gd name="connsiteX9" fmla="*/ 358226 w 483536"/>
                <a:gd name="connsiteY9" fmla="*/ 590771 h 627791"/>
                <a:gd name="connsiteX10" fmla="*/ 254398 w 483536"/>
                <a:gd name="connsiteY10" fmla="*/ 615103 h 627791"/>
                <a:gd name="connsiteX11" fmla="*/ 152798 w 483536"/>
                <a:gd name="connsiteY11" fmla="*/ 551746 h 627791"/>
                <a:gd name="connsiteX12" fmla="*/ 32351 w 483536"/>
                <a:gd name="connsiteY12" fmla="*/ 418760 h 627791"/>
                <a:gd name="connsiteX13" fmla="*/ 58565 w 483536"/>
                <a:gd name="connsiteY13" fmla="*/ 278912 h 627791"/>
                <a:gd name="connsiteX14" fmla="*/ 35848 w 483536"/>
                <a:gd name="connsiteY14" fmla="*/ 76687 h 627791"/>
                <a:gd name="connsiteX0" fmla="*/ 35848 w 483536"/>
                <a:gd name="connsiteY0" fmla="*/ 89912 h 641016"/>
                <a:gd name="connsiteX1" fmla="*/ 92145 w 483536"/>
                <a:gd name="connsiteY1" fmla="*/ 49279 h 641016"/>
                <a:gd name="connsiteX2" fmla="*/ 172006 w 483536"/>
                <a:gd name="connsiteY2" fmla="*/ 37957 h 641016"/>
                <a:gd name="connsiteX3" fmla="*/ 251295 w 483536"/>
                <a:gd name="connsiteY3" fmla="*/ 13892 h 641016"/>
                <a:gd name="connsiteX4" fmla="*/ 367121 w 483536"/>
                <a:gd name="connsiteY4" fmla="*/ 35284 h 641016"/>
                <a:gd name="connsiteX5" fmla="*/ 453913 w 483536"/>
                <a:gd name="connsiteY5" fmla="*/ 104755 h 641016"/>
                <a:gd name="connsiteX6" fmla="*/ 454170 w 483536"/>
                <a:gd name="connsiteY6" fmla="*/ 215738 h 641016"/>
                <a:gd name="connsiteX7" fmla="*/ 462875 w 483536"/>
                <a:gd name="connsiteY7" fmla="*/ 356473 h 641016"/>
                <a:gd name="connsiteX8" fmla="*/ 436406 w 483536"/>
                <a:gd name="connsiteY8" fmla="*/ 484732 h 641016"/>
                <a:gd name="connsiteX9" fmla="*/ 358226 w 483536"/>
                <a:gd name="connsiteY9" fmla="*/ 603996 h 641016"/>
                <a:gd name="connsiteX10" fmla="*/ 254398 w 483536"/>
                <a:gd name="connsiteY10" fmla="*/ 628328 h 641016"/>
                <a:gd name="connsiteX11" fmla="*/ 152798 w 483536"/>
                <a:gd name="connsiteY11" fmla="*/ 564971 h 641016"/>
                <a:gd name="connsiteX12" fmla="*/ 32351 w 483536"/>
                <a:gd name="connsiteY12" fmla="*/ 431985 h 641016"/>
                <a:gd name="connsiteX13" fmla="*/ 58565 w 483536"/>
                <a:gd name="connsiteY13" fmla="*/ 292137 h 641016"/>
                <a:gd name="connsiteX14" fmla="*/ 35848 w 483536"/>
                <a:gd name="connsiteY14" fmla="*/ 89912 h 641016"/>
                <a:gd name="connsiteX0" fmla="*/ 35848 w 483536"/>
                <a:gd name="connsiteY0" fmla="*/ 95614 h 646718"/>
                <a:gd name="connsiteX1" fmla="*/ 92145 w 483536"/>
                <a:gd name="connsiteY1" fmla="*/ 54981 h 646718"/>
                <a:gd name="connsiteX2" fmla="*/ 169695 w 483536"/>
                <a:gd name="connsiteY2" fmla="*/ 16729 h 646718"/>
                <a:gd name="connsiteX3" fmla="*/ 251295 w 483536"/>
                <a:gd name="connsiteY3" fmla="*/ 19594 h 646718"/>
                <a:gd name="connsiteX4" fmla="*/ 367121 w 483536"/>
                <a:gd name="connsiteY4" fmla="*/ 40986 h 646718"/>
                <a:gd name="connsiteX5" fmla="*/ 453913 w 483536"/>
                <a:gd name="connsiteY5" fmla="*/ 110457 h 646718"/>
                <a:gd name="connsiteX6" fmla="*/ 454170 w 483536"/>
                <a:gd name="connsiteY6" fmla="*/ 221440 h 646718"/>
                <a:gd name="connsiteX7" fmla="*/ 462875 w 483536"/>
                <a:gd name="connsiteY7" fmla="*/ 362175 h 646718"/>
                <a:gd name="connsiteX8" fmla="*/ 436406 w 483536"/>
                <a:gd name="connsiteY8" fmla="*/ 490434 h 646718"/>
                <a:gd name="connsiteX9" fmla="*/ 358226 w 483536"/>
                <a:gd name="connsiteY9" fmla="*/ 609698 h 646718"/>
                <a:gd name="connsiteX10" fmla="*/ 254398 w 483536"/>
                <a:gd name="connsiteY10" fmla="*/ 634030 h 646718"/>
                <a:gd name="connsiteX11" fmla="*/ 152798 w 483536"/>
                <a:gd name="connsiteY11" fmla="*/ 570673 h 646718"/>
                <a:gd name="connsiteX12" fmla="*/ 32351 w 483536"/>
                <a:gd name="connsiteY12" fmla="*/ 437687 h 646718"/>
                <a:gd name="connsiteX13" fmla="*/ 58565 w 483536"/>
                <a:gd name="connsiteY13" fmla="*/ 297839 h 646718"/>
                <a:gd name="connsiteX14" fmla="*/ 35848 w 483536"/>
                <a:gd name="connsiteY14" fmla="*/ 95614 h 646718"/>
                <a:gd name="connsiteX0" fmla="*/ 35848 w 483536"/>
                <a:gd name="connsiteY0" fmla="*/ 95614 h 646718"/>
                <a:gd name="connsiteX1" fmla="*/ 84364 w 483536"/>
                <a:gd name="connsiteY1" fmla="*/ 47709 h 646718"/>
                <a:gd name="connsiteX2" fmla="*/ 169695 w 483536"/>
                <a:gd name="connsiteY2" fmla="*/ 16729 h 646718"/>
                <a:gd name="connsiteX3" fmla="*/ 251295 w 483536"/>
                <a:gd name="connsiteY3" fmla="*/ 19594 h 646718"/>
                <a:gd name="connsiteX4" fmla="*/ 367121 w 483536"/>
                <a:gd name="connsiteY4" fmla="*/ 40986 h 646718"/>
                <a:gd name="connsiteX5" fmla="*/ 453913 w 483536"/>
                <a:gd name="connsiteY5" fmla="*/ 110457 h 646718"/>
                <a:gd name="connsiteX6" fmla="*/ 454170 w 483536"/>
                <a:gd name="connsiteY6" fmla="*/ 221440 h 646718"/>
                <a:gd name="connsiteX7" fmla="*/ 462875 w 483536"/>
                <a:gd name="connsiteY7" fmla="*/ 362175 h 646718"/>
                <a:gd name="connsiteX8" fmla="*/ 436406 w 483536"/>
                <a:gd name="connsiteY8" fmla="*/ 490434 h 646718"/>
                <a:gd name="connsiteX9" fmla="*/ 358226 w 483536"/>
                <a:gd name="connsiteY9" fmla="*/ 609698 h 646718"/>
                <a:gd name="connsiteX10" fmla="*/ 254398 w 483536"/>
                <a:gd name="connsiteY10" fmla="*/ 634030 h 646718"/>
                <a:gd name="connsiteX11" fmla="*/ 152798 w 483536"/>
                <a:gd name="connsiteY11" fmla="*/ 570673 h 646718"/>
                <a:gd name="connsiteX12" fmla="*/ 32351 w 483536"/>
                <a:gd name="connsiteY12" fmla="*/ 437687 h 646718"/>
                <a:gd name="connsiteX13" fmla="*/ 58565 w 483536"/>
                <a:gd name="connsiteY13" fmla="*/ 297839 h 646718"/>
                <a:gd name="connsiteX14" fmla="*/ 35848 w 483536"/>
                <a:gd name="connsiteY14" fmla="*/ 95614 h 646718"/>
                <a:gd name="connsiteX0" fmla="*/ 29094 w 490255"/>
                <a:gd name="connsiteY0" fmla="*/ 100505 h 646718"/>
                <a:gd name="connsiteX1" fmla="*/ 91083 w 490255"/>
                <a:gd name="connsiteY1" fmla="*/ 47709 h 646718"/>
                <a:gd name="connsiteX2" fmla="*/ 176414 w 490255"/>
                <a:gd name="connsiteY2" fmla="*/ 16729 h 646718"/>
                <a:gd name="connsiteX3" fmla="*/ 258014 w 490255"/>
                <a:gd name="connsiteY3" fmla="*/ 19594 h 646718"/>
                <a:gd name="connsiteX4" fmla="*/ 373840 w 490255"/>
                <a:gd name="connsiteY4" fmla="*/ 40986 h 646718"/>
                <a:gd name="connsiteX5" fmla="*/ 460632 w 490255"/>
                <a:gd name="connsiteY5" fmla="*/ 110457 h 646718"/>
                <a:gd name="connsiteX6" fmla="*/ 460889 w 490255"/>
                <a:gd name="connsiteY6" fmla="*/ 221440 h 646718"/>
                <a:gd name="connsiteX7" fmla="*/ 469594 w 490255"/>
                <a:gd name="connsiteY7" fmla="*/ 362175 h 646718"/>
                <a:gd name="connsiteX8" fmla="*/ 443125 w 490255"/>
                <a:gd name="connsiteY8" fmla="*/ 490434 h 646718"/>
                <a:gd name="connsiteX9" fmla="*/ 364945 w 490255"/>
                <a:gd name="connsiteY9" fmla="*/ 609698 h 646718"/>
                <a:gd name="connsiteX10" fmla="*/ 261117 w 490255"/>
                <a:gd name="connsiteY10" fmla="*/ 634030 h 646718"/>
                <a:gd name="connsiteX11" fmla="*/ 159517 w 490255"/>
                <a:gd name="connsiteY11" fmla="*/ 570673 h 646718"/>
                <a:gd name="connsiteX12" fmla="*/ 39070 w 490255"/>
                <a:gd name="connsiteY12" fmla="*/ 437687 h 646718"/>
                <a:gd name="connsiteX13" fmla="*/ 65284 w 490255"/>
                <a:gd name="connsiteY13" fmla="*/ 297839 h 646718"/>
                <a:gd name="connsiteX14" fmla="*/ 29094 w 490255"/>
                <a:gd name="connsiteY14" fmla="*/ 100505 h 646718"/>
                <a:gd name="connsiteX0" fmla="*/ 29094 w 490255"/>
                <a:gd name="connsiteY0" fmla="*/ 100505 h 661014"/>
                <a:gd name="connsiteX1" fmla="*/ 91083 w 490255"/>
                <a:gd name="connsiteY1" fmla="*/ 47709 h 661014"/>
                <a:gd name="connsiteX2" fmla="*/ 176414 w 490255"/>
                <a:gd name="connsiteY2" fmla="*/ 16729 h 661014"/>
                <a:gd name="connsiteX3" fmla="*/ 258014 w 490255"/>
                <a:gd name="connsiteY3" fmla="*/ 19594 h 661014"/>
                <a:gd name="connsiteX4" fmla="*/ 373840 w 490255"/>
                <a:gd name="connsiteY4" fmla="*/ 40986 h 661014"/>
                <a:gd name="connsiteX5" fmla="*/ 460632 w 490255"/>
                <a:gd name="connsiteY5" fmla="*/ 110457 h 661014"/>
                <a:gd name="connsiteX6" fmla="*/ 460889 w 490255"/>
                <a:gd name="connsiteY6" fmla="*/ 221440 h 661014"/>
                <a:gd name="connsiteX7" fmla="*/ 469594 w 490255"/>
                <a:gd name="connsiteY7" fmla="*/ 362175 h 661014"/>
                <a:gd name="connsiteX8" fmla="*/ 443125 w 490255"/>
                <a:gd name="connsiteY8" fmla="*/ 490434 h 661014"/>
                <a:gd name="connsiteX9" fmla="*/ 364945 w 490255"/>
                <a:gd name="connsiteY9" fmla="*/ 609698 h 661014"/>
                <a:gd name="connsiteX10" fmla="*/ 257069 w 490255"/>
                <a:gd name="connsiteY10" fmla="*/ 650646 h 661014"/>
                <a:gd name="connsiteX11" fmla="*/ 159517 w 490255"/>
                <a:gd name="connsiteY11" fmla="*/ 570673 h 661014"/>
                <a:gd name="connsiteX12" fmla="*/ 39070 w 490255"/>
                <a:gd name="connsiteY12" fmla="*/ 437687 h 661014"/>
                <a:gd name="connsiteX13" fmla="*/ 65284 w 490255"/>
                <a:gd name="connsiteY13" fmla="*/ 297839 h 661014"/>
                <a:gd name="connsiteX14" fmla="*/ 29094 w 490255"/>
                <a:gd name="connsiteY14" fmla="*/ 100505 h 661014"/>
                <a:gd name="connsiteX0" fmla="*/ 29094 w 490255"/>
                <a:gd name="connsiteY0" fmla="*/ 100505 h 661014"/>
                <a:gd name="connsiteX1" fmla="*/ 91083 w 490255"/>
                <a:gd name="connsiteY1" fmla="*/ 47709 h 661014"/>
                <a:gd name="connsiteX2" fmla="*/ 176414 w 490255"/>
                <a:gd name="connsiteY2" fmla="*/ 16729 h 661014"/>
                <a:gd name="connsiteX3" fmla="*/ 258014 w 490255"/>
                <a:gd name="connsiteY3" fmla="*/ 19594 h 661014"/>
                <a:gd name="connsiteX4" fmla="*/ 373840 w 490255"/>
                <a:gd name="connsiteY4" fmla="*/ 40986 h 661014"/>
                <a:gd name="connsiteX5" fmla="*/ 460632 w 490255"/>
                <a:gd name="connsiteY5" fmla="*/ 110457 h 661014"/>
                <a:gd name="connsiteX6" fmla="*/ 460889 w 490255"/>
                <a:gd name="connsiteY6" fmla="*/ 221440 h 661014"/>
                <a:gd name="connsiteX7" fmla="*/ 469594 w 490255"/>
                <a:gd name="connsiteY7" fmla="*/ 362175 h 661014"/>
                <a:gd name="connsiteX8" fmla="*/ 443125 w 490255"/>
                <a:gd name="connsiteY8" fmla="*/ 490434 h 661014"/>
                <a:gd name="connsiteX9" fmla="*/ 364945 w 490255"/>
                <a:gd name="connsiteY9" fmla="*/ 609698 h 661014"/>
                <a:gd name="connsiteX10" fmla="*/ 257069 w 490255"/>
                <a:gd name="connsiteY10" fmla="*/ 650646 h 661014"/>
                <a:gd name="connsiteX11" fmla="*/ 155248 w 490255"/>
                <a:gd name="connsiteY11" fmla="*/ 579797 h 661014"/>
                <a:gd name="connsiteX12" fmla="*/ 39070 w 490255"/>
                <a:gd name="connsiteY12" fmla="*/ 437687 h 661014"/>
                <a:gd name="connsiteX13" fmla="*/ 65284 w 490255"/>
                <a:gd name="connsiteY13" fmla="*/ 297839 h 661014"/>
                <a:gd name="connsiteX14" fmla="*/ 29094 w 490255"/>
                <a:gd name="connsiteY14" fmla="*/ 100505 h 661014"/>
                <a:gd name="connsiteX0" fmla="*/ 29094 w 490255"/>
                <a:gd name="connsiteY0" fmla="*/ 100505 h 661014"/>
                <a:gd name="connsiteX1" fmla="*/ 91083 w 490255"/>
                <a:gd name="connsiteY1" fmla="*/ 47709 h 661014"/>
                <a:gd name="connsiteX2" fmla="*/ 176414 w 490255"/>
                <a:gd name="connsiteY2" fmla="*/ 16729 h 661014"/>
                <a:gd name="connsiteX3" fmla="*/ 258014 w 490255"/>
                <a:gd name="connsiteY3" fmla="*/ 19594 h 661014"/>
                <a:gd name="connsiteX4" fmla="*/ 373840 w 490255"/>
                <a:gd name="connsiteY4" fmla="*/ 40986 h 661014"/>
                <a:gd name="connsiteX5" fmla="*/ 460632 w 490255"/>
                <a:gd name="connsiteY5" fmla="*/ 110457 h 661014"/>
                <a:gd name="connsiteX6" fmla="*/ 460889 w 490255"/>
                <a:gd name="connsiteY6" fmla="*/ 221440 h 661014"/>
                <a:gd name="connsiteX7" fmla="*/ 469594 w 490255"/>
                <a:gd name="connsiteY7" fmla="*/ 362175 h 661014"/>
                <a:gd name="connsiteX8" fmla="*/ 443125 w 490255"/>
                <a:gd name="connsiteY8" fmla="*/ 490434 h 661014"/>
                <a:gd name="connsiteX9" fmla="*/ 364945 w 490255"/>
                <a:gd name="connsiteY9" fmla="*/ 609698 h 661014"/>
                <a:gd name="connsiteX10" fmla="*/ 257069 w 490255"/>
                <a:gd name="connsiteY10" fmla="*/ 650646 h 661014"/>
                <a:gd name="connsiteX11" fmla="*/ 155248 w 490255"/>
                <a:gd name="connsiteY11" fmla="*/ 579797 h 661014"/>
                <a:gd name="connsiteX12" fmla="*/ 39070 w 490255"/>
                <a:gd name="connsiteY12" fmla="*/ 437687 h 661014"/>
                <a:gd name="connsiteX13" fmla="*/ 65284 w 490255"/>
                <a:gd name="connsiteY13" fmla="*/ 297839 h 661014"/>
                <a:gd name="connsiteX14" fmla="*/ 29094 w 490255"/>
                <a:gd name="connsiteY14" fmla="*/ 100505 h 661014"/>
                <a:gd name="connsiteX0" fmla="*/ 29094 w 490255"/>
                <a:gd name="connsiteY0" fmla="*/ 100505 h 664703"/>
                <a:gd name="connsiteX1" fmla="*/ 91083 w 490255"/>
                <a:gd name="connsiteY1" fmla="*/ 47709 h 664703"/>
                <a:gd name="connsiteX2" fmla="*/ 176414 w 490255"/>
                <a:gd name="connsiteY2" fmla="*/ 16729 h 664703"/>
                <a:gd name="connsiteX3" fmla="*/ 258014 w 490255"/>
                <a:gd name="connsiteY3" fmla="*/ 19594 h 664703"/>
                <a:gd name="connsiteX4" fmla="*/ 373840 w 490255"/>
                <a:gd name="connsiteY4" fmla="*/ 40986 h 664703"/>
                <a:gd name="connsiteX5" fmla="*/ 460632 w 490255"/>
                <a:gd name="connsiteY5" fmla="*/ 110457 h 664703"/>
                <a:gd name="connsiteX6" fmla="*/ 460889 w 490255"/>
                <a:gd name="connsiteY6" fmla="*/ 221440 h 664703"/>
                <a:gd name="connsiteX7" fmla="*/ 469594 w 490255"/>
                <a:gd name="connsiteY7" fmla="*/ 362175 h 664703"/>
                <a:gd name="connsiteX8" fmla="*/ 443125 w 490255"/>
                <a:gd name="connsiteY8" fmla="*/ 490434 h 664703"/>
                <a:gd name="connsiteX9" fmla="*/ 364945 w 490255"/>
                <a:gd name="connsiteY9" fmla="*/ 609698 h 664703"/>
                <a:gd name="connsiteX10" fmla="*/ 257069 w 490255"/>
                <a:gd name="connsiteY10" fmla="*/ 650646 h 664703"/>
                <a:gd name="connsiteX11" fmla="*/ 155248 w 490255"/>
                <a:gd name="connsiteY11" fmla="*/ 579797 h 664703"/>
                <a:gd name="connsiteX12" fmla="*/ 39070 w 490255"/>
                <a:gd name="connsiteY12" fmla="*/ 437687 h 664703"/>
                <a:gd name="connsiteX13" fmla="*/ 65284 w 490255"/>
                <a:gd name="connsiteY13" fmla="*/ 297839 h 664703"/>
                <a:gd name="connsiteX14" fmla="*/ 29094 w 490255"/>
                <a:gd name="connsiteY14" fmla="*/ 100505 h 664703"/>
                <a:gd name="connsiteX0" fmla="*/ 29094 w 490255"/>
                <a:gd name="connsiteY0" fmla="*/ 100505 h 664703"/>
                <a:gd name="connsiteX1" fmla="*/ 91083 w 490255"/>
                <a:gd name="connsiteY1" fmla="*/ 47709 h 664703"/>
                <a:gd name="connsiteX2" fmla="*/ 176414 w 490255"/>
                <a:gd name="connsiteY2" fmla="*/ 16729 h 664703"/>
                <a:gd name="connsiteX3" fmla="*/ 258014 w 490255"/>
                <a:gd name="connsiteY3" fmla="*/ 19594 h 664703"/>
                <a:gd name="connsiteX4" fmla="*/ 373840 w 490255"/>
                <a:gd name="connsiteY4" fmla="*/ 40986 h 664703"/>
                <a:gd name="connsiteX5" fmla="*/ 460632 w 490255"/>
                <a:gd name="connsiteY5" fmla="*/ 110457 h 664703"/>
                <a:gd name="connsiteX6" fmla="*/ 460889 w 490255"/>
                <a:gd name="connsiteY6" fmla="*/ 221440 h 664703"/>
                <a:gd name="connsiteX7" fmla="*/ 469594 w 490255"/>
                <a:gd name="connsiteY7" fmla="*/ 362175 h 664703"/>
                <a:gd name="connsiteX8" fmla="*/ 443125 w 490255"/>
                <a:gd name="connsiteY8" fmla="*/ 490434 h 664703"/>
                <a:gd name="connsiteX9" fmla="*/ 364945 w 490255"/>
                <a:gd name="connsiteY9" fmla="*/ 609698 h 664703"/>
                <a:gd name="connsiteX10" fmla="*/ 257069 w 490255"/>
                <a:gd name="connsiteY10" fmla="*/ 650646 h 664703"/>
                <a:gd name="connsiteX11" fmla="*/ 155248 w 490255"/>
                <a:gd name="connsiteY11" fmla="*/ 579797 h 664703"/>
                <a:gd name="connsiteX12" fmla="*/ 39070 w 490255"/>
                <a:gd name="connsiteY12" fmla="*/ 437687 h 664703"/>
                <a:gd name="connsiteX13" fmla="*/ 65284 w 490255"/>
                <a:gd name="connsiteY13" fmla="*/ 297839 h 664703"/>
                <a:gd name="connsiteX14" fmla="*/ 29094 w 490255"/>
                <a:gd name="connsiteY14" fmla="*/ 100505 h 664703"/>
                <a:gd name="connsiteX0" fmla="*/ 29094 w 495657"/>
                <a:gd name="connsiteY0" fmla="*/ 100505 h 664703"/>
                <a:gd name="connsiteX1" fmla="*/ 91083 w 495657"/>
                <a:gd name="connsiteY1" fmla="*/ 47709 h 664703"/>
                <a:gd name="connsiteX2" fmla="*/ 176414 w 495657"/>
                <a:gd name="connsiteY2" fmla="*/ 16729 h 664703"/>
                <a:gd name="connsiteX3" fmla="*/ 258014 w 495657"/>
                <a:gd name="connsiteY3" fmla="*/ 19594 h 664703"/>
                <a:gd name="connsiteX4" fmla="*/ 373840 w 495657"/>
                <a:gd name="connsiteY4" fmla="*/ 40986 h 664703"/>
                <a:gd name="connsiteX5" fmla="*/ 460632 w 495657"/>
                <a:gd name="connsiteY5" fmla="*/ 110457 h 664703"/>
                <a:gd name="connsiteX6" fmla="*/ 460889 w 495657"/>
                <a:gd name="connsiteY6" fmla="*/ 221440 h 664703"/>
                <a:gd name="connsiteX7" fmla="*/ 469594 w 495657"/>
                <a:gd name="connsiteY7" fmla="*/ 362175 h 664703"/>
                <a:gd name="connsiteX8" fmla="*/ 443125 w 495657"/>
                <a:gd name="connsiteY8" fmla="*/ 490434 h 664703"/>
                <a:gd name="connsiteX9" fmla="*/ 364945 w 495657"/>
                <a:gd name="connsiteY9" fmla="*/ 609698 h 664703"/>
                <a:gd name="connsiteX10" fmla="*/ 257069 w 495657"/>
                <a:gd name="connsiteY10" fmla="*/ 650646 h 664703"/>
                <a:gd name="connsiteX11" fmla="*/ 155248 w 495657"/>
                <a:gd name="connsiteY11" fmla="*/ 579797 h 664703"/>
                <a:gd name="connsiteX12" fmla="*/ 39070 w 495657"/>
                <a:gd name="connsiteY12" fmla="*/ 437687 h 664703"/>
                <a:gd name="connsiteX13" fmla="*/ 65284 w 495657"/>
                <a:gd name="connsiteY13" fmla="*/ 297839 h 664703"/>
                <a:gd name="connsiteX14" fmla="*/ 29094 w 495657"/>
                <a:gd name="connsiteY14" fmla="*/ 100505 h 664703"/>
                <a:gd name="connsiteX0" fmla="*/ 29094 w 495657"/>
                <a:gd name="connsiteY0" fmla="*/ 100505 h 664703"/>
                <a:gd name="connsiteX1" fmla="*/ 91083 w 495657"/>
                <a:gd name="connsiteY1" fmla="*/ 47709 h 664703"/>
                <a:gd name="connsiteX2" fmla="*/ 176414 w 495657"/>
                <a:gd name="connsiteY2" fmla="*/ 16729 h 664703"/>
                <a:gd name="connsiteX3" fmla="*/ 258014 w 495657"/>
                <a:gd name="connsiteY3" fmla="*/ 19594 h 664703"/>
                <a:gd name="connsiteX4" fmla="*/ 373840 w 495657"/>
                <a:gd name="connsiteY4" fmla="*/ 40986 h 664703"/>
                <a:gd name="connsiteX5" fmla="*/ 460632 w 495657"/>
                <a:gd name="connsiteY5" fmla="*/ 110457 h 664703"/>
                <a:gd name="connsiteX6" fmla="*/ 460889 w 495657"/>
                <a:gd name="connsiteY6" fmla="*/ 221440 h 664703"/>
                <a:gd name="connsiteX7" fmla="*/ 469594 w 495657"/>
                <a:gd name="connsiteY7" fmla="*/ 362175 h 664703"/>
                <a:gd name="connsiteX8" fmla="*/ 443125 w 495657"/>
                <a:gd name="connsiteY8" fmla="*/ 490434 h 664703"/>
                <a:gd name="connsiteX9" fmla="*/ 364945 w 495657"/>
                <a:gd name="connsiteY9" fmla="*/ 609698 h 664703"/>
                <a:gd name="connsiteX10" fmla="*/ 257069 w 495657"/>
                <a:gd name="connsiteY10" fmla="*/ 650646 h 664703"/>
                <a:gd name="connsiteX11" fmla="*/ 155248 w 495657"/>
                <a:gd name="connsiteY11" fmla="*/ 579797 h 664703"/>
                <a:gd name="connsiteX12" fmla="*/ 39070 w 495657"/>
                <a:gd name="connsiteY12" fmla="*/ 437687 h 664703"/>
                <a:gd name="connsiteX13" fmla="*/ 65284 w 495657"/>
                <a:gd name="connsiteY13" fmla="*/ 297839 h 664703"/>
                <a:gd name="connsiteX14" fmla="*/ 29094 w 495657"/>
                <a:gd name="connsiteY14" fmla="*/ 100505 h 6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657" h="664703">
                  <a:moveTo>
                    <a:pt x="29094" y="100505"/>
                  </a:moveTo>
                  <a:cubicBezTo>
                    <a:pt x="35987" y="61241"/>
                    <a:pt x="68390" y="56368"/>
                    <a:pt x="91083" y="47709"/>
                  </a:cubicBezTo>
                  <a:cubicBezTo>
                    <a:pt x="113776" y="39050"/>
                    <a:pt x="138554" y="-19539"/>
                    <a:pt x="176414" y="16729"/>
                  </a:cubicBezTo>
                  <a:cubicBezTo>
                    <a:pt x="202539" y="14343"/>
                    <a:pt x="225022" y="-21445"/>
                    <a:pt x="258014" y="19594"/>
                  </a:cubicBezTo>
                  <a:cubicBezTo>
                    <a:pt x="283565" y="24167"/>
                    <a:pt x="339636" y="-14391"/>
                    <a:pt x="373840" y="40986"/>
                  </a:cubicBezTo>
                  <a:cubicBezTo>
                    <a:pt x="406713" y="51406"/>
                    <a:pt x="452412" y="45701"/>
                    <a:pt x="460632" y="110457"/>
                  </a:cubicBezTo>
                  <a:cubicBezTo>
                    <a:pt x="495082" y="140080"/>
                    <a:pt x="482710" y="174810"/>
                    <a:pt x="460889" y="221440"/>
                  </a:cubicBezTo>
                  <a:cubicBezTo>
                    <a:pt x="484422" y="266752"/>
                    <a:pt x="521045" y="302684"/>
                    <a:pt x="469594" y="362175"/>
                  </a:cubicBezTo>
                  <a:cubicBezTo>
                    <a:pt x="463054" y="405361"/>
                    <a:pt x="493598" y="448970"/>
                    <a:pt x="443125" y="490434"/>
                  </a:cubicBezTo>
                  <a:cubicBezTo>
                    <a:pt x="451925" y="540675"/>
                    <a:pt x="437673" y="629280"/>
                    <a:pt x="364945" y="609698"/>
                  </a:cubicBezTo>
                  <a:cubicBezTo>
                    <a:pt x="331786" y="648961"/>
                    <a:pt x="291041" y="685645"/>
                    <a:pt x="257069" y="650646"/>
                  </a:cubicBezTo>
                  <a:cubicBezTo>
                    <a:pt x="207148" y="666490"/>
                    <a:pt x="188536" y="615432"/>
                    <a:pt x="155248" y="579797"/>
                  </a:cubicBezTo>
                  <a:cubicBezTo>
                    <a:pt x="125191" y="569672"/>
                    <a:pt x="80993" y="541959"/>
                    <a:pt x="39070" y="437687"/>
                  </a:cubicBezTo>
                  <a:cubicBezTo>
                    <a:pt x="10668" y="394838"/>
                    <a:pt x="52919" y="340195"/>
                    <a:pt x="65284" y="297839"/>
                  </a:cubicBezTo>
                  <a:cubicBezTo>
                    <a:pt x="-27199" y="240533"/>
                    <a:pt x="-3924" y="142156"/>
                    <a:pt x="29094" y="1005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C1C8799-35F5-34EA-E46F-AA5219A88982}"/>
                </a:ext>
              </a:extLst>
            </p:cNvPr>
            <p:cNvGrpSpPr/>
            <p:nvPr/>
          </p:nvGrpSpPr>
          <p:grpSpPr>
            <a:xfrm>
              <a:off x="4150706" y="590079"/>
              <a:ext cx="1520347" cy="3150592"/>
              <a:chOff x="4116187" y="515747"/>
              <a:chExt cx="1520347" cy="31505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5864F34-2952-46B9-5B97-390B73D87E47}"/>
                  </a:ext>
                </a:extLst>
              </p:cNvPr>
              <p:cNvSpPr/>
              <p:nvPr/>
            </p:nvSpPr>
            <p:spPr>
              <a:xfrm>
                <a:off x="4408228" y="515747"/>
                <a:ext cx="1228306" cy="3150592"/>
              </a:xfrm>
              <a:custGeom>
                <a:avLst/>
                <a:gdLst>
                  <a:gd name="connsiteX0" fmla="*/ 0 w 859809"/>
                  <a:gd name="connsiteY0" fmla="*/ 0 h 272956"/>
                  <a:gd name="connsiteX1" fmla="*/ 859809 w 859809"/>
                  <a:gd name="connsiteY1" fmla="*/ 0 h 272956"/>
                  <a:gd name="connsiteX2" fmla="*/ 859809 w 859809"/>
                  <a:gd name="connsiteY2" fmla="*/ 272956 h 272956"/>
                  <a:gd name="connsiteX3" fmla="*/ 0 w 859809"/>
                  <a:gd name="connsiteY3" fmla="*/ 272956 h 272956"/>
                  <a:gd name="connsiteX4" fmla="*/ 0 w 859809"/>
                  <a:gd name="connsiteY4" fmla="*/ 0 h 272956"/>
                  <a:gd name="connsiteX0" fmla="*/ 245660 w 1105469"/>
                  <a:gd name="connsiteY0" fmla="*/ 0 h 395786"/>
                  <a:gd name="connsiteX1" fmla="*/ 1105469 w 1105469"/>
                  <a:gd name="connsiteY1" fmla="*/ 0 h 395786"/>
                  <a:gd name="connsiteX2" fmla="*/ 1105469 w 1105469"/>
                  <a:gd name="connsiteY2" fmla="*/ 272956 h 395786"/>
                  <a:gd name="connsiteX3" fmla="*/ 0 w 1105469"/>
                  <a:gd name="connsiteY3" fmla="*/ 395786 h 395786"/>
                  <a:gd name="connsiteX4" fmla="*/ 245660 w 1105469"/>
                  <a:gd name="connsiteY4" fmla="*/ 0 h 395786"/>
                  <a:gd name="connsiteX0" fmla="*/ 245660 w 1173708"/>
                  <a:gd name="connsiteY0" fmla="*/ 54591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4" fmla="*/ 245660 w 1173708"/>
                  <a:gd name="connsiteY4" fmla="*/ 54591 h 450377"/>
                  <a:gd name="connsiteX0" fmla="*/ 245660 w 1173708"/>
                  <a:gd name="connsiteY0" fmla="*/ 346095 h 741881"/>
                  <a:gd name="connsiteX1" fmla="*/ 1173708 w 1173708"/>
                  <a:gd name="connsiteY1" fmla="*/ 291504 h 741881"/>
                  <a:gd name="connsiteX2" fmla="*/ 1105469 w 1173708"/>
                  <a:gd name="connsiteY2" fmla="*/ 619051 h 741881"/>
                  <a:gd name="connsiteX3" fmla="*/ 0 w 1173708"/>
                  <a:gd name="connsiteY3" fmla="*/ 741881 h 741881"/>
                  <a:gd name="connsiteX4" fmla="*/ 245660 w 1173708"/>
                  <a:gd name="connsiteY4" fmla="*/ 346095 h 741881"/>
                  <a:gd name="connsiteX0" fmla="*/ 0 w 1173708"/>
                  <a:gd name="connsiteY0" fmla="*/ 450377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0" fmla="*/ 0 w 1173708"/>
                  <a:gd name="connsiteY0" fmla="*/ 722567 h 722567"/>
                  <a:gd name="connsiteX1" fmla="*/ 1173708 w 1173708"/>
                  <a:gd name="connsiteY1" fmla="*/ 272190 h 722567"/>
                  <a:gd name="connsiteX2" fmla="*/ 1105469 w 1173708"/>
                  <a:gd name="connsiteY2" fmla="*/ 599737 h 722567"/>
                  <a:gd name="connsiteX3" fmla="*/ 0 w 1173708"/>
                  <a:gd name="connsiteY3" fmla="*/ 722567 h 722567"/>
                  <a:gd name="connsiteX0" fmla="*/ 0 w 1173708"/>
                  <a:gd name="connsiteY0" fmla="*/ 896414 h 896414"/>
                  <a:gd name="connsiteX1" fmla="*/ 1173708 w 1173708"/>
                  <a:gd name="connsiteY1" fmla="*/ 446037 h 896414"/>
                  <a:gd name="connsiteX2" fmla="*/ 1105469 w 1173708"/>
                  <a:gd name="connsiteY2" fmla="*/ 773584 h 896414"/>
                  <a:gd name="connsiteX3" fmla="*/ 0 w 1173708"/>
                  <a:gd name="connsiteY3" fmla="*/ 896414 h 896414"/>
                  <a:gd name="connsiteX0" fmla="*/ 0 w 1173708"/>
                  <a:gd name="connsiteY0" fmla="*/ 896414 h 2902635"/>
                  <a:gd name="connsiteX1" fmla="*/ 1173708 w 1173708"/>
                  <a:gd name="connsiteY1" fmla="*/ 446037 h 2902635"/>
                  <a:gd name="connsiteX2" fmla="*/ 1009934 w 1173708"/>
                  <a:gd name="connsiteY2" fmla="*/ 2902635 h 2902635"/>
                  <a:gd name="connsiteX3" fmla="*/ 0 w 1173708"/>
                  <a:gd name="connsiteY3" fmla="*/ 896414 h 2902635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0 w 1228299"/>
                  <a:gd name="connsiteY3" fmla="*/ 889973 h 2896194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354272 w 1228299"/>
                  <a:gd name="connsiteY3" fmla="*/ 924433 h 2896194"/>
                  <a:gd name="connsiteX4" fmla="*/ 0 w 1228299"/>
                  <a:gd name="connsiteY4" fmla="*/ 889973 h 289619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197044"/>
                  <a:gd name="connsiteX1" fmla="*/ 1228299 w 1228299"/>
                  <a:gd name="connsiteY1" fmla="*/ 453244 h 3197044"/>
                  <a:gd name="connsiteX2" fmla="*/ 1009934 w 1228299"/>
                  <a:gd name="connsiteY2" fmla="*/ 2896194 h 3197044"/>
                  <a:gd name="connsiteX3" fmla="*/ 582872 w 1228299"/>
                  <a:gd name="connsiteY3" fmla="*/ 3118993 h 3197044"/>
                  <a:gd name="connsiteX4" fmla="*/ 354272 w 1228299"/>
                  <a:gd name="connsiteY4" fmla="*/ 924433 h 3197044"/>
                  <a:gd name="connsiteX5" fmla="*/ 0 w 1228299"/>
                  <a:gd name="connsiteY5" fmla="*/ 889973 h 3197044"/>
                  <a:gd name="connsiteX0" fmla="*/ 0 w 1228299"/>
                  <a:gd name="connsiteY0" fmla="*/ 889973 h 3166100"/>
                  <a:gd name="connsiteX1" fmla="*/ 1228299 w 1228299"/>
                  <a:gd name="connsiteY1" fmla="*/ 453244 h 3166100"/>
                  <a:gd name="connsiteX2" fmla="*/ 1009934 w 1228299"/>
                  <a:gd name="connsiteY2" fmla="*/ 2896194 h 3166100"/>
                  <a:gd name="connsiteX3" fmla="*/ 582872 w 1228299"/>
                  <a:gd name="connsiteY3" fmla="*/ 3118993 h 3166100"/>
                  <a:gd name="connsiteX4" fmla="*/ 354272 w 1228299"/>
                  <a:gd name="connsiteY4" fmla="*/ 924433 h 3166100"/>
                  <a:gd name="connsiteX5" fmla="*/ 0 w 1228299"/>
                  <a:gd name="connsiteY5" fmla="*/ 889973 h 3166100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307"/>
                  <a:gd name="connsiteY0" fmla="*/ 889973 h 3151304"/>
                  <a:gd name="connsiteX1" fmla="*/ 1228299 w 1228307"/>
                  <a:gd name="connsiteY1" fmla="*/ 453244 h 3151304"/>
                  <a:gd name="connsiteX2" fmla="*/ 1028984 w 1228307"/>
                  <a:gd name="connsiteY2" fmla="*/ 2829519 h 3151304"/>
                  <a:gd name="connsiteX3" fmla="*/ 582872 w 1228307"/>
                  <a:gd name="connsiteY3" fmla="*/ 3118993 h 3151304"/>
                  <a:gd name="connsiteX4" fmla="*/ 354272 w 1228307"/>
                  <a:gd name="connsiteY4" fmla="*/ 924433 h 3151304"/>
                  <a:gd name="connsiteX5" fmla="*/ 0 w 1228307"/>
                  <a:gd name="connsiteY5" fmla="*/ 889973 h 3151304"/>
                  <a:gd name="connsiteX0" fmla="*/ 0 w 1228306"/>
                  <a:gd name="connsiteY0" fmla="*/ 889973 h 3151304"/>
                  <a:gd name="connsiteX1" fmla="*/ 1228299 w 1228306"/>
                  <a:gd name="connsiteY1" fmla="*/ 453244 h 3151304"/>
                  <a:gd name="connsiteX2" fmla="*/ 1028984 w 1228306"/>
                  <a:gd name="connsiteY2" fmla="*/ 2829519 h 3151304"/>
                  <a:gd name="connsiteX3" fmla="*/ 582872 w 1228306"/>
                  <a:gd name="connsiteY3" fmla="*/ 3118993 h 3151304"/>
                  <a:gd name="connsiteX4" fmla="*/ 354272 w 1228306"/>
                  <a:gd name="connsiteY4" fmla="*/ 924433 h 3151304"/>
                  <a:gd name="connsiteX5" fmla="*/ 0 w 1228306"/>
                  <a:gd name="connsiteY5" fmla="*/ 889973 h 3151304"/>
                  <a:gd name="connsiteX0" fmla="*/ 0 w 1228306"/>
                  <a:gd name="connsiteY0" fmla="*/ 889973 h 3150592"/>
                  <a:gd name="connsiteX1" fmla="*/ 1228299 w 1228306"/>
                  <a:gd name="connsiteY1" fmla="*/ 453244 h 3150592"/>
                  <a:gd name="connsiteX2" fmla="*/ 1028984 w 1228306"/>
                  <a:gd name="connsiteY2" fmla="*/ 2829519 h 3150592"/>
                  <a:gd name="connsiteX3" fmla="*/ 582872 w 1228306"/>
                  <a:gd name="connsiteY3" fmla="*/ 3118993 h 3150592"/>
                  <a:gd name="connsiteX4" fmla="*/ 354272 w 1228306"/>
                  <a:gd name="connsiteY4" fmla="*/ 924433 h 3150592"/>
                  <a:gd name="connsiteX5" fmla="*/ 0 w 1228306"/>
                  <a:gd name="connsiteY5" fmla="*/ 889973 h 315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8306" h="3150592">
                    <a:moveTo>
                      <a:pt x="0" y="889973"/>
                    </a:moveTo>
                    <a:cubicBezTo>
                      <a:pt x="391236" y="-515747"/>
                      <a:pt x="1219201" y="71108"/>
                      <a:pt x="1228299" y="453244"/>
                    </a:cubicBezTo>
                    <a:cubicBezTo>
                      <a:pt x="1231711" y="1315186"/>
                      <a:pt x="82597" y="1777077"/>
                      <a:pt x="1028984" y="2829519"/>
                    </a:cubicBezTo>
                    <a:cubicBezTo>
                      <a:pt x="1045873" y="2949960"/>
                      <a:pt x="825499" y="3247595"/>
                      <a:pt x="582872" y="3118993"/>
                    </a:cubicBezTo>
                    <a:cubicBezTo>
                      <a:pt x="311670" y="2885616"/>
                      <a:pt x="-128973" y="2324636"/>
                      <a:pt x="354272" y="924433"/>
                    </a:cubicBezTo>
                    <a:lnTo>
                      <a:pt x="0" y="889973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D27BE9F-1CA4-DF4A-C70A-FACF961836BB}"/>
                  </a:ext>
                </a:extLst>
              </p:cNvPr>
              <p:cNvGrpSpPr/>
              <p:nvPr/>
            </p:nvGrpSpPr>
            <p:grpSpPr>
              <a:xfrm>
                <a:off x="4877098" y="662995"/>
                <a:ext cx="552993" cy="552992"/>
                <a:chOff x="9577197" y="1198017"/>
                <a:chExt cx="552993" cy="552992"/>
              </a:xfrm>
              <a:solidFill>
                <a:schemeClr val="tx1"/>
              </a:solidFill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331EB769-F6C0-5ED8-C337-439506061E75}"/>
                    </a:ext>
                  </a:extLst>
                </p:cNvPr>
                <p:cNvSpPr/>
                <p:nvPr/>
              </p:nvSpPr>
              <p:spPr>
                <a:xfrm>
                  <a:off x="9763211" y="1211850"/>
                  <a:ext cx="366979" cy="520462"/>
                </a:xfrm>
                <a:custGeom>
                  <a:avLst/>
                  <a:gdLst>
                    <a:gd name="connsiteX0" fmla="*/ 172676 w 366979"/>
                    <a:gd name="connsiteY0" fmla="*/ 0 h 520462"/>
                    <a:gd name="connsiteX1" fmla="*/ 198108 w 366979"/>
                    <a:gd name="connsiteY1" fmla="*/ 7895 h 520462"/>
                    <a:gd name="connsiteX2" fmla="*/ 366979 w 366979"/>
                    <a:gd name="connsiteY2" fmla="*/ 262663 h 520462"/>
                    <a:gd name="connsiteX3" fmla="*/ 198108 w 366979"/>
                    <a:gd name="connsiteY3" fmla="*/ 517431 h 520462"/>
                    <a:gd name="connsiteX4" fmla="*/ 188345 w 366979"/>
                    <a:gd name="connsiteY4" fmla="*/ 520462 h 520462"/>
                    <a:gd name="connsiteX5" fmla="*/ 170415 w 366979"/>
                    <a:gd name="connsiteY5" fmla="*/ 514896 h 520462"/>
                    <a:gd name="connsiteX6" fmla="*/ 0 w 366979"/>
                    <a:gd name="connsiteY6" fmla="*/ 257799 h 520462"/>
                    <a:gd name="connsiteX7" fmla="*/ 170415 w 366979"/>
                    <a:gd name="connsiteY7" fmla="*/ 702 h 520462"/>
                    <a:gd name="connsiteX8" fmla="*/ 172676 w 366979"/>
                    <a:gd name="connsiteY8" fmla="*/ 0 h 520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6979" h="520462">
                      <a:moveTo>
                        <a:pt x="172676" y="0"/>
                      </a:moveTo>
                      <a:lnTo>
                        <a:pt x="198108" y="7895"/>
                      </a:lnTo>
                      <a:cubicBezTo>
                        <a:pt x="297347" y="49870"/>
                        <a:pt x="366979" y="148134"/>
                        <a:pt x="366979" y="262663"/>
                      </a:cubicBezTo>
                      <a:cubicBezTo>
                        <a:pt x="366979" y="377192"/>
                        <a:pt x="297347" y="475456"/>
                        <a:pt x="198108" y="517431"/>
                      </a:cubicBezTo>
                      <a:lnTo>
                        <a:pt x="188345" y="520462"/>
                      </a:lnTo>
                      <a:lnTo>
                        <a:pt x="170415" y="514896"/>
                      </a:lnTo>
                      <a:cubicBezTo>
                        <a:pt x="70269" y="472538"/>
                        <a:pt x="0" y="373375"/>
                        <a:pt x="0" y="257799"/>
                      </a:cubicBezTo>
                      <a:cubicBezTo>
                        <a:pt x="0" y="142223"/>
                        <a:pt x="70269" y="43060"/>
                        <a:pt x="170415" y="702"/>
                      </a:cubicBezTo>
                      <a:lnTo>
                        <a:pt x="172676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F3B95F7A-0643-A478-0E0B-89F784BBDC2F}"/>
                    </a:ext>
                  </a:extLst>
                </p:cNvPr>
                <p:cNvSpPr/>
                <p:nvPr/>
              </p:nvSpPr>
              <p:spPr>
                <a:xfrm>
                  <a:off x="9577197" y="1198017"/>
                  <a:ext cx="374358" cy="552992"/>
                </a:xfrm>
                <a:custGeom>
                  <a:avLst/>
                  <a:gdLst>
                    <a:gd name="connsiteX0" fmla="*/ 276496 w 374358"/>
                    <a:gd name="connsiteY0" fmla="*/ 0 h 552992"/>
                    <a:gd name="connsiteX1" fmla="*/ 332220 w 374358"/>
                    <a:gd name="connsiteY1" fmla="*/ 5617 h 552992"/>
                    <a:gd name="connsiteX2" fmla="*/ 358689 w 374358"/>
                    <a:gd name="connsiteY2" fmla="*/ 13833 h 552992"/>
                    <a:gd name="connsiteX3" fmla="*/ 356428 w 374358"/>
                    <a:gd name="connsiteY3" fmla="*/ 14535 h 552992"/>
                    <a:gd name="connsiteX4" fmla="*/ 186013 w 374358"/>
                    <a:gd name="connsiteY4" fmla="*/ 271632 h 552992"/>
                    <a:gd name="connsiteX5" fmla="*/ 356428 w 374358"/>
                    <a:gd name="connsiteY5" fmla="*/ 528729 h 552992"/>
                    <a:gd name="connsiteX6" fmla="*/ 374358 w 374358"/>
                    <a:gd name="connsiteY6" fmla="*/ 534295 h 552992"/>
                    <a:gd name="connsiteX7" fmla="*/ 332220 w 374358"/>
                    <a:gd name="connsiteY7" fmla="*/ 547375 h 552992"/>
                    <a:gd name="connsiteX8" fmla="*/ 276496 w 374358"/>
                    <a:gd name="connsiteY8" fmla="*/ 552992 h 552992"/>
                    <a:gd name="connsiteX9" fmla="*/ 0 w 374358"/>
                    <a:gd name="connsiteY9" fmla="*/ 276496 h 552992"/>
                    <a:gd name="connsiteX10" fmla="*/ 276496 w 374358"/>
                    <a:gd name="connsiteY10" fmla="*/ 0 h 5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4358" h="552992">
                      <a:moveTo>
                        <a:pt x="276496" y="0"/>
                      </a:moveTo>
                      <a:cubicBezTo>
                        <a:pt x="295584" y="0"/>
                        <a:pt x="314220" y="1934"/>
                        <a:pt x="332220" y="5617"/>
                      </a:cubicBezTo>
                      <a:lnTo>
                        <a:pt x="358689" y="13833"/>
                      </a:lnTo>
                      <a:lnTo>
                        <a:pt x="356428" y="14535"/>
                      </a:lnTo>
                      <a:cubicBezTo>
                        <a:pt x="256282" y="56893"/>
                        <a:pt x="186013" y="156056"/>
                        <a:pt x="186013" y="271632"/>
                      </a:cubicBezTo>
                      <a:cubicBezTo>
                        <a:pt x="186013" y="387208"/>
                        <a:pt x="256282" y="486371"/>
                        <a:pt x="356428" y="528729"/>
                      </a:cubicBezTo>
                      <a:lnTo>
                        <a:pt x="374358" y="534295"/>
                      </a:lnTo>
                      <a:lnTo>
                        <a:pt x="332220" y="547375"/>
                      </a:lnTo>
                      <a:cubicBezTo>
                        <a:pt x="314220" y="551058"/>
                        <a:pt x="295584" y="552992"/>
                        <a:pt x="276496" y="552992"/>
                      </a:cubicBezTo>
                      <a:cubicBezTo>
                        <a:pt x="123791" y="552992"/>
                        <a:pt x="0" y="429201"/>
                        <a:pt x="0" y="276496"/>
                      </a:cubicBezTo>
                      <a:cubicBezTo>
                        <a:pt x="0" y="123791"/>
                        <a:pt x="123791" y="0"/>
                        <a:pt x="27649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8BBC9E2E-8838-4D29-33D0-1FE78F929138}"/>
                    </a:ext>
                  </a:extLst>
                </p:cNvPr>
                <p:cNvSpPr/>
                <p:nvPr/>
              </p:nvSpPr>
              <p:spPr>
                <a:xfrm>
                  <a:off x="9957373" y="1294731"/>
                  <a:ext cx="111288" cy="157832"/>
                </a:xfrm>
                <a:custGeom>
                  <a:avLst/>
                  <a:gdLst>
                    <a:gd name="connsiteX0" fmla="*/ 172676 w 366979"/>
                    <a:gd name="connsiteY0" fmla="*/ 0 h 520462"/>
                    <a:gd name="connsiteX1" fmla="*/ 198108 w 366979"/>
                    <a:gd name="connsiteY1" fmla="*/ 7895 h 520462"/>
                    <a:gd name="connsiteX2" fmla="*/ 366979 w 366979"/>
                    <a:gd name="connsiteY2" fmla="*/ 262663 h 520462"/>
                    <a:gd name="connsiteX3" fmla="*/ 198108 w 366979"/>
                    <a:gd name="connsiteY3" fmla="*/ 517431 h 520462"/>
                    <a:gd name="connsiteX4" fmla="*/ 188345 w 366979"/>
                    <a:gd name="connsiteY4" fmla="*/ 520462 h 520462"/>
                    <a:gd name="connsiteX5" fmla="*/ 170415 w 366979"/>
                    <a:gd name="connsiteY5" fmla="*/ 514896 h 520462"/>
                    <a:gd name="connsiteX6" fmla="*/ 0 w 366979"/>
                    <a:gd name="connsiteY6" fmla="*/ 257799 h 520462"/>
                    <a:gd name="connsiteX7" fmla="*/ 170415 w 366979"/>
                    <a:gd name="connsiteY7" fmla="*/ 702 h 520462"/>
                    <a:gd name="connsiteX8" fmla="*/ 172676 w 366979"/>
                    <a:gd name="connsiteY8" fmla="*/ 0 h 520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6979" h="520462">
                      <a:moveTo>
                        <a:pt x="172676" y="0"/>
                      </a:moveTo>
                      <a:lnTo>
                        <a:pt x="198108" y="7895"/>
                      </a:lnTo>
                      <a:cubicBezTo>
                        <a:pt x="297347" y="49870"/>
                        <a:pt x="366979" y="148134"/>
                        <a:pt x="366979" y="262663"/>
                      </a:cubicBezTo>
                      <a:cubicBezTo>
                        <a:pt x="366979" y="377192"/>
                        <a:pt x="297347" y="475456"/>
                        <a:pt x="198108" y="517431"/>
                      </a:cubicBezTo>
                      <a:lnTo>
                        <a:pt x="188345" y="520462"/>
                      </a:lnTo>
                      <a:lnTo>
                        <a:pt x="170415" y="514896"/>
                      </a:lnTo>
                      <a:cubicBezTo>
                        <a:pt x="70269" y="472538"/>
                        <a:pt x="0" y="373375"/>
                        <a:pt x="0" y="257799"/>
                      </a:cubicBezTo>
                      <a:cubicBezTo>
                        <a:pt x="0" y="142223"/>
                        <a:pt x="70269" y="43060"/>
                        <a:pt x="170415" y="702"/>
                      </a:cubicBezTo>
                      <a:lnTo>
                        <a:pt x="17267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94EA97-2E7A-06DF-8997-4A9D7C17D2D7}"/>
                  </a:ext>
                </a:extLst>
              </p:cNvPr>
              <p:cNvSpPr/>
              <p:nvPr/>
            </p:nvSpPr>
            <p:spPr>
              <a:xfrm rot="20358032">
                <a:off x="4116187" y="1201792"/>
                <a:ext cx="613584" cy="351889"/>
              </a:xfrm>
              <a:custGeom>
                <a:avLst/>
                <a:gdLst>
                  <a:gd name="connsiteX0" fmla="*/ 0 w 771525"/>
                  <a:gd name="connsiteY0" fmla="*/ 0 h 329963"/>
                  <a:gd name="connsiteX1" fmla="*/ 771525 w 771525"/>
                  <a:gd name="connsiteY1" fmla="*/ 0 h 329963"/>
                  <a:gd name="connsiteX2" fmla="*/ 771525 w 771525"/>
                  <a:gd name="connsiteY2" fmla="*/ 329963 h 329963"/>
                  <a:gd name="connsiteX3" fmla="*/ 0 w 771525"/>
                  <a:gd name="connsiteY3" fmla="*/ 329963 h 329963"/>
                  <a:gd name="connsiteX4" fmla="*/ 0 w 771525"/>
                  <a:gd name="connsiteY4" fmla="*/ 0 h 329963"/>
                  <a:gd name="connsiteX0" fmla="*/ 466725 w 771525"/>
                  <a:gd name="connsiteY0" fmla="*/ 0 h 634763"/>
                  <a:gd name="connsiteX1" fmla="*/ 771525 w 771525"/>
                  <a:gd name="connsiteY1" fmla="*/ 304800 h 634763"/>
                  <a:gd name="connsiteX2" fmla="*/ 771525 w 771525"/>
                  <a:gd name="connsiteY2" fmla="*/ 634763 h 634763"/>
                  <a:gd name="connsiteX3" fmla="*/ 0 w 771525"/>
                  <a:gd name="connsiteY3" fmla="*/ 634763 h 634763"/>
                  <a:gd name="connsiteX4" fmla="*/ 466725 w 771525"/>
                  <a:gd name="connsiteY4" fmla="*/ 0 h 634763"/>
                  <a:gd name="connsiteX0" fmla="*/ 752475 w 1057275"/>
                  <a:gd name="connsiteY0" fmla="*/ 0 h 634763"/>
                  <a:gd name="connsiteX1" fmla="*/ 1057275 w 1057275"/>
                  <a:gd name="connsiteY1" fmla="*/ 304800 h 634763"/>
                  <a:gd name="connsiteX2" fmla="*/ 1057275 w 1057275"/>
                  <a:gd name="connsiteY2" fmla="*/ 634763 h 634763"/>
                  <a:gd name="connsiteX3" fmla="*/ 0 w 1057275"/>
                  <a:gd name="connsiteY3" fmla="*/ 368063 h 634763"/>
                  <a:gd name="connsiteX4" fmla="*/ 752475 w 1057275"/>
                  <a:gd name="connsiteY4" fmla="*/ 0 h 634763"/>
                  <a:gd name="connsiteX0" fmla="*/ 752475 w 1085850"/>
                  <a:gd name="connsiteY0" fmla="*/ 0 h 558563"/>
                  <a:gd name="connsiteX1" fmla="*/ 1057275 w 1085850"/>
                  <a:gd name="connsiteY1" fmla="*/ 304800 h 558563"/>
                  <a:gd name="connsiteX2" fmla="*/ 1085850 w 1085850"/>
                  <a:gd name="connsiteY2" fmla="*/ 558563 h 558563"/>
                  <a:gd name="connsiteX3" fmla="*/ 0 w 1085850"/>
                  <a:gd name="connsiteY3" fmla="*/ 368063 h 558563"/>
                  <a:gd name="connsiteX4" fmla="*/ 752475 w 1085850"/>
                  <a:gd name="connsiteY4" fmla="*/ 0 h 558563"/>
                  <a:gd name="connsiteX0" fmla="*/ 752475 w 1085850"/>
                  <a:gd name="connsiteY0" fmla="*/ 0 h 615713"/>
                  <a:gd name="connsiteX1" fmla="*/ 1057275 w 1085850"/>
                  <a:gd name="connsiteY1" fmla="*/ 304800 h 615713"/>
                  <a:gd name="connsiteX2" fmla="*/ 1085850 w 1085850"/>
                  <a:gd name="connsiteY2" fmla="*/ 615713 h 615713"/>
                  <a:gd name="connsiteX3" fmla="*/ 0 w 1085850"/>
                  <a:gd name="connsiteY3" fmla="*/ 368063 h 615713"/>
                  <a:gd name="connsiteX4" fmla="*/ 752475 w 1085850"/>
                  <a:gd name="connsiteY4" fmla="*/ 0 h 615713"/>
                  <a:gd name="connsiteX0" fmla="*/ 752475 w 1057275"/>
                  <a:gd name="connsiteY0" fmla="*/ 0 h 555384"/>
                  <a:gd name="connsiteX1" fmla="*/ 1057275 w 1057275"/>
                  <a:gd name="connsiteY1" fmla="*/ 304800 h 555384"/>
                  <a:gd name="connsiteX2" fmla="*/ 1023471 w 1057275"/>
                  <a:gd name="connsiteY2" fmla="*/ 555384 h 555384"/>
                  <a:gd name="connsiteX3" fmla="*/ 0 w 1057275"/>
                  <a:gd name="connsiteY3" fmla="*/ 368063 h 555384"/>
                  <a:gd name="connsiteX4" fmla="*/ 752475 w 1057275"/>
                  <a:gd name="connsiteY4" fmla="*/ 0 h 555384"/>
                  <a:gd name="connsiteX0" fmla="*/ 752475 w 1057275"/>
                  <a:gd name="connsiteY0" fmla="*/ 0 h 576919"/>
                  <a:gd name="connsiteX1" fmla="*/ 1057275 w 1057275"/>
                  <a:gd name="connsiteY1" fmla="*/ 304800 h 576919"/>
                  <a:gd name="connsiteX2" fmla="*/ 1040730 w 1057275"/>
                  <a:gd name="connsiteY2" fmla="*/ 576919 h 576919"/>
                  <a:gd name="connsiteX3" fmla="*/ 0 w 1057275"/>
                  <a:gd name="connsiteY3" fmla="*/ 368063 h 576919"/>
                  <a:gd name="connsiteX4" fmla="*/ 752475 w 1057275"/>
                  <a:gd name="connsiteY4" fmla="*/ 0 h 576919"/>
                  <a:gd name="connsiteX0" fmla="*/ 759138 w 1057275"/>
                  <a:gd name="connsiteY0" fmla="*/ 0 h 551108"/>
                  <a:gd name="connsiteX1" fmla="*/ 1057275 w 1057275"/>
                  <a:gd name="connsiteY1" fmla="*/ 278989 h 551108"/>
                  <a:gd name="connsiteX2" fmla="*/ 1040730 w 1057275"/>
                  <a:gd name="connsiteY2" fmla="*/ 551108 h 551108"/>
                  <a:gd name="connsiteX3" fmla="*/ 0 w 1057275"/>
                  <a:gd name="connsiteY3" fmla="*/ 342252 h 551108"/>
                  <a:gd name="connsiteX4" fmla="*/ 759138 w 1057275"/>
                  <a:gd name="connsiteY4" fmla="*/ 0 h 55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551108">
                    <a:moveTo>
                      <a:pt x="759138" y="0"/>
                    </a:moveTo>
                    <a:lnTo>
                      <a:pt x="1057275" y="278989"/>
                    </a:lnTo>
                    <a:lnTo>
                      <a:pt x="1040730" y="551108"/>
                    </a:lnTo>
                    <a:lnTo>
                      <a:pt x="0" y="342252"/>
                    </a:lnTo>
                    <a:lnTo>
                      <a:pt x="759138" y="0"/>
                    </a:lnTo>
                    <a:close/>
                  </a:path>
                </a:pathLst>
              </a:custGeom>
              <a:solidFill>
                <a:srgbClr val="F64B5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66584BD-9644-D27C-0AFA-CFB67F1BEA8A}"/>
                  </a:ext>
                </a:extLst>
              </p:cNvPr>
              <p:cNvCxnSpPr>
                <a:cxnSpLocks/>
                <a:stCxn id="5" idx="3"/>
                <a:endCxn id="5" idx="1"/>
              </p:cNvCxnSpPr>
              <p:nvPr/>
            </p:nvCxnSpPr>
            <p:spPr>
              <a:xfrm flipV="1">
                <a:off x="4151044" y="1271348"/>
                <a:ext cx="559698" cy="2546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2F9159-0EB0-1B56-F89A-5291812956A0}"/>
                </a:ext>
              </a:extLst>
            </p:cNvPr>
            <p:cNvSpPr/>
            <p:nvPr/>
          </p:nvSpPr>
          <p:spPr>
            <a:xfrm>
              <a:off x="4926559" y="3343971"/>
              <a:ext cx="641095" cy="477463"/>
            </a:xfrm>
            <a:custGeom>
              <a:avLst/>
              <a:gdLst>
                <a:gd name="connsiteX0" fmla="*/ 0 w 503935"/>
                <a:gd name="connsiteY0" fmla="*/ 0 h 396700"/>
                <a:gd name="connsiteX1" fmla="*/ 503935 w 503935"/>
                <a:gd name="connsiteY1" fmla="*/ 0 h 396700"/>
                <a:gd name="connsiteX2" fmla="*/ 503935 w 503935"/>
                <a:gd name="connsiteY2" fmla="*/ 396700 h 396700"/>
                <a:gd name="connsiteX3" fmla="*/ 0 w 503935"/>
                <a:gd name="connsiteY3" fmla="*/ 396700 h 396700"/>
                <a:gd name="connsiteX4" fmla="*/ 0 w 503935"/>
                <a:gd name="connsiteY4" fmla="*/ 0 h 396700"/>
                <a:gd name="connsiteX0" fmla="*/ 0 w 587755"/>
                <a:gd name="connsiteY0" fmla="*/ 335280 h 396700"/>
                <a:gd name="connsiteX1" fmla="*/ 587755 w 587755"/>
                <a:gd name="connsiteY1" fmla="*/ 0 h 396700"/>
                <a:gd name="connsiteX2" fmla="*/ 587755 w 587755"/>
                <a:gd name="connsiteY2" fmla="*/ 396700 h 396700"/>
                <a:gd name="connsiteX3" fmla="*/ 83820 w 587755"/>
                <a:gd name="connsiteY3" fmla="*/ 396700 h 396700"/>
                <a:gd name="connsiteX4" fmla="*/ 0 w 587755"/>
                <a:gd name="connsiteY4" fmla="*/ 335280 h 396700"/>
                <a:gd name="connsiteX0" fmla="*/ 0 w 587755"/>
                <a:gd name="connsiteY0" fmla="*/ 335280 h 450040"/>
                <a:gd name="connsiteX1" fmla="*/ 587755 w 587755"/>
                <a:gd name="connsiteY1" fmla="*/ 0 h 450040"/>
                <a:gd name="connsiteX2" fmla="*/ 587755 w 587755"/>
                <a:gd name="connsiteY2" fmla="*/ 396700 h 450040"/>
                <a:gd name="connsiteX3" fmla="*/ 114300 w 587755"/>
                <a:gd name="connsiteY3" fmla="*/ 450040 h 450040"/>
                <a:gd name="connsiteX4" fmla="*/ 0 w 587755"/>
                <a:gd name="connsiteY4" fmla="*/ 335280 h 450040"/>
                <a:gd name="connsiteX0" fmla="*/ 0 w 587755"/>
                <a:gd name="connsiteY0" fmla="*/ 335280 h 450040"/>
                <a:gd name="connsiteX1" fmla="*/ 549655 w 587755"/>
                <a:gd name="connsiteY1" fmla="*/ 0 h 450040"/>
                <a:gd name="connsiteX2" fmla="*/ 587755 w 587755"/>
                <a:gd name="connsiteY2" fmla="*/ 396700 h 450040"/>
                <a:gd name="connsiteX3" fmla="*/ 114300 w 587755"/>
                <a:gd name="connsiteY3" fmla="*/ 450040 h 450040"/>
                <a:gd name="connsiteX4" fmla="*/ 0 w 587755"/>
                <a:gd name="connsiteY4" fmla="*/ 335280 h 450040"/>
                <a:gd name="connsiteX0" fmla="*/ 0 w 641095"/>
                <a:gd name="connsiteY0" fmla="*/ 335280 h 450040"/>
                <a:gd name="connsiteX1" fmla="*/ 549655 w 641095"/>
                <a:gd name="connsiteY1" fmla="*/ 0 h 450040"/>
                <a:gd name="connsiteX2" fmla="*/ 641095 w 641095"/>
                <a:gd name="connsiteY2" fmla="*/ 168100 h 450040"/>
                <a:gd name="connsiteX3" fmla="*/ 114300 w 641095"/>
                <a:gd name="connsiteY3" fmla="*/ 450040 h 450040"/>
                <a:gd name="connsiteX4" fmla="*/ 0 w 641095"/>
                <a:gd name="connsiteY4" fmla="*/ 335280 h 450040"/>
                <a:gd name="connsiteX0" fmla="*/ 0 w 641095"/>
                <a:gd name="connsiteY0" fmla="*/ 335280 h 450040"/>
                <a:gd name="connsiteX1" fmla="*/ 549655 w 641095"/>
                <a:gd name="connsiteY1" fmla="*/ 0 h 450040"/>
                <a:gd name="connsiteX2" fmla="*/ 641095 w 641095"/>
                <a:gd name="connsiteY2" fmla="*/ 168100 h 450040"/>
                <a:gd name="connsiteX3" fmla="*/ 114300 w 641095"/>
                <a:gd name="connsiteY3" fmla="*/ 450040 h 450040"/>
                <a:gd name="connsiteX4" fmla="*/ 0 w 641095"/>
                <a:gd name="connsiteY4" fmla="*/ 335280 h 450040"/>
                <a:gd name="connsiteX0" fmla="*/ 0 w 641095"/>
                <a:gd name="connsiteY0" fmla="*/ 335280 h 477463"/>
                <a:gd name="connsiteX1" fmla="*/ 549655 w 641095"/>
                <a:gd name="connsiteY1" fmla="*/ 0 h 477463"/>
                <a:gd name="connsiteX2" fmla="*/ 641095 w 641095"/>
                <a:gd name="connsiteY2" fmla="*/ 168100 h 477463"/>
                <a:gd name="connsiteX3" fmla="*/ 114300 w 641095"/>
                <a:gd name="connsiteY3" fmla="*/ 450040 h 477463"/>
                <a:gd name="connsiteX4" fmla="*/ 0 w 641095"/>
                <a:gd name="connsiteY4" fmla="*/ 335280 h 477463"/>
                <a:gd name="connsiteX0" fmla="*/ 0 w 641095"/>
                <a:gd name="connsiteY0" fmla="*/ 335280 h 477463"/>
                <a:gd name="connsiteX1" fmla="*/ 549655 w 641095"/>
                <a:gd name="connsiteY1" fmla="*/ 0 h 477463"/>
                <a:gd name="connsiteX2" fmla="*/ 641095 w 641095"/>
                <a:gd name="connsiteY2" fmla="*/ 168100 h 477463"/>
                <a:gd name="connsiteX3" fmla="*/ 114300 w 641095"/>
                <a:gd name="connsiteY3" fmla="*/ 450040 h 477463"/>
                <a:gd name="connsiteX4" fmla="*/ 0 w 641095"/>
                <a:gd name="connsiteY4" fmla="*/ 335280 h 477463"/>
                <a:gd name="connsiteX0" fmla="*/ 0 w 641095"/>
                <a:gd name="connsiteY0" fmla="*/ 335280 h 477463"/>
                <a:gd name="connsiteX1" fmla="*/ 549655 w 641095"/>
                <a:gd name="connsiteY1" fmla="*/ 0 h 477463"/>
                <a:gd name="connsiteX2" fmla="*/ 641095 w 641095"/>
                <a:gd name="connsiteY2" fmla="*/ 168100 h 477463"/>
                <a:gd name="connsiteX3" fmla="*/ 114300 w 641095"/>
                <a:gd name="connsiteY3" fmla="*/ 450040 h 477463"/>
                <a:gd name="connsiteX4" fmla="*/ 0 w 641095"/>
                <a:gd name="connsiteY4" fmla="*/ 335280 h 47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95" h="477463">
                  <a:moveTo>
                    <a:pt x="0" y="335280"/>
                  </a:moveTo>
                  <a:cubicBezTo>
                    <a:pt x="228938" y="307340"/>
                    <a:pt x="427397" y="195580"/>
                    <a:pt x="549655" y="0"/>
                  </a:cubicBezTo>
                  <a:lnTo>
                    <a:pt x="641095" y="168100"/>
                  </a:lnTo>
                  <a:cubicBezTo>
                    <a:pt x="389297" y="498300"/>
                    <a:pt x="274658" y="508460"/>
                    <a:pt x="114300" y="450040"/>
                  </a:cubicBez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95936B-5604-FD31-83BA-0CD5E9BFADBF}"/>
              </a:ext>
            </a:extLst>
          </p:cNvPr>
          <p:cNvGrpSpPr/>
          <p:nvPr/>
        </p:nvGrpSpPr>
        <p:grpSpPr>
          <a:xfrm>
            <a:off x="-1259286" y="651187"/>
            <a:ext cx="4611915" cy="6178968"/>
            <a:chOff x="4303106" y="742479"/>
            <a:chExt cx="4611915" cy="6178968"/>
          </a:xfrm>
        </p:grpSpPr>
        <p:sp>
          <p:nvSpPr>
            <p:cNvPr id="43" name="Rectangle 10">
              <a:extLst>
                <a:ext uri="{FF2B5EF4-FFF2-40B4-BE49-F238E27FC236}">
                  <a16:creationId xmlns:a16="http://schemas.microsoft.com/office/drawing/2014/main" id="{38452B10-5D7F-1E38-B539-6EDC5DF3FD51}"/>
                </a:ext>
              </a:extLst>
            </p:cNvPr>
            <p:cNvSpPr/>
            <p:nvPr/>
          </p:nvSpPr>
          <p:spPr>
            <a:xfrm>
              <a:off x="5396609" y="5120641"/>
              <a:ext cx="888196" cy="1800806"/>
            </a:xfrm>
            <a:custGeom>
              <a:avLst/>
              <a:gdLst>
                <a:gd name="connsiteX0" fmla="*/ 0 w 246106"/>
                <a:gd name="connsiteY0" fmla="*/ 0 h 1374013"/>
                <a:gd name="connsiteX1" fmla="*/ 246106 w 246106"/>
                <a:gd name="connsiteY1" fmla="*/ 0 h 1374013"/>
                <a:gd name="connsiteX2" fmla="*/ 246106 w 246106"/>
                <a:gd name="connsiteY2" fmla="*/ 1374013 h 1374013"/>
                <a:gd name="connsiteX3" fmla="*/ 0 w 246106"/>
                <a:gd name="connsiteY3" fmla="*/ 1374013 h 1374013"/>
                <a:gd name="connsiteX4" fmla="*/ 0 w 246106"/>
                <a:gd name="connsiteY4" fmla="*/ 0 h 1374013"/>
                <a:gd name="connsiteX0" fmla="*/ 51074 w 297180"/>
                <a:gd name="connsiteY0" fmla="*/ 0 h 1508763"/>
                <a:gd name="connsiteX1" fmla="*/ 297180 w 297180"/>
                <a:gd name="connsiteY1" fmla="*/ 0 h 1508763"/>
                <a:gd name="connsiteX2" fmla="*/ 297180 w 297180"/>
                <a:gd name="connsiteY2" fmla="*/ 1374013 h 1508763"/>
                <a:gd name="connsiteX3" fmla="*/ 0 w 297180"/>
                <a:gd name="connsiteY3" fmla="*/ 1508760 h 1508763"/>
                <a:gd name="connsiteX4" fmla="*/ 51074 w 297180"/>
                <a:gd name="connsiteY4" fmla="*/ 1374013 h 1508763"/>
                <a:gd name="connsiteX5" fmla="*/ 51074 w 297180"/>
                <a:gd name="connsiteY5" fmla="*/ 0 h 1508763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1074 w 305195"/>
                <a:gd name="connsiteY5" fmla="*/ 1374013 h 1573740"/>
                <a:gd name="connsiteX6" fmla="*/ 51074 w 305195"/>
                <a:gd name="connsiteY6" fmla="*/ 0 h 1573740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8694 w 305195"/>
                <a:gd name="connsiteY5" fmla="*/ 1335913 h 1573740"/>
                <a:gd name="connsiteX6" fmla="*/ 51074 w 305195"/>
                <a:gd name="connsiteY6" fmla="*/ 0 h 1573740"/>
                <a:gd name="connsiteX0" fmla="*/ 367908 w 622029"/>
                <a:gd name="connsiteY0" fmla="*/ 0 h 1573740"/>
                <a:gd name="connsiteX1" fmla="*/ 614014 w 622029"/>
                <a:gd name="connsiteY1" fmla="*/ 0 h 1573740"/>
                <a:gd name="connsiteX2" fmla="*/ 614014 w 622029"/>
                <a:gd name="connsiteY2" fmla="*/ 1374013 h 1573740"/>
                <a:gd name="connsiteX3" fmla="*/ 598774 w 622029"/>
                <a:gd name="connsiteY3" fmla="*/ 1569720 h 1573740"/>
                <a:gd name="connsiteX4" fmla="*/ 316834 w 622029"/>
                <a:gd name="connsiteY4" fmla="*/ 1508760 h 1573740"/>
                <a:gd name="connsiteX5" fmla="*/ 375528 w 622029"/>
                <a:gd name="connsiteY5" fmla="*/ 1335913 h 1573740"/>
                <a:gd name="connsiteX6" fmla="*/ 367908 w 622029"/>
                <a:gd name="connsiteY6" fmla="*/ 0 h 1573740"/>
                <a:gd name="connsiteX0" fmla="*/ 440644 w 694765"/>
                <a:gd name="connsiteY0" fmla="*/ 0 h 1588364"/>
                <a:gd name="connsiteX1" fmla="*/ 686750 w 694765"/>
                <a:gd name="connsiteY1" fmla="*/ 0 h 1588364"/>
                <a:gd name="connsiteX2" fmla="*/ 686750 w 694765"/>
                <a:gd name="connsiteY2" fmla="*/ 1374013 h 1588364"/>
                <a:gd name="connsiteX3" fmla="*/ 671510 w 694765"/>
                <a:gd name="connsiteY3" fmla="*/ 1569720 h 1588364"/>
                <a:gd name="connsiteX4" fmla="*/ 389570 w 694765"/>
                <a:gd name="connsiteY4" fmla="*/ 1508760 h 1588364"/>
                <a:gd name="connsiteX5" fmla="*/ 448264 w 694765"/>
                <a:gd name="connsiteY5" fmla="*/ 1335913 h 1588364"/>
                <a:gd name="connsiteX6" fmla="*/ 440644 w 694765"/>
                <a:gd name="connsiteY6" fmla="*/ 0 h 1588364"/>
                <a:gd name="connsiteX0" fmla="*/ 379046 w 633167"/>
                <a:gd name="connsiteY0" fmla="*/ 0 h 1576685"/>
                <a:gd name="connsiteX1" fmla="*/ 625152 w 633167"/>
                <a:gd name="connsiteY1" fmla="*/ 0 h 1576685"/>
                <a:gd name="connsiteX2" fmla="*/ 625152 w 633167"/>
                <a:gd name="connsiteY2" fmla="*/ 1374013 h 1576685"/>
                <a:gd name="connsiteX3" fmla="*/ 609912 w 633167"/>
                <a:gd name="connsiteY3" fmla="*/ 1569720 h 1576685"/>
                <a:gd name="connsiteX4" fmla="*/ 327972 w 633167"/>
                <a:gd name="connsiteY4" fmla="*/ 1508760 h 1576685"/>
                <a:gd name="connsiteX5" fmla="*/ 386666 w 633167"/>
                <a:gd name="connsiteY5" fmla="*/ 1335913 h 1576685"/>
                <a:gd name="connsiteX6" fmla="*/ 379046 w 633167"/>
                <a:gd name="connsiteY6" fmla="*/ 0 h 1576685"/>
                <a:gd name="connsiteX0" fmla="*/ 388109 w 642230"/>
                <a:gd name="connsiteY0" fmla="*/ 0 h 1572759"/>
                <a:gd name="connsiteX1" fmla="*/ 634215 w 642230"/>
                <a:gd name="connsiteY1" fmla="*/ 0 h 1572759"/>
                <a:gd name="connsiteX2" fmla="*/ 634215 w 642230"/>
                <a:gd name="connsiteY2" fmla="*/ 1374013 h 1572759"/>
                <a:gd name="connsiteX3" fmla="*/ 618975 w 642230"/>
                <a:gd name="connsiteY3" fmla="*/ 1569720 h 1572759"/>
                <a:gd name="connsiteX4" fmla="*/ 314175 w 642230"/>
                <a:gd name="connsiteY4" fmla="*/ 1478280 h 1572759"/>
                <a:gd name="connsiteX5" fmla="*/ 395729 w 642230"/>
                <a:gd name="connsiteY5" fmla="*/ 1335913 h 1572759"/>
                <a:gd name="connsiteX6" fmla="*/ 388109 w 642230"/>
                <a:gd name="connsiteY6" fmla="*/ 0 h 1572759"/>
                <a:gd name="connsiteX0" fmla="*/ 404010 w 658131"/>
                <a:gd name="connsiteY0" fmla="*/ 0 h 1572759"/>
                <a:gd name="connsiteX1" fmla="*/ 650116 w 658131"/>
                <a:gd name="connsiteY1" fmla="*/ 0 h 1572759"/>
                <a:gd name="connsiteX2" fmla="*/ 650116 w 658131"/>
                <a:gd name="connsiteY2" fmla="*/ 1374013 h 1572759"/>
                <a:gd name="connsiteX3" fmla="*/ 634876 w 658131"/>
                <a:gd name="connsiteY3" fmla="*/ 1569720 h 1572759"/>
                <a:gd name="connsiteX4" fmla="*/ 291976 w 658131"/>
                <a:gd name="connsiteY4" fmla="*/ 1478280 h 1572759"/>
                <a:gd name="connsiteX5" fmla="*/ 411630 w 658131"/>
                <a:gd name="connsiteY5" fmla="*/ 1335913 h 1572759"/>
                <a:gd name="connsiteX6" fmla="*/ 404010 w 658131"/>
                <a:gd name="connsiteY6" fmla="*/ 0 h 1572759"/>
                <a:gd name="connsiteX0" fmla="*/ 404010 w 651902"/>
                <a:gd name="connsiteY0" fmla="*/ 0 h 1572759"/>
                <a:gd name="connsiteX1" fmla="*/ 650116 w 651902"/>
                <a:gd name="connsiteY1" fmla="*/ 0 h 1572759"/>
                <a:gd name="connsiteX2" fmla="*/ 621541 w 651902"/>
                <a:gd name="connsiteY2" fmla="*/ 1342263 h 1572759"/>
                <a:gd name="connsiteX3" fmla="*/ 634876 w 651902"/>
                <a:gd name="connsiteY3" fmla="*/ 1569720 h 1572759"/>
                <a:gd name="connsiteX4" fmla="*/ 291976 w 651902"/>
                <a:gd name="connsiteY4" fmla="*/ 1478280 h 1572759"/>
                <a:gd name="connsiteX5" fmla="*/ 411630 w 651902"/>
                <a:gd name="connsiteY5" fmla="*/ 1335913 h 1572759"/>
                <a:gd name="connsiteX6" fmla="*/ 404010 w 651902"/>
                <a:gd name="connsiteY6" fmla="*/ 0 h 1572759"/>
                <a:gd name="connsiteX0" fmla="*/ 404010 w 859735"/>
                <a:gd name="connsiteY0" fmla="*/ 0 h 1572759"/>
                <a:gd name="connsiteX1" fmla="*/ 650116 w 859735"/>
                <a:gd name="connsiteY1" fmla="*/ 0 h 1572759"/>
                <a:gd name="connsiteX2" fmla="*/ 621541 w 859735"/>
                <a:gd name="connsiteY2" fmla="*/ 1342263 h 1572759"/>
                <a:gd name="connsiteX3" fmla="*/ 634876 w 859735"/>
                <a:gd name="connsiteY3" fmla="*/ 1569720 h 1572759"/>
                <a:gd name="connsiteX4" fmla="*/ 291976 w 859735"/>
                <a:gd name="connsiteY4" fmla="*/ 1478280 h 1572759"/>
                <a:gd name="connsiteX5" fmla="*/ 411630 w 859735"/>
                <a:gd name="connsiteY5" fmla="*/ 1335913 h 1572759"/>
                <a:gd name="connsiteX6" fmla="*/ 404010 w 859735"/>
                <a:gd name="connsiteY6" fmla="*/ 0 h 1572759"/>
                <a:gd name="connsiteX0" fmla="*/ 404010 w 899881"/>
                <a:gd name="connsiteY0" fmla="*/ 0 h 1591889"/>
                <a:gd name="connsiteX1" fmla="*/ 650116 w 899881"/>
                <a:gd name="connsiteY1" fmla="*/ 0 h 1591889"/>
                <a:gd name="connsiteX2" fmla="*/ 621541 w 899881"/>
                <a:gd name="connsiteY2" fmla="*/ 1342263 h 1591889"/>
                <a:gd name="connsiteX3" fmla="*/ 634876 w 899881"/>
                <a:gd name="connsiteY3" fmla="*/ 1569720 h 1591889"/>
                <a:gd name="connsiteX4" fmla="*/ 291976 w 899881"/>
                <a:gd name="connsiteY4" fmla="*/ 1478280 h 1591889"/>
                <a:gd name="connsiteX5" fmla="*/ 411630 w 899881"/>
                <a:gd name="connsiteY5" fmla="*/ 1335913 h 1591889"/>
                <a:gd name="connsiteX6" fmla="*/ 404010 w 899881"/>
                <a:gd name="connsiteY6" fmla="*/ 0 h 1591889"/>
                <a:gd name="connsiteX0" fmla="*/ 404010 w 899881"/>
                <a:gd name="connsiteY0" fmla="*/ 0 h 1793889"/>
                <a:gd name="connsiteX1" fmla="*/ 650116 w 899881"/>
                <a:gd name="connsiteY1" fmla="*/ 0 h 1793889"/>
                <a:gd name="connsiteX2" fmla="*/ 621541 w 899881"/>
                <a:gd name="connsiteY2" fmla="*/ 1342263 h 1793889"/>
                <a:gd name="connsiteX3" fmla="*/ 634876 w 899881"/>
                <a:gd name="connsiteY3" fmla="*/ 1569720 h 1793889"/>
                <a:gd name="connsiteX4" fmla="*/ 291976 w 899881"/>
                <a:gd name="connsiteY4" fmla="*/ 1478280 h 1793889"/>
                <a:gd name="connsiteX5" fmla="*/ 411630 w 899881"/>
                <a:gd name="connsiteY5" fmla="*/ 1335913 h 1793889"/>
                <a:gd name="connsiteX6" fmla="*/ 404010 w 899881"/>
                <a:gd name="connsiteY6" fmla="*/ 0 h 1793889"/>
                <a:gd name="connsiteX0" fmla="*/ 404010 w 899881"/>
                <a:gd name="connsiteY0" fmla="*/ 0 h 1811175"/>
                <a:gd name="connsiteX1" fmla="*/ 650116 w 899881"/>
                <a:gd name="connsiteY1" fmla="*/ 0 h 1811175"/>
                <a:gd name="connsiteX2" fmla="*/ 621541 w 899881"/>
                <a:gd name="connsiteY2" fmla="*/ 1342263 h 1811175"/>
                <a:gd name="connsiteX3" fmla="*/ 634876 w 899881"/>
                <a:gd name="connsiteY3" fmla="*/ 1569720 h 1811175"/>
                <a:gd name="connsiteX4" fmla="*/ 291976 w 899881"/>
                <a:gd name="connsiteY4" fmla="*/ 1478280 h 1811175"/>
                <a:gd name="connsiteX5" fmla="*/ 411630 w 899881"/>
                <a:gd name="connsiteY5" fmla="*/ 1335913 h 1811175"/>
                <a:gd name="connsiteX6" fmla="*/ 404010 w 899881"/>
                <a:gd name="connsiteY6" fmla="*/ 0 h 1811175"/>
                <a:gd name="connsiteX0" fmla="*/ 386193 w 882064"/>
                <a:gd name="connsiteY0" fmla="*/ 0 h 1814760"/>
                <a:gd name="connsiteX1" fmla="*/ 632299 w 882064"/>
                <a:gd name="connsiteY1" fmla="*/ 0 h 1814760"/>
                <a:gd name="connsiteX2" fmla="*/ 603724 w 882064"/>
                <a:gd name="connsiteY2" fmla="*/ 1342263 h 1814760"/>
                <a:gd name="connsiteX3" fmla="*/ 617059 w 882064"/>
                <a:gd name="connsiteY3" fmla="*/ 1569720 h 1814760"/>
                <a:gd name="connsiteX4" fmla="*/ 317021 w 882064"/>
                <a:gd name="connsiteY4" fmla="*/ 1492567 h 1814760"/>
                <a:gd name="connsiteX5" fmla="*/ 393813 w 882064"/>
                <a:gd name="connsiteY5" fmla="*/ 1335913 h 1814760"/>
                <a:gd name="connsiteX6" fmla="*/ 386193 w 882064"/>
                <a:gd name="connsiteY6" fmla="*/ 0 h 1814760"/>
                <a:gd name="connsiteX0" fmla="*/ 400116 w 895987"/>
                <a:gd name="connsiteY0" fmla="*/ 0 h 1814760"/>
                <a:gd name="connsiteX1" fmla="*/ 646222 w 895987"/>
                <a:gd name="connsiteY1" fmla="*/ 0 h 1814760"/>
                <a:gd name="connsiteX2" fmla="*/ 617647 w 895987"/>
                <a:gd name="connsiteY2" fmla="*/ 1342263 h 1814760"/>
                <a:gd name="connsiteX3" fmla="*/ 630982 w 895987"/>
                <a:gd name="connsiteY3" fmla="*/ 1569720 h 1814760"/>
                <a:gd name="connsiteX4" fmla="*/ 330944 w 895987"/>
                <a:gd name="connsiteY4" fmla="*/ 1492567 h 1814760"/>
                <a:gd name="connsiteX5" fmla="*/ 407736 w 895987"/>
                <a:gd name="connsiteY5" fmla="*/ 1335913 h 1814760"/>
                <a:gd name="connsiteX6" fmla="*/ 400116 w 895987"/>
                <a:gd name="connsiteY6" fmla="*/ 0 h 1814760"/>
                <a:gd name="connsiteX0" fmla="*/ 400116 w 895987"/>
                <a:gd name="connsiteY0" fmla="*/ 0 h 1798912"/>
                <a:gd name="connsiteX1" fmla="*/ 646222 w 895987"/>
                <a:gd name="connsiteY1" fmla="*/ 0 h 1798912"/>
                <a:gd name="connsiteX2" fmla="*/ 617647 w 895987"/>
                <a:gd name="connsiteY2" fmla="*/ 1342263 h 1798912"/>
                <a:gd name="connsiteX3" fmla="*/ 630982 w 895987"/>
                <a:gd name="connsiteY3" fmla="*/ 1569720 h 1798912"/>
                <a:gd name="connsiteX4" fmla="*/ 330944 w 895987"/>
                <a:gd name="connsiteY4" fmla="*/ 1492567 h 1798912"/>
                <a:gd name="connsiteX5" fmla="*/ 407736 w 895987"/>
                <a:gd name="connsiteY5" fmla="*/ 1335913 h 1798912"/>
                <a:gd name="connsiteX6" fmla="*/ 400116 w 895987"/>
                <a:gd name="connsiteY6" fmla="*/ 0 h 1798912"/>
                <a:gd name="connsiteX0" fmla="*/ 392325 w 888196"/>
                <a:gd name="connsiteY0" fmla="*/ 0 h 1798912"/>
                <a:gd name="connsiteX1" fmla="*/ 638431 w 888196"/>
                <a:gd name="connsiteY1" fmla="*/ 0 h 1798912"/>
                <a:gd name="connsiteX2" fmla="*/ 609856 w 888196"/>
                <a:gd name="connsiteY2" fmla="*/ 1342263 h 1798912"/>
                <a:gd name="connsiteX3" fmla="*/ 623191 w 888196"/>
                <a:gd name="connsiteY3" fmla="*/ 1569720 h 1798912"/>
                <a:gd name="connsiteX4" fmla="*/ 323153 w 888196"/>
                <a:gd name="connsiteY4" fmla="*/ 1492567 h 1798912"/>
                <a:gd name="connsiteX5" fmla="*/ 399945 w 888196"/>
                <a:gd name="connsiteY5" fmla="*/ 1335913 h 1798912"/>
                <a:gd name="connsiteX6" fmla="*/ 392325 w 888196"/>
                <a:gd name="connsiteY6" fmla="*/ 0 h 1798912"/>
                <a:gd name="connsiteX0" fmla="*/ 392325 w 888196"/>
                <a:gd name="connsiteY0" fmla="*/ 0 h 1800806"/>
                <a:gd name="connsiteX1" fmla="*/ 638431 w 888196"/>
                <a:gd name="connsiteY1" fmla="*/ 0 h 1800806"/>
                <a:gd name="connsiteX2" fmla="*/ 609856 w 888196"/>
                <a:gd name="connsiteY2" fmla="*/ 1342263 h 1800806"/>
                <a:gd name="connsiteX3" fmla="*/ 623191 w 888196"/>
                <a:gd name="connsiteY3" fmla="*/ 1569720 h 1800806"/>
                <a:gd name="connsiteX4" fmla="*/ 323153 w 888196"/>
                <a:gd name="connsiteY4" fmla="*/ 1492567 h 1800806"/>
                <a:gd name="connsiteX5" fmla="*/ 399945 w 888196"/>
                <a:gd name="connsiteY5" fmla="*/ 1335913 h 1800806"/>
                <a:gd name="connsiteX6" fmla="*/ 392325 w 888196"/>
                <a:gd name="connsiteY6" fmla="*/ 0 h 1800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8196" h="1800806">
                  <a:moveTo>
                    <a:pt x="392325" y="0"/>
                  </a:moveTo>
                  <a:lnTo>
                    <a:pt x="638431" y="0"/>
                  </a:lnTo>
                  <a:lnTo>
                    <a:pt x="609856" y="1342263"/>
                  </a:lnTo>
                  <a:cubicBezTo>
                    <a:pt x="1111506" y="1394968"/>
                    <a:pt x="820359" y="1671087"/>
                    <a:pt x="623191" y="1569720"/>
                  </a:cubicBezTo>
                  <a:cubicBezTo>
                    <a:pt x="-350264" y="2120816"/>
                    <a:pt x="70484" y="1516295"/>
                    <a:pt x="323153" y="1492567"/>
                  </a:cubicBezTo>
                  <a:cubicBezTo>
                    <a:pt x="49348" y="1634976"/>
                    <a:pt x="-274940" y="1492589"/>
                    <a:pt x="399945" y="1335913"/>
                  </a:cubicBezTo>
                  <a:lnTo>
                    <a:pt x="392325" y="0"/>
                  </a:lnTo>
                  <a:close/>
                </a:path>
              </a:pathLst>
            </a:custGeom>
            <a:solidFill>
              <a:srgbClr val="F6BF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10">
              <a:extLst>
                <a:ext uri="{FF2B5EF4-FFF2-40B4-BE49-F238E27FC236}">
                  <a16:creationId xmlns:a16="http://schemas.microsoft.com/office/drawing/2014/main" id="{C5A1FCC0-F351-42A7-85F8-F0A4EB7BA201}"/>
                </a:ext>
              </a:extLst>
            </p:cNvPr>
            <p:cNvSpPr/>
            <p:nvPr/>
          </p:nvSpPr>
          <p:spPr>
            <a:xfrm flipH="1">
              <a:off x="6419856" y="5001692"/>
              <a:ext cx="929232" cy="1727303"/>
            </a:xfrm>
            <a:custGeom>
              <a:avLst/>
              <a:gdLst>
                <a:gd name="connsiteX0" fmla="*/ 0 w 246106"/>
                <a:gd name="connsiteY0" fmla="*/ 0 h 1374013"/>
                <a:gd name="connsiteX1" fmla="*/ 246106 w 246106"/>
                <a:gd name="connsiteY1" fmla="*/ 0 h 1374013"/>
                <a:gd name="connsiteX2" fmla="*/ 246106 w 246106"/>
                <a:gd name="connsiteY2" fmla="*/ 1374013 h 1374013"/>
                <a:gd name="connsiteX3" fmla="*/ 0 w 246106"/>
                <a:gd name="connsiteY3" fmla="*/ 1374013 h 1374013"/>
                <a:gd name="connsiteX4" fmla="*/ 0 w 246106"/>
                <a:gd name="connsiteY4" fmla="*/ 0 h 1374013"/>
                <a:gd name="connsiteX0" fmla="*/ 51074 w 297180"/>
                <a:gd name="connsiteY0" fmla="*/ 0 h 1508763"/>
                <a:gd name="connsiteX1" fmla="*/ 297180 w 297180"/>
                <a:gd name="connsiteY1" fmla="*/ 0 h 1508763"/>
                <a:gd name="connsiteX2" fmla="*/ 297180 w 297180"/>
                <a:gd name="connsiteY2" fmla="*/ 1374013 h 1508763"/>
                <a:gd name="connsiteX3" fmla="*/ 0 w 297180"/>
                <a:gd name="connsiteY3" fmla="*/ 1508760 h 1508763"/>
                <a:gd name="connsiteX4" fmla="*/ 51074 w 297180"/>
                <a:gd name="connsiteY4" fmla="*/ 1374013 h 1508763"/>
                <a:gd name="connsiteX5" fmla="*/ 51074 w 297180"/>
                <a:gd name="connsiteY5" fmla="*/ 0 h 1508763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1074 w 305195"/>
                <a:gd name="connsiteY5" fmla="*/ 1374013 h 1573740"/>
                <a:gd name="connsiteX6" fmla="*/ 51074 w 305195"/>
                <a:gd name="connsiteY6" fmla="*/ 0 h 1573740"/>
                <a:gd name="connsiteX0" fmla="*/ 51074 w 305195"/>
                <a:gd name="connsiteY0" fmla="*/ 0 h 1573740"/>
                <a:gd name="connsiteX1" fmla="*/ 297180 w 305195"/>
                <a:gd name="connsiteY1" fmla="*/ 0 h 1573740"/>
                <a:gd name="connsiteX2" fmla="*/ 297180 w 305195"/>
                <a:gd name="connsiteY2" fmla="*/ 1374013 h 1573740"/>
                <a:gd name="connsiteX3" fmla="*/ 281940 w 305195"/>
                <a:gd name="connsiteY3" fmla="*/ 1569720 h 1573740"/>
                <a:gd name="connsiteX4" fmla="*/ 0 w 305195"/>
                <a:gd name="connsiteY4" fmla="*/ 1508760 h 1573740"/>
                <a:gd name="connsiteX5" fmla="*/ 58694 w 305195"/>
                <a:gd name="connsiteY5" fmla="*/ 1335913 h 1573740"/>
                <a:gd name="connsiteX6" fmla="*/ 51074 w 305195"/>
                <a:gd name="connsiteY6" fmla="*/ 0 h 1573740"/>
                <a:gd name="connsiteX0" fmla="*/ 367908 w 622029"/>
                <a:gd name="connsiteY0" fmla="*/ 0 h 1573740"/>
                <a:gd name="connsiteX1" fmla="*/ 614014 w 622029"/>
                <a:gd name="connsiteY1" fmla="*/ 0 h 1573740"/>
                <a:gd name="connsiteX2" fmla="*/ 614014 w 622029"/>
                <a:gd name="connsiteY2" fmla="*/ 1374013 h 1573740"/>
                <a:gd name="connsiteX3" fmla="*/ 598774 w 622029"/>
                <a:gd name="connsiteY3" fmla="*/ 1569720 h 1573740"/>
                <a:gd name="connsiteX4" fmla="*/ 316834 w 622029"/>
                <a:gd name="connsiteY4" fmla="*/ 1508760 h 1573740"/>
                <a:gd name="connsiteX5" fmla="*/ 375528 w 622029"/>
                <a:gd name="connsiteY5" fmla="*/ 1335913 h 1573740"/>
                <a:gd name="connsiteX6" fmla="*/ 367908 w 622029"/>
                <a:gd name="connsiteY6" fmla="*/ 0 h 1573740"/>
                <a:gd name="connsiteX0" fmla="*/ 440644 w 694765"/>
                <a:gd name="connsiteY0" fmla="*/ 0 h 1588364"/>
                <a:gd name="connsiteX1" fmla="*/ 686750 w 694765"/>
                <a:gd name="connsiteY1" fmla="*/ 0 h 1588364"/>
                <a:gd name="connsiteX2" fmla="*/ 686750 w 694765"/>
                <a:gd name="connsiteY2" fmla="*/ 1374013 h 1588364"/>
                <a:gd name="connsiteX3" fmla="*/ 671510 w 694765"/>
                <a:gd name="connsiteY3" fmla="*/ 1569720 h 1588364"/>
                <a:gd name="connsiteX4" fmla="*/ 389570 w 694765"/>
                <a:gd name="connsiteY4" fmla="*/ 1508760 h 1588364"/>
                <a:gd name="connsiteX5" fmla="*/ 448264 w 694765"/>
                <a:gd name="connsiteY5" fmla="*/ 1335913 h 1588364"/>
                <a:gd name="connsiteX6" fmla="*/ 440644 w 694765"/>
                <a:gd name="connsiteY6" fmla="*/ 0 h 1588364"/>
                <a:gd name="connsiteX0" fmla="*/ 379046 w 633167"/>
                <a:gd name="connsiteY0" fmla="*/ 0 h 1576685"/>
                <a:gd name="connsiteX1" fmla="*/ 625152 w 633167"/>
                <a:gd name="connsiteY1" fmla="*/ 0 h 1576685"/>
                <a:gd name="connsiteX2" fmla="*/ 625152 w 633167"/>
                <a:gd name="connsiteY2" fmla="*/ 1374013 h 1576685"/>
                <a:gd name="connsiteX3" fmla="*/ 609912 w 633167"/>
                <a:gd name="connsiteY3" fmla="*/ 1569720 h 1576685"/>
                <a:gd name="connsiteX4" fmla="*/ 327972 w 633167"/>
                <a:gd name="connsiteY4" fmla="*/ 1508760 h 1576685"/>
                <a:gd name="connsiteX5" fmla="*/ 386666 w 633167"/>
                <a:gd name="connsiteY5" fmla="*/ 1335913 h 1576685"/>
                <a:gd name="connsiteX6" fmla="*/ 379046 w 633167"/>
                <a:gd name="connsiteY6" fmla="*/ 0 h 1576685"/>
                <a:gd name="connsiteX0" fmla="*/ 388109 w 642230"/>
                <a:gd name="connsiteY0" fmla="*/ 0 h 1572759"/>
                <a:gd name="connsiteX1" fmla="*/ 634215 w 642230"/>
                <a:gd name="connsiteY1" fmla="*/ 0 h 1572759"/>
                <a:gd name="connsiteX2" fmla="*/ 634215 w 642230"/>
                <a:gd name="connsiteY2" fmla="*/ 1374013 h 1572759"/>
                <a:gd name="connsiteX3" fmla="*/ 618975 w 642230"/>
                <a:gd name="connsiteY3" fmla="*/ 1569720 h 1572759"/>
                <a:gd name="connsiteX4" fmla="*/ 314175 w 642230"/>
                <a:gd name="connsiteY4" fmla="*/ 1478280 h 1572759"/>
                <a:gd name="connsiteX5" fmla="*/ 395729 w 642230"/>
                <a:gd name="connsiteY5" fmla="*/ 1335913 h 1572759"/>
                <a:gd name="connsiteX6" fmla="*/ 388109 w 642230"/>
                <a:gd name="connsiteY6" fmla="*/ 0 h 1572759"/>
                <a:gd name="connsiteX0" fmla="*/ 404010 w 658131"/>
                <a:gd name="connsiteY0" fmla="*/ 0 h 1572759"/>
                <a:gd name="connsiteX1" fmla="*/ 650116 w 658131"/>
                <a:gd name="connsiteY1" fmla="*/ 0 h 1572759"/>
                <a:gd name="connsiteX2" fmla="*/ 650116 w 658131"/>
                <a:gd name="connsiteY2" fmla="*/ 1374013 h 1572759"/>
                <a:gd name="connsiteX3" fmla="*/ 634876 w 658131"/>
                <a:gd name="connsiteY3" fmla="*/ 1569720 h 1572759"/>
                <a:gd name="connsiteX4" fmla="*/ 291976 w 658131"/>
                <a:gd name="connsiteY4" fmla="*/ 1478280 h 1572759"/>
                <a:gd name="connsiteX5" fmla="*/ 411630 w 658131"/>
                <a:gd name="connsiteY5" fmla="*/ 1335913 h 1572759"/>
                <a:gd name="connsiteX6" fmla="*/ 404010 w 658131"/>
                <a:gd name="connsiteY6" fmla="*/ 0 h 1572759"/>
                <a:gd name="connsiteX0" fmla="*/ 404010 w 651902"/>
                <a:gd name="connsiteY0" fmla="*/ 0 h 1572759"/>
                <a:gd name="connsiteX1" fmla="*/ 650116 w 651902"/>
                <a:gd name="connsiteY1" fmla="*/ 0 h 1572759"/>
                <a:gd name="connsiteX2" fmla="*/ 621541 w 651902"/>
                <a:gd name="connsiteY2" fmla="*/ 1342263 h 1572759"/>
                <a:gd name="connsiteX3" fmla="*/ 634876 w 651902"/>
                <a:gd name="connsiteY3" fmla="*/ 1569720 h 1572759"/>
                <a:gd name="connsiteX4" fmla="*/ 291976 w 651902"/>
                <a:gd name="connsiteY4" fmla="*/ 1478280 h 1572759"/>
                <a:gd name="connsiteX5" fmla="*/ 411630 w 651902"/>
                <a:gd name="connsiteY5" fmla="*/ 1335913 h 1572759"/>
                <a:gd name="connsiteX6" fmla="*/ 404010 w 651902"/>
                <a:gd name="connsiteY6" fmla="*/ 0 h 1572759"/>
                <a:gd name="connsiteX0" fmla="*/ 404010 w 859735"/>
                <a:gd name="connsiteY0" fmla="*/ 0 h 1572759"/>
                <a:gd name="connsiteX1" fmla="*/ 650116 w 859735"/>
                <a:gd name="connsiteY1" fmla="*/ 0 h 1572759"/>
                <a:gd name="connsiteX2" fmla="*/ 621541 w 859735"/>
                <a:gd name="connsiteY2" fmla="*/ 1342263 h 1572759"/>
                <a:gd name="connsiteX3" fmla="*/ 634876 w 859735"/>
                <a:gd name="connsiteY3" fmla="*/ 1569720 h 1572759"/>
                <a:gd name="connsiteX4" fmla="*/ 291976 w 859735"/>
                <a:gd name="connsiteY4" fmla="*/ 1478280 h 1572759"/>
                <a:gd name="connsiteX5" fmla="*/ 411630 w 859735"/>
                <a:gd name="connsiteY5" fmla="*/ 1335913 h 1572759"/>
                <a:gd name="connsiteX6" fmla="*/ 404010 w 859735"/>
                <a:gd name="connsiteY6" fmla="*/ 0 h 1572759"/>
                <a:gd name="connsiteX0" fmla="*/ 404010 w 899881"/>
                <a:gd name="connsiteY0" fmla="*/ 0 h 1591889"/>
                <a:gd name="connsiteX1" fmla="*/ 650116 w 899881"/>
                <a:gd name="connsiteY1" fmla="*/ 0 h 1591889"/>
                <a:gd name="connsiteX2" fmla="*/ 621541 w 899881"/>
                <a:gd name="connsiteY2" fmla="*/ 1342263 h 1591889"/>
                <a:gd name="connsiteX3" fmla="*/ 634876 w 899881"/>
                <a:gd name="connsiteY3" fmla="*/ 1569720 h 1591889"/>
                <a:gd name="connsiteX4" fmla="*/ 291976 w 899881"/>
                <a:gd name="connsiteY4" fmla="*/ 1478280 h 1591889"/>
                <a:gd name="connsiteX5" fmla="*/ 411630 w 899881"/>
                <a:gd name="connsiteY5" fmla="*/ 1335913 h 1591889"/>
                <a:gd name="connsiteX6" fmla="*/ 404010 w 899881"/>
                <a:gd name="connsiteY6" fmla="*/ 0 h 1591889"/>
                <a:gd name="connsiteX0" fmla="*/ 404010 w 899881"/>
                <a:gd name="connsiteY0" fmla="*/ 0 h 1793889"/>
                <a:gd name="connsiteX1" fmla="*/ 650116 w 899881"/>
                <a:gd name="connsiteY1" fmla="*/ 0 h 1793889"/>
                <a:gd name="connsiteX2" fmla="*/ 621541 w 899881"/>
                <a:gd name="connsiteY2" fmla="*/ 1342263 h 1793889"/>
                <a:gd name="connsiteX3" fmla="*/ 634876 w 899881"/>
                <a:gd name="connsiteY3" fmla="*/ 1569720 h 1793889"/>
                <a:gd name="connsiteX4" fmla="*/ 291976 w 899881"/>
                <a:gd name="connsiteY4" fmla="*/ 1478280 h 1793889"/>
                <a:gd name="connsiteX5" fmla="*/ 411630 w 899881"/>
                <a:gd name="connsiteY5" fmla="*/ 1335913 h 1793889"/>
                <a:gd name="connsiteX6" fmla="*/ 404010 w 899881"/>
                <a:gd name="connsiteY6" fmla="*/ 0 h 1793889"/>
                <a:gd name="connsiteX0" fmla="*/ 404010 w 899881"/>
                <a:gd name="connsiteY0" fmla="*/ 0 h 1811175"/>
                <a:gd name="connsiteX1" fmla="*/ 650116 w 899881"/>
                <a:gd name="connsiteY1" fmla="*/ 0 h 1811175"/>
                <a:gd name="connsiteX2" fmla="*/ 621541 w 899881"/>
                <a:gd name="connsiteY2" fmla="*/ 1342263 h 1811175"/>
                <a:gd name="connsiteX3" fmla="*/ 634876 w 899881"/>
                <a:gd name="connsiteY3" fmla="*/ 1569720 h 1811175"/>
                <a:gd name="connsiteX4" fmla="*/ 291976 w 899881"/>
                <a:gd name="connsiteY4" fmla="*/ 1478280 h 1811175"/>
                <a:gd name="connsiteX5" fmla="*/ 411630 w 899881"/>
                <a:gd name="connsiteY5" fmla="*/ 1335913 h 1811175"/>
                <a:gd name="connsiteX6" fmla="*/ 404010 w 899881"/>
                <a:gd name="connsiteY6" fmla="*/ 0 h 1811175"/>
                <a:gd name="connsiteX0" fmla="*/ 386193 w 882064"/>
                <a:gd name="connsiteY0" fmla="*/ 0 h 1814760"/>
                <a:gd name="connsiteX1" fmla="*/ 632299 w 882064"/>
                <a:gd name="connsiteY1" fmla="*/ 0 h 1814760"/>
                <a:gd name="connsiteX2" fmla="*/ 603724 w 882064"/>
                <a:gd name="connsiteY2" fmla="*/ 1342263 h 1814760"/>
                <a:gd name="connsiteX3" fmla="*/ 617059 w 882064"/>
                <a:gd name="connsiteY3" fmla="*/ 1569720 h 1814760"/>
                <a:gd name="connsiteX4" fmla="*/ 317021 w 882064"/>
                <a:gd name="connsiteY4" fmla="*/ 1492567 h 1814760"/>
                <a:gd name="connsiteX5" fmla="*/ 393813 w 882064"/>
                <a:gd name="connsiteY5" fmla="*/ 1335913 h 1814760"/>
                <a:gd name="connsiteX6" fmla="*/ 386193 w 882064"/>
                <a:gd name="connsiteY6" fmla="*/ 0 h 1814760"/>
                <a:gd name="connsiteX0" fmla="*/ 400116 w 895987"/>
                <a:gd name="connsiteY0" fmla="*/ 0 h 1814760"/>
                <a:gd name="connsiteX1" fmla="*/ 646222 w 895987"/>
                <a:gd name="connsiteY1" fmla="*/ 0 h 1814760"/>
                <a:gd name="connsiteX2" fmla="*/ 617647 w 895987"/>
                <a:gd name="connsiteY2" fmla="*/ 1342263 h 1814760"/>
                <a:gd name="connsiteX3" fmla="*/ 630982 w 895987"/>
                <a:gd name="connsiteY3" fmla="*/ 1569720 h 1814760"/>
                <a:gd name="connsiteX4" fmla="*/ 330944 w 895987"/>
                <a:gd name="connsiteY4" fmla="*/ 1492567 h 1814760"/>
                <a:gd name="connsiteX5" fmla="*/ 407736 w 895987"/>
                <a:gd name="connsiteY5" fmla="*/ 1335913 h 1814760"/>
                <a:gd name="connsiteX6" fmla="*/ 400116 w 895987"/>
                <a:gd name="connsiteY6" fmla="*/ 0 h 1814760"/>
                <a:gd name="connsiteX0" fmla="*/ 400116 w 895987"/>
                <a:gd name="connsiteY0" fmla="*/ 0 h 1798912"/>
                <a:gd name="connsiteX1" fmla="*/ 646222 w 895987"/>
                <a:gd name="connsiteY1" fmla="*/ 0 h 1798912"/>
                <a:gd name="connsiteX2" fmla="*/ 617647 w 895987"/>
                <a:gd name="connsiteY2" fmla="*/ 1342263 h 1798912"/>
                <a:gd name="connsiteX3" fmla="*/ 630982 w 895987"/>
                <a:gd name="connsiteY3" fmla="*/ 1569720 h 1798912"/>
                <a:gd name="connsiteX4" fmla="*/ 330944 w 895987"/>
                <a:gd name="connsiteY4" fmla="*/ 1492567 h 1798912"/>
                <a:gd name="connsiteX5" fmla="*/ 407736 w 895987"/>
                <a:gd name="connsiteY5" fmla="*/ 1335913 h 1798912"/>
                <a:gd name="connsiteX6" fmla="*/ 400116 w 895987"/>
                <a:gd name="connsiteY6" fmla="*/ 0 h 1798912"/>
                <a:gd name="connsiteX0" fmla="*/ 392325 w 888196"/>
                <a:gd name="connsiteY0" fmla="*/ 0 h 1798912"/>
                <a:gd name="connsiteX1" fmla="*/ 638431 w 888196"/>
                <a:gd name="connsiteY1" fmla="*/ 0 h 1798912"/>
                <a:gd name="connsiteX2" fmla="*/ 609856 w 888196"/>
                <a:gd name="connsiteY2" fmla="*/ 1342263 h 1798912"/>
                <a:gd name="connsiteX3" fmla="*/ 623191 w 888196"/>
                <a:gd name="connsiteY3" fmla="*/ 1569720 h 1798912"/>
                <a:gd name="connsiteX4" fmla="*/ 323153 w 888196"/>
                <a:gd name="connsiteY4" fmla="*/ 1492567 h 1798912"/>
                <a:gd name="connsiteX5" fmla="*/ 399945 w 888196"/>
                <a:gd name="connsiteY5" fmla="*/ 1335913 h 1798912"/>
                <a:gd name="connsiteX6" fmla="*/ 392325 w 888196"/>
                <a:gd name="connsiteY6" fmla="*/ 0 h 1798912"/>
                <a:gd name="connsiteX0" fmla="*/ 392325 w 888196"/>
                <a:gd name="connsiteY0" fmla="*/ 0 h 1800806"/>
                <a:gd name="connsiteX1" fmla="*/ 638431 w 888196"/>
                <a:gd name="connsiteY1" fmla="*/ 0 h 1800806"/>
                <a:gd name="connsiteX2" fmla="*/ 609856 w 888196"/>
                <a:gd name="connsiteY2" fmla="*/ 1342263 h 1800806"/>
                <a:gd name="connsiteX3" fmla="*/ 623191 w 888196"/>
                <a:gd name="connsiteY3" fmla="*/ 1569720 h 1800806"/>
                <a:gd name="connsiteX4" fmla="*/ 323153 w 888196"/>
                <a:gd name="connsiteY4" fmla="*/ 1492567 h 1800806"/>
                <a:gd name="connsiteX5" fmla="*/ 399945 w 888196"/>
                <a:gd name="connsiteY5" fmla="*/ 1335913 h 1800806"/>
                <a:gd name="connsiteX6" fmla="*/ 392325 w 888196"/>
                <a:gd name="connsiteY6" fmla="*/ 0 h 1800806"/>
                <a:gd name="connsiteX0" fmla="*/ 392325 w 912870"/>
                <a:gd name="connsiteY0" fmla="*/ 0 h 1800806"/>
                <a:gd name="connsiteX1" fmla="*/ 638431 w 912870"/>
                <a:gd name="connsiteY1" fmla="*/ 0 h 1800806"/>
                <a:gd name="connsiteX2" fmla="*/ 647956 w 912870"/>
                <a:gd name="connsiteY2" fmla="*/ 1403223 h 1800806"/>
                <a:gd name="connsiteX3" fmla="*/ 623191 w 912870"/>
                <a:gd name="connsiteY3" fmla="*/ 1569720 h 1800806"/>
                <a:gd name="connsiteX4" fmla="*/ 323153 w 912870"/>
                <a:gd name="connsiteY4" fmla="*/ 1492567 h 1800806"/>
                <a:gd name="connsiteX5" fmla="*/ 399945 w 912870"/>
                <a:gd name="connsiteY5" fmla="*/ 1335913 h 1800806"/>
                <a:gd name="connsiteX6" fmla="*/ 392325 w 912870"/>
                <a:gd name="connsiteY6" fmla="*/ 0 h 1800806"/>
                <a:gd name="connsiteX0" fmla="*/ 392325 w 912870"/>
                <a:gd name="connsiteY0" fmla="*/ 0 h 1800806"/>
                <a:gd name="connsiteX1" fmla="*/ 638431 w 912870"/>
                <a:gd name="connsiteY1" fmla="*/ 0 h 1800806"/>
                <a:gd name="connsiteX2" fmla="*/ 647956 w 912870"/>
                <a:gd name="connsiteY2" fmla="*/ 1403223 h 1800806"/>
                <a:gd name="connsiteX3" fmla="*/ 623191 w 912870"/>
                <a:gd name="connsiteY3" fmla="*/ 1569720 h 1800806"/>
                <a:gd name="connsiteX4" fmla="*/ 323153 w 912870"/>
                <a:gd name="connsiteY4" fmla="*/ 1492567 h 1800806"/>
                <a:gd name="connsiteX5" fmla="*/ 399945 w 912870"/>
                <a:gd name="connsiteY5" fmla="*/ 1335913 h 1800806"/>
                <a:gd name="connsiteX6" fmla="*/ 392325 w 912870"/>
                <a:gd name="connsiteY6" fmla="*/ 0 h 1800806"/>
                <a:gd name="connsiteX0" fmla="*/ 392325 w 912870"/>
                <a:gd name="connsiteY0" fmla="*/ 0 h 1787697"/>
                <a:gd name="connsiteX1" fmla="*/ 638431 w 912870"/>
                <a:gd name="connsiteY1" fmla="*/ 0 h 1787697"/>
                <a:gd name="connsiteX2" fmla="*/ 647956 w 912870"/>
                <a:gd name="connsiteY2" fmla="*/ 1403223 h 1787697"/>
                <a:gd name="connsiteX3" fmla="*/ 623191 w 912870"/>
                <a:gd name="connsiteY3" fmla="*/ 1569720 h 1787697"/>
                <a:gd name="connsiteX4" fmla="*/ 323153 w 912870"/>
                <a:gd name="connsiteY4" fmla="*/ 1492567 h 1787697"/>
                <a:gd name="connsiteX5" fmla="*/ 399945 w 912870"/>
                <a:gd name="connsiteY5" fmla="*/ 1335913 h 1787697"/>
                <a:gd name="connsiteX6" fmla="*/ 392325 w 912870"/>
                <a:gd name="connsiteY6" fmla="*/ 0 h 1787697"/>
                <a:gd name="connsiteX0" fmla="*/ 401494 w 922039"/>
                <a:gd name="connsiteY0" fmla="*/ 0 h 1734272"/>
                <a:gd name="connsiteX1" fmla="*/ 647600 w 922039"/>
                <a:gd name="connsiteY1" fmla="*/ 0 h 1734272"/>
                <a:gd name="connsiteX2" fmla="*/ 657125 w 922039"/>
                <a:gd name="connsiteY2" fmla="*/ 1403223 h 1734272"/>
                <a:gd name="connsiteX3" fmla="*/ 632360 w 922039"/>
                <a:gd name="connsiteY3" fmla="*/ 1569720 h 1734272"/>
                <a:gd name="connsiteX4" fmla="*/ 332322 w 922039"/>
                <a:gd name="connsiteY4" fmla="*/ 1492567 h 1734272"/>
                <a:gd name="connsiteX5" fmla="*/ 409114 w 922039"/>
                <a:gd name="connsiteY5" fmla="*/ 1335913 h 1734272"/>
                <a:gd name="connsiteX6" fmla="*/ 401494 w 922039"/>
                <a:gd name="connsiteY6" fmla="*/ 0 h 1734272"/>
                <a:gd name="connsiteX0" fmla="*/ 409980 w 925465"/>
                <a:gd name="connsiteY0" fmla="*/ 0 h 1765244"/>
                <a:gd name="connsiteX1" fmla="*/ 656086 w 925465"/>
                <a:gd name="connsiteY1" fmla="*/ 0 h 1765244"/>
                <a:gd name="connsiteX2" fmla="*/ 665611 w 925465"/>
                <a:gd name="connsiteY2" fmla="*/ 1403223 h 1765244"/>
                <a:gd name="connsiteX3" fmla="*/ 625606 w 925465"/>
                <a:gd name="connsiteY3" fmla="*/ 1607820 h 1765244"/>
                <a:gd name="connsiteX4" fmla="*/ 340808 w 925465"/>
                <a:gd name="connsiteY4" fmla="*/ 1492567 h 1765244"/>
                <a:gd name="connsiteX5" fmla="*/ 417600 w 925465"/>
                <a:gd name="connsiteY5" fmla="*/ 1335913 h 1765244"/>
                <a:gd name="connsiteX6" fmla="*/ 409980 w 925465"/>
                <a:gd name="connsiteY6" fmla="*/ 0 h 1765244"/>
                <a:gd name="connsiteX0" fmla="*/ 428483 w 943968"/>
                <a:gd name="connsiteY0" fmla="*/ 0 h 1713128"/>
                <a:gd name="connsiteX1" fmla="*/ 674589 w 943968"/>
                <a:gd name="connsiteY1" fmla="*/ 0 h 1713128"/>
                <a:gd name="connsiteX2" fmla="*/ 684114 w 943968"/>
                <a:gd name="connsiteY2" fmla="*/ 1403223 h 1713128"/>
                <a:gd name="connsiteX3" fmla="*/ 644109 w 943968"/>
                <a:gd name="connsiteY3" fmla="*/ 1607820 h 1713128"/>
                <a:gd name="connsiteX4" fmla="*/ 359311 w 943968"/>
                <a:gd name="connsiteY4" fmla="*/ 1492567 h 1713128"/>
                <a:gd name="connsiteX5" fmla="*/ 436103 w 943968"/>
                <a:gd name="connsiteY5" fmla="*/ 1335913 h 1713128"/>
                <a:gd name="connsiteX6" fmla="*/ 428483 w 943968"/>
                <a:gd name="connsiteY6" fmla="*/ 0 h 1713128"/>
                <a:gd name="connsiteX0" fmla="*/ 397746 w 913231"/>
                <a:gd name="connsiteY0" fmla="*/ 0 h 1713128"/>
                <a:gd name="connsiteX1" fmla="*/ 643852 w 913231"/>
                <a:gd name="connsiteY1" fmla="*/ 0 h 1713128"/>
                <a:gd name="connsiteX2" fmla="*/ 653377 w 913231"/>
                <a:gd name="connsiteY2" fmla="*/ 1403223 h 1713128"/>
                <a:gd name="connsiteX3" fmla="*/ 613372 w 913231"/>
                <a:gd name="connsiteY3" fmla="*/ 1607820 h 1713128"/>
                <a:gd name="connsiteX4" fmla="*/ 328574 w 913231"/>
                <a:gd name="connsiteY4" fmla="*/ 1492567 h 1713128"/>
                <a:gd name="connsiteX5" fmla="*/ 405366 w 913231"/>
                <a:gd name="connsiteY5" fmla="*/ 1335913 h 1713128"/>
                <a:gd name="connsiteX6" fmla="*/ 397746 w 913231"/>
                <a:gd name="connsiteY6" fmla="*/ 0 h 1713128"/>
                <a:gd name="connsiteX0" fmla="*/ 407406 w 922891"/>
                <a:gd name="connsiteY0" fmla="*/ 0 h 1713128"/>
                <a:gd name="connsiteX1" fmla="*/ 653512 w 922891"/>
                <a:gd name="connsiteY1" fmla="*/ 0 h 1713128"/>
                <a:gd name="connsiteX2" fmla="*/ 663037 w 922891"/>
                <a:gd name="connsiteY2" fmla="*/ 1403223 h 1713128"/>
                <a:gd name="connsiteX3" fmla="*/ 623032 w 922891"/>
                <a:gd name="connsiteY3" fmla="*/ 1607820 h 1713128"/>
                <a:gd name="connsiteX4" fmla="*/ 338234 w 922891"/>
                <a:gd name="connsiteY4" fmla="*/ 1492567 h 1713128"/>
                <a:gd name="connsiteX5" fmla="*/ 415026 w 922891"/>
                <a:gd name="connsiteY5" fmla="*/ 1335913 h 1713128"/>
                <a:gd name="connsiteX6" fmla="*/ 407406 w 922891"/>
                <a:gd name="connsiteY6" fmla="*/ 0 h 1713128"/>
                <a:gd name="connsiteX0" fmla="*/ 407406 w 922891"/>
                <a:gd name="connsiteY0" fmla="*/ 0 h 1711016"/>
                <a:gd name="connsiteX1" fmla="*/ 653512 w 922891"/>
                <a:gd name="connsiteY1" fmla="*/ 0 h 1711016"/>
                <a:gd name="connsiteX2" fmla="*/ 663037 w 922891"/>
                <a:gd name="connsiteY2" fmla="*/ 1403223 h 1711016"/>
                <a:gd name="connsiteX3" fmla="*/ 623032 w 922891"/>
                <a:gd name="connsiteY3" fmla="*/ 1607820 h 1711016"/>
                <a:gd name="connsiteX4" fmla="*/ 338234 w 922891"/>
                <a:gd name="connsiteY4" fmla="*/ 1492567 h 1711016"/>
                <a:gd name="connsiteX5" fmla="*/ 415026 w 922891"/>
                <a:gd name="connsiteY5" fmla="*/ 1335913 h 1711016"/>
                <a:gd name="connsiteX6" fmla="*/ 407406 w 922891"/>
                <a:gd name="connsiteY6" fmla="*/ 0 h 1711016"/>
                <a:gd name="connsiteX0" fmla="*/ 403040 w 918525"/>
                <a:gd name="connsiteY0" fmla="*/ 0 h 1711016"/>
                <a:gd name="connsiteX1" fmla="*/ 649146 w 918525"/>
                <a:gd name="connsiteY1" fmla="*/ 0 h 1711016"/>
                <a:gd name="connsiteX2" fmla="*/ 658671 w 918525"/>
                <a:gd name="connsiteY2" fmla="*/ 1403223 h 1711016"/>
                <a:gd name="connsiteX3" fmla="*/ 618666 w 918525"/>
                <a:gd name="connsiteY3" fmla="*/ 1607820 h 1711016"/>
                <a:gd name="connsiteX4" fmla="*/ 333868 w 918525"/>
                <a:gd name="connsiteY4" fmla="*/ 1492567 h 1711016"/>
                <a:gd name="connsiteX5" fmla="*/ 410660 w 918525"/>
                <a:gd name="connsiteY5" fmla="*/ 1335913 h 1711016"/>
                <a:gd name="connsiteX6" fmla="*/ 403040 w 918525"/>
                <a:gd name="connsiteY6" fmla="*/ 0 h 1711016"/>
                <a:gd name="connsiteX0" fmla="*/ 413747 w 929232"/>
                <a:gd name="connsiteY0" fmla="*/ 0 h 1712063"/>
                <a:gd name="connsiteX1" fmla="*/ 659853 w 929232"/>
                <a:gd name="connsiteY1" fmla="*/ 0 h 1712063"/>
                <a:gd name="connsiteX2" fmla="*/ 669378 w 929232"/>
                <a:gd name="connsiteY2" fmla="*/ 1403223 h 1712063"/>
                <a:gd name="connsiteX3" fmla="*/ 629373 w 929232"/>
                <a:gd name="connsiteY3" fmla="*/ 1607820 h 1712063"/>
                <a:gd name="connsiteX4" fmla="*/ 344575 w 929232"/>
                <a:gd name="connsiteY4" fmla="*/ 1492567 h 1712063"/>
                <a:gd name="connsiteX5" fmla="*/ 421367 w 929232"/>
                <a:gd name="connsiteY5" fmla="*/ 1335913 h 1712063"/>
                <a:gd name="connsiteX6" fmla="*/ 413747 w 929232"/>
                <a:gd name="connsiteY6" fmla="*/ 0 h 1712063"/>
                <a:gd name="connsiteX0" fmla="*/ 413747 w 929232"/>
                <a:gd name="connsiteY0" fmla="*/ 0 h 1712063"/>
                <a:gd name="connsiteX1" fmla="*/ 659853 w 929232"/>
                <a:gd name="connsiteY1" fmla="*/ 0 h 1712063"/>
                <a:gd name="connsiteX2" fmla="*/ 669378 w 929232"/>
                <a:gd name="connsiteY2" fmla="*/ 1403223 h 1712063"/>
                <a:gd name="connsiteX3" fmla="*/ 629373 w 929232"/>
                <a:gd name="connsiteY3" fmla="*/ 1607820 h 1712063"/>
                <a:gd name="connsiteX4" fmla="*/ 344575 w 929232"/>
                <a:gd name="connsiteY4" fmla="*/ 1492567 h 1712063"/>
                <a:gd name="connsiteX5" fmla="*/ 421367 w 929232"/>
                <a:gd name="connsiteY5" fmla="*/ 1335913 h 1712063"/>
                <a:gd name="connsiteX6" fmla="*/ 413747 w 929232"/>
                <a:gd name="connsiteY6" fmla="*/ 0 h 1712063"/>
                <a:gd name="connsiteX0" fmla="*/ 413747 w 929232"/>
                <a:gd name="connsiteY0" fmla="*/ 15240 h 1727303"/>
                <a:gd name="connsiteX1" fmla="*/ 713193 w 929232"/>
                <a:gd name="connsiteY1" fmla="*/ 0 h 1727303"/>
                <a:gd name="connsiteX2" fmla="*/ 669378 w 929232"/>
                <a:gd name="connsiteY2" fmla="*/ 1418463 h 1727303"/>
                <a:gd name="connsiteX3" fmla="*/ 629373 w 929232"/>
                <a:gd name="connsiteY3" fmla="*/ 1623060 h 1727303"/>
                <a:gd name="connsiteX4" fmla="*/ 344575 w 929232"/>
                <a:gd name="connsiteY4" fmla="*/ 1507807 h 1727303"/>
                <a:gd name="connsiteX5" fmla="*/ 421367 w 929232"/>
                <a:gd name="connsiteY5" fmla="*/ 1351153 h 1727303"/>
                <a:gd name="connsiteX6" fmla="*/ 413747 w 929232"/>
                <a:gd name="connsiteY6" fmla="*/ 15240 h 1727303"/>
                <a:gd name="connsiteX0" fmla="*/ 444227 w 929232"/>
                <a:gd name="connsiteY0" fmla="*/ 15240 h 1727303"/>
                <a:gd name="connsiteX1" fmla="*/ 713193 w 929232"/>
                <a:gd name="connsiteY1" fmla="*/ 0 h 1727303"/>
                <a:gd name="connsiteX2" fmla="*/ 669378 w 929232"/>
                <a:gd name="connsiteY2" fmla="*/ 1418463 h 1727303"/>
                <a:gd name="connsiteX3" fmla="*/ 629373 w 929232"/>
                <a:gd name="connsiteY3" fmla="*/ 1623060 h 1727303"/>
                <a:gd name="connsiteX4" fmla="*/ 344575 w 929232"/>
                <a:gd name="connsiteY4" fmla="*/ 1507807 h 1727303"/>
                <a:gd name="connsiteX5" fmla="*/ 421367 w 929232"/>
                <a:gd name="connsiteY5" fmla="*/ 1351153 h 1727303"/>
                <a:gd name="connsiteX6" fmla="*/ 444227 w 929232"/>
                <a:gd name="connsiteY6" fmla="*/ 15240 h 172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9232" h="1727303">
                  <a:moveTo>
                    <a:pt x="444227" y="15240"/>
                  </a:moveTo>
                  <a:lnTo>
                    <a:pt x="713193" y="0"/>
                  </a:lnTo>
                  <a:lnTo>
                    <a:pt x="669378" y="1418463"/>
                  </a:lnTo>
                  <a:cubicBezTo>
                    <a:pt x="1171028" y="1471168"/>
                    <a:pt x="826541" y="1724427"/>
                    <a:pt x="629373" y="1623060"/>
                  </a:cubicBezTo>
                  <a:cubicBezTo>
                    <a:pt x="-374562" y="1930316"/>
                    <a:pt x="53806" y="1455335"/>
                    <a:pt x="344575" y="1507807"/>
                  </a:cubicBezTo>
                  <a:cubicBezTo>
                    <a:pt x="-5430" y="1528296"/>
                    <a:pt x="-169698" y="1363049"/>
                    <a:pt x="421367" y="1351153"/>
                  </a:cubicBezTo>
                  <a:lnTo>
                    <a:pt x="444227" y="15240"/>
                  </a:lnTo>
                  <a:close/>
                </a:path>
              </a:pathLst>
            </a:custGeom>
            <a:solidFill>
              <a:srgbClr val="F6BFB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9">
              <a:extLst>
                <a:ext uri="{FF2B5EF4-FFF2-40B4-BE49-F238E27FC236}">
                  <a16:creationId xmlns:a16="http://schemas.microsoft.com/office/drawing/2014/main" id="{6ED0E758-0BC8-7D5B-2CFB-30C14CA94016}"/>
                </a:ext>
              </a:extLst>
            </p:cNvPr>
            <p:cNvSpPr/>
            <p:nvPr/>
          </p:nvSpPr>
          <p:spPr>
            <a:xfrm>
              <a:off x="4841453" y="2944026"/>
              <a:ext cx="4073568" cy="2476599"/>
            </a:xfrm>
            <a:custGeom>
              <a:avLst/>
              <a:gdLst>
                <a:gd name="connsiteX0" fmla="*/ 0 w 2581274"/>
                <a:gd name="connsiteY0" fmla="*/ 0 h 1133475"/>
                <a:gd name="connsiteX1" fmla="*/ 2581274 w 2581274"/>
                <a:gd name="connsiteY1" fmla="*/ 0 h 1133475"/>
                <a:gd name="connsiteX2" fmla="*/ 2581274 w 2581274"/>
                <a:gd name="connsiteY2" fmla="*/ 1133475 h 1133475"/>
                <a:gd name="connsiteX3" fmla="*/ 0 w 2581274"/>
                <a:gd name="connsiteY3" fmla="*/ 1133475 h 1133475"/>
                <a:gd name="connsiteX4" fmla="*/ 0 w 2581274"/>
                <a:gd name="connsiteY4" fmla="*/ 0 h 1133475"/>
                <a:gd name="connsiteX0" fmla="*/ 0 w 2581274"/>
                <a:gd name="connsiteY0" fmla="*/ 0 h 1308735"/>
                <a:gd name="connsiteX1" fmla="*/ 2581274 w 2581274"/>
                <a:gd name="connsiteY1" fmla="*/ 0 h 1308735"/>
                <a:gd name="connsiteX2" fmla="*/ 2581274 w 2581274"/>
                <a:gd name="connsiteY2" fmla="*/ 1133475 h 1308735"/>
                <a:gd name="connsiteX3" fmla="*/ 60960 w 2581274"/>
                <a:gd name="connsiteY3" fmla="*/ 1308735 h 1308735"/>
                <a:gd name="connsiteX4" fmla="*/ 0 w 2581274"/>
                <a:gd name="connsiteY4" fmla="*/ 0 h 1308735"/>
                <a:gd name="connsiteX0" fmla="*/ 0 w 2581274"/>
                <a:gd name="connsiteY0" fmla="*/ 0 h 1537335"/>
                <a:gd name="connsiteX1" fmla="*/ 2581274 w 2581274"/>
                <a:gd name="connsiteY1" fmla="*/ 0 h 1537335"/>
                <a:gd name="connsiteX2" fmla="*/ 2276474 w 2581274"/>
                <a:gd name="connsiteY2" fmla="*/ 1537335 h 1537335"/>
                <a:gd name="connsiteX3" fmla="*/ 60960 w 2581274"/>
                <a:gd name="connsiteY3" fmla="*/ 1308735 h 1537335"/>
                <a:gd name="connsiteX4" fmla="*/ 0 w 2581274"/>
                <a:gd name="connsiteY4" fmla="*/ 0 h 1537335"/>
                <a:gd name="connsiteX0" fmla="*/ 0 w 2642234"/>
                <a:gd name="connsiteY0" fmla="*/ 0 h 1537335"/>
                <a:gd name="connsiteX1" fmla="*/ 2642234 w 2642234"/>
                <a:gd name="connsiteY1" fmla="*/ 1051560 h 1537335"/>
                <a:gd name="connsiteX2" fmla="*/ 2276474 w 2642234"/>
                <a:gd name="connsiteY2" fmla="*/ 1537335 h 1537335"/>
                <a:gd name="connsiteX3" fmla="*/ 60960 w 2642234"/>
                <a:gd name="connsiteY3" fmla="*/ 1308735 h 1537335"/>
                <a:gd name="connsiteX4" fmla="*/ 0 w 2642234"/>
                <a:gd name="connsiteY4" fmla="*/ 0 h 1537335"/>
                <a:gd name="connsiteX0" fmla="*/ 2796540 w 2796540"/>
                <a:gd name="connsiteY0" fmla="*/ 0 h 1506855"/>
                <a:gd name="connsiteX1" fmla="*/ 2581274 w 2796540"/>
                <a:gd name="connsiteY1" fmla="*/ 1021080 h 1506855"/>
                <a:gd name="connsiteX2" fmla="*/ 2215514 w 2796540"/>
                <a:gd name="connsiteY2" fmla="*/ 1506855 h 1506855"/>
                <a:gd name="connsiteX3" fmla="*/ 0 w 2796540"/>
                <a:gd name="connsiteY3" fmla="*/ 1278255 h 1506855"/>
                <a:gd name="connsiteX4" fmla="*/ 2796540 w 2796540"/>
                <a:gd name="connsiteY4" fmla="*/ 0 h 1506855"/>
                <a:gd name="connsiteX0" fmla="*/ 2796540 w 2796540"/>
                <a:gd name="connsiteY0" fmla="*/ 429231 h 1936086"/>
                <a:gd name="connsiteX1" fmla="*/ 2581274 w 2796540"/>
                <a:gd name="connsiteY1" fmla="*/ 1450311 h 1936086"/>
                <a:gd name="connsiteX2" fmla="*/ 2215514 w 2796540"/>
                <a:gd name="connsiteY2" fmla="*/ 1936086 h 1936086"/>
                <a:gd name="connsiteX3" fmla="*/ 0 w 2796540"/>
                <a:gd name="connsiteY3" fmla="*/ 1707486 h 1936086"/>
                <a:gd name="connsiteX4" fmla="*/ 2796540 w 2796540"/>
                <a:gd name="connsiteY4" fmla="*/ 429231 h 1936086"/>
                <a:gd name="connsiteX0" fmla="*/ 3081092 w 3081092"/>
                <a:gd name="connsiteY0" fmla="*/ 622531 h 2129386"/>
                <a:gd name="connsiteX1" fmla="*/ 2865826 w 3081092"/>
                <a:gd name="connsiteY1" fmla="*/ 1643611 h 2129386"/>
                <a:gd name="connsiteX2" fmla="*/ 2500066 w 3081092"/>
                <a:gd name="connsiteY2" fmla="*/ 2129386 h 2129386"/>
                <a:gd name="connsiteX3" fmla="*/ 284552 w 3081092"/>
                <a:gd name="connsiteY3" fmla="*/ 1900786 h 2129386"/>
                <a:gd name="connsiteX4" fmla="*/ 3081092 w 3081092"/>
                <a:gd name="connsiteY4" fmla="*/ 622531 h 2129386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284552 w 3081092"/>
                <a:gd name="connsiteY4" fmla="*/ 1900786 h 2285098"/>
                <a:gd name="connsiteX5" fmla="*/ 3081092 w 3081092"/>
                <a:gd name="connsiteY5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284552 w 3081092"/>
                <a:gd name="connsiteY5" fmla="*/ 1900786 h 2285098"/>
                <a:gd name="connsiteX6" fmla="*/ 3081092 w 3081092"/>
                <a:gd name="connsiteY6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760801 w 3081092"/>
                <a:gd name="connsiteY5" fmla="*/ 2154151 h 2285098"/>
                <a:gd name="connsiteX6" fmla="*/ 284552 w 3081092"/>
                <a:gd name="connsiteY6" fmla="*/ 1900786 h 2285098"/>
                <a:gd name="connsiteX7" fmla="*/ 3081092 w 3081092"/>
                <a:gd name="connsiteY7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760801 w 3081092"/>
                <a:gd name="connsiteY5" fmla="*/ 2154151 h 2285098"/>
                <a:gd name="connsiteX6" fmla="*/ 284552 w 3081092"/>
                <a:gd name="connsiteY6" fmla="*/ 1900786 h 2285098"/>
                <a:gd name="connsiteX7" fmla="*/ 3081092 w 3081092"/>
                <a:gd name="connsiteY7" fmla="*/ 622531 h 2285098"/>
                <a:gd name="connsiteX0" fmla="*/ 3081092 w 3081092"/>
                <a:gd name="connsiteY0" fmla="*/ 622531 h 2285098"/>
                <a:gd name="connsiteX1" fmla="*/ 2865826 w 3081092"/>
                <a:gd name="connsiteY1" fmla="*/ 1643611 h 2285098"/>
                <a:gd name="connsiteX2" fmla="*/ 2500066 w 3081092"/>
                <a:gd name="connsiteY2" fmla="*/ 2129386 h 2285098"/>
                <a:gd name="connsiteX3" fmla="*/ 1957141 w 3081092"/>
                <a:gd name="connsiteY3" fmla="*/ 2283691 h 2285098"/>
                <a:gd name="connsiteX4" fmla="*/ 1317061 w 3081092"/>
                <a:gd name="connsiteY4" fmla="*/ 2260831 h 2285098"/>
                <a:gd name="connsiteX5" fmla="*/ 760801 w 3081092"/>
                <a:gd name="connsiteY5" fmla="*/ 2154151 h 2285098"/>
                <a:gd name="connsiteX6" fmla="*/ 284552 w 3081092"/>
                <a:gd name="connsiteY6" fmla="*/ 1900786 h 2285098"/>
                <a:gd name="connsiteX7" fmla="*/ 3081092 w 3081092"/>
                <a:gd name="connsiteY7" fmla="*/ 622531 h 2285098"/>
                <a:gd name="connsiteX0" fmla="*/ 3081092 w 3081092"/>
                <a:gd name="connsiteY0" fmla="*/ 622531 h 2328796"/>
                <a:gd name="connsiteX1" fmla="*/ 2865826 w 3081092"/>
                <a:gd name="connsiteY1" fmla="*/ 1643611 h 2328796"/>
                <a:gd name="connsiteX2" fmla="*/ 2500066 w 3081092"/>
                <a:gd name="connsiteY2" fmla="*/ 2129386 h 2328796"/>
                <a:gd name="connsiteX3" fmla="*/ 1957141 w 3081092"/>
                <a:gd name="connsiteY3" fmla="*/ 2283691 h 2328796"/>
                <a:gd name="connsiteX4" fmla="*/ 1317061 w 3081092"/>
                <a:gd name="connsiteY4" fmla="*/ 2260831 h 2328796"/>
                <a:gd name="connsiteX5" fmla="*/ 760801 w 3081092"/>
                <a:gd name="connsiteY5" fmla="*/ 2154151 h 2328796"/>
                <a:gd name="connsiteX6" fmla="*/ 284552 w 3081092"/>
                <a:gd name="connsiteY6" fmla="*/ 1900786 h 2328796"/>
                <a:gd name="connsiteX7" fmla="*/ 3081092 w 3081092"/>
                <a:gd name="connsiteY7" fmla="*/ 622531 h 2328796"/>
                <a:gd name="connsiteX0" fmla="*/ 3081092 w 3081092"/>
                <a:gd name="connsiteY0" fmla="*/ 622531 h 2382015"/>
                <a:gd name="connsiteX1" fmla="*/ 2865826 w 3081092"/>
                <a:gd name="connsiteY1" fmla="*/ 1643611 h 2382015"/>
                <a:gd name="connsiteX2" fmla="*/ 2500066 w 3081092"/>
                <a:gd name="connsiteY2" fmla="*/ 2129386 h 2382015"/>
                <a:gd name="connsiteX3" fmla="*/ 1957141 w 3081092"/>
                <a:gd name="connsiteY3" fmla="*/ 2283691 h 2382015"/>
                <a:gd name="connsiteX4" fmla="*/ 1317061 w 3081092"/>
                <a:gd name="connsiteY4" fmla="*/ 2260831 h 2382015"/>
                <a:gd name="connsiteX5" fmla="*/ 760801 w 3081092"/>
                <a:gd name="connsiteY5" fmla="*/ 2154151 h 2382015"/>
                <a:gd name="connsiteX6" fmla="*/ 284552 w 3081092"/>
                <a:gd name="connsiteY6" fmla="*/ 1900786 h 2382015"/>
                <a:gd name="connsiteX7" fmla="*/ 3081092 w 3081092"/>
                <a:gd name="connsiteY7" fmla="*/ 622531 h 2382015"/>
                <a:gd name="connsiteX0" fmla="*/ 3081092 w 3081092"/>
                <a:gd name="connsiteY0" fmla="*/ 622531 h 2364689"/>
                <a:gd name="connsiteX1" fmla="*/ 2865826 w 3081092"/>
                <a:gd name="connsiteY1" fmla="*/ 1643611 h 2364689"/>
                <a:gd name="connsiteX2" fmla="*/ 2500066 w 3081092"/>
                <a:gd name="connsiteY2" fmla="*/ 2129386 h 2364689"/>
                <a:gd name="connsiteX3" fmla="*/ 1957141 w 3081092"/>
                <a:gd name="connsiteY3" fmla="*/ 2283691 h 2364689"/>
                <a:gd name="connsiteX4" fmla="*/ 1317061 w 3081092"/>
                <a:gd name="connsiteY4" fmla="*/ 2260831 h 2364689"/>
                <a:gd name="connsiteX5" fmla="*/ 760801 w 3081092"/>
                <a:gd name="connsiteY5" fmla="*/ 2154151 h 2364689"/>
                <a:gd name="connsiteX6" fmla="*/ 284552 w 3081092"/>
                <a:gd name="connsiteY6" fmla="*/ 1900786 h 2364689"/>
                <a:gd name="connsiteX7" fmla="*/ 3081092 w 3081092"/>
                <a:gd name="connsiteY7" fmla="*/ 622531 h 2364689"/>
                <a:gd name="connsiteX0" fmla="*/ 3081092 w 3081092"/>
                <a:gd name="connsiteY0" fmla="*/ 622531 h 2397281"/>
                <a:gd name="connsiteX1" fmla="*/ 2865826 w 3081092"/>
                <a:gd name="connsiteY1" fmla="*/ 1643611 h 2397281"/>
                <a:gd name="connsiteX2" fmla="*/ 2500066 w 3081092"/>
                <a:gd name="connsiteY2" fmla="*/ 2129386 h 2397281"/>
                <a:gd name="connsiteX3" fmla="*/ 1957141 w 3081092"/>
                <a:gd name="connsiteY3" fmla="*/ 2283691 h 2397281"/>
                <a:gd name="connsiteX4" fmla="*/ 1317061 w 3081092"/>
                <a:gd name="connsiteY4" fmla="*/ 2260831 h 2397281"/>
                <a:gd name="connsiteX5" fmla="*/ 760801 w 3081092"/>
                <a:gd name="connsiteY5" fmla="*/ 2154151 h 2397281"/>
                <a:gd name="connsiteX6" fmla="*/ 284552 w 3081092"/>
                <a:gd name="connsiteY6" fmla="*/ 1900786 h 2397281"/>
                <a:gd name="connsiteX7" fmla="*/ 3081092 w 3081092"/>
                <a:gd name="connsiteY7" fmla="*/ 622531 h 2397281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1293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1293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081092"/>
                <a:gd name="connsiteY0" fmla="*/ 622531 h 2431276"/>
                <a:gd name="connsiteX1" fmla="*/ 2865826 w 3081092"/>
                <a:gd name="connsiteY1" fmla="*/ 1643611 h 2431276"/>
                <a:gd name="connsiteX2" fmla="*/ 2500066 w 3081092"/>
                <a:gd name="connsiteY2" fmla="*/ 2091286 h 2431276"/>
                <a:gd name="connsiteX3" fmla="*/ 1957141 w 3081092"/>
                <a:gd name="connsiteY3" fmla="*/ 2283691 h 2431276"/>
                <a:gd name="connsiteX4" fmla="*/ 1317061 w 3081092"/>
                <a:gd name="connsiteY4" fmla="*/ 2260831 h 2431276"/>
                <a:gd name="connsiteX5" fmla="*/ 760801 w 3081092"/>
                <a:gd name="connsiteY5" fmla="*/ 2154151 h 2431276"/>
                <a:gd name="connsiteX6" fmla="*/ 284552 w 3081092"/>
                <a:gd name="connsiteY6" fmla="*/ 1900786 h 2431276"/>
                <a:gd name="connsiteX7" fmla="*/ 3081092 w 3081092"/>
                <a:gd name="connsiteY7" fmla="*/ 622531 h 2431276"/>
                <a:gd name="connsiteX0" fmla="*/ 3081092 w 3317733"/>
                <a:gd name="connsiteY0" fmla="*/ 622531 h 2431276"/>
                <a:gd name="connsiteX1" fmla="*/ 3313501 w 3317733"/>
                <a:gd name="connsiteY1" fmla="*/ 1483590 h 2431276"/>
                <a:gd name="connsiteX2" fmla="*/ 2865826 w 3317733"/>
                <a:gd name="connsiteY2" fmla="*/ 1643611 h 2431276"/>
                <a:gd name="connsiteX3" fmla="*/ 2500066 w 3317733"/>
                <a:gd name="connsiteY3" fmla="*/ 2091286 h 2431276"/>
                <a:gd name="connsiteX4" fmla="*/ 1957141 w 3317733"/>
                <a:gd name="connsiteY4" fmla="*/ 2283691 h 2431276"/>
                <a:gd name="connsiteX5" fmla="*/ 1317061 w 3317733"/>
                <a:gd name="connsiteY5" fmla="*/ 2260831 h 2431276"/>
                <a:gd name="connsiteX6" fmla="*/ 760801 w 3317733"/>
                <a:gd name="connsiteY6" fmla="*/ 2154151 h 2431276"/>
                <a:gd name="connsiteX7" fmla="*/ 284552 w 3317733"/>
                <a:gd name="connsiteY7" fmla="*/ 1900786 h 2431276"/>
                <a:gd name="connsiteX8" fmla="*/ 3081092 w 3317733"/>
                <a:gd name="connsiteY8" fmla="*/ 622531 h 2431276"/>
                <a:gd name="connsiteX0" fmla="*/ 3081092 w 3599458"/>
                <a:gd name="connsiteY0" fmla="*/ 622531 h 2431276"/>
                <a:gd name="connsiteX1" fmla="*/ 3595441 w 3599458"/>
                <a:gd name="connsiteY1" fmla="*/ 1209270 h 2431276"/>
                <a:gd name="connsiteX2" fmla="*/ 3313501 w 3599458"/>
                <a:gd name="connsiteY2" fmla="*/ 1483590 h 2431276"/>
                <a:gd name="connsiteX3" fmla="*/ 2865826 w 3599458"/>
                <a:gd name="connsiteY3" fmla="*/ 1643611 h 2431276"/>
                <a:gd name="connsiteX4" fmla="*/ 2500066 w 3599458"/>
                <a:gd name="connsiteY4" fmla="*/ 2091286 h 2431276"/>
                <a:gd name="connsiteX5" fmla="*/ 1957141 w 3599458"/>
                <a:gd name="connsiteY5" fmla="*/ 2283691 h 2431276"/>
                <a:gd name="connsiteX6" fmla="*/ 1317061 w 3599458"/>
                <a:gd name="connsiteY6" fmla="*/ 2260831 h 2431276"/>
                <a:gd name="connsiteX7" fmla="*/ 760801 w 3599458"/>
                <a:gd name="connsiteY7" fmla="*/ 2154151 h 2431276"/>
                <a:gd name="connsiteX8" fmla="*/ 284552 w 3599458"/>
                <a:gd name="connsiteY8" fmla="*/ 1900786 h 2431276"/>
                <a:gd name="connsiteX9" fmla="*/ 3081092 w 3599458"/>
                <a:gd name="connsiteY9" fmla="*/ 622531 h 2431276"/>
                <a:gd name="connsiteX0" fmla="*/ 3081092 w 3797284"/>
                <a:gd name="connsiteY0" fmla="*/ 622531 h 2431276"/>
                <a:gd name="connsiteX1" fmla="*/ 3778320 w 3797284"/>
                <a:gd name="connsiteY1" fmla="*/ 873990 h 2431276"/>
                <a:gd name="connsiteX2" fmla="*/ 3595441 w 3797284"/>
                <a:gd name="connsiteY2" fmla="*/ 1209270 h 2431276"/>
                <a:gd name="connsiteX3" fmla="*/ 3313501 w 3797284"/>
                <a:gd name="connsiteY3" fmla="*/ 1483590 h 2431276"/>
                <a:gd name="connsiteX4" fmla="*/ 2865826 w 3797284"/>
                <a:gd name="connsiteY4" fmla="*/ 1643611 h 2431276"/>
                <a:gd name="connsiteX5" fmla="*/ 2500066 w 3797284"/>
                <a:gd name="connsiteY5" fmla="*/ 2091286 h 2431276"/>
                <a:gd name="connsiteX6" fmla="*/ 1957141 w 3797284"/>
                <a:gd name="connsiteY6" fmla="*/ 2283691 h 2431276"/>
                <a:gd name="connsiteX7" fmla="*/ 1317061 w 3797284"/>
                <a:gd name="connsiteY7" fmla="*/ 2260831 h 2431276"/>
                <a:gd name="connsiteX8" fmla="*/ 760801 w 3797284"/>
                <a:gd name="connsiteY8" fmla="*/ 2154151 h 2431276"/>
                <a:gd name="connsiteX9" fmla="*/ 284552 w 3797284"/>
                <a:gd name="connsiteY9" fmla="*/ 1900786 h 2431276"/>
                <a:gd name="connsiteX10" fmla="*/ 3081092 w 3797284"/>
                <a:gd name="connsiteY10" fmla="*/ 622531 h 2431276"/>
                <a:gd name="connsiteX0" fmla="*/ 3081092 w 3860809"/>
                <a:gd name="connsiteY0" fmla="*/ 622531 h 2431276"/>
                <a:gd name="connsiteX1" fmla="*/ 3816420 w 3860809"/>
                <a:gd name="connsiteY1" fmla="*/ 561570 h 2431276"/>
                <a:gd name="connsiteX2" fmla="*/ 3778320 w 3860809"/>
                <a:gd name="connsiteY2" fmla="*/ 873990 h 2431276"/>
                <a:gd name="connsiteX3" fmla="*/ 3595441 w 3860809"/>
                <a:gd name="connsiteY3" fmla="*/ 1209270 h 2431276"/>
                <a:gd name="connsiteX4" fmla="*/ 3313501 w 3860809"/>
                <a:gd name="connsiteY4" fmla="*/ 1483590 h 2431276"/>
                <a:gd name="connsiteX5" fmla="*/ 2865826 w 3860809"/>
                <a:gd name="connsiteY5" fmla="*/ 1643611 h 2431276"/>
                <a:gd name="connsiteX6" fmla="*/ 2500066 w 3860809"/>
                <a:gd name="connsiteY6" fmla="*/ 2091286 h 2431276"/>
                <a:gd name="connsiteX7" fmla="*/ 1957141 w 3860809"/>
                <a:gd name="connsiteY7" fmla="*/ 2283691 h 2431276"/>
                <a:gd name="connsiteX8" fmla="*/ 1317061 w 3860809"/>
                <a:gd name="connsiteY8" fmla="*/ 2260831 h 2431276"/>
                <a:gd name="connsiteX9" fmla="*/ 760801 w 3860809"/>
                <a:gd name="connsiteY9" fmla="*/ 2154151 h 2431276"/>
                <a:gd name="connsiteX10" fmla="*/ 284552 w 3860809"/>
                <a:gd name="connsiteY10" fmla="*/ 1900786 h 2431276"/>
                <a:gd name="connsiteX11" fmla="*/ 3081092 w 3860809"/>
                <a:gd name="connsiteY11" fmla="*/ 622531 h 2431276"/>
                <a:gd name="connsiteX0" fmla="*/ 3081092 w 3860809"/>
                <a:gd name="connsiteY0" fmla="*/ 622531 h 2431276"/>
                <a:gd name="connsiteX1" fmla="*/ 3816420 w 3860809"/>
                <a:gd name="connsiteY1" fmla="*/ 561570 h 2431276"/>
                <a:gd name="connsiteX2" fmla="*/ 3778320 w 3860809"/>
                <a:gd name="connsiteY2" fmla="*/ 873990 h 2431276"/>
                <a:gd name="connsiteX3" fmla="*/ 3595441 w 3860809"/>
                <a:gd name="connsiteY3" fmla="*/ 1209270 h 2431276"/>
                <a:gd name="connsiteX4" fmla="*/ 3313501 w 3860809"/>
                <a:gd name="connsiteY4" fmla="*/ 1483590 h 2431276"/>
                <a:gd name="connsiteX5" fmla="*/ 2865826 w 3860809"/>
                <a:gd name="connsiteY5" fmla="*/ 1643611 h 2431276"/>
                <a:gd name="connsiteX6" fmla="*/ 2500066 w 3860809"/>
                <a:gd name="connsiteY6" fmla="*/ 2091286 h 2431276"/>
                <a:gd name="connsiteX7" fmla="*/ 1957141 w 3860809"/>
                <a:gd name="connsiteY7" fmla="*/ 2283691 h 2431276"/>
                <a:gd name="connsiteX8" fmla="*/ 1317061 w 3860809"/>
                <a:gd name="connsiteY8" fmla="*/ 2260831 h 2431276"/>
                <a:gd name="connsiteX9" fmla="*/ 760801 w 3860809"/>
                <a:gd name="connsiteY9" fmla="*/ 2154151 h 2431276"/>
                <a:gd name="connsiteX10" fmla="*/ 284552 w 3860809"/>
                <a:gd name="connsiteY10" fmla="*/ 1900786 h 2431276"/>
                <a:gd name="connsiteX11" fmla="*/ 3081092 w 3860809"/>
                <a:gd name="connsiteY11" fmla="*/ 622531 h 2431276"/>
                <a:gd name="connsiteX0" fmla="*/ 2983776 w 3870173"/>
                <a:gd name="connsiteY0" fmla="*/ 622531 h 2431276"/>
                <a:gd name="connsiteX1" fmla="*/ 3825784 w 3870173"/>
                <a:gd name="connsiteY1" fmla="*/ 561570 h 2431276"/>
                <a:gd name="connsiteX2" fmla="*/ 3787684 w 3870173"/>
                <a:gd name="connsiteY2" fmla="*/ 873990 h 2431276"/>
                <a:gd name="connsiteX3" fmla="*/ 3604805 w 3870173"/>
                <a:gd name="connsiteY3" fmla="*/ 1209270 h 2431276"/>
                <a:gd name="connsiteX4" fmla="*/ 3322865 w 3870173"/>
                <a:gd name="connsiteY4" fmla="*/ 1483590 h 2431276"/>
                <a:gd name="connsiteX5" fmla="*/ 2875190 w 3870173"/>
                <a:gd name="connsiteY5" fmla="*/ 1643611 h 2431276"/>
                <a:gd name="connsiteX6" fmla="*/ 2509430 w 3870173"/>
                <a:gd name="connsiteY6" fmla="*/ 2091286 h 2431276"/>
                <a:gd name="connsiteX7" fmla="*/ 1966505 w 3870173"/>
                <a:gd name="connsiteY7" fmla="*/ 2283691 h 2431276"/>
                <a:gd name="connsiteX8" fmla="*/ 1326425 w 3870173"/>
                <a:gd name="connsiteY8" fmla="*/ 2260831 h 2431276"/>
                <a:gd name="connsiteX9" fmla="*/ 770165 w 3870173"/>
                <a:gd name="connsiteY9" fmla="*/ 2154151 h 2431276"/>
                <a:gd name="connsiteX10" fmla="*/ 293916 w 3870173"/>
                <a:gd name="connsiteY10" fmla="*/ 1900786 h 2431276"/>
                <a:gd name="connsiteX11" fmla="*/ 2983776 w 3870173"/>
                <a:gd name="connsiteY11" fmla="*/ 622531 h 2431276"/>
                <a:gd name="connsiteX0" fmla="*/ 2930519 w 3816916"/>
                <a:gd name="connsiteY0" fmla="*/ 581917 h 2390662"/>
                <a:gd name="connsiteX1" fmla="*/ 3772527 w 3816916"/>
                <a:gd name="connsiteY1" fmla="*/ 520956 h 2390662"/>
                <a:gd name="connsiteX2" fmla="*/ 3734427 w 3816916"/>
                <a:gd name="connsiteY2" fmla="*/ 833376 h 2390662"/>
                <a:gd name="connsiteX3" fmla="*/ 3551548 w 3816916"/>
                <a:gd name="connsiteY3" fmla="*/ 1168656 h 2390662"/>
                <a:gd name="connsiteX4" fmla="*/ 3269608 w 3816916"/>
                <a:gd name="connsiteY4" fmla="*/ 1442976 h 2390662"/>
                <a:gd name="connsiteX5" fmla="*/ 2821933 w 3816916"/>
                <a:gd name="connsiteY5" fmla="*/ 1602997 h 2390662"/>
                <a:gd name="connsiteX6" fmla="*/ 2456173 w 3816916"/>
                <a:gd name="connsiteY6" fmla="*/ 2050672 h 2390662"/>
                <a:gd name="connsiteX7" fmla="*/ 1913248 w 3816916"/>
                <a:gd name="connsiteY7" fmla="*/ 2243077 h 2390662"/>
                <a:gd name="connsiteX8" fmla="*/ 1273168 w 3816916"/>
                <a:gd name="connsiteY8" fmla="*/ 2220217 h 2390662"/>
                <a:gd name="connsiteX9" fmla="*/ 716908 w 3816916"/>
                <a:gd name="connsiteY9" fmla="*/ 2113537 h 2390662"/>
                <a:gd name="connsiteX10" fmla="*/ 240659 w 3816916"/>
                <a:gd name="connsiteY10" fmla="*/ 1860172 h 2390662"/>
                <a:gd name="connsiteX11" fmla="*/ 2930519 w 3816916"/>
                <a:gd name="connsiteY11" fmla="*/ 581917 h 2390662"/>
                <a:gd name="connsiteX0" fmla="*/ 2951959 w 3815496"/>
                <a:gd name="connsiteY0" fmla="*/ 572645 h 2419490"/>
                <a:gd name="connsiteX1" fmla="*/ 3771107 w 3815496"/>
                <a:gd name="connsiteY1" fmla="*/ 549784 h 2419490"/>
                <a:gd name="connsiteX2" fmla="*/ 3733007 w 3815496"/>
                <a:gd name="connsiteY2" fmla="*/ 862204 h 2419490"/>
                <a:gd name="connsiteX3" fmla="*/ 3550128 w 3815496"/>
                <a:gd name="connsiteY3" fmla="*/ 1197484 h 2419490"/>
                <a:gd name="connsiteX4" fmla="*/ 3268188 w 3815496"/>
                <a:gd name="connsiteY4" fmla="*/ 1471804 h 2419490"/>
                <a:gd name="connsiteX5" fmla="*/ 2820513 w 3815496"/>
                <a:gd name="connsiteY5" fmla="*/ 1631825 h 2419490"/>
                <a:gd name="connsiteX6" fmla="*/ 2454753 w 3815496"/>
                <a:gd name="connsiteY6" fmla="*/ 2079500 h 2419490"/>
                <a:gd name="connsiteX7" fmla="*/ 1911828 w 3815496"/>
                <a:gd name="connsiteY7" fmla="*/ 2271905 h 2419490"/>
                <a:gd name="connsiteX8" fmla="*/ 1271748 w 3815496"/>
                <a:gd name="connsiteY8" fmla="*/ 2249045 h 2419490"/>
                <a:gd name="connsiteX9" fmla="*/ 715488 w 3815496"/>
                <a:gd name="connsiteY9" fmla="*/ 2142365 h 2419490"/>
                <a:gd name="connsiteX10" fmla="*/ 239239 w 3815496"/>
                <a:gd name="connsiteY10" fmla="*/ 1889000 h 2419490"/>
                <a:gd name="connsiteX11" fmla="*/ 2951959 w 3815496"/>
                <a:gd name="connsiteY11" fmla="*/ 572645 h 2419490"/>
                <a:gd name="connsiteX0" fmla="*/ 3018580 w 3882117"/>
                <a:gd name="connsiteY0" fmla="*/ 629754 h 2476599"/>
                <a:gd name="connsiteX1" fmla="*/ 3837728 w 3882117"/>
                <a:gd name="connsiteY1" fmla="*/ 606893 h 2476599"/>
                <a:gd name="connsiteX2" fmla="*/ 3799628 w 3882117"/>
                <a:gd name="connsiteY2" fmla="*/ 919313 h 2476599"/>
                <a:gd name="connsiteX3" fmla="*/ 3616749 w 3882117"/>
                <a:gd name="connsiteY3" fmla="*/ 1254593 h 2476599"/>
                <a:gd name="connsiteX4" fmla="*/ 3334809 w 3882117"/>
                <a:gd name="connsiteY4" fmla="*/ 1528913 h 2476599"/>
                <a:gd name="connsiteX5" fmla="*/ 2887134 w 3882117"/>
                <a:gd name="connsiteY5" fmla="*/ 1688934 h 2476599"/>
                <a:gd name="connsiteX6" fmla="*/ 2521374 w 3882117"/>
                <a:gd name="connsiteY6" fmla="*/ 2136609 h 2476599"/>
                <a:gd name="connsiteX7" fmla="*/ 1978449 w 3882117"/>
                <a:gd name="connsiteY7" fmla="*/ 2329014 h 2476599"/>
                <a:gd name="connsiteX8" fmla="*/ 1338369 w 3882117"/>
                <a:gd name="connsiteY8" fmla="*/ 2306154 h 2476599"/>
                <a:gd name="connsiteX9" fmla="*/ 782109 w 3882117"/>
                <a:gd name="connsiteY9" fmla="*/ 2199474 h 2476599"/>
                <a:gd name="connsiteX10" fmla="*/ 305860 w 3882117"/>
                <a:gd name="connsiteY10" fmla="*/ 1946109 h 2476599"/>
                <a:gd name="connsiteX11" fmla="*/ 3018580 w 3882117"/>
                <a:gd name="connsiteY11" fmla="*/ 629754 h 2476599"/>
                <a:gd name="connsiteX0" fmla="*/ 3018580 w 3882117"/>
                <a:gd name="connsiteY0" fmla="*/ 629754 h 2476599"/>
                <a:gd name="connsiteX1" fmla="*/ 3837728 w 3882117"/>
                <a:gd name="connsiteY1" fmla="*/ 606893 h 2476599"/>
                <a:gd name="connsiteX2" fmla="*/ 3799628 w 3882117"/>
                <a:gd name="connsiteY2" fmla="*/ 919313 h 2476599"/>
                <a:gd name="connsiteX3" fmla="*/ 3616749 w 3882117"/>
                <a:gd name="connsiteY3" fmla="*/ 1254593 h 2476599"/>
                <a:gd name="connsiteX4" fmla="*/ 3334809 w 3882117"/>
                <a:gd name="connsiteY4" fmla="*/ 1528913 h 2476599"/>
                <a:gd name="connsiteX5" fmla="*/ 2887134 w 3882117"/>
                <a:gd name="connsiteY5" fmla="*/ 1688934 h 2476599"/>
                <a:gd name="connsiteX6" fmla="*/ 2521374 w 3882117"/>
                <a:gd name="connsiteY6" fmla="*/ 2136609 h 2476599"/>
                <a:gd name="connsiteX7" fmla="*/ 1978449 w 3882117"/>
                <a:gd name="connsiteY7" fmla="*/ 2329014 h 2476599"/>
                <a:gd name="connsiteX8" fmla="*/ 1338369 w 3882117"/>
                <a:gd name="connsiteY8" fmla="*/ 2306154 h 2476599"/>
                <a:gd name="connsiteX9" fmla="*/ 782109 w 3882117"/>
                <a:gd name="connsiteY9" fmla="*/ 2199474 h 2476599"/>
                <a:gd name="connsiteX10" fmla="*/ 305860 w 3882117"/>
                <a:gd name="connsiteY10" fmla="*/ 1946109 h 2476599"/>
                <a:gd name="connsiteX11" fmla="*/ 3018580 w 3882117"/>
                <a:gd name="connsiteY11" fmla="*/ 629754 h 2476599"/>
                <a:gd name="connsiteX0" fmla="*/ 3018580 w 4051224"/>
                <a:gd name="connsiteY0" fmla="*/ 629754 h 2476599"/>
                <a:gd name="connsiteX1" fmla="*/ 3837728 w 4051224"/>
                <a:gd name="connsiteY1" fmla="*/ 606893 h 2476599"/>
                <a:gd name="connsiteX2" fmla="*/ 3799628 w 4051224"/>
                <a:gd name="connsiteY2" fmla="*/ 919313 h 2476599"/>
                <a:gd name="connsiteX3" fmla="*/ 3616749 w 4051224"/>
                <a:gd name="connsiteY3" fmla="*/ 1254593 h 2476599"/>
                <a:gd name="connsiteX4" fmla="*/ 3334809 w 4051224"/>
                <a:gd name="connsiteY4" fmla="*/ 1528913 h 2476599"/>
                <a:gd name="connsiteX5" fmla="*/ 2887134 w 4051224"/>
                <a:gd name="connsiteY5" fmla="*/ 1688934 h 2476599"/>
                <a:gd name="connsiteX6" fmla="*/ 2521374 w 4051224"/>
                <a:gd name="connsiteY6" fmla="*/ 2136609 h 2476599"/>
                <a:gd name="connsiteX7" fmla="*/ 1978449 w 4051224"/>
                <a:gd name="connsiteY7" fmla="*/ 2329014 h 2476599"/>
                <a:gd name="connsiteX8" fmla="*/ 1338369 w 4051224"/>
                <a:gd name="connsiteY8" fmla="*/ 2306154 h 2476599"/>
                <a:gd name="connsiteX9" fmla="*/ 782109 w 4051224"/>
                <a:gd name="connsiteY9" fmla="*/ 2199474 h 2476599"/>
                <a:gd name="connsiteX10" fmla="*/ 305860 w 4051224"/>
                <a:gd name="connsiteY10" fmla="*/ 1946109 h 2476599"/>
                <a:gd name="connsiteX11" fmla="*/ 3018580 w 4051224"/>
                <a:gd name="connsiteY11" fmla="*/ 629754 h 2476599"/>
                <a:gd name="connsiteX0" fmla="*/ 3018580 w 4051224"/>
                <a:gd name="connsiteY0" fmla="*/ 629754 h 2476599"/>
                <a:gd name="connsiteX1" fmla="*/ 3837728 w 4051224"/>
                <a:gd name="connsiteY1" fmla="*/ 606893 h 2476599"/>
                <a:gd name="connsiteX2" fmla="*/ 3799628 w 4051224"/>
                <a:gd name="connsiteY2" fmla="*/ 919313 h 2476599"/>
                <a:gd name="connsiteX3" fmla="*/ 3616749 w 4051224"/>
                <a:gd name="connsiteY3" fmla="*/ 1254593 h 2476599"/>
                <a:gd name="connsiteX4" fmla="*/ 3334809 w 4051224"/>
                <a:gd name="connsiteY4" fmla="*/ 1528913 h 2476599"/>
                <a:gd name="connsiteX5" fmla="*/ 2887134 w 4051224"/>
                <a:gd name="connsiteY5" fmla="*/ 1688934 h 2476599"/>
                <a:gd name="connsiteX6" fmla="*/ 2521374 w 4051224"/>
                <a:gd name="connsiteY6" fmla="*/ 2136609 h 2476599"/>
                <a:gd name="connsiteX7" fmla="*/ 1978449 w 4051224"/>
                <a:gd name="connsiteY7" fmla="*/ 2329014 h 2476599"/>
                <a:gd name="connsiteX8" fmla="*/ 1338369 w 4051224"/>
                <a:gd name="connsiteY8" fmla="*/ 2306154 h 2476599"/>
                <a:gd name="connsiteX9" fmla="*/ 782109 w 4051224"/>
                <a:gd name="connsiteY9" fmla="*/ 2199474 h 2476599"/>
                <a:gd name="connsiteX10" fmla="*/ 305860 w 4051224"/>
                <a:gd name="connsiteY10" fmla="*/ 1946109 h 2476599"/>
                <a:gd name="connsiteX11" fmla="*/ 3018580 w 4051224"/>
                <a:gd name="connsiteY11" fmla="*/ 629754 h 2476599"/>
                <a:gd name="connsiteX0" fmla="*/ 3018580 w 4082706"/>
                <a:gd name="connsiteY0" fmla="*/ 629754 h 2476599"/>
                <a:gd name="connsiteX1" fmla="*/ 3837728 w 4082706"/>
                <a:gd name="connsiteY1" fmla="*/ 606893 h 2476599"/>
                <a:gd name="connsiteX2" fmla="*/ 3799628 w 4082706"/>
                <a:gd name="connsiteY2" fmla="*/ 919313 h 2476599"/>
                <a:gd name="connsiteX3" fmla="*/ 3616749 w 4082706"/>
                <a:gd name="connsiteY3" fmla="*/ 1254593 h 2476599"/>
                <a:gd name="connsiteX4" fmla="*/ 3334809 w 4082706"/>
                <a:gd name="connsiteY4" fmla="*/ 1528913 h 2476599"/>
                <a:gd name="connsiteX5" fmla="*/ 2887134 w 4082706"/>
                <a:gd name="connsiteY5" fmla="*/ 1688934 h 2476599"/>
                <a:gd name="connsiteX6" fmla="*/ 2521374 w 4082706"/>
                <a:gd name="connsiteY6" fmla="*/ 2136609 h 2476599"/>
                <a:gd name="connsiteX7" fmla="*/ 1978449 w 4082706"/>
                <a:gd name="connsiteY7" fmla="*/ 2329014 h 2476599"/>
                <a:gd name="connsiteX8" fmla="*/ 1338369 w 4082706"/>
                <a:gd name="connsiteY8" fmla="*/ 2306154 h 2476599"/>
                <a:gd name="connsiteX9" fmla="*/ 782109 w 4082706"/>
                <a:gd name="connsiteY9" fmla="*/ 2199474 h 2476599"/>
                <a:gd name="connsiteX10" fmla="*/ 305860 w 4082706"/>
                <a:gd name="connsiteY10" fmla="*/ 1946109 h 2476599"/>
                <a:gd name="connsiteX11" fmla="*/ 3018580 w 4082706"/>
                <a:gd name="connsiteY11" fmla="*/ 629754 h 2476599"/>
                <a:gd name="connsiteX0" fmla="*/ 3018580 w 4082706"/>
                <a:gd name="connsiteY0" fmla="*/ 629754 h 2476599"/>
                <a:gd name="connsiteX1" fmla="*/ 3837728 w 4082706"/>
                <a:gd name="connsiteY1" fmla="*/ 606893 h 2476599"/>
                <a:gd name="connsiteX2" fmla="*/ 3799628 w 4082706"/>
                <a:gd name="connsiteY2" fmla="*/ 919313 h 2476599"/>
                <a:gd name="connsiteX3" fmla="*/ 3616749 w 4082706"/>
                <a:gd name="connsiteY3" fmla="*/ 1254593 h 2476599"/>
                <a:gd name="connsiteX4" fmla="*/ 3334809 w 4082706"/>
                <a:gd name="connsiteY4" fmla="*/ 1528913 h 2476599"/>
                <a:gd name="connsiteX5" fmla="*/ 2887134 w 4082706"/>
                <a:gd name="connsiteY5" fmla="*/ 1688934 h 2476599"/>
                <a:gd name="connsiteX6" fmla="*/ 2521374 w 4082706"/>
                <a:gd name="connsiteY6" fmla="*/ 2136609 h 2476599"/>
                <a:gd name="connsiteX7" fmla="*/ 1978449 w 4082706"/>
                <a:gd name="connsiteY7" fmla="*/ 2329014 h 2476599"/>
                <a:gd name="connsiteX8" fmla="*/ 1338369 w 4082706"/>
                <a:gd name="connsiteY8" fmla="*/ 2306154 h 2476599"/>
                <a:gd name="connsiteX9" fmla="*/ 782109 w 4082706"/>
                <a:gd name="connsiteY9" fmla="*/ 2199474 h 2476599"/>
                <a:gd name="connsiteX10" fmla="*/ 305860 w 4082706"/>
                <a:gd name="connsiteY10" fmla="*/ 1946109 h 2476599"/>
                <a:gd name="connsiteX11" fmla="*/ 3018580 w 4082706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  <a:gd name="connsiteX0" fmla="*/ 3018580 w 4073568"/>
                <a:gd name="connsiteY0" fmla="*/ 629754 h 2476599"/>
                <a:gd name="connsiteX1" fmla="*/ 3837728 w 4073568"/>
                <a:gd name="connsiteY1" fmla="*/ 606893 h 2476599"/>
                <a:gd name="connsiteX2" fmla="*/ 3769148 w 4073568"/>
                <a:gd name="connsiteY2" fmla="*/ 942173 h 2476599"/>
                <a:gd name="connsiteX3" fmla="*/ 3616749 w 4073568"/>
                <a:gd name="connsiteY3" fmla="*/ 1254593 h 2476599"/>
                <a:gd name="connsiteX4" fmla="*/ 3334809 w 4073568"/>
                <a:gd name="connsiteY4" fmla="*/ 1528913 h 2476599"/>
                <a:gd name="connsiteX5" fmla="*/ 2887134 w 4073568"/>
                <a:gd name="connsiteY5" fmla="*/ 1688934 h 2476599"/>
                <a:gd name="connsiteX6" fmla="*/ 2521374 w 4073568"/>
                <a:gd name="connsiteY6" fmla="*/ 2136609 h 2476599"/>
                <a:gd name="connsiteX7" fmla="*/ 1978449 w 4073568"/>
                <a:gd name="connsiteY7" fmla="*/ 2329014 h 2476599"/>
                <a:gd name="connsiteX8" fmla="*/ 1338369 w 4073568"/>
                <a:gd name="connsiteY8" fmla="*/ 2306154 h 2476599"/>
                <a:gd name="connsiteX9" fmla="*/ 782109 w 4073568"/>
                <a:gd name="connsiteY9" fmla="*/ 2199474 h 2476599"/>
                <a:gd name="connsiteX10" fmla="*/ 305860 w 4073568"/>
                <a:gd name="connsiteY10" fmla="*/ 1946109 h 2476599"/>
                <a:gd name="connsiteX11" fmla="*/ 3018580 w 4073568"/>
                <a:gd name="connsiteY11" fmla="*/ 629754 h 247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73568" h="2476599">
                  <a:moveTo>
                    <a:pt x="3018580" y="629754"/>
                  </a:moveTo>
                  <a:cubicBezTo>
                    <a:pt x="3797725" y="31901"/>
                    <a:pt x="4384463" y="100163"/>
                    <a:pt x="3837728" y="606893"/>
                  </a:cubicBezTo>
                  <a:cubicBezTo>
                    <a:pt x="4327313" y="686903"/>
                    <a:pt x="3927898" y="939633"/>
                    <a:pt x="3769148" y="942173"/>
                  </a:cubicBezTo>
                  <a:cubicBezTo>
                    <a:pt x="4326678" y="1066633"/>
                    <a:pt x="3738669" y="1297773"/>
                    <a:pt x="3616749" y="1254593"/>
                  </a:cubicBezTo>
                  <a:cubicBezTo>
                    <a:pt x="3921549" y="1478113"/>
                    <a:pt x="3509751" y="1647023"/>
                    <a:pt x="3334809" y="1528913"/>
                  </a:cubicBezTo>
                  <a:cubicBezTo>
                    <a:pt x="3589444" y="1826093"/>
                    <a:pt x="3028739" y="1871814"/>
                    <a:pt x="2887134" y="1688934"/>
                  </a:cubicBezTo>
                  <a:cubicBezTo>
                    <a:pt x="2894754" y="1792439"/>
                    <a:pt x="2887134" y="2155024"/>
                    <a:pt x="2521374" y="2136609"/>
                  </a:cubicBezTo>
                  <a:cubicBezTo>
                    <a:pt x="2464859" y="2276944"/>
                    <a:pt x="2339764" y="2569679"/>
                    <a:pt x="1978449" y="2329014"/>
                  </a:cubicBezTo>
                  <a:cubicBezTo>
                    <a:pt x="1826049" y="2412834"/>
                    <a:pt x="1582209" y="2626194"/>
                    <a:pt x="1338369" y="2306154"/>
                  </a:cubicBezTo>
                  <a:cubicBezTo>
                    <a:pt x="1180889" y="2415374"/>
                    <a:pt x="901489" y="2509354"/>
                    <a:pt x="782109" y="2199474"/>
                  </a:cubicBezTo>
                  <a:cubicBezTo>
                    <a:pt x="455719" y="2305519"/>
                    <a:pt x="373170" y="2122004"/>
                    <a:pt x="305860" y="1946109"/>
                  </a:cubicBezTo>
                  <a:cubicBezTo>
                    <a:pt x="-994620" y="79844"/>
                    <a:pt x="2223560" y="-620561"/>
                    <a:pt x="3018580" y="629754"/>
                  </a:cubicBezTo>
                  <a:close/>
                </a:path>
              </a:pathLst>
            </a:custGeom>
            <a:solidFill>
              <a:srgbClr val="5737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12">
              <a:extLst>
                <a:ext uri="{FF2B5EF4-FFF2-40B4-BE49-F238E27FC236}">
                  <a16:creationId xmlns:a16="http://schemas.microsoft.com/office/drawing/2014/main" id="{1DD81F78-2D02-BC1C-9C64-758F642D46C8}"/>
                </a:ext>
              </a:extLst>
            </p:cNvPr>
            <p:cNvSpPr/>
            <p:nvPr/>
          </p:nvSpPr>
          <p:spPr>
            <a:xfrm>
              <a:off x="5905500" y="3314699"/>
              <a:ext cx="1753987" cy="1284749"/>
            </a:xfrm>
            <a:custGeom>
              <a:avLst/>
              <a:gdLst>
                <a:gd name="connsiteX0" fmla="*/ 0 w 342900"/>
                <a:gd name="connsiteY0" fmla="*/ 0 h 266700"/>
                <a:gd name="connsiteX1" fmla="*/ 342900 w 342900"/>
                <a:gd name="connsiteY1" fmla="*/ 0 h 266700"/>
                <a:gd name="connsiteX2" fmla="*/ 342900 w 342900"/>
                <a:gd name="connsiteY2" fmla="*/ 266700 h 266700"/>
                <a:gd name="connsiteX3" fmla="*/ 0 w 342900"/>
                <a:gd name="connsiteY3" fmla="*/ 266700 h 266700"/>
                <a:gd name="connsiteX4" fmla="*/ 0 w 342900"/>
                <a:gd name="connsiteY4" fmla="*/ 0 h 266700"/>
                <a:gd name="connsiteX0" fmla="*/ 0 w 830580"/>
                <a:gd name="connsiteY0" fmla="*/ 0 h 1173480"/>
                <a:gd name="connsiteX1" fmla="*/ 342900 w 830580"/>
                <a:gd name="connsiteY1" fmla="*/ 0 h 1173480"/>
                <a:gd name="connsiteX2" fmla="*/ 830580 w 830580"/>
                <a:gd name="connsiteY2" fmla="*/ 1173480 h 1173480"/>
                <a:gd name="connsiteX3" fmla="*/ 0 w 830580"/>
                <a:gd name="connsiteY3" fmla="*/ 266700 h 1173480"/>
                <a:gd name="connsiteX4" fmla="*/ 0 w 830580"/>
                <a:gd name="connsiteY4" fmla="*/ 0 h 1173480"/>
                <a:gd name="connsiteX0" fmla="*/ 0 w 1249680"/>
                <a:gd name="connsiteY0" fmla="*/ 0 h 1173480"/>
                <a:gd name="connsiteX1" fmla="*/ 342900 w 1249680"/>
                <a:gd name="connsiteY1" fmla="*/ 0 h 1173480"/>
                <a:gd name="connsiteX2" fmla="*/ 1249680 w 1249680"/>
                <a:gd name="connsiteY2" fmla="*/ 1028700 h 1173480"/>
                <a:gd name="connsiteX3" fmla="*/ 830580 w 1249680"/>
                <a:gd name="connsiteY3" fmla="*/ 1173480 h 1173480"/>
                <a:gd name="connsiteX4" fmla="*/ 0 w 1249680"/>
                <a:gd name="connsiteY4" fmla="*/ 266700 h 1173480"/>
                <a:gd name="connsiteX5" fmla="*/ 0 w 1249680"/>
                <a:gd name="connsiteY5" fmla="*/ 0 h 1173480"/>
                <a:gd name="connsiteX0" fmla="*/ 0 w 1593591"/>
                <a:gd name="connsiteY0" fmla="*/ 0 h 1173480"/>
                <a:gd name="connsiteX1" fmla="*/ 342900 w 1593591"/>
                <a:gd name="connsiteY1" fmla="*/ 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0 w 1593591"/>
                <a:gd name="connsiteY5" fmla="*/ 266700 h 1173480"/>
                <a:gd name="connsiteX6" fmla="*/ 0 w 1593591"/>
                <a:gd name="connsiteY6" fmla="*/ 0 h 1173480"/>
                <a:gd name="connsiteX0" fmla="*/ 0 w 1593591"/>
                <a:gd name="connsiteY0" fmla="*/ 0 h 1173480"/>
                <a:gd name="connsiteX1" fmla="*/ 266700 w 1593591"/>
                <a:gd name="connsiteY1" fmla="*/ 3048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0 w 1593591"/>
                <a:gd name="connsiteY5" fmla="*/ 266700 h 1173480"/>
                <a:gd name="connsiteX6" fmla="*/ 0 w 1593591"/>
                <a:gd name="connsiteY6" fmla="*/ 0 h 1173480"/>
                <a:gd name="connsiteX0" fmla="*/ 0 w 1593591"/>
                <a:gd name="connsiteY0" fmla="*/ 0 h 1173480"/>
                <a:gd name="connsiteX1" fmla="*/ 266700 w 1593591"/>
                <a:gd name="connsiteY1" fmla="*/ 3048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53340 w 1593591"/>
                <a:gd name="connsiteY5" fmla="*/ 213360 h 1173480"/>
                <a:gd name="connsiteX6" fmla="*/ 0 w 1593591"/>
                <a:gd name="connsiteY6" fmla="*/ 0 h 1173480"/>
                <a:gd name="connsiteX0" fmla="*/ 0 w 1593591"/>
                <a:gd name="connsiteY0" fmla="*/ 0 h 1173480"/>
                <a:gd name="connsiteX1" fmla="*/ 266700 w 1593591"/>
                <a:gd name="connsiteY1" fmla="*/ 30480 h 1173480"/>
                <a:gd name="connsiteX2" fmla="*/ 1562100 w 1593591"/>
                <a:gd name="connsiteY2" fmla="*/ 784860 h 1173480"/>
                <a:gd name="connsiteX3" fmla="*/ 1249680 w 1593591"/>
                <a:gd name="connsiteY3" fmla="*/ 1028700 h 1173480"/>
                <a:gd name="connsiteX4" fmla="*/ 830580 w 1593591"/>
                <a:gd name="connsiteY4" fmla="*/ 1173480 h 1173480"/>
                <a:gd name="connsiteX5" fmla="*/ 53340 w 1593591"/>
                <a:gd name="connsiteY5" fmla="*/ 213360 h 1173480"/>
                <a:gd name="connsiteX6" fmla="*/ 0 w 1593591"/>
                <a:gd name="connsiteY6" fmla="*/ 0 h 1173480"/>
                <a:gd name="connsiteX0" fmla="*/ 0 w 1593591"/>
                <a:gd name="connsiteY0" fmla="*/ 0 h 1249276"/>
                <a:gd name="connsiteX1" fmla="*/ 266700 w 1593591"/>
                <a:gd name="connsiteY1" fmla="*/ 30480 h 1249276"/>
                <a:gd name="connsiteX2" fmla="*/ 1562100 w 1593591"/>
                <a:gd name="connsiteY2" fmla="*/ 784860 h 1249276"/>
                <a:gd name="connsiteX3" fmla="*/ 1249680 w 1593591"/>
                <a:gd name="connsiteY3" fmla="*/ 1028700 h 1249276"/>
                <a:gd name="connsiteX4" fmla="*/ 830580 w 1593591"/>
                <a:gd name="connsiteY4" fmla="*/ 1173480 h 1249276"/>
                <a:gd name="connsiteX5" fmla="*/ 53340 w 1593591"/>
                <a:gd name="connsiteY5" fmla="*/ 213360 h 1249276"/>
                <a:gd name="connsiteX6" fmla="*/ 0 w 1593591"/>
                <a:gd name="connsiteY6" fmla="*/ 0 h 1249276"/>
                <a:gd name="connsiteX0" fmla="*/ 0 w 1593591"/>
                <a:gd name="connsiteY0" fmla="*/ 0 h 1235553"/>
                <a:gd name="connsiteX1" fmla="*/ 266700 w 1593591"/>
                <a:gd name="connsiteY1" fmla="*/ 30480 h 1235553"/>
                <a:gd name="connsiteX2" fmla="*/ 1562100 w 1593591"/>
                <a:gd name="connsiteY2" fmla="*/ 784860 h 1235553"/>
                <a:gd name="connsiteX3" fmla="*/ 1249680 w 1593591"/>
                <a:gd name="connsiteY3" fmla="*/ 1028700 h 1235553"/>
                <a:gd name="connsiteX4" fmla="*/ 792480 w 1593591"/>
                <a:gd name="connsiteY4" fmla="*/ 1158240 h 1235553"/>
                <a:gd name="connsiteX5" fmla="*/ 53340 w 1593591"/>
                <a:gd name="connsiteY5" fmla="*/ 213360 h 1235553"/>
                <a:gd name="connsiteX6" fmla="*/ 0 w 1593591"/>
                <a:gd name="connsiteY6" fmla="*/ 0 h 1235553"/>
                <a:gd name="connsiteX0" fmla="*/ 0 w 1593591"/>
                <a:gd name="connsiteY0" fmla="*/ 0 h 1268261"/>
                <a:gd name="connsiteX1" fmla="*/ 266700 w 1593591"/>
                <a:gd name="connsiteY1" fmla="*/ 30480 h 1268261"/>
                <a:gd name="connsiteX2" fmla="*/ 1562100 w 1593591"/>
                <a:gd name="connsiteY2" fmla="*/ 784860 h 1268261"/>
                <a:gd name="connsiteX3" fmla="*/ 1249680 w 1593591"/>
                <a:gd name="connsiteY3" fmla="*/ 1028700 h 1268261"/>
                <a:gd name="connsiteX4" fmla="*/ 792480 w 1593591"/>
                <a:gd name="connsiteY4" fmla="*/ 1158240 h 1268261"/>
                <a:gd name="connsiteX5" fmla="*/ 53340 w 1593591"/>
                <a:gd name="connsiteY5" fmla="*/ 213360 h 1268261"/>
                <a:gd name="connsiteX6" fmla="*/ 0 w 1593591"/>
                <a:gd name="connsiteY6" fmla="*/ 0 h 1268261"/>
                <a:gd name="connsiteX0" fmla="*/ 0 w 1593591"/>
                <a:gd name="connsiteY0" fmla="*/ 0 h 1268261"/>
                <a:gd name="connsiteX1" fmla="*/ 266700 w 1593591"/>
                <a:gd name="connsiteY1" fmla="*/ 30480 h 1268261"/>
                <a:gd name="connsiteX2" fmla="*/ 1562100 w 1593591"/>
                <a:gd name="connsiteY2" fmla="*/ 784860 h 1268261"/>
                <a:gd name="connsiteX3" fmla="*/ 1249680 w 1593591"/>
                <a:gd name="connsiteY3" fmla="*/ 1028700 h 1268261"/>
                <a:gd name="connsiteX4" fmla="*/ 792480 w 1593591"/>
                <a:gd name="connsiteY4" fmla="*/ 1158240 h 1268261"/>
                <a:gd name="connsiteX5" fmla="*/ 53340 w 1593591"/>
                <a:gd name="connsiteY5" fmla="*/ 213360 h 1268261"/>
                <a:gd name="connsiteX6" fmla="*/ 0 w 1593591"/>
                <a:gd name="connsiteY6" fmla="*/ 0 h 1268261"/>
                <a:gd name="connsiteX0" fmla="*/ 0 w 1593591"/>
                <a:gd name="connsiteY0" fmla="*/ 0 h 1284749"/>
                <a:gd name="connsiteX1" fmla="*/ 266700 w 1593591"/>
                <a:gd name="connsiteY1" fmla="*/ 30480 h 1284749"/>
                <a:gd name="connsiteX2" fmla="*/ 1562100 w 1593591"/>
                <a:gd name="connsiteY2" fmla="*/ 784860 h 1284749"/>
                <a:gd name="connsiteX3" fmla="*/ 1249680 w 1593591"/>
                <a:gd name="connsiteY3" fmla="*/ 1028700 h 1284749"/>
                <a:gd name="connsiteX4" fmla="*/ 792480 w 1593591"/>
                <a:gd name="connsiteY4" fmla="*/ 1158240 h 1284749"/>
                <a:gd name="connsiteX5" fmla="*/ 53340 w 1593591"/>
                <a:gd name="connsiteY5" fmla="*/ 213360 h 1284749"/>
                <a:gd name="connsiteX6" fmla="*/ 0 w 1593591"/>
                <a:gd name="connsiteY6" fmla="*/ 0 h 1284749"/>
                <a:gd name="connsiteX0" fmla="*/ 0 w 1605937"/>
                <a:gd name="connsiteY0" fmla="*/ 0 h 1284749"/>
                <a:gd name="connsiteX1" fmla="*/ 266700 w 1605937"/>
                <a:gd name="connsiteY1" fmla="*/ 30480 h 1284749"/>
                <a:gd name="connsiteX2" fmla="*/ 1562100 w 1605937"/>
                <a:gd name="connsiteY2" fmla="*/ 784860 h 1284749"/>
                <a:gd name="connsiteX3" fmla="*/ 1249680 w 1605937"/>
                <a:gd name="connsiteY3" fmla="*/ 1028700 h 1284749"/>
                <a:gd name="connsiteX4" fmla="*/ 792480 w 1605937"/>
                <a:gd name="connsiteY4" fmla="*/ 1158240 h 1284749"/>
                <a:gd name="connsiteX5" fmla="*/ 53340 w 1605937"/>
                <a:gd name="connsiteY5" fmla="*/ 213360 h 1284749"/>
                <a:gd name="connsiteX6" fmla="*/ 0 w 1605937"/>
                <a:gd name="connsiteY6" fmla="*/ 0 h 1284749"/>
                <a:gd name="connsiteX0" fmla="*/ 0 w 1605937"/>
                <a:gd name="connsiteY0" fmla="*/ 0 h 1284749"/>
                <a:gd name="connsiteX1" fmla="*/ 266700 w 1605937"/>
                <a:gd name="connsiteY1" fmla="*/ 30480 h 1284749"/>
                <a:gd name="connsiteX2" fmla="*/ 1562100 w 1605937"/>
                <a:gd name="connsiteY2" fmla="*/ 784860 h 1284749"/>
                <a:gd name="connsiteX3" fmla="*/ 1249680 w 1605937"/>
                <a:gd name="connsiteY3" fmla="*/ 1028700 h 1284749"/>
                <a:gd name="connsiteX4" fmla="*/ 792480 w 1605937"/>
                <a:gd name="connsiteY4" fmla="*/ 1158240 h 1284749"/>
                <a:gd name="connsiteX5" fmla="*/ 53340 w 1605937"/>
                <a:gd name="connsiteY5" fmla="*/ 213360 h 1284749"/>
                <a:gd name="connsiteX6" fmla="*/ 0 w 1605937"/>
                <a:gd name="connsiteY6" fmla="*/ 0 h 1284749"/>
                <a:gd name="connsiteX0" fmla="*/ 0 w 1753987"/>
                <a:gd name="connsiteY0" fmla="*/ 0 h 1284749"/>
                <a:gd name="connsiteX1" fmla="*/ 266700 w 1753987"/>
                <a:gd name="connsiteY1" fmla="*/ 30480 h 1284749"/>
                <a:gd name="connsiteX2" fmla="*/ 1562100 w 1753987"/>
                <a:gd name="connsiteY2" fmla="*/ 784860 h 1284749"/>
                <a:gd name="connsiteX3" fmla="*/ 1249680 w 1753987"/>
                <a:gd name="connsiteY3" fmla="*/ 1028700 h 1284749"/>
                <a:gd name="connsiteX4" fmla="*/ 792480 w 1753987"/>
                <a:gd name="connsiteY4" fmla="*/ 1158240 h 1284749"/>
                <a:gd name="connsiteX5" fmla="*/ 53340 w 1753987"/>
                <a:gd name="connsiteY5" fmla="*/ 213360 h 1284749"/>
                <a:gd name="connsiteX6" fmla="*/ 0 w 1753987"/>
                <a:gd name="connsiteY6" fmla="*/ 0 h 1284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3987" h="1284749">
                  <a:moveTo>
                    <a:pt x="0" y="0"/>
                  </a:moveTo>
                  <a:lnTo>
                    <a:pt x="266700" y="30480"/>
                  </a:lnTo>
                  <a:cubicBezTo>
                    <a:pt x="1723390" y="-60960"/>
                    <a:pt x="2005330" y="842010"/>
                    <a:pt x="1562100" y="784860"/>
                  </a:cubicBezTo>
                  <a:cubicBezTo>
                    <a:pt x="1713230" y="956310"/>
                    <a:pt x="1440180" y="1153160"/>
                    <a:pt x="1249680" y="1028700"/>
                  </a:cubicBezTo>
                  <a:cubicBezTo>
                    <a:pt x="1242060" y="1163320"/>
                    <a:pt x="1150620" y="1450340"/>
                    <a:pt x="792480" y="1158240"/>
                  </a:cubicBezTo>
                  <a:cubicBezTo>
                    <a:pt x="464820" y="1508760"/>
                    <a:pt x="-7620" y="975360"/>
                    <a:pt x="53340" y="21336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01952BB-7602-6142-95D2-BDABC2272309}"/>
                </a:ext>
              </a:extLst>
            </p:cNvPr>
            <p:cNvSpPr/>
            <p:nvPr/>
          </p:nvSpPr>
          <p:spPr>
            <a:xfrm>
              <a:off x="5017729" y="815395"/>
              <a:ext cx="552992" cy="5529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01B5E26-810C-B502-7AFA-04F18D63A832}"/>
                </a:ext>
              </a:extLst>
            </p:cNvPr>
            <p:cNvSpPr/>
            <p:nvPr/>
          </p:nvSpPr>
          <p:spPr>
            <a:xfrm rot="3906900">
              <a:off x="5881877" y="3052346"/>
              <a:ext cx="516773" cy="739387"/>
            </a:xfrm>
            <a:custGeom>
              <a:avLst/>
              <a:gdLst>
                <a:gd name="connsiteX0" fmla="*/ 172676 w 366979"/>
                <a:gd name="connsiteY0" fmla="*/ 0 h 520462"/>
                <a:gd name="connsiteX1" fmla="*/ 198108 w 366979"/>
                <a:gd name="connsiteY1" fmla="*/ 7895 h 520462"/>
                <a:gd name="connsiteX2" fmla="*/ 366979 w 366979"/>
                <a:gd name="connsiteY2" fmla="*/ 262663 h 520462"/>
                <a:gd name="connsiteX3" fmla="*/ 198108 w 366979"/>
                <a:gd name="connsiteY3" fmla="*/ 517431 h 520462"/>
                <a:gd name="connsiteX4" fmla="*/ 188345 w 366979"/>
                <a:gd name="connsiteY4" fmla="*/ 520462 h 520462"/>
                <a:gd name="connsiteX5" fmla="*/ 170415 w 366979"/>
                <a:gd name="connsiteY5" fmla="*/ 514896 h 520462"/>
                <a:gd name="connsiteX6" fmla="*/ 0 w 366979"/>
                <a:gd name="connsiteY6" fmla="*/ 257799 h 520462"/>
                <a:gd name="connsiteX7" fmla="*/ 170415 w 366979"/>
                <a:gd name="connsiteY7" fmla="*/ 702 h 520462"/>
                <a:gd name="connsiteX8" fmla="*/ 172676 w 366979"/>
                <a:gd name="connsiteY8" fmla="*/ 0 h 520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6979" h="520462">
                  <a:moveTo>
                    <a:pt x="172676" y="0"/>
                  </a:moveTo>
                  <a:lnTo>
                    <a:pt x="198108" y="7895"/>
                  </a:lnTo>
                  <a:cubicBezTo>
                    <a:pt x="297347" y="49870"/>
                    <a:pt x="366979" y="148134"/>
                    <a:pt x="366979" y="262663"/>
                  </a:cubicBezTo>
                  <a:cubicBezTo>
                    <a:pt x="366979" y="377192"/>
                    <a:pt x="297347" y="475456"/>
                    <a:pt x="198108" y="517431"/>
                  </a:cubicBezTo>
                  <a:lnTo>
                    <a:pt x="188345" y="520462"/>
                  </a:lnTo>
                  <a:lnTo>
                    <a:pt x="170415" y="514896"/>
                  </a:lnTo>
                  <a:cubicBezTo>
                    <a:pt x="70269" y="472538"/>
                    <a:pt x="0" y="373375"/>
                    <a:pt x="0" y="257799"/>
                  </a:cubicBezTo>
                  <a:cubicBezTo>
                    <a:pt x="0" y="142223"/>
                    <a:pt x="70269" y="43060"/>
                    <a:pt x="170415" y="702"/>
                  </a:cubicBezTo>
                  <a:lnTo>
                    <a:pt x="172676" y="0"/>
                  </a:lnTo>
                  <a:close/>
                </a:path>
              </a:pathLst>
            </a:custGeom>
            <a:solidFill>
              <a:srgbClr val="5737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3B29652-3E1D-7781-39C1-FE9C08C05E5B}"/>
                </a:ext>
              </a:extLst>
            </p:cNvPr>
            <p:cNvSpPr/>
            <p:nvPr/>
          </p:nvSpPr>
          <p:spPr>
            <a:xfrm rot="3906900">
              <a:off x="4977762" y="3198654"/>
              <a:ext cx="697977" cy="944301"/>
            </a:xfrm>
            <a:custGeom>
              <a:avLst/>
              <a:gdLst>
                <a:gd name="connsiteX0" fmla="*/ 172676 w 366979"/>
                <a:gd name="connsiteY0" fmla="*/ 0 h 520462"/>
                <a:gd name="connsiteX1" fmla="*/ 198108 w 366979"/>
                <a:gd name="connsiteY1" fmla="*/ 7895 h 520462"/>
                <a:gd name="connsiteX2" fmla="*/ 366979 w 366979"/>
                <a:gd name="connsiteY2" fmla="*/ 262663 h 520462"/>
                <a:gd name="connsiteX3" fmla="*/ 198108 w 366979"/>
                <a:gd name="connsiteY3" fmla="*/ 517431 h 520462"/>
                <a:gd name="connsiteX4" fmla="*/ 188345 w 366979"/>
                <a:gd name="connsiteY4" fmla="*/ 520462 h 520462"/>
                <a:gd name="connsiteX5" fmla="*/ 170415 w 366979"/>
                <a:gd name="connsiteY5" fmla="*/ 514896 h 520462"/>
                <a:gd name="connsiteX6" fmla="*/ 0 w 366979"/>
                <a:gd name="connsiteY6" fmla="*/ 257799 h 520462"/>
                <a:gd name="connsiteX7" fmla="*/ 170415 w 366979"/>
                <a:gd name="connsiteY7" fmla="*/ 702 h 520462"/>
                <a:gd name="connsiteX8" fmla="*/ 172676 w 366979"/>
                <a:gd name="connsiteY8" fmla="*/ 0 h 520462"/>
                <a:gd name="connsiteX0" fmla="*/ 172676 w 407860"/>
                <a:gd name="connsiteY0" fmla="*/ 0 h 520462"/>
                <a:gd name="connsiteX1" fmla="*/ 198108 w 407860"/>
                <a:gd name="connsiteY1" fmla="*/ 7895 h 520462"/>
                <a:gd name="connsiteX2" fmla="*/ 395348 w 407860"/>
                <a:gd name="connsiteY2" fmla="*/ 70417 h 520462"/>
                <a:gd name="connsiteX3" fmla="*/ 366979 w 407860"/>
                <a:gd name="connsiteY3" fmla="*/ 262663 h 520462"/>
                <a:gd name="connsiteX4" fmla="*/ 198108 w 407860"/>
                <a:gd name="connsiteY4" fmla="*/ 517431 h 520462"/>
                <a:gd name="connsiteX5" fmla="*/ 188345 w 407860"/>
                <a:gd name="connsiteY5" fmla="*/ 520462 h 520462"/>
                <a:gd name="connsiteX6" fmla="*/ 170415 w 407860"/>
                <a:gd name="connsiteY6" fmla="*/ 514896 h 520462"/>
                <a:gd name="connsiteX7" fmla="*/ 0 w 407860"/>
                <a:gd name="connsiteY7" fmla="*/ 257799 h 520462"/>
                <a:gd name="connsiteX8" fmla="*/ 170415 w 407860"/>
                <a:gd name="connsiteY8" fmla="*/ 702 h 520462"/>
                <a:gd name="connsiteX9" fmla="*/ 172676 w 407860"/>
                <a:gd name="connsiteY9" fmla="*/ 0 h 520462"/>
                <a:gd name="connsiteX0" fmla="*/ 172676 w 404138"/>
                <a:gd name="connsiteY0" fmla="*/ 0 h 520462"/>
                <a:gd name="connsiteX1" fmla="*/ 198108 w 404138"/>
                <a:gd name="connsiteY1" fmla="*/ 7895 h 520462"/>
                <a:gd name="connsiteX2" fmla="*/ 395348 w 404138"/>
                <a:gd name="connsiteY2" fmla="*/ 70417 h 520462"/>
                <a:gd name="connsiteX3" fmla="*/ 366979 w 404138"/>
                <a:gd name="connsiteY3" fmla="*/ 262663 h 520462"/>
                <a:gd name="connsiteX4" fmla="*/ 342226 w 404138"/>
                <a:gd name="connsiteY4" fmla="*/ 422931 h 520462"/>
                <a:gd name="connsiteX5" fmla="*/ 198108 w 404138"/>
                <a:gd name="connsiteY5" fmla="*/ 517431 h 520462"/>
                <a:gd name="connsiteX6" fmla="*/ 188345 w 404138"/>
                <a:gd name="connsiteY6" fmla="*/ 520462 h 520462"/>
                <a:gd name="connsiteX7" fmla="*/ 170415 w 404138"/>
                <a:gd name="connsiteY7" fmla="*/ 514896 h 520462"/>
                <a:gd name="connsiteX8" fmla="*/ 0 w 404138"/>
                <a:gd name="connsiteY8" fmla="*/ 257799 h 520462"/>
                <a:gd name="connsiteX9" fmla="*/ 170415 w 404138"/>
                <a:gd name="connsiteY9" fmla="*/ 702 h 520462"/>
                <a:gd name="connsiteX10" fmla="*/ 172676 w 404138"/>
                <a:gd name="connsiteY10" fmla="*/ 0 h 520462"/>
                <a:gd name="connsiteX0" fmla="*/ 172676 w 403705"/>
                <a:gd name="connsiteY0" fmla="*/ 0 h 520462"/>
                <a:gd name="connsiteX1" fmla="*/ 198108 w 403705"/>
                <a:gd name="connsiteY1" fmla="*/ 7895 h 520462"/>
                <a:gd name="connsiteX2" fmla="*/ 395348 w 403705"/>
                <a:gd name="connsiteY2" fmla="*/ 70417 h 520462"/>
                <a:gd name="connsiteX3" fmla="*/ 366979 w 403705"/>
                <a:gd name="connsiteY3" fmla="*/ 262663 h 520462"/>
                <a:gd name="connsiteX4" fmla="*/ 365569 w 403705"/>
                <a:gd name="connsiteY4" fmla="*/ 444751 h 520462"/>
                <a:gd name="connsiteX5" fmla="*/ 198108 w 403705"/>
                <a:gd name="connsiteY5" fmla="*/ 517431 h 520462"/>
                <a:gd name="connsiteX6" fmla="*/ 188345 w 403705"/>
                <a:gd name="connsiteY6" fmla="*/ 520462 h 520462"/>
                <a:gd name="connsiteX7" fmla="*/ 170415 w 403705"/>
                <a:gd name="connsiteY7" fmla="*/ 514896 h 520462"/>
                <a:gd name="connsiteX8" fmla="*/ 0 w 403705"/>
                <a:gd name="connsiteY8" fmla="*/ 257799 h 520462"/>
                <a:gd name="connsiteX9" fmla="*/ 170415 w 403705"/>
                <a:gd name="connsiteY9" fmla="*/ 702 h 520462"/>
                <a:gd name="connsiteX10" fmla="*/ 172676 w 403705"/>
                <a:gd name="connsiteY10" fmla="*/ 0 h 520462"/>
                <a:gd name="connsiteX0" fmla="*/ 210132 w 441161"/>
                <a:gd name="connsiteY0" fmla="*/ 0 h 520462"/>
                <a:gd name="connsiteX1" fmla="*/ 235564 w 441161"/>
                <a:gd name="connsiteY1" fmla="*/ 7895 h 520462"/>
                <a:gd name="connsiteX2" fmla="*/ 432804 w 441161"/>
                <a:gd name="connsiteY2" fmla="*/ 70417 h 520462"/>
                <a:gd name="connsiteX3" fmla="*/ 404435 w 441161"/>
                <a:gd name="connsiteY3" fmla="*/ 262663 h 520462"/>
                <a:gd name="connsiteX4" fmla="*/ 403025 w 441161"/>
                <a:gd name="connsiteY4" fmla="*/ 444751 h 520462"/>
                <a:gd name="connsiteX5" fmla="*/ 235564 w 441161"/>
                <a:gd name="connsiteY5" fmla="*/ 517431 h 520462"/>
                <a:gd name="connsiteX6" fmla="*/ 225801 w 441161"/>
                <a:gd name="connsiteY6" fmla="*/ 520462 h 520462"/>
                <a:gd name="connsiteX7" fmla="*/ 207871 w 441161"/>
                <a:gd name="connsiteY7" fmla="*/ 514896 h 520462"/>
                <a:gd name="connsiteX8" fmla="*/ 11242 w 441161"/>
                <a:gd name="connsiteY8" fmla="*/ 397647 h 520462"/>
                <a:gd name="connsiteX9" fmla="*/ 37456 w 441161"/>
                <a:gd name="connsiteY9" fmla="*/ 257799 h 520462"/>
                <a:gd name="connsiteX10" fmla="*/ 207871 w 441161"/>
                <a:gd name="connsiteY10" fmla="*/ 702 h 520462"/>
                <a:gd name="connsiteX11" fmla="*/ 210132 w 441161"/>
                <a:gd name="connsiteY11" fmla="*/ 0 h 520462"/>
                <a:gd name="connsiteX0" fmla="*/ 208522 w 439551"/>
                <a:gd name="connsiteY0" fmla="*/ 0 h 520462"/>
                <a:gd name="connsiteX1" fmla="*/ 233954 w 439551"/>
                <a:gd name="connsiteY1" fmla="*/ 7895 h 520462"/>
                <a:gd name="connsiteX2" fmla="*/ 431194 w 439551"/>
                <a:gd name="connsiteY2" fmla="*/ 70417 h 520462"/>
                <a:gd name="connsiteX3" fmla="*/ 402825 w 439551"/>
                <a:gd name="connsiteY3" fmla="*/ 262663 h 520462"/>
                <a:gd name="connsiteX4" fmla="*/ 401415 w 439551"/>
                <a:gd name="connsiteY4" fmla="*/ 444751 h 520462"/>
                <a:gd name="connsiteX5" fmla="*/ 233954 w 439551"/>
                <a:gd name="connsiteY5" fmla="*/ 517431 h 520462"/>
                <a:gd name="connsiteX6" fmla="*/ 224191 w 439551"/>
                <a:gd name="connsiteY6" fmla="*/ 520462 h 520462"/>
                <a:gd name="connsiteX7" fmla="*/ 206261 w 439551"/>
                <a:gd name="connsiteY7" fmla="*/ 514896 h 520462"/>
                <a:gd name="connsiteX8" fmla="*/ 9632 w 439551"/>
                <a:gd name="connsiteY8" fmla="*/ 397647 h 520462"/>
                <a:gd name="connsiteX9" fmla="*/ 35846 w 439551"/>
                <a:gd name="connsiteY9" fmla="*/ 257799 h 520462"/>
                <a:gd name="connsiteX10" fmla="*/ 13129 w 439551"/>
                <a:gd name="connsiteY10" fmla="*/ 55574 h 520462"/>
                <a:gd name="connsiteX11" fmla="*/ 206261 w 439551"/>
                <a:gd name="connsiteY11" fmla="*/ 702 h 520462"/>
                <a:gd name="connsiteX12" fmla="*/ 208522 w 439551"/>
                <a:gd name="connsiteY12" fmla="*/ 0 h 520462"/>
                <a:gd name="connsiteX0" fmla="*/ 208522 w 443284"/>
                <a:gd name="connsiteY0" fmla="*/ 0 h 520462"/>
                <a:gd name="connsiteX1" fmla="*/ 233954 w 443284"/>
                <a:gd name="connsiteY1" fmla="*/ 7895 h 520462"/>
                <a:gd name="connsiteX2" fmla="*/ 431194 w 443284"/>
                <a:gd name="connsiteY2" fmla="*/ 70417 h 520462"/>
                <a:gd name="connsiteX3" fmla="*/ 401415 w 443284"/>
                <a:gd name="connsiteY3" fmla="*/ 444751 h 520462"/>
                <a:gd name="connsiteX4" fmla="*/ 233954 w 443284"/>
                <a:gd name="connsiteY4" fmla="*/ 517431 h 520462"/>
                <a:gd name="connsiteX5" fmla="*/ 224191 w 443284"/>
                <a:gd name="connsiteY5" fmla="*/ 520462 h 520462"/>
                <a:gd name="connsiteX6" fmla="*/ 206261 w 443284"/>
                <a:gd name="connsiteY6" fmla="*/ 514896 h 520462"/>
                <a:gd name="connsiteX7" fmla="*/ 9632 w 443284"/>
                <a:gd name="connsiteY7" fmla="*/ 397647 h 520462"/>
                <a:gd name="connsiteX8" fmla="*/ 35846 w 443284"/>
                <a:gd name="connsiteY8" fmla="*/ 257799 h 520462"/>
                <a:gd name="connsiteX9" fmla="*/ 13129 w 443284"/>
                <a:gd name="connsiteY9" fmla="*/ 55574 h 520462"/>
                <a:gd name="connsiteX10" fmla="*/ 206261 w 443284"/>
                <a:gd name="connsiteY10" fmla="*/ 702 h 520462"/>
                <a:gd name="connsiteX11" fmla="*/ 208522 w 443284"/>
                <a:gd name="connsiteY11" fmla="*/ 0 h 520462"/>
                <a:gd name="connsiteX0" fmla="*/ 208522 w 439542"/>
                <a:gd name="connsiteY0" fmla="*/ 0 h 520462"/>
                <a:gd name="connsiteX1" fmla="*/ 233954 w 439542"/>
                <a:gd name="connsiteY1" fmla="*/ 7895 h 520462"/>
                <a:gd name="connsiteX2" fmla="*/ 431194 w 439542"/>
                <a:gd name="connsiteY2" fmla="*/ 70417 h 520462"/>
                <a:gd name="connsiteX3" fmla="*/ 394707 w 439542"/>
                <a:gd name="connsiteY3" fmla="*/ 371452 h 520462"/>
                <a:gd name="connsiteX4" fmla="*/ 401415 w 439542"/>
                <a:gd name="connsiteY4" fmla="*/ 444751 h 520462"/>
                <a:gd name="connsiteX5" fmla="*/ 233954 w 439542"/>
                <a:gd name="connsiteY5" fmla="*/ 517431 h 520462"/>
                <a:gd name="connsiteX6" fmla="*/ 224191 w 439542"/>
                <a:gd name="connsiteY6" fmla="*/ 520462 h 520462"/>
                <a:gd name="connsiteX7" fmla="*/ 206261 w 439542"/>
                <a:gd name="connsiteY7" fmla="*/ 514896 h 520462"/>
                <a:gd name="connsiteX8" fmla="*/ 9632 w 439542"/>
                <a:gd name="connsiteY8" fmla="*/ 397647 h 520462"/>
                <a:gd name="connsiteX9" fmla="*/ 35846 w 439542"/>
                <a:gd name="connsiteY9" fmla="*/ 257799 h 520462"/>
                <a:gd name="connsiteX10" fmla="*/ 13129 w 439542"/>
                <a:gd name="connsiteY10" fmla="*/ 55574 h 520462"/>
                <a:gd name="connsiteX11" fmla="*/ 206261 w 439542"/>
                <a:gd name="connsiteY11" fmla="*/ 702 h 520462"/>
                <a:gd name="connsiteX12" fmla="*/ 208522 w 439542"/>
                <a:gd name="connsiteY12" fmla="*/ 0 h 520462"/>
                <a:gd name="connsiteX0" fmla="*/ 208522 w 443284"/>
                <a:gd name="connsiteY0" fmla="*/ 0 h 520462"/>
                <a:gd name="connsiteX1" fmla="*/ 233954 w 443284"/>
                <a:gd name="connsiteY1" fmla="*/ 7895 h 520462"/>
                <a:gd name="connsiteX2" fmla="*/ 431194 w 443284"/>
                <a:gd name="connsiteY2" fmla="*/ 70417 h 520462"/>
                <a:gd name="connsiteX3" fmla="*/ 401415 w 443284"/>
                <a:gd name="connsiteY3" fmla="*/ 444751 h 520462"/>
                <a:gd name="connsiteX4" fmla="*/ 233954 w 443284"/>
                <a:gd name="connsiteY4" fmla="*/ 517431 h 520462"/>
                <a:gd name="connsiteX5" fmla="*/ 224191 w 443284"/>
                <a:gd name="connsiteY5" fmla="*/ 520462 h 520462"/>
                <a:gd name="connsiteX6" fmla="*/ 206261 w 443284"/>
                <a:gd name="connsiteY6" fmla="*/ 514896 h 520462"/>
                <a:gd name="connsiteX7" fmla="*/ 9632 w 443284"/>
                <a:gd name="connsiteY7" fmla="*/ 397647 h 520462"/>
                <a:gd name="connsiteX8" fmla="*/ 35846 w 443284"/>
                <a:gd name="connsiteY8" fmla="*/ 257799 h 520462"/>
                <a:gd name="connsiteX9" fmla="*/ 13129 w 443284"/>
                <a:gd name="connsiteY9" fmla="*/ 55574 h 520462"/>
                <a:gd name="connsiteX10" fmla="*/ 206261 w 443284"/>
                <a:gd name="connsiteY10" fmla="*/ 702 h 520462"/>
                <a:gd name="connsiteX11" fmla="*/ 208522 w 443284"/>
                <a:gd name="connsiteY11" fmla="*/ 0 h 520462"/>
                <a:gd name="connsiteX0" fmla="*/ 208522 w 445471"/>
                <a:gd name="connsiteY0" fmla="*/ 0 h 520462"/>
                <a:gd name="connsiteX1" fmla="*/ 233954 w 445471"/>
                <a:gd name="connsiteY1" fmla="*/ 7895 h 520462"/>
                <a:gd name="connsiteX2" fmla="*/ 431194 w 445471"/>
                <a:gd name="connsiteY2" fmla="*/ 70417 h 520462"/>
                <a:gd name="connsiteX3" fmla="*/ 426460 w 445471"/>
                <a:gd name="connsiteY3" fmla="*/ 319533 h 520462"/>
                <a:gd name="connsiteX4" fmla="*/ 401415 w 445471"/>
                <a:gd name="connsiteY4" fmla="*/ 444751 h 520462"/>
                <a:gd name="connsiteX5" fmla="*/ 233954 w 445471"/>
                <a:gd name="connsiteY5" fmla="*/ 517431 h 520462"/>
                <a:gd name="connsiteX6" fmla="*/ 224191 w 445471"/>
                <a:gd name="connsiteY6" fmla="*/ 520462 h 520462"/>
                <a:gd name="connsiteX7" fmla="*/ 206261 w 445471"/>
                <a:gd name="connsiteY7" fmla="*/ 514896 h 520462"/>
                <a:gd name="connsiteX8" fmla="*/ 9632 w 445471"/>
                <a:gd name="connsiteY8" fmla="*/ 397647 h 520462"/>
                <a:gd name="connsiteX9" fmla="*/ 35846 w 445471"/>
                <a:gd name="connsiteY9" fmla="*/ 257799 h 520462"/>
                <a:gd name="connsiteX10" fmla="*/ 13129 w 445471"/>
                <a:gd name="connsiteY10" fmla="*/ 55574 h 520462"/>
                <a:gd name="connsiteX11" fmla="*/ 206261 w 445471"/>
                <a:gd name="connsiteY11" fmla="*/ 702 h 520462"/>
                <a:gd name="connsiteX12" fmla="*/ 208522 w 445471"/>
                <a:gd name="connsiteY12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431194 w 446750"/>
                <a:gd name="connsiteY2" fmla="*/ 70417 h 520462"/>
                <a:gd name="connsiteX3" fmla="*/ 431451 w 446750"/>
                <a:gd name="connsiteY3" fmla="*/ 181400 h 520462"/>
                <a:gd name="connsiteX4" fmla="*/ 426460 w 446750"/>
                <a:gd name="connsiteY4" fmla="*/ 319533 h 520462"/>
                <a:gd name="connsiteX5" fmla="*/ 401415 w 446750"/>
                <a:gd name="connsiteY5" fmla="*/ 444751 h 520462"/>
                <a:gd name="connsiteX6" fmla="*/ 233954 w 446750"/>
                <a:gd name="connsiteY6" fmla="*/ 517431 h 520462"/>
                <a:gd name="connsiteX7" fmla="*/ 224191 w 446750"/>
                <a:gd name="connsiteY7" fmla="*/ 520462 h 520462"/>
                <a:gd name="connsiteX8" fmla="*/ 206261 w 446750"/>
                <a:gd name="connsiteY8" fmla="*/ 514896 h 520462"/>
                <a:gd name="connsiteX9" fmla="*/ 9632 w 446750"/>
                <a:gd name="connsiteY9" fmla="*/ 397647 h 520462"/>
                <a:gd name="connsiteX10" fmla="*/ 35846 w 446750"/>
                <a:gd name="connsiteY10" fmla="*/ 257799 h 520462"/>
                <a:gd name="connsiteX11" fmla="*/ 13129 w 446750"/>
                <a:gd name="connsiteY11" fmla="*/ 55574 h 520462"/>
                <a:gd name="connsiteX12" fmla="*/ 206261 w 446750"/>
                <a:gd name="connsiteY12" fmla="*/ 702 h 520462"/>
                <a:gd name="connsiteX13" fmla="*/ 208522 w 446750"/>
                <a:gd name="connsiteY13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233954 w 446750"/>
                <a:gd name="connsiteY7" fmla="*/ 517431 h 520462"/>
                <a:gd name="connsiteX8" fmla="*/ 224191 w 446750"/>
                <a:gd name="connsiteY8" fmla="*/ 520462 h 520462"/>
                <a:gd name="connsiteX9" fmla="*/ 206261 w 446750"/>
                <a:gd name="connsiteY9" fmla="*/ 514896 h 520462"/>
                <a:gd name="connsiteX10" fmla="*/ 9632 w 446750"/>
                <a:gd name="connsiteY10" fmla="*/ 397647 h 520462"/>
                <a:gd name="connsiteX11" fmla="*/ 35846 w 446750"/>
                <a:gd name="connsiteY11" fmla="*/ 257799 h 520462"/>
                <a:gd name="connsiteX12" fmla="*/ 13129 w 446750"/>
                <a:gd name="connsiteY12" fmla="*/ 55574 h 520462"/>
                <a:gd name="connsiteX13" fmla="*/ 206261 w 446750"/>
                <a:gd name="connsiteY13" fmla="*/ 702 h 520462"/>
                <a:gd name="connsiteX14" fmla="*/ 208522 w 446750"/>
                <a:gd name="connsiteY14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315326 w 446750"/>
                <a:gd name="connsiteY7" fmla="*/ 501250 h 520462"/>
                <a:gd name="connsiteX8" fmla="*/ 233954 w 446750"/>
                <a:gd name="connsiteY8" fmla="*/ 517431 h 520462"/>
                <a:gd name="connsiteX9" fmla="*/ 224191 w 446750"/>
                <a:gd name="connsiteY9" fmla="*/ 520462 h 520462"/>
                <a:gd name="connsiteX10" fmla="*/ 206261 w 446750"/>
                <a:gd name="connsiteY10" fmla="*/ 514896 h 520462"/>
                <a:gd name="connsiteX11" fmla="*/ 9632 w 446750"/>
                <a:gd name="connsiteY11" fmla="*/ 397647 h 520462"/>
                <a:gd name="connsiteX12" fmla="*/ 35846 w 446750"/>
                <a:gd name="connsiteY12" fmla="*/ 257799 h 520462"/>
                <a:gd name="connsiteX13" fmla="*/ 13129 w 446750"/>
                <a:gd name="connsiteY13" fmla="*/ 55574 h 520462"/>
                <a:gd name="connsiteX14" fmla="*/ 206261 w 446750"/>
                <a:gd name="connsiteY14" fmla="*/ 702 h 520462"/>
                <a:gd name="connsiteX15" fmla="*/ 208522 w 446750"/>
                <a:gd name="connsiteY15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315326 w 446750"/>
                <a:gd name="connsiteY7" fmla="*/ 501250 h 520462"/>
                <a:gd name="connsiteX8" fmla="*/ 233954 w 446750"/>
                <a:gd name="connsiteY8" fmla="*/ 517431 h 520462"/>
                <a:gd name="connsiteX9" fmla="*/ 224191 w 446750"/>
                <a:gd name="connsiteY9" fmla="*/ 520462 h 520462"/>
                <a:gd name="connsiteX10" fmla="*/ 206261 w 446750"/>
                <a:gd name="connsiteY10" fmla="*/ 514896 h 520462"/>
                <a:gd name="connsiteX11" fmla="*/ 9632 w 446750"/>
                <a:gd name="connsiteY11" fmla="*/ 397647 h 520462"/>
                <a:gd name="connsiteX12" fmla="*/ 35846 w 446750"/>
                <a:gd name="connsiteY12" fmla="*/ 257799 h 520462"/>
                <a:gd name="connsiteX13" fmla="*/ 13129 w 446750"/>
                <a:gd name="connsiteY13" fmla="*/ 55574 h 520462"/>
                <a:gd name="connsiteX14" fmla="*/ 206261 w 446750"/>
                <a:gd name="connsiteY14" fmla="*/ 702 h 520462"/>
                <a:gd name="connsiteX15" fmla="*/ 208522 w 446750"/>
                <a:gd name="connsiteY15" fmla="*/ 0 h 520462"/>
                <a:gd name="connsiteX0" fmla="*/ 208522 w 446750"/>
                <a:gd name="connsiteY0" fmla="*/ 0 h 520462"/>
                <a:gd name="connsiteX1" fmla="*/ 233954 w 446750"/>
                <a:gd name="connsiteY1" fmla="*/ 7895 h 520462"/>
                <a:gd name="connsiteX2" fmla="*/ 345511 w 446750"/>
                <a:gd name="connsiteY2" fmla="*/ 38411 h 520462"/>
                <a:gd name="connsiteX3" fmla="*/ 431194 w 446750"/>
                <a:gd name="connsiteY3" fmla="*/ 70417 h 520462"/>
                <a:gd name="connsiteX4" fmla="*/ 431451 w 446750"/>
                <a:gd name="connsiteY4" fmla="*/ 181400 h 520462"/>
                <a:gd name="connsiteX5" fmla="*/ 426460 w 446750"/>
                <a:gd name="connsiteY5" fmla="*/ 319533 h 520462"/>
                <a:gd name="connsiteX6" fmla="*/ 401415 w 446750"/>
                <a:gd name="connsiteY6" fmla="*/ 444751 h 520462"/>
                <a:gd name="connsiteX7" fmla="*/ 315326 w 446750"/>
                <a:gd name="connsiteY7" fmla="*/ 501250 h 520462"/>
                <a:gd name="connsiteX8" fmla="*/ 233954 w 446750"/>
                <a:gd name="connsiteY8" fmla="*/ 517431 h 520462"/>
                <a:gd name="connsiteX9" fmla="*/ 224191 w 446750"/>
                <a:gd name="connsiteY9" fmla="*/ 520462 h 520462"/>
                <a:gd name="connsiteX10" fmla="*/ 206261 w 446750"/>
                <a:gd name="connsiteY10" fmla="*/ 514896 h 520462"/>
                <a:gd name="connsiteX11" fmla="*/ 9632 w 446750"/>
                <a:gd name="connsiteY11" fmla="*/ 397647 h 520462"/>
                <a:gd name="connsiteX12" fmla="*/ 35846 w 446750"/>
                <a:gd name="connsiteY12" fmla="*/ 257799 h 520462"/>
                <a:gd name="connsiteX13" fmla="*/ 13129 w 446750"/>
                <a:gd name="connsiteY13" fmla="*/ 55574 h 520462"/>
                <a:gd name="connsiteX14" fmla="*/ 206261 w 446750"/>
                <a:gd name="connsiteY14" fmla="*/ 702 h 520462"/>
                <a:gd name="connsiteX15" fmla="*/ 208522 w 446750"/>
                <a:gd name="connsiteY15" fmla="*/ 0 h 520462"/>
                <a:gd name="connsiteX0" fmla="*/ 208522 w 450504"/>
                <a:gd name="connsiteY0" fmla="*/ 0 h 520462"/>
                <a:gd name="connsiteX1" fmla="*/ 233954 w 450504"/>
                <a:gd name="connsiteY1" fmla="*/ 7895 h 520462"/>
                <a:gd name="connsiteX2" fmla="*/ 345511 w 450504"/>
                <a:gd name="connsiteY2" fmla="*/ 38411 h 520462"/>
                <a:gd name="connsiteX3" fmla="*/ 431194 w 450504"/>
                <a:gd name="connsiteY3" fmla="*/ 70417 h 520462"/>
                <a:gd name="connsiteX4" fmla="*/ 431451 w 450504"/>
                <a:gd name="connsiteY4" fmla="*/ 181400 h 520462"/>
                <a:gd name="connsiteX5" fmla="*/ 426460 w 450504"/>
                <a:gd name="connsiteY5" fmla="*/ 319533 h 520462"/>
                <a:gd name="connsiteX6" fmla="*/ 401415 w 450504"/>
                <a:gd name="connsiteY6" fmla="*/ 444751 h 520462"/>
                <a:gd name="connsiteX7" fmla="*/ 315326 w 450504"/>
                <a:gd name="connsiteY7" fmla="*/ 501250 h 520462"/>
                <a:gd name="connsiteX8" fmla="*/ 233954 w 450504"/>
                <a:gd name="connsiteY8" fmla="*/ 517431 h 520462"/>
                <a:gd name="connsiteX9" fmla="*/ 224191 w 450504"/>
                <a:gd name="connsiteY9" fmla="*/ 520462 h 520462"/>
                <a:gd name="connsiteX10" fmla="*/ 206261 w 450504"/>
                <a:gd name="connsiteY10" fmla="*/ 514896 h 520462"/>
                <a:gd name="connsiteX11" fmla="*/ 9632 w 450504"/>
                <a:gd name="connsiteY11" fmla="*/ 397647 h 520462"/>
                <a:gd name="connsiteX12" fmla="*/ 35846 w 450504"/>
                <a:gd name="connsiteY12" fmla="*/ 257799 h 520462"/>
                <a:gd name="connsiteX13" fmla="*/ 13129 w 450504"/>
                <a:gd name="connsiteY13" fmla="*/ 55574 h 520462"/>
                <a:gd name="connsiteX14" fmla="*/ 206261 w 450504"/>
                <a:gd name="connsiteY14" fmla="*/ 702 h 520462"/>
                <a:gd name="connsiteX15" fmla="*/ 208522 w 450504"/>
                <a:gd name="connsiteY15" fmla="*/ 0 h 520462"/>
                <a:gd name="connsiteX0" fmla="*/ 208522 w 450504"/>
                <a:gd name="connsiteY0" fmla="*/ 0 h 520462"/>
                <a:gd name="connsiteX1" fmla="*/ 233954 w 450504"/>
                <a:gd name="connsiteY1" fmla="*/ 7895 h 520462"/>
                <a:gd name="connsiteX2" fmla="*/ 345511 w 450504"/>
                <a:gd name="connsiteY2" fmla="*/ 38411 h 520462"/>
                <a:gd name="connsiteX3" fmla="*/ 431194 w 450504"/>
                <a:gd name="connsiteY3" fmla="*/ 70417 h 520462"/>
                <a:gd name="connsiteX4" fmla="*/ 431451 w 450504"/>
                <a:gd name="connsiteY4" fmla="*/ 181400 h 520462"/>
                <a:gd name="connsiteX5" fmla="*/ 426460 w 450504"/>
                <a:gd name="connsiteY5" fmla="*/ 319533 h 520462"/>
                <a:gd name="connsiteX6" fmla="*/ 401415 w 450504"/>
                <a:gd name="connsiteY6" fmla="*/ 444751 h 520462"/>
                <a:gd name="connsiteX7" fmla="*/ 315326 w 450504"/>
                <a:gd name="connsiteY7" fmla="*/ 501250 h 520462"/>
                <a:gd name="connsiteX8" fmla="*/ 233954 w 450504"/>
                <a:gd name="connsiteY8" fmla="*/ 517431 h 520462"/>
                <a:gd name="connsiteX9" fmla="*/ 224191 w 450504"/>
                <a:gd name="connsiteY9" fmla="*/ 520462 h 520462"/>
                <a:gd name="connsiteX10" fmla="*/ 206261 w 450504"/>
                <a:gd name="connsiteY10" fmla="*/ 514896 h 520462"/>
                <a:gd name="connsiteX11" fmla="*/ 9632 w 450504"/>
                <a:gd name="connsiteY11" fmla="*/ 397647 h 520462"/>
                <a:gd name="connsiteX12" fmla="*/ 35846 w 450504"/>
                <a:gd name="connsiteY12" fmla="*/ 257799 h 520462"/>
                <a:gd name="connsiteX13" fmla="*/ 13129 w 450504"/>
                <a:gd name="connsiteY13" fmla="*/ 55574 h 520462"/>
                <a:gd name="connsiteX14" fmla="*/ 206261 w 450504"/>
                <a:gd name="connsiteY14" fmla="*/ 702 h 520462"/>
                <a:gd name="connsiteX15" fmla="*/ 208522 w 450504"/>
                <a:gd name="connsiteY15" fmla="*/ 0 h 520462"/>
                <a:gd name="connsiteX0" fmla="*/ 208522 w 450504"/>
                <a:gd name="connsiteY0" fmla="*/ 0 h 520462"/>
                <a:gd name="connsiteX1" fmla="*/ 233954 w 450504"/>
                <a:gd name="connsiteY1" fmla="*/ 7895 h 520462"/>
                <a:gd name="connsiteX2" fmla="*/ 345511 w 450504"/>
                <a:gd name="connsiteY2" fmla="*/ 38411 h 520462"/>
                <a:gd name="connsiteX3" fmla="*/ 431194 w 450504"/>
                <a:gd name="connsiteY3" fmla="*/ 70417 h 520462"/>
                <a:gd name="connsiteX4" fmla="*/ 431451 w 450504"/>
                <a:gd name="connsiteY4" fmla="*/ 181400 h 520462"/>
                <a:gd name="connsiteX5" fmla="*/ 426460 w 450504"/>
                <a:gd name="connsiteY5" fmla="*/ 319533 h 520462"/>
                <a:gd name="connsiteX6" fmla="*/ 401415 w 450504"/>
                <a:gd name="connsiteY6" fmla="*/ 444751 h 520462"/>
                <a:gd name="connsiteX7" fmla="*/ 315326 w 450504"/>
                <a:gd name="connsiteY7" fmla="*/ 501250 h 520462"/>
                <a:gd name="connsiteX8" fmla="*/ 233954 w 450504"/>
                <a:gd name="connsiteY8" fmla="*/ 517431 h 520462"/>
                <a:gd name="connsiteX9" fmla="*/ 224191 w 450504"/>
                <a:gd name="connsiteY9" fmla="*/ 520462 h 520462"/>
                <a:gd name="connsiteX10" fmla="*/ 206261 w 450504"/>
                <a:gd name="connsiteY10" fmla="*/ 514896 h 520462"/>
                <a:gd name="connsiteX11" fmla="*/ 9632 w 450504"/>
                <a:gd name="connsiteY11" fmla="*/ 397647 h 520462"/>
                <a:gd name="connsiteX12" fmla="*/ 35846 w 450504"/>
                <a:gd name="connsiteY12" fmla="*/ 257799 h 520462"/>
                <a:gd name="connsiteX13" fmla="*/ 13129 w 450504"/>
                <a:gd name="connsiteY13" fmla="*/ 55574 h 520462"/>
                <a:gd name="connsiteX14" fmla="*/ 206261 w 450504"/>
                <a:gd name="connsiteY14" fmla="*/ 702 h 520462"/>
                <a:gd name="connsiteX15" fmla="*/ 208522 w 450504"/>
                <a:gd name="connsiteY15" fmla="*/ 0 h 520462"/>
                <a:gd name="connsiteX0" fmla="*/ 105762 w 450504"/>
                <a:gd name="connsiteY0" fmla="*/ 3785 h 519760"/>
                <a:gd name="connsiteX1" fmla="*/ 233954 w 450504"/>
                <a:gd name="connsiteY1" fmla="*/ 7193 h 519760"/>
                <a:gd name="connsiteX2" fmla="*/ 345511 w 450504"/>
                <a:gd name="connsiteY2" fmla="*/ 37709 h 519760"/>
                <a:gd name="connsiteX3" fmla="*/ 431194 w 450504"/>
                <a:gd name="connsiteY3" fmla="*/ 69715 h 519760"/>
                <a:gd name="connsiteX4" fmla="*/ 431451 w 450504"/>
                <a:gd name="connsiteY4" fmla="*/ 180698 h 519760"/>
                <a:gd name="connsiteX5" fmla="*/ 426460 w 450504"/>
                <a:gd name="connsiteY5" fmla="*/ 318831 h 519760"/>
                <a:gd name="connsiteX6" fmla="*/ 401415 w 450504"/>
                <a:gd name="connsiteY6" fmla="*/ 444049 h 519760"/>
                <a:gd name="connsiteX7" fmla="*/ 315326 w 450504"/>
                <a:gd name="connsiteY7" fmla="*/ 500548 h 519760"/>
                <a:gd name="connsiteX8" fmla="*/ 233954 w 450504"/>
                <a:gd name="connsiteY8" fmla="*/ 516729 h 519760"/>
                <a:gd name="connsiteX9" fmla="*/ 224191 w 450504"/>
                <a:gd name="connsiteY9" fmla="*/ 519760 h 519760"/>
                <a:gd name="connsiteX10" fmla="*/ 206261 w 450504"/>
                <a:gd name="connsiteY10" fmla="*/ 514194 h 519760"/>
                <a:gd name="connsiteX11" fmla="*/ 9632 w 450504"/>
                <a:gd name="connsiteY11" fmla="*/ 396945 h 519760"/>
                <a:gd name="connsiteX12" fmla="*/ 35846 w 450504"/>
                <a:gd name="connsiteY12" fmla="*/ 257097 h 519760"/>
                <a:gd name="connsiteX13" fmla="*/ 13129 w 450504"/>
                <a:gd name="connsiteY13" fmla="*/ 54872 h 519760"/>
                <a:gd name="connsiteX14" fmla="*/ 206261 w 450504"/>
                <a:gd name="connsiteY14" fmla="*/ 0 h 519760"/>
                <a:gd name="connsiteX15" fmla="*/ 105762 w 450504"/>
                <a:gd name="connsiteY15" fmla="*/ 3785 h 519760"/>
                <a:gd name="connsiteX0" fmla="*/ 206261 w 450504"/>
                <a:gd name="connsiteY0" fmla="*/ 0 h 519760"/>
                <a:gd name="connsiteX1" fmla="*/ 233954 w 450504"/>
                <a:gd name="connsiteY1" fmla="*/ 7193 h 519760"/>
                <a:gd name="connsiteX2" fmla="*/ 345511 w 450504"/>
                <a:gd name="connsiteY2" fmla="*/ 37709 h 519760"/>
                <a:gd name="connsiteX3" fmla="*/ 431194 w 450504"/>
                <a:gd name="connsiteY3" fmla="*/ 69715 h 519760"/>
                <a:gd name="connsiteX4" fmla="*/ 431451 w 450504"/>
                <a:gd name="connsiteY4" fmla="*/ 180698 h 519760"/>
                <a:gd name="connsiteX5" fmla="*/ 426460 w 450504"/>
                <a:gd name="connsiteY5" fmla="*/ 318831 h 519760"/>
                <a:gd name="connsiteX6" fmla="*/ 401415 w 450504"/>
                <a:gd name="connsiteY6" fmla="*/ 444049 h 519760"/>
                <a:gd name="connsiteX7" fmla="*/ 315326 w 450504"/>
                <a:gd name="connsiteY7" fmla="*/ 500548 h 519760"/>
                <a:gd name="connsiteX8" fmla="*/ 233954 w 450504"/>
                <a:gd name="connsiteY8" fmla="*/ 516729 h 519760"/>
                <a:gd name="connsiteX9" fmla="*/ 224191 w 450504"/>
                <a:gd name="connsiteY9" fmla="*/ 519760 h 519760"/>
                <a:gd name="connsiteX10" fmla="*/ 206261 w 450504"/>
                <a:gd name="connsiteY10" fmla="*/ 514194 h 519760"/>
                <a:gd name="connsiteX11" fmla="*/ 9632 w 450504"/>
                <a:gd name="connsiteY11" fmla="*/ 396945 h 519760"/>
                <a:gd name="connsiteX12" fmla="*/ 35846 w 450504"/>
                <a:gd name="connsiteY12" fmla="*/ 257097 h 519760"/>
                <a:gd name="connsiteX13" fmla="*/ 13129 w 450504"/>
                <a:gd name="connsiteY13" fmla="*/ 54872 h 519760"/>
                <a:gd name="connsiteX14" fmla="*/ 206261 w 450504"/>
                <a:gd name="connsiteY14" fmla="*/ 0 h 519760"/>
                <a:gd name="connsiteX0" fmla="*/ 13129 w 450504"/>
                <a:gd name="connsiteY0" fmla="*/ 51475 h 516363"/>
                <a:gd name="connsiteX1" fmla="*/ 233954 w 450504"/>
                <a:gd name="connsiteY1" fmla="*/ 3796 h 516363"/>
                <a:gd name="connsiteX2" fmla="*/ 345511 w 450504"/>
                <a:gd name="connsiteY2" fmla="*/ 34312 h 516363"/>
                <a:gd name="connsiteX3" fmla="*/ 431194 w 450504"/>
                <a:gd name="connsiteY3" fmla="*/ 66318 h 516363"/>
                <a:gd name="connsiteX4" fmla="*/ 431451 w 450504"/>
                <a:gd name="connsiteY4" fmla="*/ 177301 h 516363"/>
                <a:gd name="connsiteX5" fmla="*/ 426460 w 450504"/>
                <a:gd name="connsiteY5" fmla="*/ 315434 h 516363"/>
                <a:gd name="connsiteX6" fmla="*/ 401415 w 450504"/>
                <a:gd name="connsiteY6" fmla="*/ 440652 h 516363"/>
                <a:gd name="connsiteX7" fmla="*/ 315326 w 450504"/>
                <a:gd name="connsiteY7" fmla="*/ 497151 h 516363"/>
                <a:gd name="connsiteX8" fmla="*/ 233954 w 450504"/>
                <a:gd name="connsiteY8" fmla="*/ 513332 h 516363"/>
                <a:gd name="connsiteX9" fmla="*/ 224191 w 450504"/>
                <a:gd name="connsiteY9" fmla="*/ 516363 h 516363"/>
                <a:gd name="connsiteX10" fmla="*/ 206261 w 450504"/>
                <a:gd name="connsiteY10" fmla="*/ 510797 h 516363"/>
                <a:gd name="connsiteX11" fmla="*/ 9632 w 450504"/>
                <a:gd name="connsiteY11" fmla="*/ 393548 h 516363"/>
                <a:gd name="connsiteX12" fmla="*/ 35846 w 450504"/>
                <a:gd name="connsiteY12" fmla="*/ 253700 h 516363"/>
                <a:gd name="connsiteX13" fmla="*/ 13129 w 450504"/>
                <a:gd name="connsiteY13" fmla="*/ 51475 h 516363"/>
                <a:gd name="connsiteX0" fmla="*/ 13129 w 450504"/>
                <a:gd name="connsiteY0" fmla="*/ 55211 h 520099"/>
                <a:gd name="connsiteX1" fmla="*/ 149287 w 450504"/>
                <a:gd name="connsiteY1" fmla="*/ 3256 h 520099"/>
                <a:gd name="connsiteX2" fmla="*/ 233954 w 450504"/>
                <a:gd name="connsiteY2" fmla="*/ 7532 h 520099"/>
                <a:gd name="connsiteX3" fmla="*/ 345511 w 450504"/>
                <a:gd name="connsiteY3" fmla="*/ 38048 h 520099"/>
                <a:gd name="connsiteX4" fmla="*/ 431194 w 450504"/>
                <a:gd name="connsiteY4" fmla="*/ 70054 h 520099"/>
                <a:gd name="connsiteX5" fmla="*/ 431451 w 450504"/>
                <a:gd name="connsiteY5" fmla="*/ 181037 h 520099"/>
                <a:gd name="connsiteX6" fmla="*/ 426460 w 450504"/>
                <a:gd name="connsiteY6" fmla="*/ 319170 h 520099"/>
                <a:gd name="connsiteX7" fmla="*/ 401415 w 450504"/>
                <a:gd name="connsiteY7" fmla="*/ 444388 h 520099"/>
                <a:gd name="connsiteX8" fmla="*/ 315326 w 450504"/>
                <a:gd name="connsiteY8" fmla="*/ 500887 h 520099"/>
                <a:gd name="connsiteX9" fmla="*/ 233954 w 450504"/>
                <a:gd name="connsiteY9" fmla="*/ 517068 h 520099"/>
                <a:gd name="connsiteX10" fmla="*/ 224191 w 450504"/>
                <a:gd name="connsiteY10" fmla="*/ 520099 h 520099"/>
                <a:gd name="connsiteX11" fmla="*/ 206261 w 450504"/>
                <a:gd name="connsiteY11" fmla="*/ 514533 h 520099"/>
                <a:gd name="connsiteX12" fmla="*/ 9632 w 450504"/>
                <a:gd name="connsiteY12" fmla="*/ 397284 h 520099"/>
                <a:gd name="connsiteX13" fmla="*/ 35846 w 450504"/>
                <a:gd name="connsiteY13" fmla="*/ 257436 h 520099"/>
                <a:gd name="connsiteX14" fmla="*/ 13129 w 450504"/>
                <a:gd name="connsiteY14" fmla="*/ 55211 h 520099"/>
                <a:gd name="connsiteX0" fmla="*/ 13129 w 450504"/>
                <a:gd name="connsiteY0" fmla="*/ 69203 h 534091"/>
                <a:gd name="connsiteX1" fmla="*/ 149287 w 450504"/>
                <a:gd name="connsiteY1" fmla="*/ 17248 h 534091"/>
                <a:gd name="connsiteX2" fmla="*/ 233954 w 450504"/>
                <a:gd name="connsiteY2" fmla="*/ 21524 h 534091"/>
                <a:gd name="connsiteX3" fmla="*/ 345511 w 450504"/>
                <a:gd name="connsiteY3" fmla="*/ 52040 h 534091"/>
                <a:gd name="connsiteX4" fmla="*/ 431194 w 450504"/>
                <a:gd name="connsiteY4" fmla="*/ 84046 h 534091"/>
                <a:gd name="connsiteX5" fmla="*/ 431451 w 450504"/>
                <a:gd name="connsiteY5" fmla="*/ 195029 h 534091"/>
                <a:gd name="connsiteX6" fmla="*/ 426460 w 450504"/>
                <a:gd name="connsiteY6" fmla="*/ 333162 h 534091"/>
                <a:gd name="connsiteX7" fmla="*/ 401415 w 450504"/>
                <a:gd name="connsiteY7" fmla="*/ 458380 h 534091"/>
                <a:gd name="connsiteX8" fmla="*/ 315326 w 450504"/>
                <a:gd name="connsiteY8" fmla="*/ 514879 h 534091"/>
                <a:gd name="connsiteX9" fmla="*/ 233954 w 450504"/>
                <a:gd name="connsiteY9" fmla="*/ 531060 h 534091"/>
                <a:gd name="connsiteX10" fmla="*/ 224191 w 450504"/>
                <a:gd name="connsiteY10" fmla="*/ 534091 h 534091"/>
                <a:gd name="connsiteX11" fmla="*/ 206261 w 450504"/>
                <a:gd name="connsiteY11" fmla="*/ 528525 h 534091"/>
                <a:gd name="connsiteX12" fmla="*/ 9632 w 450504"/>
                <a:gd name="connsiteY12" fmla="*/ 411276 h 534091"/>
                <a:gd name="connsiteX13" fmla="*/ 35846 w 450504"/>
                <a:gd name="connsiteY13" fmla="*/ 271428 h 534091"/>
                <a:gd name="connsiteX14" fmla="*/ 13129 w 450504"/>
                <a:gd name="connsiteY14" fmla="*/ 69203 h 534091"/>
                <a:gd name="connsiteX0" fmla="*/ 13129 w 450504"/>
                <a:gd name="connsiteY0" fmla="*/ 67700 h 532588"/>
                <a:gd name="connsiteX1" fmla="*/ 69426 w 450504"/>
                <a:gd name="connsiteY1" fmla="*/ 27067 h 532588"/>
                <a:gd name="connsiteX2" fmla="*/ 149287 w 450504"/>
                <a:gd name="connsiteY2" fmla="*/ 15745 h 532588"/>
                <a:gd name="connsiteX3" fmla="*/ 233954 w 450504"/>
                <a:gd name="connsiteY3" fmla="*/ 20021 h 532588"/>
                <a:gd name="connsiteX4" fmla="*/ 345511 w 450504"/>
                <a:gd name="connsiteY4" fmla="*/ 50537 h 532588"/>
                <a:gd name="connsiteX5" fmla="*/ 431194 w 450504"/>
                <a:gd name="connsiteY5" fmla="*/ 82543 h 532588"/>
                <a:gd name="connsiteX6" fmla="*/ 431451 w 450504"/>
                <a:gd name="connsiteY6" fmla="*/ 193526 h 532588"/>
                <a:gd name="connsiteX7" fmla="*/ 426460 w 450504"/>
                <a:gd name="connsiteY7" fmla="*/ 331659 h 532588"/>
                <a:gd name="connsiteX8" fmla="*/ 401415 w 450504"/>
                <a:gd name="connsiteY8" fmla="*/ 456877 h 532588"/>
                <a:gd name="connsiteX9" fmla="*/ 315326 w 450504"/>
                <a:gd name="connsiteY9" fmla="*/ 513376 h 532588"/>
                <a:gd name="connsiteX10" fmla="*/ 233954 w 450504"/>
                <a:gd name="connsiteY10" fmla="*/ 529557 h 532588"/>
                <a:gd name="connsiteX11" fmla="*/ 224191 w 450504"/>
                <a:gd name="connsiteY11" fmla="*/ 532588 h 532588"/>
                <a:gd name="connsiteX12" fmla="*/ 206261 w 450504"/>
                <a:gd name="connsiteY12" fmla="*/ 527022 h 532588"/>
                <a:gd name="connsiteX13" fmla="*/ 9632 w 450504"/>
                <a:gd name="connsiteY13" fmla="*/ 409773 h 532588"/>
                <a:gd name="connsiteX14" fmla="*/ 35846 w 450504"/>
                <a:gd name="connsiteY14" fmla="*/ 269925 h 532588"/>
                <a:gd name="connsiteX15" fmla="*/ 13129 w 450504"/>
                <a:gd name="connsiteY15" fmla="*/ 67700 h 532588"/>
                <a:gd name="connsiteX0" fmla="*/ 13129 w 450504"/>
                <a:gd name="connsiteY0" fmla="*/ 67700 h 532588"/>
                <a:gd name="connsiteX1" fmla="*/ 69426 w 450504"/>
                <a:gd name="connsiteY1" fmla="*/ 27067 h 532588"/>
                <a:gd name="connsiteX2" fmla="*/ 149287 w 450504"/>
                <a:gd name="connsiteY2" fmla="*/ 15745 h 532588"/>
                <a:gd name="connsiteX3" fmla="*/ 233954 w 450504"/>
                <a:gd name="connsiteY3" fmla="*/ 20021 h 532588"/>
                <a:gd name="connsiteX4" fmla="*/ 345511 w 450504"/>
                <a:gd name="connsiteY4" fmla="*/ 50537 h 532588"/>
                <a:gd name="connsiteX5" fmla="*/ 431194 w 450504"/>
                <a:gd name="connsiteY5" fmla="*/ 82543 h 532588"/>
                <a:gd name="connsiteX6" fmla="*/ 431451 w 450504"/>
                <a:gd name="connsiteY6" fmla="*/ 193526 h 532588"/>
                <a:gd name="connsiteX7" fmla="*/ 426460 w 450504"/>
                <a:gd name="connsiteY7" fmla="*/ 331659 h 532588"/>
                <a:gd name="connsiteX8" fmla="*/ 401415 w 450504"/>
                <a:gd name="connsiteY8" fmla="*/ 456877 h 532588"/>
                <a:gd name="connsiteX9" fmla="*/ 315326 w 450504"/>
                <a:gd name="connsiteY9" fmla="*/ 513376 h 532588"/>
                <a:gd name="connsiteX10" fmla="*/ 233954 w 450504"/>
                <a:gd name="connsiteY10" fmla="*/ 529557 h 532588"/>
                <a:gd name="connsiteX11" fmla="*/ 224191 w 450504"/>
                <a:gd name="connsiteY11" fmla="*/ 532588 h 532588"/>
                <a:gd name="connsiteX12" fmla="*/ 206261 w 450504"/>
                <a:gd name="connsiteY12" fmla="*/ 527022 h 532588"/>
                <a:gd name="connsiteX13" fmla="*/ 9632 w 450504"/>
                <a:gd name="connsiteY13" fmla="*/ 409773 h 532588"/>
                <a:gd name="connsiteX14" fmla="*/ 35846 w 450504"/>
                <a:gd name="connsiteY14" fmla="*/ 269925 h 532588"/>
                <a:gd name="connsiteX15" fmla="*/ 13129 w 450504"/>
                <a:gd name="connsiteY15" fmla="*/ 67700 h 532588"/>
                <a:gd name="connsiteX0" fmla="*/ 35848 w 473223"/>
                <a:gd name="connsiteY0" fmla="*/ 67700 h 532588"/>
                <a:gd name="connsiteX1" fmla="*/ 92145 w 473223"/>
                <a:gd name="connsiteY1" fmla="*/ 27067 h 532588"/>
                <a:gd name="connsiteX2" fmla="*/ 172006 w 473223"/>
                <a:gd name="connsiteY2" fmla="*/ 15745 h 532588"/>
                <a:gd name="connsiteX3" fmla="*/ 256673 w 473223"/>
                <a:gd name="connsiteY3" fmla="*/ 20021 h 532588"/>
                <a:gd name="connsiteX4" fmla="*/ 368230 w 473223"/>
                <a:gd name="connsiteY4" fmla="*/ 50537 h 532588"/>
                <a:gd name="connsiteX5" fmla="*/ 453913 w 473223"/>
                <a:gd name="connsiteY5" fmla="*/ 82543 h 532588"/>
                <a:gd name="connsiteX6" fmla="*/ 454170 w 473223"/>
                <a:gd name="connsiteY6" fmla="*/ 193526 h 532588"/>
                <a:gd name="connsiteX7" fmla="*/ 449179 w 473223"/>
                <a:gd name="connsiteY7" fmla="*/ 331659 h 532588"/>
                <a:gd name="connsiteX8" fmla="*/ 424134 w 473223"/>
                <a:gd name="connsiteY8" fmla="*/ 456877 h 532588"/>
                <a:gd name="connsiteX9" fmla="*/ 338045 w 473223"/>
                <a:gd name="connsiteY9" fmla="*/ 513376 h 532588"/>
                <a:gd name="connsiteX10" fmla="*/ 256673 w 473223"/>
                <a:gd name="connsiteY10" fmla="*/ 529557 h 532588"/>
                <a:gd name="connsiteX11" fmla="*/ 246910 w 473223"/>
                <a:gd name="connsiteY11" fmla="*/ 532588 h 532588"/>
                <a:gd name="connsiteX12" fmla="*/ 228980 w 473223"/>
                <a:gd name="connsiteY12" fmla="*/ 527022 h 532588"/>
                <a:gd name="connsiteX13" fmla="*/ 32351 w 473223"/>
                <a:gd name="connsiteY13" fmla="*/ 409773 h 532588"/>
                <a:gd name="connsiteX14" fmla="*/ 58565 w 473223"/>
                <a:gd name="connsiteY14" fmla="*/ 269925 h 532588"/>
                <a:gd name="connsiteX15" fmla="*/ 35848 w 473223"/>
                <a:gd name="connsiteY15" fmla="*/ 67700 h 532588"/>
                <a:gd name="connsiteX0" fmla="*/ 35848 w 473223"/>
                <a:gd name="connsiteY0" fmla="*/ 67700 h 532588"/>
                <a:gd name="connsiteX1" fmla="*/ 92145 w 473223"/>
                <a:gd name="connsiteY1" fmla="*/ 27067 h 532588"/>
                <a:gd name="connsiteX2" fmla="*/ 172006 w 473223"/>
                <a:gd name="connsiteY2" fmla="*/ 15745 h 532588"/>
                <a:gd name="connsiteX3" fmla="*/ 256673 w 473223"/>
                <a:gd name="connsiteY3" fmla="*/ 20021 h 532588"/>
                <a:gd name="connsiteX4" fmla="*/ 368230 w 473223"/>
                <a:gd name="connsiteY4" fmla="*/ 50537 h 532588"/>
                <a:gd name="connsiteX5" fmla="*/ 453913 w 473223"/>
                <a:gd name="connsiteY5" fmla="*/ 82543 h 532588"/>
                <a:gd name="connsiteX6" fmla="*/ 454170 w 473223"/>
                <a:gd name="connsiteY6" fmla="*/ 193526 h 532588"/>
                <a:gd name="connsiteX7" fmla="*/ 449179 w 473223"/>
                <a:gd name="connsiteY7" fmla="*/ 331659 h 532588"/>
                <a:gd name="connsiteX8" fmla="*/ 424134 w 473223"/>
                <a:gd name="connsiteY8" fmla="*/ 456877 h 532588"/>
                <a:gd name="connsiteX9" fmla="*/ 338045 w 473223"/>
                <a:gd name="connsiteY9" fmla="*/ 513376 h 532588"/>
                <a:gd name="connsiteX10" fmla="*/ 256673 w 473223"/>
                <a:gd name="connsiteY10" fmla="*/ 529557 h 532588"/>
                <a:gd name="connsiteX11" fmla="*/ 246910 w 473223"/>
                <a:gd name="connsiteY11" fmla="*/ 532588 h 532588"/>
                <a:gd name="connsiteX12" fmla="*/ 32351 w 473223"/>
                <a:gd name="connsiteY12" fmla="*/ 409773 h 532588"/>
                <a:gd name="connsiteX13" fmla="*/ 58565 w 473223"/>
                <a:gd name="connsiteY13" fmla="*/ 269925 h 532588"/>
                <a:gd name="connsiteX14" fmla="*/ 35848 w 473223"/>
                <a:gd name="connsiteY14" fmla="*/ 67700 h 532588"/>
                <a:gd name="connsiteX0" fmla="*/ 35848 w 473223"/>
                <a:gd name="connsiteY0" fmla="*/ 67700 h 529557"/>
                <a:gd name="connsiteX1" fmla="*/ 92145 w 473223"/>
                <a:gd name="connsiteY1" fmla="*/ 27067 h 529557"/>
                <a:gd name="connsiteX2" fmla="*/ 172006 w 473223"/>
                <a:gd name="connsiteY2" fmla="*/ 15745 h 529557"/>
                <a:gd name="connsiteX3" fmla="*/ 256673 w 473223"/>
                <a:gd name="connsiteY3" fmla="*/ 20021 h 529557"/>
                <a:gd name="connsiteX4" fmla="*/ 368230 w 473223"/>
                <a:gd name="connsiteY4" fmla="*/ 50537 h 529557"/>
                <a:gd name="connsiteX5" fmla="*/ 453913 w 473223"/>
                <a:gd name="connsiteY5" fmla="*/ 82543 h 529557"/>
                <a:gd name="connsiteX6" fmla="*/ 454170 w 473223"/>
                <a:gd name="connsiteY6" fmla="*/ 193526 h 529557"/>
                <a:gd name="connsiteX7" fmla="*/ 449179 w 473223"/>
                <a:gd name="connsiteY7" fmla="*/ 331659 h 529557"/>
                <a:gd name="connsiteX8" fmla="*/ 424134 w 473223"/>
                <a:gd name="connsiteY8" fmla="*/ 456877 h 529557"/>
                <a:gd name="connsiteX9" fmla="*/ 338045 w 473223"/>
                <a:gd name="connsiteY9" fmla="*/ 513376 h 529557"/>
                <a:gd name="connsiteX10" fmla="*/ 256673 w 473223"/>
                <a:gd name="connsiteY10" fmla="*/ 529557 h 529557"/>
                <a:gd name="connsiteX11" fmla="*/ 32351 w 473223"/>
                <a:gd name="connsiteY11" fmla="*/ 409773 h 529557"/>
                <a:gd name="connsiteX12" fmla="*/ 58565 w 473223"/>
                <a:gd name="connsiteY12" fmla="*/ 269925 h 529557"/>
                <a:gd name="connsiteX13" fmla="*/ 35848 w 473223"/>
                <a:gd name="connsiteY13" fmla="*/ 67700 h 529557"/>
                <a:gd name="connsiteX0" fmla="*/ 35848 w 473223"/>
                <a:gd name="connsiteY0" fmla="*/ 67700 h 529557"/>
                <a:gd name="connsiteX1" fmla="*/ 92145 w 473223"/>
                <a:gd name="connsiteY1" fmla="*/ 27067 h 529557"/>
                <a:gd name="connsiteX2" fmla="*/ 172006 w 473223"/>
                <a:gd name="connsiteY2" fmla="*/ 15745 h 529557"/>
                <a:gd name="connsiteX3" fmla="*/ 256673 w 473223"/>
                <a:gd name="connsiteY3" fmla="*/ 20021 h 529557"/>
                <a:gd name="connsiteX4" fmla="*/ 368230 w 473223"/>
                <a:gd name="connsiteY4" fmla="*/ 50537 h 529557"/>
                <a:gd name="connsiteX5" fmla="*/ 453913 w 473223"/>
                <a:gd name="connsiteY5" fmla="*/ 82543 h 529557"/>
                <a:gd name="connsiteX6" fmla="*/ 454170 w 473223"/>
                <a:gd name="connsiteY6" fmla="*/ 193526 h 529557"/>
                <a:gd name="connsiteX7" fmla="*/ 449179 w 473223"/>
                <a:gd name="connsiteY7" fmla="*/ 331659 h 529557"/>
                <a:gd name="connsiteX8" fmla="*/ 424134 w 473223"/>
                <a:gd name="connsiteY8" fmla="*/ 456877 h 529557"/>
                <a:gd name="connsiteX9" fmla="*/ 338045 w 473223"/>
                <a:gd name="connsiteY9" fmla="*/ 513376 h 529557"/>
                <a:gd name="connsiteX10" fmla="*/ 256673 w 473223"/>
                <a:gd name="connsiteY10" fmla="*/ 529557 h 529557"/>
                <a:gd name="connsiteX11" fmla="*/ 172944 w 473223"/>
                <a:gd name="connsiteY11" fmla="*/ 507676 h 529557"/>
                <a:gd name="connsiteX12" fmla="*/ 32351 w 473223"/>
                <a:gd name="connsiteY12" fmla="*/ 409773 h 529557"/>
                <a:gd name="connsiteX13" fmla="*/ 58565 w 473223"/>
                <a:gd name="connsiteY13" fmla="*/ 269925 h 529557"/>
                <a:gd name="connsiteX14" fmla="*/ 35848 w 473223"/>
                <a:gd name="connsiteY14" fmla="*/ 67700 h 529557"/>
                <a:gd name="connsiteX0" fmla="*/ 35848 w 473223"/>
                <a:gd name="connsiteY0" fmla="*/ 67700 h 543787"/>
                <a:gd name="connsiteX1" fmla="*/ 92145 w 473223"/>
                <a:gd name="connsiteY1" fmla="*/ 27067 h 543787"/>
                <a:gd name="connsiteX2" fmla="*/ 172006 w 473223"/>
                <a:gd name="connsiteY2" fmla="*/ 15745 h 543787"/>
                <a:gd name="connsiteX3" fmla="*/ 256673 w 473223"/>
                <a:gd name="connsiteY3" fmla="*/ 20021 h 543787"/>
                <a:gd name="connsiteX4" fmla="*/ 368230 w 473223"/>
                <a:gd name="connsiteY4" fmla="*/ 50537 h 543787"/>
                <a:gd name="connsiteX5" fmla="*/ 453913 w 473223"/>
                <a:gd name="connsiteY5" fmla="*/ 82543 h 543787"/>
                <a:gd name="connsiteX6" fmla="*/ 454170 w 473223"/>
                <a:gd name="connsiteY6" fmla="*/ 193526 h 543787"/>
                <a:gd name="connsiteX7" fmla="*/ 449179 w 473223"/>
                <a:gd name="connsiteY7" fmla="*/ 331659 h 543787"/>
                <a:gd name="connsiteX8" fmla="*/ 424134 w 473223"/>
                <a:gd name="connsiteY8" fmla="*/ 456877 h 543787"/>
                <a:gd name="connsiteX9" fmla="*/ 338045 w 473223"/>
                <a:gd name="connsiteY9" fmla="*/ 513376 h 543787"/>
                <a:gd name="connsiteX10" fmla="*/ 256673 w 473223"/>
                <a:gd name="connsiteY10" fmla="*/ 529557 h 543787"/>
                <a:gd name="connsiteX11" fmla="*/ 172944 w 473223"/>
                <a:gd name="connsiteY11" fmla="*/ 507676 h 543787"/>
                <a:gd name="connsiteX12" fmla="*/ 32351 w 473223"/>
                <a:gd name="connsiteY12" fmla="*/ 409773 h 543787"/>
                <a:gd name="connsiteX13" fmla="*/ 58565 w 473223"/>
                <a:gd name="connsiteY13" fmla="*/ 269925 h 543787"/>
                <a:gd name="connsiteX14" fmla="*/ 35848 w 473223"/>
                <a:gd name="connsiteY14" fmla="*/ 67700 h 543787"/>
                <a:gd name="connsiteX0" fmla="*/ 35848 w 473223"/>
                <a:gd name="connsiteY0" fmla="*/ 67700 h 545167"/>
                <a:gd name="connsiteX1" fmla="*/ 92145 w 473223"/>
                <a:gd name="connsiteY1" fmla="*/ 27067 h 545167"/>
                <a:gd name="connsiteX2" fmla="*/ 172006 w 473223"/>
                <a:gd name="connsiteY2" fmla="*/ 15745 h 545167"/>
                <a:gd name="connsiteX3" fmla="*/ 256673 w 473223"/>
                <a:gd name="connsiteY3" fmla="*/ 20021 h 545167"/>
                <a:gd name="connsiteX4" fmla="*/ 368230 w 473223"/>
                <a:gd name="connsiteY4" fmla="*/ 50537 h 545167"/>
                <a:gd name="connsiteX5" fmla="*/ 453913 w 473223"/>
                <a:gd name="connsiteY5" fmla="*/ 82543 h 545167"/>
                <a:gd name="connsiteX6" fmla="*/ 454170 w 473223"/>
                <a:gd name="connsiteY6" fmla="*/ 193526 h 545167"/>
                <a:gd name="connsiteX7" fmla="*/ 449179 w 473223"/>
                <a:gd name="connsiteY7" fmla="*/ 331659 h 545167"/>
                <a:gd name="connsiteX8" fmla="*/ 424134 w 473223"/>
                <a:gd name="connsiteY8" fmla="*/ 456877 h 545167"/>
                <a:gd name="connsiteX9" fmla="*/ 338045 w 473223"/>
                <a:gd name="connsiteY9" fmla="*/ 513376 h 545167"/>
                <a:gd name="connsiteX10" fmla="*/ 256673 w 473223"/>
                <a:gd name="connsiteY10" fmla="*/ 529557 h 545167"/>
                <a:gd name="connsiteX11" fmla="*/ 152798 w 473223"/>
                <a:gd name="connsiteY11" fmla="*/ 542759 h 545167"/>
                <a:gd name="connsiteX12" fmla="*/ 32351 w 473223"/>
                <a:gd name="connsiteY12" fmla="*/ 409773 h 545167"/>
                <a:gd name="connsiteX13" fmla="*/ 58565 w 473223"/>
                <a:gd name="connsiteY13" fmla="*/ 269925 h 545167"/>
                <a:gd name="connsiteX14" fmla="*/ 35848 w 473223"/>
                <a:gd name="connsiteY14" fmla="*/ 67700 h 545167"/>
                <a:gd name="connsiteX0" fmla="*/ 35848 w 473223"/>
                <a:gd name="connsiteY0" fmla="*/ 67700 h 554101"/>
                <a:gd name="connsiteX1" fmla="*/ 92145 w 473223"/>
                <a:gd name="connsiteY1" fmla="*/ 27067 h 554101"/>
                <a:gd name="connsiteX2" fmla="*/ 172006 w 473223"/>
                <a:gd name="connsiteY2" fmla="*/ 15745 h 554101"/>
                <a:gd name="connsiteX3" fmla="*/ 256673 w 473223"/>
                <a:gd name="connsiteY3" fmla="*/ 20021 h 554101"/>
                <a:gd name="connsiteX4" fmla="*/ 368230 w 473223"/>
                <a:gd name="connsiteY4" fmla="*/ 50537 h 554101"/>
                <a:gd name="connsiteX5" fmla="*/ 453913 w 473223"/>
                <a:gd name="connsiteY5" fmla="*/ 82543 h 554101"/>
                <a:gd name="connsiteX6" fmla="*/ 454170 w 473223"/>
                <a:gd name="connsiteY6" fmla="*/ 193526 h 554101"/>
                <a:gd name="connsiteX7" fmla="*/ 449179 w 473223"/>
                <a:gd name="connsiteY7" fmla="*/ 331659 h 554101"/>
                <a:gd name="connsiteX8" fmla="*/ 424134 w 473223"/>
                <a:gd name="connsiteY8" fmla="*/ 456877 h 554101"/>
                <a:gd name="connsiteX9" fmla="*/ 338045 w 473223"/>
                <a:gd name="connsiteY9" fmla="*/ 513376 h 554101"/>
                <a:gd name="connsiteX10" fmla="*/ 256673 w 473223"/>
                <a:gd name="connsiteY10" fmla="*/ 529557 h 554101"/>
                <a:gd name="connsiteX11" fmla="*/ 152798 w 473223"/>
                <a:gd name="connsiteY11" fmla="*/ 542759 h 554101"/>
                <a:gd name="connsiteX12" fmla="*/ 32351 w 473223"/>
                <a:gd name="connsiteY12" fmla="*/ 409773 h 554101"/>
                <a:gd name="connsiteX13" fmla="*/ 58565 w 473223"/>
                <a:gd name="connsiteY13" fmla="*/ 269925 h 554101"/>
                <a:gd name="connsiteX14" fmla="*/ 35848 w 473223"/>
                <a:gd name="connsiteY14" fmla="*/ 67700 h 554101"/>
                <a:gd name="connsiteX0" fmla="*/ 35848 w 473223"/>
                <a:gd name="connsiteY0" fmla="*/ 67700 h 561028"/>
                <a:gd name="connsiteX1" fmla="*/ 92145 w 473223"/>
                <a:gd name="connsiteY1" fmla="*/ 27067 h 561028"/>
                <a:gd name="connsiteX2" fmla="*/ 172006 w 473223"/>
                <a:gd name="connsiteY2" fmla="*/ 15745 h 561028"/>
                <a:gd name="connsiteX3" fmla="*/ 256673 w 473223"/>
                <a:gd name="connsiteY3" fmla="*/ 20021 h 561028"/>
                <a:gd name="connsiteX4" fmla="*/ 368230 w 473223"/>
                <a:gd name="connsiteY4" fmla="*/ 50537 h 561028"/>
                <a:gd name="connsiteX5" fmla="*/ 453913 w 473223"/>
                <a:gd name="connsiteY5" fmla="*/ 82543 h 561028"/>
                <a:gd name="connsiteX6" fmla="*/ 454170 w 473223"/>
                <a:gd name="connsiteY6" fmla="*/ 193526 h 561028"/>
                <a:gd name="connsiteX7" fmla="*/ 449179 w 473223"/>
                <a:gd name="connsiteY7" fmla="*/ 331659 h 561028"/>
                <a:gd name="connsiteX8" fmla="*/ 424134 w 473223"/>
                <a:gd name="connsiteY8" fmla="*/ 456877 h 561028"/>
                <a:gd name="connsiteX9" fmla="*/ 338045 w 473223"/>
                <a:gd name="connsiteY9" fmla="*/ 513376 h 561028"/>
                <a:gd name="connsiteX10" fmla="*/ 256673 w 473223"/>
                <a:gd name="connsiteY10" fmla="*/ 529557 h 561028"/>
                <a:gd name="connsiteX11" fmla="*/ 152798 w 473223"/>
                <a:gd name="connsiteY11" fmla="*/ 542759 h 561028"/>
                <a:gd name="connsiteX12" fmla="*/ 32351 w 473223"/>
                <a:gd name="connsiteY12" fmla="*/ 409773 h 561028"/>
                <a:gd name="connsiteX13" fmla="*/ 58565 w 473223"/>
                <a:gd name="connsiteY13" fmla="*/ 269925 h 561028"/>
                <a:gd name="connsiteX14" fmla="*/ 35848 w 473223"/>
                <a:gd name="connsiteY14" fmla="*/ 67700 h 561028"/>
                <a:gd name="connsiteX0" fmla="*/ 35848 w 473223"/>
                <a:gd name="connsiteY0" fmla="*/ 67700 h 561028"/>
                <a:gd name="connsiteX1" fmla="*/ 92145 w 473223"/>
                <a:gd name="connsiteY1" fmla="*/ 27067 h 561028"/>
                <a:gd name="connsiteX2" fmla="*/ 172006 w 473223"/>
                <a:gd name="connsiteY2" fmla="*/ 15745 h 561028"/>
                <a:gd name="connsiteX3" fmla="*/ 256673 w 473223"/>
                <a:gd name="connsiteY3" fmla="*/ 20021 h 561028"/>
                <a:gd name="connsiteX4" fmla="*/ 368230 w 473223"/>
                <a:gd name="connsiteY4" fmla="*/ 50537 h 561028"/>
                <a:gd name="connsiteX5" fmla="*/ 453913 w 473223"/>
                <a:gd name="connsiteY5" fmla="*/ 82543 h 561028"/>
                <a:gd name="connsiteX6" fmla="*/ 454170 w 473223"/>
                <a:gd name="connsiteY6" fmla="*/ 193526 h 561028"/>
                <a:gd name="connsiteX7" fmla="*/ 449179 w 473223"/>
                <a:gd name="connsiteY7" fmla="*/ 331659 h 561028"/>
                <a:gd name="connsiteX8" fmla="*/ 424134 w 473223"/>
                <a:gd name="connsiteY8" fmla="*/ 456877 h 561028"/>
                <a:gd name="connsiteX9" fmla="*/ 338045 w 473223"/>
                <a:gd name="connsiteY9" fmla="*/ 513376 h 561028"/>
                <a:gd name="connsiteX10" fmla="*/ 256673 w 473223"/>
                <a:gd name="connsiteY10" fmla="*/ 529557 h 561028"/>
                <a:gd name="connsiteX11" fmla="*/ 152798 w 473223"/>
                <a:gd name="connsiteY11" fmla="*/ 542759 h 561028"/>
                <a:gd name="connsiteX12" fmla="*/ 32351 w 473223"/>
                <a:gd name="connsiteY12" fmla="*/ 409773 h 561028"/>
                <a:gd name="connsiteX13" fmla="*/ 58565 w 473223"/>
                <a:gd name="connsiteY13" fmla="*/ 269925 h 561028"/>
                <a:gd name="connsiteX14" fmla="*/ 35848 w 473223"/>
                <a:gd name="connsiteY14" fmla="*/ 67700 h 561028"/>
                <a:gd name="connsiteX0" fmla="*/ 35848 w 473223"/>
                <a:gd name="connsiteY0" fmla="*/ 67700 h 561028"/>
                <a:gd name="connsiteX1" fmla="*/ 92145 w 473223"/>
                <a:gd name="connsiteY1" fmla="*/ 27067 h 561028"/>
                <a:gd name="connsiteX2" fmla="*/ 172006 w 473223"/>
                <a:gd name="connsiteY2" fmla="*/ 15745 h 561028"/>
                <a:gd name="connsiteX3" fmla="*/ 256673 w 473223"/>
                <a:gd name="connsiteY3" fmla="*/ 20021 h 561028"/>
                <a:gd name="connsiteX4" fmla="*/ 368230 w 473223"/>
                <a:gd name="connsiteY4" fmla="*/ 50537 h 561028"/>
                <a:gd name="connsiteX5" fmla="*/ 453913 w 473223"/>
                <a:gd name="connsiteY5" fmla="*/ 82543 h 561028"/>
                <a:gd name="connsiteX6" fmla="*/ 454170 w 473223"/>
                <a:gd name="connsiteY6" fmla="*/ 193526 h 561028"/>
                <a:gd name="connsiteX7" fmla="*/ 449179 w 473223"/>
                <a:gd name="connsiteY7" fmla="*/ 331659 h 561028"/>
                <a:gd name="connsiteX8" fmla="*/ 424134 w 473223"/>
                <a:gd name="connsiteY8" fmla="*/ 456877 h 561028"/>
                <a:gd name="connsiteX9" fmla="*/ 338045 w 473223"/>
                <a:gd name="connsiteY9" fmla="*/ 513376 h 561028"/>
                <a:gd name="connsiteX10" fmla="*/ 256673 w 473223"/>
                <a:gd name="connsiteY10" fmla="*/ 529557 h 561028"/>
                <a:gd name="connsiteX11" fmla="*/ 152798 w 473223"/>
                <a:gd name="connsiteY11" fmla="*/ 542759 h 561028"/>
                <a:gd name="connsiteX12" fmla="*/ 32351 w 473223"/>
                <a:gd name="connsiteY12" fmla="*/ 409773 h 561028"/>
                <a:gd name="connsiteX13" fmla="*/ 58565 w 473223"/>
                <a:gd name="connsiteY13" fmla="*/ 269925 h 561028"/>
                <a:gd name="connsiteX14" fmla="*/ 35848 w 473223"/>
                <a:gd name="connsiteY14" fmla="*/ 67700 h 561028"/>
                <a:gd name="connsiteX0" fmla="*/ 35848 w 473223"/>
                <a:gd name="connsiteY0" fmla="*/ 67700 h 595495"/>
                <a:gd name="connsiteX1" fmla="*/ 92145 w 473223"/>
                <a:gd name="connsiteY1" fmla="*/ 27067 h 595495"/>
                <a:gd name="connsiteX2" fmla="*/ 172006 w 473223"/>
                <a:gd name="connsiteY2" fmla="*/ 15745 h 595495"/>
                <a:gd name="connsiteX3" fmla="*/ 256673 w 473223"/>
                <a:gd name="connsiteY3" fmla="*/ 20021 h 595495"/>
                <a:gd name="connsiteX4" fmla="*/ 368230 w 473223"/>
                <a:gd name="connsiteY4" fmla="*/ 50537 h 595495"/>
                <a:gd name="connsiteX5" fmla="*/ 453913 w 473223"/>
                <a:gd name="connsiteY5" fmla="*/ 82543 h 595495"/>
                <a:gd name="connsiteX6" fmla="*/ 454170 w 473223"/>
                <a:gd name="connsiteY6" fmla="*/ 193526 h 595495"/>
                <a:gd name="connsiteX7" fmla="*/ 449179 w 473223"/>
                <a:gd name="connsiteY7" fmla="*/ 331659 h 595495"/>
                <a:gd name="connsiteX8" fmla="*/ 424134 w 473223"/>
                <a:gd name="connsiteY8" fmla="*/ 456877 h 595495"/>
                <a:gd name="connsiteX9" fmla="*/ 338045 w 473223"/>
                <a:gd name="connsiteY9" fmla="*/ 513376 h 595495"/>
                <a:gd name="connsiteX10" fmla="*/ 259869 w 473223"/>
                <a:gd name="connsiteY10" fmla="*/ 586459 h 595495"/>
                <a:gd name="connsiteX11" fmla="*/ 152798 w 473223"/>
                <a:gd name="connsiteY11" fmla="*/ 542759 h 595495"/>
                <a:gd name="connsiteX12" fmla="*/ 32351 w 473223"/>
                <a:gd name="connsiteY12" fmla="*/ 409773 h 595495"/>
                <a:gd name="connsiteX13" fmla="*/ 58565 w 473223"/>
                <a:gd name="connsiteY13" fmla="*/ 269925 h 595495"/>
                <a:gd name="connsiteX14" fmla="*/ 35848 w 473223"/>
                <a:gd name="connsiteY14" fmla="*/ 67700 h 595495"/>
                <a:gd name="connsiteX0" fmla="*/ 35848 w 473223"/>
                <a:gd name="connsiteY0" fmla="*/ 67700 h 597017"/>
                <a:gd name="connsiteX1" fmla="*/ 92145 w 473223"/>
                <a:gd name="connsiteY1" fmla="*/ 27067 h 597017"/>
                <a:gd name="connsiteX2" fmla="*/ 172006 w 473223"/>
                <a:gd name="connsiteY2" fmla="*/ 15745 h 597017"/>
                <a:gd name="connsiteX3" fmla="*/ 256673 w 473223"/>
                <a:gd name="connsiteY3" fmla="*/ 20021 h 597017"/>
                <a:gd name="connsiteX4" fmla="*/ 368230 w 473223"/>
                <a:gd name="connsiteY4" fmla="*/ 50537 h 597017"/>
                <a:gd name="connsiteX5" fmla="*/ 453913 w 473223"/>
                <a:gd name="connsiteY5" fmla="*/ 82543 h 597017"/>
                <a:gd name="connsiteX6" fmla="*/ 454170 w 473223"/>
                <a:gd name="connsiteY6" fmla="*/ 193526 h 597017"/>
                <a:gd name="connsiteX7" fmla="*/ 449179 w 473223"/>
                <a:gd name="connsiteY7" fmla="*/ 331659 h 597017"/>
                <a:gd name="connsiteX8" fmla="*/ 424134 w 473223"/>
                <a:gd name="connsiteY8" fmla="*/ 456877 h 597017"/>
                <a:gd name="connsiteX9" fmla="*/ 363255 w 473223"/>
                <a:gd name="connsiteY9" fmla="*/ 547140 h 597017"/>
                <a:gd name="connsiteX10" fmla="*/ 259869 w 473223"/>
                <a:gd name="connsiteY10" fmla="*/ 586459 h 597017"/>
                <a:gd name="connsiteX11" fmla="*/ 152798 w 473223"/>
                <a:gd name="connsiteY11" fmla="*/ 542759 h 597017"/>
                <a:gd name="connsiteX12" fmla="*/ 32351 w 473223"/>
                <a:gd name="connsiteY12" fmla="*/ 409773 h 597017"/>
                <a:gd name="connsiteX13" fmla="*/ 58565 w 473223"/>
                <a:gd name="connsiteY13" fmla="*/ 269925 h 597017"/>
                <a:gd name="connsiteX14" fmla="*/ 35848 w 473223"/>
                <a:gd name="connsiteY14" fmla="*/ 67700 h 597017"/>
                <a:gd name="connsiteX0" fmla="*/ 35848 w 473223"/>
                <a:gd name="connsiteY0" fmla="*/ 67700 h 597017"/>
                <a:gd name="connsiteX1" fmla="*/ 92145 w 473223"/>
                <a:gd name="connsiteY1" fmla="*/ 27067 h 597017"/>
                <a:gd name="connsiteX2" fmla="*/ 172006 w 473223"/>
                <a:gd name="connsiteY2" fmla="*/ 15745 h 597017"/>
                <a:gd name="connsiteX3" fmla="*/ 256673 w 473223"/>
                <a:gd name="connsiteY3" fmla="*/ 20021 h 597017"/>
                <a:gd name="connsiteX4" fmla="*/ 368230 w 473223"/>
                <a:gd name="connsiteY4" fmla="*/ 50537 h 597017"/>
                <a:gd name="connsiteX5" fmla="*/ 453913 w 473223"/>
                <a:gd name="connsiteY5" fmla="*/ 82543 h 597017"/>
                <a:gd name="connsiteX6" fmla="*/ 454170 w 473223"/>
                <a:gd name="connsiteY6" fmla="*/ 193526 h 597017"/>
                <a:gd name="connsiteX7" fmla="*/ 449179 w 473223"/>
                <a:gd name="connsiteY7" fmla="*/ 331659 h 597017"/>
                <a:gd name="connsiteX8" fmla="*/ 436406 w 473223"/>
                <a:gd name="connsiteY8" fmla="*/ 462520 h 597017"/>
                <a:gd name="connsiteX9" fmla="*/ 363255 w 473223"/>
                <a:gd name="connsiteY9" fmla="*/ 547140 h 597017"/>
                <a:gd name="connsiteX10" fmla="*/ 259869 w 473223"/>
                <a:gd name="connsiteY10" fmla="*/ 586459 h 597017"/>
                <a:gd name="connsiteX11" fmla="*/ 152798 w 473223"/>
                <a:gd name="connsiteY11" fmla="*/ 542759 h 597017"/>
                <a:gd name="connsiteX12" fmla="*/ 32351 w 473223"/>
                <a:gd name="connsiteY12" fmla="*/ 409773 h 597017"/>
                <a:gd name="connsiteX13" fmla="*/ 58565 w 473223"/>
                <a:gd name="connsiteY13" fmla="*/ 269925 h 597017"/>
                <a:gd name="connsiteX14" fmla="*/ 35848 w 473223"/>
                <a:gd name="connsiteY14" fmla="*/ 67700 h 597017"/>
                <a:gd name="connsiteX0" fmla="*/ 35848 w 473223"/>
                <a:gd name="connsiteY0" fmla="*/ 67700 h 601209"/>
                <a:gd name="connsiteX1" fmla="*/ 92145 w 473223"/>
                <a:gd name="connsiteY1" fmla="*/ 27067 h 601209"/>
                <a:gd name="connsiteX2" fmla="*/ 172006 w 473223"/>
                <a:gd name="connsiteY2" fmla="*/ 15745 h 601209"/>
                <a:gd name="connsiteX3" fmla="*/ 256673 w 473223"/>
                <a:gd name="connsiteY3" fmla="*/ 20021 h 601209"/>
                <a:gd name="connsiteX4" fmla="*/ 368230 w 473223"/>
                <a:gd name="connsiteY4" fmla="*/ 50537 h 601209"/>
                <a:gd name="connsiteX5" fmla="*/ 453913 w 473223"/>
                <a:gd name="connsiteY5" fmla="*/ 82543 h 601209"/>
                <a:gd name="connsiteX6" fmla="*/ 454170 w 473223"/>
                <a:gd name="connsiteY6" fmla="*/ 193526 h 601209"/>
                <a:gd name="connsiteX7" fmla="*/ 449179 w 473223"/>
                <a:gd name="connsiteY7" fmla="*/ 331659 h 601209"/>
                <a:gd name="connsiteX8" fmla="*/ 436406 w 473223"/>
                <a:gd name="connsiteY8" fmla="*/ 462520 h 601209"/>
                <a:gd name="connsiteX9" fmla="*/ 362497 w 473223"/>
                <a:gd name="connsiteY9" fmla="*/ 572660 h 601209"/>
                <a:gd name="connsiteX10" fmla="*/ 259869 w 473223"/>
                <a:gd name="connsiteY10" fmla="*/ 586459 h 601209"/>
                <a:gd name="connsiteX11" fmla="*/ 152798 w 473223"/>
                <a:gd name="connsiteY11" fmla="*/ 542759 h 601209"/>
                <a:gd name="connsiteX12" fmla="*/ 32351 w 473223"/>
                <a:gd name="connsiteY12" fmla="*/ 409773 h 601209"/>
                <a:gd name="connsiteX13" fmla="*/ 58565 w 473223"/>
                <a:gd name="connsiteY13" fmla="*/ 269925 h 601209"/>
                <a:gd name="connsiteX14" fmla="*/ 35848 w 473223"/>
                <a:gd name="connsiteY14" fmla="*/ 67700 h 601209"/>
                <a:gd name="connsiteX0" fmla="*/ 35848 w 473223"/>
                <a:gd name="connsiteY0" fmla="*/ 67700 h 617419"/>
                <a:gd name="connsiteX1" fmla="*/ 92145 w 473223"/>
                <a:gd name="connsiteY1" fmla="*/ 27067 h 617419"/>
                <a:gd name="connsiteX2" fmla="*/ 172006 w 473223"/>
                <a:gd name="connsiteY2" fmla="*/ 15745 h 617419"/>
                <a:gd name="connsiteX3" fmla="*/ 256673 w 473223"/>
                <a:gd name="connsiteY3" fmla="*/ 20021 h 617419"/>
                <a:gd name="connsiteX4" fmla="*/ 368230 w 473223"/>
                <a:gd name="connsiteY4" fmla="*/ 50537 h 617419"/>
                <a:gd name="connsiteX5" fmla="*/ 453913 w 473223"/>
                <a:gd name="connsiteY5" fmla="*/ 82543 h 617419"/>
                <a:gd name="connsiteX6" fmla="*/ 454170 w 473223"/>
                <a:gd name="connsiteY6" fmla="*/ 193526 h 617419"/>
                <a:gd name="connsiteX7" fmla="*/ 449179 w 473223"/>
                <a:gd name="connsiteY7" fmla="*/ 331659 h 617419"/>
                <a:gd name="connsiteX8" fmla="*/ 436406 w 473223"/>
                <a:gd name="connsiteY8" fmla="*/ 462520 h 617419"/>
                <a:gd name="connsiteX9" fmla="*/ 362497 w 473223"/>
                <a:gd name="connsiteY9" fmla="*/ 572660 h 617419"/>
                <a:gd name="connsiteX10" fmla="*/ 254398 w 473223"/>
                <a:gd name="connsiteY10" fmla="*/ 606116 h 617419"/>
                <a:gd name="connsiteX11" fmla="*/ 152798 w 473223"/>
                <a:gd name="connsiteY11" fmla="*/ 542759 h 617419"/>
                <a:gd name="connsiteX12" fmla="*/ 32351 w 473223"/>
                <a:gd name="connsiteY12" fmla="*/ 409773 h 617419"/>
                <a:gd name="connsiteX13" fmla="*/ 58565 w 473223"/>
                <a:gd name="connsiteY13" fmla="*/ 269925 h 617419"/>
                <a:gd name="connsiteX14" fmla="*/ 35848 w 473223"/>
                <a:gd name="connsiteY14" fmla="*/ 67700 h 617419"/>
                <a:gd name="connsiteX0" fmla="*/ 35848 w 473223"/>
                <a:gd name="connsiteY0" fmla="*/ 67700 h 618804"/>
                <a:gd name="connsiteX1" fmla="*/ 92145 w 473223"/>
                <a:gd name="connsiteY1" fmla="*/ 27067 h 618804"/>
                <a:gd name="connsiteX2" fmla="*/ 172006 w 473223"/>
                <a:gd name="connsiteY2" fmla="*/ 15745 h 618804"/>
                <a:gd name="connsiteX3" fmla="*/ 256673 w 473223"/>
                <a:gd name="connsiteY3" fmla="*/ 20021 h 618804"/>
                <a:gd name="connsiteX4" fmla="*/ 368230 w 473223"/>
                <a:gd name="connsiteY4" fmla="*/ 50537 h 618804"/>
                <a:gd name="connsiteX5" fmla="*/ 453913 w 473223"/>
                <a:gd name="connsiteY5" fmla="*/ 82543 h 618804"/>
                <a:gd name="connsiteX6" fmla="*/ 454170 w 473223"/>
                <a:gd name="connsiteY6" fmla="*/ 193526 h 618804"/>
                <a:gd name="connsiteX7" fmla="*/ 449179 w 473223"/>
                <a:gd name="connsiteY7" fmla="*/ 331659 h 618804"/>
                <a:gd name="connsiteX8" fmla="*/ 436406 w 473223"/>
                <a:gd name="connsiteY8" fmla="*/ 462520 h 618804"/>
                <a:gd name="connsiteX9" fmla="*/ 358226 w 473223"/>
                <a:gd name="connsiteY9" fmla="*/ 581784 h 618804"/>
                <a:gd name="connsiteX10" fmla="*/ 254398 w 473223"/>
                <a:gd name="connsiteY10" fmla="*/ 606116 h 618804"/>
                <a:gd name="connsiteX11" fmla="*/ 152798 w 473223"/>
                <a:gd name="connsiteY11" fmla="*/ 542759 h 618804"/>
                <a:gd name="connsiteX12" fmla="*/ 32351 w 473223"/>
                <a:gd name="connsiteY12" fmla="*/ 409773 h 618804"/>
                <a:gd name="connsiteX13" fmla="*/ 58565 w 473223"/>
                <a:gd name="connsiteY13" fmla="*/ 269925 h 618804"/>
                <a:gd name="connsiteX14" fmla="*/ 35848 w 473223"/>
                <a:gd name="connsiteY14" fmla="*/ 67700 h 618804"/>
                <a:gd name="connsiteX0" fmla="*/ 35848 w 483536"/>
                <a:gd name="connsiteY0" fmla="*/ 67700 h 618804"/>
                <a:gd name="connsiteX1" fmla="*/ 92145 w 483536"/>
                <a:gd name="connsiteY1" fmla="*/ 27067 h 618804"/>
                <a:gd name="connsiteX2" fmla="*/ 172006 w 483536"/>
                <a:gd name="connsiteY2" fmla="*/ 15745 h 618804"/>
                <a:gd name="connsiteX3" fmla="*/ 256673 w 483536"/>
                <a:gd name="connsiteY3" fmla="*/ 20021 h 618804"/>
                <a:gd name="connsiteX4" fmla="*/ 368230 w 483536"/>
                <a:gd name="connsiteY4" fmla="*/ 50537 h 618804"/>
                <a:gd name="connsiteX5" fmla="*/ 453913 w 483536"/>
                <a:gd name="connsiteY5" fmla="*/ 82543 h 618804"/>
                <a:gd name="connsiteX6" fmla="*/ 454170 w 483536"/>
                <a:gd name="connsiteY6" fmla="*/ 193526 h 618804"/>
                <a:gd name="connsiteX7" fmla="*/ 462875 w 483536"/>
                <a:gd name="connsiteY7" fmla="*/ 334261 h 618804"/>
                <a:gd name="connsiteX8" fmla="*/ 436406 w 483536"/>
                <a:gd name="connsiteY8" fmla="*/ 462520 h 618804"/>
                <a:gd name="connsiteX9" fmla="*/ 358226 w 483536"/>
                <a:gd name="connsiteY9" fmla="*/ 581784 h 618804"/>
                <a:gd name="connsiteX10" fmla="*/ 254398 w 483536"/>
                <a:gd name="connsiteY10" fmla="*/ 606116 h 618804"/>
                <a:gd name="connsiteX11" fmla="*/ 152798 w 483536"/>
                <a:gd name="connsiteY11" fmla="*/ 542759 h 618804"/>
                <a:gd name="connsiteX12" fmla="*/ 32351 w 483536"/>
                <a:gd name="connsiteY12" fmla="*/ 409773 h 618804"/>
                <a:gd name="connsiteX13" fmla="*/ 58565 w 483536"/>
                <a:gd name="connsiteY13" fmla="*/ 269925 h 618804"/>
                <a:gd name="connsiteX14" fmla="*/ 35848 w 483536"/>
                <a:gd name="connsiteY14" fmla="*/ 67700 h 618804"/>
                <a:gd name="connsiteX0" fmla="*/ 35848 w 483536"/>
                <a:gd name="connsiteY0" fmla="*/ 76687 h 627791"/>
                <a:gd name="connsiteX1" fmla="*/ 92145 w 483536"/>
                <a:gd name="connsiteY1" fmla="*/ 36054 h 627791"/>
                <a:gd name="connsiteX2" fmla="*/ 172006 w 483536"/>
                <a:gd name="connsiteY2" fmla="*/ 24732 h 627791"/>
                <a:gd name="connsiteX3" fmla="*/ 256673 w 483536"/>
                <a:gd name="connsiteY3" fmla="*/ 29008 h 627791"/>
                <a:gd name="connsiteX4" fmla="*/ 367121 w 483536"/>
                <a:gd name="connsiteY4" fmla="*/ 22059 h 627791"/>
                <a:gd name="connsiteX5" fmla="*/ 453913 w 483536"/>
                <a:gd name="connsiteY5" fmla="*/ 91530 h 627791"/>
                <a:gd name="connsiteX6" fmla="*/ 454170 w 483536"/>
                <a:gd name="connsiteY6" fmla="*/ 202513 h 627791"/>
                <a:gd name="connsiteX7" fmla="*/ 462875 w 483536"/>
                <a:gd name="connsiteY7" fmla="*/ 343248 h 627791"/>
                <a:gd name="connsiteX8" fmla="*/ 436406 w 483536"/>
                <a:gd name="connsiteY8" fmla="*/ 471507 h 627791"/>
                <a:gd name="connsiteX9" fmla="*/ 358226 w 483536"/>
                <a:gd name="connsiteY9" fmla="*/ 590771 h 627791"/>
                <a:gd name="connsiteX10" fmla="*/ 254398 w 483536"/>
                <a:gd name="connsiteY10" fmla="*/ 615103 h 627791"/>
                <a:gd name="connsiteX11" fmla="*/ 152798 w 483536"/>
                <a:gd name="connsiteY11" fmla="*/ 551746 h 627791"/>
                <a:gd name="connsiteX12" fmla="*/ 32351 w 483536"/>
                <a:gd name="connsiteY12" fmla="*/ 418760 h 627791"/>
                <a:gd name="connsiteX13" fmla="*/ 58565 w 483536"/>
                <a:gd name="connsiteY13" fmla="*/ 278912 h 627791"/>
                <a:gd name="connsiteX14" fmla="*/ 35848 w 483536"/>
                <a:gd name="connsiteY14" fmla="*/ 76687 h 627791"/>
                <a:gd name="connsiteX0" fmla="*/ 35848 w 483536"/>
                <a:gd name="connsiteY0" fmla="*/ 89912 h 641016"/>
                <a:gd name="connsiteX1" fmla="*/ 92145 w 483536"/>
                <a:gd name="connsiteY1" fmla="*/ 49279 h 641016"/>
                <a:gd name="connsiteX2" fmla="*/ 172006 w 483536"/>
                <a:gd name="connsiteY2" fmla="*/ 37957 h 641016"/>
                <a:gd name="connsiteX3" fmla="*/ 251295 w 483536"/>
                <a:gd name="connsiteY3" fmla="*/ 13892 h 641016"/>
                <a:gd name="connsiteX4" fmla="*/ 367121 w 483536"/>
                <a:gd name="connsiteY4" fmla="*/ 35284 h 641016"/>
                <a:gd name="connsiteX5" fmla="*/ 453913 w 483536"/>
                <a:gd name="connsiteY5" fmla="*/ 104755 h 641016"/>
                <a:gd name="connsiteX6" fmla="*/ 454170 w 483536"/>
                <a:gd name="connsiteY6" fmla="*/ 215738 h 641016"/>
                <a:gd name="connsiteX7" fmla="*/ 462875 w 483536"/>
                <a:gd name="connsiteY7" fmla="*/ 356473 h 641016"/>
                <a:gd name="connsiteX8" fmla="*/ 436406 w 483536"/>
                <a:gd name="connsiteY8" fmla="*/ 484732 h 641016"/>
                <a:gd name="connsiteX9" fmla="*/ 358226 w 483536"/>
                <a:gd name="connsiteY9" fmla="*/ 603996 h 641016"/>
                <a:gd name="connsiteX10" fmla="*/ 254398 w 483536"/>
                <a:gd name="connsiteY10" fmla="*/ 628328 h 641016"/>
                <a:gd name="connsiteX11" fmla="*/ 152798 w 483536"/>
                <a:gd name="connsiteY11" fmla="*/ 564971 h 641016"/>
                <a:gd name="connsiteX12" fmla="*/ 32351 w 483536"/>
                <a:gd name="connsiteY12" fmla="*/ 431985 h 641016"/>
                <a:gd name="connsiteX13" fmla="*/ 58565 w 483536"/>
                <a:gd name="connsiteY13" fmla="*/ 292137 h 641016"/>
                <a:gd name="connsiteX14" fmla="*/ 35848 w 483536"/>
                <a:gd name="connsiteY14" fmla="*/ 89912 h 641016"/>
                <a:gd name="connsiteX0" fmla="*/ 35848 w 483536"/>
                <a:gd name="connsiteY0" fmla="*/ 95614 h 646718"/>
                <a:gd name="connsiteX1" fmla="*/ 92145 w 483536"/>
                <a:gd name="connsiteY1" fmla="*/ 54981 h 646718"/>
                <a:gd name="connsiteX2" fmla="*/ 169695 w 483536"/>
                <a:gd name="connsiteY2" fmla="*/ 16729 h 646718"/>
                <a:gd name="connsiteX3" fmla="*/ 251295 w 483536"/>
                <a:gd name="connsiteY3" fmla="*/ 19594 h 646718"/>
                <a:gd name="connsiteX4" fmla="*/ 367121 w 483536"/>
                <a:gd name="connsiteY4" fmla="*/ 40986 h 646718"/>
                <a:gd name="connsiteX5" fmla="*/ 453913 w 483536"/>
                <a:gd name="connsiteY5" fmla="*/ 110457 h 646718"/>
                <a:gd name="connsiteX6" fmla="*/ 454170 w 483536"/>
                <a:gd name="connsiteY6" fmla="*/ 221440 h 646718"/>
                <a:gd name="connsiteX7" fmla="*/ 462875 w 483536"/>
                <a:gd name="connsiteY7" fmla="*/ 362175 h 646718"/>
                <a:gd name="connsiteX8" fmla="*/ 436406 w 483536"/>
                <a:gd name="connsiteY8" fmla="*/ 490434 h 646718"/>
                <a:gd name="connsiteX9" fmla="*/ 358226 w 483536"/>
                <a:gd name="connsiteY9" fmla="*/ 609698 h 646718"/>
                <a:gd name="connsiteX10" fmla="*/ 254398 w 483536"/>
                <a:gd name="connsiteY10" fmla="*/ 634030 h 646718"/>
                <a:gd name="connsiteX11" fmla="*/ 152798 w 483536"/>
                <a:gd name="connsiteY11" fmla="*/ 570673 h 646718"/>
                <a:gd name="connsiteX12" fmla="*/ 32351 w 483536"/>
                <a:gd name="connsiteY12" fmla="*/ 437687 h 646718"/>
                <a:gd name="connsiteX13" fmla="*/ 58565 w 483536"/>
                <a:gd name="connsiteY13" fmla="*/ 297839 h 646718"/>
                <a:gd name="connsiteX14" fmla="*/ 35848 w 483536"/>
                <a:gd name="connsiteY14" fmla="*/ 95614 h 646718"/>
                <a:gd name="connsiteX0" fmla="*/ 35848 w 483536"/>
                <a:gd name="connsiteY0" fmla="*/ 95614 h 646718"/>
                <a:gd name="connsiteX1" fmla="*/ 84364 w 483536"/>
                <a:gd name="connsiteY1" fmla="*/ 47709 h 646718"/>
                <a:gd name="connsiteX2" fmla="*/ 169695 w 483536"/>
                <a:gd name="connsiteY2" fmla="*/ 16729 h 646718"/>
                <a:gd name="connsiteX3" fmla="*/ 251295 w 483536"/>
                <a:gd name="connsiteY3" fmla="*/ 19594 h 646718"/>
                <a:gd name="connsiteX4" fmla="*/ 367121 w 483536"/>
                <a:gd name="connsiteY4" fmla="*/ 40986 h 646718"/>
                <a:gd name="connsiteX5" fmla="*/ 453913 w 483536"/>
                <a:gd name="connsiteY5" fmla="*/ 110457 h 646718"/>
                <a:gd name="connsiteX6" fmla="*/ 454170 w 483536"/>
                <a:gd name="connsiteY6" fmla="*/ 221440 h 646718"/>
                <a:gd name="connsiteX7" fmla="*/ 462875 w 483536"/>
                <a:gd name="connsiteY7" fmla="*/ 362175 h 646718"/>
                <a:gd name="connsiteX8" fmla="*/ 436406 w 483536"/>
                <a:gd name="connsiteY8" fmla="*/ 490434 h 646718"/>
                <a:gd name="connsiteX9" fmla="*/ 358226 w 483536"/>
                <a:gd name="connsiteY9" fmla="*/ 609698 h 646718"/>
                <a:gd name="connsiteX10" fmla="*/ 254398 w 483536"/>
                <a:gd name="connsiteY10" fmla="*/ 634030 h 646718"/>
                <a:gd name="connsiteX11" fmla="*/ 152798 w 483536"/>
                <a:gd name="connsiteY11" fmla="*/ 570673 h 646718"/>
                <a:gd name="connsiteX12" fmla="*/ 32351 w 483536"/>
                <a:gd name="connsiteY12" fmla="*/ 437687 h 646718"/>
                <a:gd name="connsiteX13" fmla="*/ 58565 w 483536"/>
                <a:gd name="connsiteY13" fmla="*/ 297839 h 646718"/>
                <a:gd name="connsiteX14" fmla="*/ 35848 w 483536"/>
                <a:gd name="connsiteY14" fmla="*/ 95614 h 646718"/>
                <a:gd name="connsiteX0" fmla="*/ 29094 w 490255"/>
                <a:gd name="connsiteY0" fmla="*/ 100505 h 646718"/>
                <a:gd name="connsiteX1" fmla="*/ 91083 w 490255"/>
                <a:gd name="connsiteY1" fmla="*/ 47709 h 646718"/>
                <a:gd name="connsiteX2" fmla="*/ 176414 w 490255"/>
                <a:gd name="connsiteY2" fmla="*/ 16729 h 646718"/>
                <a:gd name="connsiteX3" fmla="*/ 258014 w 490255"/>
                <a:gd name="connsiteY3" fmla="*/ 19594 h 646718"/>
                <a:gd name="connsiteX4" fmla="*/ 373840 w 490255"/>
                <a:gd name="connsiteY4" fmla="*/ 40986 h 646718"/>
                <a:gd name="connsiteX5" fmla="*/ 460632 w 490255"/>
                <a:gd name="connsiteY5" fmla="*/ 110457 h 646718"/>
                <a:gd name="connsiteX6" fmla="*/ 460889 w 490255"/>
                <a:gd name="connsiteY6" fmla="*/ 221440 h 646718"/>
                <a:gd name="connsiteX7" fmla="*/ 469594 w 490255"/>
                <a:gd name="connsiteY7" fmla="*/ 362175 h 646718"/>
                <a:gd name="connsiteX8" fmla="*/ 443125 w 490255"/>
                <a:gd name="connsiteY8" fmla="*/ 490434 h 646718"/>
                <a:gd name="connsiteX9" fmla="*/ 364945 w 490255"/>
                <a:gd name="connsiteY9" fmla="*/ 609698 h 646718"/>
                <a:gd name="connsiteX10" fmla="*/ 261117 w 490255"/>
                <a:gd name="connsiteY10" fmla="*/ 634030 h 646718"/>
                <a:gd name="connsiteX11" fmla="*/ 159517 w 490255"/>
                <a:gd name="connsiteY11" fmla="*/ 570673 h 646718"/>
                <a:gd name="connsiteX12" fmla="*/ 39070 w 490255"/>
                <a:gd name="connsiteY12" fmla="*/ 437687 h 646718"/>
                <a:gd name="connsiteX13" fmla="*/ 65284 w 490255"/>
                <a:gd name="connsiteY13" fmla="*/ 297839 h 646718"/>
                <a:gd name="connsiteX14" fmla="*/ 29094 w 490255"/>
                <a:gd name="connsiteY14" fmla="*/ 100505 h 646718"/>
                <a:gd name="connsiteX0" fmla="*/ 29094 w 490255"/>
                <a:gd name="connsiteY0" fmla="*/ 100505 h 661014"/>
                <a:gd name="connsiteX1" fmla="*/ 91083 w 490255"/>
                <a:gd name="connsiteY1" fmla="*/ 47709 h 661014"/>
                <a:gd name="connsiteX2" fmla="*/ 176414 w 490255"/>
                <a:gd name="connsiteY2" fmla="*/ 16729 h 661014"/>
                <a:gd name="connsiteX3" fmla="*/ 258014 w 490255"/>
                <a:gd name="connsiteY3" fmla="*/ 19594 h 661014"/>
                <a:gd name="connsiteX4" fmla="*/ 373840 w 490255"/>
                <a:gd name="connsiteY4" fmla="*/ 40986 h 661014"/>
                <a:gd name="connsiteX5" fmla="*/ 460632 w 490255"/>
                <a:gd name="connsiteY5" fmla="*/ 110457 h 661014"/>
                <a:gd name="connsiteX6" fmla="*/ 460889 w 490255"/>
                <a:gd name="connsiteY6" fmla="*/ 221440 h 661014"/>
                <a:gd name="connsiteX7" fmla="*/ 469594 w 490255"/>
                <a:gd name="connsiteY7" fmla="*/ 362175 h 661014"/>
                <a:gd name="connsiteX8" fmla="*/ 443125 w 490255"/>
                <a:gd name="connsiteY8" fmla="*/ 490434 h 661014"/>
                <a:gd name="connsiteX9" fmla="*/ 364945 w 490255"/>
                <a:gd name="connsiteY9" fmla="*/ 609698 h 661014"/>
                <a:gd name="connsiteX10" fmla="*/ 257069 w 490255"/>
                <a:gd name="connsiteY10" fmla="*/ 650646 h 661014"/>
                <a:gd name="connsiteX11" fmla="*/ 159517 w 490255"/>
                <a:gd name="connsiteY11" fmla="*/ 570673 h 661014"/>
                <a:gd name="connsiteX12" fmla="*/ 39070 w 490255"/>
                <a:gd name="connsiteY12" fmla="*/ 437687 h 661014"/>
                <a:gd name="connsiteX13" fmla="*/ 65284 w 490255"/>
                <a:gd name="connsiteY13" fmla="*/ 297839 h 661014"/>
                <a:gd name="connsiteX14" fmla="*/ 29094 w 490255"/>
                <a:gd name="connsiteY14" fmla="*/ 100505 h 661014"/>
                <a:gd name="connsiteX0" fmla="*/ 29094 w 490255"/>
                <a:gd name="connsiteY0" fmla="*/ 100505 h 661014"/>
                <a:gd name="connsiteX1" fmla="*/ 91083 w 490255"/>
                <a:gd name="connsiteY1" fmla="*/ 47709 h 661014"/>
                <a:gd name="connsiteX2" fmla="*/ 176414 w 490255"/>
                <a:gd name="connsiteY2" fmla="*/ 16729 h 661014"/>
                <a:gd name="connsiteX3" fmla="*/ 258014 w 490255"/>
                <a:gd name="connsiteY3" fmla="*/ 19594 h 661014"/>
                <a:gd name="connsiteX4" fmla="*/ 373840 w 490255"/>
                <a:gd name="connsiteY4" fmla="*/ 40986 h 661014"/>
                <a:gd name="connsiteX5" fmla="*/ 460632 w 490255"/>
                <a:gd name="connsiteY5" fmla="*/ 110457 h 661014"/>
                <a:gd name="connsiteX6" fmla="*/ 460889 w 490255"/>
                <a:gd name="connsiteY6" fmla="*/ 221440 h 661014"/>
                <a:gd name="connsiteX7" fmla="*/ 469594 w 490255"/>
                <a:gd name="connsiteY7" fmla="*/ 362175 h 661014"/>
                <a:gd name="connsiteX8" fmla="*/ 443125 w 490255"/>
                <a:gd name="connsiteY8" fmla="*/ 490434 h 661014"/>
                <a:gd name="connsiteX9" fmla="*/ 364945 w 490255"/>
                <a:gd name="connsiteY9" fmla="*/ 609698 h 661014"/>
                <a:gd name="connsiteX10" fmla="*/ 257069 w 490255"/>
                <a:gd name="connsiteY10" fmla="*/ 650646 h 661014"/>
                <a:gd name="connsiteX11" fmla="*/ 155248 w 490255"/>
                <a:gd name="connsiteY11" fmla="*/ 579797 h 661014"/>
                <a:gd name="connsiteX12" fmla="*/ 39070 w 490255"/>
                <a:gd name="connsiteY12" fmla="*/ 437687 h 661014"/>
                <a:gd name="connsiteX13" fmla="*/ 65284 w 490255"/>
                <a:gd name="connsiteY13" fmla="*/ 297839 h 661014"/>
                <a:gd name="connsiteX14" fmla="*/ 29094 w 490255"/>
                <a:gd name="connsiteY14" fmla="*/ 100505 h 661014"/>
                <a:gd name="connsiteX0" fmla="*/ 29094 w 490255"/>
                <a:gd name="connsiteY0" fmla="*/ 100505 h 661014"/>
                <a:gd name="connsiteX1" fmla="*/ 91083 w 490255"/>
                <a:gd name="connsiteY1" fmla="*/ 47709 h 661014"/>
                <a:gd name="connsiteX2" fmla="*/ 176414 w 490255"/>
                <a:gd name="connsiteY2" fmla="*/ 16729 h 661014"/>
                <a:gd name="connsiteX3" fmla="*/ 258014 w 490255"/>
                <a:gd name="connsiteY3" fmla="*/ 19594 h 661014"/>
                <a:gd name="connsiteX4" fmla="*/ 373840 w 490255"/>
                <a:gd name="connsiteY4" fmla="*/ 40986 h 661014"/>
                <a:gd name="connsiteX5" fmla="*/ 460632 w 490255"/>
                <a:gd name="connsiteY5" fmla="*/ 110457 h 661014"/>
                <a:gd name="connsiteX6" fmla="*/ 460889 w 490255"/>
                <a:gd name="connsiteY6" fmla="*/ 221440 h 661014"/>
                <a:gd name="connsiteX7" fmla="*/ 469594 w 490255"/>
                <a:gd name="connsiteY7" fmla="*/ 362175 h 661014"/>
                <a:gd name="connsiteX8" fmla="*/ 443125 w 490255"/>
                <a:gd name="connsiteY8" fmla="*/ 490434 h 661014"/>
                <a:gd name="connsiteX9" fmla="*/ 364945 w 490255"/>
                <a:gd name="connsiteY9" fmla="*/ 609698 h 661014"/>
                <a:gd name="connsiteX10" fmla="*/ 257069 w 490255"/>
                <a:gd name="connsiteY10" fmla="*/ 650646 h 661014"/>
                <a:gd name="connsiteX11" fmla="*/ 155248 w 490255"/>
                <a:gd name="connsiteY11" fmla="*/ 579797 h 661014"/>
                <a:gd name="connsiteX12" fmla="*/ 39070 w 490255"/>
                <a:gd name="connsiteY12" fmla="*/ 437687 h 661014"/>
                <a:gd name="connsiteX13" fmla="*/ 65284 w 490255"/>
                <a:gd name="connsiteY13" fmla="*/ 297839 h 661014"/>
                <a:gd name="connsiteX14" fmla="*/ 29094 w 490255"/>
                <a:gd name="connsiteY14" fmla="*/ 100505 h 661014"/>
                <a:gd name="connsiteX0" fmla="*/ 29094 w 490255"/>
                <a:gd name="connsiteY0" fmla="*/ 100505 h 664703"/>
                <a:gd name="connsiteX1" fmla="*/ 91083 w 490255"/>
                <a:gd name="connsiteY1" fmla="*/ 47709 h 664703"/>
                <a:gd name="connsiteX2" fmla="*/ 176414 w 490255"/>
                <a:gd name="connsiteY2" fmla="*/ 16729 h 664703"/>
                <a:gd name="connsiteX3" fmla="*/ 258014 w 490255"/>
                <a:gd name="connsiteY3" fmla="*/ 19594 h 664703"/>
                <a:gd name="connsiteX4" fmla="*/ 373840 w 490255"/>
                <a:gd name="connsiteY4" fmla="*/ 40986 h 664703"/>
                <a:gd name="connsiteX5" fmla="*/ 460632 w 490255"/>
                <a:gd name="connsiteY5" fmla="*/ 110457 h 664703"/>
                <a:gd name="connsiteX6" fmla="*/ 460889 w 490255"/>
                <a:gd name="connsiteY6" fmla="*/ 221440 h 664703"/>
                <a:gd name="connsiteX7" fmla="*/ 469594 w 490255"/>
                <a:gd name="connsiteY7" fmla="*/ 362175 h 664703"/>
                <a:gd name="connsiteX8" fmla="*/ 443125 w 490255"/>
                <a:gd name="connsiteY8" fmla="*/ 490434 h 664703"/>
                <a:gd name="connsiteX9" fmla="*/ 364945 w 490255"/>
                <a:gd name="connsiteY9" fmla="*/ 609698 h 664703"/>
                <a:gd name="connsiteX10" fmla="*/ 257069 w 490255"/>
                <a:gd name="connsiteY10" fmla="*/ 650646 h 664703"/>
                <a:gd name="connsiteX11" fmla="*/ 155248 w 490255"/>
                <a:gd name="connsiteY11" fmla="*/ 579797 h 664703"/>
                <a:gd name="connsiteX12" fmla="*/ 39070 w 490255"/>
                <a:gd name="connsiteY12" fmla="*/ 437687 h 664703"/>
                <a:gd name="connsiteX13" fmla="*/ 65284 w 490255"/>
                <a:gd name="connsiteY13" fmla="*/ 297839 h 664703"/>
                <a:gd name="connsiteX14" fmla="*/ 29094 w 490255"/>
                <a:gd name="connsiteY14" fmla="*/ 100505 h 664703"/>
                <a:gd name="connsiteX0" fmla="*/ 29094 w 490255"/>
                <a:gd name="connsiteY0" fmla="*/ 100505 h 664703"/>
                <a:gd name="connsiteX1" fmla="*/ 91083 w 490255"/>
                <a:gd name="connsiteY1" fmla="*/ 47709 h 664703"/>
                <a:gd name="connsiteX2" fmla="*/ 176414 w 490255"/>
                <a:gd name="connsiteY2" fmla="*/ 16729 h 664703"/>
                <a:gd name="connsiteX3" fmla="*/ 258014 w 490255"/>
                <a:gd name="connsiteY3" fmla="*/ 19594 h 664703"/>
                <a:gd name="connsiteX4" fmla="*/ 373840 w 490255"/>
                <a:gd name="connsiteY4" fmla="*/ 40986 h 664703"/>
                <a:gd name="connsiteX5" fmla="*/ 460632 w 490255"/>
                <a:gd name="connsiteY5" fmla="*/ 110457 h 664703"/>
                <a:gd name="connsiteX6" fmla="*/ 460889 w 490255"/>
                <a:gd name="connsiteY6" fmla="*/ 221440 h 664703"/>
                <a:gd name="connsiteX7" fmla="*/ 469594 w 490255"/>
                <a:gd name="connsiteY7" fmla="*/ 362175 h 664703"/>
                <a:gd name="connsiteX8" fmla="*/ 443125 w 490255"/>
                <a:gd name="connsiteY8" fmla="*/ 490434 h 664703"/>
                <a:gd name="connsiteX9" fmla="*/ 364945 w 490255"/>
                <a:gd name="connsiteY9" fmla="*/ 609698 h 664703"/>
                <a:gd name="connsiteX10" fmla="*/ 257069 w 490255"/>
                <a:gd name="connsiteY10" fmla="*/ 650646 h 664703"/>
                <a:gd name="connsiteX11" fmla="*/ 155248 w 490255"/>
                <a:gd name="connsiteY11" fmla="*/ 579797 h 664703"/>
                <a:gd name="connsiteX12" fmla="*/ 39070 w 490255"/>
                <a:gd name="connsiteY12" fmla="*/ 437687 h 664703"/>
                <a:gd name="connsiteX13" fmla="*/ 65284 w 490255"/>
                <a:gd name="connsiteY13" fmla="*/ 297839 h 664703"/>
                <a:gd name="connsiteX14" fmla="*/ 29094 w 490255"/>
                <a:gd name="connsiteY14" fmla="*/ 100505 h 664703"/>
                <a:gd name="connsiteX0" fmla="*/ 29094 w 495657"/>
                <a:gd name="connsiteY0" fmla="*/ 100505 h 664703"/>
                <a:gd name="connsiteX1" fmla="*/ 91083 w 495657"/>
                <a:gd name="connsiteY1" fmla="*/ 47709 h 664703"/>
                <a:gd name="connsiteX2" fmla="*/ 176414 w 495657"/>
                <a:gd name="connsiteY2" fmla="*/ 16729 h 664703"/>
                <a:gd name="connsiteX3" fmla="*/ 258014 w 495657"/>
                <a:gd name="connsiteY3" fmla="*/ 19594 h 664703"/>
                <a:gd name="connsiteX4" fmla="*/ 373840 w 495657"/>
                <a:gd name="connsiteY4" fmla="*/ 40986 h 664703"/>
                <a:gd name="connsiteX5" fmla="*/ 460632 w 495657"/>
                <a:gd name="connsiteY5" fmla="*/ 110457 h 664703"/>
                <a:gd name="connsiteX6" fmla="*/ 460889 w 495657"/>
                <a:gd name="connsiteY6" fmla="*/ 221440 h 664703"/>
                <a:gd name="connsiteX7" fmla="*/ 469594 w 495657"/>
                <a:gd name="connsiteY7" fmla="*/ 362175 h 664703"/>
                <a:gd name="connsiteX8" fmla="*/ 443125 w 495657"/>
                <a:gd name="connsiteY8" fmla="*/ 490434 h 664703"/>
                <a:gd name="connsiteX9" fmla="*/ 364945 w 495657"/>
                <a:gd name="connsiteY9" fmla="*/ 609698 h 664703"/>
                <a:gd name="connsiteX10" fmla="*/ 257069 w 495657"/>
                <a:gd name="connsiteY10" fmla="*/ 650646 h 664703"/>
                <a:gd name="connsiteX11" fmla="*/ 155248 w 495657"/>
                <a:gd name="connsiteY11" fmla="*/ 579797 h 664703"/>
                <a:gd name="connsiteX12" fmla="*/ 39070 w 495657"/>
                <a:gd name="connsiteY12" fmla="*/ 437687 h 664703"/>
                <a:gd name="connsiteX13" fmla="*/ 65284 w 495657"/>
                <a:gd name="connsiteY13" fmla="*/ 297839 h 664703"/>
                <a:gd name="connsiteX14" fmla="*/ 29094 w 495657"/>
                <a:gd name="connsiteY14" fmla="*/ 100505 h 664703"/>
                <a:gd name="connsiteX0" fmla="*/ 29094 w 495657"/>
                <a:gd name="connsiteY0" fmla="*/ 100505 h 664703"/>
                <a:gd name="connsiteX1" fmla="*/ 91083 w 495657"/>
                <a:gd name="connsiteY1" fmla="*/ 47709 h 664703"/>
                <a:gd name="connsiteX2" fmla="*/ 176414 w 495657"/>
                <a:gd name="connsiteY2" fmla="*/ 16729 h 664703"/>
                <a:gd name="connsiteX3" fmla="*/ 258014 w 495657"/>
                <a:gd name="connsiteY3" fmla="*/ 19594 h 664703"/>
                <a:gd name="connsiteX4" fmla="*/ 373840 w 495657"/>
                <a:gd name="connsiteY4" fmla="*/ 40986 h 664703"/>
                <a:gd name="connsiteX5" fmla="*/ 460632 w 495657"/>
                <a:gd name="connsiteY5" fmla="*/ 110457 h 664703"/>
                <a:gd name="connsiteX6" fmla="*/ 460889 w 495657"/>
                <a:gd name="connsiteY6" fmla="*/ 221440 h 664703"/>
                <a:gd name="connsiteX7" fmla="*/ 469594 w 495657"/>
                <a:gd name="connsiteY7" fmla="*/ 362175 h 664703"/>
                <a:gd name="connsiteX8" fmla="*/ 443125 w 495657"/>
                <a:gd name="connsiteY8" fmla="*/ 490434 h 664703"/>
                <a:gd name="connsiteX9" fmla="*/ 364945 w 495657"/>
                <a:gd name="connsiteY9" fmla="*/ 609698 h 664703"/>
                <a:gd name="connsiteX10" fmla="*/ 257069 w 495657"/>
                <a:gd name="connsiteY10" fmla="*/ 650646 h 664703"/>
                <a:gd name="connsiteX11" fmla="*/ 155248 w 495657"/>
                <a:gd name="connsiteY11" fmla="*/ 579797 h 664703"/>
                <a:gd name="connsiteX12" fmla="*/ 39070 w 495657"/>
                <a:gd name="connsiteY12" fmla="*/ 437687 h 664703"/>
                <a:gd name="connsiteX13" fmla="*/ 65284 w 495657"/>
                <a:gd name="connsiteY13" fmla="*/ 297839 h 664703"/>
                <a:gd name="connsiteX14" fmla="*/ 29094 w 495657"/>
                <a:gd name="connsiteY14" fmla="*/ 100505 h 66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95657" h="664703">
                  <a:moveTo>
                    <a:pt x="29094" y="100505"/>
                  </a:moveTo>
                  <a:cubicBezTo>
                    <a:pt x="35987" y="61241"/>
                    <a:pt x="68390" y="56368"/>
                    <a:pt x="91083" y="47709"/>
                  </a:cubicBezTo>
                  <a:cubicBezTo>
                    <a:pt x="113776" y="39050"/>
                    <a:pt x="138554" y="-19539"/>
                    <a:pt x="176414" y="16729"/>
                  </a:cubicBezTo>
                  <a:cubicBezTo>
                    <a:pt x="202539" y="14343"/>
                    <a:pt x="225022" y="-21445"/>
                    <a:pt x="258014" y="19594"/>
                  </a:cubicBezTo>
                  <a:cubicBezTo>
                    <a:pt x="283565" y="24167"/>
                    <a:pt x="339636" y="-14391"/>
                    <a:pt x="373840" y="40986"/>
                  </a:cubicBezTo>
                  <a:cubicBezTo>
                    <a:pt x="406713" y="51406"/>
                    <a:pt x="452412" y="45701"/>
                    <a:pt x="460632" y="110457"/>
                  </a:cubicBezTo>
                  <a:cubicBezTo>
                    <a:pt x="495082" y="140080"/>
                    <a:pt x="482710" y="174810"/>
                    <a:pt x="460889" y="221440"/>
                  </a:cubicBezTo>
                  <a:cubicBezTo>
                    <a:pt x="484422" y="266752"/>
                    <a:pt x="521045" y="302684"/>
                    <a:pt x="469594" y="362175"/>
                  </a:cubicBezTo>
                  <a:cubicBezTo>
                    <a:pt x="463054" y="405361"/>
                    <a:pt x="493598" y="448970"/>
                    <a:pt x="443125" y="490434"/>
                  </a:cubicBezTo>
                  <a:cubicBezTo>
                    <a:pt x="451925" y="540675"/>
                    <a:pt x="437673" y="629280"/>
                    <a:pt x="364945" y="609698"/>
                  </a:cubicBezTo>
                  <a:cubicBezTo>
                    <a:pt x="331786" y="648961"/>
                    <a:pt x="291041" y="685645"/>
                    <a:pt x="257069" y="650646"/>
                  </a:cubicBezTo>
                  <a:cubicBezTo>
                    <a:pt x="207148" y="666490"/>
                    <a:pt x="188536" y="615432"/>
                    <a:pt x="155248" y="579797"/>
                  </a:cubicBezTo>
                  <a:cubicBezTo>
                    <a:pt x="125191" y="569672"/>
                    <a:pt x="80993" y="541959"/>
                    <a:pt x="39070" y="437687"/>
                  </a:cubicBezTo>
                  <a:cubicBezTo>
                    <a:pt x="10668" y="394838"/>
                    <a:pt x="52919" y="340195"/>
                    <a:pt x="65284" y="297839"/>
                  </a:cubicBezTo>
                  <a:cubicBezTo>
                    <a:pt x="-27199" y="240533"/>
                    <a:pt x="-3924" y="142156"/>
                    <a:pt x="29094" y="1005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3E21917-5C19-33ED-08CD-F5F5A939E44E}"/>
                </a:ext>
              </a:extLst>
            </p:cNvPr>
            <p:cNvGrpSpPr/>
            <p:nvPr/>
          </p:nvGrpSpPr>
          <p:grpSpPr>
            <a:xfrm>
              <a:off x="4303106" y="742479"/>
              <a:ext cx="1520347" cy="3150592"/>
              <a:chOff x="4116187" y="515747"/>
              <a:chExt cx="1520347" cy="3150592"/>
            </a:xfrm>
          </p:grpSpPr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7719D87C-A5DE-771D-BC5E-E3F331A98BA4}"/>
                  </a:ext>
                </a:extLst>
              </p:cNvPr>
              <p:cNvSpPr/>
              <p:nvPr/>
            </p:nvSpPr>
            <p:spPr>
              <a:xfrm>
                <a:off x="4408228" y="515747"/>
                <a:ext cx="1228306" cy="3150592"/>
              </a:xfrm>
              <a:custGeom>
                <a:avLst/>
                <a:gdLst>
                  <a:gd name="connsiteX0" fmla="*/ 0 w 859809"/>
                  <a:gd name="connsiteY0" fmla="*/ 0 h 272956"/>
                  <a:gd name="connsiteX1" fmla="*/ 859809 w 859809"/>
                  <a:gd name="connsiteY1" fmla="*/ 0 h 272956"/>
                  <a:gd name="connsiteX2" fmla="*/ 859809 w 859809"/>
                  <a:gd name="connsiteY2" fmla="*/ 272956 h 272956"/>
                  <a:gd name="connsiteX3" fmla="*/ 0 w 859809"/>
                  <a:gd name="connsiteY3" fmla="*/ 272956 h 272956"/>
                  <a:gd name="connsiteX4" fmla="*/ 0 w 859809"/>
                  <a:gd name="connsiteY4" fmla="*/ 0 h 272956"/>
                  <a:gd name="connsiteX0" fmla="*/ 245660 w 1105469"/>
                  <a:gd name="connsiteY0" fmla="*/ 0 h 395786"/>
                  <a:gd name="connsiteX1" fmla="*/ 1105469 w 1105469"/>
                  <a:gd name="connsiteY1" fmla="*/ 0 h 395786"/>
                  <a:gd name="connsiteX2" fmla="*/ 1105469 w 1105469"/>
                  <a:gd name="connsiteY2" fmla="*/ 272956 h 395786"/>
                  <a:gd name="connsiteX3" fmla="*/ 0 w 1105469"/>
                  <a:gd name="connsiteY3" fmla="*/ 395786 h 395786"/>
                  <a:gd name="connsiteX4" fmla="*/ 245660 w 1105469"/>
                  <a:gd name="connsiteY4" fmla="*/ 0 h 395786"/>
                  <a:gd name="connsiteX0" fmla="*/ 245660 w 1173708"/>
                  <a:gd name="connsiteY0" fmla="*/ 54591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4" fmla="*/ 245660 w 1173708"/>
                  <a:gd name="connsiteY4" fmla="*/ 54591 h 450377"/>
                  <a:gd name="connsiteX0" fmla="*/ 245660 w 1173708"/>
                  <a:gd name="connsiteY0" fmla="*/ 346095 h 741881"/>
                  <a:gd name="connsiteX1" fmla="*/ 1173708 w 1173708"/>
                  <a:gd name="connsiteY1" fmla="*/ 291504 h 741881"/>
                  <a:gd name="connsiteX2" fmla="*/ 1105469 w 1173708"/>
                  <a:gd name="connsiteY2" fmla="*/ 619051 h 741881"/>
                  <a:gd name="connsiteX3" fmla="*/ 0 w 1173708"/>
                  <a:gd name="connsiteY3" fmla="*/ 741881 h 741881"/>
                  <a:gd name="connsiteX4" fmla="*/ 245660 w 1173708"/>
                  <a:gd name="connsiteY4" fmla="*/ 346095 h 741881"/>
                  <a:gd name="connsiteX0" fmla="*/ 0 w 1173708"/>
                  <a:gd name="connsiteY0" fmla="*/ 450377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0" fmla="*/ 0 w 1173708"/>
                  <a:gd name="connsiteY0" fmla="*/ 722567 h 722567"/>
                  <a:gd name="connsiteX1" fmla="*/ 1173708 w 1173708"/>
                  <a:gd name="connsiteY1" fmla="*/ 272190 h 722567"/>
                  <a:gd name="connsiteX2" fmla="*/ 1105469 w 1173708"/>
                  <a:gd name="connsiteY2" fmla="*/ 599737 h 722567"/>
                  <a:gd name="connsiteX3" fmla="*/ 0 w 1173708"/>
                  <a:gd name="connsiteY3" fmla="*/ 722567 h 722567"/>
                  <a:gd name="connsiteX0" fmla="*/ 0 w 1173708"/>
                  <a:gd name="connsiteY0" fmla="*/ 896414 h 896414"/>
                  <a:gd name="connsiteX1" fmla="*/ 1173708 w 1173708"/>
                  <a:gd name="connsiteY1" fmla="*/ 446037 h 896414"/>
                  <a:gd name="connsiteX2" fmla="*/ 1105469 w 1173708"/>
                  <a:gd name="connsiteY2" fmla="*/ 773584 h 896414"/>
                  <a:gd name="connsiteX3" fmla="*/ 0 w 1173708"/>
                  <a:gd name="connsiteY3" fmla="*/ 896414 h 896414"/>
                  <a:gd name="connsiteX0" fmla="*/ 0 w 1173708"/>
                  <a:gd name="connsiteY0" fmla="*/ 896414 h 2902635"/>
                  <a:gd name="connsiteX1" fmla="*/ 1173708 w 1173708"/>
                  <a:gd name="connsiteY1" fmla="*/ 446037 h 2902635"/>
                  <a:gd name="connsiteX2" fmla="*/ 1009934 w 1173708"/>
                  <a:gd name="connsiteY2" fmla="*/ 2902635 h 2902635"/>
                  <a:gd name="connsiteX3" fmla="*/ 0 w 1173708"/>
                  <a:gd name="connsiteY3" fmla="*/ 896414 h 2902635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0 w 1228299"/>
                  <a:gd name="connsiteY3" fmla="*/ 889973 h 2896194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354272 w 1228299"/>
                  <a:gd name="connsiteY3" fmla="*/ 924433 h 2896194"/>
                  <a:gd name="connsiteX4" fmla="*/ 0 w 1228299"/>
                  <a:gd name="connsiteY4" fmla="*/ 889973 h 289619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197044"/>
                  <a:gd name="connsiteX1" fmla="*/ 1228299 w 1228299"/>
                  <a:gd name="connsiteY1" fmla="*/ 453244 h 3197044"/>
                  <a:gd name="connsiteX2" fmla="*/ 1009934 w 1228299"/>
                  <a:gd name="connsiteY2" fmla="*/ 2896194 h 3197044"/>
                  <a:gd name="connsiteX3" fmla="*/ 582872 w 1228299"/>
                  <a:gd name="connsiteY3" fmla="*/ 3118993 h 3197044"/>
                  <a:gd name="connsiteX4" fmla="*/ 354272 w 1228299"/>
                  <a:gd name="connsiteY4" fmla="*/ 924433 h 3197044"/>
                  <a:gd name="connsiteX5" fmla="*/ 0 w 1228299"/>
                  <a:gd name="connsiteY5" fmla="*/ 889973 h 3197044"/>
                  <a:gd name="connsiteX0" fmla="*/ 0 w 1228299"/>
                  <a:gd name="connsiteY0" fmla="*/ 889973 h 3166100"/>
                  <a:gd name="connsiteX1" fmla="*/ 1228299 w 1228299"/>
                  <a:gd name="connsiteY1" fmla="*/ 453244 h 3166100"/>
                  <a:gd name="connsiteX2" fmla="*/ 1009934 w 1228299"/>
                  <a:gd name="connsiteY2" fmla="*/ 2896194 h 3166100"/>
                  <a:gd name="connsiteX3" fmla="*/ 582872 w 1228299"/>
                  <a:gd name="connsiteY3" fmla="*/ 3118993 h 3166100"/>
                  <a:gd name="connsiteX4" fmla="*/ 354272 w 1228299"/>
                  <a:gd name="connsiteY4" fmla="*/ 924433 h 3166100"/>
                  <a:gd name="connsiteX5" fmla="*/ 0 w 1228299"/>
                  <a:gd name="connsiteY5" fmla="*/ 889973 h 3166100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307"/>
                  <a:gd name="connsiteY0" fmla="*/ 889973 h 3151304"/>
                  <a:gd name="connsiteX1" fmla="*/ 1228299 w 1228307"/>
                  <a:gd name="connsiteY1" fmla="*/ 453244 h 3151304"/>
                  <a:gd name="connsiteX2" fmla="*/ 1028984 w 1228307"/>
                  <a:gd name="connsiteY2" fmla="*/ 2829519 h 3151304"/>
                  <a:gd name="connsiteX3" fmla="*/ 582872 w 1228307"/>
                  <a:gd name="connsiteY3" fmla="*/ 3118993 h 3151304"/>
                  <a:gd name="connsiteX4" fmla="*/ 354272 w 1228307"/>
                  <a:gd name="connsiteY4" fmla="*/ 924433 h 3151304"/>
                  <a:gd name="connsiteX5" fmla="*/ 0 w 1228307"/>
                  <a:gd name="connsiteY5" fmla="*/ 889973 h 3151304"/>
                  <a:gd name="connsiteX0" fmla="*/ 0 w 1228306"/>
                  <a:gd name="connsiteY0" fmla="*/ 889973 h 3151304"/>
                  <a:gd name="connsiteX1" fmla="*/ 1228299 w 1228306"/>
                  <a:gd name="connsiteY1" fmla="*/ 453244 h 3151304"/>
                  <a:gd name="connsiteX2" fmla="*/ 1028984 w 1228306"/>
                  <a:gd name="connsiteY2" fmla="*/ 2829519 h 3151304"/>
                  <a:gd name="connsiteX3" fmla="*/ 582872 w 1228306"/>
                  <a:gd name="connsiteY3" fmla="*/ 3118993 h 3151304"/>
                  <a:gd name="connsiteX4" fmla="*/ 354272 w 1228306"/>
                  <a:gd name="connsiteY4" fmla="*/ 924433 h 3151304"/>
                  <a:gd name="connsiteX5" fmla="*/ 0 w 1228306"/>
                  <a:gd name="connsiteY5" fmla="*/ 889973 h 3151304"/>
                  <a:gd name="connsiteX0" fmla="*/ 0 w 1228306"/>
                  <a:gd name="connsiteY0" fmla="*/ 889973 h 3150592"/>
                  <a:gd name="connsiteX1" fmla="*/ 1228299 w 1228306"/>
                  <a:gd name="connsiteY1" fmla="*/ 453244 h 3150592"/>
                  <a:gd name="connsiteX2" fmla="*/ 1028984 w 1228306"/>
                  <a:gd name="connsiteY2" fmla="*/ 2829519 h 3150592"/>
                  <a:gd name="connsiteX3" fmla="*/ 582872 w 1228306"/>
                  <a:gd name="connsiteY3" fmla="*/ 3118993 h 3150592"/>
                  <a:gd name="connsiteX4" fmla="*/ 354272 w 1228306"/>
                  <a:gd name="connsiteY4" fmla="*/ 924433 h 3150592"/>
                  <a:gd name="connsiteX5" fmla="*/ 0 w 1228306"/>
                  <a:gd name="connsiteY5" fmla="*/ 889973 h 3150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8306" h="3150592">
                    <a:moveTo>
                      <a:pt x="0" y="889973"/>
                    </a:moveTo>
                    <a:cubicBezTo>
                      <a:pt x="391236" y="-515747"/>
                      <a:pt x="1219201" y="71108"/>
                      <a:pt x="1228299" y="453244"/>
                    </a:cubicBezTo>
                    <a:cubicBezTo>
                      <a:pt x="1231711" y="1315186"/>
                      <a:pt x="82597" y="1777077"/>
                      <a:pt x="1028984" y="2829519"/>
                    </a:cubicBezTo>
                    <a:cubicBezTo>
                      <a:pt x="1045873" y="2949960"/>
                      <a:pt x="825499" y="3247595"/>
                      <a:pt x="582872" y="3118993"/>
                    </a:cubicBezTo>
                    <a:cubicBezTo>
                      <a:pt x="311670" y="2885616"/>
                      <a:pt x="-128973" y="2324636"/>
                      <a:pt x="354272" y="924433"/>
                    </a:cubicBezTo>
                    <a:lnTo>
                      <a:pt x="0" y="889973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22711321-11FC-3F14-885A-FFCD5EC6C9C8}"/>
                  </a:ext>
                </a:extLst>
              </p:cNvPr>
              <p:cNvGrpSpPr/>
              <p:nvPr/>
            </p:nvGrpSpPr>
            <p:grpSpPr>
              <a:xfrm>
                <a:off x="4877098" y="662995"/>
                <a:ext cx="552993" cy="552992"/>
                <a:chOff x="9577197" y="1198017"/>
                <a:chExt cx="552993" cy="552992"/>
              </a:xfrm>
              <a:solidFill>
                <a:schemeClr val="tx1"/>
              </a:solidFill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3488DA7-858E-CB50-3604-39519846237F}"/>
                    </a:ext>
                  </a:extLst>
                </p:cNvPr>
                <p:cNvSpPr/>
                <p:nvPr/>
              </p:nvSpPr>
              <p:spPr>
                <a:xfrm>
                  <a:off x="9763211" y="1211850"/>
                  <a:ext cx="366979" cy="520462"/>
                </a:xfrm>
                <a:custGeom>
                  <a:avLst/>
                  <a:gdLst>
                    <a:gd name="connsiteX0" fmla="*/ 172676 w 366979"/>
                    <a:gd name="connsiteY0" fmla="*/ 0 h 520462"/>
                    <a:gd name="connsiteX1" fmla="*/ 198108 w 366979"/>
                    <a:gd name="connsiteY1" fmla="*/ 7895 h 520462"/>
                    <a:gd name="connsiteX2" fmla="*/ 366979 w 366979"/>
                    <a:gd name="connsiteY2" fmla="*/ 262663 h 520462"/>
                    <a:gd name="connsiteX3" fmla="*/ 198108 w 366979"/>
                    <a:gd name="connsiteY3" fmla="*/ 517431 h 520462"/>
                    <a:gd name="connsiteX4" fmla="*/ 188345 w 366979"/>
                    <a:gd name="connsiteY4" fmla="*/ 520462 h 520462"/>
                    <a:gd name="connsiteX5" fmla="*/ 170415 w 366979"/>
                    <a:gd name="connsiteY5" fmla="*/ 514896 h 520462"/>
                    <a:gd name="connsiteX6" fmla="*/ 0 w 366979"/>
                    <a:gd name="connsiteY6" fmla="*/ 257799 h 520462"/>
                    <a:gd name="connsiteX7" fmla="*/ 170415 w 366979"/>
                    <a:gd name="connsiteY7" fmla="*/ 702 h 520462"/>
                    <a:gd name="connsiteX8" fmla="*/ 172676 w 366979"/>
                    <a:gd name="connsiteY8" fmla="*/ 0 h 520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6979" h="520462">
                      <a:moveTo>
                        <a:pt x="172676" y="0"/>
                      </a:moveTo>
                      <a:lnTo>
                        <a:pt x="198108" y="7895"/>
                      </a:lnTo>
                      <a:cubicBezTo>
                        <a:pt x="297347" y="49870"/>
                        <a:pt x="366979" y="148134"/>
                        <a:pt x="366979" y="262663"/>
                      </a:cubicBezTo>
                      <a:cubicBezTo>
                        <a:pt x="366979" y="377192"/>
                        <a:pt x="297347" y="475456"/>
                        <a:pt x="198108" y="517431"/>
                      </a:cubicBezTo>
                      <a:lnTo>
                        <a:pt x="188345" y="520462"/>
                      </a:lnTo>
                      <a:lnTo>
                        <a:pt x="170415" y="514896"/>
                      </a:lnTo>
                      <a:cubicBezTo>
                        <a:pt x="70269" y="472538"/>
                        <a:pt x="0" y="373375"/>
                        <a:pt x="0" y="257799"/>
                      </a:cubicBezTo>
                      <a:cubicBezTo>
                        <a:pt x="0" y="142223"/>
                        <a:pt x="70269" y="43060"/>
                        <a:pt x="170415" y="702"/>
                      </a:cubicBezTo>
                      <a:lnTo>
                        <a:pt x="172676" y="0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DCEB611E-7738-9CEB-8BE8-6A422AA8F9B7}"/>
                    </a:ext>
                  </a:extLst>
                </p:cNvPr>
                <p:cNvSpPr/>
                <p:nvPr/>
              </p:nvSpPr>
              <p:spPr>
                <a:xfrm>
                  <a:off x="9577197" y="1198017"/>
                  <a:ext cx="374358" cy="552992"/>
                </a:xfrm>
                <a:custGeom>
                  <a:avLst/>
                  <a:gdLst>
                    <a:gd name="connsiteX0" fmla="*/ 276496 w 374358"/>
                    <a:gd name="connsiteY0" fmla="*/ 0 h 552992"/>
                    <a:gd name="connsiteX1" fmla="*/ 332220 w 374358"/>
                    <a:gd name="connsiteY1" fmla="*/ 5617 h 552992"/>
                    <a:gd name="connsiteX2" fmla="*/ 358689 w 374358"/>
                    <a:gd name="connsiteY2" fmla="*/ 13833 h 552992"/>
                    <a:gd name="connsiteX3" fmla="*/ 356428 w 374358"/>
                    <a:gd name="connsiteY3" fmla="*/ 14535 h 552992"/>
                    <a:gd name="connsiteX4" fmla="*/ 186013 w 374358"/>
                    <a:gd name="connsiteY4" fmla="*/ 271632 h 552992"/>
                    <a:gd name="connsiteX5" fmla="*/ 356428 w 374358"/>
                    <a:gd name="connsiteY5" fmla="*/ 528729 h 552992"/>
                    <a:gd name="connsiteX6" fmla="*/ 374358 w 374358"/>
                    <a:gd name="connsiteY6" fmla="*/ 534295 h 552992"/>
                    <a:gd name="connsiteX7" fmla="*/ 332220 w 374358"/>
                    <a:gd name="connsiteY7" fmla="*/ 547375 h 552992"/>
                    <a:gd name="connsiteX8" fmla="*/ 276496 w 374358"/>
                    <a:gd name="connsiteY8" fmla="*/ 552992 h 552992"/>
                    <a:gd name="connsiteX9" fmla="*/ 0 w 374358"/>
                    <a:gd name="connsiteY9" fmla="*/ 276496 h 552992"/>
                    <a:gd name="connsiteX10" fmla="*/ 276496 w 374358"/>
                    <a:gd name="connsiteY10" fmla="*/ 0 h 552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4358" h="552992">
                      <a:moveTo>
                        <a:pt x="276496" y="0"/>
                      </a:moveTo>
                      <a:cubicBezTo>
                        <a:pt x="295584" y="0"/>
                        <a:pt x="314220" y="1934"/>
                        <a:pt x="332220" y="5617"/>
                      </a:cubicBezTo>
                      <a:lnTo>
                        <a:pt x="358689" y="13833"/>
                      </a:lnTo>
                      <a:lnTo>
                        <a:pt x="356428" y="14535"/>
                      </a:lnTo>
                      <a:cubicBezTo>
                        <a:pt x="256282" y="56893"/>
                        <a:pt x="186013" y="156056"/>
                        <a:pt x="186013" y="271632"/>
                      </a:cubicBezTo>
                      <a:cubicBezTo>
                        <a:pt x="186013" y="387208"/>
                        <a:pt x="256282" y="486371"/>
                        <a:pt x="356428" y="528729"/>
                      </a:cubicBezTo>
                      <a:lnTo>
                        <a:pt x="374358" y="534295"/>
                      </a:lnTo>
                      <a:lnTo>
                        <a:pt x="332220" y="547375"/>
                      </a:lnTo>
                      <a:cubicBezTo>
                        <a:pt x="314220" y="551058"/>
                        <a:pt x="295584" y="552992"/>
                        <a:pt x="276496" y="552992"/>
                      </a:cubicBezTo>
                      <a:cubicBezTo>
                        <a:pt x="123791" y="552992"/>
                        <a:pt x="0" y="429201"/>
                        <a:pt x="0" y="276496"/>
                      </a:cubicBezTo>
                      <a:cubicBezTo>
                        <a:pt x="0" y="123791"/>
                        <a:pt x="123791" y="0"/>
                        <a:pt x="276496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47176569-5773-ECB8-465F-76822ECB46A6}"/>
                    </a:ext>
                  </a:extLst>
                </p:cNvPr>
                <p:cNvSpPr/>
                <p:nvPr/>
              </p:nvSpPr>
              <p:spPr>
                <a:xfrm>
                  <a:off x="9957373" y="1294731"/>
                  <a:ext cx="111288" cy="157832"/>
                </a:xfrm>
                <a:custGeom>
                  <a:avLst/>
                  <a:gdLst>
                    <a:gd name="connsiteX0" fmla="*/ 172676 w 366979"/>
                    <a:gd name="connsiteY0" fmla="*/ 0 h 520462"/>
                    <a:gd name="connsiteX1" fmla="*/ 198108 w 366979"/>
                    <a:gd name="connsiteY1" fmla="*/ 7895 h 520462"/>
                    <a:gd name="connsiteX2" fmla="*/ 366979 w 366979"/>
                    <a:gd name="connsiteY2" fmla="*/ 262663 h 520462"/>
                    <a:gd name="connsiteX3" fmla="*/ 198108 w 366979"/>
                    <a:gd name="connsiteY3" fmla="*/ 517431 h 520462"/>
                    <a:gd name="connsiteX4" fmla="*/ 188345 w 366979"/>
                    <a:gd name="connsiteY4" fmla="*/ 520462 h 520462"/>
                    <a:gd name="connsiteX5" fmla="*/ 170415 w 366979"/>
                    <a:gd name="connsiteY5" fmla="*/ 514896 h 520462"/>
                    <a:gd name="connsiteX6" fmla="*/ 0 w 366979"/>
                    <a:gd name="connsiteY6" fmla="*/ 257799 h 520462"/>
                    <a:gd name="connsiteX7" fmla="*/ 170415 w 366979"/>
                    <a:gd name="connsiteY7" fmla="*/ 702 h 520462"/>
                    <a:gd name="connsiteX8" fmla="*/ 172676 w 366979"/>
                    <a:gd name="connsiteY8" fmla="*/ 0 h 520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6979" h="520462">
                      <a:moveTo>
                        <a:pt x="172676" y="0"/>
                      </a:moveTo>
                      <a:lnTo>
                        <a:pt x="198108" y="7895"/>
                      </a:lnTo>
                      <a:cubicBezTo>
                        <a:pt x="297347" y="49870"/>
                        <a:pt x="366979" y="148134"/>
                        <a:pt x="366979" y="262663"/>
                      </a:cubicBezTo>
                      <a:cubicBezTo>
                        <a:pt x="366979" y="377192"/>
                        <a:pt x="297347" y="475456"/>
                        <a:pt x="198108" y="517431"/>
                      </a:cubicBezTo>
                      <a:lnTo>
                        <a:pt x="188345" y="520462"/>
                      </a:lnTo>
                      <a:lnTo>
                        <a:pt x="170415" y="514896"/>
                      </a:lnTo>
                      <a:cubicBezTo>
                        <a:pt x="70269" y="472538"/>
                        <a:pt x="0" y="373375"/>
                        <a:pt x="0" y="257799"/>
                      </a:cubicBezTo>
                      <a:cubicBezTo>
                        <a:pt x="0" y="142223"/>
                        <a:pt x="70269" y="43060"/>
                        <a:pt x="170415" y="702"/>
                      </a:cubicBezTo>
                      <a:lnTo>
                        <a:pt x="17267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4">
                <a:extLst>
                  <a:ext uri="{FF2B5EF4-FFF2-40B4-BE49-F238E27FC236}">
                    <a16:creationId xmlns:a16="http://schemas.microsoft.com/office/drawing/2014/main" id="{19845F1F-809C-34CE-D976-555157D253E2}"/>
                  </a:ext>
                </a:extLst>
              </p:cNvPr>
              <p:cNvSpPr/>
              <p:nvPr/>
            </p:nvSpPr>
            <p:spPr>
              <a:xfrm rot="20358032">
                <a:off x="4116187" y="1201792"/>
                <a:ext cx="613584" cy="351889"/>
              </a:xfrm>
              <a:custGeom>
                <a:avLst/>
                <a:gdLst>
                  <a:gd name="connsiteX0" fmla="*/ 0 w 771525"/>
                  <a:gd name="connsiteY0" fmla="*/ 0 h 329963"/>
                  <a:gd name="connsiteX1" fmla="*/ 771525 w 771525"/>
                  <a:gd name="connsiteY1" fmla="*/ 0 h 329963"/>
                  <a:gd name="connsiteX2" fmla="*/ 771525 w 771525"/>
                  <a:gd name="connsiteY2" fmla="*/ 329963 h 329963"/>
                  <a:gd name="connsiteX3" fmla="*/ 0 w 771525"/>
                  <a:gd name="connsiteY3" fmla="*/ 329963 h 329963"/>
                  <a:gd name="connsiteX4" fmla="*/ 0 w 771525"/>
                  <a:gd name="connsiteY4" fmla="*/ 0 h 329963"/>
                  <a:gd name="connsiteX0" fmla="*/ 466725 w 771525"/>
                  <a:gd name="connsiteY0" fmla="*/ 0 h 634763"/>
                  <a:gd name="connsiteX1" fmla="*/ 771525 w 771525"/>
                  <a:gd name="connsiteY1" fmla="*/ 304800 h 634763"/>
                  <a:gd name="connsiteX2" fmla="*/ 771525 w 771525"/>
                  <a:gd name="connsiteY2" fmla="*/ 634763 h 634763"/>
                  <a:gd name="connsiteX3" fmla="*/ 0 w 771525"/>
                  <a:gd name="connsiteY3" fmla="*/ 634763 h 634763"/>
                  <a:gd name="connsiteX4" fmla="*/ 466725 w 771525"/>
                  <a:gd name="connsiteY4" fmla="*/ 0 h 634763"/>
                  <a:gd name="connsiteX0" fmla="*/ 752475 w 1057275"/>
                  <a:gd name="connsiteY0" fmla="*/ 0 h 634763"/>
                  <a:gd name="connsiteX1" fmla="*/ 1057275 w 1057275"/>
                  <a:gd name="connsiteY1" fmla="*/ 304800 h 634763"/>
                  <a:gd name="connsiteX2" fmla="*/ 1057275 w 1057275"/>
                  <a:gd name="connsiteY2" fmla="*/ 634763 h 634763"/>
                  <a:gd name="connsiteX3" fmla="*/ 0 w 1057275"/>
                  <a:gd name="connsiteY3" fmla="*/ 368063 h 634763"/>
                  <a:gd name="connsiteX4" fmla="*/ 752475 w 1057275"/>
                  <a:gd name="connsiteY4" fmla="*/ 0 h 634763"/>
                  <a:gd name="connsiteX0" fmla="*/ 752475 w 1085850"/>
                  <a:gd name="connsiteY0" fmla="*/ 0 h 558563"/>
                  <a:gd name="connsiteX1" fmla="*/ 1057275 w 1085850"/>
                  <a:gd name="connsiteY1" fmla="*/ 304800 h 558563"/>
                  <a:gd name="connsiteX2" fmla="*/ 1085850 w 1085850"/>
                  <a:gd name="connsiteY2" fmla="*/ 558563 h 558563"/>
                  <a:gd name="connsiteX3" fmla="*/ 0 w 1085850"/>
                  <a:gd name="connsiteY3" fmla="*/ 368063 h 558563"/>
                  <a:gd name="connsiteX4" fmla="*/ 752475 w 1085850"/>
                  <a:gd name="connsiteY4" fmla="*/ 0 h 558563"/>
                  <a:gd name="connsiteX0" fmla="*/ 752475 w 1085850"/>
                  <a:gd name="connsiteY0" fmla="*/ 0 h 615713"/>
                  <a:gd name="connsiteX1" fmla="*/ 1057275 w 1085850"/>
                  <a:gd name="connsiteY1" fmla="*/ 304800 h 615713"/>
                  <a:gd name="connsiteX2" fmla="*/ 1085850 w 1085850"/>
                  <a:gd name="connsiteY2" fmla="*/ 615713 h 615713"/>
                  <a:gd name="connsiteX3" fmla="*/ 0 w 1085850"/>
                  <a:gd name="connsiteY3" fmla="*/ 368063 h 615713"/>
                  <a:gd name="connsiteX4" fmla="*/ 752475 w 1085850"/>
                  <a:gd name="connsiteY4" fmla="*/ 0 h 615713"/>
                  <a:gd name="connsiteX0" fmla="*/ 752475 w 1057275"/>
                  <a:gd name="connsiteY0" fmla="*/ 0 h 555384"/>
                  <a:gd name="connsiteX1" fmla="*/ 1057275 w 1057275"/>
                  <a:gd name="connsiteY1" fmla="*/ 304800 h 555384"/>
                  <a:gd name="connsiteX2" fmla="*/ 1023471 w 1057275"/>
                  <a:gd name="connsiteY2" fmla="*/ 555384 h 555384"/>
                  <a:gd name="connsiteX3" fmla="*/ 0 w 1057275"/>
                  <a:gd name="connsiteY3" fmla="*/ 368063 h 555384"/>
                  <a:gd name="connsiteX4" fmla="*/ 752475 w 1057275"/>
                  <a:gd name="connsiteY4" fmla="*/ 0 h 555384"/>
                  <a:gd name="connsiteX0" fmla="*/ 752475 w 1057275"/>
                  <a:gd name="connsiteY0" fmla="*/ 0 h 576919"/>
                  <a:gd name="connsiteX1" fmla="*/ 1057275 w 1057275"/>
                  <a:gd name="connsiteY1" fmla="*/ 304800 h 576919"/>
                  <a:gd name="connsiteX2" fmla="*/ 1040730 w 1057275"/>
                  <a:gd name="connsiteY2" fmla="*/ 576919 h 576919"/>
                  <a:gd name="connsiteX3" fmla="*/ 0 w 1057275"/>
                  <a:gd name="connsiteY3" fmla="*/ 368063 h 576919"/>
                  <a:gd name="connsiteX4" fmla="*/ 752475 w 1057275"/>
                  <a:gd name="connsiteY4" fmla="*/ 0 h 576919"/>
                  <a:gd name="connsiteX0" fmla="*/ 759138 w 1057275"/>
                  <a:gd name="connsiteY0" fmla="*/ 0 h 551108"/>
                  <a:gd name="connsiteX1" fmla="*/ 1057275 w 1057275"/>
                  <a:gd name="connsiteY1" fmla="*/ 278989 h 551108"/>
                  <a:gd name="connsiteX2" fmla="*/ 1040730 w 1057275"/>
                  <a:gd name="connsiteY2" fmla="*/ 551108 h 551108"/>
                  <a:gd name="connsiteX3" fmla="*/ 0 w 1057275"/>
                  <a:gd name="connsiteY3" fmla="*/ 342252 h 551108"/>
                  <a:gd name="connsiteX4" fmla="*/ 759138 w 1057275"/>
                  <a:gd name="connsiteY4" fmla="*/ 0 h 55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275" h="551108">
                    <a:moveTo>
                      <a:pt x="759138" y="0"/>
                    </a:moveTo>
                    <a:lnTo>
                      <a:pt x="1057275" y="278989"/>
                    </a:lnTo>
                    <a:lnTo>
                      <a:pt x="1040730" y="551108"/>
                    </a:lnTo>
                    <a:lnTo>
                      <a:pt x="0" y="342252"/>
                    </a:lnTo>
                    <a:lnTo>
                      <a:pt x="759138" y="0"/>
                    </a:lnTo>
                    <a:close/>
                  </a:path>
                </a:pathLst>
              </a:custGeom>
              <a:solidFill>
                <a:srgbClr val="F64B5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5CD1B76-B503-294F-F5AF-C54099D0169E}"/>
                  </a:ext>
                </a:extLst>
              </p:cNvPr>
              <p:cNvCxnSpPr>
                <a:cxnSpLocks/>
                <a:stCxn id="53" idx="3"/>
                <a:endCxn id="53" idx="1"/>
              </p:cNvCxnSpPr>
              <p:nvPr/>
            </p:nvCxnSpPr>
            <p:spPr>
              <a:xfrm flipV="1">
                <a:off x="4151044" y="1271348"/>
                <a:ext cx="559698" cy="25466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41">
              <a:extLst>
                <a:ext uri="{FF2B5EF4-FFF2-40B4-BE49-F238E27FC236}">
                  <a16:creationId xmlns:a16="http://schemas.microsoft.com/office/drawing/2014/main" id="{BF713F69-CF3B-8599-1DA2-B093F1E99BC4}"/>
                </a:ext>
              </a:extLst>
            </p:cNvPr>
            <p:cNvSpPr/>
            <p:nvPr/>
          </p:nvSpPr>
          <p:spPr>
            <a:xfrm>
              <a:off x="5078959" y="3496371"/>
              <a:ext cx="641095" cy="477463"/>
            </a:xfrm>
            <a:custGeom>
              <a:avLst/>
              <a:gdLst>
                <a:gd name="connsiteX0" fmla="*/ 0 w 503935"/>
                <a:gd name="connsiteY0" fmla="*/ 0 h 396700"/>
                <a:gd name="connsiteX1" fmla="*/ 503935 w 503935"/>
                <a:gd name="connsiteY1" fmla="*/ 0 h 396700"/>
                <a:gd name="connsiteX2" fmla="*/ 503935 w 503935"/>
                <a:gd name="connsiteY2" fmla="*/ 396700 h 396700"/>
                <a:gd name="connsiteX3" fmla="*/ 0 w 503935"/>
                <a:gd name="connsiteY3" fmla="*/ 396700 h 396700"/>
                <a:gd name="connsiteX4" fmla="*/ 0 w 503935"/>
                <a:gd name="connsiteY4" fmla="*/ 0 h 396700"/>
                <a:gd name="connsiteX0" fmla="*/ 0 w 587755"/>
                <a:gd name="connsiteY0" fmla="*/ 335280 h 396700"/>
                <a:gd name="connsiteX1" fmla="*/ 587755 w 587755"/>
                <a:gd name="connsiteY1" fmla="*/ 0 h 396700"/>
                <a:gd name="connsiteX2" fmla="*/ 587755 w 587755"/>
                <a:gd name="connsiteY2" fmla="*/ 396700 h 396700"/>
                <a:gd name="connsiteX3" fmla="*/ 83820 w 587755"/>
                <a:gd name="connsiteY3" fmla="*/ 396700 h 396700"/>
                <a:gd name="connsiteX4" fmla="*/ 0 w 587755"/>
                <a:gd name="connsiteY4" fmla="*/ 335280 h 396700"/>
                <a:gd name="connsiteX0" fmla="*/ 0 w 587755"/>
                <a:gd name="connsiteY0" fmla="*/ 335280 h 450040"/>
                <a:gd name="connsiteX1" fmla="*/ 587755 w 587755"/>
                <a:gd name="connsiteY1" fmla="*/ 0 h 450040"/>
                <a:gd name="connsiteX2" fmla="*/ 587755 w 587755"/>
                <a:gd name="connsiteY2" fmla="*/ 396700 h 450040"/>
                <a:gd name="connsiteX3" fmla="*/ 114300 w 587755"/>
                <a:gd name="connsiteY3" fmla="*/ 450040 h 450040"/>
                <a:gd name="connsiteX4" fmla="*/ 0 w 587755"/>
                <a:gd name="connsiteY4" fmla="*/ 335280 h 450040"/>
                <a:gd name="connsiteX0" fmla="*/ 0 w 587755"/>
                <a:gd name="connsiteY0" fmla="*/ 335280 h 450040"/>
                <a:gd name="connsiteX1" fmla="*/ 549655 w 587755"/>
                <a:gd name="connsiteY1" fmla="*/ 0 h 450040"/>
                <a:gd name="connsiteX2" fmla="*/ 587755 w 587755"/>
                <a:gd name="connsiteY2" fmla="*/ 396700 h 450040"/>
                <a:gd name="connsiteX3" fmla="*/ 114300 w 587755"/>
                <a:gd name="connsiteY3" fmla="*/ 450040 h 450040"/>
                <a:gd name="connsiteX4" fmla="*/ 0 w 587755"/>
                <a:gd name="connsiteY4" fmla="*/ 335280 h 450040"/>
                <a:gd name="connsiteX0" fmla="*/ 0 w 641095"/>
                <a:gd name="connsiteY0" fmla="*/ 335280 h 450040"/>
                <a:gd name="connsiteX1" fmla="*/ 549655 w 641095"/>
                <a:gd name="connsiteY1" fmla="*/ 0 h 450040"/>
                <a:gd name="connsiteX2" fmla="*/ 641095 w 641095"/>
                <a:gd name="connsiteY2" fmla="*/ 168100 h 450040"/>
                <a:gd name="connsiteX3" fmla="*/ 114300 w 641095"/>
                <a:gd name="connsiteY3" fmla="*/ 450040 h 450040"/>
                <a:gd name="connsiteX4" fmla="*/ 0 w 641095"/>
                <a:gd name="connsiteY4" fmla="*/ 335280 h 450040"/>
                <a:gd name="connsiteX0" fmla="*/ 0 w 641095"/>
                <a:gd name="connsiteY0" fmla="*/ 335280 h 450040"/>
                <a:gd name="connsiteX1" fmla="*/ 549655 w 641095"/>
                <a:gd name="connsiteY1" fmla="*/ 0 h 450040"/>
                <a:gd name="connsiteX2" fmla="*/ 641095 w 641095"/>
                <a:gd name="connsiteY2" fmla="*/ 168100 h 450040"/>
                <a:gd name="connsiteX3" fmla="*/ 114300 w 641095"/>
                <a:gd name="connsiteY3" fmla="*/ 450040 h 450040"/>
                <a:gd name="connsiteX4" fmla="*/ 0 w 641095"/>
                <a:gd name="connsiteY4" fmla="*/ 335280 h 450040"/>
                <a:gd name="connsiteX0" fmla="*/ 0 w 641095"/>
                <a:gd name="connsiteY0" fmla="*/ 335280 h 477463"/>
                <a:gd name="connsiteX1" fmla="*/ 549655 w 641095"/>
                <a:gd name="connsiteY1" fmla="*/ 0 h 477463"/>
                <a:gd name="connsiteX2" fmla="*/ 641095 w 641095"/>
                <a:gd name="connsiteY2" fmla="*/ 168100 h 477463"/>
                <a:gd name="connsiteX3" fmla="*/ 114300 w 641095"/>
                <a:gd name="connsiteY3" fmla="*/ 450040 h 477463"/>
                <a:gd name="connsiteX4" fmla="*/ 0 w 641095"/>
                <a:gd name="connsiteY4" fmla="*/ 335280 h 477463"/>
                <a:gd name="connsiteX0" fmla="*/ 0 w 641095"/>
                <a:gd name="connsiteY0" fmla="*/ 335280 h 477463"/>
                <a:gd name="connsiteX1" fmla="*/ 549655 w 641095"/>
                <a:gd name="connsiteY1" fmla="*/ 0 h 477463"/>
                <a:gd name="connsiteX2" fmla="*/ 641095 w 641095"/>
                <a:gd name="connsiteY2" fmla="*/ 168100 h 477463"/>
                <a:gd name="connsiteX3" fmla="*/ 114300 w 641095"/>
                <a:gd name="connsiteY3" fmla="*/ 450040 h 477463"/>
                <a:gd name="connsiteX4" fmla="*/ 0 w 641095"/>
                <a:gd name="connsiteY4" fmla="*/ 335280 h 477463"/>
                <a:gd name="connsiteX0" fmla="*/ 0 w 641095"/>
                <a:gd name="connsiteY0" fmla="*/ 335280 h 477463"/>
                <a:gd name="connsiteX1" fmla="*/ 549655 w 641095"/>
                <a:gd name="connsiteY1" fmla="*/ 0 h 477463"/>
                <a:gd name="connsiteX2" fmla="*/ 641095 w 641095"/>
                <a:gd name="connsiteY2" fmla="*/ 168100 h 477463"/>
                <a:gd name="connsiteX3" fmla="*/ 114300 w 641095"/>
                <a:gd name="connsiteY3" fmla="*/ 450040 h 477463"/>
                <a:gd name="connsiteX4" fmla="*/ 0 w 641095"/>
                <a:gd name="connsiteY4" fmla="*/ 335280 h 47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095" h="477463">
                  <a:moveTo>
                    <a:pt x="0" y="335280"/>
                  </a:moveTo>
                  <a:cubicBezTo>
                    <a:pt x="228938" y="307340"/>
                    <a:pt x="427397" y="195580"/>
                    <a:pt x="549655" y="0"/>
                  </a:cubicBezTo>
                  <a:lnTo>
                    <a:pt x="641095" y="168100"/>
                  </a:lnTo>
                  <a:cubicBezTo>
                    <a:pt x="389297" y="498300"/>
                    <a:pt x="274658" y="508460"/>
                    <a:pt x="114300" y="450040"/>
                  </a:cubicBezTo>
                  <a:lnTo>
                    <a:pt x="0" y="33528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5C5DBF04-974E-6A52-FAB4-31BD0C7148D6}"/>
              </a:ext>
            </a:extLst>
          </p:cNvPr>
          <p:cNvGrpSpPr/>
          <p:nvPr/>
        </p:nvGrpSpPr>
        <p:grpSpPr>
          <a:xfrm>
            <a:off x="8392085" y="-417930"/>
            <a:ext cx="3328763" cy="6765068"/>
            <a:chOff x="8392085" y="-417930"/>
            <a:chExt cx="3328763" cy="6765068"/>
          </a:xfrm>
        </p:grpSpPr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9345EC49-5D3A-1DD4-AE9D-29324F294578}"/>
                </a:ext>
              </a:extLst>
            </p:cNvPr>
            <p:cNvGrpSpPr/>
            <p:nvPr/>
          </p:nvGrpSpPr>
          <p:grpSpPr>
            <a:xfrm>
              <a:off x="8392085" y="-377450"/>
              <a:ext cx="3328763" cy="6724588"/>
              <a:chOff x="8392085" y="-377450"/>
              <a:chExt cx="3328763" cy="6724588"/>
            </a:xfrm>
          </p:grpSpPr>
          <p:sp>
            <p:nvSpPr>
              <p:cNvPr id="61" name="Rectangle 10">
                <a:extLst>
                  <a:ext uri="{FF2B5EF4-FFF2-40B4-BE49-F238E27FC236}">
                    <a16:creationId xmlns:a16="http://schemas.microsoft.com/office/drawing/2014/main" id="{10EDA469-7012-F755-2633-836AF7552CA9}"/>
                  </a:ext>
                </a:extLst>
              </p:cNvPr>
              <p:cNvSpPr/>
              <p:nvPr/>
            </p:nvSpPr>
            <p:spPr>
              <a:xfrm>
                <a:off x="9052637" y="4512085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8" name="Rectangle 10">
                <a:extLst>
                  <a:ext uri="{FF2B5EF4-FFF2-40B4-BE49-F238E27FC236}">
                    <a16:creationId xmlns:a16="http://schemas.microsoft.com/office/drawing/2014/main" id="{90D28AED-BEA6-F19B-C8E3-15E581ABDEDB}"/>
                  </a:ext>
                </a:extLst>
              </p:cNvPr>
              <p:cNvSpPr/>
              <p:nvPr/>
            </p:nvSpPr>
            <p:spPr>
              <a:xfrm flipH="1">
                <a:off x="10154975" y="4478622"/>
                <a:ext cx="894417" cy="1835053"/>
              </a:xfrm>
              <a:custGeom>
                <a:avLst/>
                <a:gdLst>
                  <a:gd name="connsiteX0" fmla="*/ 0 w 246106"/>
                  <a:gd name="connsiteY0" fmla="*/ 0 h 1374013"/>
                  <a:gd name="connsiteX1" fmla="*/ 246106 w 246106"/>
                  <a:gd name="connsiteY1" fmla="*/ 0 h 1374013"/>
                  <a:gd name="connsiteX2" fmla="*/ 246106 w 246106"/>
                  <a:gd name="connsiteY2" fmla="*/ 1374013 h 1374013"/>
                  <a:gd name="connsiteX3" fmla="*/ 0 w 246106"/>
                  <a:gd name="connsiteY3" fmla="*/ 1374013 h 1374013"/>
                  <a:gd name="connsiteX4" fmla="*/ 0 w 246106"/>
                  <a:gd name="connsiteY4" fmla="*/ 0 h 1374013"/>
                  <a:gd name="connsiteX0" fmla="*/ 51074 w 297180"/>
                  <a:gd name="connsiteY0" fmla="*/ 0 h 1508763"/>
                  <a:gd name="connsiteX1" fmla="*/ 297180 w 297180"/>
                  <a:gd name="connsiteY1" fmla="*/ 0 h 1508763"/>
                  <a:gd name="connsiteX2" fmla="*/ 297180 w 297180"/>
                  <a:gd name="connsiteY2" fmla="*/ 1374013 h 1508763"/>
                  <a:gd name="connsiteX3" fmla="*/ 0 w 297180"/>
                  <a:gd name="connsiteY3" fmla="*/ 1508760 h 1508763"/>
                  <a:gd name="connsiteX4" fmla="*/ 51074 w 297180"/>
                  <a:gd name="connsiteY4" fmla="*/ 1374013 h 1508763"/>
                  <a:gd name="connsiteX5" fmla="*/ 51074 w 297180"/>
                  <a:gd name="connsiteY5" fmla="*/ 0 h 1508763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1074 w 305195"/>
                  <a:gd name="connsiteY5" fmla="*/ 1374013 h 1573740"/>
                  <a:gd name="connsiteX6" fmla="*/ 51074 w 305195"/>
                  <a:gd name="connsiteY6" fmla="*/ 0 h 1573740"/>
                  <a:gd name="connsiteX0" fmla="*/ 51074 w 305195"/>
                  <a:gd name="connsiteY0" fmla="*/ 0 h 1573740"/>
                  <a:gd name="connsiteX1" fmla="*/ 297180 w 305195"/>
                  <a:gd name="connsiteY1" fmla="*/ 0 h 1573740"/>
                  <a:gd name="connsiteX2" fmla="*/ 297180 w 305195"/>
                  <a:gd name="connsiteY2" fmla="*/ 1374013 h 1573740"/>
                  <a:gd name="connsiteX3" fmla="*/ 281940 w 305195"/>
                  <a:gd name="connsiteY3" fmla="*/ 1569720 h 1573740"/>
                  <a:gd name="connsiteX4" fmla="*/ 0 w 305195"/>
                  <a:gd name="connsiteY4" fmla="*/ 1508760 h 1573740"/>
                  <a:gd name="connsiteX5" fmla="*/ 58694 w 305195"/>
                  <a:gd name="connsiteY5" fmla="*/ 1335913 h 1573740"/>
                  <a:gd name="connsiteX6" fmla="*/ 51074 w 305195"/>
                  <a:gd name="connsiteY6" fmla="*/ 0 h 1573740"/>
                  <a:gd name="connsiteX0" fmla="*/ 367908 w 622029"/>
                  <a:gd name="connsiteY0" fmla="*/ 0 h 1573740"/>
                  <a:gd name="connsiteX1" fmla="*/ 614014 w 622029"/>
                  <a:gd name="connsiteY1" fmla="*/ 0 h 1573740"/>
                  <a:gd name="connsiteX2" fmla="*/ 614014 w 622029"/>
                  <a:gd name="connsiteY2" fmla="*/ 1374013 h 1573740"/>
                  <a:gd name="connsiteX3" fmla="*/ 598774 w 622029"/>
                  <a:gd name="connsiteY3" fmla="*/ 1569720 h 1573740"/>
                  <a:gd name="connsiteX4" fmla="*/ 316834 w 622029"/>
                  <a:gd name="connsiteY4" fmla="*/ 1508760 h 1573740"/>
                  <a:gd name="connsiteX5" fmla="*/ 375528 w 622029"/>
                  <a:gd name="connsiteY5" fmla="*/ 1335913 h 1573740"/>
                  <a:gd name="connsiteX6" fmla="*/ 367908 w 622029"/>
                  <a:gd name="connsiteY6" fmla="*/ 0 h 1573740"/>
                  <a:gd name="connsiteX0" fmla="*/ 440644 w 694765"/>
                  <a:gd name="connsiteY0" fmla="*/ 0 h 1588364"/>
                  <a:gd name="connsiteX1" fmla="*/ 686750 w 694765"/>
                  <a:gd name="connsiteY1" fmla="*/ 0 h 1588364"/>
                  <a:gd name="connsiteX2" fmla="*/ 686750 w 694765"/>
                  <a:gd name="connsiteY2" fmla="*/ 1374013 h 1588364"/>
                  <a:gd name="connsiteX3" fmla="*/ 671510 w 694765"/>
                  <a:gd name="connsiteY3" fmla="*/ 1569720 h 1588364"/>
                  <a:gd name="connsiteX4" fmla="*/ 389570 w 694765"/>
                  <a:gd name="connsiteY4" fmla="*/ 1508760 h 1588364"/>
                  <a:gd name="connsiteX5" fmla="*/ 448264 w 694765"/>
                  <a:gd name="connsiteY5" fmla="*/ 1335913 h 1588364"/>
                  <a:gd name="connsiteX6" fmla="*/ 440644 w 694765"/>
                  <a:gd name="connsiteY6" fmla="*/ 0 h 1588364"/>
                  <a:gd name="connsiteX0" fmla="*/ 379046 w 633167"/>
                  <a:gd name="connsiteY0" fmla="*/ 0 h 1576685"/>
                  <a:gd name="connsiteX1" fmla="*/ 625152 w 633167"/>
                  <a:gd name="connsiteY1" fmla="*/ 0 h 1576685"/>
                  <a:gd name="connsiteX2" fmla="*/ 625152 w 633167"/>
                  <a:gd name="connsiteY2" fmla="*/ 1374013 h 1576685"/>
                  <a:gd name="connsiteX3" fmla="*/ 609912 w 633167"/>
                  <a:gd name="connsiteY3" fmla="*/ 1569720 h 1576685"/>
                  <a:gd name="connsiteX4" fmla="*/ 327972 w 633167"/>
                  <a:gd name="connsiteY4" fmla="*/ 1508760 h 1576685"/>
                  <a:gd name="connsiteX5" fmla="*/ 386666 w 633167"/>
                  <a:gd name="connsiteY5" fmla="*/ 1335913 h 1576685"/>
                  <a:gd name="connsiteX6" fmla="*/ 379046 w 633167"/>
                  <a:gd name="connsiteY6" fmla="*/ 0 h 1576685"/>
                  <a:gd name="connsiteX0" fmla="*/ 388109 w 642230"/>
                  <a:gd name="connsiteY0" fmla="*/ 0 h 1572759"/>
                  <a:gd name="connsiteX1" fmla="*/ 634215 w 642230"/>
                  <a:gd name="connsiteY1" fmla="*/ 0 h 1572759"/>
                  <a:gd name="connsiteX2" fmla="*/ 634215 w 642230"/>
                  <a:gd name="connsiteY2" fmla="*/ 1374013 h 1572759"/>
                  <a:gd name="connsiteX3" fmla="*/ 618975 w 642230"/>
                  <a:gd name="connsiteY3" fmla="*/ 1569720 h 1572759"/>
                  <a:gd name="connsiteX4" fmla="*/ 314175 w 642230"/>
                  <a:gd name="connsiteY4" fmla="*/ 1478280 h 1572759"/>
                  <a:gd name="connsiteX5" fmla="*/ 395729 w 642230"/>
                  <a:gd name="connsiteY5" fmla="*/ 1335913 h 1572759"/>
                  <a:gd name="connsiteX6" fmla="*/ 388109 w 642230"/>
                  <a:gd name="connsiteY6" fmla="*/ 0 h 1572759"/>
                  <a:gd name="connsiteX0" fmla="*/ 404010 w 658131"/>
                  <a:gd name="connsiteY0" fmla="*/ 0 h 1572759"/>
                  <a:gd name="connsiteX1" fmla="*/ 650116 w 658131"/>
                  <a:gd name="connsiteY1" fmla="*/ 0 h 1572759"/>
                  <a:gd name="connsiteX2" fmla="*/ 650116 w 658131"/>
                  <a:gd name="connsiteY2" fmla="*/ 1374013 h 1572759"/>
                  <a:gd name="connsiteX3" fmla="*/ 634876 w 658131"/>
                  <a:gd name="connsiteY3" fmla="*/ 1569720 h 1572759"/>
                  <a:gd name="connsiteX4" fmla="*/ 291976 w 658131"/>
                  <a:gd name="connsiteY4" fmla="*/ 1478280 h 1572759"/>
                  <a:gd name="connsiteX5" fmla="*/ 411630 w 658131"/>
                  <a:gd name="connsiteY5" fmla="*/ 1335913 h 1572759"/>
                  <a:gd name="connsiteX6" fmla="*/ 404010 w 658131"/>
                  <a:gd name="connsiteY6" fmla="*/ 0 h 1572759"/>
                  <a:gd name="connsiteX0" fmla="*/ 404010 w 651902"/>
                  <a:gd name="connsiteY0" fmla="*/ 0 h 1572759"/>
                  <a:gd name="connsiteX1" fmla="*/ 650116 w 651902"/>
                  <a:gd name="connsiteY1" fmla="*/ 0 h 1572759"/>
                  <a:gd name="connsiteX2" fmla="*/ 621541 w 651902"/>
                  <a:gd name="connsiteY2" fmla="*/ 1342263 h 1572759"/>
                  <a:gd name="connsiteX3" fmla="*/ 634876 w 651902"/>
                  <a:gd name="connsiteY3" fmla="*/ 1569720 h 1572759"/>
                  <a:gd name="connsiteX4" fmla="*/ 291976 w 651902"/>
                  <a:gd name="connsiteY4" fmla="*/ 1478280 h 1572759"/>
                  <a:gd name="connsiteX5" fmla="*/ 411630 w 651902"/>
                  <a:gd name="connsiteY5" fmla="*/ 1335913 h 1572759"/>
                  <a:gd name="connsiteX6" fmla="*/ 404010 w 651902"/>
                  <a:gd name="connsiteY6" fmla="*/ 0 h 1572759"/>
                  <a:gd name="connsiteX0" fmla="*/ 404010 w 859735"/>
                  <a:gd name="connsiteY0" fmla="*/ 0 h 1572759"/>
                  <a:gd name="connsiteX1" fmla="*/ 650116 w 859735"/>
                  <a:gd name="connsiteY1" fmla="*/ 0 h 1572759"/>
                  <a:gd name="connsiteX2" fmla="*/ 621541 w 859735"/>
                  <a:gd name="connsiteY2" fmla="*/ 1342263 h 1572759"/>
                  <a:gd name="connsiteX3" fmla="*/ 634876 w 859735"/>
                  <a:gd name="connsiteY3" fmla="*/ 1569720 h 1572759"/>
                  <a:gd name="connsiteX4" fmla="*/ 291976 w 859735"/>
                  <a:gd name="connsiteY4" fmla="*/ 1478280 h 1572759"/>
                  <a:gd name="connsiteX5" fmla="*/ 411630 w 859735"/>
                  <a:gd name="connsiteY5" fmla="*/ 1335913 h 1572759"/>
                  <a:gd name="connsiteX6" fmla="*/ 404010 w 859735"/>
                  <a:gd name="connsiteY6" fmla="*/ 0 h 1572759"/>
                  <a:gd name="connsiteX0" fmla="*/ 404010 w 899881"/>
                  <a:gd name="connsiteY0" fmla="*/ 0 h 1591889"/>
                  <a:gd name="connsiteX1" fmla="*/ 650116 w 899881"/>
                  <a:gd name="connsiteY1" fmla="*/ 0 h 1591889"/>
                  <a:gd name="connsiteX2" fmla="*/ 621541 w 899881"/>
                  <a:gd name="connsiteY2" fmla="*/ 1342263 h 1591889"/>
                  <a:gd name="connsiteX3" fmla="*/ 634876 w 899881"/>
                  <a:gd name="connsiteY3" fmla="*/ 1569720 h 1591889"/>
                  <a:gd name="connsiteX4" fmla="*/ 291976 w 899881"/>
                  <a:gd name="connsiteY4" fmla="*/ 1478280 h 1591889"/>
                  <a:gd name="connsiteX5" fmla="*/ 411630 w 899881"/>
                  <a:gd name="connsiteY5" fmla="*/ 1335913 h 1591889"/>
                  <a:gd name="connsiteX6" fmla="*/ 404010 w 899881"/>
                  <a:gd name="connsiteY6" fmla="*/ 0 h 1591889"/>
                  <a:gd name="connsiteX0" fmla="*/ 404010 w 899881"/>
                  <a:gd name="connsiteY0" fmla="*/ 0 h 1793889"/>
                  <a:gd name="connsiteX1" fmla="*/ 650116 w 899881"/>
                  <a:gd name="connsiteY1" fmla="*/ 0 h 1793889"/>
                  <a:gd name="connsiteX2" fmla="*/ 621541 w 899881"/>
                  <a:gd name="connsiteY2" fmla="*/ 1342263 h 1793889"/>
                  <a:gd name="connsiteX3" fmla="*/ 634876 w 899881"/>
                  <a:gd name="connsiteY3" fmla="*/ 1569720 h 1793889"/>
                  <a:gd name="connsiteX4" fmla="*/ 291976 w 899881"/>
                  <a:gd name="connsiteY4" fmla="*/ 1478280 h 1793889"/>
                  <a:gd name="connsiteX5" fmla="*/ 411630 w 899881"/>
                  <a:gd name="connsiteY5" fmla="*/ 1335913 h 1793889"/>
                  <a:gd name="connsiteX6" fmla="*/ 404010 w 899881"/>
                  <a:gd name="connsiteY6" fmla="*/ 0 h 1793889"/>
                  <a:gd name="connsiteX0" fmla="*/ 404010 w 899881"/>
                  <a:gd name="connsiteY0" fmla="*/ 0 h 1811175"/>
                  <a:gd name="connsiteX1" fmla="*/ 650116 w 899881"/>
                  <a:gd name="connsiteY1" fmla="*/ 0 h 1811175"/>
                  <a:gd name="connsiteX2" fmla="*/ 621541 w 899881"/>
                  <a:gd name="connsiteY2" fmla="*/ 1342263 h 1811175"/>
                  <a:gd name="connsiteX3" fmla="*/ 634876 w 899881"/>
                  <a:gd name="connsiteY3" fmla="*/ 1569720 h 1811175"/>
                  <a:gd name="connsiteX4" fmla="*/ 291976 w 899881"/>
                  <a:gd name="connsiteY4" fmla="*/ 1478280 h 1811175"/>
                  <a:gd name="connsiteX5" fmla="*/ 411630 w 899881"/>
                  <a:gd name="connsiteY5" fmla="*/ 1335913 h 1811175"/>
                  <a:gd name="connsiteX6" fmla="*/ 404010 w 899881"/>
                  <a:gd name="connsiteY6" fmla="*/ 0 h 1811175"/>
                  <a:gd name="connsiteX0" fmla="*/ 386193 w 882064"/>
                  <a:gd name="connsiteY0" fmla="*/ 0 h 1814760"/>
                  <a:gd name="connsiteX1" fmla="*/ 632299 w 882064"/>
                  <a:gd name="connsiteY1" fmla="*/ 0 h 1814760"/>
                  <a:gd name="connsiteX2" fmla="*/ 603724 w 882064"/>
                  <a:gd name="connsiteY2" fmla="*/ 1342263 h 1814760"/>
                  <a:gd name="connsiteX3" fmla="*/ 617059 w 882064"/>
                  <a:gd name="connsiteY3" fmla="*/ 1569720 h 1814760"/>
                  <a:gd name="connsiteX4" fmla="*/ 317021 w 882064"/>
                  <a:gd name="connsiteY4" fmla="*/ 1492567 h 1814760"/>
                  <a:gd name="connsiteX5" fmla="*/ 393813 w 882064"/>
                  <a:gd name="connsiteY5" fmla="*/ 1335913 h 1814760"/>
                  <a:gd name="connsiteX6" fmla="*/ 386193 w 882064"/>
                  <a:gd name="connsiteY6" fmla="*/ 0 h 1814760"/>
                  <a:gd name="connsiteX0" fmla="*/ 400116 w 895987"/>
                  <a:gd name="connsiteY0" fmla="*/ 0 h 1814760"/>
                  <a:gd name="connsiteX1" fmla="*/ 646222 w 895987"/>
                  <a:gd name="connsiteY1" fmla="*/ 0 h 1814760"/>
                  <a:gd name="connsiteX2" fmla="*/ 617647 w 895987"/>
                  <a:gd name="connsiteY2" fmla="*/ 1342263 h 1814760"/>
                  <a:gd name="connsiteX3" fmla="*/ 630982 w 895987"/>
                  <a:gd name="connsiteY3" fmla="*/ 1569720 h 1814760"/>
                  <a:gd name="connsiteX4" fmla="*/ 330944 w 895987"/>
                  <a:gd name="connsiteY4" fmla="*/ 1492567 h 1814760"/>
                  <a:gd name="connsiteX5" fmla="*/ 407736 w 895987"/>
                  <a:gd name="connsiteY5" fmla="*/ 1335913 h 1814760"/>
                  <a:gd name="connsiteX6" fmla="*/ 400116 w 895987"/>
                  <a:gd name="connsiteY6" fmla="*/ 0 h 1814760"/>
                  <a:gd name="connsiteX0" fmla="*/ 400116 w 895987"/>
                  <a:gd name="connsiteY0" fmla="*/ 0 h 1798912"/>
                  <a:gd name="connsiteX1" fmla="*/ 646222 w 895987"/>
                  <a:gd name="connsiteY1" fmla="*/ 0 h 1798912"/>
                  <a:gd name="connsiteX2" fmla="*/ 617647 w 895987"/>
                  <a:gd name="connsiteY2" fmla="*/ 1342263 h 1798912"/>
                  <a:gd name="connsiteX3" fmla="*/ 630982 w 895987"/>
                  <a:gd name="connsiteY3" fmla="*/ 1569720 h 1798912"/>
                  <a:gd name="connsiteX4" fmla="*/ 330944 w 895987"/>
                  <a:gd name="connsiteY4" fmla="*/ 1492567 h 1798912"/>
                  <a:gd name="connsiteX5" fmla="*/ 407736 w 895987"/>
                  <a:gd name="connsiteY5" fmla="*/ 1335913 h 1798912"/>
                  <a:gd name="connsiteX6" fmla="*/ 400116 w 895987"/>
                  <a:gd name="connsiteY6" fmla="*/ 0 h 1798912"/>
                  <a:gd name="connsiteX0" fmla="*/ 392325 w 888196"/>
                  <a:gd name="connsiteY0" fmla="*/ 0 h 1798912"/>
                  <a:gd name="connsiteX1" fmla="*/ 638431 w 888196"/>
                  <a:gd name="connsiteY1" fmla="*/ 0 h 1798912"/>
                  <a:gd name="connsiteX2" fmla="*/ 609856 w 888196"/>
                  <a:gd name="connsiteY2" fmla="*/ 1342263 h 1798912"/>
                  <a:gd name="connsiteX3" fmla="*/ 623191 w 888196"/>
                  <a:gd name="connsiteY3" fmla="*/ 1569720 h 1798912"/>
                  <a:gd name="connsiteX4" fmla="*/ 323153 w 888196"/>
                  <a:gd name="connsiteY4" fmla="*/ 1492567 h 1798912"/>
                  <a:gd name="connsiteX5" fmla="*/ 399945 w 888196"/>
                  <a:gd name="connsiteY5" fmla="*/ 1335913 h 1798912"/>
                  <a:gd name="connsiteX6" fmla="*/ 392325 w 888196"/>
                  <a:gd name="connsiteY6" fmla="*/ 0 h 1798912"/>
                  <a:gd name="connsiteX0" fmla="*/ 392325 w 888196"/>
                  <a:gd name="connsiteY0" fmla="*/ 0 h 1800806"/>
                  <a:gd name="connsiteX1" fmla="*/ 638431 w 888196"/>
                  <a:gd name="connsiteY1" fmla="*/ 0 h 1800806"/>
                  <a:gd name="connsiteX2" fmla="*/ 609856 w 888196"/>
                  <a:gd name="connsiteY2" fmla="*/ 1342263 h 1800806"/>
                  <a:gd name="connsiteX3" fmla="*/ 623191 w 888196"/>
                  <a:gd name="connsiteY3" fmla="*/ 1569720 h 1800806"/>
                  <a:gd name="connsiteX4" fmla="*/ 323153 w 888196"/>
                  <a:gd name="connsiteY4" fmla="*/ 1492567 h 1800806"/>
                  <a:gd name="connsiteX5" fmla="*/ 399945 w 888196"/>
                  <a:gd name="connsiteY5" fmla="*/ 1335913 h 1800806"/>
                  <a:gd name="connsiteX6" fmla="*/ 392325 w 888196"/>
                  <a:gd name="connsiteY6" fmla="*/ 0 h 1800806"/>
                  <a:gd name="connsiteX0" fmla="*/ 392325 w 888196"/>
                  <a:gd name="connsiteY0" fmla="*/ 0 h 1818946"/>
                  <a:gd name="connsiteX1" fmla="*/ 638431 w 888196"/>
                  <a:gd name="connsiteY1" fmla="*/ 0 h 1818946"/>
                  <a:gd name="connsiteX2" fmla="*/ 609856 w 888196"/>
                  <a:gd name="connsiteY2" fmla="*/ 1342263 h 1818946"/>
                  <a:gd name="connsiteX3" fmla="*/ 623191 w 888196"/>
                  <a:gd name="connsiteY3" fmla="*/ 1569720 h 1818946"/>
                  <a:gd name="connsiteX4" fmla="*/ 323153 w 888196"/>
                  <a:gd name="connsiteY4" fmla="*/ 1492567 h 1818946"/>
                  <a:gd name="connsiteX5" fmla="*/ 399945 w 888196"/>
                  <a:gd name="connsiteY5" fmla="*/ 1335913 h 1818946"/>
                  <a:gd name="connsiteX6" fmla="*/ 392325 w 888196"/>
                  <a:gd name="connsiteY6" fmla="*/ 0 h 1818946"/>
                  <a:gd name="connsiteX0" fmla="*/ 398546 w 894417"/>
                  <a:gd name="connsiteY0" fmla="*/ 0 h 1818946"/>
                  <a:gd name="connsiteX1" fmla="*/ 644652 w 894417"/>
                  <a:gd name="connsiteY1" fmla="*/ 0 h 1818946"/>
                  <a:gd name="connsiteX2" fmla="*/ 616077 w 894417"/>
                  <a:gd name="connsiteY2" fmla="*/ 1342263 h 1818946"/>
                  <a:gd name="connsiteX3" fmla="*/ 629412 w 894417"/>
                  <a:gd name="connsiteY3" fmla="*/ 1569720 h 1818946"/>
                  <a:gd name="connsiteX4" fmla="*/ 329374 w 894417"/>
                  <a:gd name="connsiteY4" fmla="*/ 1492567 h 1818946"/>
                  <a:gd name="connsiteX5" fmla="*/ 406166 w 894417"/>
                  <a:gd name="connsiteY5" fmla="*/ 1335913 h 1818946"/>
                  <a:gd name="connsiteX6" fmla="*/ 398546 w 894417"/>
                  <a:gd name="connsiteY6" fmla="*/ 0 h 1818946"/>
                  <a:gd name="connsiteX0" fmla="*/ 398546 w 894417"/>
                  <a:gd name="connsiteY0" fmla="*/ 0 h 1835053"/>
                  <a:gd name="connsiteX1" fmla="*/ 644652 w 894417"/>
                  <a:gd name="connsiteY1" fmla="*/ 0 h 1835053"/>
                  <a:gd name="connsiteX2" fmla="*/ 616077 w 894417"/>
                  <a:gd name="connsiteY2" fmla="*/ 1342263 h 1835053"/>
                  <a:gd name="connsiteX3" fmla="*/ 629412 w 894417"/>
                  <a:gd name="connsiteY3" fmla="*/ 1569720 h 1835053"/>
                  <a:gd name="connsiteX4" fmla="*/ 329374 w 894417"/>
                  <a:gd name="connsiteY4" fmla="*/ 1492567 h 1835053"/>
                  <a:gd name="connsiteX5" fmla="*/ 406166 w 894417"/>
                  <a:gd name="connsiteY5" fmla="*/ 1335913 h 1835053"/>
                  <a:gd name="connsiteX6" fmla="*/ 398546 w 894417"/>
                  <a:gd name="connsiteY6" fmla="*/ 0 h 1835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4417" h="1835053">
                    <a:moveTo>
                      <a:pt x="398546" y="0"/>
                    </a:moveTo>
                    <a:lnTo>
                      <a:pt x="644652" y="0"/>
                    </a:lnTo>
                    <a:lnTo>
                      <a:pt x="616077" y="1342263"/>
                    </a:lnTo>
                    <a:cubicBezTo>
                      <a:pt x="1117727" y="1394968"/>
                      <a:pt x="826580" y="1671087"/>
                      <a:pt x="629412" y="1569720"/>
                    </a:cubicBezTo>
                    <a:cubicBezTo>
                      <a:pt x="379289" y="2161759"/>
                      <a:pt x="191005" y="1592495"/>
                      <a:pt x="329374" y="1492567"/>
                    </a:cubicBezTo>
                    <a:cubicBezTo>
                      <a:pt x="36519" y="1620689"/>
                      <a:pt x="-268719" y="1492589"/>
                      <a:pt x="406166" y="1335913"/>
                    </a:cubicBezTo>
                    <a:lnTo>
                      <a:pt x="398546" y="0"/>
                    </a:ln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22D1D727-EAAB-73B4-8D74-796C18B2A03D}"/>
                  </a:ext>
                </a:extLst>
              </p:cNvPr>
              <p:cNvSpPr/>
              <p:nvPr/>
            </p:nvSpPr>
            <p:spPr>
              <a:xfrm rot="15641775">
                <a:off x="9642922" y="1748423"/>
                <a:ext cx="1178622" cy="1593311"/>
              </a:xfrm>
              <a:custGeom>
                <a:avLst/>
                <a:gdLst>
                  <a:gd name="connsiteX0" fmla="*/ 1030413 w 1178622"/>
                  <a:gd name="connsiteY0" fmla="*/ 175 h 1593311"/>
                  <a:gd name="connsiteX1" fmla="*/ 942782 w 1178622"/>
                  <a:gd name="connsiteY1" fmla="*/ 402963 h 1593311"/>
                  <a:gd name="connsiteX2" fmla="*/ 874202 w 1178622"/>
                  <a:gd name="connsiteY2" fmla="*/ 738243 h 1593311"/>
                  <a:gd name="connsiteX3" fmla="*/ 721803 w 1178622"/>
                  <a:gd name="connsiteY3" fmla="*/ 1050663 h 1593311"/>
                  <a:gd name="connsiteX4" fmla="*/ 439863 w 1178622"/>
                  <a:gd name="connsiteY4" fmla="*/ 1324983 h 1593311"/>
                  <a:gd name="connsiteX5" fmla="*/ 157685 w 1178622"/>
                  <a:gd name="connsiteY5" fmla="*/ 1578944 h 1593311"/>
                  <a:gd name="connsiteX6" fmla="*/ 113066 w 1178622"/>
                  <a:gd name="connsiteY6" fmla="*/ 1562008 h 1593311"/>
                  <a:gd name="connsiteX7" fmla="*/ 81785 w 1178622"/>
                  <a:gd name="connsiteY7" fmla="*/ 1489113 h 1593311"/>
                  <a:gd name="connsiteX8" fmla="*/ 0 w 1178622"/>
                  <a:gd name="connsiteY8" fmla="*/ 1034369 h 1593311"/>
                  <a:gd name="connsiteX9" fmla="*/ 125609 w 1178622"/>
                  <a:gd name="connsiteY9" fmla="*/ 477501 h 1593311"/>
                  <a:gd name="connsiteX10" fmla="*/ 172981 w 1178622"/>
                  <a:gd name="connsiteY10" fmla="*/ 389968 h 1593311"/>
                  <a:gd name="connsiteX11" fmla="*/ 267239 w 1178622"/>
                  <a:gd name="connsiteY11" fmla="*/ 321477 h 1593311"/>
                  <a:gd name="connsiteX12" fmla="*/ 1030413 w 1178622"/>
                  <a:gd name="connsiteY12" fmla="*/ 175 h 159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622" h="1593311">
                    <a:moveTo>
                      <a:pt x="1030413" y="175"/>
                    </a:moveTo>
                    <a:cubicBezTo>
                      <a:pt x="1206149" y="5850"/>
                      <a:pt x="1216150" y="149598"/>
                      <a:pt x="942782" y="402963"/>
                    </a:cubicBezTo>
                    <a:cubicBezTo>
                      <a:pt x="1432367" y="482973"/>
                      <a:pt x="1032952" y="735703"/>
                      <a:pt x="874202" y="738243"/>
                    </a:cubicBezTo>
                    <a:cubicBezTo>
                      <a:pt x="1431732" y="862703"/>
                      <a:pt x="843723" y="1093843"/>
                      <a:pt x="721803" y="1050663"/>
                    </a:cubicBezTo>
                    <a:cubicBezTo>
                      <a:pt x="1026603" y="1274183"/>
                      <a:pt x="614805" y="1443093"/>
                      <a:pt x="439863" y="1324983"/>
                    </a:cubicBezTo>
                    <a:cubicBezTo>
                      <a:pt x="630839" y="1547868"/>
                      <a:pt x="363187" y="1629308"/>
                      <a:pt x="157685" y="1578944"/>
                    </a:cubicBezTo>
                    <a:lnTo>
                      <a:pt x="113066" y="1562008"/>
                    </a:lnTo>
                    <a:lnTo>
                      <a:pt x="81785" y="1489113"/>
                    </a:lnTo>
                    <a:cubicBezTo>
                      <a:pt x="29122" y="1349343"/>
                      <a:pt x="0" y="1195674"/>
                      <a:pt x="0" y="1034369"/>
                    </a:cubicBezTo>
                    <a:cubicBezTo>
                      <a:pt x="0" y="832738"/>
                      <a:pt x="45503" y="643038"/>
                      <a:pt x="125609" y="477501"/>
                    </a:cubicBezTo>
                    <a:lnTo>
                      <a:pt x="172981" y="389968"/>
                    </a:lnTo>
                    <a:lnTo>
                      <a:pt x="267239" y="321477"/>
                    </a:lnTo>
                    <a:cubicBezTo>
                      <a:pt x="595985" y="95956"/>
                      <a:pt x="876644" y="-4791"/>
                      <a:pt x="1030413" y="175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966B740C-C10E-1E73-FEB1-A3357645EBD9}"/>
                  </a:ext>
                </a:extLst>
              </p:cNvPr>
              <p:cNvSpPr/>
              <p:nvPr/>
            </p:nvSpPr>
            <p:spPr>
              <a:xfrm>
                <a:off x="8503703" y="2379378"/>
                <a:ext cx="3217145" cy="2484357"/>
              </a:xfrm>
              <a:custGeom>
                <a:avLst/>
                <a:gdLst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94946 w 3067927"/>
                  <a:gd name="connsiteY4" fmla="*/ 1238298 h 2476598"/>
                  <a:gd name="connsiteX5" fmla="*/ 2976731 w 3067927"/>
                  <a:gd name="connsiteY5" fmla="*/ 1693042 h 2476598"/>
                  <a:gd name="connsiteX6" fmla="*/ 3008012 w 3067927"/>
                  <a:gd name="connsiteY6" fmla="*/ 1765937 h 2476598"/>
                  <a:gd name="connsiteX7" fmla="*/ 2957470 w 3067927"/>
                  <a:gd name="connsiteY7" fmla="*/ 1746753 h 2476598"/>
                  <a:gd name="connsiteX8" fmla="*/ 2887134 w 3067927"/>
                  <a:gd name="connsiteY8" fmla="*/ 1688933 h 2476598"/>
                  <a:gd name="connsiteX9" fmla="*/ 2521374 w 3067927"/>
                  <a:gd name="connsiteY9" fmla="*/ 2136608 h 2476598"/>
                  <a:gd name="connsiteX10" fmla="*/ 1978449 w 3067927"/>
                  <a:gd name="connsiteY10" fmla="*/ 2329013 h 2476598"/>
                  <a:gd name="connsiteX11" fmla="*/ 1338369 w 3067927"/>
                  <a:gd name="connsiteY11" fmla="*/ 2306153 h 2476598"/>
                  <a:gd name="connsiteX12" fmla="*/ 782109 w 3067927"/>
                  <a:gd name="connsiteY12" fmla="*/ 2199473 h 2476598"/>
                  <a:gd name="connsiteX13" fmla="*/ 305860 w 3067927"/>
                  <a:gd name="connsiteY13" fmla="*/ 1946108 h 2476598"/>
                  <a:gd name="connsiteX14" fmla="*/ 1621693 w 3067927"/>
                  <a:gd name="connsiteY14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957470 w 3067927"/>
                  <a:gd name="connsiteY6" fmla="*/ 1746753 h 2476598"/>
                  <a:gd name="connsiteX7" fmla="*/ 2887134 w 3067927"/>
                  <a:gd name="connsiteY7" fmla="*/ 1688933 h 2476598"/>
                  <a:gd name="connsiteX8" fmla="*/ 2521374 w 3067927"/>
                  <a:gd name="connsiteY8" fmla="*/ 2136608 h 2476598"/>
                  <a:gd name="connsiteX9" fmla="*/ 1978449 w 3067927"/>
                  <a:gd name="connsiteY9" fmla="*/ 2329013 h 2476598"/>
                  <a:gd name="connsiteX10" fmla="*/ 1338369 w 3067927"/>
                  <a:gd name="connsiteY10" fmla="*/ 2306153 h 2476598"/>
                  <a:gd name="connsiteX11" fmla="*/ 782109 w 3067927"/>
                  <a:gd name="connsiteY11" fmla="*/ 2199473 h 2476598"/>
                  <a:gd name="connsiteX12" fmla="*/ 305860 w 3067927"/>
                  <a:gd name="connsiteY12" fmla="*/ 1946108 h 2476598"/>
                  <a:gd name="connsiteX13" fmla="*/ 1621693 w 3067927"/>
                  <a:gd name="connsiteY13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976731 w 3067927"/>
                  <a:gd name="connsiteY4" fmla="*/ 1693042 h 2476598"/>
                  <a:gd name="connsiteX5" fmla="*/ 3008012 w 3067927"/>
                  <a:gd name="connsiteY5" fmla="*/ 1765937 h 2476598"/>
                  <a:gd name="connsiteX6" fmla="*/ 2887134 w 3067927"/>
                  <a:gd name="connsiteY6" fmla="*/ 1688933 h 2476598"/>
                  <a:gd name="connsiteX7" fmla="*/ 2521374 w 3067927"/>
                  <a:gd name="connsiteY7" fmla="*/ 2136608 h 2476598"/>
                  <a:gd name="connsiteX8" fmla="*/ 1978449 w 3067927"/>
                  <a:gd name="connsiteY8" fmla="*/ 2329013 h 2476598"/>
                  <a:gd name="connsiteX9" fmla="*/ 1338369 w 3067927"/>
                  <a:gd name="connsiteY9" fmla="*/ 2306153 h 2476598"/>
                  <a:gd name="connsiteX10" fmla="*/ 782109 w 3067927"/>
                  <a:gd name="connsiteY10" fmla="*/ 2199473 h 2476598"/>
                  <a:gd name="connsiteX11" fmla="*/ 305860 w 3067927"/>
                  <a:gd name="connsiteY11" fmla="*/ 1946108 h 2476598"/>
                  <a:gd name="connsiteX12" fmla="*/ 1621693 w 3067927"/>
                  <a:gd name="connsiteY12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3008012 w 3067927"/>
                  <a:gd name="connsiteY4" fmla="*/ 1765937 h 2476598"/>
                  <a:gd name="connsiteX5" fmla="*/ 2887134 w 3067927"/>
                  <a:gd name="connsiteY5" fmla="*/ 1688933 h 2476598"/>
                  <a:gd name="connsiteX6" fmla="*/ 2521374 w 3067927"/>
                  <a:gd name="connsiteY6" fmla="*/ 2136608 h 2476598"/>
                  <a:gd name="connsiteX7" fmla="*/ 1978449 w 3067927"/>
                  <a:gd name="connsiteY7" fmla="*/ 2329013 h 2476598"/>
                  <a:gd name="connsiteX8" fmla="*/ 1338369 w 3067927"/>
                  <a:gd name="connsiteY8" fmla="*/ 2306153 h 2476598"/>
                  <a:gd name="connsiteX9" fmla="*/ 782109 w 3067927"/>
                  <a:gd name="connsiteY9" fmla="*/ 2199473 h 2476598"/>
                  <a:gd name="connsiteX10" fmla="*/ 305860 w 3067927"/>
                  <a:gd name="connsiteY10" fmla="*/ 1946108 h 2476598"/>
                  <a:gd name="connsiteX11" fmla="*/ 1621693 w 3067927"/>
                  <a:gd name="connsiteY11" fmla="*/ 1 h 2476598"/>
                  <a:gd name="connsiteX0" fmla="*/ 1621693 w 3067927"/>
                  <a:gd name="connsiteY0" fmla="*/ 1 h 2476598"/>
                  <a:gd name="connsiteX1" fmla="*/ 3018580 w 3067927"/>
                  <a:gd name="connsiteY1" fmla="*/ 629753 h 2476598"/>
                  <a:gd name="connsiteX2" fmla="*/ 3067927 w 3067927"/>
                  <a:gd name="connsiteY2" fmla="*/ 593897 h 2476598"/>
                  <a:gd name="connsiteX3" fmla="*/ 3020555 w 3067927"/>
                  <a:gd name="connsiteY3" fmla="*/ 681430 h 2476598"/>
                  <a:gd name="connsiteX4" fmla="*/ 2887134 w 3067927"/>
                  <a:gd name="connsiteY4" fmla="*/ 1688933 h 2476598"/>
                  <a:gd name="connsiteX5" fmla="*/ 2521374 w 3067927"/>
                  <a:gd name="connsiteY5" fmla="*/ 2136608 h 2476598"/>
                  <a:gd name="connsiteX6" fmla="*/ 1978449 w 3067927"/>
                  <a:gd name="connsiteY6" fmla="*/ 2329013 h 2476598"/>
                  <a:gd name="connsiteX7" fmla="*/ 1338369 w 3067927"/>
                  <a:gd name="connsiteY7" fmla="*/ 2306153 h 2476598"/>
                  <a:gd name="connsiteX8" fmla="*/ 782109 w 3067927"/>
                  <a:gd name="connsiteY8" fmla="*/ 2199473 h 2476598"/>
                  <a:gd name="connsiteX9" fmla="*/ 305860 w 3067927"/>
                  <a:gd name="connsiteY9" fmla="*/ 1946108 h 2476598"/>
                  <a:gd name="connsiteX10" fmla="*/ 1621693 w 3067927"/>
                  <a:gd name="connsiteY10" fmla="*/ 1 h 2476598"/>
                  <a:gd name="connsiteX0" fmla="*/ 1621693 w 3020555"/>
                  <a:gd name="connsiteY0" fmla="*/ 1 h 2476598"/>
                  <a:gd name="connsiteX1" fmla="*/ 3018580 w 3020555"/>
                  <a:gd name="connsiteY1" fmla="*/ 629753 h 2476598"/>
                  <a:gd name="connsiteX2" fmla="*/ 3020555 w 3020555"/>
                  <a:gd name="connsiteY2" fmla="*/ 681430 h 2476598"/>
                  <a:gd name="connsiteX3" fmla="*/ 2887134 w 3020555"/>
                  <a:gd name="connsiteY3" fmla="*/ 1688933 h 2476598"/>
                  <a:gd name="connsiteX4" fmla="*/ 2521374 w 3020555"/>
                  <a:gd name="connsiteY4" fmla="*/ 2136608 h 2476598"/>
                  <a:gd name="connsiteX5" fmla="*/ 1978449 w 3020555"/>
                  <a:gd name="connsiteY5" fmla="*/ 2329013 h 2476598"/>
                  <a:gd name="connsiteX6" fmla="*/ 1338369 w 3020555"/>
                  <a:gd name="connsiteY6" fmla="*/ 2306153 h 2476598"/>
                  <a:gd name="connsiteX7" fmla="*/ 782109 w 3020555"/>
                  <a:gd name="connsiteY7" fmla="*/ 2199473 h 2476598"/>
                  <a:gd name="connsiteX8" fmla="*/ 305860 w 3020555"/>
                  <a:gd name="connsiteY8" fmla="*/ 1946108 h 2476598"/>
                  <a:gd name="connsiteX9" fmla="*/ 1621693 w 3020555"/>
                  <a:gd name="connsiteY9" fmla="*/ 1 h 2476598"/>
                  <a:gd name="connsiteX0" fmla="*/ 1621693 w 3020555"/>
                  <a:gd name="connsiteY0" fmla="*/ 43393 h 2519990"/>
                  <a:gd name="connsiteX1" fmla="*/ 3020555 w 3020555"/>
                  <a:gd name="connsiteY1" fmla="*/ 724822 h 2519990"/>
                  <a:gd name="connsiteX2" fmla="*/ 2887134 w 3020555"/>
                  <a:gd name="connsiteY2" fmla="*/ 1732325 h 2519990"/>
                  <a:gd name="connsiteX3" fmla="*/ 2521374 w 3020555"/>
                  <a:gd name="connsiteY3" fmla="*/ 2180000 h 2519990"/>
                  <a:gd name="connsiteX4" fmla="*/ 1978449 w 3020555"/>
                  <a:gd name="connsiteY4" fmla="*/ 2372405 h 2519990"/>
                  <a:gd name="connsiteX5" fmla="*/ 1338369 w 3020555"/>
                  <a:gd name="connsiteY5" fmla="*/ 2349545 h 2519990"/>
                  <a:gd name="connsiteX6" fmla="*/ 782109 w 3020555"/>
                  <a:gd name="connsiteY6" fmla="*/ 2242865 h 2519990"/>
                  <a:gd name="connsiteX7" fmla="*/ 305860 w 3020555"/>
                  <a:gd name="connsiteY7" fmla="*/ 1989500 h 2519990"/>
                  <a:gd name="connsiteX8" fmla="*/ 1621693 w 3020555"/>
                  <a:gd name="connsiteY8" fmla="*/ 43393 h 2519990"/>
                  <a:gd name="connsiteX0" fmla="*/ 1621693 w 2888639"/>
                  <a:gd name="connsiteY0" fmla="*/ 980 h 2477577"/>
                  <a:gd name="connsiteX1" fmla="*/ 2887134 w 2888639"/>
                  <a:gd name="connsiteY1" fmla="*/ 1689912 h 2477577"/>
                  <a:gd name="connsiteX2" fmla="*/ 2521374 w 2888639"/>
                  <a:gd name="connsiteY2" fmla="*/ 2137587 h 2477577"/>
                  <a:gd name="connsiteX3" fmla="*/ 1978449 w 2888639"/>
                  <a:gd name="connsiteY3" fmla="*/ 2329992 h 2477577"/>
                  <a:gd name="connsiteX4" fmla="*/ 1338369 w 2888639"/>
                  <a:gd name="connsiteY4" fmla="*/ 2307132 h 2477577"/>
                  <a:gd name="connsiteX5" fmla="*/ 782109 w 2888639"/>
                  <a:gd name="connsiteY5" fmla="*/ 2200452 h 2477577"/>
                  <a:gd name="connsiteX6" fmla="*/ 305860 w 2888639"/>
                  <a:gd name="connsiteY6" fmla="*/ 1947087 h 2477577"/>
                  <a:gd name="connsiteX7" fmla="*/ 1621693 w 2888639"/>
                  <a:gd name="connsiteY7" fmla="*/ 980 h 2477577"/>
                  <a:gd name="connsiteX0" fmla="*/ 1621693 w 3208630"/>
                  <a:gd name="connsiteY0" fmla="*/ 2034 h 2478631"/>
                  <a:gd name="connsiteX1" fmla="*/ 2887134 w 3208630"/>
                  <a:gd name="connsiteY1" fmla="*/ 1690966 h 2478631"/>
                  <a:gd name="connsiteX2" fmla="*/ 2521374 w 3208630"/>
                  <a:gd name="connsiteY2" fmla="*/ 2138641 h 2478631"/>
                  <a:gd name="connsiteX3" fmla="*/ 1978449 w 3208630"/>
                  <a:gd name="connsiteY3" fmla="*/ 2331046 h 2478631"/>
                  <a:gd name="connsiteX4" fmla="*/ 1338369 w 3208630"/>
                  <a:gd name="connsiteY4" fmla="*/ 2308186 h 2478631"/>
                  <a:gd name="connsiteX5" fmla="*/ 782109 w 3208630"/>
                  <a:gd name="connsiteY5" fmla="*/ 2201506 h 2478631"/>
                  <a:gd name="connsiteX6" fmla="*/ 305860 w 3208630"/>
                  <a:gd name="connsiteY6" fmla="*/ 1948141 h 2478631"/>
                  <a:gd name="connsiteX7" fmla="*/ 1621693 w 3208630"/>
                  <a:gd name="connsiteY7" fmla="*/ 2034 h 2478631"/>
                  <a:gd name="connsiteX0" fmla="*/ 1621693 w 3190558"/>
                  <a:gd name="connsiteY0" fmla="*/ 3008 h 2479605"/>
                  <a:gd name="connsiteX1" fmla="*/ 2887134 w 3190558"/>
                  <a:gd name="connsiteY1" fmla="*/ 1691940 h 2479605"/>
                  <a:gd name="connsiteX2" fmla="*/ 2521374 w 3190558"/>
                  <a:gd name="connsiteY2" fmla="*/ 2139615 h 2479605"/>
                  <a:gd name="connsiteX3" fmla="*/ 1978449 w 3190558"/>
                  <a:gd name="connsiteY3" fmla="*/ 2332020 h 2479605"/>
                  <a:gd name="connsiteX4" fmla="*/ 1338369 w 3190558"/>
                  <a:gd name="connsiteY4" fmla="*/ 2309160 h 2479605"/>
                  <a:gd name="connsiteX5" fmla="*/ 782109 w 3190558"/>
                  <a:gd name="connsiteY5" fmla="*/ 2202480 h 2479605"/>
                  <a:gd name="connsiteX6" fmla="*/ 305860 w 3190558"/>
                  <a:gd name="connsiteY6" fmla="*/ 1949115 h 2479605"/>
                  <a:gd name="connsiteX7" fmla="*/ 1621693 w 3190558"/>
                  <a:gd name="connsiteY7" fmla="*/ 3008 h 2479605"/>
                  <a:gd name="connsiteX0" fmla="*/ 1621693 w 3249220"/>
                  <a:gd name="connsiteY0" fmla="*/ 12261 h 2488858"/>
                  <a:gd name="connsiteX1" fmla="*/ 2887134 w 3249220"/>
                  <a:gd name="connsiteY1" fmla="*/ 1701193 h 2488858"/>
                  <a:gd name="connsiteX2" fmla="*/ 2521374 w 3249220"/>
                  <a:gd name="connsiteY2" fmla="*/ 2148868 h 2488858"/>
                  <a:gd name="connsiteX3" fmla="*/ 1978449 w 3249220"/>
                  <a:gd name="connsiteY3" fmla="*/ 2341273 h 2488858"/>
                  <a:gd name="connsiteX4" fmla="*/ 1338369 w 3249220"/>
                  <a:gd name="connsiteY4" fmla="*/ 2318413 h 2488858"/>
                  <a:gd name="connsiteX5" fmla="*/ 782109 w 3249220"/>
                  <a:gd name="connsiteY5" fmla="*/ 2211733 h 2488858"/>
                  <a:gd name="connsiteX6" fmla="*/ 305860 w 3249220"/>
                  <a:gd name="connsiteY6" fmla="*/ 1958368 h 2488858"/>
                  <a:gd name="connsiteX7" fmla="*/ 1621693 w 3249220"/>
                  <a:gd name="connsiteY7" fmla="*/ 12261 h 2488858"/>
                  <a:gd name="connsiteX0" fmla="*/ 1621693 w 3217145"/>
                  <a:gd name="connsiteY0" fmla="*/ 7760 h 2484357"/>
                  <a:gd name="connsiteX1" fmla="*/ 2887134 w 3217145"/>
                  <a:gd name="connsiteY1" fmla="*/ 1696692 h 2484357"/>
                  <a:gd name="connsiteX2" fmla="*/ 2521374 w 3217145"/>
                  <a:gd name="connsiteY2" fmla="*/ 2144367 h 2484357"/>
                  <a:gd name="connsiteX3" fmla="*/ 1978449 w 3217145"/>
                  <a:gd name="connsiteY3" fmla="*/ 2336772 h 2484357"/>
                  <a:gd name="connsiteX4" fmla="*/ 1338369 w 3217145"/>
                  <a:gd name="connsiteY4" fmla="*/ 2313912 h 2484357"/>
                  <a:gd name="connsiteX5" fmla="*/ 782109 w 3217145"/>
                  <a:gd name="connsiteY5" fmla="*/ 2207232 h 2484357"/>
                  <a:gd name="connsiteX6" fmla="*/ 305860 w 3217145"/>
                  <a:gd name="connsiteY6" fmla="*/ 1953867 h 2484357"/>
                  <a:gd name="connsiteX7" fmla="*/ 1621693 w 3217145"/>
                  <a:gd name="connsiteY7" fmla="*/ 7760 h 2484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17145" h="2484357">
                    <a:moveTo>
                      <a:pt x="1621693" y="7760"/>
                    </a:moveTo>
                    <a:cubicBezTo>
                      <a:pt x="2531965" y="-88442"/>
                      <a:pt x="3834467" y="723371"/>
                      <a:pt x="2887134" y="1696692"/>
                    </a:cubicBezTo>
                    <a:cubicBezTo>
                      <a:pt x="2894754" y="1800197"/>
                      <a:pt x="2887134" y="2162782"/>
                      <a:pt x="2521374" y="2144367"/>
                    </a:cubicBezTo>
                    <a:cubicBezTo>
                      <a:pt x="2464859" y="2284702"/>
                      <a:pt x="2339764" y="2577437"/>
                      <a:pt x="1978449" y="2336772"/>
                    </a:cubicBezTo>
                    <a:cubicBezTo>
                      <a:pt x="1826049" y="2420592"/>
                      <a:pt x="1582209" y="2633952"/>
                      <a:pt x="1338369" y="2313912"/>
                    </a:cubicBezTo>
                    <a:cubicBezTo>
                      <a:pt x="1180889" y="2423132"/>
                      <a:pt x="901489" y="2517112"/>
                      <a:pt x="782109" y="2207232"/>
                    </a:cubicBezTo>
                    <a:cubicBezTo>
                      <a:pt x="455719" y="2313277"/>
                      <a:pt x="373170" y="2129762"/>
                      <a:pt x="305860" y="1953867"/>
                    </a:cubicBezTo>
                    <a:cubicBezTo>
                      <a:pt x="-547580" y="729131"/>
                      <a:pt x="545004" y="6488"/>
                      <a:pt x="1621693" y="7760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4" name="Rectangle 12">
                <a:extLst>
                  <a:ext uri="{FF2B5EF4-FFF2-40B4-BE49-F238E27FC236}">
                    <a16:creationId xmlns:a16="http://schemas.microsoft.com/office/drawing/2014/main" id="{6B10A18E-7FC1-13D0-CD48-E7E7B964C9C7}"/>
                  </a:ext>
                </a:extLst>
              </p:cNvPr>
              <p:cNvSpPr/>
              <p:nvPr/>
            </p:nvSpPr>
            <p:spPr>
              <a:xfrm rot="17287350">
                <a:off x="10360317" y="2550730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70367CC6-1911-A4F1-1368-72FF66D62241}"/>
                  </a:ext>
                </a:extLst>
              </p:cNvPr>
              <p:cNvSpPr/>
              <p:nvPr/>
            </p:nvSpPr>
            <p:spPr>
              <a:xfrm rot="3906900">
                <a:off x="10185382" y="3243675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5BE0120A-A6BC-64A3-E9E0-DA9A4EBAF553}"/>
                  </a:ext>
                </a:extLst>
              </p:cNvPr>
              <p:cNvSpPr/>
              <p:nvPr/>
            </p:nvSpPr>
            <p:spPr>
              <a:xfrm rot="5652440">
                <a:off x="9661183" y="2424021"/>
                <a:ext cx="697977" cy="944301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  <a:gd name="connsiteX0" fmla="*/ 172676 w 407860"/>
                  <a:gd name="connsiteY0" fmla="*/ 0 h 520462"/>
                  <a:gd name="connsiteX1" fmla="*/ 198108 w 407860"/>
                  <a:gd name="connsiteY1" fmla="*/ 7895 h 520462"/>
                  <a:gd name="connsiteX2" fmla="*/ 395348 w 407860"/>
                  <a:gd name="connsiteY2" fmla="*/ 70417 h 520462"/>
                  <a:gd name="connsiteX3" fmla="*/ 366979 w 407860"/>
                  <a:gd name="connsiteY3" fmla="*/ 262663 h 520462"/>
                  <a:gd name="connsiteX4" fmla="*/ 198108 w 407860"/>
                  <a:gd name="connsiteY4" fmla="*/ 517431 h 520462"/>
                  <a:gd name="connsiteX5" fmla="*/ 188345 w 407860"/>
                  <a:gd name="connsiteY5" fmla="*/ 520462 h 520462"/>
                  <a:gd name="connsiteX6" fmla="*/ 170415 w 407860"/>
                  <a:gd name="connsiteY6" fmla="*/ 514896 h 520462"/>
                  <a:gd name="connsiteX7" fmla="*/ 0 w 407860"/>
                  <a:gd name="connsiteY7" fmla="*/ 257799 h 520462"/>
                  <a:gd name="connsiteX8" fmla="*/ 170415 w 407860"/>
                  <a:gd name="connsiteY8" fmla="*/ 702 h 520462"/>
                  <a:gd name="connsiteX9" fmla="*/ 172676 w 407860"/>
                  <a:gd name="connsiteY9" fmla="*/ 0 h 520462"/>
                  <a:gd name="connsiteX0" fmla="*/ 172676 w 404138"/>
                  <a:gd name="connsiteY0" fmla="*/ 0 h 520462"/>
                  <a:gd name="connsiteX1" fmla="*/ 198108 w 404138"/>
                  <a:gd name="connsiteY1" fmla="*/ 7895 h 520462"/>
                  <a:gd name="connsiteX2" fmla="*/ 395348 w 404138"/>
                  <a:gd name="connsiteY2" fmla="*/ 70417 h 520462"/>
                  <a:gd name="connsiteX3" fmla="*/ 366979 w 404138"/>
                  <a:gd name="connsiteY3" fmla="*/ 262663 h 520462"/>
                  <a:gd name="connsiteX4" fmla="*/ 342226 w 404138"/>
                  <a:gd name="connsiteY4" fmla="*/ 422931 h 520462"/>
                  <a:gd name="connsiteX5" fmla="*/ 198108 w 404138"/>
                  <a:gd name="connsiteY5" fmla="*/ 517431 h 520462"/>
                  <a:gd name="connsiteX6" fmla="*/ 188345 w 404138"/>
                  <a:gd name="connsiteY6" fmla="*/ 520462 h 520462"/>
                  <a:gd name="connsiteX7" fmla="*/ 170415 w 404138"/>
                  <a:gd name="connsiteY7" fmla="*/ 514896 h 520462"/>
                  <a:gd name="connsiteX8" fmla="*/ 0 w 404138"/>
                  <a:gd name="connsiteY8" fmla="*/ 257799 h 520462"/>
                  <a:gd name="connsiteX9" fmla="*/ 170415 w 404138"/>
                  <a:gd name="connsiteY9" fmla="*/ 702 h 520462"/>
                  <a:gd name="connsiteX10" fmla="*/ 172676 w 404138"/>
                  <a:gd name="connsiteY10" fmla="*/ 0 h 520462"/>
                  <a:gd name="connsiteX0" fmla="*/ 172676 w 403705"/>
                  <a:gd name="connsiteY0" fmla="*/ 0 h 520462"/>
                  <a:gd name="connsiteX1" fmla="*/ 198108 w 403705"/>
                  <a:gd name="connsiteY1" fmla="*/ 7895 h 520462"/>
                  <a:gd name="connsiteX2" fmla="*/ 395348 w 403705"/>
                  <a:gd name="connsiteY2" fmla="*/ 70417 h 520462"/>
                  <a:gd name="connsiteX3" fmla="*/ 366979 w 403705"/>
                  <a:gd name="connsiteY3" fmla="*/ 262663 h 520462"/>
                  <a:gd name="connsiteX4" fmla="*/ 365569 w 403705"/>
                  <a:gd name="connsiteY4" fmla="*/ 444751 h 520462"/>
                  <a:gd name="connsiteX5" fmla="*/ 198108 w 403705"/>
                  <a:gd name="connsiteY5" fmla="*/ 517431 h 520462"/>
                  <a:gd name="connsiteX6" fmla="*/ 188345 w 403705"/>
                  <a:gd name="connsiteY6" fmla="*/ 520462 h 520462"/>
                  <a:gd name="connsiteX7" fmla="*/ 170415 w 403705"/>
                  <a:gd name="connsiteY7" fmla="*/ 514896 h 520462"/>
                  <a:gd name="connsiteX8" fmla="*/ 0 w 403705"/>
                  <a:gd name="connsiteY8" fmla="*/ 257799 h 520462"/>
                  <a:gd name="connsiteX9" fmla="*/ 170415 w 403705"/>
                  <a:gd name="connsiteY9" fmla="*/ 702 h 520462"/>
                  <a:gd name="connsiteX10" fmla="*/ 172676 w 403705"/>
                  <a:gd name="connsiteY10" fmla="*/ 0 h 520462"/>
                  <a:gd name="connsiteX0" fmla="*/ 210132 w 441161"/>
                  <a:gd name="connsiteY0" fmla="*/ 0 h 520462"/>
                  <a:gd name="connsiteX1" fmla="*/ 235564 w 441161"/>
                  <a:gd name="connsiteY1" fmla="*/ 7895 h 520462"/>
                  <a:gd name="connsiteX2" fmla="*/ 432804 w 441161"/>
                  <a:gd name="connsiteY2" fmla="*/ 70417 h 520462"/>
                  <a:gd name="connsiteX3" fmla="*/ 404435 w 441161"/>
                  <a:gd name="connsiteY3" fmla="*/ 262663 h 520462"/>
                  <a:gd name="connsiteX4" fmla="*/ 403025 w 441161"/>
                  <a:gd name="connsiteY4" fmla="*/ 444751 h 520462"/>
                  <a:gd name="connsiteX5" fmla="*/ 235564 w 441161"/>
                  <a:gd name="connsiteY5" fmla="*/ 517431 h 520462"/>
                  <a:gd name="connsiteX6" fmla="*/ 225801 w 441161"/>
                  <a:gd name="connsiteY6" fmla="*/ 520462 h 520462"/>
                  <a:gd name="connsiteX7" fmla="*/ 207871 w 441161"/>
                  <a:gd name="connsiteY7" fmla="*/ 514896 h 520462"/>
                  <a:gd name="connsiteX8" fmla="*/ 11242 w 441161"/>
                  <a:gd name="connsiteY8" fmla="*/ 397647 h 520462"/>
                  <a:gd name="connsiteX9" fmla="*/ 37456 w 441161"/>
                  <a:gd name="connsiteY9" fmla="*/ 257799 h 520462"/>
                  <a:gd name="connsiteX10" fmla="*/ 207871 w 441161"/>
                  <a:gd name="connsiteY10" fmla="*/ 702 h 520462"/>
                  <a:gd name="connsiteX11" fmla="*/ 210132 w 441161"/>
                  <a:gd name="connsiteY11" fmla="*/ 0 h 520462"/>
                  <a:gd name="connsiteX0" fmla="*/ 208522 w 439551"/>
                  <a:gd name="connsiteY0" fmla="*/ 0 h 520462"/>
                  <a:gd name="connsiteX1" fmla="*/ 233954 w 439551"/>
                  <a:gd name="connsiteY1" fmla="*/ 7895 h 520462"/>
                  <a:gd name="connsiteX2" fmla="*/ 431194 w 439551"/>
                  <a:gd name="connsiteY2" fmla="*/ 70417 h 520462"/>
                  <a:gd name="connsiteX3" fmla="*/ 402825 w 439551"/>
                  <a:gd name="connsiteY3" fmla="*/ 262663 h 520462"/>
                  <a:gd name="connsiteX4" fmla="*/ 401415 w 439551"/>
                  <a:gd name="connsiteY4" fmla="*/ 444751 h 520462"/>
                  <a:gd name="connsiteX5" fmla="*/ 233954 w 439551"/>
                  <a:gd name="connsiteY5" fmla="*/ 517431 h 520462"/>
                  <a:gd name="connsiteX6" fmla="*/ 224191 w 439551"/>
                  <a:gd name="connsiteY6" fmla="*/ 520462 h 520462"/>
                  <a:gd name="connsiteX7" fmla="*/ 206261 w 439551"/>
                  <a:gd name="connsiteY7" fmla="*/ 514896 h 520462"/>
                  <a:gd name="connsiteX8" fmla="*/ 9632 w 439551"/>
                  <a:gd name="connsiteY8" fmla="*/ 397647 h 520462"/>
                  <a:gd name="connsiteX9" fmla="*/ 35846 w 439551"/>
                  <a:gd name="connsiteY9" fmla="*/ 257799 h 520462"/>
                  <a:gd name="connsiteX10" fmla="*/ 13129 w 439551"/>
                  <a:gd name="connsiteY10" fmla="*/ 55574 h 520462"/>
                  <a:gd name="connsiteX11" fmla="*/ 206261 w 439551"/>
                  <a:gd name="connsiteY11" fmla="*/ 702 h 520462"/>
                  <a:gd name="connsiteX12" fmla="*/ 208522 w 439551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39542"/>
                  <a:gd name="connsiteY0" fmla="*/ 0 h 520462"/>
                  <a:gd name="connsiteX1" fmla="*/ 233954 w 439542"/>
                  <a:gd name="connsiteY1" fmla="*/ 7895 h 520462"/>
                  <a:gd name="connsiteX2" fmla="*/ 431194 w 439542"/>
                  <a:gd name="connsiteY2" fmla="*/ 70417 h 520462"/>
                  <a:gd name="connsiteX3" fmla="*/ 394707 w 439542"/>
                  <a:gd name="connsiteY3" fmla="*/ 371452 h 520462"/>
                  <a:gd name="connsiteX4" fmla="*/ 401415 w 439542"/>
                  <a:gd name="connsiteY4" fmla="*/ 444751 h 520462"/>
                  <a:gd name="connsiteX5" fmla="*/ 233954 w 439542"/>
                  <a:gd name="connsiteY5" fmla="*/ 517431 h 520462"/>
                  <a:gd name="connsiteX6" fmla="*/ 224191 w 439542"/>
                  <a:gd name="connsiteY6" fmla="*/ 520462 h 520462"/>
                  <a:gd name="connsiteX7" fmla="*/ 206261 w 439542"/>
                  <a:gd name="connsiteY7" fmla="*/ 514896 h 520462"/>
                  <a:gd name="connsiteX8" fmla="*/ 9632 w 439542"/>
                  <a:gd name="connsiteY8" fmla="*/ 397647 h 520462"/>
                  <a:gd name="connsiteX9" fmla="*/ 35846 w 439542"/>
                  <a:gd name="connsiteY9" fmla="*/ 257799 h 520462"/>
                  <a:gd name="connsiteX10" fmla="*/ 13129 w 439542"/>
                  <a:gd name="connsiteY10" fmla="*/ 55574 h 520462"/>
                  <a:gd name="connsiteX11" fmla="*/ 206261 w 439542"/>
                  <a:gd name="connsiteY11" fmla="*/ 702 h 520462"/>
                  <a:gd name="connsiteX12" fmla="*/ 208522 w 439542"/>
                  <a:gd name="connsiteY12" fmla="*/ 0 h 520462"/>
                  <a:gd name="connsiteX0" fmla="*/ 208522 w 443284"/>
                  <a:gd name="connsiteY0" fmla="*/ 0 h 520462"/>
                  <a:gd name="connsiteX1" fmla="*/ 233954 w 443284"/>
                  <a:gd name="connsiteY1" fmla="*/ 7895 h 520462"/>
                  <a:gd name="connsiteX2" fmla="*/ 431194 w 443284"/>
                  <a:gd name="connsiteY2" fmla="*/ 70417 h 520462"/>
                  <a:gd name="connsiteX3" fmla="*/ 401415 w 443284"/>
                  <a:gd name="connsiteY3" fmla="*/ 444751 h 520462"/>
                  <a:gd name="connsiteX4" fmla="*/ 233954 w 443284"/>
                  <a:gd name="connsiteY4" fmla="*/ 517431 h 520462"/>
                  <a:gd name="connsiteX5" fmla="*/ 224191 w 443284"/>
                  <a:gd name="connsiteY5" fmla="*/ 520462 h 520462"/>
                  <a:gd name="connsiteX6" fmla="*/ 206261 w 443284"/>
                  <a:gd name="connsiteY6" fmla="*/ 514896 h 520462"/>
                  <a:gd name="connsiteX7" fmla="*/ 9632 w 443284"/>
                  <a:gd name="connsiteY7" fmla="*/ 397647 h 520462"/>
                  <a:gd name="connsiteX8" fmla="*/ 35846 w 443284"/>
                  <a:gd name="connsiteY8" fmla="*/ 257799 h 520462"/>
                  <a:gd name="connsiteX9" fmla="*/ 13129 w 443284"/>
                  <a:gd name="connsiteY9" fmla="*/ 55574 h 520462"/>
                  <a:gd name="connsiteX10" fmla="*/ 206261 w 443284"/>
                  <a:gd name="connsiteY10" fmla="*/ 702 h 520462"/>
                  <a:gd name="connsiteX11" fmla="*/ 208522 w 443284"/>
                  <a:gd name="connsiteY11" fmla="*/ 0 h 520462"/>
                  <a:gd name="connsiteX0" fmla="*/ 208522 w 445471"/>
                  <a:gd name="connsiteY0" fmla="*/ 0 h 520462"/>
                  <a:gd name="connsiteX1" fmla="*/ 233954 w 445471"/>
                  <a:gd name="connsiteY1" fmla="*/ 7895 h 520462"/>
                  <a:gd name="connsiteX2" fmla="*/ 431194 w 445471"/>
                  <a:gd name="connsiteY2" fmla="*/ 70417 h 520462"/>
                  <a:gd name="connsiteX3" fmla="*/ 426460 w 445471"/>
                  <a:gd name="connsiteY3" fmla="*/ 319533 h 520462"/>
                  <a:gd name="connsiteX4" fmla="*/ 401415 w 445471"/>
                  <a:gd name="connsiteY4" fmla="*/ 444751 h 520462"/>
                  <a:gd name="connsiteX5" fmla="*/ 233954 w 445471"/>
                  <a:gd name="connsiteY5" fmla="*/ 517431 h 520462"/>
                  <a:gd name="connsiteX6" fmla="*/ 224191 w 445471"/>
                  <a:gd name="connsiteY6" fmla="*/ 520462 h 520462"/>
                  <a:gd name="connsiteX7" fmla="*/ 206261 w 445471"/>
                  <a:gd name="connsiteY7" fmla="*/ 514896 h 520462"/>
                  <a:gd name="connsiteX8" fmla="*/ 9632 w 445471"/>
                  <a:gd name="connsiteY8" fmla="*/ 397647 h 520462"/>
                  <a:gd name="connsiteX9" fmla="*/ 35846 w 445471"/>
                  <a:gd name="connsiteY9" fmla="*/ 257799 h 520462"/>
                  <a:gd name="connsiteX10" fmla="*/ 13129 w 445471"/>
                  <a:gd name="connsiteY10" fmla="*/ 55574 h 520462"/>
                  <a:gd name="connsiteX11" fmla="*/ 206261 w 445471"/>
                  <a:gd name="connsiteY11" fmla="*/ 702 h 520462"/>
                  <a:gd name="connsiteX12" fmla="*/ 208522 w 445471"/>
                  <a:gd name="connsiteY12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431194 w 446750"/>
                  <a:gd name="connsiteY2" fmla="*/ 70417 h 520462"/>
                  <a:gd name="connsiteX3" fmla="*/ 431451 w 446750"/>
                  <a:gd name="connsiteY3" fmla="*/ 181400 h 520462"/>
                  <a:gd name="connsiteX4" fmla="*/ 426460 w 446750"/>
                  <a:gd name="connsiteY4" fmla="*/ 319533 h 520462"/>
                  <a:gd name="connsiteX5" fmla="*/ 401415 w 446750"/>
                  <a:gd name="connsiteY5" fmla="*/ 444751 h 520462"/>
                  <a:gd name="connsiteX6" fmla="*/ 233954 w 446750"/>
                  <a:gd name="connsiteY6" fmla="*/ 517431 h 520462"/>
                  <a:gd name="connsiteX7" fmla="*/ 224191 w 446750"/>
                  <a:gd name="connsiteY7" fmla="*/ 520462 h 520462"/>
                  <a:gd name="connsiteX8" fmla="*/ 206261 w 446750"/>
                  <a:gd name="connsiteY8" fmla="*/ 514896 h 520462"/>
                  <a:gd name="connsiteX9" fmla="*/ 9632 w 446750"/>
                  <a:gd name="connsiteY9" fmla="*/ 397647 h 520462"/>
                  <a:gd name="connsiteX10" fmla="*/ 35846 w 446750"/>
                  <a:gd name="connsiteY10" fmla="*/ 257799 h 520462"/>
                  <a:gd name="connsiteX11" fmla="*/ 13129 w 446750"/>
                  <a:gd name="connsiteY11" fmla="*/ 55574 h 520462"/>
                  <a:gd name="connsiteX12" fmla="*/ 206261 w 446750"/>
                  <a:gd name="connsiteY12" fmla="*/ 702 h 520462"/>
                  <a:gd name="connsiteX13" fmla="*/ 208522 w 446750"/>
                  <a:gd name="connsiteY13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233954 w 446750"/>
                  <a:gd name="connsiteY7" fmla="*/ 517431 h 520462"/>
                  <a:gd name="connsiteX8" fmla="*/ 224191 w 446750"/>
                  <a:gd name="connsiteY8" fmla="*/ 520462 h 520462"/>
                  <a:gd name="connsiteX9" fmla="*/ 206261 w 446750"/>
                  <a:gd name="connsiteY9" fmla="*/ 514896 h 520462"/>
                  <a:gd name="connsiteX10" fmla="*/ 9632 w 446750"/>
                  <a:gd name="connsiteY10" fmla="*/ 397647 h 520462"/>
                  <a:gd name="connsiteX11" fmla="*/ 35846 w 446750"/>
                  <a:gd name="connsiteY11" fmla="*/ 257799 h 520462"/>
                  <a:gd name="connsiteX12" fmla="*/ 13129 w 446750"/>
                  <a:gd name="connsiteY12" fmla="*/ 55574 h 520462"/>
                  <a:gd name="connsiteX13" fmla="*/ 206261 w 446750"/>
                  <a:gd name="connsiteY13" fmla="*/ 702 h 520462"/>
                  <a:gd name="connsiteX14" fmla="*/ 208522 w 446750"/>
                  <a:gd name="connsiteY14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46750"/>
                  <a:gd name="connsiteY0" fmla="*/ 0 h 520462"/>
                  <a:gd name="connsiteX1" fmla="*/ 233954 w 446750"/>
                  <a:gd name="connsiteY1" fmla="*/ 7895 h 520462"/>
                  <a:gd name="connsiteX2" fmla="*/ 345511 w 446750"/>
                  <a:gd name="connsiteY2" fmla="*/ 38411 h 520462"/>
                  <a:gd name="connsiteX3" fmla="*/ 431194 w 446750"/>
                  <a:gd name="connsiteY3" fmla="*/ 70417 h 520462"/>
                  <a:gd name="connsiteX4" fmla="*/ 431451 w 446750"/>
                  <a:gd name="connsiteY4" fmla="*/ 181400 h 520462"/>
                  <a:gd name="connsiteX5" fmla="*/ 426460 w 446750"/>
                  <a:gd name="connsiteY5" fmla="*/ 319533 h 520462"/>
                  <a:gd name="connsiteX6" fmla="*/ 401415 w 446750"/>
                  <a:gd name="connsiteY6" fmla="*/ 444751 h 520462"/>
                  <a:gd name="connsiteX7" fmla="*/ 315326 w 446750"/>
                  <a:gd name="connsiteY7" fmla="*/ 501250 h 520462"/>
                  <a:gd name="connsiteX8" fmla="*/ 233954 w 446750"/>
                  <a:gd name="connsiteY8" fmla="*/ 517431 h 520462"/>
                  <a:gd name="connsiteX9" fmla="*/ 224191 w 446750"/>
                  <a:gd name="connsiteY9" fmla="*/ 520462 h 520462"/>
                  <a:gd name="connsiteX10" fmla="*/ 206261 w 446750"/>
                  <a:gd name="connsiteY10" fmla="*/ 514896 h 520462"/>
                  <a:gd name="connsiteX11" fmla="*/ 9632 w 446750"/>
                  <a:gd name="connsiteY11" fmla="*/ 397647 h 520462"/>
                  <a:gd name="connsiteX12" fmla="*/ 35846 w 446750"/>
                  <a:gd name="connsiteY12" fmla="*/ 257799 h 520462"/>
                  <a:gd name="connsiteX13" fmla="*/ 13129 w 446750"/>
                  <a:gd name="connsiteY13" fmla="*/ 55574 h 520462"/>
                  <a:gd name="connsiteX14" fmla="*/ 206261 w 446750"/>
                  <a:gd name="connsiteY14" fmla="*/ 702 h 520462"/>
                  <a:gd name="connsiteX15" fmla="*/ 208522 w 446750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208522 w 450504"/>
                  <a:gd name="connsiteY0" fmla="*/ 0 h 520462"/>
                  <a:gd name="connsiteX1" fmla="*/ 233954 w 450504"/>
                  <a:gd name="connsiteY1" fmla="*/ 7895 h 520462"/>
                  <a:gd name="connsiteX2" fmla="*/ 345511 w 450504"/>
                  <a:gd name="connsiteY2" fmla="*/ 38411 h 520462"/>
                  <a:gd name="connsiteX3" fmla="*/ 431194 w 450504"/>
                  <a:gd name="connsiteY3" fmla="*/ 70417 h 520462"/>
                  <a:gd name="connsiteX4" fmla="*/ 431451 w 450504"/>
                  <a:gd name="connsiteY4" fmla="*/ 181400 h 520462"/>
                  <a:gd name="connsiteX5" fmla="*/ 426460 w 450504"/>
                  <a:gd name="connsiteY5" fmla="*/ 319533 h 520462"/>
                  <a:gd name="connsiteX6" fmla="*/ 401415 w 450504"/>
                  <a:gd name="connsiteY6" fmla="*/ 444751 h 520462"/>
                  <a:gd name="connsiteX7" fmla="*/ 315326 w 450504"/>
                  <a:gd name="connsiteY7" fmla="*/ 501250 h 520462"/>
                  <a:gd name="connsiteX8" fmla="*/ 233954 w 450504"/>
                  <a:gd name="connsiteY8" fmla="*/ 517431 h 520462"/>
                  <a:gd name="connsiteX9" fmla="*/ 224191 w 450504"/>
                  <a:gd name="connsiteY9" fmla="*/ 520462 h 520462"/>
                  <a:gd name="connsiteX10" fmla="*/ 206261 w 450504"/>
                  <a:gd name="connsiteY10" fmla="*/ 514896 h 520462"/>
                  <a:gd name="connsiteX11" fmla="*/ 9632 w 450504"/>
                  <a:gd name="connsiteY11" fmla="*/ 397647 h 520462"/>
                  <a:gd name="connsiteX12" fmla="*/ 35846 w 450504"/>
                  <a:gd name="connsiteY12" fmla="*/ 257799 h 520462"/>
                  <a:gd name="connsiteX13" fmla="*/ 13129 w 450504"/>
                  <a:gd name="connsiteY13" fmla="*/ 55574 h 520462"/>
                  <a:gd name="connsiteX14" fmla="*/ 206261 w 450504"/>
                  <a:gd name="connsiteY14" fmla="*/ 702 h 520462"/>
                  <a:gd name="connsiteX15" fmla="*/ 208522 w 450504"/>
                  <a:gd name="connsiteY15" fmla="*/ 0 h 520462"/>
                  <a:gd name="connsiteX0" fmla="*/ 105762 w 450504"/>
                  <a:gd name="connsiteY0" fmla="*/ 3785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15" fmla="*/ 105762 w 450504"/>
                  <a:gd name="connsiteY15" fmla="*/ 3785 h 519760"/>
                  <a:gd name="connsiteX0" fmla="*/ 206261 w 450504"/>
                  <a:gd name="connsiteY0" fmla="*/ 0 h 519760"/>
                  <a:gd name="connsiteX1" fmla="*/ 233954 w 450504"/>
                  <a:gd name="connsiteY1" fmla="*/ 7193 h 519760"/>
                  <a:gd name="connsiteX2" fmla="*/ 345511 w 450504"/>
                  <a:gd name="connsiteY2" fmla="*/ 37709 h 519760"/>
                  <a:gd name="connsiteX3" fmla="*/ 431194 w 450504"/>
                  <a:gd name="connsiteY3" fmla="*/ 69715 h 519760"/>
                  <a:gd name="connsiteX4" fmla="*/ 431451 w 450504"/>
                  <a:gd name="connsiteY4" fmla="*/ 180698 h 519760"/>
                  <a:gd name="connsiteX5" fmla="*/ 426460 w 450504"/>
                  <a:gd name="connsiteY5" fmla="*/ 318831 h 519760"/>
                  <a:gd name="connsiteX6" fmla="*/ 401415 w 450504"/>
                  <a:gd name="connsiteY6" fmla="*/ 444049 h 519760"/>
                  <a:gd name="connsiteX7" fmla="*/ 315326 w 450504"/>
                  <a:gd name="connsiteY7" fmla="*/ 500548 h 519760"/>
                  <a:gd name="connsiteX8" fmla="*/ 233954 w 450504"/>
                  <a:gd name="connsiteY8" fmla="*/ 516729 h 519760"/>
                  <a:gd name="connsiteX9" fmla="*/ 224191 w 450504"/>
                  <a:gd name="connsiteY9" fmla="*/ 519760 h 519760"/>
                  <a:gd name="connsiteX10" fmla="*/ 206261 w 450504"/>
                  <a:gd name="connsiteY10" fmla="*/ 514194 h 519760"/>
                  <a:gd name="connsiteX11" fmla="*/ 9632 w 450504"/>
                  <a:gd name="connsiteY11" fmla="*/ 396945 h 519760"/>
                  <a:gd name="connsiteX12" fmla="*/ 35846 w 450504"/>
                  <a:gd name="connsiteY12" fmla="*/ 257097 h 519760"/>
                  <a:gd name="connsiteX13" fmla="*/ 13129 w 450504"/>
                  <a:gd name="connsiteY13" fmla="*/ 54872 h 519760"/>
                  <a:gd name="connsiteX14" fmla="*/ 206261 w 450504"/>
                  <a:gd name="connsiteY14" fmla="*/ 0 h 519760"/>
                  <a:gd name="connsiteX0" fmla="*/ 13129 w 450504"/>
                  <a:gd name="connsiteY0" fmla="*/ 51475 h 516363"/>
                  <a:gd name="connsiteX1" fmla="*/ 233954 w 450504"/>
                  <a:gd name="connsiteY1" fmla="*/ 3796 h 516363"/>
                  <a:gd name="connsiteX2" fmla="*/ 345511 w 450504"/>
                  <a:gd name="connsiteY2" fmla="*/ 34312 h 516363"/>
                  <a:gd name="connsiteX3" fmla="*/ 431194 w 450504"/>
                  <a:gd name="connsiteY3" fmla="*/ 66318 h 516363"/>
                  <a:gd name="connsiteX4" fmla="*/ 431451 w 450504"/>
                  <a:gd name="connsiteY4" fmla="*/ 177301 h 516363"/>
                  <a:gd name="connsiteX5" fmla="*/ 426460 w 450504"/>
                  <a:gd name="connsiteY5" fmla="*/ 315434 h 516363"/>
                  <a:gd name="connsiteX6" fmla="*/ 401415 w 450504"/>
                  <a:gd name="connsiteY6" fmla="*/ 440652 h 516363"/>
                  <a:gd name="connsiteX7" fmla="*/ 315326 w 450504"/>
                  <a:gd name="connsiteY7" fmla="*/ 497151 h 516363"/>
                  <a:gd name="connsiteX8" fmla="*/ 233954 w 450504"/>
                  <a:gd name="connsiteY8" fmla="*/ 513332 h 516363"/>
                  <a:gd name="connsiteX9" fmla="*/ 224191 w 450504"/>
                  <a:gd name="connsiteY9" fmla="*/ 516363 h 516363"/>
                  <a:gd name="connsiteX10" fmla="*/ 206261 w 450504"/>
                  <a:gd name="connsiteY10" fmla="*/ 510797 h 516363"/>
                  <a:gd name="connsiteX11" fmla="*/ 9632 w 450504"/>
                  <a:gd name="connsiteY11" fmla="*/ 393548 h 516363"/>
                  <a:gd name="connsiteX12" fmla="*/ 35846 w 450504"/>
                  <a:gd name="connsiteY12" fmla="*/ 253700 h 516363"/>
                  <a:gd name="connsiteX13" fmla="*/ 13129 w 450504"/>
                  <a:gd name="connsiteY13" fmla="*/ 51475 h 516363"/>
                  <a:gd name="connsiteX0" fmla="*/ 13129 w 450504"/>
                  <a:gd name="connsiteY0" fmla="*/ 55211 h 520099"/>
                  <a:gd name="connsiteX1" fmla="*/ 149287 w 450504"/>
                  <a:gd name="connsiteY1" fmla="*/ 3256 h 520099"/>
                  <a:gd name="connsiteX2" fmla="*/ 233954 w 450504"/>
                  <a:gd name="connsiteY2" fmla="*/ 7532 h 520099"/>
                  <a:gd name="connsiteX3" fmla="*/ 345511 w 450504"/>
                  <a:gd name="connsiteY3" fmla="*/ 38048 h 520099"/>
                  <a:gd name="connsiteX4" fmla="*/ 431194 w 450504"/>
                  <a:gd name="connsiteY4" fmla="*/ 70054 h 520099"/>
                  <a:gd name="connsiteX5" fmla="*/ 431451 w 450504"/>
                  <a:gd name="connsiteY5" fmla="*/ 181037 h 520099"/>
                  <a:gd name="connsiteX6" fmla="*/ 426460 w 450504"/>
                  <a:gd name="connsiteY6" fmla="*/ 319170 h 520099"/>
                  <a:gd name="connsiteX7" fmla="*/ 401415 w 450504"/>
                  <a:gd name="connsiteY7" fmla="*/ 444388 h 520099"/>
                  <a:gd name="connsiteX8" fmla="*/ 315326 w 450504"/>
                  <a:gd name="connsiteY8" fmla="*/ 500887 h 520099"/>
                  <a:gd name="connsiteX9" fmla="*/ 233954 w 450504"/>
                  <a:gd name="connsiteY9" fmla="*/ 517068 h 520099"/>
                  <a:gd name="connsiteX10" fmla="*/ 224191 w 450504"/>
                  <a:gd name="connsiteY10" fmla="*/ 520099 h 520099"/>
                  <a:gd name="connsiteX11" fmla="*/ 206261 w 450504"/>
                  <a:gd name="connsiteY11" fmla="*/ 514533 h 520099"/>
                  <a:gd name="connsiteX12" fmla="*/ 9632 w 450504"/>
                  <a:gd name="connsiteY12" fmla="*/ 397284 h 520099"/>
                  <a:gd name="connsiteX13" fmla="*/ 35846 w 450504"/>
                  <a:gd name="connsiteY13" fmla="*/ 257436 h 520099"/>
                  <a:gd name="connsiteX14" fmla="*/ 13129 w 450504"/>
                  <a:gd name="connsiteY14" fmla="*/ 55211 h 520099"/>
                  <a:gd name="connsiteX0" fmla="*/ 13129 w 450504"/>
                  <a:gd name="connsiteY0" fmla="*/ 69203 h 534091"/>
                  <a:gd name="connsiteX1" fmla="*/ 149287 w 450504"/>
                  <a:gd name="connsiteY1" fmla="*/ 17248 h 534091"/>
                  <a:gd name="connsiteX2" fmla="*/ 233954 w 450504"/>
                  <a:gd name="connsiteY2" fmla="*/ 21524 h 534091"/>
                  <a:gd name="connsiteX3" fmla="*/ 345511 w 450504"/>
                  <a:gd name="connsiteY3" fmla="*/ 52040 h 534091"/>
                  <a:gd name="connsiteX4" fmla="*/ 431194 w 450504"/>
                  <a:gd name="connsiteY4" fmla="*/ 84046 h 534091"/>
                  <a:gd name="connsiteX5" fmla="*/ 431451 w 450504"/>
                  <a:gd name="connsiteY5" fmla="*/ 195029 h 534091"/>
                  <a:gd name="connsiteX6" fmla="*/ 426460 w 450504"/>
                  <a:gd name="connsiteY6" fmla="*/ 333162 h 534091"/>
                  <a:gd name="connsiteX7" fmla="*/ 401415 w 450504"/>
                  <a:gd name="connsiteY7" fmla="*/ 458380 h 534091"/>
                  <a:gd name="connsiteX8" fmla="*/ 315326 w 450504"/>
                  <a:gd name="connsiteY8" fmla="*/ 514879 h 534091"/>
                  <a:gd name="connsiteX9" fmla="*/ 233954 w 450504"/>
                  <a:gd name="connsiteY9" fmla="*/ 531060 h 534091"/>
                  <a:gd name="connsiteX10" fmla="*/ 224191 w 450504"/>
                  <a:gd name="connsiteY10" fmla="*/ 534091 h 534091"/>
                  <a:gd name="connsiteX11" fmla="*/ 206261 w 450504"/>
                  <a:gd name="connsiteY11" fmla="*/ 528525 h 534091"/>
                  <a:gd name="connsiteX12" fmla="*/ 9632 w 450504"/>
                  <a:gd name="connsiteY12" fmla="*/ 411276 h 534091"/>
                  <a:gd name="connsiteX13" fmla="*/ 35846 w 450504"/>
                  <a:gd name="connsiteY13" fmla="*/ 271428 h 534091"/>
                  <a:gd name="connsiteX14" fmla="*/ 13129 w 450504"/>
                  <a:gd name="connsiteY14" fmla="*/ 69203 h 534091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13129 w 450504"/>
                  <a:gd name="connsiteY0" fmla="*/ 67700 h 532588"/>
                  <a:gd name="connsiteX1" fmla="*/ 69426 w 450504"/>
                  <a:gd name="connsiteY1" fmla="*/ 27067 h 532588"/>
                  <a:gd name="connsiteX2" fmla="*/ 149287 w 450504"/>
                  <a:gd name="connsiteY2" fmla="*/ 15745 h 532588"/>
                  <a:gd name="connsiteX3" fmla="*/ 233954 w 450504"/>
                  <a:gd name="connsiteY3" fmla="*/ 20021 h 532588"/>
                  <a:gd name="connsiteX4" fmla="*/ 345511 w 450504"/>
                  <a:gd name="connsiteY4" fmla="*/ 50537 h 532588"/>
                  <a:gd name="connsiteX5" fmla="*/ 431194 w 450504"/>
                  <a:gd name="connsiteY5" fmla="*/ 82543 h 532588"/>
                  <a:gd name="connsiteX6" fmla="*/ 431451 w 450504"/>
                  <a:gd name="connsiteY6" fmla="*/ 193526 h 532588"/>
                  <a:gd name="connsiteX7" fmla="*/ 426460 w 450504"/>
                  <a:gd name="connsiteY7" fmla="*/ 331659 h 532588"/>
                  <a:gd name="connsiteX8" fmla="*/ 401415 w 450504"/>
                  <a:gd name="connsiteY8" fmla="*/ 456877 h 532588"/>
                  <a:gd name="connsiteX9" fmla="*/ 315326 w 450504"/>
                  <a:gd name="connsiteY9" fmla="*/ 513376 h 532588"/>
                  <a:gd name="connsiteX10" fmla="*/ 233954 w 450504"/>
                  <a:gd name="connsiteY10" fmla="*/ 529557 h 532588"/>
                  <a:gd name="connsiteX11" fmla="*/ 224191 w 450504"/>
                  <a:gd name="connsiteY11" fmla="*/ 532588 h 532588"/>
                  <a:gd name="connsiteX12" fmla="*/ 206261 w 450504"/>
                  <a:gd name="connsiteY12" fmla="*/ 527022 h 532588"/>
                  <a:gd name="connsiteX13" fmla="*/ 9632 w 450504"/>
                  <a:gd name="connsiteY13" fmla="*/ 409773 h 532588"/>
                  <a:gd name="connsiteX14" fmla="*/ 35846 w 450504"/>
                  <a:gd name="connsiteY14" fmla="*/ 269925 h 532588"/>
                  <a:gd name="connsiteX15" fmla="*/ 13129 w 450504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228980 w 473223"/>
                  <a:gd name="connsiteY12" fmla="*/ 527022 h 532588"/>
                  <a:gd name="connsiteX13" fmla="*/ 32351 w 473223"/>
                  <a:gd name="connsiteY13" fmla="*/ 409773 h 532588"/>
                  <a:gd name="connsiteX14" fmla="*/ 58565 w 473223"/>
                  <a:gd name="connsiteY14" fmla="*/ 269925 h 532588"/>
                  <a:gd name="connsiteX15" fmla="*/ 35848 w 473223"/>
                  <a:gd name="connsiteY15" fmla="*/ 67700 h 532588"/>
                  <a:gd name="connsiteX0" fmla="*/ 35848 w 473223"/>
                  <a:gd name="connsiteY0" fmla="*/ 67700 h 532588"/>
                  <a:gd name="connsiteX1" fmla="*/ 92145 w 473223"/>
                  <a:gd name="connsiteY1" fmla="*/ 27067 h 532588"/>
                  <a:gd name="connsiteX2" fmla="*/ 172006 w 473223"/>
                  <a:gd name="connsiteY2" fmla="*/ 15745 h 532588"/>
                  <a:gd name="connsiteX3" fmla="*/ 256673 w 473223"/>
                  <a:gd name="connsiteY3" fmla="*/ 20021 h 532588"/>
                  <a:gd name="connsiteX4" fmla="*/ 368230 w 473223"/>
                  <a:gd name="connsiteY4" fmla="*/ 50537 h 532588"/>
                  <a:gd name="connsiteX5" fmla="*/ 453913 w 473223"/>
                  <a:gd name="connsiteY5" fmla="*/ 82543 h 532588"/>
                  <a:gd name="connsiteX6" fmla="*/ 454170 w 473223"/>
                  <a:gd name="connsiteY6" fmla="*/ 193526 h 532588"/>
                  <a:gd name="connsiteX7" fmla="*/ 449179 w 473223"/>
                  <a:gd name="connsiteY7" fmla="*/ 331659 h 532588"/>
                  <a:gd name="connsiteX8" fmla="*/ 424134 w 473223"/>
                  <a:gd name="connsiteY8" fmla="*/ 456877 h 532588"/>
                  <a:gd name="connsiteX9" fmla="*/ 338045 w 473223"/>
                  <a:gd name="connsiteY9" fmla="*/ 513376 h 532588"/>
                  <a:gd name="connsiteX10" fmla="*/ 256673 w 473223"/>
                  <a:gd name="connsiteY10" fmla="*/ 529557 h 532588"/>
                  <a:gd name="connsiteX11" fmla="*/ 246910 w 473223"/>
                  <a:gd name="connsiteY11" fmla="*/ 532588 h 532588"/>
                  <a:gd name="connsiteX12" fmla="*/ 32351 w 473223"/>
                  <a:gd name="connsiteY12" fmla="*/ 409773 h 532588"/>
                  <a:gd name="connsiteX13" fmla="*/ 58565 w 473223"/>
                  <a:gd name="connsiteY13" fmla="*/ 269925 h 532588"/>
                  <a:gd name="connsiteX14" fmla="*/ 35848 w 473223"/>
                  <a:gd name="connsiteY14" fmla="*/ 67700 h 532588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32351 w 473223"/>
                  <a:gd name="connsiteY11" fmla="*/ 409773 h 529557"/>
                  <a:gd name="connsiteX12" fmla="*/ 58565 w 473223"/>
                  <a:gd name="connsiteY12" fmla="*/ 269925 h 529557"/>
                  <a:gd name="connsiteX13" fmla="*/ 35848 w 473223"/>
                  <a:gd name="connsiteY13" fmla="*/ 67700 h 529557"/>
                  <a:gd name="connsiteX0" fmla="*/ 35848 w 473223"/>
                  <a:gd name="connsiteY0" fmla="*/ 67700 h 529557"/>
                  <a:gd name="connsiteX1" fmla="*/ 92145 w 473223"/>
                  <a:gd name="connsiteY1" fmla="*/ 27067 h 529557"/>
                  <a:gd name="connsiteX2" fmla="*/ 172006 w 473223"/>
                  <a:gd name="connsiteY2" fmla="*/ 15745 h 529557"/>
                  <a:gd name="connsiteX3" fmla="*/ 256673 w 473223"/>
                  <a:gd name="connsiteY3" fmla="*/ 20021 h 529557"/>
                  <a:gd name="connsiteX4" fmla="*/ 368230 w 473223"/>
                  <a:gd name="connsiteY4" fmla="*/ 50537 h 529557"/>
                  <a:gd name="connsiteX5" fmla="*/ 453913 w 473223"/>
                  <a:gd name="connsiteY5" fmla="*/ 82543 h 529557"/>
                  <a:gd name="connsiteX6" fmla="*/ 454170 w 473223"/>
                  <a:gd name="connsiteY6" fmla="*/ 193526 h 529557"/>
                  <a:gd name="connsiteX7" fmla="*/ 449179 w 473223"/>
                  <a:gd name="connsiteY7" fmla="*/ 331659 h 529557"/>
                  <a:gd name="connsiteX8" fmla="*/ 424134 w 473223"/>
                  <a:gd name="connsiteY8" fmla="*/ 456877 h 529557"/>
                  <a:gd name="connsiteX9" fmla="*/ 338045 w 473223"/>
                  <a:gd name="connsiteY9" fmla="*/ 513376 h 529557"/>
                  <a:gd name="connsiteX10" fmla="*/ 256673 w 473223"/>
                  <a:gd name="connsiteY10" fmla="*/ 529557 h 529557"/>
                  <a:gd name="connsiteX11" fmla="*/ 172944 w 473223"/>
                  <a:gd name="connsiteY11" fmla="*/ 507676 h 529557"/>
                  <a:gd name="connsiteX12" fmla="*/ 32351 w 473223"/>
                  <a:gd name="connsiteY12" fmla="*/ 409773 h 529557"/>
                  <a:gd name="connsiteX13" fmla="*/ 58565 w 473223"/>
                  <a:gd name="connsiteY13" fmla="*/ 269925 h 529557"/>
                  <a:gd name="connsiteX14" fmla="*/ 35848 w 473223"/>
                  <a:gd name="connsiteY14" fmla="*/ 67700 h 529557"/>
                  <a:gd name="connsiteX0" fmla="*/ 35848 w 473223"/>
                  <a:gd name="connsiteY0" fmla="*/ 67700 h 543787"/>
                  <a:gd name="connsiteX1" fmla="*/ 92145 w 473223"/>
                  <a:gd name="connsiteY1" fmla="*/ 27067 h 543787"/>
                  <a:gd name="connsiteX2" fmla="*/ 172006 w 473223"/>
                  <a:gd name="connsiteY2" fmla="*/ 15745 h 543787"/>
                  <a:gd name="connsiteX3" fmla="*/ 256673 w 473223"/>
                  <a:gd name="connsiteY3" fmla="*/ 20021 h 543787"/>
                  <a:gd name="connsiteX4" fmla="*/ 368230 w 473223"/>
                  <a:gd name="connsiteY4" fmla="*/ 50537 h 543787"/>
                  <a:gd name="connsiteX5" fmla="*/ 453913 w 473223"/>
                  <a:gd name="connsiteY5" fmla="*/ 82543 h 543787"/>
                  <a:gd name="connsiteX6" fmla="*/ 454170 w 473223"/>
                  <a:gd name="connsiteY6" fmla="*/ 193526 h 543787"/>
                  <a:gd name="connsiteX7" fmla="*/ 449179 w 473223"/>
                  <a:gd name="connsiteY7" fmla="*/ 331659 h 543787"/>
                  <a:gd name="connsiteX8" fmla="*/ 424134 w 473223"/>
                  <a:gd name="connsiteY8" fmla="*/ 456877 h 543787"/>
                  <a:gd name="connsiteX9" fmla="*/ 338045 w 473223"/>
                  <a:gd name="connsiteY9" fmla="*/ 513376 h 543787"/>
                  <a:gd name="connsiteX10" fmla="*/ 256673 w 473223"/>
                  <a:gd name="connsiteY10" fmla="*/ 529557 h 543787"/>
                  <a:gd name="connsiteX11" fmla="*/ 172944 w 473223"/>
                  <a:gd name="connsiteY11" fmla="*/ 507676 h 543787"/>
                  <a:gd name="connsiteX12" fmla="*/ 32351 w 473223"/>
                  <a:gd name="connsiteY12" fmla="*/ 409773 h 543787"/>
                  <a:gd name="connsiteX13" fmla="*/ 58565 w 473223"/>
                  <a:gd name="connsiteY13" fmla="*/ 269925 h 543787"/>
                  <a:gd name="connsiteX14" fmla="*/ 35848 w 473223"/>
                  <a:gd name="connsiteY14" fmla="*/ 67700 h 543787"/>
                  <a:gd name="connsiteX0" fmla="*/ 35848 w 473223"/>
                  <a:gd name="connsiteY0" fmla="*/ 67700 h 545167"/>
                  <a:gd name="connsiteX1" fmla="*/ 92145 w 473223"/>
                  <a:gd name="connsiteY1" fmla="*/ 27067 h 545167"/>
                  <a:gd name="connsiteX2" fmla="*/ 172006 w 473223"/>
                  <a:gd name="connsiteY2" fmla="*/ 15745 h 545167"/>
                  <a:gd name="connsiteX3" fmla="*/ 256673 w 473223"/>
                  <a:gd name="connsiteY3" fmla="*/ 20021 h 545167"/>
                  <a:gd name="connsiteX4" fmla="*/ 368230 w 473223"/>
                  <a:gd name="connsiteY4" fmla="*/ 50537 h 545167"/>
                  <a:gd name="connsiteX5" fmla="*/ 453913 w 473223"/>
                  <a:gd name="connsiteY5" fmla="*/ 82543 h 545167"/>
                  <a:gd name="connsiteX6" fmla="*/ 454170 w 473223"/>
                  <a:gd name="connsiteY6" fmla="*/ 193526 h 545167"/>
                  <a:gd name="connsiteX7" fmla="*/ 449179 w 473223"/>
                  <a:gd name="connsiteY7" fmla="*/ 331659 h 545167"/>
                  <a:gd name="connsiteX8" fmla="*/ 424134 w 473223"/>
                  <a:gd name="connsiteY8" fmla="*/ 456877 h 545167"/>
                  <a:gd name="connsiteX9" fmla="*/ 338045 w 473223"/>
                  <a:gd name="connsiteY9" fmla="*/ 513376 h 545167"/>
                  <a:gd name="connsiteX10" fmla="*/ 256673 w 473223"/>
                  <a:gd name="connsiteY10" fmla="*/ 529557 h 545167"/>
                  <a:gd name="connsiteX11" fmla="*/ 152798 w 473223"/>
                  <a:gd name="connsiteY11" fmla="*/ 542759 h 545167"/>
                  <a:gd name="connsiteX12" fmla="*/ 32351 w 473223"/>
                  <a:gd name="connsiteY12" fmla="*/ 409773 h 545167"/>
                  <a:gd name="connsiteX13" fmla="*/ 58565 w 473223"/>
                  <a:gd name="connsiteY13" fmla="*/ 269925 h 545167"/>
                  <a:gd name="connsiteX14" fmla="*/ 35848 w 473223"/>
                  <a:gd name="connsiteY14" fmla="*/ 67700 h 545167"/>
                  <a:gd name="connsiteX0" fmla="*/ 35848 w 473223"/>
                  <a:gd name="connsiteY0" fmla="*/ 67700 h 554101"/>
                  <a:gd name="connsiteX1" fmla="*/ 92145 w 473223"/>
                  <a:gd name="connsiteY1" fmla="*/ 27067 h 554101"/>
                  <a:gd name="connsiteX2" fmla="*/ 172006 w 473223"/>
                  <a:gd name="connsiteY2" fmla="*/ 15745 h 554101"/>
                  <a:gd name="connsiteX3" fmla="*/ 256673 w 473223"/>
                  <a:gd name="connsiteY3" fmla="*/ 20021 h 554101"/>
                  <a:gd name="connsiteX4" fmla="*/ 368230 w 473223"/>
                  <a:gd name="connsiteY4" fmla="*/ 50537 h 554101"/>
                  <a:gd name="connsiteX5" fmla="*/ 453913 w 473223"/>
                  <a:gd name="connsiteY5" fmla="*/ 82543 h 554101"/>
                  <a:gd name="connsiteX6" fmla="*/ 454170 w 473223"/>
                  <a:gd name="connsiteY6" fmla="*/ 193526 h 554101"/>
                  <a:gd name="connsiteX7" fmla="*/ 449179 w 473223"/>
                  <a:gd name="connsiteY7" fmla="*/ 331659 h 554101"/>
                  <a:gd name="connsiteX8" fmla="*/ 424134 w 473223"/>
                  <a:gd name="connsiteY8" fmla="*/ 456877 h 554101"/>
                  <a:gd name="connsiteX9" fmla="*/ 338045 w 473223"/>
                  <a:gd name="connsiteY9" fmla="*/ 513376 h 554101"/>
                  <a:gd name="connsiteX10" fmla="*/ 256673 w 473223"/>
                  <a:gd name="connsiteY10" fmla="*/ 529557 h 554101"/>
                  <a:gd name="connsiteX11" fmla="*/ 152798 w 473223"/>
                  <a:gd name="connsiteY11" fmla="*/ 542759 h 554101"/>
                  <a:gd name="connsiteX12" fmla="*/ 32351 w 473223"/>
                  <a:gd name="connsiteY12" fmla="*/ 409773 h 554101"/>
                  <a:gd name="connsiteX13" fmla="*/ 58565 w 473223"/>
                  <a:gd name="connsiteY13" fmla="*/ 269925 h 554101"/>
                  <a:gd name="connsiteX14" fmla="*/ 35848 w 473223"/>
                  <a:gd name="connsiteY14" fmla="*/ 67700 h 554101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61028"/>
                  <a:gd name="connsiteX1" fmla="*/ 92145 w 473223"/>
                  <a:gd name="connsiteY1" fmla="*/ 27067 h 561028"/>
                  <a:gd name="connsiteX2" fmla="*/ 172006 w 473223"/>
                  <a:gd name="connsiteY2" fmla="*/ 15745 h 561028"/>
                  <a:gd name="connsiteX3" fmla="*/ 256673 w 473223"/>
                  <a:gd name="connsiteY3" fmla="*/ 20021 h 561028"/>
                  <a:gd name="connsiteX4" fmla="*/ 368230 w 473223"/>
                  <a:gd name="connsiteY4" fmla="*/ 50537 h 561028"/>
                  <a:gd name="connsiteX5" fmla="*/ 453913 w 473223"/>
                  <a:gd name="connsiteY5" fmla="*/ 82543 h 561028"/>
                  <a:gd name="connsiteX6" fmla="*/ 454170 w 473223"/>
                  <a:gd name="connsiteY6" fmla="*/ 193526 h 561028"/>
                  <a:gd name="connsiteX7" fmla="*/ 449179 w 473223"/>
                  <a:gd name="connsiteY7" fmla="*/ 331659 h 561028"/>
                  <a:gd name="connsiteX8" fmla="*/ 424134 w 473223"/>
                  <a:gd name="connsiteY8" fmla="*/ 456877 h 561028"/>
                  <a:gd name="connsiteX9" fmla="*/ 338045 w 473223"/>
                  <a:gd name="connsiteY9" fmla="*/ 513376 h 561028"/>
                  <a:gd name="connsiteX10" fmla="*/ 256673 w 473223"/>
                  <a:gd name="connsiteY10" fmla="*/ 529557 h 561028"/>
                  <a:gd name="connsiteX11" fmla="*/ 152798 w 473223"/>
                  <a:gd name="connsiteY11" fmla="*/ 542759 h 561028"/>
                  <a:gd name="connsiteX12" fmla="*/ 32351 w 473223"/>
                  <a:gd name="connsiteY12" fmla="*/ 409773 h 561028"/>
                  <a:gd name="connsiteX13" fmla="*/ 58565 w 473223"/>
                  <a:gd name="connsiteY13" fmla="*/ 269925 h 561028"/>
                  <a:gd name="connsiteX14" fmla="*/ 35848 w 473223"/>
                  <a:gd name="connsiteY14" fmla="*/ 67700 h 561028"/>
                  <a:gd name="connsiteX0" fmla="*/ 35848 w 473223"/>
                  <a:gd name="connsiteY0" fmla="*/ 67700 h 595495"/>
                  <a:gd name="connsiteX1" fmla="*/ 92145 w 473223"/>
                  <a:gd name="connsiteY1" fmla="*/ 27067 h 595495"/>
                  <a:gd name="connsiteX2" fmla="*/ 172006 w 473223"/>
                  <a:gd name="connsiteY2" fmla="*/ 15745 h 595495"/>
                  <a:gd name="connsiteX3" fmla="*/ 256673 w 473223"/>
                  <a:gd name="connsiteY3" fmla="*/ 20021 h 595495"/>
                  <a:gd name="connsiteX4" fmla="*/ 368230 w 473223"/>
                  <a:gd name="connsiteY4" fmla="*/ 50537 h 595495"/>
                  <a:gd name="connsiteX5" fmla="*/ 453913 w 473223"/>
                  <a:gd name="connsiteY5" fmla="*/ 82543 h 595495"/>
                  <a:gd name="connsiteX6" fmla="*/ 454170 w 473223"/>
                  <a:gd name="connsiteY6" fmla="*/ 193526 h 595495"/>
                  <a:gd name="connsiteX7" fmla="*/ 449179 w 473223"/>
                  <a:gd name="connsiteY7" fmla="*/ 331659 h 595495"/>
                  <a:gd name="connsiteX8" fmla="*/ 424134 w 473223"/>
                  <a:gd name="connsiteY8" fmla="*/ 456877 h 595495"/>
                  <a:gd name="connsiteX9" fmla="*/ 338045 w 473223"/>
                  <a:gd name="connsiteY9" fmla="*/ 513376 h 595495"/>
                  <a:gd name="connsiteX10" fmla="*/ 259869 w 473223"/>
                  <a:gd name="connsiteY10" fmla="*/ 586459 h 595495"/>
                  <a:gd name="connsiteX11" fmla="*/ 152798 w 473223"/>
                  <a:gd name="connsiteY11" fmla="*/ 542759 h 595495"/>
                  <a:gd name="connsiteX12" fmla="*/ 32351 w 473223"/>
                  <a:gd name="connsiteY12" fmla="*/ 409773 h 595495"/>
                  <a:gd name="connsiteX13" fmla="*/ 58565 w 473223"/>
                  <a:gd name="connsiteY13" fmla="*/ 269925 h 595495"/>
                  <a:gd name="connsiteX14" fmla="*/ 35848 w 473223"/>
                  <a:gd name="connsiteY14" fmla="*/ 67700 h 595495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24134 w 473223"/>
                  <a:gd name="connsiteY8" fmla="*/ 456877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597017"/>
                  <a:gd name="connsiteX1" fmla="*/ 92145 w 473223"/>
                  <a:gd name="connsiteY1" fmla="*/ 27067 h 597017"/>
                  <a:gd name="connsiteX2" fmla="*/ 172006 w 473223"/>
                  <a:gd name="connsiteY2" fmla="*/ 15745 h 597017"/>
                  <a:gd name="connsiteX3" fmla="*/ 256673 w 473223"/>
                  <a:gd name="connsiteY3" fmla="*/ 20021 h 597017"/>
                  <a:gd name="connsiteX4" fmla="*/ 368230 w 473223"/>
                  <a:gd name="connsiteY4" fmla="*/ 50537 h 597017"/>
                  <a:gd name="connsiteX5" fmla="*/ 453913 w 473223"/>
                  <a:gd name="connsiteY5" fmla="*/ 82543 h 597017"/>
                  <a:gd name="connsiteX6" fmla="*/ 454170 w 473223"/>
                  <a:gd name="connsiteY6" fmla="*/ 193526 h 597017"/>
                  <a:gd name="connsiteX7" fmla="*/ 449179 w 473223"/>
                  <a:gd name="connsiteY7" fmla="*/ 331659 h 597017"/>
                  <a:gd name="connsiteX8" fmla="*/ 436406 w 473223"/>
                  <a:gd name="connsiteY8" fmla="*/ 462520 h 597017"/>
                  <a:gd name="connsiteX9" fmla="*/ 363255 w 473223"/>
                  <a:gd name="connsiteY9" fmla="*/ 547140 h 597017"/>
                  <a:gd name="connsiteX10" fmla="*/ 259869 w 473223"/>
                  <a:gd name="connsiteY10" fmla="*/ 586459 h 597017"/>
                  <a:gd name="connsiteX11" fmla="*/ 152798 w 473223"/>
                  <a:gd name="connsiteY11" fmla="*/ 542759 h 597017"/>
                  <a:gd name="connsiteX12" fmla="*/ 32351 w 473223"/>
                  <a:gd name="connsiteY12" fmla="*/ 409773 h 597017"/>
                  <a:gd name="connsiteX13" fmla="*/ 58565 w 473223"/>
                  <a:gd name="connsiteY13" fmla="*/ 269925 h 597017"/>
                  <a:gd name="connsiteX14" fmla="*/ 35848 w 473223"/>
                  <a:gd name="connsiteY14" fmla="*/ 67700 h 597017"/>
                  <a:gd name="connsiteX0" fmla="*/ 35848 w 473223"/>
                  <a:gd name="connsiteY0" fmla="*/ 67700 h 601209"/>
                  <a:gd name="connsiteX1" fmla="*/ 92145 w 473223"/>
                  <a:gd name="connsiteY1" fmla="*/ 27067 h 601209"/>
                  <a:gd name="connsiteX2" fmla="*/ 172006 w 473223"/>
                  <a:gd name="connsiteY2" fmla="*/ 15745 h 601209"/>
                  <a:gd name="connsiteX3" fmla="*/ 256673 w 473223"/>
                  <a:gd name="connsiteY3" fmla="*/ 20021 h 601209"/>
                  <a:gd name="connsiteX4" fmla="*/ 368230 w 473223"/>
                  <a:gd name="connsiteY4" fmla="*/ 50537 h 601209"/>
                  <a:gd name="connsiteX5" fmla="*/ 453913 w 473223"/>
                  <a:gd name="connsiteY5" fmla="*/ 82543 h 601209"/>
                  <a:gd name="connsiteX6" fmla="*/ 454170 w 473223"/>
                  <a:gd name="connsiteY6" fmla="*/ 193526 h 601209"/>
                  <a:gd name="connsiteX7" fmla="*/ 449179 w 473223"/>
                  <a:gd name="connsiteY7" fmla="*/ 331659 h 601209"/>
                  <a:gd name="connsiteX8" fmla="*/ 436406 w 473223"/>
                  <a:gd name="connsiteY8" fmla="*/ 462520 h 601209"/>
                  <a:gd name="connsiteX9" fmla="*/ 362497 w 473223"/>
                  <a:gd name="connsiteY9" fmla="*/ 572660 h 601209"/>
                  <a:gd name="connsiteX10" fmla="*/ 259869 w 473223"/>
                  <a:gd name="connsiteY10" fmla="*/ 586459 h 601209"/>
                  <a:gd name="connsiteX11" fmla="*/ 152798 w 473223"/>
                  <a:gd name="connsiteY11" fmla="*/ 542759 h 601209"/>
                  <a:gd name="connsiteX12" fmla="*/ 32351 w 473223"/>
                  <a:gd name="connsiteY12" fmla="*/ 409773 h 601209"/>
                  <a:gd name="connsiteX13" fmla="*/ 58565 w 473223"/>
                  <a:gd name="connsiteY13" fmla="*/ 269925 h 601209"/>
                  <a:gd name="connsiteX14" fmla="*/ 35848 w 473223"/>
                  <a:gd name="connsiteY14" fmla="*/ 67700 h 601209"/>
                  <a:gd name="connsiteX0" fmla="*/ 35848 w 473223"/>
                  <a:gd name="connsiteY0" fmla="*/ 67700 h 617419"/>
                  <a:gd name="connsiteX1" fmla="*/ 92145 w 473223"/>
                  <a:gd name="connsiteY1" fmla="*/ 27067 h 617419"/>
                  <a:gd name="connsiteX2" fmla="*/ 172006 w 473223"/>
                  <a:gd name="connsiteY2" fmla="*/ 15745 h 617419"/>
                  <a:gd name="connsiteX3" fmla="*/ 256673 w 473223"/>
                  <a:gd name="connsiteY3" fmla="*/ 20021 h 617419"/>
                  <a:gd name="connsiteX4" fmla="*/ 368230 w 473223"/>
                  <a:gd name="connsiteY4" fmla="*/ 50537 h 617419"/>
                  <a:gd name="connsiteX5" fmla="*/ 453913 w 473223"/>
                  <a:gd name="connsiteY5" fmla="*/ 82543 h 617419"/>
                  <a:gd name="connsiteX6" fmla="*/ 454170 w 473223"/>
                  <a:gd name="connsiteY6" fmla="*/ 193526 h 617419"/>
                  <a:gd name="connsiteX7" fmla="*/ 449179 w 473223"/>
                  <a:gd name="connsiteY7" fmla="*/ 331659 h 617419"/>
                  <a:gd name="connsiteX8" fmla="*/ 436406 w 473223"/>
                  <a:gd name="connsiteY8" fmla="*/ 462520 h 617419"/>
                  <a:gd name="connsiteX9" fmla="*/ 362497 w 473223"/>
                  <a:gd name="connsiteY9" fmla="*/ 572660 h 617419"/>
                  <a:gd name="connsiteX10" fmla="*/ 254398 w 473223"/>
                  <a:gd name="connsiteY10" fmla="*/ 606116 h 617419"/>
                  <a:gd name="connsiteX11" fmla="*/ 152798 w 473223"/>
                  <a:gd name="connsiteY11" fmla="*/ 542759 h 617419"/>
                  <a:gd name="connsiteX12" fmla="*/ 32351 w 473223"/>
                  <a:gd name="connsiteY12" fmla="*/ 409773 h 617419"/>
                  <a:gd name="connsiteX13" fmla="*/ 58565 w 473223"/>
                  <a:gd name="connsiteY13" fmla="*/ 269925 h 617419"/>
                  <a:gd name="connsiteX14" fmla="*/ 35848 w 473223"/>
                  <a:gd name="connsiteY14" fmla="*/ 67700 h 617419"/>
                  <a:gd name="connsiteX0" fmla="*/ 35848 w 473223"/>
                  <a:gd name="connsiteY0" fmla="*/ 67700 h 618804"/>
                  <a:gd name="connsiteX1" fmla="*/ 92145 w 473223"/>
                  <a:gd name="connsiteY1" fmla="*/ 27067 h 618804"/>
                  <a:gd name="connsiteX2" fmla="*/ 172006 w 473223"/>
                  <a:gd name="connsiteY2" fmla="*/ 15745 h 618804"/>
                  <a:gd name="connsiteX3" fmla="*/ 256673 w 473223"/>
                  <a:gd name="connsiteY3" fmla="*/ 20021 h 618804"/>
                  <a:gd name="connsiteX4" fmla="*/ 368230 w 473223"/>
                  <a:gd name="connsiteY4" fmla="*/ 50537 h 618804"/>
                  <a:gd name="connsiteX5" fmla="*/ 453913 w 473223"/>
                  <a:gd name="connsiteY5" fmla="*/ 82543 h 618804"/>
                  <a:gd name="connsiteX6" fmla="*/ 454170 w 473223"/>
                  <a:gd name="connsiteY6" fmla="*/ 193526 h 618804"/>
                  <a:gd name="connsiteX7" fmla="*/ 449179 w 473223"/>
                  <a:gd name="connsiteY7" fmla="*/ 331659 h 618804"/>
                  <a:gd name="connsiteX8" fmla="*/ 436406 w 473223"/>
                  <a:gd name="connsiteY8" fmla="*/ 462520 h 618804"/>
                  <a:gd name="connsiteX9" fmla="*/ 358226 w 473223"/>
                  <a:gd name="connsiteY9" fmla="*/ 581784 h 618804"/>
                  <a:gd name="connsiteX10" fmla="*/ 254398 w 473223"/>
                  <a:gd name="connsiteY10" fmla="*/ 606116 h 618804"/>
                  <a:gd name="connsiteX11" fmla="*/ 152798 w 473223"/>
                  <a:gd name="connsiteY11" fmla="*/ 542759 h 618804"/>
                  <a:gd name="connsiteX12" fmla="*/ 32351 w 473223"/>
                  <a:gd name="connsiteY12" fmla="*/ 409773 h 618804"/>
                  <a:gd name="connsiteX13" fmla="*/ 58565 w 473223"/>
                  <a:gd name="connsiteY13" fmla="*/ 269925 h 618804"/>
                  <a:gd name="connsiteX14" fmla="*/ 35848 w 473223"/>
                  <a:gd name="connsiteY14" fmla="*/ 67700 h 618804"/>
                  <a:gd name="connsiteX0" fmla="*/ 35848 w 483536"/>
                  <a:gd name="connsiteY0" fmla="*/ 67700 h 618804"/>
                  <a:gd name="connsiteX1" fmla="*/ 92145 w 483536"/>
                  <a:gd name="connsiteY1" fmla="*/ 27067 h 618804"/>
                  <a:gd name="connsiteX2" fmla="*/ 172006 w 483536"/>
                  <a:gd name="connsiteY2" fmla="*/ 15745 h 618804"/>
                  <a:gd name="connsiteX3" fmla="*/ 256673 w 483536"/>
                  <a:gd name="connsiteY3" fmla="*/ 20021 h 618804"/>
                  <a:gd name="connsiteX4" fmla="*/ 368230 w 483536"/>
                  <a:gd name="connsiteY4" fmla="*/ 50537 h 618804"/>
                  <a:gd name="connsiteX5" fmla="*/ 453913 w 483536"/>
                  <a:gd name="connsiteY5" fmla="*/ 82543 h 618804"/>
                  <a:gd name="connsiteX6" fmla="*/ 454170 w 483536"/>
                  <a:gd name="connsiteY6" fmla="*/ 193526 h 618804"/>
                  <a:gd name="connsiteX7" fmla="*/ 462875 w 483536"/>
                  <a:gd name="connsiteY7" fmla="*/ 334261 h 618804"/>
                  <a:gd name="connsiteX8" fmla="*/ 436406 w 483536"/>
                  <a:gd name="connsiteY8" fmla="*/ 462520 h 618804"/>
                  <a:gd name="connsiteX9" fmla="*/ 358226 w 483536"/>
                  <a:gd name="connsiteY9" fmla="*/ 581784 h 618804"/>
                  <a:gd name="connsiteX10" fmla="*/ 254398 w 483536"/>
                  <a:gd name="connsiteY10" fmla="*/ 606116 h 618804"/>
                  <a:gd name="connsiteX11" fmla="*/ 152798 w 483536"/>
                  <a:gd name="connsiteY11" fmla="*/ 542759 h 618804"/>
                  <a:gd name="connsiteX12" fmla="*/ 32351 w 483536"/>
                  <a:gd name="connsiteY12" fmla="*/ 409773 h 618804"/>
                  <a:gd name="connsiteX13" fmla="*/ 58565 w 483536"/>
                  <a:gd name="connsiteY13" fmla="*/ 269925 h 618804"/>
                  <a:gd name="connsiteX14" fmla="*/ 35848 w 483536"/>
                  <a:gd name="connsiteY14" fmla="*/ 67700 h 618804"/>
                  <a:gd name="connsiteX0" fmla="*/ 35848 w 483536"/>
                  <a:gd name="connsiteY0" fmla="*/ 76687 h 627791"/>
                  <a:gd name="connsiteX1" fmla="*/ 92145 w 483536"/>
                  <a:gd name="connsiteY1" fmla="*/ 36054 h 627791"/>
                  <a:gd name="connsiteX2" fmla="*/ 172006 w 483536"/>
                  <a:gd name="connsiteY2" fmla="*/ 24732 h 627791"/>
                  <a:gd name="connsiteX3" fmla="*/ 256673 w 483536"/>
                  <a:gd name="connsiteY3" fmla="*/ 29008 h 627791"/>
                  <a:gd name="connsiteX4" fmla="*/ 367121 w 483536"/>
                  <a:gd name="connsiteY4" fmla="*/ 22059 h 627791"/>
                  <a:gd name="connsiteX5" fmla="*/ 453913 w 483536"/>
                  <a:gd name="connsiteY5" fmla="*/ 91530 h 627791"/>
                  <a:gd name="connsiteX6" fmla="*/ 454170 w 483536"/>
                  <a:gd name="connsiteY6" fmla="*/ 202513 h 627791"/>
                  <a:gd name="connsiteX7" fmla="*/ 462875 w 483536"/>
                  <a:gd name="connsiteY7" fmla="*/ 343248 h 627791"/>
                  <a:gd name="connsiteX8" fmla="*/ 436406 w 483536"/>
                  <a:gd name="connsiteY8" fmla="*/ 471507 h 627791"/>
                  <a:gd name="connsiteX9" fmla="*/ 358226 w 483536"/>
                  <a:gd name="connsiteY9" fmla="*/ 590771 h 627791"/>
                  <a:gd name="connsiteX10" fmla="*/ 254398 w 483536"/>
                  <a:gd name="connsiteY10" fmla="*/ 615103 h 627791"/>
                  <a:gd name="connsiteX11" fmla="*/ 152798 w 483536"/>
                  <a:gd name="connsiteY11" fmla="*/ 551746 h 627791"/>
                  <a:gd name="connsiteX12" fmla="*/ 32351 w 483536"/>
                  <a:gd name="connsiteY12" fmla="*/ 418760 h 627791"/>
                  <a:gd name="connsiteX13" fmla="*/ 58565 w 483536"/>
                  <a:gd name="connsiteY13" fmla="*/ 278912 h 627791"/>
                  <a:gd name="connsiteX14" fmla="*/ 35848 w 483536"/>
                  <a:gd name="connsiteY14" fmla="*/ 76687 h 627791"/>
                  <a:gd name="connsiteX0" fmla="*/ 35848 w 483536"/>
                  <a:gd name="connsiteY0" fmla="*/ 89912 h 641016"/>
                  <a:gd name="connsiteX1" fmla="*/ 92145 w 483536"/>
                  <a:gd name="connsiteY1" fmla="*/ 49279 h 641016"/>
                  <a:gd name="connsiteX2" fmla="*/ 172006 w 483536"/>
                  <a:gd name="connsiteY2" fmla="*/ 37957 h 641016"/>
                  <a:gd name="connsiteX3" fmla="*/ 251295 w 483536"/>
                  <a:gd name="connsiteY3" fmla="*/ 13892 h 641016"/>
                  <a:gd name="connsiteX4" fmla="*/ 367121 w 483536"/>
                  <a:gd name="connsiteY4" fmla="*/ 35284 h 641016"/>
                  <a:gd name="connsiteX5" fmla="*/ 453913 w 483536"/>
                  <a:gd name="connsiteY5" fmla="*/ 104755 h 641016"/>
                  <a:gd name="connsiteX6" fmla="*/ 454170 w 483536"/>
                  <a:gd name="connsiteY6" fmla="*/ 215738 h 641016"/>
                  <a:gd name="connsiteX7" fmla="*/ 462875 w 483536"/>
                  <a:gd name="connsiteY7" fmla="*/ 356473 h 641016"/>
                  <a:gd name="connsiteX8" fmla="*/ 436406 w 483536"/>
                  <a:gd name="connsiteY8" fmla="*/ 484732 h 641016"/>
                  <a:gd name="connsiteX9" fmla="*/ 358226 w 483536"/>
                  <a:gd name="connsiteY9" fmla="*/ 603996 h 641016"/>
                  <a:gd name="connsiteX10" fmla="*/ 254398 w 483536"/>
                  <a:gd name="connsiteY10" fmla="*/ 628328 h 641016"/>
                  <a:gd name="connsiteX11" fmla="*/ 152798 w 483536"/>
                  <a:gd name="connsiteY11" fmla="*/ 564971 h 641016"/>
                  <a:gd name="connsiteX12" fmla="*/ 32351 w 483536"/>
                  <a:gd name="connsiteY12" fmla="*/ 431985 h 641016"/>
                  <a:gd name="connsiteX13" fmla="*/ 58565 w 483536"/>
                  <a:gd name="connsiteY13" fmla="*/ 292137 h 641016"/>
                  <a:gd name="connsiteX14" fmla="*/ 35848 w 483536"/>
                  <a:gd name="connsiteY14" fmla="*/ 89912 h 641016"/>
                  <a:gd name="connsiteX0" fmla="*/ 35848 w 483536"/>
                  <a:gd name="connsiteY0" fmla="*/ 95614 h 646718"/>
                  <a:gd name="connsiteX1" fmla="*/ 92145 w 483536"/>
                  <a:gd name="connsiteY1" fmla="*/ 54981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35848 w 483536"/>
                  <a:gd name="connsiteY0" fmla="*/ 95614 h 646718"/>
                  <a:gd name="connsiteX1" fmla="*/ 84364 w 483536"/>
                  <a:gd name="connsiteY1" fmla="*/ 47709 h 646718"/>
                  <a:gd name="connsiteX2" fmla="*/ 169695 w 483536"/>
                  <a:gd name="connsiteY2" fmla="*/ 16729 h 646718"/>
                  <a:gd name="connsiteX3" fmla="*/ 251295 w 483536"/>
                  <a:gd name="connsiteY3" fmla="*/ 19594 h 646718"/>
                  <a:gd name="connsiteX4" fmla="*/ 367121 w 483536"/>
                  <a:gd name="connsiteY4" fmla="*/ 40986 h 646718"/>
                  <a:gd name="connsiteX5" fmla="*/ 453913 w 483536"/>
                  <a:gd name="connsiteY5" fmla="*/ 110457 h 646718"/>
                  <a:gd name="connsiteX6" fmla="*/ 454170 w 483536"/>
                  <a:gd name="connsiteY6" fmla="*/ 221440 h 646718"/>
                  <a:gd name="connsiteX7" fmla="*/ 462875 w 483536"/>
                  <a:gd name="connsiteY7" fmla="*/ 362175 h 646718"/>
                  <a:gd name="connsiteX8" fmla="*/ 436406 w 483536"/>
                  <a:gd name="connsiteY8" fmla="*/ 490434 h 646718"/>
                  <a:gd name="connsiteX9" fmla="*/ 358226 w 483536"/>
                  <a:gd name="connsiteY9" fmla="*/ 609698 h 646718"/>
                  <a:gd name="connsiteX10" fmla="*/ 254398 w 483536"/>
                  <a:gd name="connsiteY10" fmla="*/ 634030 h 646718"/>
                  <a:gd name="connsiteX11" fmla="*/ 152798 w 483536"/>
                  <a:gd name="connsiteY11" fmla="*/ 570673 h 646718"/>
                  <a:gd name="connsiteX12" fmla="*/ 32351 w 483536"/>
                  <a:gd name="connsiteY12" fmla="*/ 437687 h 646718"/>
                  <a:gd name="connsiteX13" fmla="*/ 58565 w 483536"/>
                  <a:gd name="connsiteY13" fmla="*/ 297839 h 646718"/>
                  <a:gd name="connsiteX14" fmla="*/ 35848 w 483536"/>
                  <a:gd name="connsiteY14" fmla="*/ 95614 h 646718"/>
                  <a:gd name="connsiteX0" fmla="*/ 29094 w 490255"/>
                  <a:gd name="connsiteY0" fmla="*/ 100505 h 646718"/>
                  <a:gd name="connsiteX1" fmla="*/ 91083 w 490255"/>
                  <a:gd name="connsiteY1" fmla="*/ 47709 h 646718"/>
                  <a:gd name="connsiteX2" fmla="*/ 176414 w 490255"/>
                  <a:gd name="connsiteY2" fmla="*/ 16729 h 646718"/>
                  <a:gd name="connsiteX3" fmla="*/ 258014 w 490255"/>
                  <a:gd name="connsiteY3" fmla="*/ 19594 h 646718"/>
                  <a:gd name="connsiteX4" fmla="*/ 373840 w 490255"/>
                  <a:gd name="connsiteY4" fmla="*/ 40986 h 646718"/>
                  <a:gd name="connsiteX5" fmla="*/ 460632 w 490255"/>
                  <a:gd name="connsiteY5" fmla="*/ 110457 h 646718"/>
                  <a:gd name="connsiteX6" fmla="*/ 460889 w 490255"/>
                  <a:gd name="connsiteY6" fmla="*/ 221440 h 646718"/>
                  <a:gd name="connsiteX7" fmla="*/ 469594 w 490255"/>
                  <a:gd name="connsiteY7" fmla="*/ 362175 h 646718"/>
                  <a:gd name="connsiteX8" fmla="*/ 443125 w 490255"/>
                  <a:gd name="connsiteY8" fmla="*/ 490434 h 646718"/>
                  <a:gd name="connsiteX9" fmla="*/ 364945 w 490255"/>
                  <a:gd name="connsiteY9" fmla="*/ 609698 h 646718"/>
                  <a:gd name="connsiteX10" fmla="*/ 261117 w 490255"/>
                  <a:gd name="connsiteY10" fmla="*/ 634030 h 646718"/>
                  <a:gd name="connsiteX11" fmla="*/ 159517 w 490255"/>
                  <a:gd name="connsiteY11" fmla="*/ 570673 h 646718"/>
                  <a:gd name="connsiteX12" fmla="*/ 39070 w 490255"/>
                  <a:gd name="connsiteY12" fmla="*/ 437687 h 646718"/>
                  <a:gd name="connsiteX13" fmla="*/ 65284 w 490255"/>
                  <a:gd name="connsiteY13" fmla="*/ 297839 h 646718"/>
                  <a:gd name="connsiteX14" fmla="*/ 29094 w 490255"/>
                  <a:gd name="connsiteY14" fmla="*/ 100505 h 646718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9517 w 490255"/>
                  <a:gd name="connsiteY11" fmla="*/ 570673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1014"/>
                  <a:gd name="connsiteX1" fmla="*/ 91083 w 490255"/>
                  <a:gd name="connsiteY1" fmla="*/ 47709 h 661014"/>
                  <a:gd name="connsiteX2" fmla="*/ 176414 w 490255"/>
                  <a:gd name="connsiteY2" fmla="*/ 16729 h 661014"/>
                  <a:gd name="connsiteX3" fmla="*/ 258014 w 490255"/>
                  <a:gd name="connsiteY3" fmla="*/ 19594 h 661014"/>
                  <a:gd name="connsiteX4" fmla="*/ 373840 w 490255"/>
                  <a:gd name="connsiteY4" fmla="*/ 40986 h 661014"/>
                  <a:gd name="connsiteX5" fmla="*/ 460632 w 490255"/>
                  <a:gd name="connsiteY5" fmla="*/ 110457 h 661014"/>
                  <a:gd name="connsiteX6" fmla="*/ 460889 w 490255"/>
                  <a:gd name="connsiteY6" fmla="*/ 221440 h 661014"/>
                  <a:gd name="connsiteX7" fmla="*/ 469594 w 490255"/>
                  <a:gd name="connsiteY7" fmla="*/ 362175 h 661014"/>
                  <a:gd name="connsiteX8" fmla="*/ 443125 w 490255"/>
                  <a:gd name="connsiteY8" fmla="*/ 490434 h 661014"/>
                  <a:gd name="connsiteX9" fmla="*/ 364945 w 490255"/>
                  <a:gd name="connsiteY9" fmla="*/ 609698 h 661014"/>
                  <a:gd name="connsiteX10" fmla="*/ 257069 w 490255"/>
                  <a:gd name="connsiteY10" fmla="*/ 650646 h 661014"/>
                  <a:gd name="connsiteX11" fmla="*/ 155248 w 490255"/>
                  <a:gd name="connsiteY11" fmla="*/ 579797 h 661014"/>
                  <a:gd name="connsiteX12" fmla="*/ 39070 w 490255"/>
                  <a:gd name="connsiteY12" fmla="*/ 437687 h 661014"/>
                  <a:gd name="connsiteX13" fmla="*/ 65284 w 490255"/>
                  <a:gd name="connsiteY13" fmla="*/ 297839 h 661014"/>
                  <a:gd name="connsiteX14" fmla="*/ 29094 w 490255"/>
                  <a:gd name="connsiteY14" fmla="*/ 100505 h 661014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0255"/>
                  <a:gd name="connsiteY0" fmla="*/ 100505 h 664703"/>
                  <a:gd name="connsiteX1" fmla="*/ 91083 w 490255"/>
                  <a:gd name="connsiteY1" fmla="*/ 47709 h 664703"/>
                  <a:gd name="connsiteX2" fmla="*/ 176414 w 490255"/>
                  <a:gd name="connsiteY2" fmla="*/ 16729 h 664703"/>
                  <a:gd name="connsiteX3" fmla="*/ 258014 w 490255"/>
                  <a:gd name="connsiteY3" fmla="*/ 19594 h 664703"/>
                  <a:gd name="connsiteX4" fmla="*/ 373840 w 490255"/>
                  <a:gd name="connsiteY4" fmla="*/ 40986 h 664703"/>
                  <a:gd name="connsiteX5" fmla="*/ 460632 w 490255"/>
                  <a:gd name="connsiteY5" fmla="*/ 110457 h 664703"/>
                  <a:gd name="connsiteX6" fmla="*/ 460889 w 490255"/>
                  <a:gd name="connsiteY6" fmla="*/ 221440 h 664703"/>
                  <a:gd name="connsiteX7" fmla="*/ 469594 w 490255"/>
                  <a:gd name="connsiteY7" fmla="*/ 362175 h 664703"/>
                  <a:gd name="connsiteX8" fmla="*/ 443125 w 490255"/>
                  <a:gd name="connsiteY8" fmla="*/ 490434 h 664703"/>
                  <a:gd name="connsiteX9" fmla="*/ 364945 w 490255"/>
                  <a:gd name="connsiteY9" fmla="*/ 609698 h 664703"/>
                  <a:gd name="connsiteX10" fmla="*/ 257069 w 490255"/>
                  <a:gd name="connsiteY10" fmla="*/ 650646 h 664703"/>
                  <a:gd name="connsiteX11" fmla="*/ 155248 w 490255"/>
                  <a:gd name="connsiteY11" fmla="*/ 579797 h 664703"/>
                  <a:gd name="connsiteX12" fmla="*/ 39070 w 490255"/>
                  <a:gd name="connsiteY12" fmla="*/ 437687 h 664703"/>
                  <a:gd name="connsiteX13" fmla="*/ 65284 w 490255"/>
                  <a:gd name="connsiteY13" fmla="*/ 297839 h 664703"/>
                  <a:gd name="connsiteX14" fmla="*/ 29094 w 490255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  <a:gd name="connsiteX0" fmla="*/ 29094 w 495657"/>
                  <a:gd name="connsiteY0" fmla="*/ 100505 h 664703"/>
                  <a:gd name="connsiteX1" fmla="*/ 91083 w 495657"/>
                  <a:gd name="connsiteY1" fmla="*/ 47709 h 664703"/>
                  <a:gd name="connsiteX2" fmla="*/ 176414 w 495657"/>
                  <a:gd name="connsiteY2" fmla="*/ 16729 h 664703"/>
                  <a:gd name="connsiteX3" fmla="*/ 258014 w 495657"/>
                  <a:gd name="connsiteY3" fmla="*/ 19594 h 664703"/>
                  <a:gd name="connsiteX4" fmla="*/ 373840 w 495657"/>
                  <a:gd name="connsiteY4" fmla="*/ 40986 h 664703"/>
                  <a:gd name="connsiteX5" fmla="*/ 460632 w 495657"/>
                  <a:gd name="connsiteY5" fmla="*/ 110457 h 664703"/>
                  <a:gd name="connsiteX6" fmla="*/ 460889 w 495657"/>
                  <a:gd name="connsiteY6" fmla="*/ 221440 h 664703"/>
                  <a:gd name="connsiteX7" fmla="*/ 469594 w 495657"/>
                  <a:gd name="connsiteY7" fmla="*/ 362175 h 664703"/>
                  <a:gd name="connsiteX8" fmla="*/ 443125 w 495657"/>
                  <a:gd name="connsiteY8" fmla="*/ 490434 h 664703"/>
                  <a:gd name="connsiteX9" fmla="*/ 364945 w 495657"/>
                  <a:gd name="connsiteY9" fmla="*/ 609698 h 664703"/>
                  <a:gd name="connsiteX10" fmla="*/ 257069 w 495657"/>
                  <a:gd name="connsiteY10" fmla="*/ 650646 h 664703"/>
                  <a:gd name="connsiteX11" fmla="*/ 155248 w 495657"/>
                  <a:gd name="connsiteY11" fmla="*/ 579797 h 664703"/>
                  <a:gd name="connsiteX12" fmla="*/ 39070 w 495657"/>
                  <a:gd name="connsiteY12" fmla="*/ 437687 h 664703"/>
                  <a:gd name="connsiteX13" fmla="*/ 65284 w 495657"/>
                  <a:gd name="connsiteY13" fmla="*/ 297839 h 664703"/>
                  <a:gd name="connsiteX14" fmla="*/ 29094 w 495657"/>
                  <a:gd name="connsiteY14" fmla="*/ 100505 h 664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5657" h="664703">
                    <a:moveTo>
                      <a:pt x="29094" y="100505"/>
                    </a:moveTo>
                    <a:cubicBezTo>
                      <a:pt x="35987" y="61241"/>
                      <a:pt x="68390" y="56368"/>
                      <a:pt x="91083" y="47709"/>
                    </a:cubicBezTo>
                    <a:cubicBezTo>
                      <a:pt x="113776" y="39050"/>
                      <a:pt x="138554" y="-19539"/>
                      <a:pt x="176414" y="16729"/>
                    </a:cubicBezTo>
                    <a:cubicBezTo>
                      <a:pt x="202539" y="14343"/>
                      <a:pt x="225022" y="-21445"/>
                      <a:pt x="258014" y="19594"/>
                    </a:cubicBezTo>
                    <a:cubicBezTo>
                      <a:pt x="283565" y="24167"/>
                      <a:pt x="339636" y="-14391"/>
                      <a:pt x="373840" y="40986"/>
                    </a:cubicBezTo>
                    <a:cubicBezTo>
                      <a:pt x="406713" y="51406"/>
                      <a:pt x="452412" y="45701"/>
                      <a:pt x="460632" y="110457"/>
                    </a:cubicBezTo>
                    <a:cubicBezTo>
                      <a:pt x="495082" y="140080"/>
                      <a:pt x="482710" y="174810"/>
                      <a:pt x="460889" y="221440"/>
                    </a:cubicBezTo>
                    <a:cubicBezTo>
                      <a:pt x="484422" y="266752"/>
                      <a:pt x="521045" y="302684"/>
                      <a:pt x="469594" y="362175"/>
                    </a:cubicBezTo>
                    <a:cubicBezTo>
                      <a:pt x="463054" y="405361"/>
                      <a:pt x="493598" y="448970"/>
                      <a:pt x="443125" y="490434"/>
                    </a:cubicBezTo>
                    <a:cubicBezTo>
                      <a:pt x="451925" y="540675"/>
                      <a:pt x="437673" y="629280"/>
                      <a:pt x="364945" y="609698"/>
                    </a:cubicBezTo>
                    <a:cubicBezTo>
                      <a:pt x="331786" y="648961"/>
                      <a:pt x="291041" y="685645"/>
                      <a:pt x="257069" y="650646"/>
                    </a:cubicBezTo>
                    <a:cubicBezTo>
                      <a:pt x="207148" y="666490"/>
                      <a:pt x="188536" y="615432"/>
                      <a:pt x="155248" y="579797"/>
                    </a:cubicBezTo>
                    <a:cubicBezTo>
                      <a:pt x="125191" y="569672"/>
                      <a:pt x="80993" y="541959"/>
                      <a:pt x="39070" y="437687"/>
                    </a:cubicBezTo>
                    <a:cubicBezTo>
                      <a:pt x="10668" y="394838"/>
                      <a:pt x="52919" y="340195"/>
                      <a:pt x="65284" y="297839"/>
                    </a:cubicBezTo>
                    <a:cubicBezTo>
                      <a:pt x="-27199" y="240533"/>
                      <a:pt x="-3924" y="142156"/>
                      <a:pt x="29094" y="1005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1" name="Rectangle 3">
                <a:extLst>
                  <a:ext uri="{FF2B5EF4-FFF2-40B4-BE49-F238E27FC236}">
                    <a16:creationId xmlns:a16="http://schemas.microsoft.com/office/drawing/2014/main" id="{EA444A78-4118-14CD-D586-FAE621A522E2}"/>
                  </a:ext>
                </a:extLst>
              </p:cNvPr>
              <p:cNvSpPr/>
              <p:nvPr/>
            </p:nvSpPr>
            <p:spPr>
              <a:xfrm>
                <a:off x="9435553" y="-377450"/>
                <a:ext cx="1056552" cy="3398181"/>
              </a:xfrm>
              <a:custGeom>
                <a:avLst/>
                <a:gdLst>
                  <a:gd name="connsiteX0" fmla="*/ 0 w 859809"/>
                  <a:gd name="connsiteY0" fmla="*/ 0 h 272956"/>
                  <a:gd name="connsiteX1" fmla="*/ 859809 w 859809"/>
                  <a:gd name="connsiteY1" fmla="*/ 0 h 272956"/>
                  <a:gd name="connsiteX2" fmla="*/ 859809 w 859809"/>
                  <a:gd name="connsiteY2" fmla="*/ 272956 h 272956"/>
                  <a:gd name="connsiteX3" fmla="*/ 0 w 859809"/>
                  <a:gd name="connsiteY3" fmla="*/ 272956 h 272956"/>
                  <a:gd name="connsiteX4" fmla="*/ 0 w 859809"/>
                  <a:gd name="connsiteY4" fmla="*/ 0 h 272956"/>
                  <a:gd name="connsiteX0" fmla="*/ 245660 w 1105469"/>
                  <a:gd name="connsiteY0" fmla="*/ 0 h 395786"/>
                  <a:gd name="connsiteX1" fmla="*/ 1105469 w 1105469"/>
                  <a:gd name="connsiteY1" fmla="*/ 0 h 395786"/>
                  <a:gd name="connsiteX2" fmla="*/ 1105469 w 1105469"/>
                  <a:gd name="connsiteY2" fmla="*/ 272956 h 395786"/>
                  <a:gd name="connsiteX3" fmla="*/ 0 w 1105469"/>
                  <a:gd name="connsiteY3" fmla="*/ 395786 h 395786"/>
                  <a:gd name="connsiteX4" fmla="*/ 245660 w 1105469"/>
                  <a:gd name="connsiteY4" fmla="*/ 0 h 395786"/>
                  <a:gd name="connsiteX0" fmla="*/ 245660 w 1173708"/>
                  <a:gd name="connsiteY0" fmla="*/ 54591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4" fmla="*/ 245660 w 1173708"/>
                  <a:gd name="connsiteY4" fmla="*/ 54591 h 450377"/>
                  <a:gd name="connsiteX0" fmla="*/ 245660 w 1173708"/>
                  <a:gd name="connsiteY0" fmla="*/ 346095 h 741881"/>
                  <a:gd name="connsiteX1" fmla="*/ 1173708 w 1173708"/>
                  <a:gd name="connsiteY1" fmla="*/ 291504 h 741881"/>
                  <a:gd name="connsiteX2" fmla="*/ 1105469 w 1173708"/>
                  <a:gd name="connsiteY2" fmla="*/ 619051 h 741881"/>
                  <a:gd name="connsiteX3" fmla="*/ 0 w 1173708"/>
                  <a:gd name="connsiteY3" fmla="*/ 741881 h 741881"/>
                  <a:gd name="connsiteX4" fmla="*/ 245660 w 1173708"/>
                  <a:gd name="connsiteY4" fmla="*/ 346095 h 741881"/>
                  <a:gd name="connsiteX0" fmla="*/ 0 w 1173708"/>
                  <a:gd name="connsiteY0" fmla="*/ 450377 h 450377"/>
                  <a:gd name="connsiteX1" fmla="*/ 1173708 w 1173708"/>
                  <a:gd name="connsiteY1" fmla="*/ 0 h 450377"/>
                  <a:gd name="connsiteX2" fmla="*/ 1105469 w 1173708"/>
                  <a:gd name="connsiteY2" fmla="*/ 327547 h 450377"/>
                  <a:gd name="connsiteX3" fmla="*/ 0 w 1173708"/>
                  <a:gd name="connsiteY3" fmla="*/ 450377 h 450377"/>
                  <a:gd name="connsiteX0" fmla="*/ 0 w 1173708"/>
                  <a:gd name="connsiteY0" fmla="*/ 722567 h 722567"/>
                  <a:gd name="connsiteX1" fmla="*/ 1173708 w 1173708"/>
                  <a:gd name="connsiteY1" fmla="*/ 272190 h 722567"/>
                  <a:gd name="connsiteX2" fmla="*/ 1105469 w 1173708"/>
                  <a:gd name="connsiteY2" fmla="*/ 599737 h 722567"/>
                  <a:gd name="connsiteX3" fmla="*/ 0 w 1173708"/>
                  <a:gd name="connsiteY3" fmla="*/ 722567 h 722567"/>
                  <a:gd name="connsiteX0" fmla="*/ 0 w 1173708"/>
                  <a:gd name="connsiteY0" fmla="*/ 896414 h 896414"/>
                  <a:gd name="connsiteX1" fmla="*/ 1173708 w 1173708"/>
                  <a:gd name="connsiteY1" fmla="*/ 446037 h 896414"/>
                  <a:gd name="connsiteX2" fmla="*/ 1105469 w 1173708"/>
                  <a:gd name="connsiteY2" fmla="*/ 773584 h 896414"/>
                  <a:gd name="connsiteX3" fmla="*/ 0 w 1173708"/>
                  <a:gd name="connsiteY3" fmla="*/ 896414 h 896414"/>
                  <a:gd name="connsiteX0" fmla="*/ 0 w 1173708"/>
                  <a:gd name="connsiteY0" fmla="*/ 896414 h 2902635"/>
                  <a:gd name="connsiteX1" fmla="*/ 1173708 w 1173708"/>
                  <a:gd name="connsiteY1" fmla="*/ 446037 h 2902635"/>
                  <a:gd name="connsiteX2" fmla="*/ 1009934 w 1173708"/>
                  <a:gd name="connsiteY2" fmla="*/ 2902635 h 2902635"/>
                  <a:gd name="connsiteX3" fmla="*/ 0 w 1173708"/>
                  <a:gd name="connsiteY3" fmla="*/ 896414 h 2902635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0 w 1228299"/>
                  <a:gd name="connsiteY3" fmla="*/ 889973 h 2896194"/>
                  <a:gd name="connsiteX0" fmla="*/ 0 w 1228299"/>
                  <a:gd name="connsiteY0" fmla="*/ 889973 h 2896194"/>
                  <a:gd name="connsiteX1" fmla="*/ 1228299 w 1228299"/>
                  <a:gd name="connsiteY1" fmla="*/ 453244 h 2896194"/>
                  <a:gd name="connsiteX2" fmla="*/ 1009934 w 1228299"/>
                  <a:gd name="connsiteY2" fmla="*/ 2896194 h 2896194"/>
                  <a:gd name="connsiteX3" fmla="*/ 354272 w 1228299"/>
                  <a:gd name="connsiteY3" fmla="*/ 924433 h 2896194"/>
                  <a:gd name="connsiteX4" fmla="*/ 0 w 1228299"/>
                  <a:gd name="connsiteY4" fmla="*/ 889973 h 289619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285414"/>
                  <a:gd name="connsiteX1" fmla="*/ 1228299 w 1228299"/>
                  <a:gd name="connsiteY1" fmla="*/ 453244 h 3285414"/>
                  <a:gd name="connsiteX2" fmla="*/ 1009934 w 1228299"/>
                  <a:gd name="connsiteY2" fmla="*/ 2896194 h 3285414"/>
                  <a:gd name="connsiteX3" fmla="*/ 582872 w 1228299"/>
                  <a:gd name="connsiteY3" fmla="*/ 3118993 h 3285414"/>
                  <a:gd name="connsiteX4" fmla="*/ 354272 w 1228299"/>
                  <a:gd name="connsiteY4" fmla="*/ 924433 h 3285414"/>
                  <a:gd name="connsiteX5" fmla="*/ 0 w 1228299"/>
                  <a:gd name="connsiteY5" fmla="*/ 889973 h 3285414"/>
                  <a:gd name="connsiteX0" fmla="*/ 0 w 1228299"/>
                  <a:gd name="connsiteY0" fmla="*/ 889973 h 3197044"/>
                  <a:gd name="connsiteX1" fmla="*/ 1228299 w 1228299"/>
                  <a:gd name="connsiteY1" fmla="*/ 453244 h 3197044"/>
                  <a:gd name="connsiteX2" fmla="*/ 1009934 w 1228299"/>
                  <a:gd name="connsiteY2" fmla="*/ 2896194 h 3197044"/>
                  <a:gd name="connsiteX3" fmla="*/ 582872 w 1228299"/>
                  <a:gd name="connsiteY3" fmla="*/ 3118993 h 3197044"/>
                  <a:gd name="connsiteX4" fmla="*/ 354272 w 1228299"/>
                  <a:gd name="connsiteY4" fmla="*/ 924433 h 3197044"/>
                  <a:gd name="connsiteX5" fmla="*/ 0 w 1228299"/>
                  <a:gd name="connsiteY5" fmla="*/ 889973 h 3197044"/>
                  <a:gd name="connsiteX0" fmla="*/ 0 w 1228299"/>
                  <a:gd name="connsiteY0" fmla="*/ 889973 h 3166100"/>
                  <a:gd name="connsiteX1" fmla="*/ 1228299 w 1228299"/>
                  <a:gd name="connsiteY1" fmla="*/ 453244 h 3166100"/>
                  <a:gd name="connsiteX2" fmla="*/ 1009934 w 1228299"/>
                  <a:gd name="connsiteY2" fmla="*/ 2896194 h 3166100"/>
                  <a:gd name="connsiteX3" fmla="*/ 582872 w 1228299"/>
                  <a:gd name="connsiteY3" fmla="*/ 3118993 h 3166100"/>
                  <a:gd name="connsiteX4" fmla="*/ 354272 w 1228299"/>
                  <a:gd name="connsiteY4" fmla="*/ 924433 h 3166100"/>
                  <a:gd name="connsiteX5" fmla="*/ 0 w 1228299"/>
                  <a:gd name="connsiteY5" fmla="*/ 889973 h 3166100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7794"/>
                  <a:gd name="connsiteX1" fmla="*/ 1228299 w 1228299"/>
                  <a:gd name="connsiteY1" fmla="*/ 453244 h 3157794"/>
                  <a:gd name="connsiteX2" fmla="*/ 1009934 w 1228299"/>
                  <a:gd name="connsiteY2" fmla="*/ 2896194 h 3157794"/>
                  <a:gd name="connsiteX3" fmla="*/ 582872 w 1228299"/>
                  <a:gd name="connsiteY3" fmla="*/ 3118993 h 3157794"/>
                  <a:gd name="connsiteX4" fmla="*/ 354272 w 1228299"/>
                  <a:gd name="connsiteY4" fmla="*/ 924433 h 3157794"/>
                  <a:gd name="connsiteX5" fmla="*/ 0 w 1228299"/>
                  <a:gd name="connsiteY5" fmla="*/ 889973 h 315779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299"/>
                  <a:gd name="connsiteY0" fmla="*/ 889973 h 3151304"/>
                  <a:gd name="connsiteX1" fmla="*/ 1228299 w 1228299"/>
                  <a:gd name="connsiteY1" fmla="*/ 453244 h 3151304"/>
                  <a:gd name="connsiteX2" fmla="*/ 1028984 w 1228299"/>
                  <a:gd name="connsiteY2" fmla="*/ 2829519 h 3151304"/>
                  <a:gd name="connsiteX3" fmla="*/ 582872 w 1228299"/>
                  <a:gd name="connsiteY3" fmla="*/ 3118993 h 3151304"/>
                  <a:gd name="connsiteX4" fmla="*/ 354272 w 1228299"/>
                  <a:gd name="connsiteY4" fmla="*/ 924433 h 3151304"/>
                  <a:gd name="connsiteX5" fmla="*/ 0 w 1228299"/>
                  <a:gd name="connsiteY5" fmla="*/ 889973 h 3151304"/>
                  <a:gd name="connsiteX0" fmla="*/ 0 w 1228307"/>
                  <a:gd name="connsiteY0" fmla="*/ 889973 h 3151304"/>
                  <a:gd name="connsiteX1" fmla="*/ 1228299 w 1228307"/>
                  <a:gd name="connsiteY1" fmla="*/ 453244 h 3151304"/>
                  <a:gd name="connsiteX2" fmla="*/ 1028984 w 1228307"/>
                  <a:gd name="connsiteY2" fmla="*/ 2829519 h 3151304"/>
                  <a:gd name="connsiteX3" fmla="*/ 582872 w 1228307"/>
                  <a:gd name="connsiteY3" fmla="*/ 3118993 h 3151304"/>
                  <a:gd name="connsiteX4" fmla="*/ 354272 w 1228307"/>
                  <a:gd name="connsiteY4" fmla="*/ 924433 h 3151304"/>
                  <a:gd name="connsiteX5" fmla="*/ 0 w 1228307"/>
                  <a:gd name="connsiteY5" fmla="*/ 889973 h 3151304"/>
                  <a:gd name="connsiteX0" fmla="*/ 0 w 1228306"/>
                  <a:gd name="connsiteY0" fmla="*/ 889973 h 3151304"/>
                  <a:gd name="connsiteX1" fmla="*/ 1228299 w 1228306"/>
                  <a:gd name="connsiteY1" fmla="*/ 453244 h 3151304"/>
                  <a:gd name="connsiteX2" fmla="*/ 1028984 w 1228306"/>
                  <a:gd name="connsiteY2" fmla="*/ 2829519 h 3151304"/>
                  <a:gd name="connsiteX3" fmla="*/ 582872 w 1228306"/>
                  <a:gd name="connsiteY3" fmla="*/ 3118993 h 3151304"/>
                  <a:gd name="connsiteX4" fmla="*/ 354272 w 1228306"/>
                  <a:gd name="connsiteY4" fmla="*/ 924433 h 3151304"/>
                  <a:gd name="connsiteX5" fmla="*/ 0 w 1228306"/>
                  <a:gd name="connsiteY5" fmla="*/ 889973 h 3151304"/>
                  <a:gd name="connsiteX0" fmla="*/ 0 w 1228306"/>
                  <a:gd name="connsiteY0" fmla="*/ 889973 h 3150592"/>
                  <a:gd name="connsiteX1" fmla="*/ 1228299 w 1228306"/>
                  <a:gd name="connsiteY1" fmla="*/ 453244 h 3150592"/>
                  <a:gd name="connsiteX2" fmla="*/ 1028984 w 1228306"/>
                  <a:gd name="connsiteY2" fmla="*/ 2829519 h 3150592"/>
                  <a:gd name="connsiteX3" fmla="*/ 582872 w 1228306"/>
                  <a:gd name="connsiteY3" fmla="*/ 3118993 h 3150592"/>
                  <a:gd name="connsiteX4" fmla="*/ 354272 w 1228306"/>
                  <a:gd name="connsiteY4" fmla="*/ 924433 h 3150592"/>
                  <a:gd name="connsiteX5" fmla="*/ 0 w 1228306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228335"/>
                  <a:gd name="connsiteY0" fmla="*/ 889973 h 3150592"/>
                  <a:gd name="connsiteX1" fmla="*/ 1228299 w 1228335"/>
                  <a:gd name="connsiteY1" fmla="*/ 453244 h 3150592"/>
                  <a:gd name="connsiteX2" fmla="*/ 1028984 w 1228335"/>
                  <a:gd name="connsiteY2" fmla="*/ 2829519 h 3150592"/>
                  <a:gd name="connsiteX3" fmla="*/ 582872 w 1228335"/>
                  <a:gd name="connsiteY3" fmla="*/ 3118993 h 3150592"/>
                  <a:gd name="connsiteX4" fmla="*/ 354272 w 1228335"/>
                  <a:gd name="connsiteY4" fmla="*/ 924433 h 3150592"/>
                  <a:gd name="connsiteX5" fmla="*/ 0 w 1228335"/>
                  <a:gd name="connsiteY5" fmla="*/ 889973 h 3150592"/>
                  <a:gd name="connsiteX0" fmla="*/ 0 w 1054267"/>
                  <a:gd name="connsiteY0" fmla="*/ 719073 h 2979692"/>
                  <a:gd name="connsiteX1" fmla="*/ 1054128 w 1054267"/>
                  <a:gd name="connsiteY1" fmla="*/ 717772 h 2979692"/>
                  <a:gd name="connsiteX2" fmla="*/ 1028984 w 1054267"/>
                  <a:gd name="connsiteY2" fmla="*/ 2658619 h 2979692"/>
                  <a:gd name="connsiteX3" fmla="*/ 582872 w 1054267"/>
                  <a:gd name="connsiteY3" fmla="*/ 2948093 h 2979692"/>
                  <a:gd name="connsiteX4" fmla="*/ 354272 w 1054267"/>
                  <a:gd name="connsiteY4" fmla="*/ 753533 h 2979692"/>
                  <a:gd name="connsiteX5" fmla="*/ 0 w 1054267"/>
                  <a:gd name="connsiteY5" fmla="*/ 719073 h 2979692"/>
                  <a:gd name="connsiteX0" fmla="*/ 0 w 1192112"/>
                  <a:gd name="connsiteY0" fmla="*/ 862532 h 3123151"/>
                  <a:gd name="connsiteX1" fmla="*/ 1054128 w 1192112"/>
                  <a:gd name="connsiteY1" fmla="*/ 861231 h 3123151"/>
                  <a:gd name="connsiteX2" fmla="*/ 1028984 w 1192112"/>
                  <a:gd name="connsiteY2" fmla="*/ 2802078 h 3123151"/>
                  <a:gd name="connsiteX3" fmla="*/ 582872 w 1192112"/>
                  <a:gd name="connsiteY3" fmla="*/ 3091552 h 3123151"/>
                  <a:gd name="connsiteX4" fmla="*/ 354272 w 1192112"/>
                  <a:gd name="connsiteY4" fmla="*/ 896992 h 3123151"/>
                  <a:gd name="connsiteX5" fmla="*/ 0 w 1192112"/>
                  <a:gd name="connsiteY5" fmla="*/ 862532 h 3123151"/>
                  <a:gd name="connsiteX0" fmla="*/ 0 w 699995"/>
                  <a:gd name="connsiteY0" fmla="*/ 35761 h 2261920"/>
                  <a:gd name="connsiteX1" fmla="*/ 699856 w 699995"/>
                  <a:gd name="connsiteY1" fmla="*/ 0 h 2261920"/>
                  <a:gd name="connsiteX2" fmla="*/ 674712 w 699995"/>
                  <a:gd name="connsiteY2" fmla="*/ 1940847 h 2261920"/>
                  <a:gd name="connsiteX3" fmla="*/ 228600 w 699995"/>
                  <a:gd name="connsiteY3" fmla="*/ 2230321 h 2261920"/>
                  <a:gd name="connsiteX4" fmla="*/ 0 w 699995"/>
                  <a:gd name="connsiteY4" fmla="*/ 35761 h 2261920"/>
                  <a:gd name="connsiteX0" fmla="*/ 105956 w 805951"/>
                  <a:gd name="connsiteY0" fmla="*/ 695774 h 2921933"/>
                  <a:gd name="connsiteX1" fmla="*/ 805812 w 805951"/>
                  <a:gd name="connsiteY1" fmla="*/ 660013 h 2921933"/>
                  <a:gd name="connsiteX2" fmla="*/ 780668 w 805951"/>
                  <a:gd name="connsiteY2" fmla="*/ 2600860 h 2921933"/>
                  <a:gd name="connsiteX3" fmla="*/ 334556 w 805951"/>
                  <a:gd name="connsiteY3" fmla="*/ 2890334 h 2921933"/>
                  <a:gd name="connsiteX4" fmla="*/ 105956 w 805951"/>
                  <a:gd name="connsiteY4" fmla="*/ 695774 h 2921933"/>
                  <a:gd name="connsiteX0" fmla="*/ 62327 w 899136"/>
                  <a:gd name="connsiteY0" fmla="*/ 983947 h 3210106"/>
                  <a:gd name="connsiteX1" fmla="*/ 762183 w 899136"/>
                  <a:gd name="connsiteY1" fmla="*/ 948186 h 3210106"/>
                  <a:gd name="connsiteX2" fmla="*/ 737039 w 899136"/>
                  <a:gd name="connsiteY2" fmla="*/ 2889033 h 3210106"/>
                  <a:gd name="connsiteX3" fmla="*/ 290927 w 899136"/>
                  <a:gd name="connsiteY3" fmla="*/ 3178507 h 3210106"/>
                  <a:gd name="connsiteX4" fmla="*/ 62327 w 899136"/>
                  <a:gd name="connsiteY4" fmla="*/ 983947 h 3210106"/>
                  <a:gd name="connsiteX0" fmla="*/ 157432 w 977001"/>
                  <a:gd name="connsiteY0" fmla="*/ 925581 h 3151740"/>
                  <a:gd name="connsiteX1" fmla="*/ 857288 w 977001"/>
                  <a:gd name="connsiteY1" fmla="*/ 889820 h 3151740"/>
                  <a:gd name="connsiteX2" fmla="*/ 832144 w 977001"/>
                  <a:gd name="connsiteY2" fmla="*/ 2830667 h 3151740"/>
                  <a:gd name="connsiteX3" fmla="*/ 386032 w 977001"/>
                  <a:gd name="connsiteY3" fmla="*/ 3120141 h 3151740"/>
                  <a:gd name="connsiteX4" fmla="*/ 157432 w 977001"/>
                  <a:gd name="connsiteY4" fmla="*/ 925581 h 3151740"/>
                  <a:gd name="connsiteX0" fmla="*/ 140220 w 1065221"/>
                  <a:gd name="connsiteY0" fmla="*/ 951090 h 3177249"/>
                  <a:gd name="connsiteX1" fmla="*/ 840076 w 1065221"/>
                  <a:gd name="connsiteY1" fmla="*/ 915329 h 3177249"/>
                  <a:gd name="connsiteX2" fmla="*/ 814932 w 1065221"/>
                  <a:gd name="connsiteY2" fmla="*/ 2856176 h 3177249"/>
                  <a:gd name="connsiteX3" fmla="*/ 368820 w 1065221"/>
                  <a:gd name="connsiteY3" fmla="*/ 3145650 h 3177249"/>
                  <a:gd name="connsiteX4" fmla="*/ 140220 w 1065221"/>
                  <a:gd name="connsiteY4" fmla="*/ 951090 h 3177249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24327"/>
                  <a:gd name="connsiteX1" fmla="*/ 845901 w 1030984"/>
                  <a:gd name="connsiteY1" fmla="*/ 962407 h 3224327"/>
                  <a:gd name="connsiteX2" fmla="*/ 820757 w 1030984"/>
                  <a:gd name="connsiteY2" fmla="*/ 2903254 h 3224327"/>
                  <a:gd name="connsiteX3" fmla="*/ 374645 w 1030984"/>
                  <a:gd name="connsiteY3" fmla="*/ 3192728 h 3224327"/>
                  <a:gd name="connsiteX4" fmla="*/ 146045 w 1030984"/>
                  <a:gd name="connsiteY4" fmla="*/ 998168 h 3224327"/>
                  <a:gd name="connsiteX0" fmla="*/ 146045 w 1030984"/>
                  <a:gd name="connsiteY0" fmla="*/ 998168 h 3239116"/>
                  <a:gd name="connsiteX1" fmla="*/ 845901 w 1030984"/>
                  <a:gd name="connsiteY1" fmla="*/ 962407 h 3239116"/>
                  <a:gd name="connsiteX2" fmla="*/ 820757 w 1030984"/>
                  <a:gd name="connsiteY2" fmla="*/ 3033882 h 3239116"/>
                  <a:gd name="connsiteX3" fmla="*/ 374645 w 1030984"/>
                  <a:gd name="connsiteY3" fmla="*/ 3192728 h 3239116"/>
                  <a:gd name="connsiteX4" fmla="*/ 146045 w 1030984"/>
                  <a:gd name="connsiteY4" fmla="*/ 998168 h 3239116"/>
                  <a:gd name="connsiteX0" fmla="*/ 146045 w 1030984"/>
                  <a:gd name="connsiteY0" fmla="*/ 998168 h 3171297"/>
                  <a:gd name="connsiteX1" fmla="*/ 845901 w 1030984"/>
                  <a:gd name="connsiteY1" fmla="*/ 962407 h 3171297"/>
                  <a:gd name="connsiteX2" fmla="*/ 820757 w 1030984"/>
                  <a:gd name="connsiteY2" fmla="*/ 3033882 h 3171297"/>
                  <a:gd name="connsiteX3" fmla="*/ 389159 w 1030984"/>
                  <a:gd name="connsiteY3" fmla="*/ 3105643 h 3171297"/>
                  <a:gd name="connsiteX4" fmla="*/ 146045 w 1030984"/>
                  <a:gd name="connsiteY4" fmla="*/ 998168 h 3171297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46045 w 1030984"/>
                  <a:gd name="connsiteY0" fmla="*/ 998168 h 3126883"/>
                  <a:gd name="connsiteX1" fmla="*/ 845901 w 1030984"/>
                  <a:gd name="connsiteY1" fmla="*/ 962407 h 3126883"/>
                  <a:gd name="connsiteX2" fmla="*/ 820757 w 1030984"/>
                  <a:gd name="connsiteY2" fmla="*/ 3033882 h 3126883"/>
                  <a:gd name="connsiteX3" fmla="*/ 389159 w 1030984"/>
                  <a:gd name="connsiteY3" fmla="*/ 3033071 h 3126883"/>
                  <a:gd name="connsiteX4" fmla="*/ 146045 w 1030984"/>
                  <a:gd name="connsiteY4" fmla="*/ 998168 h 3126883"/>
                  <a:gd name="connsiteX0" fmla="*/ 151113 w 953400"/>
                  <a:gd name="connsiteY0" fmla="*/ 939254 h 3067969"/>
                  <a:gd name="connsiteX1" fmla="*/ 762069 w 953400"/>
                  <a:gd name="connsiteY1" fmla="*/ 1030493 h 3067969"/>
                  <a:gd name="connsiteX2" fmla="*/ 825825 w 953400"/>
                  <a:gd name="connsiteY2" fmla="*/ 2974968 h 3067969"/>
                  <a:gd name="connsiteX3" fmla="*/ 394227 w 953400"/>
                  <a:gd name="connsiteY3" fmla="*/ 2974157 h 3067969"/>
                  <a:gd name="connsiteX4" fmla="*/ 151113 w 953400"/>
                  <a:gd name="connsiteY4" fmla="*/ 939254 h 3067969"/>
                  <a:gd name="connsiteX0" fmla="*/ 157365 w 865744"/>
                  <a:gd name="connsiteY0" fmla="*/ 998169 h 2999884"/>
                  <a:gd name="connsiteX1" fmla="*/ 666721 w 865744"/>
                  <a:gd name="connsiteY1" fmla="*/ 962408 h 2999884"/>
                  <a:gd name="connsiteX2" fmla="*/ 730477 w 865744"/>
                  <a:gd name="connsiteY2" fmla="*/ 2906883 h 2999884"/>
                  <a:gd name="connsiteX3" fmla="*/ 298879 w 865744"/>
                  <a:gd name="connsiteY3" fmla="*/ 2906072 h 2999884"/>
                  <a:gd name="connsiteX4" fmla="*/ 157365 w 865744"/>
                  <a:gd name="connsiteY4" fmla="*/ 998169 h 2999884"/>
                  <a:gd name="connsiteX0" fmla="*/ 147275 w 920386"/>
                  <a:gd name="connsiteY0" fmla="*/ 1064358 h 3066073"/>
                  <a:gd name="connsiteX1" fmla="*/ 656631 w 920386"/>
                  <a:gd name="connsiteY1" fmla="*/ 1028597 h 3066073"/>
                  <a:gd name="connsiteX2" fmla="*/ 720387 w 920386"/>
                  <a:gd name="connsiteY2" fmla="*/ 2973072 h 3066073"/>
                  <a:gd name="connsiteX3" fmla="*/ 288789 w 920386"/>
                  <a:gd name="connsiteY3" fmla="*/ 2972261 h 3066073"/>
                  <a:gd name="connsiteX4" fmla="*/ 147275 w 920386"/>
                  <a:gd name="connsiteY4" fmla="*/ 1064358 h 3066073"/>
                  <a:gd name="connsiteX0" fmla="*/ 210349 w 967814"/>
                  <a:gd name="connsiteY0" fmla="*/ 1205347 h 3207062"/>
                  <a:gd name="connsiteX1" fmla="*/ 719705 w 967814"/>
                  <a:gd name="connsiteY1" fmla="*/ 1169586 h 3207062"/>
                  <a:gd name="connsiteX2" fmla="*/ 783461 w 967814"/>
                  <a:gd name="connsiteY2" fmla="*/ 3114061 h 3207062"/>
                  <a:gd name="connsiteX3" fmla="*/ 351863 w 967814"/>
                  <a:gd name="connsiteY3" fmla="*/ 3113250 h 3207062"/>
                  <a:gd name="connsiteX4" fmla="*/ 210349 w 967814"/>
                  <a:gd name="connsiteY4" fmla="*/ 1205347 h 3207062"/>
                  <a:gd name="connsiteX0" fmla="*/ 202887 w 1002108"/>
                  <a:gd name="connsiteY0" fmla="*/ 1274267 h 3275982"/>
                  <a:gd name="connsiteX1" fmla="*/ 712243 w 1002108"/>
                  <a:gd name="connsiteY1" fmla="*/ 1238506 h 3275982"/>
                  <a:gd name="connsiteX2" fmla="*/ 775999 w 1002108"/>
                  <a:gd name="connsiteY2" fmla="*/ 3182981 h 3275982"/>
                  <a:gd name="connsiteX3" fmla="*/ 344401 w 1002108"/>
                  <a:gd name="connsiteY3" fmla="*/ 3182170 h 3275982"/>
                  <a:gd name="connsiteX4" fmla="*/ 202887 w 1002108"/>
                  <a:gd name="connsiteY4" fmla="*/ 1274267 h 3275982"/>
                  <a:gd name="connsiteX0" fmla="*/ 264455 w 1049276"/>
                  <a:gd name="connsiteY0" fmla="*/ 1377814 h 3379529"/>
                  <a:gd name="connsiteX1" fmla="*/ 773811 w 1049276"/>
                  <a:gd name="connsiteY1" fmla="*/ 1342053 h 3379529"/>
                  <a:gd name="connsiteX2" fmla="*/ 837567 w 1049276"/>
                  <a:gd name="connsiteY2" fmla="*/ 3286528 h 3379529"/>
                  <a:gd name="connsiteX3" fmla="*/ 405969 w 1049276"/>
                  <a:gd name="connsiteY3" fmla="*/ 3285717 h 3379529"/>
                  <a:gd name="connsiteX4" fmla="*/ 264455 w 1049276"/>
                  <a:gd name="connsiteY4" fmla="*/ 1377814 h 3379529"/>
                  <a:gd name="connsiteX0" fmla="*/ 262573 w 1056552"/>
                  <a:gd name="connsiteY0" fmla="*/ 1418643 h 3420358"/>
                  <a:gd name="connsiteX1" fmla="*/ 771929 w 1056552"/>
                  <a:gd name="connsiteY1" fmla="*/ 1382882 h 3420358"/>
                  <a:gd name="connsiteX2" fmla="*/ 835685 w 1056552"/>
                  <a:gd name="connsiteY2" fmla="*/ 3327357 h 3420358"/>
                  <a:gd name="connsiteX3" fmla="*/ 404087 w 1056552"/>
                  <a:gd name="connsiteY3" fmla="*/ 3326546 h 3420358"/>
                  <a:gd name="connsiteX4" fmla="*/ 262573 w 1056552"/>
                  <a:gd name="connsiteY4" fmla="*/ 1418643 h 3420358"/>
                  <a:gd name="connsiteX0" fmla="*/ 262573 w 1056552"/>
                  <a:gd name="connsiteY0" fmla="*/ 1418643 h 3403815"/>
                  <a:gd name="connsiteX1" fmla="*/ 771929 w 1056552"/>
                  <a:gd name="connsiteY1" fmla="*/ 1382882 h 3403815"/>
                  <a:gd name="connsiteX2" fmla="*/ 835685 w 1056552"/>
                  <a:gd name="connsiteY2" fmla="*/ 3289257 h 3403815"/>
                  <a:gd name="connsiteX3" fmla="*/ 404087 w 1056552"/>
                  <a:gd name="connsiteY3" fmla="*/ 3326546 h 3403815"/>
                  <a:gd name="connsiteX4" fmla="*/ 262573 w 1056552"/>
                  <a:gd name="connsiteY4" fmla="*/ 1418643 h 3403815"/>
                  <a:gd name="connsiteX0" fmla="*/ 262573 w 1056552"/>
                  <a:gd name="connsiteY0" fmla="*/ 1418643 h 3385992"/>
                  <a:gd name="connsiteX1" fmla="*/ 771929 w 1056552"/>
                  <a:gd name="connsiteY1" fmla="*/ 1382882 h 3385992"/>
                  <a:gd name="connsiteX2" fmla="*/ 835685 w 1056552"/>
                  <a:gd name="connsiteY2" fmla="*/ 3289257 h 3385992"/>
                  <a:gd name="connsiteX3" fmla="*/ 404087 w 1056552"/>
                  <a:gd name="connsiteY3" fmla="*/ 3326546 h 3385992"/>
                  <a:gd name="connsiteX4" fmla="*/ 262573 w 1056552"/>
                  <a:gd name="connsiteY4" fmla="*/ 1418643 h 3385992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  <a:gd name="connsiteX0" fmla="*/ 262573 w 1056552"/>
                  <a:gd name="connsiteY0" fmla="*/ 1418643 h 3398181"/>
                  <a:gd name="connsiteX1" fmla="*/ 771929 w 1056552"/>
                  <a:gd name="connsiteY1" fmla="*/ 1382882 h 3398181"/>
                  <a:gd name="connsiteX2" fmla="*/ 835685 w 1056552"/>
                  <a:gd name="connsiteY2" fmla="*/ 3289257 h 3398181"/>
                  <a:gd name="connsiteX3" fmla="*/ 404087 w 1056552"/>
                  <a:gd name="connsiteY3" fmla="*/ 3326546 h 3398181"/>
                  <a:gd name="connsiteX4" fmla="*/ 262573 w 1056552"/>
                  <a:gd name="connsiteY4" fmla="*/ 1418643 h 3398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552" h="3398181">
                    <a:moveTo>
                      <a:pt x="262573" y="1418643"/>
                    </a:moveTo>
                    <a:cubicBezTo>
                      <a:pt x="-830385" y="-621649"/>
                      <a:pt x="1915687" y="-306998"/>
                      <a:pt x="771929" y="1382882"/>
                    </a:cubicBezTo>
                    <a:cubicBezTo>
                      <a:pt x="570327" y="1834796"/>
                      <a:pt x="984673" y="3030111"/>
                      <a:pt x="835685" y="3289257"/>
                    </a:cubicBezTo>
                    <a:cubicBezTo>
                      <a:pt x="823999" y="3390648"/>
                      <a:pt x="646714" y="3455148"/>
                      <a:pt x="404087" y="3326546"/>
                    </a:cubicBezTo>
                    <a:cubicBezTo>
                      <a:pt x="132885" y="3093169"/>
                      <a:pt x="519557" y="2397931"/>
                      <a:pt x="262573" y="1418643"/>
                    </a:cubicBezTo>
                    <a:close/>
                  </a:path>
                </a:pathLst>
              </a:custGeom>
              <a:solidFill>
                <a:srgbClr val="F6BFB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Rectangle 41">
                <a:extLst>
                  <a:ext uri="{FF2B5EF4-FFF2-40B4-BE49-F238E27FC236}">
                    <a16:creationId xmlns:a16="http://schemas.microsoft.com/office/drawing/2014/main" id="{DBF13D36-11EA-D3BF-6467-762C3CA08B59}"/>
                  </a:ext>
                </a:extLst>
              </p:cNvPr>
              <p:cNvSpPr/>
              <p:nvPr/>
            </p:nvSpPr>
            <p:spPr>
              <a:xfrm rot="1747879">
                <a:off x="9665962" y="2649075"/>
                <a:ext cx="694541" cy="547117"/>
              </a:xfrm>
              <a:custGeom>
                <a:avLst/>
                <a:gdLst>
                  <a:gd name="connsiteX0" fmla="*/ 0 w 503935"/>
                  <a:gd name="connsiteY0" fmla="*/ 0 h 396700"/>
                  <a:gd name="connsiteX1" fmla="*/ 503935 w 503935"/>
                  <a:gd name="connsiteY1" fmla="*/ 0 h 396700"/>
                  <a:gd name="connsiteX2" fmla="*/ 503935 w 503935"/>
                  <a:gd name="connsiteY2" fmla="*/ 396700 h 396700"/>
                  <a:gd name="connsiteX3" fmla="*/ 0 w 503935"/>
                  <a:gd name="connsiteY3" fmla="*/ 396700 h 396700"/>
                  <a:gd name="connsiteX4" fmla="*/ 0 w 503935"/>
                  <a:gd name="connsiteY4" fmla="*/ 0 h 396700"/>
                  <a:gd name="connsiteX0" fmla="*/ 0 w 587755"/>
                  <a:gd name="connsiteY0" fmla="*/ 335280 h 396700"/>
                  <a:gd name="connsiteX1" fmla="*/ 587755 w 587755"/>
                  <a:gd name="connsiteY1" fmla="*/ 0 h 396700"/>
                  <a:gd name="connsiteX2" fmla="*/ 587755 w 587755"/>
                  <a:gd name="connsiteY2" fmla="*/ 396700 h 396700"/>
                  <a:gd name="connsiteX3" fmla="*/ 83820 w 587755"/>
                  <a:gd name="connsiteY3" fmla="*/ 396700 h 396700"/>
                  <a:gd name="connsiteX4" fmla="*/ 0 w 587755"/>
                  <a:gd name="connsiteY4" fmla="*/ 335280 h 396700"/>
                  <a:gd name="connsiteX0" fmla="*/ 0 w 587755"/>
                  <a:gd name="connsiteY0" fmla="*/ 335280 h 450040"/>
                  <a:gd name="connsiteX1" fmla="*/ 5877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587755"/>
                  <a:gd name="connsiteY0" fmla="*/ 335280 h 450040"/>
                  <a:gd name="connsiteX1" fmla="*/ 549655 w 587755"/>
                  <a:gd name="connsiteY1" fmla="*/ 0 h 450040"/>
                  <a:gd name="connsiteX2" fmla="*/ 587755 w 587755"/>
                  <a:gd name="connsiteY2" fmla="*/ 396700 h 450040"/>
                  <a:gd name="connsiteX3" fmla="*/ 114300 w 587755"/>
                  <a:gd name="connsiteY3" fmla="*/ 450040 h 450040"/>
                  <a:gd name="connsiteX4" fmla="*/ 0 w 58775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50040"/>
                  <a:gd name="connsiteX1" fmla="*/ 549655 w 641095"/>
                  <a:gd name="connsiteY1" fmla="*/ 0 h 450040"/>
                  <a:gd name="connsiteX2" fmla="*/ 641095 w 641095"/>
                  <a:gd name="connsiteY2" fmla="*/ 168100 h 450040"/>
                  <a:gd name="connsiteX3" fmla="*/ 114300 w 641095"/>
                  <a:gd name="connsiteY3" fmla="*/ 450040 h 450040"/>
                  <a:gd name="connsiteX4" fmla="*/ 0 w 641095"/>
                  <a:gd name="connsiteY4" fmla="*/ 335280 h 450040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  <a:gd name="connsiteX0" fmla="*/ 0 w 641095"/>
                  <a:gd name="connsiteY0" fmla="*/ 335280 h 477463"/>
                  <a:gd name="connsiteX1" fmla="*/ 549655 w 641095"/>
                  <a:gd name="connsiteY1" fmla="*/ 0 h 477463"/>
                  <a:gd name="connsiteX2" fmla="*/ 641095 w 641095"/>
                  <a:gd name="connsiteY2" fmla="*/ 168100 h 477463"/>
                  <a:gd name="connsiteX3" fmla="*/ 114300 w 641095"/>
                  <a:gd name="connsiteY3" fmla="*/ 450040 h 477463"/>
                  <a:gd name="connsiteX4" fmla="*/ 0 w 641095"/>
                  <a:gd name="connsiteY4" fmla="*/ 335280 h 477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1095" h="477463">
                    <a:moveTo>
                      <a:pt x="0" y="335280"/>
                    </a:moveTo>
                    <a:cubicBezTo>
                      <a:pt x="228938" y="307340"/>
                      <a:pt x="427397" y="195580"/>
                      <a:pt x="549655" y="0"/>
                    </a:cubicBezTo>
                    <a:lnTo>
                      <a:pt x="641095" y="168100"/>
                    </a:lnTo>
                    <a:cubicBezTo>
                      <a:pt x="389297" y="498300"/>
                      <a:pt x="274658" y="508460"/>
                      <a:pt x="114300" y="450040"/>
                    </a:cubicBezTo>
                    <a:lnTo>
                      <a:pt x="0" y="33528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6" name="Rectangle 12">
                <a:extLst>
                  <a:ext uri="{FF2B5EF4-FFF2-40B4-BE49-F238E27FC236}">
                    <a16:creationId xmlns:a16="http://schemas.microsoft.com/office/drawing/2014/main" id="{92F7EB4F-1712-3C60-6811-9AE9EB01CC5C}"/>
                  </a:ext>
                </a:extLst>
              </p:cNvPr>
              <p:cNvSpPr/>
              <p:nvPr/>
            </p:nvSpPr>
            <p:spPr>
              <a:xfrm rot="4312650" flipH="1">
                <a:off x="8208992" y="2553239"/>
                <a:ext cx="1368784" cy="1002598"/>
              </a:xfrm>
              <a:custGeom>
                <a:avLst/>
                <a:gdLst>
                  <a:gd name="connsiteX0" fmla="*/ 0 w 342900"/>
                  <a:gd name="connsiteY0" fmla="*/ 0 h 266700"/>
                  <a:gd name="connsiteX1" fmla="*/ 342900 w 342900"/>
                  <a:gd name="connsiteY1" fmla="*/ 0 h 266700"/>
                  <a:gd name="connsiteX2" fmla="*/ 342900 w 342900"/>
                  <a:gd name="connsiteY2" fmla="*/ 266700 h 266700"/>
                  <a:gd name="connsiteX3" fmla="*/ 0 w 342900"/>
                  <a:gd name="connsiteY3" fmla="*/ 266700 h 266700"/>
                  <a:gd name="connsiteX4" fmla="*/ 0 w 342900"/>
                  <a:gd name="connsiteY4" fmla="*/ 0 h 266700"/>
                  <a:gd name="connsiteX0" fmla="*/ 0 w 830580"/>
                  <a:gd name="connsiteY0" fmla="*/ 0 h 1173480"/>
                  <a:gd name="connsiteX1" fmla="*/ 342900 w 830580"/>
                  <a:gd name="connsiteY1" fmla="*/ 0 h 1173480"/>
                  <a:gd name="connsiteX2" fmla="*/ 830580 w 830580"/>
                  <a:gd name="connsiteY2" fmla="*/ 1173480 h 1173480"/>
                  <a:gd name="connsiteX3" fmla="*/ 0 w 830580"/>
                  <a:gd name="connsiteY3" fmla="*/ 266700 h 1173480"/>
                  <a:gd name="connsiteX4" fmla="*/ 0 w 830580"/>
                  <a:gd name="connsiteY4" fmla="*/ 0 h 1173480"/>
                  <a:gd name="connsiteX0" fmla="*/ 0 w 1249680"/>
                  <a:gd name="connsiteY0" fmla="*/ 0 h 1173480"/>
                  <a:gd name="connsiteX1" fmla="*/ 342900 w 1249680"/>
                  <a:gd name="connsiteY1" fmla="*/ 0 h 1173480"/>
                  <a:gd name="connsiteX2" fmla="*/ 1249680 w 1249680"/>
                  <a:gd name="connsiteY2" fmla="*/ 1028700 h 1173480"/>
                  <a:gd name="connsiteX3" fmla="*/ 830580 w 1249680"/>
                  <a:gd name="connsiteY3" fmla="*/ 1173480 h 1173480"/>
                  <a:gd name="connsiteX4" fmla="*/ 0 w 1249680"/>
                  <a:gd name="connsiteY4" fmla="*/ 266700 h 1173480"/>
                  <a:gd name="connsiteX5" fmla="*/ 0 w 1249680"/>
                  <a:gd name="connsiteY5" fmla="*/ 0 h 1173480"/>
                  <a:gd name="connsiteX0" fmla="*/ 0 w 1593591"/>
                  <a:gd name="connsiteY0" fmla="*/ 0 h 1173480"/>
                  <a:gd name="connsiteX1" fmla="*/ 342900 w 1593591"/>
                  <a:gd name="connsiteY1" fmla="*/ 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0 w 1593591"/>
                  <a:gd name="connsiteY5" fmla="*/ 26670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173480"/>
                  <a:gd name="connsiteX1" fmla="*/ 266700 w 1593591"/>
                  <a:gd name="connsiteY1" fmla="*/ 30480 h 1173480"/>
                  <a:gd name="connsiteX2" fmla="*/ 1562100 w 1593591"/>
                  <a:gd name="connsiteY2" fmla="*/ 784860 h 1173480"/>
                  <a:gd name="connsiteX3" fmla="*/ 1249680 w 1593591"/>
                  <a:gd name="connsiteY3" fmla="*/ 1028700 h 1173480"/>
                  <a:gd name="connsiteX4" fmla="*/ 830580 w 1593591"/>
                  <a:gd name="connsiteY4" fmla="*/ 1173480 h 1173480"/>
                  <a:gd name="connsiteX5" fmla="*/ 53340 w 1593591"/>
                  <a:gd name="connsiteY5" fmla="*/ 213360 h 1173480"/>
                  <a:gd name="connsiteX6" fmla="*/ 0 w 1593591"/>
                  <a:gd name="connsiteY6" fmla="*/ 0 h 1173480"/>
                  <a:gd name="connsiteX0" fmla="*/ 0 w 1593591"/>
                  <a:gd name="connsiteY0" fmla="*/ 0 h 1249276"/>
                  <a:gd name="connsiteX1" fmla="*/ 266700 w 1593591"/>
                  <a:gd name="connsiteY1" fmla="*/ 30480 h 1249276"/>
                  <a:gd name="connsiteX2" fmla="*/ 1562100 w 1593591"/>
                  <a:gd name="connsiteY2" fmla="*/ 784860 h 1249276"/>
                  <a:gd name="connsiteX3" fmla="*/ 1249680 w 1593591"/>
                  <a:gd name="connsiteY3" fmla="*/ 1028700 h 1249276"/>
                  <a:gd name="connsiteX4" fmla="*/ 830580 w 1593591"/>
                  <a:gd name="connsiteY4" fmla="*/ 1173480 h 1249276"/>
                  <a:gd name="connsiteX5" fmla="*/ 53340 w 1593591"/>
                  <a:gd name="connsiteY5" fmla="*/ 213360 h 1249276"/>
                  <a:gd name="connsiteX6" fmla="*/ 0 w 1593591"/>
                  <a:gd name="connsiteY6" fmla="*/ 0 h 1249276"/>
                  <a:gd name="connsiteX0" fmla="*/ 0 w 1593591"/>
                  <a:gd name="connsiteY0" fmla="*/ 0 h 1235553"/>
                  <a:gd name="connsiteX1" fmla="*/ 266700 w 1593591"/>
                  <a:gd name="connsiteY1" fmla="*/ 30480 h 1235553"/>
                  <a:gd name="connsiteX2" fmla="*/ 1562100 w 1593591"/>
                  <a:gd name="connsiteY2" fmla="*/ 784860 h 1235553"/>
                  <a:gd name="connsiteX3" fmla="*/ 1249680 w 1593591"/>
                  <a:gd name="connsiteY3" fmla="*/ 1028700 h 1235553"/>
                  <a:gd name="connsiteX4" fmla="*/ 792480 w 1593591"/>
                  <a:gd name="connsiteY4" fmla="*/ 1158240 h 1235553"/>
                  <a:gd name="connsiteX5" fmla="*/ 53340 w 1593591"/>
                  <a:gd name="connsiteY5" fmla="*/ 213360 h 1235553"/>
                  <a:gd name="connsiteX6" fmla="*/ 0 w 1593591"/>
                  <a:gd name="connsiteY6" fmla="*/ 0 h 1235553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68261"/>
                  <a:gd name="connsiteX1" fmla="*/ 266700 w 1593591"/>
                  <a:gd name="connsiteY1" fmla="*/ 30480 h 1268261"/>
                  <a:gd name="connsiteX2" fmla="*/ 1562100 w 1593591"/>
                  <a:gd name="connsiteY2" fmla="*/ 784860 h 1268261"/>
                  <a:gd name="connsiteX3" fmla="*/ 1249680 w 1593591"/>
                  <a:gd name="connsiteY3" fmla="*/ 1028700 h 1268261"/>
                  <a:gd name="connsiteX4" fmla="*/ 792480 w 1593591"/>
                  <a:gd name="connsiteY4" fmla="*/ 1158240 h 1268261"/>
                  <a:gd name="connsiteX5" fmla="*/ 53340 w 1593591"/>
                  <a:gd name="connsiteY5" fmla="*/ 213360 h 1268261"/>
                  <a:gd name="connsiteX6" fmla="*/ 0 w 1593591"/>
                  <a:gd name="connsiteY6" fmla="*/ 0 h 1268261"/>
                  <a:gd name="connsiteX0" fmla="*/ 0 w 1593591"/>
                  <a:gd name="connsiteY0" fmla="*/ 0 h 1284749"/>
                  <a:gd name="connsiteX1" fmla="*/ 266700 w 1593591"/>
                  <a:gd name="connsiteY1" fmla="*/ 30480 h 1284749"/>
                  <a:gd name="connsiteX2" fmla="*/ 1562100 w 1593591"/>
                  <a:gd name="connsiteY2" fmla="*/ 784860 h 1284749"/>
                  <a:gd name="connsiteX3" fmla="*/ 1249680 w 1593591"/>
                  <a:gd name="connsiteY3" fmla="*/ 1028700 h 1284749"/>
                  <a:gd name="connsiteX4" fmla="*/ 792480 w 1593591"/>
                  <a:gd name="connsiteY4" fmla="*/ 1158240 h 1284749"/>
                  <a:gd name="connsiteX5" fmla="*/ 53340 w 1593591"/>
                  <a:gd name="connsiteY5" fmla="*/ 213360 h 1284749"/>
                  <a:gd name="connsiteX6" fmla="*/ 0 w 1593591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605937"/>
                  <a:gd name="connsiteY0" fmla="*/ 0 h 1284749"/>
                  <a:gd name="connsiteX1" fmla="*/ 266700 w 1605937"/>
                  <a:gd name="connsiteY1" fmla="*/ 30480 h 1284749"/>
                  <a:gd name="connsiteX2" fmla="*/ 1562100 w 1605937"/>
                  <a:gd name="connsiteY2" fmla="*/ 784860 h 1284749"/>
                  <a:gd name="connsiteX3" fmla="*/ 1249680 w 1605937"/>
                  <a:gd name="connsiteY3" fmla="*/ 1028700 h 1284749"/>
                  <a:gd name="connsiteX4" fmla="*/ 792480 w 1605937"/>
                  <a:gd name="connsiteY4" fmla="*/ 1158240 h 1284749"/>
                  <a:gd name="connsiteX5" fmla="*/ 53340 w 1605937"/>
                  <a:gd name="connsiteY5" fmla="*/ 213360 h 1284749"/>
                  <a:gd name="connsiteX6" fmla="*/ 0 w 1605937"/>
                  <a:gd name="connsiteY6" fmla="*/ 0 h 1284749"/>
                  <a:gd name="connsiteX0" fmla="*/ 0 w 1753987"/>
                  <a:gd name="connsiteY0" fmla="*/ 0 h 1284749"/>
                  <a:gd name="connsiteX1" fmla="*/ 266700 w 1753987"/>
                  <a:gd name="connsiteY1" fmla="*/ 30480 h 1284749"/>
                  <a:gd name="connsiteX2" fmla="*/ 1562100 w 1753987"/>
                  <a:gd name="connsiteY2" fmla="*/ 784860 h 1284749"/>
                  <a:gd name="connsiteX3" fmla="*/ 1249680 w 1753987"/>
                  <a:gd name="connsiteY3" fmla="*/ 1028700 h 1284749"/>
                  <a:gd name="connsiteX4" fmla="*/ 792480 w 1753987"/>
                  <a:gd name="connsiteY4" fmla="*/ 1158240 h 1284749"/>
                  <a:gd name="connsiteX5" fmla="*/ 53340 w 1753987"/>
                  <a:gd name="connsiteY5" fmla="*/ 213360 h 1284749"/>
                  <a:gd name="connsiteX6" fmla="*/ 0 w 1753987"/>
                  <a:gd name="connsiteY6" fmla="*/ 0 h 1284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53987" h="1284749">
                    <a:moveTo>
                      <a:pt x="0" y="0"/>
                    </a:moveTo>
                    <a:lnTo>
                      <a:pt x="266700" y="30480"/>
                    </a:lnTo>
                    <a:cubicBezTo>
                      <a:pt x="1723390" y="-60960"/>
                      <a:pt x="2005330" y="842010"/>
                      <a:pt x="1562100" y="784860"/>
                    </a:cubicBezTo>
                    <a:cubicBezTo>
                      <a:pt x="1713230" y="956310"/>
                      <a:pt x="1440180" y="1153160"/>
                      <a:pt x="1249680" y="1028700"/>
                    </a:cubicBezTo>
                    <a:cubicBezTo>
                      <a:pt x="1242060" y="1163320"/>
                      <a:pt x="1150620" y="1450340"/>
                      <a:pt x="792480" y="1158240"/>
                    </a:cubicBezTo>
                    <a:cubicBezTo>
                      <a:pt x="464820" y="1508760"/>
                      <a:pt x="-7620" y="975360"/>
                      <a:pt x="53340" y="21336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F77FD5AA-3353-8B2F-A49D-D535C3B22BDB}"/>
                  </a:ext>
                </a:extLst>
              </p:cNvPr>
              <p:cNvSpPr/>
              <p:nvPr/>
            </p:nvSpPr>
            <p:spPr>
              <a:xfrm rot="17693100" flipH="1">
                <a:off x="9318331" y="3227663"/>
                <a:ext cx="516773" cy="739387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89" name="Rectangle 1087">
              <a:extLst>
                <a:ext uri="{FF2B5EF4-FFF2-40B4-BE49-F238E27FC236}">
                  <a16:creationId xmlns:a16="http://schemas.microsoft.com/office/drawing/2014/main" id="{A726FFFE-6AE0-7CBE-E92B-0EDC816797DE}"/>
                </a:ext>
              </a:extLst>
            </p:cNvPr>
            <p:cNvSpPr/>
            <p:nvPr/>
          </p:nvSpPr>
          <p:spPr>
            <a:xfrm>
              <a:off x="9196775" y="-417930"/>
              <a:ext cx="1626791" cy="1509854"/>
            </a:xfrm>
            <a:custGeom>
              <a:avLst/>
              <a:gdLst>
                <a:gd name="connsiteX0" fmla="*/ 0 w 1378624"/>
                <a:gd name="connsiteY0" fmla="*/ 0 h 684832"/>
                <a:gd name="connsiteX1" fmla="*/ 1378624 w 1378624"/>
                <a:gd name="connsiteY1" fmla="*/ 0 h 684832"/>
                <a:gd name="connsiteX2" fmla="*/ 1378624 w 1378624"/>
                <a:gd name="connsiteY2" fmla="*/ 684832 h 684832"/>
                <a:gd name="connsiteX3" fmla="*/ 0 w 1378624"/>
                <a:gd name="connsiteY3" fmla="*/ 684832 h 684832"/>
                <a:gd name="connsiteX4" fmla="*/ 0 w 1378624"/>
                <a:gd name="connsiteY4" fmla="*/ 0 h 684832"/>
                <a:gd name="connsiteX0" fmla="*/ 518615 w 1897239"/>
                <a:gd name="connsiteY0" fmla="*/ 0 h 684832"/>
                <a:gd name="connsiteX1" fmla="*/ 1897239 w 1897239"/>
                <a:gd name="connsiteY1" fmla="*/ 0 h 684832"/>
                <a:gd name="connsiteX2" fmla="*/ 1897239 w 1897239"/>
                <a:gd name="connsiteY2" fmla="*/ 684832 h 684832"/>
                <a:gd name="connsiteX3" fmla="*/ 0 w 1897239"/>
                <a:gd name="connsiteY3" fmla="*/ 329990 h 684832"/>
                <a:gd name="connsiteX4" fmla="*/ 518615 w 1897239"/>
                <a:gd name="connsiteY4" fmla="*/ 0 h 684832"/>
                <a:gd name="connsiteX0" fmla="*/ 518615 w 2088307"/>
                <a:gd name="connsiteY0" fmla="*/ 0 h 329990"/>
                <a:gd name="connsiteX1" fmla="*/ 1897239 w 2088307"/>
                <a:gd name="connsiteY1" fmla="*/ 0 h 329990"/>
                <a:gd name="connsiteX2" fmla="*/ 2088307 w 2088307"/>
                <a:gd name="connsiteY2" fmla="*/ 316342 h 329990"/>
                <a:gd name="connsiteX3" fmla="*/ 0 w 2088307"/>
                <a:gd name="connsiteY3" fmla="*/ 329990 h 329990"/>
                <a:gd name="connsiteX4" fmla="*/ 518615 w 2088307"/>
                <a:gd name="connsiteY4" fmla="*/ 0 h 329990"/>
                <a:gd name="connsiteX0" fmla="*/ 518615 w 2088307"/>
                <a:gd name="connsiteY0" fmla="*/ 0 h 329990"/>
                <a:gd name="connsiteX1" fmla="*/ 2088307 w 2088307"/>
                <a:gd name="connsiteY1" fmla="*/ 316342 h 329990"/>
                <a:gd name="connsiteX2" fmla="*/ 0 w 2088307"/>
                <a:gd name="connsiteY2" fmla="*/ 329990 h 329990"/>
                <a:gd name="connsiteX3" fmla="*/ 518615 w 2088307"/>
                <a:gd name="connsiteY3" fmla="*/ 0 h 329990"/>
                <a:gd name="connsiteX0" fmla="*/ 518615 w 2088307"/>
                <a:gd name="connsiteY0" fmla="*/ 0 h 859958"/>
                <a:gd name="connsiteX1" fmla="*/ 2088307 w 2088307"/>
                <a:gd name="connsiteY1" fmla="*/ 316342 h 859958"/>
                <a:gd name="connsiteX2" fmla="*/ 1533100 w 2088307"/>
                <a:gd name="connsiteY2" fmla="*/ 859958 h 859958"/>
                <a:gd name="connsiteX3" fmla="*/ 0 w 2088307"/>
                <a:gd name="connsiteY3" fmla="*/ 329990 h 859958"/>
                <a:gd name="connsiteX4" fmla="*/ 518615 w 2088307"/>
                <a:gd name="connsiteY4" fmla="*/ 0 h 859958"/>
                <a:gd name="connsiteX0" fmla="*/ 518615 w 2088307"/>
                <a:gd name="connsiteY0" fmla="*/ 0 h 874251"/>
                <a:gd name="connsiteX1" fmla="*/ 2088307 w 2088307"/>
                <a:gd name="connsiteY1" fmla="*/ 316342 h 874251"/>
                <a:gd name="connsiteX2" fmla="*/ 1533100 w 2088307"/>
                <a:gd name="connsiteY2" fmla="*/ 859958 h 874251"/>
                <a:gd name="connsiteX3" fmla="*/ 645995 w 2088307"/>
                <a:gd name="connsiteY3" fmla="*/ 846310 h 874251"/>
                <a:gd name="connsiteX4" fmla="*/ 0 w 2088307"/>
                <a:gd name="connsiteY4" fmla="*/ 329990 h 874251"/>
                <a:gd name="connsiteX5" fmla="*/ 518615 w 2088307"/>
                <a:gd name="connsiteY5" fmla="*/ 0 h 874251"/>
                <a:gd name="connsiteX0" fmla="*/ 0 w 2088307"/>
                <a:gd name="connsiteY0" fmla="*/ 13648 h 557909"/>
                <a:gd name="connsiteX1" fmla="*/ 2088307 w 2088307"/>
                <a:gd name="connsiteY1" fmla="*/ 0 h 557909"/>
                <a:gd name="connsiteX2" fmla="*/ 1533100 w 2088307"/>
                <a:gd name="connsiteY2" fmla="*/ 543616 h 557909"/>
                <a:gd name="connsiteX3" fmla="*/ 645995 w 2088307"/>
                <a:gd name="connsiteY3" fmla="*/ 529968 h 557909"/>
                <a:gd name="connsiteX4" fmla="*/ 0 w 2088307"/>
                <a:gd name="connsiteY4" fmla="*/ 13648 h 557909"/>
                <a:gd name="connsiteX0" fmla="*/ 95642 w 2183949"/>
                <a:gd name="connsiteY0" fmla="*/ 817357 h 1361618"/>
                <a:gd name="connsiteX1" fmla="*/ 2183949 w 2183949"/>
                <a:gd name="connsiteY1" fmla="*/ 803709 h 1361618"/>
                <a:gd name="connsiteX2" fmla="*/ 1628742 w 2183949"/>
                <a:gd name="connsiteY2" fmla="*/ 1347325 h 1361618"/>
                <a:gd name="connsiteX3" fmla="*/ 741637 w 2183949"/>
                <a:gd name="connsiteY3" fmla="*/ 1333677 h 1361618"/>
                <a:gd name="connsiteX4" fmla="*/ 95642 w 2183949"/>
                <a:gd name="connsiteY4" fmla="*/ 817357 h 1361618"/>
                <a:gd name="connsiteX0" fmla="*/ 57620 w 2293646"/>
                <a:gd name="connsiteY0" fmla="*/ 1419770 h 1964031"/>
                <a:gd name="connsiteX1" fmla="*/ 2145927 w 2293646"/>
                <a:gd name="connsiteY1" fmla="*/ 1406122 h 1964031"/>
                <a:gd name="connsiteX2" fmla="*/ 1590720 w 2293646"/>
                <a:gd name="connsiteY2" fmla="*/ 1949738 h 1964031"/>
                <a:gd name="connsiteX3" fmla="*/ 703615 w 2293646"/>
                <a:gd name="connsiteY3" fmla="*/ 1936090 h 1964031"/>
                <a:gd name="connsiteX4" fmla="*/ 57620 w 2293646"/>
                <a:gd name="connsiteY4" fmla="*/ 1419770 h 1964031"/>
                <a:gd name="connsiteX0" fmla="*/ 73652 w 2306900"/>
                <a:gd name="connsiteY0" fmla="*/ 1595879 h 2140140"/>
                <a:gd name="connsiteX1" fmla="*/ 2161959 w 2306900"/>
                <a:gd name="connsiteY1" fmla="*/ 1582231 h 2140140"/>
                <a:gd name="connsiteX2" fmla="*/ 1606752 w 2306900"/>
                <a:gd name="connsiteY2" fmla="*/ 2125847 h 2140140"/>
                <a:gd name="connsiteX3" fmla="*/ 719647 w 2306900"/>
                <a:gd name="connsiteY3" fmla="*/ 2112199 h 2140140"/>
                <a:gd name="connsiteX4" fmla="*/ 73652 w 2306900"/>
                <a:gd name="connsiteY4" fmla="*/ 1595879 h 2140140"/>
                <a:gd name="connsiteX0" fmla="*/ 122382 w 2355630"/>
                <a:gd name="connsiteY0" fmla="*/ 1595879 h 2140140"/>
                <a:gd name="connsiteX1" fmla="*/ 2210689 w 2355630"/>
                <a:gd name="connsiteY1" fmla="*/ 1582231 h 2140140"/>
                <a:gd name="connsiteX2" fmla="*/ 1655482 w 2355630"/>
                <a:gd name="connsiteY2" fmla="*/ 2125847 h 2140140"/>
                <a:gd name="connsiteX3" fmla="*/ 768377 w 2355630"/>
                <a:gd name="connsiteY3" fmla="*/ 2112199 h 2140140"/>
                <a:gd name="connsiteX4" fmla="*/ 122382 w 2355630"/>
                <a:gd name="connsiteY4" fmla="*/ 1595879 h 2140140"/>
                <a:gd name="connsiteX0" fmla="*/ 122382 w 2355630"/>
                <a:gd name="connsiteY0" fmla="*/ 1595879 h 2220132"/>
                <a:gd name="connsiteX1" fmla="*/ 2210689 w 2355630"/>
                <a:gd name="connsiteY1" fmla="*/ 1582231 h 2220132"/>
                <a:gd name="connsiteX2" fmla="*/ 1655482 w 2355630"/>
                <a:gd name="connsiteY2" fmla="*/ 2125847 h 2220132"/>
                <a:gd name="connsiteX3" fmla="*/ 768377 w 2355630"/>
                <a:gd name="connsiteY3" fmla="*/ 2112199 h 2220132"/>
                <a:gd name="connsiteX4" fmla="*/ 122382 w 2355630"/>
                <a:gd name="connsiteY4" fmla="*/ 1595879 h 2220132"/>
                <a:gd name="connsiteX0" fmla="*/ 122382 w 2355630"/>
                <a:gd name="connsiteY0" fmla="*/ 1595879 h 2258451"/>
                <a:gd name="connsiteX1" fmla="*/ 2210689 w 2355630"/>
                <a:gd name="connsiteY1" fmla="*/ 1582231 h 2258451"/>
                <a:gd name="connsiteX2" fmla="*/ 1655482 w 2355630"/>
                <a:gd name="connsiteY2" fmla="*/ 2125847 h 2258451"/>
                <a:gd name="connsiteX3" fmla="*/ 768377 w 2355630"/>
                <a:gd name="connsiteY3" fmla="*/ 2112199 h 2258451"/>
                <a:gd name="connsiteX4" fmla="*/ 122382 w 2355630"/>
                <a:gd name="connsiteY4" fmla="*/ 1595879 h 2258451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355630"/>
                <a:gd name="connsiteY0" fmla="*/ 1595879 h 2295652"/>
                <a:gd name="connsiteX1" fmla="*/ 2210689 w 2355630"/>
                <a:gd name="connsiteY1" fmla="*/ 1582231 h 2295652"/>
                <a:gd name="connsiteX2" fmla="*/ 1655482 w 2355630"/>
                <a:gd name="connsiteY2" fmla="*/ 2125847 h 2295652"/>
                <a:gd name="connsiteX3" fmla="*/ 768377 w 2355630"/>
                <a:gd name="connsiteY3" fmla="*/ 2112199 h 2295652"/>
                <a:gd name="connsiteX4" fmla="*/ 122382 w 2355630"/>
                <a:gd name="connsiteY4" fmla="*/ 1595879 h 2295652"/>
                <a:gd name="connsiteX0" fmla="*/ 122382 w 2448329"/>
                <a:gd name="connsiteY0" fmla="*/ 1595879 h 2295652"/>
                <a:gd name="connsiteX1" fmla="*/ 2210689 w 2448329"/>
                <a:gd name="connsiteY1" fmla="*/ 1582231 h 2295652"/>
                <a:gd name="connsiteX2" fmla="*/ 1655482 w 2448329"/>
                <a:gd name="connsiteY2" fmla="*/ 2125847 h 2295652"/>
                <a:gd name="connsiteX3" fmla="*/ 768377 w 2448329"/>
                <a:gd name="connsiteY3" fmla="*/ 2112199 h 2295652"/>
                <a:gd name="connsiteX4" fmla="*/ 122382 w 2448329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  <a:gd name="connsiteX0" fmla="*/ 122382 w 2473448"/>
                <a:gd name="connsiteY0" fmla="*/ 1595879 h 2295652"/>
                <a:gd name="connsiteX1" fmla="*/ 2251632 w 2473448"/>
                <a:gd name="connsiteY1" fmla="*/ 1582231 h 2295652"/>
                <a:gd name="connsiteX2" fmla="*/ 1655482 w 2473448"/>
                <a:gd name="connsiteY2" fmla="*/ 2125847 h 2295652"/>
                <a:gd name="connsiteX3" fmla="*/ 768377 w 2473448"/>
                <a:gd name="connsiteY3" fmla="*/ 2112199 h 2295652"/>
                <a:gd name="connsiteX4" fmla="*/ 122382 w 2473448"/>
                <a:gd name="connsiteY4" fmla="*/ 1595879 h 2295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3448" h="2295652">
                  <a:moveTo>
                    <a:pt x="122382" y="1595879"/>
                  </a:moveTo>
                  <a:cubicBezTo>
                    <a:pt x="-505349" y="-701494"/>
                    <a:pt x="3084080" y="-351202"/>
                    <a:pt x="2251632" y="1582231"/>
                  </a:cubicBezTo>
                  <a:cubicBezTo>
                    <a:pt x="2544235" y="1736140"/>
                    <a:pt x="2714008" y="2449609"/>
                    <a:pt x="1655482" y="2125847"/>
                  </a:cubicBezTo>
                  <a:cubicBezTo>
                    <a:pt x="1350682" y="2198635"/>
                    <a:pt x="1182359" y="2476140"/>
                    <a:pt x="768377" y="2112199"/>
                  </a:cubicBezTo>
                  <a:cubicBezTo>
                    <a:pt x="553045" y="2240343"/>
                    <a:pt x="-317378" y="2409431"/>
                    <a:pt x="122382" y="1595879"/>
                  </a:cubicBezTo>
                  <a:close/>
                </a:path>
              </a:pathLst>
            </a:custGeom>
            <a:solidFill>
              <a:srgbClr val="F6BFB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81" name="Group 1080">
              <a:extLst>
                <a:ext uri="{FF2B5EF4-FFF2-40B4-BE49-F238E27FC236}">
                  <a16:creationId xmlns:a16="http://schemas.microsoft.com/office/drawing/2014/main" id="{D71DC428-1D6D-F2C7-9BFE-2DC6E8629B40}"/>
                </a:ext>
              </a:extLst>
            </p:cNvPr>
            <p:cNvGrpSpPr/>
            <p:nvPr/>
          </p:nvGrpSpPr>
          <p:grpSpPr>
            <a:xfrm>
              <a:off x="9677434" y="680946"/>
              <a:ext cx="604786" cy="301212"/>
              <a:chOff x="9790274" y="740027"/>
              <a:chExt cx="1157760" cy="576620"/>
            </a:xfrm>
            <a:solidFill>
              <a:srgbClr val="F64B53"/>
            </a:solidFill>
          </p:grpSpPr>
          <p:sp>
            <p:nvSpPr>
              <p:cNvPr id="1079" name="Rectangle 1076">
                <a:extLst>
                  <a:ext uri="{FF2B5EF4-FFF2-40B4-BE49-F238E27FC236}">
                    <a16:creationId xmlns:a16="http://schemas.microsoft.com/office/drawing/2014/main" id="{80670911-D1B7-8177-806F-7C7C0A31E4B5}"/>
                  </a:ext>
                </a:extLst>
              </p:cNvPr>
              <p:cNvSpPr/>
              <p:nvPr/>
            </p:nvSpPr>
            <p:spPr>
              <a:xfrm>
                <a:off x="9790274" y="740027"/>
                <a:ext cx="1157760" cy="576620"/>
              </a:xfrm>
              <a:custGeom>
                <a:avLst/>
                <a:gdLst>
                  <a:gd name="connsiteX0" fmla="*/ 0 w 539619"/>
                  <a:gd name="connsiteY0" fmla="*/ 0 h 126793"/>
                  <a:gd name="connsiteX1" fmla="*/ 539619 w 539619"/>
                  <a:gd name="connsiteY1" fmla="*/ 0 h 126793"/>
                  <a:gd name="connsiteX2" fmla="*/ 539619 w 539619"/>
                  <a:gd name="connsiteY2" fmla="*/ 126793 h 126793"/>
                  <a:gd name="connsiteX3" fmla="*/ 0 w 539619"/>
                  <a:gd name="connsiteY3" fmla="*/ 126793 h 126793"/>
                  <a:gd name="connsiteX4" fmla="*/ 0 w 539619"/>
                  <a:gd name="connsiteY4" fmla="*/ 0 h 126793"/>
                  <a:gd name="connsiteX0" fmla="*/ 0 w 768219"/>
                  <a:gd name="connsiteY0" fmla="*/ 12700 h 126793"/>
                  <a:gd name="connsiteX1" fmla="*/ 768219 w 768219"/>
                  <a:gd name="connsiteY1" fmla="*/ 0 h 126793"/>
                  <a:gd name="connsiteX2" fmla="*/ 768219 w 768219"/>
                  <a:gd name="connsiteY2" fmla="*/ 126793 h 126793"/>
                  <a:gd name="connsiteX3" fmla="*/ 228600 w 768219"/>
                  <a:gd name="connsiteY3" fmla="*/ 126793 h 126793"/>
                  <a:gd name="connsiteX4" fmla="*/ 0 w 768219"/>
                  <a:gd name="connsiteY4" fmla="*/ 12700 h 126793"/>
                  <a:gd name="connsiteX0" fmla="*/ 0 w 844419"/>
                  <a:gd name="connsiteY0" fmla="*/ 0 h 114093"/>
                  <a:gd name="connsiteX1" fmla="*/ 844419 w 844419"/>
                  <a:gd name="connsiteY1" fmla="*/ 12700 h 114093"/>
                  <a:gd name="connsiteX2" fmla="*/ 768219 w 844419"/>
                  <a:gd name="connsiteY2" fmla="*/ 114093 h 114093"/>
                  <a:gd name="connsiteX3" fmla="*/ 228600 w 844419"/>
                  <a:gd name="connsiteY3" fmla="*/ 114093 h 114093"/>
                  <a:gd name="connsiteX4" fmla="*/ 0 w 844419"/>
                  <a:gd name="connsiteY4" fmla="*/ 0 h 114093"/>
                  <a:gd name="connsiteX0" fmla="*/ 0 w 844419"/>
                  <a:gd name="connsiteY0" fmla="*/ 0 h 279193"/>
                  <a:gd name="connsiteX1" fmla="*/ 844419 w 844419"/>
                  <a:gd name="connsiteY1" fmla="*/ 12700 h 279193"/>
                  <a:gd name="connsiteX2" fmla="*/ 768219 w 844419"/>
                  <a:gd name="connsiteY2" fmla="*/ 114093 h 279193"/>
                  <a:gd name="connsiteX3" fmla="*/ 393700 w 844419"/>
                  <a:gd name="connsiteY3" fmla="*/ 279193 h 279193"/>
                  <a:gd name="connsiteX4" fmla="*/ 0 w 844419"/>
                  <a:gd name="connsiteY4" fmla="*/ 0 h 279193"/>
                  <a:gd name="connsiteX0" fmla="*/ 97647 w 942066"/>
                  <a:gd name="connsiteY0" fmla="*/ 0 h 279193"/>
                  <a:gd name="connsiteX1" fmla="*/ 942066 w 942066"/>
                  <a:gd name="connsiteY1" fmla="*/ 12700 h 279193"/>
                  <a:gd name="connsiteX2" fmla="*/ 865866 w 942066"/>
                  <a:gd name="connsiteY2" fmla="*/ 114093 h 279193"/>
                  <a:gd name="connsiteX3" fmla="*/ 491347 w 942066"/>
                  <a:gd name="connsiteY3" fmla="*/ 279193 h 279193"/>
                  <a:gd name="connsiteX4" fmla="*/ 97647 w 942066"/>
                  <a:gd name="connsiteY4" fmla="*/ 0 h 279193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949988 w 1026188"/>
                  <a:gd name="connsiteY2" fmla="*/ 114118 h 279218"/>
                  <a:gd name="connsiteX3" fmla="*/ 575469 w 1026188"/>
                  <a:gd name="connsiteY3" fmla="*/ 279218 h 279218"/>
                  <a:gd name="connsiteX4" fmla="*/ 181769 w 1026188"/>
                  <a:gd name="connsiteY4" fmla="*/ 25 h 279218"/>
                  <a:gd name="connsiteX0" fmla="*/ 181769 w 1026188"/>
                  <a:gd name="connsiteY0" fmla="*/ 25 h 279218"/>
                  <a:gd name="connsiteX1" fmla="*/ 1026188 w 1026188"/>
                  <a:gd name="connsiteY1" fmla="*/ 12725 h 279218"/>
                  <a:gd name="connsiteX2" fmla="*/ 575469 w 1026188"/>
                  <a:gd name="connsiteY2" fmla="*/ 279218 h 279218"/>
                  <a:gd name="connsiteX3" fmla="*/ 181769 w 1026188"/>
                  <a:gd name="connsiteY3" fmla="*/ 25 h 279218"/>
                  <a:gd name="connsiteX0" fmla="*/ 181769 w 1133943"/>
                  <a:gd name="connsiteY0" fmla="*/ 25 h 279218"/>
                  <a:gd name="connsiteX1" fmla="*/ 1026188 w 1133943"/>
                  <a:gd name="connsiteY1" fmla="*/ 12725 h 279218"/>
                  <a:gd name="connsiteX2" fmla="*/ 575469 w 1133943"/>
                  <a:gd name="connsiteY2" fmla="*/ 279218 h 279218"/>
                  <a:gd name="connsiteX3" fmla="*/ 181769 w 1133943"/>
                  <a:gd name="connsiteY3" fmla="*/ 25 h 279218"/>
                  <a:gd name="connsiteX0" fmla="*/ 181769 w 1178708"/>
                  <a:gd name="connsiteY0" fmla="*/ 25 h 279218"/>
                  <a:gd name="connsiteX1" fmla="*/ 1026188 w 1178708"/>
                  <a:gd name="connsiteY1" fmla="*/ 12725 h 279218"/>
                  <a:gd name="connsiteX2" fmla="*/ 575469 w 1178708"/>
                  <a:gd name="connsiteY2" fmla="*/ 279218 h 279218"/>
                  <a:gd name="connsiteX3" fmla="*/ 181769 w 1178708"/>
                  <a:gd name="connsiteY3" fmla="*/ 25 h 279218"/>
                  <a:gd name="connsiteX0" fmla="*/ 181769 w 1101416"/>
                  <a:gd name="connsiteY0" fmla="*/ 25 h 279218"/>
                  <a:gd name="connsiteX1" fmla="*/ 1026188 w 1101416"/>
                  <a:gd name="connsiteY1" fmla="*/ 12725 h 279218"/>
                  <a:gd name="connsiteX2" fmla="*/ 575469 w 1101416"/>
                  <a:gd name="connsiteY2" fmla="*/ 279218 h 279218"/>
                  <a:gd name="connsiteX3" fmla="*/ 181769 w 1101416"/>
                  <a:gd name="connsiteY3" fmla="*/ 25 h 279218"/>
                  <a:gd name="connsiteX0" fmla="*/ 181769 w 1157760"/>
                  <a:gd name="connsiteY0" fmla="*/ 25 h 279218"/>
                  <a:gd name="connsiteX1" fmla="*/ 1026188 w 1157760"/>
                  <a:gd name="connsiteY1" fmla="*/ 12725 h 279218"/>
                  <a:gd name="connsiteX2" fmla="*/ 575469 w 1157760"/>
                  <a:gd name="connsiteY2" fmla="*/ 279218 h 279218"/>
                  <a:gd name="connsiteX3" fmla="*/ 181769 w 1157760"/>
                  <a:gd name="connsiteY3" fmla="*/ 25 h 279218"/>
                  <a:gd name="connsiteX0" fmla="*/ 181769 w 1157760"/>
                  <a:gd name="connsiteY0" fmla="*/ 231447 h 510640"/>
                  <a:gd name="connsiteX1" fmla="*/ 1026188 w 1157760"/>
                  <a:gd name="connsiteY1" fmla="*/ 244147 h 510640"/>
                  <a:gd name="connsiteX2" fmla="*/ 575469 w 1157760"/>
                  <a:gd name="connsiteY2" fmla="*/ 510640 h 510640"/>
                  <a:gd name="connsiteX3" fmla="*/ 181769 w 1157760"/>
                  <a:gd name="connsiteY3" fmla="*/ 231447 h 510640"/>
                  <a:gd name="connsiteX0" fmla="*/ 181769 w 1157760"/>
                  <a:gd name="connsiteY0" fmla="*/ 297427 h 576620"/>
                  <a:gd name="connsiteX1" fmla="*/ 1026188 w 1157760"/>
                  <a:gd name="connsiteY1" fmla="*/ 310127 h 576620"/>
                  <a:gd name="connsiteX2" fmla="*/ 575469 w 1157760"/>
                  <a:gd name="connsiteY2" fmla="*/ 576620 h 576620"/>
                  <a:gd name="connsiteX3" fmla="*/ 181769 w 1157760"/>
                  <a:gd name="connsiteY3" fmla="*/ 297427 h 576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7760" h="576620">
                    <a:moveTo>
                      <a:pt x="181769" y="297427"/>
                    </a:moveTo>
                    <a:cubicBezTo>
                      <a:pt x="183842" y="54010"/>
                      <a:pt x="751065" y="-233856"/>
                      <a:pt x="1026188" y="310127"/>
                    </a:cubicBezTo>
                    <a:cubicBezTo>
                      <a:pt x="1148998" y="316408"/>
                      <a:pt x="1392459" y="417939"/>
                      <a:pt x="575469" y="576620"/>
                    </a:cubicBezTo>
                    <a:cubicBezTo>
                      <a:pt x="-324114" y="432756"/>
                      <a:pt x="71702" y="295241"/>
                      <a:pt x="181769" y="29742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CC5FD390-1D94-8A2F-CE43-FDD38D7CA796}"/>
                  </a:ext>
                </a:extLst>
              </p:cNvPr>
              <p:cNvSpPr/>
              <p:nvPr/>
            </p:nvSpPr>
            <p:spPr>
              <a:xfrm>
                <a:off x="9976578" y="1113994"/>
                <a:ext cx="793750" cy="107031"/>
              </a:xfrm>
              <a:custGeom>
                <a:avLst/>
                <a:gdLst>
                  <a:gd name="connsiteX0" fmla="*/ 0 w 793750"/>
                  <a:gd name="connsiteY0" fmla="*/ 31750 h 95791"/>
                  <a:gd name="connsiteX1" fmla="*/ 444500 w 793750"/>
                  <a:gd name="connsiteY1" fmla="*/ 95250 h 95791"/>
                  <a:gd name="connsiteX2" fmla="*/ 793750 w 793750"/>
                  <a:gd name="connsiteY2" fmla="*/ 0 h 95791"/>
                  <a:gd name="connsiteX3" fmla="*/ 793750 w 793750"/>
                  <a:gd name="connsiteY3" fmla="*/ 0 h 95791"/>
                  <a:gd name="connsiteX0" fmla="*/ 0 w 793750"/>
                  <a:gd name="connsiteY0" fmla="*/ 31750 h 95375"/>
                  <a:gd name="connsiteX1" fmla="*/ 444500 w 793750"/>
                  <a:gd name="connsiteY1" fmla="*/ 95250 h 95375"/>
                  <a:gd name="connsiteX2" fmla="*/ 793750 w 793750"/>
                  <a:gd name="connsiteY2" fmla="*/ 0 h 95375"/>
                  <a:gd name="connsiteX3" fmla="*/ 793750 w 793750"/>
                  <a:gd name="connsiteY3" fmla="*/ 0 h 95375"/>
                  <a:gd name="connsiteX0" fmla="*/ 0 w 793750"/>
                  <a:gd name="connsiteY0" fmla="*/ 31798 h 118853"/>
                  <a:gd name="connsiteX1" fmla="*/ 444500 w 793750"/>
                  <a:gd name="connsiteY1" fmla="*/ 95298 h 118853"/>
                  <a:gd name="connsiteX2" fmla="*/ 793750 w 793750"/>
                  <a:gd name="connsiteY2" fmla="*/ 48 h 118853"/>
                  <a:gd name="connsiteX3" fmla="*/ 793750 w 793750"/>
                  <a:gd name="connsiteY3" fmla="*/ 48 h 118853"/>
                  <a:gd name="connsiteX0" fmla="*/ 0 w 793750"/>
                  <a:gd name="connsiteY0" fmla="*/ 31750 h 99965"/>
                  <a:gd name="connsiteX1" fmla="*/ 444500 w 793750"/>
                  <a:gd name="connsiteY1" fmla="*/ 95250 h 99965"/>
                  <a:gd name="connsiteX2" fmla="*/ 793750 w 793750"/>
                  <a:gd name="connsiteY2" fmla="*/ 0 h 99965"/>
                  <a:gd name="connsiteX3" fmla="*/ 793750 w 793750"/>
                  <a:gd name="connsiteY3" fmla="*/ 0 h 99965"/>
                  <a:gd name="connsiteX0" fmla="*/ 0 w 793750"/>
                  <a:gd name="connsiteY0" fmla="*/ 34569 h 102784"/>
                  <a:gd name="connsiteX1" fmla="*/ 444500 w 793750"/>
                  <a:gd name="connsiteY1" fmla="*/ 98069 h 102784"/>
                  <a:gd name="connsiteX2" fmla="*/ 793750 w 793750"/>
                  <a:gd name="connsiteY2" fmla="*/ 2819 h 102784"/>
                  <a:gd name="connsiteX3" fmla="*/ 793750 w 793750"/>
                  <a:gd name="connsiteY3" fmla="*/ 2819 h 102784"/>
                  <a:gd name="connsiteX0" fmla="*/ 0 w 793750"/>
                  <a:gd name="connsiteY0" fmla="*/ 34001 h 97679"/>
                  <a:gd name="connsiteX1" fmla="*/ 444500 w 793750"/>
                  <a:gd name="connsiteY1" fmla="*/ 97501 h 97679"/>
                  <a:gd name="connsiteX2" fmla="*/ 793750 w 793750"/>
                  <a:gd name="connsiteY2" fmla="*/ 2251 h 97679"/>
                  <a:gd name="connsiteX3" fmla="*/ 793750 w 793750"/>
                  <a:gd name="connsiteY3" fmla="*/ 2251 h 97679"/>
                  <a:gd name="connsiteX0" fmla="*/ 0 w 793750"/>
                  <a:gd name="connsiteY0" fmla="*/ 33837 h 107031"/>
                  <a:gd name="connsiteX1" fmla="*/ 434975 w 793750"/>
                  <a:gd name="connsiteY1" fmla="*/ 106862 h 107031"/>
                  <a:gd name="connsiteX2" fmla="*/ 793750 w 793750"/>
                  <a:gd name="connsiteY2" fmla="*/ 2087 h 107031"/>
                  <a:gd name="connsiteX3" fmla="*/ 793750 w 793750"/>
                  <a:gd name="connsiteY3" fmla="*/ 2087 h 10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93750" h="107031">
                    <a:moveTo>
                      <a:pt x="0" y="33837"/>
                    </a:moveTo>
                    <a:cubicBezTo>
                      <a:pt x="111654" y="-61942"/>
                      <a:pt x="318558" y="113212"/>
                      <a:pt x="434975" y="106862"/>
                    </a:cubicBezTo>
                    <a:cubicBezTo>
                      <a:pt x="551392" y="100512"/>
                      <a:pt x="680508" y="-16963"/>
                      <a:pt x="793750" y="2087"/>
                    </a:cubicBezTo>
                    <a:lnTo>
                      <a:pt x="793750" y="2087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5" name="Group 1084">
              <a:extLst>
                <a:ext uri="{FF2B5EF4-FFF2-40B4-BE49-F238E27FC236}">
                  <a16:creationId xmlns:a16="http://schemas.microsoft.com/office/drawing/2014/main" id="{DD45F0E5-3E1B-C673-85FF-2640956AF9FB}"/>
                </a:ext>
              </a:extLst>
            </p:cNvPr>
            <p:cNvGrpSpPr/>
            <p:nvPr/>
          </p:nvGrpSpPr>
          <p:grpSpPr>
            <a:xfrm>
              <a:off x="9371494" y="69084"/>
              <a:ext cx="458184" cy="458183"/>
              <a:chOff x="5721642" y="1130292"/>
              <a:chExt cx="552993" cy="552992"/>
            </a:xfrm>
          </p:grpSpPr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0DE39F63-9B10-D3B5-BD0C-8D76A0D622C3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3" name="Freeform: Shape 1082">
                <a:extLst>
                  <a:ext uri="{FF2B5EF4-FFF2-40B4-BE49-F238E27FC236}">
                    <a16:creationId xmlns:a16="http://schemas.microsoft.com/office/drawing/2014/main" id="{92C8AB6F-2B25-254B-49BB-1541B290FF35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A903B45B-269E-F8EB-61A2-C5CC1B3808DE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0827FEE3-A0C6-B8BE-3E50-4994B0B03BF5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64002130-1441-7C45-BB70-48409495B585}"/>
                </a:ext>
              </a:extLst>
            </p:cNvPr>
            <p:cNvGrpSpPr/>
            <p:nvPr/>
          </p:nvGrpSpPr>
          <p:grpSpPr>
            <a:xfrm flipH="1">
              <a:off x="10189391" y="77831"/>
              <a:ext cx="458184" cy="458183"/>
              <a:chOff x="5721642" y="1130292"/>
              <a:chExt cx="552993" cy="552992"/>
            </a:xfrm>
          </p:grpSpPr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FC0BE955-DE02-DE4F-D67E-048A38B046E4}"/>
                  </a:ext>
                </a:extLst>
              </p:cNvPr>
              <p:cNvSpPr/>
              <p:nvPr/>
            </p:nvSpPr>
            <p:spPr>
              <a:xfrm>
                <a:off x="5907656" y="1144125"/>
                <a:ext cx="366979" cy="52046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7" name="Freeform: Shape 1096">
                <a:extLst>
                  <a:ext uri="{FF2B5EF4-FFF2-40B4-BE49-F238E27FC236}">
                    <a16:creationId xmlns:a16="http://schemas.microsoft.com/office/drawing/2014/main" id="{F18BC063-5C79-B916-95C9-8044D3BD8FF5}"/>
                  </a:ext>
                </a:extLst>
              </p:cNvPr>
              <p:cNvSpPr/>
              <p:nvPr/>
            </p:nvSpPr>
            <p:spPr>
              <a:xfrm>
                <a:off x="5721642" y="1130292"/>
                <a:ext cx="374358" cy="552992"/>
              </a:xfrm>
              <a:custGeom>
                <a:avLst/>
                <a:gdLst>
                  <a:gd name="connsiteX0" fmla="*/ 276496 w 374358"/>
                  <a:gd name="connsiteY0" fmla="*/ 0 h 552992"/>
                  <a:gd name="connsiteX1" fmla="*/ 332220 w 374358"/>
                  <a:gd name="connsiteY1" fmla="*/ 5617 h 552992"/>
                  <a:gd name="connsiteX2" fmla="*/ 358689 w 374358"/>
                  <a:gd name="connsiteY2" fmla="*/ 13833 h 552992"/>
                  <a:gd name="connsiteX3" fmla="*/ 356428 w 374358"/>
                  <a:gd name="connsiteY3" fmla="*/ 14535 h 552992"/>
                  <a:gd name="connsiteX4" fmla="*/ 186013 w 374358"/>
                  <a:gd name="connsiteY4" fmla="*/ 271632 h 552992"/>
                  <a:gd name="connsiteX5" fmla="*/ 356428 w 374358"/>
                  <a:gd name="connsiteY5" fmla="*/ 528729 h 552992"/>
                  <a:gd name="connsiteX6" fmla="*/ 374358 w 374358"/>
                  <a:gd name="connsiteY6" fmla="*/ 534295 h 552992"/>
                  <a:gd name="connsiteX7" fmla="*/ 332220 w 374358"/>
                  <a:gd name="connsiteY7" fmla="*/ 547375 h 552992"/>
                  <a:gd name="connsiteX8" fmla="*/ 276496 w 374358"/>
                  <a:gd name="connsiteY8" fmla="*/ 552992 h 552992"/>
                  <a:gd name="connsiteX9" fmla="*/ 0 w 374358"/>
                  <a:gd name="connsiteY9" fmla="*/ 276496 h 552992"/>
                  <a:gd name="connsiteX10" fmla="*/ 276496 w 374358"/>
                  <a:gd name="connsiteY10" fmla="*/ 0 h 552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358" h="552992">
                    <a:moveTo>
                      <a:pt x="276496" y="0"/>
                    </a:moveTo>
                    <a:cubicBezTo>
                      <a:pt x="295584" y="0"/>
                      <a:pt x="314220" y="1934"/>
                      <a:pt x="332220" y="5617"/>
                    </a:cubicBezTo>
                    <a:lnTo>
                      <a:pt x="358689" y="13833"/>
                    </a:lnTo>
                    <a:lnTo>
                      <a:pt x="356428" y="14535"/>
                    </a:lnTo>
                    <a:cubicBezTo>
                      <a:pt x="256282" y="56893"/>
                      <a:pt x="186013" y="156056"/>
                      <a:pt x="186013" y="271632"/>
                    </a:cubicBezTo>
                    <a:cubicBezTo>
                      <a:pt x="186013" y="387208"/>
                      <a:pt x="256282" y="486371"/>
                      <a:pt x="356428" y="528729"/>
                    </a:cubicBezTo>
                    <a:lnTo>
                      <a:pt x="374358" y="534295"/>
                    </a:lnTo>
                    <a:lnTo>
                      <a:pt x="332220" y="547375"/>
                    </a:lnTo>
                    <a:cubicBezTo>
                      <a:pt x="314220" y="551058"/>
                      <a:pt x="295584" y="552992"/>
                      <a:pt x="276496" y="552992"/>
                    </a:cubicBezTo>
                    <a:cubicBezTo>
                      <a:pt x="123791" y="552992"/>
                      <a:pt x="0" y="429201"/>
                      <a:pt x="0" y="276496"/>
                    </a:cubicBezTo>
                    <a:cubicBezTo>
                      <a:pt x="0" y="123791"/>
                      <a:pt x="123791" y="0"/>
                      <a:pt x="27649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8" name="Freeform: Shape 1097">
                <a:extLst>
                  <a:ext uri="{FF2B5EF4-FFF2-40B4-BE49-F238E27FC236}">
                    <a16:creationId xmlns:a16="http://schemas.microsoft.com/office/drawing/2014/main" id="{441103A0-B3FB-A83D-7958-9784EB20614B}"/>
                  </a:ext>
                </a:extLst>
              </p:cNvPr>
              <p:cNvSpPr/>
              <p:nvPr/>
            </p:nvSpPr>
            <p:spPr>
              <a:xfrm>
                <a:off x="6101818" y="1227006"/>
                <a:ext cx="111288" cy="15783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A1D09535-D173-5AF0-0ADF-E0ED9E4679C8}"/>
                  </a:ext>
                </a:extLst>
              </p:cNvPr>
              <p:cNvSpPr/>
              <p:nvPr/>
            </p:nvSpPr>
            <p:spPr>
              <a:xfrm>
                <a:off x="6048197" y="1455006"/>
                <a:ext cx="60499" cy="85802"/>
              </a:xfrm>
              <a:custGeom>
                <a:avLst/>
                <a:gdLst>
                  <a:gd name="connsiteX0" fmla="*/ 172676 w 366979"/>
                  <a:gd name="connsiteY0" fmla="*/ 0 h 520462"/>
                  <a:gd name="connsiteX1" fmla="*/ 198108 w 366979"/>
                  <a:gd name="connsiteY1" fmla="*/ 7895 h 520462"/>
                  <a:gd name="connsiteX2" fmla="*/ 366979 w 366979"/>
                  <a:gd name="connsiteY2" fmla="*/ 262663 h 520462"/>
                  <a:gd name="connsiteX3" fmla="*/ 198108 w 366979"/>
                  <a:gd name="connsiteY3" fmla="*/ 517431 h 520462"/>
                  <a:gd name="connsiteX4" fmla="*/ 188345 w 366979"/>
                  <a:gd name="connsiteY4" fmla="*/ 520462 h 520462"/>
                  <a:gd name="connsiteX5" fmla="*/ 170415 w 366979"/>
                  <a:gd name="connsiteY5" fmla="*/ 514896 h 520462"/>
                  <a:gd name="connsiteX6" fmla="*/ 0 w 366979"/>
                  <a:gd name="connsiteY6" fmla="*/ 257799 h 520462"/>
                  <a:gd name="connsiteX7" fmla="*/ 170415 w 366979"/>
                  <a:gd name="connsiteY7" fmla="*/ 702 h 520462"/>
                  <a:gd name="connsiteX8" fmla="*/ 172676 w 366979"/>
                  <a:gd name="connsiteY8" fmla="*/ 0 h 52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6979" h="520462">
                    <a:moveTo>
                      <a:pt x="172676" y="0"/>
                    </a:moveTo>
                    <a:lnTo>
                      <a:pt x="198108" y="7895"/>
                    </a:lnTo>
                    <a:cubicBezTo>
                      <a:pt x="297347" y="49870"/>
                      <a:pt x="366979" y="148134"/>
                      <a:pt x="366979" y="262663"/>
                    </a:cubicBezTo>
                    <a:cubicBezTo>
                      <a:pt x="366979" y="377192"/>
                      <a:pt x="297347" y="475456"/>
                      <a:pt x="198108" y="517431"/>
                    </a:cubicBezTo>
                    <a:lnTo>
                      <a:pt x="188345" y="520462"/>
                    </a:lnTo>
                    <a:lnTo>
                      <a:pt x="170415" y="514896"/>
                    </a:lnTo>
                    <a:cubicBezTo>
                      <a:pt x="70269" y="472538"/>
                      <a:pt x="0" y="373375"/>
                      <a:pt x="0" y="257799"/>
                    </a:cubicBezTo>
                    <a:cubicBezTo>
                      <a:pt x="0" y="142223"/>
                      <a:pt x="70269" y="43060"/>
                      <a:pt x="170415" y="702"/>
                    </a:cubicBezTo>
                    <a:lnTo>
                      <a:pt x="172676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138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4C3E91-1049-4E56-BF12-8BE35994082E}"/>
              </a:ext>
            </a:extLst>
          </p:cNvPr>
          <p:cNvGrpSpPr/>
          <p:nvPr/>
        </p:nvGrpSpPr>
        <p:grpSpPr>
          <a:xfrm>
            <a:off x="1345058" y="233118"/>
            <a:ext cx="3583718" cy="6391764"/>
            <a:chOff x="2820957" y="381444"/>
            <a:chExt cx="3583718" cy="6391764"/>
          </a:xfrm>
        </p:grpSpPr>
        <p:sp>
          <p:nvSpPr>
            <p:cNvPr id="3" name="Rectangle 11">
              <a:extLst>
                <a:ext uri="{FF2B5EF4-FFF2-40B4-BE49-F238E27FC236}">
                  <a16:creationId xmlns:a16="http://schemas.microsoft.com/office/drawing/2014/main" id="{24F8E590-1119-D803-7ACE-F2B1929B3DB7}"/>
                </a:ext>
              </a:extLst>
            </p:cNvPr>
            <p:cNvSpPr/>
            <p:nvPr/>
          </p:nvSpPr>
          <p:spPr>
            <a:xfrm rot="20655425">
              <a:off x="4368907" y="3335918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3D581664-01B4-8684-B922-83213B745573}"/>
                </a:ext>
              </a:extLst>
            </p:cNvPr>
            <p:cNvSpPr/>
            <p:nvPr/>
          </p:nvSpPr>
          <p:spPr>
            <a:xfrm>
              <a:off x="3790788" y="381444"/>
              <a:ext cx="589077" cy="531681"/>
            </a:xfrm>
            <a:custGeom>
              <a:avLst/>
              <a:gdLst>
                <a:gd name="connsiteX0" fmla="*/ 0 w 358140"/>
                <a:gd name="connsiteY0" fmla="*/ 0 h 487680"/>
                <a:gd name="connsiteX1" fmla="*/ 358140 w 358140"/>
                <a:gd name="connsiteY1" fmla="*/ 0 h 487680"/>
                <a:gd name="connsiteX2" fmla="*/ 358140 w 358140"/>
                <a:gd name="connsiteY2" fmla="*/ 487680 h 487680"/>
                <a:gd name="connsiteX3" fmla="*/ 0 w 358140"/>
                <a:gd name="connsiteY3" fmla="*/ 487680 h 487680"/>
                <a:gd name="connsiteX4" fmla="*/ 0 w 358140"/>
                <a:gd name="connsiteY4" fmla="*/ 0 h 487680"/>
                <a:gd name="connsiteX0" fmla="*/ 0 w 510540"/>
                <a:gd name="connsiteY0" fmla="*/ 7620 h 487680"/>
                <a:gd name="connsiteX1" fmla="*/ 510540 w 510540"/>
                <a:gd name="connsiteY1" fmla="*/ 0 h 487680"/>
                <a:gd name="connsiteX2" fmla="*/ 510540 w 510540"/>
                <a:gd name="connsiteY2" fmla="*/ 487680 h 487680"/>
                <a:gd name="connsiteX3" fmla="*/ 152400 w 510540"/>
                <a:gd name="connsiteY3" fmla="*/ 487680 h 487680"/>
                <a:gd name="connsiteX4" fmla="*/ 0 w 510540"/>
                <a:gd name="connsiteY4" fmla="*/ 7620 h 487680"/>
                <a:gd name="connsiteX0" fmla="*/ 0 w 510540"/>
                <a:gd name="connsiteY0" fmla="*/ 7620 h 487680"/>
                <a:gd name="connsiteX1" fmla="*/ 228600 w 510540"/>
                <a:gd name="connsiteY1" fmla="*/ 15240 h 487680"/>
                <a:gd name="connsiteX2" fmla="*/ 510540 w 510540"/>
                <a:gd name="connsiteY2" fmla="*/ 0 h 487680"/>
                <a:gd name="connsiteX3" fmla="*/ 510540 w 510540"/>
                <a:gd name="connsiteY3" fmla="*/ 487680 h 487680"/>
                <a:gd name="connsiteX4" fmla="*/ 152400 w 510540"/>
                <a:gd name="connsiteY4" fmla="*/ 487680 h 487680"/>
                <a:gd name="connsiteX5" fmla="*/ 0 w 510540"/>
                <a:gd name="connsiteY5" fmla="*/ 7620 h 487680"/>
                <a:gd name="connsiteX0" fmla="*/ 0 w 510540"/>
                <a:gd name="connsiteY0" fmla="*/ 33292 h 513352"/>
                <a:gd name="connsiteX1" fmla="*/ 228600 w 510540"/>
                <a:gd name="connsiteY1" fmla="*/ 40912 h 513352"/>
                <a:gd name="connsiteX2" fmla="*/ 510540 w 510540"/>
                <a:gd name="connsiteY2" fmla="*/ 25672 h 513352"/>
                <a:gd name="connsiteX3" fmla="*/ 510540 w 510540"/>
                <a:gd name="connsiteY3" fmla="*/ 513352 h 513352"/>
                <a:gd name="connsiteX4" fmla="*/ 152400 w 510540"/>
                <a:gd name="connsiteY4" fmla="*/ 513352 h 513352"/>
                <a:gd name="connsiteX5" fmla="*/ 0 w 510540"/>
                <a:gd name="connsiteY5" fmla="*/ 33292 h 513352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10540"/>
                <a:gd name="connsiteY0" fmla="*/ 42138 h 522198"/>
                <a:gd name="connsiteX1" fmla="*/ 228600 w 510540"/>
                <a:gd name="connsiteY1" fmla="*/ 49758 h 522198"/>
                <a:gd name="connsiteX2" fmla="*/ 510540 w 510540"/>
                <a:gd name="connsiteY2" fmla="*/ 34518 h 522198"/>
                <a:gd name="connsiteX3" fmla="*/ 510540 w 510540"/>
                <a:gd name="connsiteY3" fmla="*/ 522198 h 522198"/>
                <a:gd name="connsiteX4" fmla="*/ 152400 w 510540"/>
                <a:gd name="connsiteY4" fmla="*/ 522198 h 522198"/>
                <a:gd name="connsiteX5" fmla="*/ 0 w 510540"/>
                <a:gd name="connsiteY5" fmla="*/ 42138 h 522198"/>
                <a:gd name="connsiteX0" fmla="*/ 0 w 532765"/>
                <a:gd name="connsiteY0" fmla="*/ 48663 h 528723"/>
                <a:gd name="connsiteX1" fmla="*/ 228600 w 532765"/>
                <a:gd name="connsiteY1" fmla="*/ 56283 h 528723"/>
                <a:gd name="connsiteX2" fmla="*/ 532765 w 532765"/>
                <a:gd name="connsiteY2" fmla="*/ 31518 h 528723"/>
                <a:gd name="connsiteX3" fmla="*/ 510540 w 532765"/>
                <a:gd name="connsiteY3" fmla="*/ 528723 h 528723"/>
                <a:gd name="connsiteX4" fmla="*/ 152400 w 532765"/>
                <a:gd name="connsiteY4" fmla="*/ 528723 h 528723"/>
                <a:gd name="connsiteX5" fmla="*/ 0 w 532765"/>
                <a:gd name="connsiteY5" fmla="*/ 48663 h 528723"/>
                <a:gd name="connsiteX0" fmla="*/ 0 w 532765"/>
                <a:gd name="connsiteY0" fmla="*/ 46900 h 526960"/>
                <a:gd name="connsiteX1" fmla="*/ 215900 w 532765"/>
                <a:gd name="connsiteY1" fmla="*/ 60870 h 526960"/>
                <a:gd name="connsiteX2" fmla="*/ 532765 w 532765"/>
                <a:gd name="connsiteY2" fmla="*/ 29755 h 526960"/>
                <a:gd name="connsiteX3" fmla="*/ 510540 w 532765"/>
                <a:gd name="connsiteY3" fmla="*/ 526960 h 526960"/>
                <a:gd name="connsiteX4" fmla="*/ 152400 w 532765"/>
                <a:gd name="connsiteY4" fmla="*/ 526960 h 526960"/>
                <a:gd name="connsiteX5" fmla="*/ 0 w 532765"/>
                <a:gd name="connsiteY5" fmla="*/ 46900 h 526960"/>
                <a:gd name="connsiteX0" fmla="*/ 0 w 532765"/>
                <a:gd name="connsiteY0" fmla="*/ 51621 h 531681"/>
                <a:gd name="connsiteX1" fmla="*/ 215900 w 532765"/>
                <a:gd name="connsiteY1" fmla="*/ 65591 h 531681"/>
                <a:gd name="connsiteX2" fmla="*/ 532765 w 532765"/>
                <a:gd name="connsiteY2" fmla="*/ 34476 h 531681"/>
                <a:gd name="connsiteX3" fmla="*/ 510540 w 532765"/>
                <a:gd name="connsiteY3" fmla="*/ 531681 h 531681"/>
                <a:gd name="connsiteX4" fmla="*/ 152400 w 532765"/>
                <a:gd name="connsiteY4" fmla="*/ 531681 h 531681"/>
                <a:gd name="connsiteX5" fmla="*/ 0 w 532765"/>
                <a:gd name="connsiteY5" fmla="*/ 51621 h 531681"/>
                <a:gd name="connsiteX0" fmla="*/ 10224 w 542989"/>
                <a:gd name="connsiteY0" fmla="*/ 51621 h 531681"/>
                <a:gd name="connsiteX1" fmla="*/ 226124 w 542989"/>
                <a:gd name="connsiteY1" fmla="*/ 65591 h 531681"/>
                <a:gd name="connsiteX2" fmla="*/ 542989 w 542989"/>
                <a:gd name="connsiteY2" fmla="*/ 34476 h 531681"/>
                <a:gd name="connsiteX3" fmla="*/ 520764 w 542989"/>
                <a:gd name="connsiteY3" fmla="*/ 531681 h 531681"/>
                <a:gd name="connsiteX4" fmla="*/ 162624 w 542989"/>
                <a:gd name="connsiteY4" fmla="*/ 531681 h 531681"/>
                <a:gd name="connsiteX5" fmla="*/ 10224 w 542989"/>
                <a:gd name="connsiteY5" fmla="*/ 51621 h 531681"/>
                <a:gd name="connsiteX0" fmla="*/ 10224 w 588131"/>
                <a:gd name="connsiteY0" fmla="*/ 51621 h 531681"/>
                <a:gd name="connsiteX1" fmla="*/ 226124 w 588131"/>
                <a:gd name="connsiteY1" fmla="*/ 65591 h 531681"/>
                <a:gd name="connsiteX2" fmla="*/ 542989 w 588131"/>
                <a:gd name="connsiteY2" fmla="*/ 34476 h 531681"/>
                <a:gd name="connsiteX3" fmla="*/ 520764 w 588131"/>
                <a:gd name="connsiteY3" fmla="*/ 531681 h 531681"/>
                <a:gd name="connsiteX4" fmla="*/ 162624 w 588131"/>
                <a:gd name="connsiteY4" fmla="*/ 531681 h 531681"/>
                <a:gd name="connsiteX5" fmla="*/ 10224 w 588131"/>
                <a:gd name="connsiteY5" fmla="*/ 51621 h 531681"/>
                <a:gd name="connsiteX0" fmla="*/ 10224 w 583147"/>
                <a:gd name="connsiteY0" fmla="*/ 51621 h 531681"/>
                <a:gd name="connsiteX1" fmla="*/ 226124 w 583147"/>
                <a:gd name="connsiteY1" fmla="*/ 65591 h 531681"/>
                <a:gd name="connsiteX2" fmla="*/ 542989 w 583147"/>
                <a:gd name="connsiteY2" fmla="*/ 34476 h 531681"/>
                <a:gd name="connsiteX3" fmla="*/ 495364 w 583147"/>
                <a:gd name="connsiteY3" fmla="*/ 531681 h 531681"/>
                <a:gd name="connsiteX4" fmla="*/ 162624 w 583147"/>
                <a:gd name="connsiteY4" fmla="*/ 531681 h 531681"/>
                <a:gd name="connsiteX5" fmla="*/ 10224 w 583147"/>
                <a:gd name="connsiteY5" fmla="*/ 51621 h 531681"/>
                <a:gd name="connsiteX0" fmla="*/ 10224 w 590522"/>
                <a:gd name="connsiteY0" fmla="*/ 51621 h 531681"/>
                <a:gd name="connsiteX1" fmla="*/ 226124 w 590522"/>
                <a:gd name="connsiteY1" fmla="*/ 65591 h 531681"/>
                <a:gd name="connsiteX2" fmla="*/ 542989 w 590522"/>
                <a:gd name="connsiteY2" fmla="*/ 34476 h 531681"/>
                <a:gd name="connsiteX3" fmla="*/ 495364 w 590522"/>
                <a:gd name="connsiteY3" fmla="*/ 531681 h 531681"/>
                <a:gd name="connsiteX4" fmla="*/ 162624 w 590522"/>
                <a:gd name="connsiteY4" fmla="*/ 531681 h 531681"/>
                <a:gd name="connsiteX5" fmla="*/ 10224 w 590522"/>
                <a:gd name="connsiteY5" fmla="*/ 51621 h 531681"/>
                <a:gd name="connsiteX0" fmla="*/ 10224 w 589077"/>
                <a:gd name="connsiteY0" fmla="*/ 51621 h 531681"/>
                <a:gd name="connsiteX1" fmla="*/ 226124 w 589077"/>
                <a:gd name="connsiteY1" fmla="*/ 65591 h 531681"/>
                <a:gd name="connsiteX2" fmla="*/ 542989 w 589077"/>
                <a:gd name="connsiteY2" fmla="*/ 34476 h 531681"/>
                <a:gd name="connsiteX3" fmla="*/ 489014 w 589077"/>
                <a:gd name="connsiteY3" fmla="*/ 531681 h 531681"/>
                <a:gd name="connsiteX4" fmla="*/ 162624 w 589077"/>
                <a:gd name="connsiteY4" fmla="*/ 531681 h 531681"/>
                <a:gd name="connsiteX5" fmla="*/ 10224 w 589077"/>
                <a:gd name="connsiteY5" fmla="*/ 51621 h 531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077" h="531681">
                  <a:moveTo>
                    <a:pt x="10224" y="51621"/>
                  </a:moveTo>
                  <a:cubicBezTo>
                    <a:pt x="76899" y="-11244"/>
                    <a:pt x="152464" y="37651"/>
                    <a:pt x="226124" y="65591"/>
                  </a:cubicBezTo>
                  <a:cubicBezTo>
                    <a:pt x="356934" y="3361"/>
                    <a:pt x="433769" y="-29024"/>
                    <a:pt x="542989" y="34476"/>
                  </a:cubicBezTo>
                  <a:cubicBezTo>
                    <a:pt x="653056" y="184336"/>
                    <a:pt x="537697" y="365946"/>
                    <a:pt x="489014" y="531681"/>
                  </a:cubicBezTo>
                  <a:lnTo>
                    <a:pt x="162624" y="531681"/>
                  </a:lnTo>
                  <a:cubicBezTo>
                    <a:pt x="111824" y="371661"/>
                    <a:pt x="-40576" y="237041"/>
                    <a:pt x="10224" y="5162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13CAB57E-C629-8FEF-F90F-1FB02F7EB96B}"/>
                </a:ext>
              </a:extLst>
            </p:cNvPr>
            <p:cNvSpPr/>
            <p:nvPr/>
          </p:nvSpPr>
          <p:spPr>
            <a:xfrm>
              <a:off x="3522915" y="514350"/>
              <a:ext cx="610934" cy="263525"/>
            </a:xfrm>
            <a:custGeom>
              <a:avLst/>
              <a:gdLst>
                <a:gd name="connsiteX0" fmla="*/ 0 w 236284"/>
                <a:gd name="connsiteY0" fmla="*/ 0 h 79375"/>
                <a:gd name="connsiteX1" fmla="*/ 236284 w 236284"/>
                <a:gd name="connsiteY1" fmla="*/ 0 h 79375"/>
                <a:gd name="connsiteX2" fmla="*/ 236284 w 236284"/>
                <a:gd name="connsiteY2" fmla="*/ 79375 h 79375"/>
                <a:gd name="connsiteX3" fmla="*/ 0 w 236284"/>
                <a:gd name="connsiteY3" fmla="*/ 79375 h 79375"/>
                <a:gd name="connsiteX4" fmla="*/ 0 w 236284"/>
                <a:gd name="connsiteY4" fmla="*/ 0 h 79375"/>
                <a:gd name="connsiteX0" fmla="*/ 0 w 356934"/>
                <a:gd name="connsiteY0" fmla="*/ 0 h 79375"/>
                <a:gd name="connsiteX1" fmla="*/ 356934 w 356934"/>
                <a:gd name="connsiteY1" fmla="*/ 53975 h 79375"/>
                <a:gd name="connsiteX2" fmla="*/ 236284 w 356934"/>
                <a:gd name="connsiteY2" fmla="*/ 79375 h 79375"/>
                <a:gd name="connsiteX3" fmla="*/ 0 w 356934"/>
                <a:gd name="connsiteY3" fmla="*/ 79375 h 79375"/>
                <a:gd name="connsiteX4" fmla="*/ 0 w 356934"/>
                <a:gd name="connsiteY4" fmla="*/ 0 h 79375"/>
                <a:gd name="connsiteX0" fmla="*/ 85725 w 356934"/>
                <a:gd name="connsiteY0" fmla="*/ 0 h 165100"/>
                <a:gd name="connsiteX1" fmla="*/ 356934 w 356934"/>
                <a:gd name="connsiteY1" fmla="*/ 139700 h 165100"/>
                <a:gd name="connsiteX2" fmla="*/ 236284 w 356934"/>
                <a:gd name="connsiteY2" fmla="*/ 165100 h 165100"/>
                <a:gd name="connsiteX3" fmla="*/ 0 w 356934"/>
                <a:gd name="connsiteY3" fmla="*/ 165100 h 165100"/>
                <a:gd name="connsiteX4" fmla="*/ 85725 w 356934"/>
                <a:gd name="connsiteY4" fmla="*/ 0 h 165100"/>
                <a:gd name="connsiteX0" fmla="*/ 241300 w 512509"/>
                <a:gd name="connsiteY0" fmla="*/ 0 h 165100"/>
                <a:gd name="connsiteX1" fmla="*/ 512509 w 512509"/>
                <a:gd name="connsiteY1" fmla="*/ 139700 h 165100"/>
                <a:gd name="connsiteX2" fmla="*/ 391859 w 512509"/>
                <a:gd name="connsiteY2" fmla="*/ 165100 h 165100"/>
                <a:gd name="connsiteX3" fmla="*/ 0 w 512509"/>
                <a:gd name="connsiteY3" fmla="*/ 127000 h 165100"/>
                <a:gd name="connsiteX4" fmla="*/ 241300 w 512509"/>
                <a:gd name="connsiteY4" fmla="*/ 0 h 165100"/>
                <a:gd name="connsiteX0" fmla="*/ 241300 w 512509"/>
                <a:gd name="connsiteY0" fmla="*/ 0 h 263525"/>
                <a:gd name="connsiteX1" fmla="*/ 512509 w 512509"/>
                <a:gd name="connsiteY1" fmla="*/ 139700 h 263525"/>
                <a:gd name="connsiteX2" fmla="*/ 356934 w 512509"/>
                <a:gd name="connsiteY2" fmla="*/ 263525 h 263525"/>
                <a:gd name="connsiteX3" fmla="*/ 0 w 512509"/>
                <a:gd name="connsiteY3" fmla="*/ 127000 h 263525"/>
                <a:gd name="connsiteX4" fmla="*/ 241300 w 512509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9725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9725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  <a:gd name="connsiteX0" fmla="*/ 336550 w 610934"/>
                <a:gd name="connsiteY0" fmla="*/ 0 h 263525"/>
                <a:gd name="connsiteX1" fmla="*/ 610934 w 610934"/>
                <a:gd name="connsiteY1" fmla="*/ 139700 h 263525"/>
                <a:gd name="connsiteX2" fmla="*/ 455359 w 610934"/>
                <a:gd name="connsiteY2" fmla="*/ 263525 h 263525"/>
                <a:gd name="connsiteX3" fmla="*/ 0 w 610934"/>
                <a:gd name="connsiteY3" fmla="*/ 155575 h 263525"/>
                <a:gd name="connsiteX4" fmla="*/ 336550 w 610934"/>
                <a:gd name="connsiteY4" fmla="*/ 0 h 26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934" h="263525">
                  <a:moveTo>
                    <a:pt x="336550" y="0"/>
                  </a:moveTo>
                  <a:cubicBezTo>
                    <a:pt x="428011" y="46567"/>
                    <a:pt x="557573" y="93133"/>
                    <a:pt x="610934" y="139700"/>
                  </a:cubicBezTo>
                  <a:cubicBezTo>
                    <a:pt x="562251" y="193675"/>
                    <a:pt x="507217" y="222250"/>
                    <a:pt x="455359" y="263525"/>
                  </a:cubicBezTo>
                  <a:cubicBezTo>
                    <a:pt x="332148" y="176742"/>
                    <a:pt x="66061" y="236008"/>
                    <a:pt x="0" y="155575"/>
                  </a:cubicBezTo>
                  <a:cubicBezTo>
                    <a:pt x="52917" y="94192"/>
                    <a:pt x="210608" y="105833"/>
                    <a:pt x="336550" y="0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7D97E280-8BCA-039D-4B5C-FCC1D8CF81E2}"/>
                </a:ext>
              </a:extLst>
            </p:cNvPr>
            <p:cNvSpPr/>
            <p:nvPr/>
          </p:nvSpPr>
          <p:spPr>
            <a:xfrm rot="1293106">
              <a:off x="3406974" y="738100"/>
              <a:ext cx="553157" cy="1858045"/>
            </a:xfrm>
            <a:custGeom>
              <a:avLst/>
              <a:gdLst>
                <a:gd name="connsiteX0" fmla="*/ 0 w 208230"/>
                <a:gd name="connsiteY0" fmla="*/ 0 h 1705970"/>
                <a:gd name="connsiteX1" fmla="*/ 208230 w 208230"/>
                <a:gd name="connsiteY1" fmla="*/ 0 h 1705970"/>
                <a:gd name="connsiteX2" fmla="*/ 208230 w 208230"/>
                <a:gd name="connsiteY2" fmla="*/ 1705970 h 1705970"/>
                <a:gd name="connsiteX3" fmla="*/ 0 w 208230"/>
                <a:gd name="connsiteY3" fmla="*/ 1705970 h 1705970"/>
                <a:gd name="connsiteX4" fmla="*/ 0 w 208230"/>
                <a:gd name="connsiteY4" fmla="*/ 0 h 1705970"/>
                <a:gd name="connsiteX0" fmla="*/ 0 w 281411"/>
                <a:gd name="connsiteY0" fmla="*/ 151795 h 1857765"/>
                <a:gd name="connsiteX1" fmla="*/ 281411 w 281411"/>
                <a:gd name="connsiteY1" fmla="*/ 0 h 1857765"/>
                <a:gd name="connsiteX2" fmla="*/ 208230 w 281411"/>
                <a:gd name="connsiteY2" fmla="*/ 1857765 h 1857765"/>
                <a:gd name="connsiteX3" fmla="*/ 0 w 281411"/>
                <a:gd name="connsiteY3" fmla="*/ 1857765 h 1857765"/>
                <a:gd name="connsiteX4" fmla="*/ 0 w 281411"/>
                <a:gd name="connsiteY4" fmla="*/ 151795 h 1857765"/>
                <a:gd name="connsiteX0" fmla="*/ 0 w 297156"/>
                <a:gd name="connsiteY0" fmla="*/ 111929 h 1857765"/>
                <a:gd name="connsiteX1" fmla="*/ 297156 w 297156"/>
                <a:gd name="connsiteY1" fmla="*/ 0 h 1857765"/>
                <a:gd name="connsiteX2" fmla="*/ 223975 w 297156"/>
                <a:gd name="connsiteY2" fmla="*/ 1857765 h 1857765"/>
                <a:gd name="connsiteX3" fmla="*/ 15745 w 297156"/>
                <a:gd name="connsiteY3" fmla="*/ 1857765 h 1857765"/>
                <a:gd name="connsiteX4" fmla="*/ 0 w 297156"/>
                <a:gd name="connsiteY4" fmla="*/ 111929 h 1857765"/>
                <a:gd name="connsiteX0" fmla="*/ 229070 w 526226"/>
                <a:gd name="connsiteY0" fmla="*/ 111929 h 1857765"/>
                <a:gd name="connsiteX1" fmla="*/ 526226 w 526226"/>
                <a:gd name="connsiteY1" fmla="*/ 0 h 1857765"/>
                <a:gd name="connsiteX2" fmla="*/ 453045 w 526226"/>
                <a:gd name="connsiteY2" fmla="*/ 1857765 h 1857765"/>
                <a:gd name="connsiteX3" fmla="*/ 0 w 526226"/>
                <a:gd name="connsiteY3" fmla="*/ 1821323 h 1857765"/>
                <a:gd name="connsiteX4" fmla="*/ 229070 w 526226"/>
                <a:gd name="connsiteY4" fmla="*/ 111929 h 1857765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44091"/>
                <a:gd name="connsiteY0" fmla="*/ 111929 h 1867890"/>
                <a:gd name="connsiteX1" fmla="*/ 526226 w 544091"/>
                <a:gd name="connsiteY1" fmla="*/ 0 h 1867890"/>
                <a:gd name="connsiteX2" fmla="*/ 544091 w 544091"/>
                <a:gd name="connsiteY2" fmla="*/ 1867890 h 1867890"/>
                <a:gd name="connsiteX3" fmla="*/ 0 w 544091"/>
                <a:gd name="connsiteY3" fmla="*/ 1821323 h 1867890"/>
                <a:gd name="connsiteX4" fmla="*/ 229070 w 544091"/>
                <a:gd name="connsiteY4" fmla="*/ 111929 h 1867890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  <a:gd name="connsiteX0" fmla="*/ 229070 w 553157"/>
                <a:gd name="connsiteY0" fmla="*/ 102084 h 1858045"/>
                <a:gd name="connsiteX1" fmla="*/ 553157 w 553157"/>
                <a:gd name="connsiteY1" fmla="*/ 0 h 1858045"/>
                <a:gd name="connsiteX2" fmla="*/ 544091 w 553157"/>
                <a:gd name="connsiteY2" fmla="*/ 1858045 h 1858045"/>
                <a:gd name="connsiteX3" fmla="*/ 0 w 553157"/>
                <a:gd name="connsiteY3" fmla="*/ 1811478 h 1858045"/>
                <a:gd name="connsiteX4" fmla="*/ 229070 w 553157"/>
                <a:gd name="connsiteY4" fmla="*/ 102084 h 185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157" h="1858045">
                  <a:moveTo>
                    <a:pt x="229070" y="102084"/>
                  </a:moveTo>
                  <a:lnTo>
                    <a:pt x="553157" y="0"/>
                  </a:lnTo>
                  <a:cubicBezTo>
                    <a:pt x="268337" y="1459464"/>
                    <a:pt x="504634" y="1617323"/>
                    <a:pt x="544091" y="1858045"/>
                  </a:cubicBezTo>
                  <a:cubicBezTo>
                    <a:pt x="361313" y="1761154"/>
                    <a:pt x="180769" y="1760668"/>
                    <a:pt x="0" y="1811478"/>
                  </a:cubicBezTo>
                  <a:cubicBezTo>
                    <a:pt x="27409" y="1312217"/>
                    <a:pt x="266430" y="350461"/>
                    <a:pt x="229070" y="102084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ADC55DF3-1CBA-2E76-E39A-3BAE8411206D}"/>
                </a:ext>
              </a:extLst>
            </p:cNvPr>
            <p:cNvSpPr/>
            <p:nvPr/>
          </p:nvSpPr>
          <p:spPr>
            <a:xfrm>
              <a:off x="2883883" y="2356587"/>
              <a:ext cx="817691" cy="1678430"/>
            </a:xfrm>
            <a:custGeom>
              <a:avLst/>
              <a:gdLst>
                <a:gd name="connsiteX0" fmla="*/ 0 w 558800"/>
                <a:gd name="connsiteY0" fmla="*/ 0 h 1638300"/>
                <a:gd name="connsiteX1" fmla="*/ 558800 w 558800"/>
                <a:gd name="connsiteY1" fmla="*/ 0 h 1638300"/>
                <a:gd name="connsiteX2" fmla="*/ 558800 w 558800"/>
                <a:gd name="connsiteY2" fmla="*/ 1638300 h 1638300"/>
                <a:gd name="connsiteX3" fmla="*/ 0 w 558800"/>
                <a:gd name="connsiteY3" fmla="*/ 1638300 h 1638300"/>
                <a:gd name="connsiteX4" fmla="*/ 0 w 558800"/>
                <a:gd name="connsiteY4" fmla="*/ 0 h 163830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31750 w 590550"/>
                <a:gd name="connsiteY3" fmla="*/ 1670050 h 1670050"/>
                <a:gd name="connsiteX4" fmla="*/ 0 w 590550"/>
                <a:gd name="connsiteY4" fmla="*/ 0 h 1670050"/>
                <a:gd name="connsiteX0" fmla="*/ 0 w 590550"/>
                <a:gd name="connsiteY0" fmla="*/ 0 h 1670050"/>
                <a:gd name="connsiteX1" fmla="*/ 590550 w 590550"/>
                <a:gd name="connsiteY1" fmla="*/ 31750 h 1670050"/>
                <a:gd name="connsiteX2" fmla="*/ 590550 w 590550"/>
                <a:gd name="connsiteY2" fmla="*/ 1670050 h 1670050"/>
                <a:gd name="connsiteX3" fmla="*/ 247650 w 590550"/>
                <a:gd name="connsiteY3" fmla="*/ 1644650 h 1670050"/>
                <a:gd name="connsiteX4" fmla="*/ 0 w 590550"/>
                <a:gd name="connsiteY4" fmla="*/ 0 h 1670050"/>
                <a:gd name="connsiteX0" fmla="*/ 104037 w 694587"/>
                <a:gd name="connsiteY0" fmla="*/ 0 h 1670050"/>
                <a:gd name="connsiteX1" fmla="*/ 694587 w 694587"/>
                <a:gd name="connsiteY1" fmla="*/ 31750 h 1670050"/>
                <a:gd name="connsiteX2" fmla="*/ 694587 w 694587"/>
                <a:gd name="connsiteY2" fmla="*/ 1670050 h 1670050"/>
                <a:gd name="connsiteX3" fmla="*/ 351687 w 694587"/>
                <a:gd name="connsiteY3" fmla="*/ 1644650 h 1670050"/>
                <a:gd name="connsiteX4" fmla="*/ 104037 w 694587"/>
                <a:gd name="connsiteY4" fmla="*/ 0 h 1670050"/>
                <a:gd name="connsiteX0" fmla="*/ 227141 w 817691"/>
                <a:gd name="connsiteY0" fmla="*/ 0 h 1670050"/>
                <a:gd name="connsiteX1" fmla="*/ 817691 w 817691"/>
                <a:gd name="connsiteY1" fmla="*/ 317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0 h 1670050"/>
                <a:gd name="connsiteX1" fmla="*/ 703391 w 817691"/>
                <a:gd name="connsiteY1" fmla="*/ 222250 h 1670050"/>
                <a:gd name="connsiteX2" fmla="*/ 817691 w 817691"/>
                <a:gd name="connsiteY2" fmla="*/ 1670050 h 1670050"/>
                <a:gd name="connsiteX3" fmla="*/ 474791 w 817691"/>
                <a:gd name="connsiteY3" fmla="*/ 1644650 h 1670050"/>
                <a:gd name="connsiteX4" fmla="*/ 227141 w 817691"/>
                <a:gd name="connsiteY4" fmla="*/ 0 h 1670050"/>
                <a:gd name="connsiteX0" fmla="*/ 227141 w 817691"/>
                <a:gd name="connsiteY0" fmla="*/ 8380 h 1678430"/>
                <a:gd name="connsiteX1" fmla="*/ 703391 w 817691"/>
                <a:gd name="connsiteY1" fmla="*/ 230630 h 1678430"/>
                <a:gd name="connsiteX2" fmla="*/ 817691 w 817691"/>
                <a:gd name="connsiteY2" fmla="*/ 1678430 h 1678430"/>
                <a:gd name="connsiteX3" fmla="*/ 474791 w 817691"/>
                <a:gd name="connsiteY3" fmla="*/ 1653030 h 1678430"/>
                <a:gd name="connsiteX4" fmla="*/ 227141 w 817691"/>
                <a:gd name="connsiteY4" fmla="*/ 8380 h 1678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691" h="1678430">
                  <a:moveTo>
                    <a:pt x="227141" y="8380"/>
                  </a:moveTo>
                  <a:cubicBezTo>
                    <a:pt x="392241" y="-25487"/>
                    <a:pt x="557341" y="42247"/>
                    <a:pt x="703391" y="230630"/>
                  </a:cubicBezTo>
                  <a:lnTo>
                    <a:pt x="817691" y="1678430"/>
                  </a:lnTo>
                  <a:lnTo>
                    <a:pt x="474791" y="1653030"/>
                  </a:lnTo>
                  <a:cubicBezTo>
                    <a:pt x="-191959" y="1333413"/>
                    <a:pt x="-39559" y="239097"/>
                    <a:pt x="227141" y="838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2D696C6A-C544-2E36-B43A-761E6CAEF647}"/>
                </a:ext>
              </a:extLst>
            </p:cNvPr>
            <p:cNvSpPr/>
            <p:nvPr/>
          </p:nvSpPr>
          <p:spPr>
            <a:xfrm>
              <a:off x="3145191" y="2533806"/>
              <a:ext cx="3058757" cy="1808581"/>
            </a:xfrm>
            <a:custGeom>
              <a:avLst/>
              <a:gdLst>
                <a:gd name="connsiteX0" fmla="*/ 0 w 2660650"/>
                <a:gd name="connsiteY0" fmla="*/ 0 h 531681"/>
                <a:gd name="connsiteX1" fmla="*/ 2660650 w 2660650"/>
                <a:gd name="connsiteY1" fmla="*/ 0 h 531681"/>
                <a:gd name="connsiteX2" fmla="*/ 2660650 w 2660650"/>
                <a:gd name="connsiteY2" fmla="*/ 531681 h 531681"/>
                <a:gd name="connsiteX3" fmla="*/ 0 w 2660650"/>
                <a:gd name="connsiteY3" fmla="*/ 531681 h 531681"/>
                <a:gd name="connsiteX4" fmla="*/ 0 w 2660650"/>
                <a:gd name="connsiteY4" fmla="*/ 0 h 5316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660650 w 2794000"/>
                <a:gd name="connsiteY2" fmla="*/ 69678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0 w 2794000"/>
                <a:gd name="connsiteY0" fmla="*/ 165100 h 696781"/>
                <a:gd name="connsiteX1" fmla="*/ 2794000 w 2794000"/>
                <a:gd name="connsiteY1" fmla="*/ 0 h 696781"/>
                <a:gd name="connsiteX2" fmla="*/ 2730500 w 2794000"/>
                <a:gd name="connsiteY2" fmla="*/ 118931 h 696781"/>
                <a:gd name="connsiteX3" fmla="*/ 0 w 2794000"/>
                <a:gd name="connsiteY3" fmla="*/ 696781 h 696781"/>
                <a:gd name="connsiteX4" fmla="*/ 0 w 2794000"/>
                <a:gd name="connsiteY4" fmla="*/ 165100 h 696781"/>
                <a:gd name="connsiteX0" fmla="*/ 76200 w 2870200"/>
                <a:gd name="connsiteY0" fmla="*/ 165100 h 919031"/>
                <a:gd name="connsiteX1" fmla="*/ 2870200 w 2870200"/>
                <a:gd name="connsiteY1" fmla="*/ 0 h 919031"/>
                <a:gd name="connsiteX2" fmla="*/ 2806700 w 2870200"/>
                <a:gd name="connsiteY2" fmla="*/ 118931 h 919031"/>
                <a:gd name="connsiteX3" fmla="*/ 0 w 2870200"/>
                <a:gd name="connsiteY3" fmla="*/ 919031 h 919031"/>
                <a:gd name="connsiteX4" fmla="*/ 76200 w 2870200"/>
                <a:gd name="connsiteY4" fmla="*/ 165100 h 919031"/>
                <a:gd name="connsiteX0" fmla="*/ 76200 w 2870200"/>
                <a:gd name="connsiteY0" fmla="*/ 165100 h 1258957"/>
                <a:gd name="connsiteX1" fmla="*/ 2870200 w 2870200"/>
                <a:gd name="connsiteY1" fmla="*/ 0 h 1258957"/>
                <a:gd name="connsiteX2" fmla="*/ 2806700 w 2870200"/>
                <a:gd name="connsiteY2" fmla="*/ 118931 h 1258957"/>
                <a:gd name="connsiteX3" fmla="*/ 0 w 2870200"/>
                <a:gd name="connsiteY3" fmla="*/ 919031 h 1258957"/>
                <a:gd name="connsiteX4" fmla="*/ 76200 w 2870200"/>
                <a:gd name="connsiteY4" fmla="*/ 165100 h 1258957"/>
                <a:gd name="connsiteX0" fmla="*/ 76200 w 2844800"/>
                <a:gd name="connsiteY0" fmla="*/ 215900 h 1309757"/>
                <a:gd name="connsiteX1" fmla="*/ 2844800 w 2844800"/>
                <a:gd name="connsiteY1" fmla="*/ 0 h 1309757"/>
                <a:gd name="connsiteX2" fmla="*/ 2806700 w 2844800"/>
                <a:gd name="connsiteY2" fmla="*/ 169731 h 1309757"/>
                <a:gd name="connsiteX3" fmla="*/ 0 w 2844800"/>
                <a:gd name="connsiteY3" fmla="*/ 969831 h 1309757"/>
                <a:gd name="connsiteX4" fmla="*/ 76200 w 2844800"/>
                <a:gd name="connsiteY4" fmla="*/ 215900 h 1309757"/>
                <a:gd name="connsiteX0" fmla="*/ 76200 w 2844800"/>
                <a:gd name="connsiteY0" fmla="*/ 215900 h 1306996"/>
                <a:gd name="connsiteX1" fmla="*/ 2844800 w 2844800"/>
                <a:gd name="connsiteY1" fmla="*/ 0 h 1306996"/>
                <a:gd name="connsiteX2" fmla="*/ 2813050 w 2844800"/>
                <a:gd name="connsiteY2" fmla="*/ 157031 h 1306996"/>
                <a:gd name="connsiteX3" fmla="*/ 0 w 2844800"/>
                <a:gd name="connsiteY3" fmla="*/ 969831 h 1306996"/>
                <a:gd name="connsiteX4" fmla="*/ 76200 w 2844800"/>
                <a:gd name="connsiteY4" fmla="*/ 215900 h 1306996"/>
                <a:gd name="connsiteX0" fmla="*/ 76200 w 2844800"/>
                <a:gd name="connsiteY0" fmla="*/ 215900 h 1302246"/>
                <a:gd name="connsiteX1" fmla="*/ 2844800 w 2844800"/>
                <a:gd name="connsiteY1" fmla="*/ 0 h 1302246"/>
                <a:gd name="connsiteX2" fmla="*/ 2813050 w 2844800"/>
                <a:gd name="connsiteY2" fmla="*/ 157031 h 1302246"/>
                <a:gd name="connsiteX3" fmla="*/ 0 w 2844800"/>
                <a:gd name="connsiteY3" fmla="*/ 969831 h 1302246"/>
                <a:gd name="connsiteX4" fmla="*/ 76200 w 2844800"/>
                <a:gd name="connsiteY4" fmla="*/ 215900 h 1302246"/>
                <a:gd name="connsiteX0" fmla="*/ 76200 w 2844800"/>
                <a:gd name="connsiteY0" fmla="*/ 215900 h 1310621"/>
                <a:gd name="connsiteX1" fmla="*/ 2844800 w 2844800"/>
                <a:gd name="connsiteY1" fmla="*/ 0 h 1310621"/>
                <a:gd name="connsiteX2" fmla="*/ 2813050 w 2844800"/>
                <a:gd name="connsiteY2" fmla="*/ 157031 h 1310621"/>
                <a:gd name="connsiteX3" fmla="*/ 0 w 2844800"/>
                <a:gd name="connsiteY3" fmla="*/ 969831 h 1310621"/>
                <a:gd name="connsiteX4" fmla="*/ 76200 w 2844800"/>
                <a:gd name="connsiteY4" fmla="*/ 215900 h 1310621"/>
                <a:gd name="connsiteX0" fmla="*/ 76200 w 2844800"/>
                <a:gd name="connsiteY0" fmla="*/ 215900 h 1327448"/>
                <a:gd name="connsiteX1" fmla="*/ 2844800 w 2844800"/>
                <a:gd name="connsiteY1" fmla="*/ 0 h 1327448"/>
                <a:gd name="connsiteX2" fmla="*/ 2813050 w 2844800"/>
                <a:gd name="connsiteY2" fmla="*/ 157031 h 1327448"/>
                <a:gd name="connsiteX3" fmla="*/ 0 w 2844800"/>
                <a:gd name="connsiteY3" fmla="*/ 969831 h 1327448"/>
                <a:gd name="connsiteX4" fmla="*/ 76200 w 2844800"/>
                <a:gd name="connsiteY4" fmla="*/ 215900 h 1327448"/>
                <a:gd name="connsiteX0" fmla="*/ 218561 w 2987161"/>
                <a:gd name="connsiteY0" fmla="*/ 215900 h 1327448"/>
                <a:gd name="connsiteX1" fmla="*/ 2987161 w 2987161"/>
                <a:gd name="connsiteY1" fmla="*/ 0 h 1327448"/>
                <a:gd name="connsiteX2" fmla="*/ 2955411 w 2987161"/>
                <a:gd name="connsiteY2" fmla="*/ 157031 h 1327448"/>
                <a:gd name="connsiteX3" fmla="*/ 142361 w 2987161"/>
                <a:gd name="connsiteY3" fmla="*/ 969831 h 1327448"/>
                <a:gd name="connsiteX4" fmla="*/ 218561 w 2987161"/>
                <a:gd name="connsiteY4" fmla="*/ 215900 h 1327448"/>
                <a:gd name="connsiteX0" fmla="*/ 238644 w 3007244"/>
                <a:gd name="connsiteY0" fmla="*/ 215900 h 1377389"/>
                <a:gd name="connsiteX1" fmla="*/ 3007244 w 3007244"/>
                <a:gd name="connsiteY1" fmla="*/ 0 h 1377389"/>
                <a:gd name="connsiteX2" fmla="*/ 2975494 w 3007244"/>
                <a:gd name="connsiteY2" fmla="*/ 157031 h 1377389"/>
                <a:gd name="connsiteX3" fmla="*/ 137044 w 3007244"/>
                <a:gd name="connsiteY3" fmla="*/ 1033331 h 1377389"/>
                <a:gd name="connsiteX4" fmla="*/ 238644 w 3007244"/>
                <a:gd name="connsiteY4" fmla="*/ 215900 h 1377389"/>
                <a:gd name="connsiteX0" fmla="*/ 238644 w 3007244"/>
                <a:gd name="connsiteY0" fmla="*/ 215900 h 1291158"/>
                <a:gd name="connsiteX1" fmla="*/ 3007244 w 3007244"/>
                <a:gd name="connsiteY1" fmla="*/ 0 h 1291158"/>
                <a:gd name="connsiteX2" fmla="*/ 2975494 w 3007244"/>
                <a:gd name="connsiteY2" fmla="*/ 157031 h 1291158"/>
                <a:gd name="connsiteX3" fmla="*/ 137044 w 3007244"/>
                <a:gd name="connsiteY3" fmla="*/ 1033331 h 1291158"/>
                <a:gd name="connsiteX4" fmla="*/ 238644 w 3007244"/>
                <a:gd name="connsiteY4" fmla="*/ 215900 h 1291158"/>
                <a:gd name="connsiteX0" fmla="*/ 238644 w 3007244"/>
                <a:gd name="connsiteY0" fmla="*/ 215900 h 1327151"/>
                <a:gd name="connsiteX1" fmla="*/ 3007244 w 3007244"/>
                <a:gd name="connsiteY1" fmla="*/ 0 h 1327151"/>
                <a:gd name="connsiteX2" fmla="*/ 2975494 w 3007244"/>
                <a:gd name="connsiteY2" fmla="*/ 157031 h 1327151"/>
                <a:gd name="connsiteX3" fmla="*/ 137044 w 3007244"/>
                <a:gd name="connsiteY3" fmla="*/ 1033331 h 1327151"/>
                <a:gd name="connsiteX4" fmla="*/ 238644 w 3007244"/>
                <a:gd name="connsiteY4" fmla="*/ 215900 h 1327151"/>
                <a:gd name="connsiteX0" fmla="*/ 213604 w 3013954"/>
                <a:gd name="connsiteY0" fmla="*/ 0 h 1416051"/>
                <a:gd name="connsiteX1" fmla="*/ 3013954 w 3013954"/>
                <a:gd name="connsiteY1" fmla="*/ 88900 h 1416051"/>
                <a:gd name="connsiteX2" fmla="*/ 2982204 w 3013954"/>
                <a:gd name="connsiteY2" fmla="*/ 245931 h 1416051"/>
                <a:gd name="connsiteX3" fmla="*/ 143754 w 3013954"/>
                <a:gd name="connsiteY3" fmla="*/ 1122231 h 1416051"/>
                <a:gd name="connsiteX4" fmla="*/ 213604 w 3013954"/>
                <a:gd name="connsiteY4" fmla="*/ 0 h 1416051"/>
                <a:gd name="connsiteX0" fmla="*/ 258407 w 3058757"/>
                <a:gd name="connsiteY0" fmla="*/ 0 h 1416051"/>
                <a:gd name="connsiteX1" fmla="*/ 3058757 w 3058757"/>
                <a:gd name="connsiteY1" fmla="*/ 88900 h 1416051"/>
                <a:gd name="connsiteX2" fmla="*/ 3027007 w 3058757"/>
                <a:gd name="connsiteY2" fmla="*/ 245931 h 1416051"/>
                <a:gd name="connsiteX3" fmla="*/ 188557 w 3058757"/>
                <a:gd name="connsiteY3" fmla="*/ 1122231 h 1416051"/>
                <a:gd name="connsiteX4" fmla="*/ 258407 w 3058757"/>
                <a:gd name="connsiteY4" fmla="*/ 0 h 1416051"/>
                <a:gd name="connsiteX0" fmla="*/ 258407 w 3058757"/>
                <a:gd name="connsiteY0" fmla="*/ 292992 h 1709043"/>
                <a:gd name="connsiteX1" fmla="*/ 3058757 w 3058757"/>
                <a:gd name="connsiteY1" fmla="*/ 381892 h 1709043"/>
                <a:gd name="connsiteX2" fmla="*/ 3027007 w 3058757"/>
                <a:gd name="connsiteY2" fmla="*/ 538923 h 1709043"/>
                <a:gd name="connsiteX3" fmla="*/ 188557 w 3058757"/>
                <a:gd name="connsiteY3" fmla="*/ 1415223 h 1709043"/>
                <a:gd name="connsiteX4" fmla="*/ 258407 w 3058757"/>
                <a:gd name="connsiteY4" fmla="*/ 292992 h 1709043"/>
                <a:gd name="connsiteX0" fmla="*/ 258407 w 3058757"/>
                <a:gd name="connsiteY0" fmla="*/ 392530 h 1808581"/>
                <a:gd name="connsiteX1" fmla="*/ 3058757 w 3058757"/>
                <a:gd name="connsiteY1" fmla="*/ 481430 h 1808581"/>
                <a:gd name="connsiteX2" fmla="*/ 3027007 w 3058757"/>
                <a:gd name="connsiteY2" fmla="*/ 638461 h 1808581"/>
                <a:gd name="connsiteX3" fmla="*/ 188557 w 3058757"/>
                <a:gd name="connsiteY3" fmla="*/ 1514761 h 1808581"/>
                <a:gd name="connsiteX4" fmla="*/ 258407 w 3058757"/>
                <a:gd name="connsiteY4" fmla="*/ 392530 h 180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757" h="1808581">
                  <a:moveTo>
                    <a:pt x="258407" y="392530"/>
                  </a:moveTo>
                  <a:cubicBezTo>
                    <a:pt x="1014057" y="-301737"/>
                    <a:pt x="2620607" y="51747"/>
                    <a:pt x="3058757" y="481430"/>
                  </a:cubicBezTo>
                  <a:lnTo>
                    <a:pt x="3027007" y="638461"/>
                  </a:lnTo>
                  <a:cubicBezTo>
                    <a:pt x="2104140" y="1713728"/>
                    <a:pt x="647874" y="2147644"/>
                    <a:pt x="188557" y="1514761"/>
                  </a:cubicBezTo>
                  <a:cubicBezTo>
                    <a:pt x="-160693" y="1034851"/>
                    <a:pt x="42507" y="605740"/>
                    <a:pt x="258407" y="392530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48C4F5CE-B5BE-8D6B-914B-535336E2CBB7}"/>
                </a:ext>
              </a:extLst>
            </p:cNvPr>
            <p:cNvSpPr/>
            <p:nvPr/>
          </p:nvSpPr>
          <p:spPr>
            <a:xfrm>
              <a:off x="5712426" y="2746485"/>
              <a:ext cx="692249" cy="852378"/>
            </a:xfrm>
            <a:custGeom>
              <a:avLst/>
              <a:gdLst>
                <a:gd name="connsiteX0" fmla="*/ 0 w 157162"/>
                <a:gd name="connsiteY0" fmla="*/ 0 h 271463"/>
                <a:gd name="connsiteX1" fmla="*/ 157162 w 157162"/>
                <a:gd name="connsiteY1" fmla="*/ 0 h 271463"/>
                <a:gd name="connsiteX2" fmla="*/ 157162 w 157162"/>
                <a:gd name="connsiteY2" fmla="*/ 271463 h 271463"/>
                <a:gd name="connsiteX3" fmla="*/ 0 w 157162"/>
                <a:gd name="connsiteY3" fmla="*/ 271463 h 271463"/>
                <a:gd name="connsiteX4" fmla="*/ 0 w 157162"/>
                <a:gd name="connsiteY4" fmla="*/ 0 h 271463"/>
                <a:gd name="connsiteX0" fmla="*/ 0 w 211137"/>
                <a:gd name="connsiteY0" fmla="*/ 0 h 417513"/>
                <a:gd name="connsiteX1" fmla="*/ 211137 w 211137"/>
                <a:gd name="connsiteY1" fmla="*/ 146050 h 417513"/>
                <a:gd name="connsiteX2" fmla="*/ 211137 w 211137"/>
                <a:gd name="connsiteY2" fmla="*/ 417513 h 417513"/>
                <a:gd name="connsiteX3" fmla="*/ 53975 w 211137"/>
                <a:gd name="connsiteY3" fmla="*/ 417513 h 417513"/>
                <a:gd name="connsiteX4" fmla="*/ 0 w 211137"/>
                <a:gd name="connsiteY4" fmla="*/ 0 h 417513"/>
                <a:gd name="connsiteX0" fmla="*/ 31750 w 242887"/>
                <a:gd name="connsiteY0" fmla="*/ 0 h 735013"/>
                <a:gd name="connsiteX1" fmla="*/ 242887 w 242887"/>
                <a:gd name="connsiteY1" fmla="*/ 146050 h 735013"/>
                <a:gd name="connsiteX2" fmla="*/ 242887 w 242887"/>
                <a:gd name="connsiteY2" fmla="*/ 417513 h 735013"/>
                <a:gd name="connsiteX3" fmla="*/ 0 w 242887"/>
                <a:gd name="connsiteY3" fmla="*/ 735013 h 735013"/>
                <a:gd name="connsiteX4" fmla="*/ 31750 w 242887"/>
                <a:gd name="connsiteY4" fmla="*/ 0 h 735013"/>
                <a:gd name="connsiteX0" fmla="*/ 25400 w 242887"/>
                <a:gd name="connsiteY0" fmla="*/ 0 h 760413"/>
                <a:gd name="connsiteX1" fmla="*/ 242887 w 242887"/>
                <a:gd name="connsiteY1" fmla="*/ 171450 h 760413"/>
                <a:gd name="connsiteX2" fmla="*/ 242887 w 242887"/>
                <a:gd name="connsiteY2" fmla="*/ 442913 h 760413"/>
                <a:gd name="connsiteX3" fmla="*/ 0 w 242887"/>
                <a:gd name="connsiteY3" fmla="*/ 760413 h 760413"/>
                <a:gd name="connsiteX4" fmla="*/ 25400 w 242887"/>
                <a:gd name="connsiteY4" fmla="*/ 0 h 760413"/>
                <a:gd name="connsiteX0" fmla="*/ 25400 w 449262"/>
                <a:gd name="connsiteY0" fmla="*/ 73025 h 833438"/>
                <a:gd name="connsiteX1" fmla="*/ 449262 w 449262"/>
                <a:gd name="connsiteY1" fmla="*/ 0 h 833438"/>
                <a:gd name="connsiteX2" fmla="*/ 242887 w 449262"/>
                <a:gd name="connsiteY2" fmla="*/ 515938 h 833438"/>
                <a:gd name="connsiteX3" fmla="*/ 0 w 449262"/>
                <a:gd name="connsiteY3" fmla="*/ 833438 h 833438"/>
                <a:gd name="connsiteX4" fmla="*/ 25400 w 449262"/>
                <a:gd name="connsiteY4" fmla="*/ 73025 h 833438"/>
                <a:gd name="connsiteX0" fmla="*/ 25400 w 517676"/>
                <a:gd name="connsiteY0" fmla="*/ 73025 h 833438"/>
                <a:gd name="connsiteX1" fmla="*/ 449262 w 517676"/>
                <a:gd name="connsiteY1" fmla="*/ 0 h 833438"/>
                <a:gd name="connsiteX2" fmla="*/ 515937 w 517676"/>
                <a:gd name="connsiteY2" fmla="*/ 180975 h 833438"/>
                <a:gd name="connsiteX3" fmla="*/ 242887 w 517676"/>
                <a:gd name="connsiteY3" fmla="*/ 515938 h 833438"/>
                <a:gd name="connsiteX4" fmla="*/ 0 w 517676"/>
                <a:gd name="connsiteY4" fmla="*/ 833438 h 833438"/>
                <a:gd name="connsiteX5" fmla="*/ 25400 w 517676"/>
                <a:gd name="connsiteY5" fmla="*/ 73025 h 833438"/>
                <a:gd name="connsiteX0" fmla="*/ 25400 w 520509"/>
                <a:gd name="connsiteY0" fmla="*/ 73025 h 833438"/>
                <a:gd name="connsiteX1" fmla="*/ 449262 w 520509"/>
                <a:gd name="connsiteY1" fmla="*/ 0 h 833438"/>
                <a:gd name="connsiteX2" fmla="*/ 319087 w 520509"/>
                <a:gd name="connsiteY2" fmla="*/ 88900 h 833438"/>
                <a:gd name="connsiteX3" fmla="*/ 515937 w 520509"/>
                <a:gd name="connsiteY3" fmla="*/ 180975 h 833438"/>
                <a:gd name="connsiteX4" fmla="*/ 242887 w 520509"/>
                <a:gd name="connsiteY4" fmla="*/ 515938 h 833438"/>
                <a:gd name="connsiteX5" fmla="*/ 0 w 520509"/>
                <a:gd name="connsiteY5" fmla="*/ 833438 h 833438"/>
                <a:gd name="connsiteX6" fmla="*/ 25400 w 520509"/>
                <a:gd name="connsiteY6" fmla="*/ 73025 h 833438"/>
                <a:gd name="connsiteX0" fmla="*/ 25400 w 515937"/>
                <a:gd name="connsiteY0" fmla="*/ 73025 h 833438"/>
                <a:gd name="connsiteX1" fmla="*/ 449262 w 515937"/>
                <a:gd name="connsiteY1" fmla="*/ 0 h 833438"/>
                <a:gd name="connsiteX2" fmla="*/ 319087 w 515937"/>
                <a:gd name="connsiteY2" fmla="*/ 88900 h 833438"/>
                <a:gd name="connsiteX3" fmla="*/ 515937 w 515937"/>
                <a:gd name="connsiteY3" fmla="*/ 180975 h 833438"/>
                <a:gd name="connsiteX4" fmla="*/ 436562 w 515937"/>
                <a:gd name="connsiteY4" fmla="*/ 212725 h 833438"/>
                <a:gd name="connsiteX5" fmla="*/ 242887 w 515937"/>
                <a:gd name="connsiteY5" fmla="*/ 515938 h 833438"/>
                <a:gd name="connsiteX6" fmla="*/ 0 w 515937"/>
                <a:gd name="connsiteY6" fmla="*/ 833438 h 833438"/>
                <a:gd name="connsiteX7" fmla="*/ 25400 w 515937"/>
                <a:gd name="connsiteY7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242887 w 551562"/>
                <a:gd name="connsiteY6" fmla="*/ 515938 h 833438"/>
                <a:gd name="connsiteX7" fmla="*/ 0 w 551562"/>
                <a:gd name="connsiteY7" fmla="*/ 833438 h 833438"/>
                <a:gd name="connsiteX8" fmla="*/ 25400 w 551562"/>
                <a:gd name="connsiteY8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242887 w 551562"/>
                <a:gd name="connsiteY7" fmla="*/ 515938 h 833438"/>
                <a:gd name="connsiteX8" fmla="*/ 0 w 551562"/>
                <a:gd name="connsiteY8" fmla="*/ 833438 h 833438"/>
                <a:gd name="connsiteX9" fmla="*/ 25400 w 551562"/>
                <a:gd name="connsiteY9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242887 w 551562"/>
                <a:gd name="connsiteY8" fmla="*/ 515938 h 833438"/>
                <a:gd name="connsiteX9" fmla="*/ 0 w 551562"/>
                <a:gd name="connsiteY9" fmla="*/ 833438 h 833438"/>
                <a:gd name="connsiteX10" fmla="*/ 25400 w 551562"/>
                <a:gd name="connsiteY10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242887 w 551562"/>
                <a:gd name="connsiteY9" fmla="*/ 515938 h 833438"/>
                <a:gd name="connsiteX10" fmla="*/ 0 w 551562"/>
                <a:gd name="connsiteY10" fmla="*/ 833438 h 833438"/>
                <a:gd name="connsiteX11" fmla="*/ 25400 w 551562"/>
                <a:gd name="connsiteY11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42887 w 551562"/>
                <a:gd name="connsiteY10" fmla="*/ 5159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0 w 551562"/>
                <a:gd name="connsiteY11" fmla="*/ 833438 h 833438"/>
                <a:gd name="connsiteX12" fmla="*/ 25400 w 551562"/>
                <a:gd name="connsiteY12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0 w 551562"/>
                <a:gd name="connsiteY12" fmla="*/ 833438 h 833438"/>
                <a:gd name="connsiteX13" fmla="*/ 25400 w 551562"/>
                <a:gd name="connsiteY13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73025 h 833438"/>
                <a:gd name="connsiteX1" fmla="*/ 449262 w 551562"/>
                <a:gd name="connsiteY1" fmla="*/ 0 h 833438"/>
                <a:gd name="connsiteX2" fmla="*/ 319087 w 551562"/>
                <a:gd name="connsiteY2" fmla="*/ 88900 h 833438"/>
                <a:gd name="connsiteX3" fmla="*/ 515937 w 551562"/>
                <a:gd name="connsiteY3" fmla="*/ 180975 h 833438"/>
                <a:gd name="connsiteX4" fmla="*/ 436562 w 551562"/>
                <a:gd name="connsiteY4" fmla="*/ 212725 h 833438"/>
                <a:gd name="connsiteX5" fmla="*/ 550862 w 551562"/>
                <a:gd name="connsiteY5" fmla="*/ 368300 h 833438"/>
                <a:gd name="connsiteX6" fmla="*/ 427036 w 551562"/>
                <a:gd name="connsiteY6" fmla="*/ 358775 h 833438"/>
                <a:gd name="connsiteX7" fmla="*/ 496886 w 551562"/>
                <a:gd name="connsiteY7" fmla="*/ 546100 h 833438"/>
                <a:gd name="connsiteX8" fmla="*/ 382586 w 551562"/>
                <a:gd name="connsiteY8" fmla="*/ 488950 h 833438"/>
                <a:gd name="connsiteX9" fmla="*/ 363536 w 551562"/>
                <a:gd name="connsiteY9" fmla="*/ 669925 h 833438"/>
                <a:gd name="connsiteX10" fmla="*/ 293687 w 551562"/>
                <a:gd name="connsiteY10" fmla="*/ 541338 h 833438"/>
                <a:gd name="connsiteX11" fmla="*/ 207961 w 551562"/>
                <a:gd name="connsiteY11" fmla="*/ 752475 h 833438"/>
                <a:gd name="connsiteX12" fmla="*/ 153986 w 551562"/>
                <a:gd name="connsiteY12" fmla="*/ 615950 h 833438"/>
                <a:gd name="connsiteX13" fmla="*/ 0 w 551562"/>
                <a:gd name="connsiteY13" fmla="*/ 833438 h 833438"/>
                <a:gd name="connsiteX14" fmla="*/ 25400 w 551562"/>
                <a:gd name="connsiteY14" fmla="*/ 73025 h 833438"/>
                <a:gd name="connsiteX0" fmla="*/ 25400 w 551562"/>
                <a:gd name="connsiteY0" fmla="*/ 91965 h 852378"/>
                <a:gd name="connsiteX1" fmla="*/ 449262 w 551562"/>
                <a:gd name="connsiteY1" fmla="*/ 18940 h 852378"/>
                <a:gd name="connsiteX2" fmla="*/ 319087 w 551562"/>
                <a:gd name="connsiteY2" fmla="*/ 107840 h 852378"/>
                <a:gd name="connsiteX3" fmla="*/ 515937 w 551562"/>
                <a:gd name="connsiteY3" fmla="*/ 199915 h 852378"/>
                <a:gd name="connsiteX4" fmla="*/ 436562 w 551562"/>
                <a:gd name="connsiteY4" fmla="*/ 231665 h 852378"/>
                <a:gd name="connsiteX5" fmla="*/ 550862 w 551562"/>
                <a:gd name="connsiteY5" fmla="*/ 387240 h 852378"/>
                <a:gd name="connsiteX6" fmla="*/ 427036 w 551562"/>
                <a:gd name="connsiteY6" fmla="*/ 377715 h 852378"/>
                <a:gd name="connsiteX7" fmla="*/ 496886 w 551562"/>
                <a:gd name="connsiteY7" fmla="*/ 565040 h 852378"/>
                <a:gd name="connsiteX8" fmla="*/ 382586 w 551562"/>
                <a:gd name="connsiteY8" fmla="*/ 507890 h 852378"/>
                <a:gd name="connsiteX9" fmla="*/ 363536 w 551562"/>
                <a:gd name="connsiteY9" fmla="*/ 688865 h 852378"/>
                <a:gd name="connsiteX10" fmla="*/ 293687 w 551562"/>
                <a:gd name="connsiteY10" fmla="*/ 560278 h 852378"/>
                <a:gd name="connsiteX11" fmla="*/ 207961 w 551562"/>
                <a:gd name="connsiteY11" fmla="*/ 771415 h 852378"/>
                <a:gd name="connsiteX12" fmla="*/ 153986 w 551562"/>
                <a:gd name="connsiteY12" fmla="*/ 634890 h 852378"/>
                <a:gd name="connsiteX13" fmla="*/ 0 w 551562"/>
                <a:gd name="connsiteY13" fmla="*/ 852378 h 852378"/>
                <a:gd name="connsiteX14" fmla="*/ 25400 w 551562"/>
                <a:gd name="connsiteY14" fmla="*/ 91965 h 852378"/>
                <a:gd name="connsiteX0" fmla="*/ 114540 w 640702"/>
                <a:gd name="connsiteY0" fmla="*/ 91965 h 852378"/>
                <a:gd name="connsiteX1" fmla="*/ 538402 w 640702"/>
                <a:gd name="connsiteY1" fmla="*/ 18940 h 852378"/>
                <a:gd name="connsiteX2" fmla="*/ 408227 w 640702"/>
                <a:gd name="connsiteY2" fmla="*/ 107840 h 852378"/>
                <a:gd name="connsiteX3" fmla="*/ 605077 w 640702"/>
                <a:gd name="connsiteY3" fmla="*/ 199915 h 852378"/>
                <a:gd name="connsiteX4" fmla="*/ 525702 w 640702"/>
                <a:gd name="connsiteY4" fmla="*/ 231665 h 852378"/>
                <a:gd name="connsiteX5" fmla="*/ 640002 w 640702"/>
                <a:gd name="connsiteY5" fmla="*/ 387240 h 852378"/>
                <a:gd name="connsiteX6" fmla="*/ 516176 w 640702"/>
                <a:gd name="connsiteY6" fmla="*/ 377715 h 852378"/>
                <a:gd name="connsiteX7" fmla="*/ 586026 w 640702"/>
                <a:gd name="connsiteY7" fmla="*/ 565040 h 852378"/>
                <a:gd name="connsiteX8" fmla="*/ 471726 w 640702"/>
                <a:gd name="connsiteY8" fmla="*/ 507890 h 852378"/>
                <a:gd name="connsiteX9" fmla="*/ 452676 w 640702"/>
                <a:gd name="connsiteY9" fmla="*/ 688865 h 852378"/>
                <a:gd name="connsiteX10" fmla="*/ 382827 w 640702"/>
                <a:gd name="connsiteY10" fmla="*/ 560278 h 852378"/>
                <a:gd name="connsiteX11" fmla="*/ 297101 w 640702"/>
                <a:gd name="connsiteY11" fmla="*/ 771415 h 852378"/>
                <a:gd name="connsiteX12" fmla="*/ 243126 w 640702"/>
                <a:gd name="connsiteY12" fmla="*/ 634890 h 852378"/>
                <a:gd name="connsiteX13" fmla="*/ 89140 w 640702"/>
                <a:gd name="connsiteY13" fmla="*/ 852378 h 852378"/>
                <a:gd name="connsiteX14" fmla="*/ 114540 w 640702"/>
                <a:gd name="connsiteY14" fmla="*/ 91965 h 852378"/>
                <a:gd name="connsiteX0" fmla="*/ 166087 w 692249"/>
                <a:gd name="connsiteY0" fmla="*/ 91965 h 852378"/>
                <a:gd name="connsiteX1" fmla="*/ 589949 w 692249"/>
                <a:gd name="connsiteY1" fmla="*/ 18940 h 852378"/>
                <a:gd name="connsiteX2" fmla="*/ 459774 w 692249"/>
                <a:gd name="connsiteY2" fmla="*/ 107840 h 852378"/>
                <a:gd name="connsiteX3" fmla="*/ 656624 w 692249"/>
                <a:gd name="connsiteY3" fmla="*/ 199915 h 852378"/>
                <a:gd name="connsiteX4" fmla="*/ 577249 w 692249"/>
                <a:gd name="connsiteY4" fmla="*/ 231665 h 852378"/>
                <a:gd name="connsiteX5" fmla="*/ 691549 w 692249"/>
                <a:gd name="connsiteY5" fmla="*/ 387240 h 852378"/>
                <a:gd name="connsiteX6" fmla="*/ 567723 w 692249"/>
                <a:gd name="connsiteY6" fmla="*/ 377715 h 852378"/>
                <a:gd name="connsiteX7" fmla="*/ 637573 w 692249"/>
                <a:gd name="connsiteY7" fmla="*/ 565040 h 852378"/>
                <a:gd name="connsiteX8" fmla="*/ 523273 w 692249"/>
                <a:gd name="connsiteY8" fmla="*/ 507890 h 852378"/>
                <a:gd name="connsiteX9" fmla="*/ 504223 w 692249"/>
                <a:gd name="connsiteY9" fmla="*/ 688865 h 852378"/>
                <a:gd name="connsiteX10" fmla="*/ 434374 w 692249"/>
                <a:gd name="connsiteY10" fmla="*/ 560278 h 852378"/>
                <a:gd name="connsiteX11" fmla="*/ 348648 w 692249"/>
                <a:gd name="connsiteY11" fmla="*/ 771415 h 852378"/>
                <a:gd name="connsiteX12" fmla="*/ 294673 w 692249"/>
                <a:gd name="connsiteY12" fmla="*/ 634890 h 852378"/>
                <a:gd name="connsiteX13" fmla="*/ 140687 w 692249"/>
                <a:gd name="connsiteY13" fmla="*/ 852378 h 852378"/>
                <a:gd name="connsiteX14" fmla="*/ 166087 w 692249"/>
                <a:gd name="connsiteY14" fmla="*/ 91965 h 85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2249" h="852378">
                  <a:moveTo>
                    <a:pt x="166087" y="91965"/>
                  </a:moveTo>
                  <a:cubicBezTo>
                    <a:pt x="278799" y="-18102"/>
                    <a:pt x="547087" y="-10693"/>
                    <a:pt x="589949" y="18940"/>
                  </a:cubicBezTo>
                  <a:cubicBezTo>
                    <a:pt x="665355" y="19998"/>
                    <a:pt x="448662" y="77678"/>
                    <a:pt x="459774" y="107840"/>
                  </a:cubicBezTo>
                  <a:cubicBezTo>
                    <a:pt x="470886" y="138002"/>
                    <a:pt x="630695" y="175573"/>
                    <a:pt x="656624" y="199915"/>
                  </a:cubicBezTo>
                  <a:cubicBezTo>
                    <a:pt x="642866" y="217907"/>
                    <a:pt x="591007" y="213673"/>
                    <a:pt x="577249" y="231665"/>
                  </a:cubicBezTo>
                  <a:cubicBezTo>
                    <a:pt x="565607" y="249657"/>
                    <a:pt x="703191" y="369248"/>
                    <a:pt x="691549" y="387240"/>
                  </a:cubicBezTo>
                  <a:cubicBezTo>
                    <a:pt x="671440" y="398882"/>
                    <a:pt x="587832" y="366073"/>
                    <a:pt x="567723" y="377715"/>
                  </a:cubicBezTo>
                  <a:cubicBezTo>
                    <a:pt x="557140" y="386182"/>
                    <a:pt x="648156" y="556573"/>
                    <a:pt x="637573" y="565040"/>
                  </a:cubicBezTo>
                  <a:cubicBezTo>
                    <a:pt x="591006" y="558690"/>
                    <a:pt x="569840" y="514240"/>
                    <a:pt x="523273" y="507890"/>
                  </a:cubicBezTo>
                  <a:cubicBezTo>
                    <a:pt x="498931" y="512123"/>
                    <a:pt x="528565" y="684632"/>
                    <a:pt x="504223" y="688865"/>
                  </a:cubicBezTo>
                  <a:lnTo>
                    <a:pt x="434374" y="560278"/>
                  </a:lnTo>
                  <a:cubicBezTo>
                    <a:pt x="412149" y="581974"/>
                    <a:pt x="370873" y="749719"/>
                    <a:pt x="348648" y="771415"/>
                  </a:cubicBezTo>
                  <a:cubicBezTo>
                    <a:pt x="312665" y="785173"/>
                    <a:pt x="330656" y="621132"/>
                    <a:pt x="294673" y="634890"/>
                  </a:cubicBezTo>
                  <a:lnTo>
                    <a:pt x="140687" y="852378"/>
                  </a:lnTo>
                  <a:cubicBezTo>
                    <a:pt x="-69921" y="646532"/>
                    <a:pt x="-29705" y="189861"/>
                    <a:pt x="166087" y="91965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D3BFA57D-E3C1-2BDD-518E-ACDD9E173370}"/>
                </a:ext>
              </a:extLst>
            </p:cNvPr>
            <p:cNvSpPr/>
            <p:nvPr/>
          </p:nvSpPr>
          <p:spPr>
            <a:xfrm>
              <a:off x="3864223" y="3527425"/>
              <a:ext cx="560325" cy="1247919"/>
            </a:xfrm>
            <a:custGeom>
              <a:avLst/>
              <a:gdLst>
                <a:gd name="connsiteX0" fmla="*/ 0 w 333743"/>
                <a:gd name="connsiteY0" fmla="*/ 0 h 825644"/>
                <a:gd name="connsiteX1" fmla="*/ 333743 w 333743"/>
                <a:gd name="connsiteY1" fmla="*/ 0 h 825644"/>
                <a:gd name="connsiteX2" fmla="*/ 333743 w 333743"/>
                <a:gd name="connsiteY2" fmla="*/ 825644 h 825644"/>
                <a:gd name="connsiteX3" fmla="*/ 0 w 333743"/>
                <a:gd name="connsiteY3" fmla="*/ 825644 h 825644"/>
                <a:gd name="connsiteX4" fmla="*/ 0 w 333743"/>
                <a:gd name="connsiteY4" fmla="*/ 0 h 825644"/>
                <a:gd name="connsiteX0" fmla="*/ 0 w 511543"/>
                <a:gd name="connsiteY0" fmla="*/ 0 h 1095519"/>
                <a:gd name="connsiteX1" fmla="*/ 511543 w 511543"/>
                <a:gd name="connsiteY1" fmla="*/ 269875 h 1095519"/>
                <a:gd name="connsiteX2" fmla="*/ 511543 w 511543"/>
                <a:gd name="connsiteY2" fmla="*/ 1095519 h 1095519"/>
                <a:gd name="connsiteX3" fmla="*/ 177800 w 511543"/>
                <a:gd name="connsiteY3" fmla="*/ 1095519 h 1095519"/>
                <a:gd name="connsiteX4" fmla="*/ 0 w 511543"/>
                <a:gd name="connsiteY4" fmla="*/ 0 h 1095519"/>
                <a:gd name="connsiteX0" fmla="*/ 6171 w 517714"/>
                <a:gd name="connsiteY0" fmla="*/ 0 h 1095519"/>
                <a:gd name="connsiteX1" fmla="*/ 517714 w 517714"/>
                <a:gd name="connsiteY1" fmla="*/ 269875 h 1095519"/>
                <a:gd name="connsiteX2" fmla="*/ 517714 w 517714"/>
                <a:gd name="connsiteY2" fmla="*/ 1095519 h 1095519"/>
                <a:gd name="connsiteX3" fmla="*/ 183971 w 517714"/>
                <a:gd name="connsiteY3" fmla="*/ 1095519 h 1095519"/>
                <a:gd name="connsiteX4" fmla="*/ 6171 w 517714"/>
                <a:gd name="connsiteY4" fmla="*/ 0 h 1095519"/>
                <a:gd name="connsiteX0" fmla="*/ 4192 w 515735"/>
                <a:gd name="connsiteY0" fmla="*/ 0 h 1222519"/>
                <a:gd name="connsiteX1" fmla="*/ 515735 w 515735"/>
                <a:gd name="connsiteY1" fmla="*/ 269875 h 1222519"/>
                <a:gd name="connsiteX2" fmla="*/ 515735 w 515735"/>
                <a:gd name="connsiteY2" fmla="*/ 1095519 h 1222519"/>
                <a:gd name="connsiteX3" fmla="*/ 270892 w 515735"/>
                <a:gd name="connsiteY3" fmla="*/ 1222519 h 1222519"/>
                <a:gd name="connsiteX4" fmla="*/ 4192 w 515735"/>
                <a:gd name="connsiteY4" fmla="*/ 0 h 1222519"/>
                <a:gd name="connsiteX0" fmla="*/ 9840 w 521383"/>
                <a:gd name="connsiteY0" fmla="*/ 0 h 1222519"/>
                <a:gd name="connsiteX1" fmla="*/ 521383 w 521383"/>
                <a:gd name="connsiteY1" fmla="*/ 269875 h 1222519"/>
                <a:gd name="connsiteX2" fmla="*/ 521383 w 521383"/>
                <a:gd name="connsiteY2" fmla="*/ 1095519 h 1222519"/>
                <a:gd name="connsiteX3" fmla="*/ 276540 w 521383"/>
                <a:gd name="connsiteY3" fmla="*/ 1222519 h 1222519"/>
                <a:gd name="connsiteX4" fmla="*/ 9840 w 521383"/>
                <a:gd name="connsiteY4" fmla="*/ 0 h 1222519"/>
                <a:gd name="connsiteX0" fmla="*/ 8981 w 520524"/>
                <a:gd name="connsiteY0" fmla="*/ 0 h 1222519"/>
                <a:gd name="connsiteX1" fmla="*/ 520524 w 520524"/>
                <a:gd name="connsiteY1" fmla="*/ 269875 h 1222519"/>
                <a:gd name="connsiteX2" fmla="*/ 520524 w 520524"/>
                <a:gd name="connsiteY2" fmla="*/ 1095519 h 1222519"/>
                <a:gd name="connsiteX3" fmla="*/ 275681 w 520524"/>
                <a:gd name="connsiteY3" fmla="*/ 1222519 h 1222519"/>
                <a:gd name="connsiteX4" fmla="*/ 8981 w 520524"/>
                <a:gd name="connsiteY4" fmla="*/ 0 h 1222519"/>
                <a:gd name="connsiteX0" fmla="*/ 8981 w 545924"/>
                <a:gd name="connsiteY0" fmla="*/ 0 h 1232044"/>
                <a:gd name="connsiteX1" fmla="*/ 520524 w 545924"/>
                <a:gd name="connsiteY1" fmla="*/ 269875 h 1232044"/>
                <a:gd name="connsiteX2" fmla="*/ 545924 w 545924"/>
                <a:gd name="connsiteY2" fmla="*/ 1232044 h 1232044"/>
                <a:gd name="connsiteX3" fmla="*/ 275681 w 545924"/>
                <a:gd name="connsiteY3" fmla="*/ 1222519 h 1232044"/>
                <a:gd name="connsiteX4" fmla="*/ 8981 w 545924"/>
                <a:gd name="connsiteY4" fmla="*/ 0 h 1232044"/>
                <a:gd name="connsiteX0" fmla="*/ 8981 w 558624"/>
                <a:gd name="connsiteY0" fmla="*/ 0 h 1232044"/>
                <a:gd name="connsiteX1" fmla="*/ 558624 w 558624"/>
                <a:gd name="connsiteY1" fmla="*/ 260350 h 1232044"/>
                <a:gd name="connsiteX2" fmla="*/ 545924 w 558624"/>
                <a:gd name="connsiteY2" fmla="*/ 1232044 h 1232044"/>
                <a:gd name="connsiteX3" fmla="*/ 275681 w 558624"/>
                <a:gd name="connsiteY3" fmla="*/ 1222519 h 1232044"/>
                <a:gd name="connsiteX4" fmla="*/ 8981 w 558624"/>
                <a:gd name="connsiteY4" fmla="*/ 0 h 1232044"/>
                <a:gd name="connsiteX0" fmla="*/ 8981 w 558624"/>
                <a:gd name="connsiteY0" fmla="*/ 0 h 1247919"/>
                <a:gd name="connsiteX1" fmla="*/ 558624 w 558624"/>
                <a:gd name="connsiteY1" fmla="*/ 260350 h 1247919"/>
                <a:gd name="connsiteX2" fmla="*/ 545924 w 558624"/>
                <a:gd name="connsiteY2" fmla="*/ 1232044 h 1247919"/>
                <a:gd name="connsiteX3" fmla="*/ 275681 w 558624"/>
                <a:gd name="connsiteY3" fmla="*/ 1247919 h 1247919"/>
                <a:gd name="connsiteX4" fmla="*/ 8981 w 558624"/>
                <a:gd name="connsiteY4" fmla="*/ 0 h 1247919"/>
                <a:gd name="connsiteX0" fmla="*/ 8603 w 558246"/>
                <a:gd name="connsiteY0" fmla="*/ 0 h 1247919"/>
                <a:gd name="connsiteX1" fmla="*/ 558246 w 558246"/>
                <a:gd name="connsiteY1" fmla="*/ 260350 h 1247919"/>
                <a:gd name="connsiteX2" fmla="*/ 545546 w 558246"/>
                <a:gd name="connsiteY2" fmla="*/ 1232044 h 1247919"/>
                <a:gd name="connsiteX3" fmla="*/ 275303 w 558246"/>
                <a:gd name="connsiteY3" fmla="*/ 1247919 h 1247919"/>
                <a:gd name="connsiteX4" fmla="*/ 8603 w 558246"/>
                <a:gd name="connsiteY4" fmla="*/ 0 h 1247919"/>
                <a:gd name="connsiteX0" fmla="*/ 9391 w 559034"/>
                <a:gd name="connsiteY0" fmla="*/ 0 h 1247919"/>
                <a:gd name="connsiteX1" fmla="*/ 559034 w 559034"/>
                <a:gd name="connsiteY1" fmla="*/ 260350 h 1247919"/>
                <a:gd name="connsiteX2" fmla="*/ 546334 w 559034"/>
                <a:gd name="connsiteY2" fmla="*/ 1232044 h 1247919"/>
                <a:gd name="connsiteX3" fmla="*/ 276091 w 559034"/>
                <a:gd name="connsiteY3" fmla="*/ 1247919 h 1247919"/>
                <a:gd name="connsiteX4" fmla="*/ 9391 w 559034"/>
                <a:gd name="connsiteY4" fmla="*/ 0 h 1247919"/>
                <a:gd name="connsiteX0" fmla="*/ 0 w 549643"/>
                <a:gd name="connsiteY0" fmla="*/ 0 h 1247919"/>
                <a:gd name="connsiteX1" fmla="*/ 549643 w 549643"/>
                <a:gd name="connsiteY1" fmla="*/ 260350 h 1247919"/>
                <a:gd name="connsiteX2" fmla="*/ 536943 w 549643"/>
                <a:gd name="connsiteY2" fmla="*/ 1232044 h 1247919"/>
                <a:gd name="connsiteX3" fmla="*/ 266700 w 549643"/>
                <a:gd name="connsiteY3" fmla="*/ 1247919 h 1247919"/>
                <a:gd name="connsiteX4" fmla="*/ 0 w 549643"/>
                <a:gd name="connsiteY4" fmla="*/ 0 h 1247919"/>
                <a:gd name="connsiteX0" fmla="*/ 10975 w 560618"/>
                <a:gd name="connsiteY0" fmla="*/ 0 h 1247919"/>
                <a:gd name="connsiteX1" fmla="*/ 560618 w 560618"/>
                <a:gd name="connsiteY1" fmla="*/ 260350 h 1247919"/>
                <a:gd name="connsiteX2" fmla="*/ 547918 w 560618"/>
                <a:gd name="connsiteY2" fmla="*/ 1232044 h 1247919"/>
                <a:gd name="connsiteX3" fmla="*/ 277675 w 560618"/>
                <a:gd name="connsiteY3" fmla="*/ 1247919 h 1247919"/>
                <a:gd name="connsiteX4" fmla="*/ 10975 w 560618"/>
                <a:gd name="connsiteY4" fmla="*/ 0 h 1247919"/>
                <a:gd name="connsiteX0" fmla="*/ 10682 w 560325"/>
                <a:gd name="connsiteY0" fmla="*/ 0 h 1247919"/>
                <a:gd name="connsiteX1" fmla="*/ 560325 w 560325"/>
                <a:gd name="connsiteY1" fmla="*/ 260350 h 1247919"/>
                <a:gd name="connsiteX2" fmla="*/ 547625 w 560325"/>
                <a:gd name="connsiteY2" fmla="*/ 1232044 h 1247919"/>
                <a:gd name="connsiteX3" fmla="*/ 286907 w 560325"/>
                <a:gd name="connsiteY3" fmla="*/ 1247919 h 1247919"/>
                <a:gd name="connsiteX4" fmla="*/ 10682 w 560325"/>
                <a:gd name="connsiteY4" fmla="*/ 0 h 1247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0325" h="1247919">
                  <a:moveTo>
                    <a:pt x="10682" y="0"/>
                  </a:moveTo>
                  <a:lnTo>
                    <a:pt x="560325" y="260350"/>
                  </a:lnTo>
                  <a:lnTo>
                    <a:pt x="547625" y="1232044"/>
                  </a:lnTo>
                  <a:lnTo>
                    <a:pt x="286907" y="1247919"/>
                  </a:lnTo>
                  <a:cubicBezTo>
                    <a:pt x="243515" y="1155796"/>
                    <a:pt x="-60226" y="939848"/>
                    <a:pt x="10682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9FEB00F5-D6CF-34F5-507A-8C11587059B4}"/>
                </a:ext>
              </a:extLst>
            </p:cNvPr>
            <p:cNvSpPr/>
            <p:nvPr/>
          </p:nvSpPr>
          <p:spPr>
            <a:xfrm>
              <a:off x="4095751" y="4721497"/>
              <a:ext cx="385764" cy="48435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1DCA1F33-B8B3-5B24-E233-75EC2A8E75ED}"/>
                </a:ext>
              </a:extLst>
            </p:cNvPr>
            <p:cNvSpPr/>
            <p:nvPr/>
          </p:nvSpPr>
          <p:spPr>
            <a:xfrm rot="1038277">
              <a:off x="3899577" y="5075465"/>
              <a:ext cx="310895" cy="1441251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0895"/>
                <a:gd name="connsiteY0" fmla="*/ 73871 h 1441251"/>
                <a:gd name="connsiteX1" fmla="*/ 276599 w 310895"/>
                <a:gd name="connsiteY1" fmla="*/ 0 h 1441251"/>
                <a:gd name="connsiteX2" fmla="*/ 310895 w 310895"/>
                <a:gd name="connsiteY2" fmla="*/ 1363494 h 1441251"/>
                <a:gd name="connsiteX3" fmla="*/ 0 w 310895"/>
                <a:gd name="connsiteY3" fmla="*/ 1441251 h 1441251"/>
                <a:gd name="connsiteX4" fmla="*/ 74236 w 310895"/>
                <a:gd name="connsiteY4" fmla="*/ 73871 h 144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895" h="1441251">
                  <a:moveTo>
                    <a:pt x="74236" y="73871"/>
                  </a:moveTo>
                  <a:lnTo>
                    <a:pt x="276599" y="0"/>
                  </a:lnTo>
                  <a:lnTo>
                    <a:pt x="310895" y="1363494"/>
                  </a:lnTo>
                  <a:lnTo>
                    <a:pt x="0" y="1441251"/>
                  </a:lnTo>
                  <a:cubicBezTo>
                    <a:pt x="111960" y="993205"/>
                    <a:pt x="133643" y="463540"/>
                    <a:pt x="74236" y="7387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B8AB5C96-5A16-A90C-C43C-B1A906170156}"/>
                </a:ext>
              </a:extLst>
            </p:cNvPr>
            <p:cNvSpPr/>
            <p:nvPr/>
          </p:nvSpPr>
          <p:spPr>
            <a:xfrm>
              <a:off x="2820957" y="6396041"/>
              <a:ext cx="1209364" cy="377167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90354 w 1206807"/>
                <a:gd name="connsiteY0" fmla="*/ 3175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90354 w 1206807"/>
                <a:gd name="connsiteY7" fmla="*/ 3175 h 377167"/>
                <a:gd name="connsiteX0" fmla="*/ 890354 w 1209364"/>
                <a:gd name="connsiteY0" fmla="*/ 3175 h 377167"/>
                <a:gd name="connsiteX1" fmla="*/ 1190656 w 1209364"/>
                <a:gd name="connsiteY1" fmla="*/ 0 h 377167"/>
                <a:gd name="connsiteX2" fmla="*/ 1155732 w 1209364"/>
                <a:gd name="connsiteY2" fmla="*/ 300988 h 377167"/>
                <a:gd name="connsiteX3" fmla="*/ 831881 w 1209364"/>
                <a:gd name="connsiteY3" fmla="*/ 266699 h 377167"/>
                <a:gd name="connsiteX4" fmla="*/ 250856 w 1209364"/>
                <a:gd name="connsiteY4" fmla="*/ 376235 h 377167"/>
                <a:gd name="connsiteX5" fmla="*/ 250857 w 1209364"/>
                <a:gd name="connsiteY5" fmla="*/ 247647 h 377167"/>
                <a:gd name="connsiteX6" fmla="*/ 4529 w 1209364"/>
                <a:gd name="connsiteY6" fmla="*/ 253363 h 377167"/>
                <a:gd name="connsiteX7" fmla="*/ 890354 w 1209364"/>
                <a:gd name="connsiteY7" fmla="*/ 3175 h 37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9364" h="377167">
                  <a:moveTo>
                    <a:pt x="890354" y="3175"/>
                  </a:moveTo>
                  <a:lnTo>
                    <a:pt x="1190656" y="0"/>
                  </a:lnTo>
                  <a:cubicBezTo>
                    <a:pt x="1192244" y="101917"/>
                    <a:pt x="1249394" y="194309"/>
                    <a:pt x="1155732" y="300988"/>
                  </a:cubicBezTo>
                  <a:cubicBezTo>
                    <a:pt x="1050164" y="348612"/>
                    <a:pt x="1029304" y="275430"/>
                    <a:pt x="831881" y="266699"/>
                  </a:cubicBezTo>
                  <a:cubicBezTo>
                    <a:pt x="688212" y="262572"/>
                    <a:pt x="388748" y="378458"/>
                    <a:pt x="250856" y="376235"/>
                  </a:cubicBezTo>
                  <a:cubicBezTo>
                    <a:pt x="121475" y="388935"/>
                    <a:pt x="291911" y="268126"/>
                    <a:pt x="250857" y="247647"/>
                  </a:cubicBezTo>
                  <a:cubicBezTo>
                    <a:pt x="209803" y="227168"/>
                    <a:pt x="-36173" y="267649"/>
                    <a:pt x="4529" y="253363"/>
                  </a:cubicBezTo>
                  <a:cubicBezTo>
                    <a:pt x="155341" y="-40641"/>
                    <a:pt x="725254" y="201929"/>
                    <a:pt x="890354" y="3175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9607FE5-6367-B03D-F703-91B30F819FC2}"/>
                </a:ext>
              </a:extLst>
            </p:cNvPr>
            <p:cNvSpPr/>
            <p:nvPr/>
          </p:nvSpPr>
          <p:spPr>
            <a:xfrm>
              <a:off x="3025547" y="6584624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C4DDD2E7-3164-A6A9-8302-4FE76447C8D7}"/>
                </a:ext>
              </a:extLst>
            </p:cNvPr>
            <p:cNvSpPr/>
            <p:nvPr/>
          </p:nvSpPr>
          <p:spPr>
            <a:xfrm rot="20248284">
              <a:off x="4833333" y="4466958"/>
              <a:ext cx="339427" cy="4261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9A5A7917-CF45-1DB5-3CC0-BBD640C5A45D}"/>
                </a:ext>
              </a:extLst>
            </p:cNvPr>
            <p:cNvSpPr/>
            <p:nvPr/>
          </p:nvSpPr>
          <p:spPr>
            <a:xfrm rot="20740872">
              <a:off x="5132765" y="4790267"/>
              <a:ext cx="250163" cy="1522965"/>
            </a:xfrm>
            <a:custGeom>
              <a:avLst/>
              <a:gdLst>
                <a:gd name="connsiteX0" fmla="*/ 0 w 205425"/>
                <a:gd name="connsiteY0" fmla="*/ 0 h 1269426"/>
                <a:gd name="connsiteX1" fmla="*/ 205425 w 205425"/>
                <a:gd name="connsiteY1" fmla="*/ 0 h 1269426"/>
                <a:gd name="connsiteX2" fmla="*/ 205425 w 205425"/>
                <a:gd name="connsiteY2" fmla="*/ 1269426 h 1269426"/>
                <a:gd name="connsiteX3" fmla="*/ 0 w 205425"/>
                <a:gd name="connsiteY3" fmla="*/ 1269426 h 1269426"/>
                <a:gd name="connsiteX4" fmla="*/ 0 w 205425"/>
                <a:gd name="connsiteY4" fmla="*/ 0 h 1269426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279661"/>
                <a:gd name="connsiteY0" fmla="*/ 0 h 1367380"/>
                <a:gd name="connsiteX1" fmla="*/ 279661 w 279661"/>
                <a:gd name="connsiteY1" fmla="*/ 0 h 1367380"/>
                <a:gd name="connsiteX2" fmla="*/ 279661 w 279661"/>
                <a:gd name="connsiteY2" fmla="*/ 1269426 h 1367380"/>
                <a:gd name="connsiteX3" fmla="*/ 0 w 279661"/>
                <a:gd name="connsiteY3" fmla="*/ 1367380 h 1367380"/>
                <a:gd name="connsiteX4" fmla="*/ 74236 w 279661"/>
                <a:gd name="connsiteY4" fmla="*/ 0 h 1367380"/>
                <a:gd name="connsiteX0" fmla="*/ 74236 w 376882"/>
                <a:gd name="connsiteY0" fmla="*/ 0 h 1533445"/>
                <a:gd name="connsiteX1" fmla="*/ 279661 w 376882"/>
                <a:gd name="connsiteY1" fmla="*/ 0 h 1533445"/>
                <a:gd name="connsiteX2" fmla="*/ 376882 w 376882"/>
                <a:gd name="connsiteY2" fmla="*/ 1533445 h 1533445"/>
                <a:gd name="connsiteX3" fmla="*/ 0 w 376882"/>
                <a:gd name="connsiteY3" fmla="*/ 1367380 h 1533445"/>
                <a:gd name="connsiteX4" fmla="*/ 74236 w 376882"/>
                <a:gd name="connsiteY4" fmla="*/ 0 h 1533445"/>
                <a:gd name="connsiteX0" fmla="*/ 74236 w 310895"/>
                <a:gd name="connsiteY0" fmla="*/ 0 h 1367380"/>
                <a:gd name="connsiteX1" fmla="*/ 279661 w 310895"/>
                <a:gd name="connsiteY1" fmla="*/ 0 h 1367380"/>
                <a:gd name="connsiteX2" fmla="*/ 310895 w 310895"/>
                <a:gd name="connsiteY2" fmla="*/ 1289623 h 1367380"/>
                <a:gd name="connsiteX3" fmla="*/ 0 w 310895"/>
                <a:gd name="connsiteY3" fmla="*/ 1367380 h 1367380"/>
                <a:gd name="connsiteX4" fmla="*/ 74236 w 310895"/>
                <a:gd name="connsiteY4" fmla="*/ 0 h 1367380"/>
                <a:gd name="connsiteX0" fmla="*/ 74236 w 311432"/>
                <a:gd name="connsiteY0" fmla="*/ 0 h 1492922"/>
                <a:gd name="connsiteX1" fmla="*/ 279661 w 311432"/>
                <a:gd name="connsiteY1" fmla="*/ 0 h 1492922"/>
                <a:gd name="connsiteX2" fmla="*/ 311432 w 311432"/>
                <a:gd name="connsiteY2" fmla="*/ 1492922 h 1492922"/>
                <a:gd name="connsiteX3" fmla="*/ 0 w 311432"/>
                <a:gd name="connsiteY3" fmla="*/ 1367380 h 1492922"/>
                <a:gd name="connsiteX4" fmla="*/ 74236 w 311432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0 h 1492922"/>
                <a:gd name="connsiteX1" fmla="*/ 218392 w 250163"/>
                <a:gd name="connsiteY1" fmla="*/ 0 h 1492922"/>
                <a:gd name="connsiteX2" fmla="*/ 250163 w 250163"/>
                <a:gd name="connsiteY2" fmla="*/ 1492922 h 1492922"/>
                <a:gd name="connsiteX3" fmla="*/ 0 w 250163"/>
                <a:gd name="connsiteY3" fmla="*/ 1435447 h 1492922"/>
                <a:gd name="connsiteX4" fmla="*/ 12967 w 250163"/>
                <a:gd name="connsiteY4" fmla="*/ 0 h 1492922"/>
                <a:gd name="connsiteX0" fmla="*/ 12967 w 250163"/>
                <a:gd name="connsiteY0" fmla="*/ 30043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2967 w 250163"/>
                <a:gd name="connsiteY4" fmla="*/ 30043 h 1522965"/>
                <a:gd name="connsiteX0" fmla="*/ 13113 w 250163"/>
                <a:gd name="connsiteY0" fmla="*/ 589 h 1522965"/>
                <a:gd name="connsiteX1" fmla="*/ 216230 w 250163"/>
                <a:gd name="connsiteY1" fmla="*/ 0 h 1522965"/>
                <a:gd name="connsiteX2" fmla="*/ 250163 w 250163"/>
                <a:gd name="connsiteY2" fmla="*/ 1522965 h 1522965"/>
                <a:gd name="connsiteX3" fmla="*/ 0 w 250163"/>
                <a:gd name="connsiteY3" fmla="*/ 1465490 h 1522965"/>
                <a:gd name="connsiteX4" fmla="*/ 13113 w 250163"/>
                <a:gd name="connsiteY4" fmla="*/ 589 h 1522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163" h="1522965">
                  <a:moveTo>
                    <a:pt x="13113" y="589"/>
                  </a:moveTo>
                  <a:lnTo>
                    <a:pt x="216230" y="0"/>
                  </a:lnTo>
                  <a:cubicBezTo>
                    <a:pt x="226820" y="497641"/>
                    <a:pt x="187748" y="1228364"/>
                    <a:pt x="250163" y="1522965"/>
                  </a:cubicBezTo>
                  <a:lnTo>
                    <a:pt x="0" y="1465490"/>
                  </a:lnTo>
                  <a:cubicBezTo>
                    <a:pt x="140433" y="1021435"/>
                    <a:pt x="72520" y="390258"/>
                    <a:pt x="13113" y="589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3CE4EDCA-71D6-41A0-5062-FC0079D1865B}"/>
                </a:ext>
              </a:extLst>
            </p:cNvPr>
            <p:cNvSpPr/>
            <p:nvPr/>
          </p:nvSpPr>
          <p:spPr>
            <a:xfrm>
              <a:off x="4524453" y="6214021"/>
              <a:ext cx="1130774" cy="401910"/>
            </a:xfrm>
            <a:custGeom>
              <a:avLst/>
              <a:gdLst>
                <a:gd name="connsiteX0" fmla="*/ 0 w 313002"/>
                <a:gd name="connsiteY0" fmla="*/ 0 h 134300"/>
                <a:gd name="connsiteX1" fmla="*/ 313002 w 313002"/>
                <a:gd name="connsiteY1" fmla="*/ 0 h 134300"/>
                <a:gd name="connsiteX2" fmla="*/ 313002 w 313002"/>
                <a:gd name="connsiteY2" fmla="*/ 134300 h 134300"/>
                <a:gd name="connsiteX3" fmla="*/ 0 w 313002"/>
                <a:gd name="connsiteY3" fmla="*/ 134300 h 134300"/>
                <a:gd name="connsiteX4" fmla="*/ 0 w 313002"/>
                <a:gd name="connsiteY4" fmla="*/ 0 h 134300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79777"/>
                <a:gd name="connsiteY0" fmla="*/ 0 h 253363"/>
                <a:gd name="connsiteX1" fmla="*/ 1179777 w 1179777"/>
                <a:gd name="connsiteY1" fmla="*/ 0 h 253363"/>
                <a:gd name="connsiteX2" fmla="*/ 1179777 w 1179777"/>
                <a:gd name="connsiteY2" fmla="*/ 134300 h 253363"/>
                <a:gd name="connsiteX3" fmla="*/ 0 w 1179777"/>
                <a:gd name="connsiteY3" fmla="*/ 253363 h 253363"/>
                <a:gd name="connsiteX4" fmla="*/ 866775 w 1179777"/>
                <a:gd name="connsiteY4" fmla="*/ 0 h 253363"/>
                <a:gd name="connsiteX0" fmla="*/ 866775 w 1184540"/>
                <a:gd name="connsiteY0" fmla="*/ 0 h 305750"/>
                <a:gd name="connsiteX1" fmla="*/ 1179777 w 1184540"/>
                <a:gd name="connsiteY1" fmla="*/ 0 h 305750"/>
                <a:gd name="connsiteX2" fmla="*/ 1184540 w 1184540"/>
                <a:gd name="connsiteY2" fmla="*/ 305750 h 305750"/>
                <a:gd name="connsiteX3" fmla="*/ 0 w 1184540"/>
                <a:gd name="connsiteY3" fmla="*/ 253363 h 305750"/>
                <a:gd name="connsiteX4" fmla="*/ 866775 w 118454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05750"/>
                <a:gd name="connsiteX1" fmla="*/ 1179777 w 1206270"/>
                <a:gd name="connsiteY1" fmla="*/ 0 h 305750"/>
                <a:gd name="connsiteX2" fmla="*/ 1184540 w 1206270"/>
                <a:gd name="connsiteY2" fmla="*/ 305750 h 305750"/>
                <a:gd name="connsiteX3" fmla="*/ 0 w 1206270"/>
                <a:gd name="connsiteY3" fmla="*/ 253363 h 305750"/>
                <a:gd name="connsiteX4" fmla="*/ 866775 w 1206270"/>
                <a:gd name="connsiteY4" fmla="*/ 0 h 305750"/>
                <a:gd name="connsiteX0" fmla="*/ 866775 w 1206270"/>
                <a:gd name="connsiteY0" fmla="*/ 0 h 313615"/>
                <a:gd name="connsiteX1" fmla="*/ 1179777 w 1206270"/>
                <a:gd name="connsiteY1" fmla="*/ 0 h 313615"/>
                <a:gd name="connsiteX2" fmla="*/ 1184540 w 1206270"/>
                <a:gd name="connsiteY2" fmla="*/ 305750 h 313615"/>
                <a:gd name="connsiteX3" fmla="*/ 0 w 1206270"/>
                <a:gd name="connsiteY3" fmla="*/ 253363 h 313615"/>
                <a:gd name="connsiteX4" fmla="*/ 866775 w 1206270"/>
                <a:gd name="connsiteY4" fmla="*/ 0 h 313615"/>
                <a:gd name="connsiteX0" fmla="*/ 866903 w 1206398"/>
                <a:gd name="connsiteY0" fmla="*/ 0 h 323016"/>
                <a:gd name="connsiteX1" fmla="*/ 1179905 w 1206398"/>
                <a:gd name="connsiteY1" fmla="*/ 0 h 323016"/>
                <a:gd name="connsiteX2" fmla="*/ 1184668 w 1206398"/>
                <a:gd name="connsiteY2" fmla="*/ 305750 h 323016"/>
                <a:gd name="connsiteX3" fmla="*/ 827480 w 1206398"/>
                <a:gd name="connsiteY3" fmla="*/ 266699 h 323016"/>
                <a:gd name="connsiteX4" fmla="*/ 128 w 1206398"/>
                <a:gd name="connsiteY4" fmla="*/ 253363 h 323016"/>
                <a:gd name="connsiteX5" fmla="*/ 866903 w 1206398"/>
                <a:gd name="connsiteY5" fmla="*/ 0 h 323016"/>
                <a:gd name="connsiteX0" fmla="*/ 866903 w 1206398"/>
                <a:gd name="connsiteY0" fmla="*/ 0 h 315332"/>
                <a:gd name="connsiteX1" fmla="*/ 1179905 w 1206398"/>
                <a:gd name="connsiteY1" fmla="*/ 0 h 315332"/>
                <a:gd name="connsiteX2" fmla="*/ 1184668 w 1206398"/>
                <a:gd name="connsiteY2" fmla="*/ 305750 h 315332"/>
                <a:gd name="connsiteX3" fmla="*/ 827480 w 1206398"/>
                <a:gd name="connsiteY3" fmla="*/ 266699 h 315332"/>
                <a:gd name="connsiteX4" fmla="*/ 128 w 1206398"/>
                <a:gd name="connsiteY4" fmla="*/ 253363 h 315332"/>
                <a:gd name="connsiteX5" fmla="*/ 866903 w 1206398"/>
                <a:gd name="connsiteY5" fmla="*/ 0 h 315332"/>
                <a:gd name="connsiteX0" fmla="*/ 866903 w 1185381"/>
                <a:gd name="connsiteY0" fmla="*/ 0 h 311116"/>
                <a:gd name="connsiteX1" fmla="*/ 1179905 w 1185381"/>
                <a:gd name="connsiteY1" fmla="*/ 0 h 311116"/>
                <a:gd name="connsiteX2" fmla="*/ 1151331 w 1185381"/>
                <a:gd name="connsiteY2" fmla="*/ 300988 h 311116"/>
                <a:gd name="connsiteX3" fmla="*/ 827480 w 1185381"/>
                <a:gd name="connsiteY3" fmla="*/ 266699 h 311116"/>
                <a:gd name="connsiteX4" fmla="*/ 128 w 1185381"/>
                <a:gd name="connsiteY4" fmla="*/ 253363 h 311116"/>
                <a:gd name="connsiteX5" fmla="*/ 866903 w 1185381"/>
                <a:gd name="connsiteY5" fmla="*/ 0 h 311116"/>
                <a:gd name="connsiteX0" fmla="*/ 866903 w 1192561"/>
                <a:gd name="connsiteY0" fmla="*/ 0 h 311116"/>
                <a:gd name="connsiteX1" fmla="*/ 1179905 w 1192561"/>
                <a:gd name="connsiteY1" fmla="*/ 0 h 311116"/>
                <a:gd name="connsiteX2" fmla="*/ 1151331 w 1192561"/>
                <a:gd name="connsiteY2" fmla="*/ 300988 h 311116"/>
                <a:gd name="connsiteX3" fmla="*/ 827480 w 1192561"/>
                <a:gd name="connsiteY3" fmla="*/ 266699 h 311116"/>
                <a:gd name="connsiteX4" fmla="*/ 128 w 1192561"/>
                <a:gd name="connsiteY4" fmla="*/ 253363 h 311116"/>
                <a:gd name="connsiteX5" fmla="*/ 866903 w 1192561"/>
                <a:gd name="connsiteY5" fmla="*/ 0 h 311116"/>
                <a:gd name="connsiteX0" fmla="*/ 866903 w 1192561"/>
                <a:gd name="connsiteY0" fmla="*/ 0 h 316963"/>
                <a:gd name="connsiteX1" fmla="*/ 1179905 w 1192561"/>
                <a:gd name="connsiteY1" fmla="*/ 0 h 316963"/>
                <a:gd name="connsiteX2" fmla="*/ 1151331 w 1192561"/>
                <a:gd name="connsiteY2" fmla="*/ 300988 h 316963"/>
                <a:gd name="connsiteX3" fmla="*/ 827480 w 1192561"/>
                <a:gd name="connsiteY3" fmla="*/ 266699 h 316963"/>
                <a:gd name="connsiteX4" fmla="*/ 128 w 1192561"/>
                <a:gd name="connsiteY4" fmla="*/ 253363 h 316963"/>
                <a:gd name="connsiteX5" fmla="*/ 866903 w 1192561"/>
                <a:gd name="connsiteY5" fmla="*/ 0 h 316963"/>
                <a:gd name="connsiteX0" fmla="*/ 866903 w 1202406"/>
                <a:gd name="connsiteY0" fmla="*/ 0 h 316963"/>
                <a:gd name="connsiteX1" fmla="*/ 1179905 w 1202406"/>
                <a:gd name="connsiteY1" fmla="*/ 0 h 316963"/>
                <a:gd name="connsiteX2" fmla="*/ 1151331 w 1202406"/>
                <a:gd name="connsiteY2" fmla="*/ 300988 h 316963"/>
                <a:gd name="connsiteX3" fmla="*/ 827480 w 1202406"/>
                <a:gd name="connsiteY3" fmla="*/ 266699 h 316963"/>
                <a:gd name="connsiteX4" fmla="*/ 128 w 1202406"/>
                <a:gd name="connsiteY4" fmla="*/ 253363 h 316963"/>
                <a:gd name="connsiteX5" fmla="*/ 866903 w 1202406"/>
                <a:gd name="connsiteY5" fmla="*/ 0 h 316963"/>
                <a:gd name="connsiteX0" fmla="*/ 891648 w 1227151"/>
                <a:gd name="connsiteY0" fmla="*/ 0 h 376266"/>
                <a:gd name="connsiteX1" fmla="*/ 1204650 w 1227151"/>
                <a:gd name="connsiteY1" fmla="*/ 0 h 376266"/>
                <a:gd name="connsiteX2" fmla="*/ 1176076 w 1227151"/>
                <a:gd name="connsiteY2" fmla="*/ 300988 h 376266"/>
                <a:gd name="connsiteX3" fmla="*/ 852225 w 1227151"/>
                <a:gd name="connsiteY3" fmla="*/ 266699 h 376266"/>
                <a:gd name="connsiteX4" fmla="*/ 271200 w 1227151"/>
                <a:gd name="connsiteY4" fmla="*/ 376235 h 376266"/>
                <a:gd name="connsiteX5" fmla="*/ 24873 w 1227151"/>
                <a:gd name="connsiteY5" fmla="*/ 253363 h 376266"/>
                <a:gd name="connsiteX6" fmla="*/ 891648 w 1227151"/>
                <a:gd name="connsiteY6" fmla="*/ 0 h 376266"/>
                <a:gd name="connsiteX0" fmla="*/ 898589 w 1234092"/>
                <a:gd name="connsiteY0" fmla="*/ 0 h 377167"/>
                <a:gd name="connsiteX1" fmla="*/ 1211591 w 1234092"/>
                <a:gd name="connsiteY1" fmla="*/ 0 h 377167"/>
                <a:gd name="connsiteX2" fmla="*/ 1183017 w 1234092"/>
                <a:gd name="connsiteY2" fmla="*/ 300988 h 377167"/>
                <a:gd name="connsiteX3" fmla="*/ 859166 w 1234092"/>
                <a:gd name="connsiteY3" fmla="*/ 266699 h 377167"/>
                <a:gd name="connsiteX4" fmla="*/ 278141 w 1234092"/>
                <a:gd name="connsiteY4" fmla="*/ 376235 h 377167"/>
                <a:gd name="connsiteX5" fmla="*/ 278142 w 1234092"/>
                <a:gd name="connsiteY5" fmla="*/ 247647 h 377167"/>
                <a:gd name="connsiteX6" fmla="*/ 31814 w 1234092"/>
                <a:gd name="connsiteY6" fmla="*/ 253363 h 377167"/>
                <a:gd name="connsiteX7" fmla="*/ 898589 w 1234092"/>
                <a:gd name="connsiteY7" fmla="*/ 0 h 377167"/>
                <a:gd name="connsiteX0" fmla="*/ 871304 w 1206807"/>
                <a:gd name="connsiteY0" fmla="*/ 0 h 377167"/>
                <a:gd name="connsiteX1" fmla="*/ 1184306 w 1206807"/>
                <a:gd name="connsiteY1" fmla="*/ 0 h 377167"/>
                <a:gd name="connsiteX2" fmla="*/ 1155732 w 1206807"/>
                <a:gd name="connsiteY2" fmla="*/ 300988 h 377167"/>
                <a:gd name="connsiteX3" fmla="*/ 831881 w 1206807"/>
                <a:gd name="connsiteY3" fmla="*/ 266699 h 377167"/>
                <a:gd name="connsiteX4" fmla="*/ 250856 w 1206807"/>
                <a:gd name="connsiteY4" fmla="*/ 376235 h 377167"/>
                <a:gd name="connsiteX5" fmla="*/ 250857 w 1206807"/>
                <a:gd name="connsiteY5" fmla="*/ 247647 h 377167"/>
                <a:gd name="connsiteX6" fmla="*/ 4529 w 1206807"/>
                <a:gd name="connsiteY6" fmla="*/ 253363 h 377167"/>
                <a:gd name="connsiteX7" fmla="*/ 871304 w 1206807"/>
                <a:gd name="connsiteY7" fmla="*/ 0 h 377167"/>
                <a:gd name="connsiteX0" fmla="*/ 871304 w 1226289"/>
                <a:gd name="connsiteY0" fmla="*/ 0 h 377167"/>
                <a:gd name="connsiteX1" fmla="*/ 1184306 w 1226289"/>
                <a:gd name="connsiteY1" fmla="*/ 0 h 377167"/>
                <a:gd name="connsiteX2" fmla="*/ 1184307 w 1226289"/>
                <a:gd name="connsiteY2" fmla="*/ 240663 h 377167"/>
                <a:gd name="connsiteX3" fmla="*/ 831881 w 1226289"/>
                <a:gd name="connsiteY3" fmla="*/ 266699 h 377167"/>
                <a:gd name="connsiteX4" fmla="*/ 250856 w 1226289"/>
                <a:gd name="connsiteY4" fmla="*/ 376235 h 377167"/>
                <a:gd name="connsiteX5" fmla="*/ 250857 w 1226289"/>
                <a:gd name="connsiteY5" fmla="*/ 247647 h 377167"/>
                <a:gd name="connsiteX6" fmla="*/ 4529 w 1226289"/>
                <a:gd name="connsiteY6" fmla="*/ 253363 h 377167"/>
                <a:gd name="connsiteX7" fmla="*/ 871304 w 1226289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666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4066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377167"/>
                <a:gd name="connsiteX1" fmla="*/ 1146206 w 1218170"/>
                <a:gd name="connsiteY1" fmla="*/ 6350 h 377167"/>
                <a:gd name="connsiteX2" fmla="*/ 1184307 w 1218170"/>
                <a:gd name="connsiteY2" fmla="*/ 259713 h 377167"/>
                <a:gd name="connsiteX3" fmla="*/ 831881 w 1218170"/>
                <a:gd name="connsiteY3" fmla="*/ 279399 h 377167"/>
                <a:gd name="connsiteX4" fmla="*/ 250856 w 1218170"/>
                <a:gd name="connsiteY4" fmla="*/ 376235 h 377167"/>
                <a:gd name="connsiteX5" fmla="*/ 250857 w 1218170"/>
                <a:gd name="connsiteY5" fmla="*/ 247647 h 377167"/>
                <a:gd name="connsiteX6" fmla="*/ 4529 w 1218170"/>
                <a:gd name="connsiteY6" fmla="*/ 253363 h 377167"/>
                <a:gd name="connsiteX7" fmla="*/ 871304 w 1218170"/>
                <a:gd name="connsiteY7" fmla="*/ 0 h 377167"/>
                <a:gd name="connsiteX0" fmla="*/ 871304 w 1218170"/>
                <a:gd name="connsiteY0" fmla="*/ 0 h 402415"/>
                <a:gd name="connsiteX1" fmla="*/ 1146206 w 1218170"/>
                <a:gd name="connsiteY1" fmla="*/ 6350 h 402415"/>
                <a:gd name="connsiteX2" fmla="*/ 1184307 w 1218170"/>
                <a:gd name="connsiteY2" fmla="*/ 259713 h 402415"/>
                <a:gd name="connsiteX3" fmla="*/ 831881 w 1218170"/>
                <a:gd name="connsiteY3" fmla="*/ 279399 h 402415"/>
                <a:gd name="connsiteX4" fmla="*/ 85756 w 1218170"/>
                <a:gd name="connsiteY4" fmla="*/ 401635 h 402415"/>
                <a:gd name="connsiteX5" fmla="*/ 250857 w 1218170"/>
                <a:gd name="connsiteY5" fmla="*/ 247647 h 402415"/>
                <a:gd name="connsiteX6" fmla="*/ 4529 w 1218170"/>
                <a:gd name="connsiteY6" fmla="*/ 253363 h 402415"/>
                <a:gd name="connsiteX7" fmla="*/ 871304 w 1218170"/>
                <a:gd name="connsiteY7" fmla="*/ 0 h 402415"/>
                <a:gd name="connsiteX0" fmla="*/ 870562 w 1217428"/>
                <a:gd name="connsiteY0" fmla="*/ 0 h 402158"/>
                <a:gd name="connsiteX1" fmla="*/ 1145464 w 1217428"/>
                <a:gd name="connsiteY1" fmla="*/ 6350 h 402158"/>
                <a:gd name="connsiteX2" fmla="*/ 1183565 w 1217428"/>
                <a:gd name="connsiteY2" fmla="*/ 259713 h 402158"/>
                <a:gd name="connsiteX3" fmla="*/ 831139 w 1217428"/>
                <a:gd name="connsiteY3" fmla="*/ 279399 h 402158"/>
                <a:gd name="connsiteX4" fmla="*/ 85014 w 1217428"/>
                <a:gd name="connsiteY4" fmla="*/ 401635 h 402158"/>
                <a:gd name="connsiteX5" fmla="*/ 304090 w 1217428"/>
                <a:gd name="connsiteY5" fmla="*/ 171447 h 402158"/>
                <a:gd name="connsiteX6" fmla="*/ 3787 w 1217428"/>
                <a:gd name="connsiteY6" fmla="*/ 253363 h 402158"/>
                <a:gd name="connsiteX7" fmla="*/ 870562 w 1217428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58"/>
                <a:gd name="connsiteX1" fmla="*/ 1086899 w 1158863"/>
                <a:gd name="connsiteY1" fmla="*/ 6350 h 402158"/>
                <a:gd name="connsiteX2" fmla="*/ 1125000 w 1158863"/>
                <a:gd name="connsiteY2" fmla="*/ 259713 h 402158"/>
                <a:gd name="connsiteX3" fmla="*/ 772574 w 1158863"/>
                <a:gd name="connsiteY3" fmla="*/ 279399 h 402158"/>
                <a:gd name="connsiteX4" fmla="*/ 26449 w 1158863"/>
                <a:gd name="connsiteY4" fmla="*/ 401635 h 402158"/>
                <a:gd name="connsiteX5" fmla="*/ 245525 w 1158863"/>
                <a:gd name="connsiteY5" fmla="*/ 171447 h 402158"/>
                <a:gd name="connsiteX6" fmla="*/ 275422 w 1158863"/>
                <a:gd name="connsiteY6" fmla="*/ 120013 h 402158"/>
                <a:gd name="connsiteX7" fmla="*/ 811997 w 1158863"/>
                <a:gd name="connsiteY7" fmla="*/ 0 h 402158"/>
                <a:gd name="connsiteX0" fmla="*/ 811997 w 1158863"/>
                <a:gd name="connsiteY0" fmla="*/ 0 h 402180"/>
                <a:gd name="connsiteX1" fmla="*/ 1086899 w 1158863"/>
                <a:gd name="connsiteY1" fmla="*/ 6350 h 402180"/>
                <a:gd name="connsiteX2" fmla="*/ 1125000 w 1158863"/>
                <a:gd name="connsiteY2" fmla="*/ 259713 h 402180"/>
                <a:gd name="connsiteX3" fmla="*/ 772574 w 1158863"/>
                <a:gd name="connsiteY3" fmla="*/ 279399 h 402180"/>
                <a:gd name="connsiteX4" fmla="*/ 26449 w 1158863"/>
                <a:gd name="connsiteY4" fmla="*/ 401635 h 402180"/>
                <a:gd name="connsiteX5" fmla="*/ 245525 w 1158863"/>
                <a:gd name="connsiteY5" fmla="*/ 180972 h 402180"/>
                <a:gd name="connsiteX6" fmla="*/ 275422 w 1158863"/>
                <a:gd name="connsiteY6" fmla="*/ 120013 h 402180"/>
                <a:gd name="connsiteX7" fmla="*/ 811997 w 1158863"/>
                <a:gd name="connsiteY7" fmla="*/ 0 h 402180"/>
                <a:gd name="connsiteX0" fmla="*/ 785548 w 1132414"/>
                <a:gd name="connsiteY0" fmla="*/ 0 h 401663"/>
                <a:gd name="connsiteX1" fmla="*/ 1060450 w 1132414"/>
                <a:gd name="connsiteY1" fmla="*/ 6350 h 401663"/>
                <a:gd name="connsiteX2" fmla="*/ 1098551 w 1132414"/>
                <a:gd name="connsiteY2" fmla="*/ 259713 h 401663"/>
                <a:gd name="connsiteX3" fmla="*/ 746125 w 1132414"/>
                <a:gd name="connsiteY3" fmla="*/ 279399 h 401663"/>
                <a:gd name="connsiteX4" fmla="*/ 0 w 1132414"/>
                <a:gd name="connsiteY4" fmla="*/ 401635 h 401663"/>
                <a:gd name="connsiteX5" fmla="*/ 219076 w 1132414"/>
                <a:gd name="connsiteY5" fmla="*/ 180972 h 401663"/>
                <a:gd name="connsiteX6" fmla="*/ 248973 w 1132414"/>
                <a:gd name="connsiteY6" fmla="*/ 120013 h 401663"/>
                <a:gd name="connsiteX7" fmla="*/ 785548 w 1132414"/>
                <a:gd name="connsiteY7" fmla="*/ 0 h 401663"/>
                <a:gd name="connsiteX0" fmla="*/ 785548 w 1132414"/>
                <a:gd name="connsiteY0" fmla="*/ 0 h 401635"/>
                <a:gd name="connsiteX1" fmla="*/ 1060450 w 1132414"/>
                <a:gd name="connsiteY1" fmla="*/ 6350 h 401635"/>
                <a:gd name="connsiteX2" fmla="*/ 1098551 w 1132414"/>
                <a:gd name="connsiteY2" fmla="*/ 259713 h 401635"/>
                <a:gd name="connsiteX3" fmla="*/ 746125 w 1132414"/>
                <a:gd name="connsiteY3" fmla="*/ 279399 h 401635"/>
                <a:gd name="connsiteX4" fmla="*/ 0 w 1132414"/>
                <a:gd name="connsiteY4" fmla="*/ 401635 h 401635"/>
                <a:gd name="connsiteX5" fmla="*/ 219076 w 1132414"/>
                <a:gd name="connsiteY5" fmla="*/ 180972 h 401635"/>
                <a:gd name="connsiteX6" fmla="*/ 248973 w 1132414"/>
                <a:gd name="connsiteY6" fmla="*/ 120013 h 401635"/>
                <a:gd name="connsiteX7" fmla="*/ 785548 w 1132414"/>
                <a:gd name="connsiteY7" fmla="*/ 0 h 401635"/>
                <a:gd name="connsiteX0" fmla="*/ 785548 w 1132414"/>
                <a:gd name="connsiteY0" fmla="*/ 0 h 407120"/>
                <a:gd name="connsiteX1" fmla="*/ 1060450 w 1132414"/>
                <a:gd name="connsiteY1" fmla="*/ 6350 h 407120"/>
                <a:gd name="connsiteX2" fmla="*/ 1098551 w 1132414"/>
                <a:gd name="connsiteY2" fmla="*/ 259713 h 407120"/>
                <a:gd name="connsiteX3" fmla="*/ 746125 w 1132414"/>
                <a:gd name="connsiteY3" fmla="*/ 279399 h 407120"/>
                <a:gd name="connsiteX4" fmla="*/ 415847 w 1132414"/>
                <a:gd name="connsiteY4" fmla="*/ 355054 h 407120"/>
                <a:gd name="connsiteX5" fmla="*/ 0 w 1132414"/>
                <a:gd name="connsiteY5" fmla="*/ 401635 h 407120"/>
                <a:gd name="connsiteX6" fmla="*/ 219076 w 1132414"/>
                <a:gd name="connsiteY6" fmla="*/ 180972 h 407120"/>
                <a:gd name="connsiteX7" fmla="*/ 248973 w 1132414"/>
                <a:gd name="connsiteY7" fmla="*/ 120013 h 407120"/>
                <a:gd name="connsiteX8" fmla="*/ 785548 w 1132414"/>
                <a:gd name="connsiteY8" fmla="*/ 0 h 407120"/>
                <a:gd name="connsiteX0" fmla="*/ 785548 w 1132414"/>
                <a:gd name="connsiteY0" fmla="*/ 0 h 404675"/>
                <a:gd name="connsiteX1" fmla="*/ 1060450 w 1132414"/>
                <a:gd name="connsiteY1" fmla="*/ 6350 h 404675"/>
                <a:gd name="connsiteX2" fmla="*/ 1098551 w 1132414"/>
                <a:gd name="connsiteY2" fmla="*/ 259713 h 404675"/>
                <a:gd name="connsiteX3" fmla="*/ 746125 w 1132414"/>
                <a:gd name="connsiteY3" fmla="*/ 279399 h 404675"/>
                <a:gd name="connsiteX4" fmla="*/ 415847 w 1132414"/>
                <a:gd name="connsiteY4" fmla="*/ 355054 h 404675"/>
                <a:gd name="connsiteX5" fmla="*/ 0 w 1132414"/>
                <a:gd name="connsiteY5" fmla="*/ 401635 h 404675"/>
                <a:gd name="connsiteX6" fmla="*/ 219076 w 1132414"/>
                <a:gd name="connsiteY6" fmla="*/ 180972 h 404675"/>
                <a:gd name="connsiteX7" fmla="*/ 248973 w 1132414"/>
                <a:gd name="connsiteY7" fmla="*/ 120013 h 404675"/>
                <a:gd name="connsiteX8" fmla="*/ 785548 w 1132414"/>
                <a:gd name="connsiteY8" fmla="*/ 0 h 404675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48973 w 1132414"/>
                <a:gd name="connsiteY7" fmla="*/ 12001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32414"/>
                <a:gd name="connsiteY0" fmla="*/ 0 h 401910"/>
                <a:gd name="connsiteX1" fmla="*/ 1060450 w 1132414"/>
                <a:gd name="connsiteY1" fmla="*/ 6350 h 401910"/>
                <a:gd name="connsiteX2" fmla="*/ 1098551 w 1132414"/>
                <a:gd name="connsiteY2" fmla="*/ 259713 h 401910"/>
                <a:gd name="connsiteX3" fmla="*/ 746125 w 1132414"/>
                <a:gd name="connsiteY3" fmla="*/ 279399 h 401910"/>
                <a:gd name="connsiteX4" fmla="*/ 415847 w 1132414"/>
                <a:gd name="connsiteY4" fmla="*/ 355054 h 401910"/>
                <a:gd name="connsiteX5" fmla="*/ 0 w 1132414"/>
                <a:gd name="connsiteY5" fmla="*/ 401635 h 401910"/>
                <a:gd name="connsiteX6" fmla="*/ 219076 w 1132414"/>
                <a:gd name="connsiteY6" fmla="*/ 180972 h 401910"/>
                <a:gd name="connsiteX7" fmla="*/ 258498 w 1132414"/>
                <a:gd name="connsiteY7" fmla="*/ 113663 h 401910"/>
                <a:gd name="connsiteX8" fmla="*/ 785548 w 1132414"/>
                <a:gd name="connsiteY8" fmla="*/ 0 h 401910"/>
                <a:gd name="connsiteX0" fmla="*/ 785548 w 1129078"/>
                <a:gd name="connsiteY0" fmla="*/ 0 h 401910"/>
                <a:gd name="connsiteX1" fmla="*/ 1039019 w 1129078"/>
                <a:gd name="connsiteY1" fmla="*/ 6350 h 401910"/>
                <a:gd name="connsiteX2" fmla="*/ 1098551 w 1129078"/>
                <a:gd name="connsiteY2" fmla="*/ 259713 h 401910"/>
                <a:gd name="connsiteX3" fmla="*/ 746125 w 1129078"/>
                <a:gd name="connsiteY3" fmla="*/ 279399 h 401910"/>
                <a:gd name="connsiteX4" fmla="*/ 415847 w 1129078"/>
                <a:gd name="connsiteY4" fmla="*/ 355054 h 401910"/>
                <a:gd name="connsiteX5" fmla="*/ 0 w 1129078"/>
                <a:gd name="connsiteY5" fmla="*/ 401635 h 401910"/>
                <a:gd name="connsiteX6" fmla="*/ 219076 w 1129078"/>
                <a:gd name="connsiteY6" fmla="*/ 180972 h 401910"/>
                <a:gd name="connsiteX7" fmla="*/ 258498 w 1129078"/>
                <a:gd name="connsiteY7" fmla="*/ 113663 h 401910"/>
                <a:gd name="connsiteX8" fmla="*/ 785548 w 1129078"/>
                <a:gd name="connsiteY8" fmla="*/ 0 h 401910"/>
                <a:gd name="connsiteX0" fmla="*/ 785548 w 1133123"/>
                <a:gd name="connsiteY0" fmla="*/ 0 h 401910"/>
                <a:gd name="connsiteX1" fmla="*/ 1039019 w 1133123"/>
                <a:gd name="connsiteY1" fmla="*/ 6350 h 401910"/>
                <a:gd name="connsiteX2" fmla="*/ 1098551 w 1133123"/>
                <a:gd name="connsiteY2" fmla="*/ 259713 h 401910"/>
                <a:gd name="connsiteX3" fmla="*/ 746125 w 1133123"/>
                <a:gd name="connsiteY3" fmla="*/ 279399 h 401910"/>
                <a:gd name="connsiteX4" fmla="*/ 415847 w 1133123"/>
                <a:gd name="connsiteY4" fmla="*/ 355054 h 401910"/>
                <a:gd name="connsiteX5" fmla="*/ 0 w 1133123"/>
                <a:gd name="connsiteY5" fmla="*/ 401635 h 401910"/>
                <a:gd name="connsiteX6" fmla="*/ 219076 w 1133123"/>
                <a:gd name="connsiteY6" fmla="*/ 180972 h 401910"/>
                <a:gd name="connsiteX7" fmla="*/ 258498 w 1133123"/>
                <a:gd name="connsiteY7" fmla="*/ 113663 h 401910"/>
                <a:gd name="connsiteX8" fmla="*/ 785548 w 1133123"/>
                <a:gd name="connsiteY8" fmla="*/ 0 h 401910"/>
                <a:gd name="connsiteX0" fmla="*/ 785548 w 1130058"/>
                <a:gd name="connsiteY0" fmla="*/ 0 h 401910"/>
                <a:gd name="connsiteX1" fmla="*/ 1019969 w 1130058"/>
                <a:gd name="connsiteY1" fmla="*/ 9525 h 401910"/>
                <a:gd name="connsiteX2" fmla="*/ 1098551 w 1130058"/>
                <a:gd name="connsiteY2" fmla="*/ 259713 h 401910"/>
                <a:gd name="connsiteX3" fmla="*/ 746125 w 1130058"/>
                <a:gd name="connsiteY3" fmla="*/ 279399 h 401910"/>
                <a:gd name="connsiteX4" fmla="*/ 415847 w 1130058"/>
                <a:gd name="connsiteY4" fmla="*/ 355054 h 401910"/>
                <a:gd name="connsiteX5" fmla="*/ 0 w 1130058"/>
                <a:gd name="connsiteY5" fmla="*/ 401635 h 401910"/>
                <a:gd name="connsiteX6" fmla="*/ 219076 w 1130058"/>
                <a:gd name="connsiteY6" fmla="*/ 180972 h 401910"/>
                <a:gd name="connsiteX7" fmla="*/ 258498 w 1130058"/>
                <a:gd name="connsiteY7" fmla="*/ 113663 h 401910"/>
                <a:gd name="connsiteX8" fmla="*/ 785548 w 1130058"/>
                <a:gd name="connsiteY8" fmla="*/ 0 h 401910"/>
                <a:gd name="connsiteX0" fmla="*/ 785548 w 1132304"/>
                <a:gd name="connsiteY0" fmla="*/ 0 h 401910"/>
                <a:gd name="connsiteX1" fmla="*/ 1034257 w 1132304"/>
                <a:gd name="connsiteY1" fmla="*/ 9525 h 401910"/>
                <a:gd name="connsiteX2" fmla="*/ 1098551 w 1132304"/>
                <a:gd name="connsiteY2" fmla="*/ 259713 h 401910"/>
                <a:gd name="connsiteX3" fmla="*/ 746125 w 1132304"/>
                <a:gd name="connsiteY3" fmla="*/ 279399 h 401910"/>
                <a:gd name="connsiteX4" fmla="*/ 415847 w 1132304"/>
                <a:gd name="connsiteY4" fmla="*/ 355054 h 401910"/>
                <a:gd name="connsiteX5" fmla="*/ 0 w 1132304"/>
                <a:gd name="connsiteY5" fmla="*/ 401635 h 401910"/>
                <a:gd name="connsiteX6" fmla="*/ 219076 w 1132304"/>
                <a:gd name="connsiteY6" fmla="*/ 180972 h 401910"/>
                <a:gd name="connsiteX7" fmla="*/ 258498 w 1132304"/>
                <a:gd name="connsiteY7" fmla="*/ 113663 h 401910"/>
                <a:gd name="connsiteX8" fmla="*/ 785548 w 113230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  <a:gd name="connsiteX0" fmla="*/ 785548 w 1130774"/>
                <a:gd name="connsiteY0" fmla="*/ 0 h 401910"/>
                <a:gd name="connsiteX1" fmla="*/ 1024732 w 1130774"/>
                <a:gd name="connsiteY1" fmla="*/ 9525 h 401910"/>
                <a:gd name="connsiteX2" fmla="*/ 1098551 w 1130774"/>
                <a:gd name="connsiteY2" fmla="*/ 259713 h 401910"/>
                <a:gd name="connsiteX3" fmla="*/ 746125 w 1130774"/>
                <a:gd name="connsiteY3" fmla="*/ 279399 h 401910"/>
                <a:gd name="connsiteX4" fmla="*/ 415847 w 1130774"/>
                <a:gd name="connsiteY4" fmla="*/ 355054 h 401910"/>
                <a:gd name="connsiteX5" fmla="*/ 0 w 1130774"/>
                <a:gd name="connsiteY5" fmla="*/ 401635 h 401910"/>
                <a:gd name="connsiteX6" fmla="*/ 219076 w 1130774"/>
                <a:gd name="connsiteY6" fmla="*/ 180972 h 401910"/>
                <a:gd name="connsiteX7" fmla="*/ 258498 w 1130774"/>
                <a:gd name="connsiteY7" fmla="*/ 113663 h 401910"/>
                <a:gd name="connsiteX8" fmla="*/ 785548 w 1130774"/>
                <a:gd name="connsiteY8" fmla="*/ 0 h 401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74" h="401910">
                  <a:moveTo>
                    <a:pt x="785548" y="0"/>
                  </a:moveTo>
                  <a:lnTo>
                    <a:pt x="1024732" y="9525"/>
                  </a:lnTo>
                  <a:cubicBezTo>
                    <a:pt x="1054895" y="104298"/>
                    <a:pt x="1192213" y="153034"/>
                    <a:pt x="1098551" y="259713"/>
                  </a:cubicBezTo>
                  <a:cubicBezTo>
                    <a:pt x="992983" y="307337"/>
                    <a:pt x="943548" y="288130"/>
                    <a:pt x="746125" y="279399"/>
                  </a:cubicBezTo>
                  <a:cubicBezTo>
                    <a:pt x="631812" y="287881"/>
                    <a:pt x="540201" y="334681"/>
                    <a:pt x="415847" y="355054"/>
                  </a:cubicBezTo>
                  <a:cubicBezTo>
                    <a:pt x="167668" y="321452"/>
                    <a:pt x="32266" y="407365"/>
                    <a:pt x="0" y="401635"/>
                  </a:cubicBezTo>
                  <a:cubicBezTo>
                    <a:pt x="45244" y="198435"/>
                    <a:pt x="260130" y="201451"/>
                    <a:pt x="219076" y="180972"/>
                  </a:cubicBezTo>
                  <a:cubicBezTo>
                    <a:pt x="211359" y="120805"/>
                    <a:pt x="232877" y="125568"/>
                    <a:pt x="258498" y="113663"/>
                  </a:cubicBezTo>
                  <a:cubicBezTo>
                    <a:pt x="399785" y="64134"/>
                    <a:pt x="680773" y="214629"/>
                    <a:pt x="785548" y="0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9B5F22-08CE-827C-6C87-BDB86FE9E897}"/>
                </a:ext>
              </a:extLst>
            </p:cNvPr>
            <p:cNvCxnSpPr>
              <a:stCxn id="5" idx="1"/>
            </p:cNvCxnSpPr>
            <p:nvPr/>
          </p:nvCxnSpPr>
          <p:spPr>
            <a:xfrm flipH="1">
              <a:off x="3522915" y="654050"/>
              <a:ext cx="610934" cy="8122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10C4BAB-23E2-D52F-E266-3549856ACA81}"/>
                </a:ext>
              </a:extLst>
            </p:cNvPr>
            <p:cNvSpPr/>
            <p:nvPr/>
          </p:nvSpPr>
          <p:spPr>
            <a:xfrm>
              <a:off x="3864223" y="591389"/>
              <a:ext cx="88652" cy="45719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05E4382-DC38-2715-B7AB-DBEA292892B1}"/>
                </a:ext>
              </a:extLst>
            </p:cNvPr>
            <p:cNvSpPr/>
            <p:nvPr/>
          </p:nvSpPr>
          <p:spPr>
            <a:xfrm>
              <a:off x="4095751" y="469408"/>
              <a:ext cx="209549" cy="12370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188FF4E-605B-4532-C107-86485FD360BB}"/>
                </a:ext>
              </a:extLst>
            </p:cNvPr>
            <p:cNvSpPr/>
            <p:nvPr/>
          </p:nvSpPr>
          <p:spPr>
            <a:xfrm>
              <a:off x="4159110" y="480152"/>
              <a:ext cx="82830" cy="8283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9">
              <a:extLst>
                <a:ext uri="{FF2B5EF4-FFF2-40B4-BE49-F238E27FC236}">
                  <a16:creationId xmlns:a16="http://schemas.microsoft.com/office/drawing/2014/main" id="{BBE57907-8EBB-B014-168C-9CDB222FD5A8}"/>
                </a:ext>
              </a:extLst>
            </p:cNvPr>
            <p:cNvSpPr/>
            <p:nvPr/>
          </p:nvSpPr>
          <p:spPr>
            <a:xfrm>
              <a:off x="3588624" y="2706565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7A615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712E7508-00DD-161F-12E3-B2EBDEA5A869}"/>
                </a:ext>
              </a:extLst>
            </p:cNvPr>
            <p:cNvSpPr/>
            <p:nvPr/>
          </p:nvSpPr>
          <p:spPr>
            <a:xfrm>
              <a:off x="3500055" y="2768219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96807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5051048B-10C0-0E53-3E55-C6AEA4D6C417}"/>
                </a:ext>
              </a:extLst>
            </p:cNvPr>
            <p:cNvSpPr/>
            <p:nvPr/>
          </p:nvSpPr>
          <p:spPr>
            <a:xfrm>
              <a:off x="3264696" y="2832363"/>
              <a:ext cx="1871657" cy="1155319"/>
            </a:xfrm>
            <a:custGeom>
              <a:avLst/>
              <a:gdLst>
                <a:gd name="connsiteX0" fmla="*/ 0 w 1192207"/>
                <a:gd name="connsiteY0" fmla="*/ 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0 w 1192207"/>
                <a:gd name="connsiteY4" fmla="*/ 0 h 704850"/>
                <a:gd name="connsiteX0" fmla="*/ 12700 w 1192207"/>
                <a:gd name="connsiteY0" fmla="*/ 260350 h 704850"/>
                <a:gd name="connsiteX1" fmla="*/ 1192207 w 1192207"/>
                <a:gd name="connsiteY1" fmla="*/ 0 h 704850"/>
                <a:gd name="connsiteX2" fmla="*/ 1192207 w 1192207"/>
                <a:gd name="connsiteY2" fmla="*/ 704850 h 704850"/>
                <a:gd name="connsiteX3" fmla="*/ 0 w 1192207"/>
                <a:gd name="connsiteY3" fmla="*/ 704850 h 704850"/>
                <a:gd name="connsiteX4" fmla="*/ 12700 w 1192207"/>
                <a:gd name="connsiteY4" fmla="*/ 260350 h 704850"/>
                <a:gd name="connsiteX0" fmla="*/ 0 w 1179507"/>
                <a:gd name="connsiteY0" fmla="*/ 260350 h 704850"/>
                <a:gd name="connsiteX1" fmla="*/ 1179507 w 1179507"/>
                <a:gd name="connsiteY1" fmla="*/ 0 h 704850"/>
                <a:gd name="connsiteX2" fmla="*/ 1179507 w 1179507"/>
                <a:gd name="connsiteY2" fmla="*/ 704850 h 704850"/>
                <a:gd name="connsiteX3" fmla="*/ 63500 w 1179507"/>
                <a:gd name="connsiteY3" fmla="*/ 615950 h 704850"/>
                <a:gd name="connsiteX4" fmla="*/ 0 w 1179507"/>
                <a:gd name="connsiteY4" fmla="*/ 260350 h 704850"/>
                <a:gd name="connsiteX0" fmla="*/ 0 w 1179507"/>
                <a:gd name="connsiteY0" fmla="*/ 260350 h 726045"/>
                <a:gd name="connsiteX1" fmla="*/ 1179507 w 1179507"/>
                <a:gd name="connsiteY1" fmla="*/ 0 h 726045"/>
                <a:gd name="connsiteX2" fmla="*/ 1179507 w 1179507"/>
                <a:gd name="connsiteY2" fmla="*/ 704850 h 726045"/>
                <a:gd name="connsiteX3" fmla="*/ 63500 w 1179507"/>
                <a:gd name="connsiteY3" fmla="*/ 615950 h 726045"/>
                <a:gd name="connsiteX4" fmla="*/ 0 w 1179507"/>
                <a:gd name="connsiteY4" fmla="*/ 260350 h 726045"/>
                <a:gd name="connsiteX0" fmla="*/ 0 w 1935157"/>
                <a:gd name="connsiteY0" fmla="*/ 260350 h 668165"/>
                <a:gd name="connsiteX1" fmla="*/ 1179507 w 1935157"/>
                <a:gd name="connsiteY1" fmla="*/ 0 h 668165"/>
                <a:gd name="connsiteX2" fmla="*/ 1935157 w 1935157"/>
                <a:gd name="connsiteY2" fmla="*/ 400050 h 668165"/>
                <a:gd name="connsiteX3" fmla="*/ 63500 w 1935157"/>
                <a:gd name="connsiteY3" fmla="*/ 615950 h 668165"/>
                <a:gd name="connsiteX4" fmla="*/ 0 w 1935157"/>
                <a:gd name="connsiteY4" fmla="*/ 260350 h 668165"/>
                <a:gd name="connsiteX0" fmla="*/ 0 w 1935157"/>
                <a:gd name="connsiteY0" fmla="*/ 276236 h 684051"/>
                <a:gd name="connsiteX1" fmla="*/ 1179507 w 1935157"/>
                <a:gd name="connsiteY1" fmla="*/ 15886 h 684051"/>
                <a:gd name="connsiteX2" fmla="*/ 1744657 w 1935157"/>
                <a:gd name="connsiteY2" fmla="*/ 15886 h 684051"/>
                <a:gd name="connsiteX3" fmla="*/ 1935157 w 1935157"/>
                <a:gd name="connsiteY3" fmla="*/ 415936 h 684051"/>
                <a:gd name="connsiteX4" fmla="*/ 63500 w 1935157"/>
                <a:gd name="connsiteY4" fmla="*/ 631836 h 684051"/>
                <a:gd name="connsiteX5" fmla="*/ 0 w 1935157"/>
                <a:gd name="connsiteY5" fmla="*/ 276236 h 684051"/>
                <a:gd name="connsiteX0" fmla="*/ 0 w 1935157"/>
                <a:gd name="connsiteY0" fmla="*/ 387350 h 795165"/>
                <a:gd name="connsiteX1" fmla="*/ 1382707 w 1935157"/>
                <a:gd name="connsiteY1" fmla="*/ 0 h 795165"/>
                <a:gd name="connsiteX2" fmla="*/ 1744657 w 1935157"/>
                <a:gd name="connsiteY2" fmla="*/ 127000 h 795165"/>
                <a:gd name="connsiteX3" fmla="*/ 1935157 w 1935157"/>
                <a:gd name="connsiteY3" fmla="*/ 527050 h 795165"/>
                <a:gd name="connsiteX4" fmla="*/ 63500 w 1935157"/>
                <a:gd name="connsiteY4" fmla="*/ 742950 h 795165"/>
                <a:gd name="connsiteX5" fmla="*/ 0 w 1935157"/>
                <a:gd name="connsiteY5" fmla="*/ 387350 h 7951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1382707 w 1935157"/>
                <a:gd name="connsiteY2" fmla="*/ 215900 h 1011065"/>
                <a:gd name="connsiteX3" fmla="*/ 1744657 w 1935157"/>
                <a:gd name="connsiteY3" fmla="*/ 342900 h 1011065"/>
                <a:gd name="connsiteX4" fmla="*/ 1935157 w 1935157"/>
                <a:gd name="connsiteY4" fmla="*/ 742950 h 1011065"/>
                <a:gd name="connsiteX5" fmla="*/ 63500 w 1935157"/>
                <a:gd name="connsiteY5" fmla="*/ 958850 h 1011065"/>
                <a:gd name="connsiteX6" fmla="*/ 0 w 1935157"/>
                <a:gd name="connsiteY6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1744657 w 1935157"/>
                <a:gd name="connsiteY4" fmla="*/ 342900 h 1011065"/>
                <a:gd name="connsiteX5" fmla="*/ 1935157 w 1935157"/>
                <a:gd name="connsiteY5" fmla="*/ 742950 h 1011065"/>
                <a:gd name="connsiteX6" fmla="*/ 63500 w 1935157"/>
                <a:gd name="connsiteY6" fmla="*/ 958850 h 1011065"/>
                <a:gd name="connsiteX7" fmla="*/ 0 w 1935157"/>
                <a:gd name="connsiteY7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935157 w 1935157"/>
                <a:gd name="connsiteY6" fmla="*/ 742950 h 1011065"/>
                <a:gd name="connsiteX7" fmla="*/ 63500 w 1935157"/>
                <a:gd name="connsiteY7" fmla="*/ 958850 h 1011065"/>
                <a:gd name="connsiteX8" fmla="*/ 0 w 1935157"/>
                <a:gd name="connsiteY8" fmla="*/ 603250 h 1011065"/>
                <a:gd name="connsiteX0" fmla="*/ 0 w 1935157"/>
                <a:gd name="connsiteY0" fmla="*/ 603250 h 1011065"/>
                <a:gd name="connsiteX1" fmla="*/ 1084257 w 1935157"/>
                <a:gd name="connsiteY1" fmla="*/ 0 h 1011065"/>
                <a:gd name="connsiteX2" fmla="*/ 969957 w 1935157"/>
                <a:gd name="connsiteY2" fmla="*/ 279400 h 1011065"/>
                <a:gd name="connsiteX3" fmla="*/ 1382707 w 1935157"/>
                <a:gd name="connsiteY3" fmla="*/ 215900 h 1011065"/>
                <a:gd name="connsiteX4" fmla="*/ 893757 w 1935157"/>
                <a:gd name="connsiteY4" fmla="*/ 514350 h 1011065"/>
                <a:gd name="connsiteX5" fmla="*/ 1744657 w 1935157"/>
                <a:gd name="connsiteY5" fmla="*/ 342900 h 1011065"/>
                <a:gd name="connsiteX6" fmla="*/ 1281107 w 1935157"/>
                <a:gd name="connsiteY6" fmla="*/ 793750 h 1011065"/>
                <a:gd name="connsiteX7" fmla="*/ 1935157 w 1935157"/>
                <a:gd name="connsiteY7" fmla="*/ 742950 h 1011065"/>
                <a:gd name="connsiteX8" fmla="*/ 63500 w 1935157"/>
                <a:gd name="connsiteY8" fmla="*/ 958850 h 1011065"/>
                <a:gd name="connsiteX9" fmla="*/ 0 w 1935157"/>
                <a:gd name="connsiteY9" fmla="*/ 603250 h 1011065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81107 w 1935157"/>
                <a:gd name="connsiteY6" fmla="*/ 793750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119628"/>
                <a:gd name="connsiteX1" fmla="*/ 1084257 w 1935157"/>
                <a:gd name="connsiteY1" fmla="*/ 0 h 1119628"/>
                <a:gd name="connsiteX2" fmla="*/ 969957 w 1935157"/>
                <a:gd name="connsiteY2" fmla="*/ 279400 h 1119628"/>
                <a:gd name="connsiteX3" fmla="*/ 1382707 w 1935157"/>
                <a:gd name="connsiteY3" fmla="*/ 215900 h 1119628"/>
                <a:gd name="connsiteX4" fmla="*/ 893757 w 1935157"/>
                <a:gd name="connsiteY4" fmla="*/ 514350 h 1119628"/>
                <a:gd name="connsiteX5" fmla="*/ 1744657 w 1935157"/>
                <a:gd name="connsiteY5" fmla="*/ 342900 h 1119628"/>
                <a:gd name="connsiteX6" fmla="*/ 1247770 w 1935157"/>
                <a:gd name="connsiteY6" fmla="*/ 791369 h 1119628"/>
                <a:gd name="connsiteX7" fmla="*/ 1935157 w 1935157"/>
                <a:gd name="connsiteY7" fmla="*/ 742950 h 1119628"/>
                <a:gd name="connsiteX8" fmla="*/ 63500 w 1935157"/>
                <a:gd name="connsiteY8" fmla="*/ 958850 h 1119628"/>
                <a:gd name="connsiteX9" fmla="*/ 0 w 1935157"/>
                <a:gd name="connsiteY9" fmla="*/ 603250 h 1119628"/>
                <a:gd name="connsiteX0" fmla="*/ 0 w 1935157"/>
                <a:gd name="connsiteY0" fmla="*/ 603250 h 1048825"/>
                <a:gd name="connsiteX1" fmla="*/ 1084257 w 1935157"/>
                <a:gd name="connsiteY1" fmla="*/ 0 h 1048825"/>
                <a:gd name="connsiteX2" fmla="*/ 969957 w 1935157"/>
                <a:gd name="connsiteY2" fmla="*/ 279400 h 1048825"/>
                <a:gd name="connsiteX3" fmla="*/ 1382707 w 1935157"/>
                <a:gd name="connsiteY3" fmla="*/ 215900 h 1048825"/>
                <a:gd name="connsiteX4" fmla="*/ 893757 w 1935157"/>
                <a:gd name="connsiteY4" fmla="*/ 514350 h 1048825"/>
                <a:gd name="connsiteX5" fmla="*/ 1744657 w 1935157"/>
                <a:gd name="connsiteY5" fmla="*/ 342900 h 1048825"/>
                <a:gd name="connsiteX6" fmla="*/ 1247770 w 1935157"/>
                <a:gd name="connsiteY6" fmla="*/ 791369 h 1048825"/>
                <a:gd name="connsiteX7" fmla="*/ 1935157 w 1935157"/>
                <a:gd name="connsiteY7" fmla="*/ 742950 h 1048825"/>
                <a:gd name="connsiteX8" fmla="*/ 63500 w 1935157"/>
                <a:gd name="connsiteY8" fmla="*/ 958850 h 1048825"/>
                <a:gd name="connsiteX9" fmla="*/ 0 w 1935157"/>
                <a:gd name="connsiteY9" fmla="*/ 603250 h 1048825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7770 w 1935157"/>
                <a:gd name="connsiteY6" fmla="*/ 791369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893757 w 1935157"/>
                <a:gd name="connsiteY4" fmla="*/ 514350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2625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69957 w 1935157"/>
                <a:gd name="connsiteY2" fmla="*/ 279400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3250 h 1124882"/>
                <a:gd name="connsiteX1" fmla="*/ 1084257 w 1935157"/>
                <a:gd name="connsiteY1" fmla="*/ 0 h 1124882"/>
                <a:gd name="connsiteX2" fmla="*/ 955669 w 1935157"/>
                <a:gd name="connsiteY2" fmla="*/ 277019 h 1124882"/>
                <a:gd name="connsiteX3" fmla="*/ 1382707 w 1935157"/>
                <a:gd name="connsiteY3" fmla="*/ 215900 h 1124882"/>
                <a:gd name="connsiteX4" fmla="*/ 903282 w 1935157"/>
                <a:gd name="connsiteY4" fmla="*/ 507207 h 1124882"/>
                <a:gd name="connsiteX5" fmla="*/ 1744657 w 1935157"/>
                <a:gd name="connsiteY5" fmla="*/ 342900 h 1124882"/>
                <a:gd name="connsiteX6" fmla="*/ 1240626 w 1935157"/>
                <a:gd name="connsiteY6" fmla="*/ 786607 h 1124882"/>
                <a:gd name="connsiteX7" fmla="*/ 1935157 w 1935157"/>
                <a:gd name="connsiteY7" fmla="*/ 742950 h 1124882"/>
                <a:gd name="connsiteX8" fmla="*/ 63500 w 1935157"/>
                <a:gd name="connsiteY8" fmla="*/ 958850 h 1124882"/>
                <a:gd name="connsiteX9" fmla="*/ 0 w 1935157"/>
                <a:gd name="connsiteY9" fmla="*/ 603250 h 1124882"/>
                <a:gd name="connsiteX0" fmla="*/ 0 w 1935157"/>
                <a:gd name="connsiteY0" fmla="*/ 609889 h 1131521"/>
                <a:gd name="connsiteX1" fmla="*/ 1084257 w 1935157"/>
                <a:gd name="connsiteY1" fmla="*/ 6639 h 1131521"/>
                <a:gd name="connsiteX2" fmla="*/ 955669 w 1935157"/>
                <a:gd name="connsiteY2" fmla="*/ 283658 h 1131521"/>
                <a:gd name="connsiteX3" fmla="*/ 1382707 w 1935157"/>
                <a:gd name="connsiteY3" fmla="*/ 222539 h 1131521"/>
                <a:gd name="connsiteX4" fmla="*/ 903282 w 1935157"/>
                <a:gd name="connsiteY4" fmla="*/ 513846 h 1131521"/>
                <a:gd name="connsiteX5" fmla="*/ 1744657 w 1935157"/>
                <a:gd name="connsiteY5" fmla="*/ 349539 h 1131521"/>
                <a:gd name="connsiteX6" fmla="*/ 1240626 w 1935157"/>
                <a:gd name="connsiteY6" fmla="*/ 793246 h 1131521"/>
                <a:gd name="connsiteX7" fmla="*/ 1935157 w 1935157"/>
                <a:gd name="connsiteY7" fmla="*/ 749589 h 1131521"/>
                <a:gd name="connsiteX8" fmla="*/ 63500 w 1935157"/>
                <a:gd name="connsiteY8" fmla="*/ 965489 h 1131521"/>
                <a:gd name="connsiteX9" fmla="*/ 0 w 1935157"/>
                <a:gd name="connsiteY9" fmla="*/ 609889 h 1131521"/>
                <a:gd name="connsiteX0" fmla="*/ 0 w 1935157"/>
                <a:gd name="connsiteY0" fmla="*/ 623453 h 1145085"/>
                <a:gd name="connsiteX1" fmla="*/ 1084257 w 1935157"/>
                <a:gd name="connsiteY1" fmla="*/ 20203 h 1145085"/>
                <a:gd name="connsiteX2" fmla="*/ 955669 w 1935157"/>
                <a:gd name="connsiteY2" fmla="*/ 297222 h 1145085"/>
                <a:gd name="connsiteX3" fmla="*/ 1382707 w 1935157"/>
                <a:gd name="connsiteY3" fmla="*/ 236103 h 1145085"/>
                <a:gd name="connsiteX4" fmla="*/ 903282 w 1935157"/>
                <a:gd name="connsiteY4" fmla="*/ 527410 h 1145085"/>
                <a:gd name="connsiteX5" fmla="*/ 1744657 w 1935157"/>
                <a:gd name="connsiteY5" fmla="*/ 363103 h 1145085"/>
                <a:gd name="connsiteX6" fmla="*/ 1240626 w 1935157"/>
                <a:gd name="connsiteY6" fmla="*/ 806810 h 1145085"/>
                <a:gd name="connsiteX7" fmla="*/ 1935157 w 1935157"/>
                <a:gd name="connsiteY7" fmla="*/ 763153 h 1145085"/>
                <a:gd name="connsiteX8" fmla="*/ 63500 w 1935157"/>
                <a:gd name="connsiteY8" fmla="*/ 979053 h 1145085"/>
                <a:gd name="connsiteX9" fmla="*/ 0 w 1935157"/>
                <a:gd name="connsiteY9" fmla="*/ 623453 h 1145085"/>
                <a:gd name="connsiteX0" fmla="*/ 0 w 1885150"/>
                <a:gd name="connsiteY0" fmla="*/ 665653 h 1142042"/>
                <a:gd name="connsiteX1" fmla="*/ 1034250 w 1885150"/>
                <a:gd name="connsiteY1" fmla="*/ 17160 h 1142042"/>
                <a:gd name="connsiteX2" fmla="*/ 905662 w 1885150"/>
                <a:gd name="connsiteY2" fmla="*/ 294179 h 1142042"/>
                <a:gd name="connsiteX3" fmla="*/ 1332700 w 1885150"/>
                <a:gd name="connsiteY3" fmla="*/ 233060 h 1142042"/>
                <a:gd name="connsiteX4" fmla="*/ 853275 w 1885150"/>
                <a:gd name="connsiteY4" fmla="*/ 524367 h 1142042"/>
                <a:gd name="connsiteX5" fmla="*/ 1694650 w 1885150"/>
                <a:gd name="connsiteY5" fmla="*/ 360060 h 1142042"/>
                <a:gd name="connsiteX6" fmla="*/ 1190619 w 1885150"/>
                <a:gd name="connsiteY6" fmla="*/ 803767 h 1142042"/>
                <a:gd name="connsiteX7" fmla="*/ 1885150 w 1885150"/>
                <a:gd name="connsiteY7" fmla="*/ 760110 h 1142042"/>
                <a:gd name="connsiteX8" fmla="*/ 13493 w 1885150"/>
                <a:gd name="connsiteY8" fmla="*/ 976010 h 1142042"/>
                <a:gd name="connsiteX9" fmla="*/ 0 w 1885150"/>
                <a:gd name="connsiteY9" fmla="*/ 665653 h 1142042"/>
                <a:gd name="connsiteX0" fmla="*/ 0 w 1885150"/>
                <a:gd name="connsiteY0" fmla="*/ 670263 h 1146652"/>
                <a:gd name="connsiteX1" fmla="*/ 1034250 w 1885150"/>
                <a:gd name="connsiteY1" fmla="*/ 21770 h 1146652"/>
                <a:gd name="connsiteX2" fmla="*/ 905662 w 1885150"/>
                <a:gd name="connsiteY2" fmla="*/ 298789 h 1146652"/>
                <a:gd name="connsiteX3" fmla="*/ 1332700 w 1885150"/>
                <a:gd name="connsiteY3" fmla="*/ 237670 h 1146652"/>
                <a:gd name="connsiteX4" fmla="*/ 853275 w 1885150"/>
                <a:gd name="connsiteY4" fmla="*/ 528977 h 1146652"/>
                <a:gd name="connsiteX5" fmla="*/ 1694650 w 1885150"/>
                <a:gd name="connsiteY5" fmla="*/ 364670 h 1146652"/>
                <a:gd name="connsiteX6" fmla="*/ 1190619 w 1885150"/>
                <a:gd name="connsiteY6" fmla="*/ 808377 h 1146652"/>
                <a:gd name="connsiteX7" fmla="*/ 1885150 w 1885150"/>
                <a:gd name="connsiteY7" fmla="*/ 764720 h 1146652"/>
                <a:gd name="connsiteX8" fmla="*/ 13493 w 1885150"/>
                <a:gd name="connsiteY8" fmla="*/ 980620 h 1146652"/>
                <a:gd name="connsiteX9" fmla="*/ 0 w 1885150"/>
                <a:gd name="connsiteY9" fmla="*/ 670263 h 1146652"/>
                <a:gd name="connsiteX0" fmla="*/ 3175 w 1871657"/>
                <a:gd name="connsiteY0" fmla="*/ 692180 h 1144756"/>
                <a:gd name="connsiteX1" fmla="*/ 1020757 w 1871657"/>
                <a:gd name="connsiteY1" fmla="*/ 19874 h 1144756"/>
                <a:gd name="connsiteX2" fmla="*/ 892169 w 1871657"/>
                <a:gd name="connsiteY2" fmla="*/ 296893 h 1144756"/>
                <a:gd name="connsiteX3" fmla="*/ 1319207 w 1871657"/>
                <a:gd name="connsiteY3" fmla="*/ 235774 h 1144756"/>
                <a:gd name="connsiteX4" fmla="*/ 839782 w 1871657"/>
                <a:gd name="connsiteY4" fmla="*/ 527081 h 1144756"/>
                <a:gd name="connsiteX5" fmla="*/ 1681157 w 1871657"/>
                <a:gd name="connsiteY5" fmla="*/ 362774 h 1144756"/>
                <a:gd name="connsiteX6" fmla="*/ 1177126 w 1871657"/>
                <a:gd name="connsiteY6" fmla="*/ 806481 h 1144756"/>
                <a:gd name="connsiteX7" fmla="*/ 1871657 w 1871657"/>
                <a:gd name="connsiteY7" fmla="*/ 762824 h 1144756"/>
                <a:gd name="connsiteX8" fmla="*/ 0 w 1871657"/>
                <a:gd name="connsiteY8" fmla="*/ 978724 h 1144756"/>
                <a:gd name="connsiteX9" fmla="*/ 3175 w 1871657"/>
                <a:gd name="connsiteY9" fmla="*/ 692180 h 1144756"/>
                <a:gd name="connsiteX0" fmla="*/ 3175 w 1871657"/>
                <a:gd name="connsiteY0" fmla="*/ 695514 h 1148090"/>
                <a:gd name="connsiteX1" fmla="*/ 1020757 w 1871657"/>
                <a:gd name="connsiteY1" fmla="*/ 23208 h 1148090"/>
                <a:gd name="connsiteX2" fmla="*/ 892169 w 1871657"/>
                <a:gd name="connsiteY2" fmla="*/ 300227 h 1148090"/>
                <a:gd name="connsiteX3" fmla="*/ 1319207 w 1871657"/>
                <a:gd name="connsiteY3" fmla="*/ 239108 h 1148090"/>
                <a:gd name="connsiteX4" fmla="*/ 839782 w 1871657"/>
                <a:gd name="connsiteY4" fmla="*/ 530415 h 1148090"/>
                <a:gd name="connsiteX5" fmla="*/ 1681157 w 1871657"/>
                <a:gd name="connsiteY5" fmla="*/ 366108 h 1148090"/>
                <a:gd name="connsiteX6" fmla="*/ 1177126 w 1871657"/>
                <a:gd name="connsiteY6" fmla="*/ 809815 h 1148090"/>
                <a:gd name="connsiteX7" fmla="*/ 1871657 w 1871657"/>
                <a:gd name="connsiteY7" fmla="*/ 766158 h 1148090"/>
                <a:gd name="connsiteX8" fmla="*/ 0 w 1871657"/>
                <a:gd name="connsiteY8" fmla="*/ 982058 h 1148090"/>
                <a:gd name="connsiteX9" fmla="*/ 3175 w 1871657"/>
                <a:gd name="connsiteY9" fmla="*/ 695514 h 1148090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0005 h 1152581"/>
                <a:gd name="connsiteX1" fmla="*/ 1020757 w 1871657"/>
                <a:gd name="connsiteY1" fmla="*/ 27699 h 1152581"/>
                <a:gd name="connsiteX2" fmla="*/ 892169 w 1871657"/>
                <a:gd name="connsiteY2" fmla="*/ 304718 h 1152581"/>
                <a:gd name="connsiteX3" fmla="*/ 1319207 w 1871657"/>
                <a:gd name="connsiteY3" fmla="*/ 243599 h 1152581"/>
                <a:gd name="connsiteX4" fmla="*/ 839782 w 1871657"/>
                <a:gd name="connsiteY4" fmla="*/ 534906 h 1152581"/>
                <a:gd name="connsiteX5" fmla="*/ 1681157 w 1871657"/>
                <a:gd name="connsiteY5" fmla="*/ 370599 h 1152581"/>
                <a:gd name="connsiteX6" fmla="*/ 1177126 w 1871657"/>
                <a:gd name="connsiteY6" fmla="*/ 814306 h 1152581"/>
                <a:gd name="connsiteX7" fmla="*/ 1871657 w 1871657"/>
                <a:gd name="connsiteY7" fmla="*/ 770649 h 1152581"/>
                <a:gd name="connsiteX8" fmla="*/ 0 w 1871657"/>
                <a:gd name="connsiteY8" fmla="*/ 986549 h 1152581"/>
                <a:gd name="connsiteX9" fmla="*/ 3175 w 1871657"/>
                <a:gd name="connsiteY9" fmla="*/ 700005 h 1152581"/>
                <a:gd name="connsiteX0" fmla="*/ 3175 w 1871657"/>
                <a:gd name="connsiteY0" fmla="*/ 702743 h 1155319"/>
                <a:gd name="connsiteX1" fmla="*/ 1020757 w 1871657"/>
                <a:gd name="connsiteY1" fmla="*/ 30437 h 1155319"/>
                <a:gd name="connsiteX2" fmla="*/ 892169 w 1871657"/>
                <a:gd name="connsiteY2" fmla="*/ 307456 h 1155319"/>
                <a:gd name="connsiteX3" fmla="*/ 1319207 w 1871657"/>
                <a:gd name="connsiteY3" fmla="*/ 246337 h 1155319"/>
                <a:gd name="connsiteX4" fmla="*/ 839782 w 1871657"/>
                <a:gd name="connsiteY4" fmla="*/ 537644 h 1155319"/>
                <a:gd name="connsiteX5" fmla="*/ 1681157 w 1871657"/>
                <a:gd name="connsiteY5" fmla="*/ 373337 h 1155319"/>
                <a:gd name="connsiteX6" fmla="*/ 1177126 w 1871657"/>
                <a:gd name="connsiteY6" fmla="*/ 817044 h 1155319"/>
                <a:gd name="connsiteX7" fmla="*/ 1871657 w 1871657"/>
                <a:gd name="connsiteY7" fmla="*/ 773387 h 1155319"/>
                <a:gd name="connsiteX8" fmla="*/ 0 w 1871657"/>
                <a:gd name="connsiteY8" fmla="*/ 989287 h 1155319"/>
                <a:gd name="connsiteX9" fmla="*/ 3175 w 1871657"/>
                <a:gd name="connsiteY9" fmla="*/ 702743 h 115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71657" h="1155319">
                  <a:moveTo>
                    <a:pt x="3175" y="702743"/>
                  </a:moveTo>
                  <a:cubicBezTo>
                    <a:pt x="395021" y="41549"/>
                    <a:pt x="905136" y="-65607"/>
                    <a:pt x="1020757" y="30437"/>
                  </a:cubicBezTo>
                  <a:cubicBezTo>
                    <a:pt x="1148815" y="158495"/>
                    <a:pt x="890318" y="315130"/>
                    <a:pt x="892169" y="307456"/>
                  </a:cubicBezTo>
                  <a:cubicBezTo>
                    <a:pt x="898783" y="310102"/>
                    <a:pt x="1260206" y="196067"/>
                    <a:pt x="1319207" y="246337"/>
                  </a:cubicBezTo>
                  <a:cubicBezTo>
                    <a:pt x="1420807" y="359843"/>
                    <a:pt x="869945" y="537908"/>
                    <a:pt x="839782" y="537644"/>
                  </a:cubicBezTo>
                  <a:cubicBezTo>
                    <a:pt x="897726" y="527855"/>
                    <a:pt x="1603105" y="257185"/>
                    <a:pt x="1681157" y="373337"/>
                  </a:cubicBezTo>
                  <a:cubicBezTo>
                    <a:pt x="1789371" y="500866"/>
                    <a:pt x="1197499" y="810958"/>
                    <a:pt x="1177126" y="817044"/>
                  </a:cubicBezTo>
                  <a:cubicBezTo>
                    <a:pt x="1207024" y="797730"/>
                    <a:pt x="1825090" y="618870"/>
                    <a:pt x="1871657" y="773387"/>
                  </a:cubicBezTo>
                  <a:cubicBezTo>
                    <a:pt x="1823505" y="1026329"/>
                    <a:pt x="664102" y="1361820"/>
                    <a:pt x="0" y="989287"/>
                  </a:cubicBezTo>
                  <a:cubicBezTo>
                    <a:pt x="1058" y="893772"/>
                    <a:pt x="2117" y="798258"/>
                    <a:pt x="3175" y="702743"/>
                  </a:cubicBezTo>
                  <a:close/>
                </a:path>
              </a:pathLst>
            </a:custGeom>
            <a:solidFill>
              <a:srgbClr val="06111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FFAF923A-2AAF-0080-2BF5-DAF51332ADC7}"/>
                </a:ext>
              </a:extLst>
            </p:cNvPr>
            <p:cNvSpPr/>
            <p:nvPr/>
          </p:nvSpPr>
          <p:spPr>
            <a:xfrm rot="17705836">
              <a:off x="3251689" y="2217135"/>
              <a:ext cx="203364" cy="52747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44195"/>
                <a:gd name="connsiteY0" fmla="*/ 241232 h 482463"/>
                <a:gd name="connsiteX1" fmla="*/ 192882 w 444195"/>
                <a:gd name="connsiteY1" fmla="*/ 4 h 482463"/>
                <a:gd name="connsiteX2" fmla="*/ 444194 w 444195"/>
                <a:gd name="connsiteY2" fmla="*/ 237005 h 482463"/>
                <a:gd name="connsiteX3" fmla="*/ 192882 w 444195"/>
                <a:gd name="connsiteY3" fmla="*/ 482460 h 482463"/>
                <a:gd name="connsiteX4" fmla="*/ 0 w 444195"/>
                <a:gd name="connsiteY4" fmla="*/ 241232 h 482463"/>
                <a:gd name="connsiteX0" fmla="*/ 0 w 444195"/>
                <a:gd name="connsiteY0" fmla="*/ 241232 h 479578"/>
                <a:gd name="connsiteX1" fmla="*/ 192882 w 444195"/>
                <a:gd name="connsiteY1" fmla="*/ 4 h 479578"/>
                <a:gd name="connsiteX2" fmla="*/ 444194 w 444195"/>
                <a:gd name="connsiteY2" fmla="*/ 237005 h 479578"/>
                <a:gd name="connsiteX3" fmla="*/ 195386 w 444195"/>
                <a:gd name="connsiteY3" fmla="*/ 479576 h 479578"/>
                <a:gd name="connsiteX4" fmla="*/ 0 w 444195"/>
                <a:gd name="connsiteY4" fmla="*/ 241232 h 479578"/>
                <a:gd name="connsiteX0" fmla="*/ 2 w 444197"/>
                <a:gd name="connsiteY0" fmla="*/ 242035 h 480381"/>
                <a:gd name="connsiteX1" fmla="*/ 192884 w 444197"/>
                <a:gd name="connsiteY1" fmla="*/ 807 h 480381"/>
                <a:gd name="connsiteX2" fmla="*/ 444196 w 444197"/>
                <a:gd name="connsiteY2" fmla="*/ 237808 h 480381"/>
                <a:gd name="connsiteX3" fmla="*/ 195388 w 444197"/>
                <a:gd name="connsiteY3" fmla="*/ 480379 h 480381"/>
                <a:gd name="connsiteX4" fmla="*/ 2 w 444197"/>
                <a:gd name="connsiteY4" fmla="*/ 242035 h 480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197" h="480381">
                  <a:moveTo>
                    <a:pt x="2" y="242035"/>
                  </a:moveTo>
                  <a:cubicBezTo>
                    <a:pt x="-415" y="162106"/>
                    <a:pt x="50702" y="12425"/>
                    <a:pt x="192884" y="807"/>
                  </a:cubicBezTo>
                  <a:cubicBezTo>
                    <a:pt x="335066" y="-10811"/>
                    <a:pt x="444196" y="104581"/>
                    <a:pt x="444196" y="237808"/>
                  </a:cubicBezTo>
                  <a:cubicBezTo>
                    <a:pt x="444196" y="371035"/>
                    <a:pt x="269420" y="479675"/>
                    <a:pt x="195388" y="480379"/>
                  </a:cubicBezTo>
                  <a:cubicBezTo>
                    <a:pt x="121356" y="481084"/>
                    <a:pt x="419" y="321964"/>
                    <a:pt x="2" y="242035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12">
              <a:extLst>
                <a:ext uri="{FF2B5EF4-FFF2-40B4-BE49-F238E27FC236}">
                  <a16:creationId xmlns:a16="http://schemas.microsoft.com/office/drawing/2014/main" id="{FC193982-1805-887B-A826-8D669A9A1813}"/>
                </a:ext>
              </a:extLst>
            </p:cNvPr>
            <p:cNvSpPr/>
            <p:nvPr/>
          </p:nvSpPr>
          <p:spPr>
            <a:xfrm rot="20570730">
              <a:off x="4885914" y="4587617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id="{ABDCDCC1-76BC-F5FF-A6D8-FDF32AC2230A}"/>
                </a:ext>
              </a:extLst>
            </p:cNvPr>
            <p:cNvSpPr/>
            <p:nvPr/>
          </p:nvSpPr>
          <p:spPr>
            <a:xfrm rot="706300">
              <a:off x="4136714" y="4907546"/>
              <a:ext cx="290699" cy="305688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2">
              <a:extLst>
                <a:ext uri="{FF2B5EF4-FFF2-40B4-BE49-F238E27FC236}">
                  <a16:creationId xmlns:a16="http://schemas.microsoft.com/office/drawing/2014/main" id="{E0CDFEA3-E57C-EDE8-F69A-A223DC26F14E}"/>
                </a:ext>
              </a:extLst>
            </p:cNvPr>
            <p:cNvSpPr/>
            <p:nvPr/>
          </p:nvSpPr>
          <p:spPr>
            <a:xfrm rot="20983858">
              <a:off x="4151419" y="4679957"/>
              <a:ext cx="290699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12">
              <a:extLst>
                <a:ext uri="{FF2B5EF4-FFF2-40B4-BE49-F238E27FC236}">
                  <a16:creationId xmlns:a16="http://schemas.microsoft.com/office/drawing/2014/main" id="{332C2D4D-DCAB-1F7A-1F34-22748982DC78}"/>
                </a:ext>
              </a:extLst>
            </p:cNvPr>
            <p:cNvSpPr/>
            <p:nvPr/>
          </p:nvSpPr>
          <p:spPr>
            <a:xfrm rot="19814898">
              <a:off x="4829589" y="4322230"/>
              <a:ext cx="229811" cy="382879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id="{D88C7EFA-90C2-8907-8705-5B49E90702B1}"/>
                </a:ext>
              </a:extLst>
            </p:cNvPr>
            <p:cNvSpPr/>
            <p:nvPr/>
          </p:nvSpPr>
          <p:spPr>
            <a:xfrm rot="20927774">
              <a:off x="5314416" y="6158997"/>
              <a:ext cx="239468" cy="245406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4" h="484359">
                  <a:moveTo>
                    <a:pt x="0" y="243131"/>
                  </a:moveTo>
                  <a:cubicBezTo>
                    <a:pt x="0" y="109904"/>
                    <a:pt x="7775" y="20953"/>
                    <a:pt x="192882" y="1903"/>
                  </a:cubicBezTo>
                  <a:cubicBezTo>
                    <a:pt x="377989" y="-17147"/>
                    <a:pt x="385764" y="109904"/>
                    <a:pt x="385764" y="243131"/>
                  </a:cubicBezTo>
                  <a:cubicBezTo>
                    <a:pt x="385764" y="376358"/>
                    <a:pt x="299408" y="484359"/>
                    <a:pt x="192882" y="484359"/>
                  </a:cubicBezTo>
                  <a:cubicBezTo>
                    <a:pt x="86356" y="484359"/>
                    <a:pt x="0" y="376358"/>
                    <a:pt x="0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12">
              <a:extLst>
                <a:ext uri="{FF2B5EF4-FFF2-40B4-BE49-F238E27FC236}">
                  <a16:creationId xmlns:a16="http://schemas.microsoft.com/office/drawing/2014/main" id="{E6269262-5640-4396-48A5-408CBE113B24}"/>
                </a:ext>
              </a:extLst>
            </p:cNvPr>
            <p:cNvSpPr/>
            <p:nvPr/>
          </p:nvSpPr>
          <p:spPr>
            <a:xfrm rot="1634124">
              <a:off x="3736511" y="6240881"/>
              <a:ext cx="268410" cy="312023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54500 w 440264"/>
                <a:gd name="connsiteY0" fmla="*/ 243131 h 615839"/>
                <a:gd name="connsiteX1" fmla="*/ 247382 w 440264"/>
                <a:gd name="connsiteY1" fmla="*/ 1903 h 615839"/>
                <a:gd name="connsiteX2" fmla="*/ 440264 w 440264"/>
                <a:gd name="connsiteY2" fmla="*/ 243131 h 615839"/>
                <a:gd name="connsiteX3" fmla="*/ 247382 w 440264"/>
                <a:gd name="connsiteY3" fmla="*/ 484359 h 615839"/>
                <a:gd name="connsiteX4" fmla="*/ 12615 w 440264"/>
                <a:gd name="connsiteY4" fmla="*/ 606706 h 615839"/>
                <a:gd name="connsiteX5" fmla="*/ 54500 w 440264"/>
                <a:gd name="connsiteY5" fmla="*/ 243131 h 615839"/>
                <a:gd name="connsiteX0" fmla="*/ 58314 w 444078"/>
                <a:gd name="connsiteY0" fmla="*/ 243131 h 615841"/>
                <a:gd name="connsiteX1" fmla="*/ 251196 w 444078"/>
                <a:gd name="connsiteY1" fmla="*/ 1903 h 615841"/>
                <a:gd name="connsiteX2" fmla="*/ 444078 w 444078"/>
                <a:gd name="connsiteY2" fmla="*/ 243131 h 615841"/>
                <a:gd name="connsiteX3" fmla="*/ 251196 w 444078"/>
                <a:gd name="connsiteY3" fmla="*/ 484359 h 615841"/>
                <a:gd name="connsiteX4" fmla="*/ 16429 w 444078"/>
                <a:gd name="connsiteY4" fmla="*/ 606706 h 615841"/>
                <a:gd name="connsiteX5" fmla="*/ 58314 w 444078"/>
                <a:gd name="connsiteY5" fmla="*/ 243131 h 61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078" h="615841">
                  <a:moveTo>
                    <a:pt x="58314" y="243131"/>
                  </a:moveTo>
                  <a:cubicBezTo>
                    <a:pt x="116760" y="135754"/>
                    <a:pt x="66089" y="20953"/>
                    <a:pt x="251196" y="1903"/>
                  </a:cubicBezTo>
                  <a:cubicBezTo>
                    <a:pt x="436303" y="-17147"/>
                    <a:pt x="444078" y="109904"/>
                    <a:pt x="444078" y="243131"/>
                  </a:cubicBezTo>
                  <a:cubicBezTo>
                    <a:pt x="444078" y="376358"/>
                    <a:pt x="322471" y="423763"/>
                    <a:pt x="251196" y="484359"/>
                  </a:cubicBezTo>
                  <a:cubicBezTo>
                    <a:pt x="179921" y="544955"/>
                    <a:pt x="48576" y="646911"/>
                    <a:pt x="16429" y="606706"/>
                  </a:cubicBezTo>
                  <a:cubicBezTo>
                    <a:pt x="-15718" y="566501"/>
                    <a:pt x="-132" y="350508"/>
                    <a:pt x="58314" y="243131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186A658D-1D7B-BCF5-A1BB-ECFAB45CBCA7}"/>
                </a:ext>
              </a:extLst>
            </p:cNvPr>
            <p:cNvSpPr/>
            <p:nvPr/>
          </p:nvSpPr>
          <p:spPr>
            <a:xfrm rot="1328340">
              <a:off x="3939703" y="768439"/>
              <a:ext cx="315961" cy="309185"/>
            </a:xfrm>
            <a:custGeom>
              <a:avLst/>
              <a:gdLst>
                <a:gd name="connsiteX0" fmla="*/ 0 w 385763"/>
                <a:gd name="connsiteY0" fmla="*/ 241228 h 482456"/>
                <a:gd name="connsiteX1" fmla="*/ 192882 w 385763"/>
                <a:gd name="connsiteY1" fmla="*/ 0 h 482456"/>
                <a:gd name="connsiteX2" fmla="*/ 385764 w 385763"/>
                <a:gd name="connsiteY2" fmla="*/ 241228 h 482456"/>
                <a:gd name="connsiteX3" fmla="*/ 192882 w 385763"/>
                <a:gd name="connsiteY3" fmla="*/ 482456 h 482456"/>
                <a:gd name="connsiteX4" fmla="*/ 0 w 385763"/>
                <a:gd name="connsiteY4" fmla="*/ 241228 h 482456"/>
                <a:gd name="connsiteX0" fmla="*/ 0 w 385764"/>
                <a:gd name="connsiteY0" fmla="*/ 243131 h 484359"/>
                <a:gd name="connsiteX1" fmla="*/ 192882 w 385764"/>
                <a:gd name="connsiteY1" fmla="*/ 1903 h 484359"/>
                <a:gd name="connsiteX2" fmla="*/ 385764 w 385764"/>
                <a:gd name="connsiteY2" fmla="*/ 243131 h 484359"/>
                <a:gd name="connsiteX3" fmla="*/ 192882 w 385764"/>
                <a:gd name="connsiteY3" fmla="*/ 484359 h 484359"/>
                <a:gd name="connsiteX4" fmla="*/ 0 w 385764"/>
                <a:gd name="connsiteY4" fmla="*/ 243131 h 484359"/>
                <a:gd name="connsiteX0" fmla="*/ 0 w 411902"/>
                <a:gd name="connsiteY0" fmla="*/ 246175 h 487403"/>
                <a:gd name="connsiteX1" fmla="*/ 192882 w 411902"/>
                <a:gd name="connsiteY1" fmla="*/ 4947 h 487403"/>
                <a:gd name="connsiteX2" fmla="*/ 385764 w 411902"/>
                <a:gd name="connsiteY2" fmla="*/ 246175 h 487403"/>
                <a:gd name="connsiteX3" fmla="*/ 192882 w 411902"/>
                <a:gd name="connsiteY3" fmla="*/ 487403 h 487403"/>
                <a:gd name="connsiteX4" fmla="*/ 0 w 411902"/>
                <a:gd name="connsiteY4" fmla="*/ 246175 h 487403"/>
                <a:gd name="connsiteX0" fmla="*/ 0 w 414324"/>
                <a:gd name="connsiteY0" fmla="*/ 248073 h 489301"/>
                <a:gd name="connsiteX1" fmla="*/ 192882 w 414324"/>
                <a:gd name="connsiteY1" fmla="*/ 6845 h 489301"/>
                <a:gd name="connsiteX2" fmla="*/ 385764 w 414324"/>
                <a:gd name="connsiteY2" fmla="*/ 248073 h 489301"/>
                <a:gd name="connsiteX3" fmla="*/ 192882 w 414324"/>
                <a:gd name="connsiteY3" fmla="*/ 489301 h 489301"/>
                <a:gd name="connsiteX4" fmla="*/ 0 w 414324"/>
                <a:gd name="connsiteY4" fmla="*/ 248073 h 489301"/>
                <a:gd name="connsiteX0" fmla="*/ 0 w 419287"/>
                <a:gd name="connsiteY0" fmla="*/ 248672 h 489900"/>
                <a:gd name="connsiteX1" fmla="*/ 192882 w 419287"/>
                <a:gd name="connsiteY1" fmla="*/ 7444 h 489900"/>
                <a:gd name="connsiteX2" fmla="*/ 385764 w 419287"/>
                <a:gd name="connsiteY2" fmla="*/ 248672 h 489900"/>
                <a:gd name="connsiteX3" fmla="*/ 192882 w 419287"/>
                <a:gd name="connsiteY3" fmla="*/ 489900 h 489900"/>
                <a:gd name="connsiteX4" fmla="*/ 0 w 419287"/>
                <a:gd name="connsiteY4" fmla="*/ 248672 h 48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287" h="489900">
                  <a:moveTo>
                    <a:pt x="0" y="248672"/>
                  </a:moveTo>
                  <a:cubicBezTo>
                    <a:pt x="0" y="115445"/>
                    <a:pt x="7775" y="26494"/>
                    <a:pt x="192882" y="7444"/>
                  </a:cubicBezTo>
                  <a:cubicBezTo>
                    <a:pt x="377989" y="-11606"/>
                    <a:pt x="474907" y="-13401"/>
                    <a:pt x="385764" y="248672"/>
                  </a:cubicBezTo>
                  <a:cubicBezTo>
                    <a:pt x="385764" y="381899"/>
                    <a:pt x="299408" y="489900"/>
                    <a:pt x="192882" y="489900"/>
                  </a:cubicBezTo>
                  <a:cubicBezTo>
                    <a:pt x="86356" y="489900"/>
                    <a:pt x="0" y="381899"/>
                    <a:pt x="0" y="248672"/>
                  </a:cubicBezTo>
                  <a:close/>
                </a:path>
              </a:pathLst>
            </a:custGeom>
            <a:solidFill>
              <a:srgbClr val="D7AFA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2C75B0D-9318-79FA-3751-D42898DA52EB}"/>
                </a:ext>
              </a:extLst>
            </p:cNvPr>
            <p:cNvSpPr/>
            <p:nvPr/>
          </p:nvSpPr>
          <p:spPr>
            <a:xfrm>
              <a:off x="2820957" y="6514546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49803F0-2FB8-4614-D3C7-132FF8E1944F}"/>
                </a:ext>
              </a:extLst>
            </p:cNvPr>
            <p:cNvSpPr/>
            <p:nvPr/>
          </p:nvSpPr>
          <p:spPr>
            <a:xfrm rot="20867988">
              <a:off x="4513602" y="6456371"/>
              <a:ext cx="198620" cy="140155"/>
            </a:xfrm>
            <a:custGeom>
              <a:avLst/>
              <a:gdLst>
                <a:gd name="connsiteX0" fmla="*/ 194423 w 198620"/>
                <a:gd name="connsiteY0" fmla="*/ 0 h 140155"/>
                <a:gd name="connsiteX1" fmla="*/ 198620 w 198620"/>
                <a:gd name="connsiteY1" fmla="*/ 70526 h 140155"/>
                <a:gd name="connsiteX2" fmla="*/ 195337 w 198620"/>
                <a:gd name="connsiteY2" fmla="*/ 125686 h 140155"/>
                <a:gd name="connsiteX3" fmla="*/ 189325 w 198620"/>
                <a:gd name="connsiteY3" fmla="*/ 125575 h 140155"/>
                <a:gd name="connsiteX4" fmla="*/ 4529 w 198620"/>
                <a:gd name="connsiteY4" fmla="*/ 137028 h 140155"/>
                <a:gd name="connsiteX5" fmla="*/ 183346 w 198620"/>
                <a:gd name="connsiteY5" fmla="*/ 1853 h 140155"/>
                <a:gd name="connsiteX6" fmla="*/ 194423 w 198620"/>
                <a:gd name="connsiteY6" fmla="*/ 0 h 140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20" h="140155">
                  <a:moveTo>
                    <a:pt x="194423" y="0"/>
                  </a:moveTo>
                  <a:lnTo>
                    <a:pt x="198620" y="70526"/>
                  </a:lnTo>
                  <a:lnTo>
                    <a:pt x="195337" y="125686"/>
                  </a:lnTo>
                  <a:lnTo>
                    <a:pt x="189325" y="125575"/>
                  </a:lnTo>
                  <a:cubicBezTo>
                    <a:pt x="104732" y="127651"/>
                    <a:pt x="-25997" y="147743"/>
                    <a:pt x="4529" y="137028"/>
                  </a:cubicBezTo>
                  <a:cubicBezTo>
                    <a:pt x="42232" y="63527"/>
                    <a:pt x="106129" y="23562"/>
                    <a:pt x="183346" y="1853"/>
                  </a:cubicBezTo>
                  <a:lnTo>
                    <a:pt x="194423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9EB3A76-889E-928E-0C03-BAF5BC609F01}"/>
                </a:ext>
              </a:extLst>
            </p:cNvPr>
            <p:cNvSpPr/>
            <p:nvPr/>
          </p:nvSpPr>
          <p:spPr>
            <a:xfrm rot="19779215" flipV="1">
              <a:off x="4763354" y="6315078"/>
              <a:ext cx="285750" cy="161925"/>
            </a:xfrm>
            <a:custGeom>
              <a:avLst/>
              <a:gdLst>
                <a:gd name="connsiteX0" fmla="*/ 0 w 285750"/>
                <a:gd name="connsiteY0" fmla="*/ 161925 h 161925"/>
                <a:gd name="connsiteX1" fmla="*/ 100013 w 285750"/>
                <a:gd name="connsiteY1" fmla="*/ 52387 h 161925"/>
                <a:gd name="connsiteX2" fmla="*/ 285750 w 285750"/>
                <a:gd name="connsiteY2" fmla="*/ 0 h 161925"/>
                <a:gd name="connsiteX3" fmla="*/ 285750 w 285750"/>
                <a:gd name="connsiteY3" fmla="*/ 0 h 161925"/>
                <a:gd name="connsiteX4" fmla="*/ 285750 w 285750"/>
                <a:gd name="connsiteY4" fmla="*/ 0 h 161925"/>
                <a:gd name="connsiteX5" fmla="*/ 285750 w 285750"/>
                <a:gd name="connsiteY5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5750" h="161925">
                  <a:moveTo>
                    <a:pt x="0" y="161925"/>
                  </a:moveTo>
                  <a:cubicBezTo>
                    <a:pt x="26194" y="120649"/>
                    <a:pt x="52388" y="79374"/>
                    <a:pt x="100013" y="52387"/>
                  </a:cubicBezTo>
                  <a:cubicBezTo>
                    <a:pt x="147638" y="25400"/>
                    <a:pt x="285750" y="0"/>
                    <a:pt x="285750" y="0"/>
                  </a:cubicBezTo>
                  <a:lnTo>
                    <a:pt x="285750" y="0"/>
                  </a:lnTo>
                  <a:lnTo>
                    <a:pt x="285750" y="0"/>
                  </a:lnTo>
                  <a:lnTo>
                    <a:pt x="285750" y="0"/>
                  </a:lnTo>
                </a:path>
              </a:pathLst>
            </a:custGeom>
            <a:solidFill>
              <a:srgbClr val="D7AFA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33C114-B115-B7AC-0816-A82BA3063F5C}"/>
              </a:ext>
            </a:extLst>
          </p:cNvPr>
          <p:cNvGrpSpPr/>
          <p:nvPr/>
        </p:nvGrpSpPr>
        <p:grpSpPr>
          <a:xfrm>
            <a:off x="6760370" y="246149"/>
            <a:ext cx="4336255" cy="6265899"/>
            <a:chOff x="2988470" y="111483"/>
            <a:chExt cx="4336255" cy="626589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D2E8E0B-25D4-69CD-1020-788A1B2E47CB}"/>
                </a:ext>
              </a:extLst>
            </p:cNvPr>
            <p:cNvGrpSpPr/>
            <p:nvPr/>
          </p:nvGrpSpPr>
          <p:grpSpPr>
            <a:xfrm rot="20956633">
              <a:off x="5218316" y="3007286"/>
              <a:ext cx="1286320" cy="3280013"/>
              <a:chOff x="9480993" y="2793272"/>
              <a:chExt cx="1286320" cy="3280013"/>
            </a:xfrm>
          </p:grpSpPr>
          <p:sp>
            <p:nvSpPr>
              <p:cNvPr id="93" name="Rectangle 11">
                <a:extLst>
                  <a:ext uri="{FF2B5EF4-FFF2-40B4-BE49-F238E27FC236}">
                    <a16:creationId xmlns:a16="http://schemas.microsoft.com/office/drawing/2014/main" id="{36D577B4-50DD-B51F-33CD-0620228351D1}"/>
                  </a:ext>
                </a:extLst>
              </p:cNvPr>
              <p:cNvSpPr/>
              <p:nvPr/>
            </p:nvSpPr>
            <p:spPr>
              <a:xfrm rot="20655425">
                <a:off x="9480993" y="2793272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Oval 12">
                <a:extLst>
                  <a:ext uri="{FF2B5EF4-FFF2-40B4-BE49-F238E27FC236}">
                    <a16:creationId xmlns:a16="http://schemas.microsoft.com/office/drawing/2014/main" id="{F2778A3C-9704-D20B-93EB-E5C432E80F22}"/>
                  </a:ext>
                </a:extLst>
              </p:cNvPr>
              <p:cNvSpPr/>
              <p:nvPr/>
            </p:nvSpPr>
            <p:spPr>
              <a:xfrm rot="20248284">
                <a:off x="9945419" y="3924312"/>
                <a:ext cx="339427" cy="4261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13">
                <a:extLst>
                  <a:ext uri="{FF2B5EF4-FFF2-40B4-BE49-F238E27FC236}">
                    <a16:creationId xmlns:a16="http://schemas.microsoft.com/office/drawing/2014/main" id="{19589B33-230D-F690-084E-26C67F70B65A}"/>
                  </a:ext>
                </a:extLst>
              </p:cNvPr>
              <p:cNvSpPr/>
              <p:nvPr/>
            </p:nvSpPr>
            <p:spPr>
              <a:xfrm rot="20740872">
                <a:off x="10244851" y="4247621"/>
                <a:ext cx="250163" cy="1522965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1432"/>
                  <a:gd name="connsiteY0" fmla="*/ 0 h 1492922"/>
                  <a:gd name="connsiteX1" fmla="*/ 279661 w 311432"/>
                  <a:gd name="connsiteY1" fmla="*/ 0 h 1492922"/>
                  <a:gd name="connsiteX2" fmla="*/ 311432 w 311432"/>
                  <a:gd name="connsiteY2" fmla="*/ 1492922 h 1492922"/>
                  <a:gd name="connsiteX3" fmla="*/ 0 w 311432"/>
                  <a:gd name="connsiteY3" fmla="*/ 1367380 h 1492922"/>
                  <a:gd name="connsiteX4" fmla="*/ 74236 w 311432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30043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2967 w 250163"/>
                  <a:gd name="connsiteY4" fmla="*/ 30043 h 1522965"/>
                  <a:gd name="connsiteX0" fmla="*/ 13113 w 250163"/>
                  <a:gd name="connsiteY0" fmla="*/ 589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3113 w 250163"/>
                  <a:gd name="connsiteY4" fmla="*/ 589 h 15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163" h="1522965">
                    <a:moveTo>
                      <a:pt x="13113" y="589"/>
                    </a:moveTo>
                    <a:lnTo>
                      <a:pt x="216230" y="0"/>
                    </a:lnTo>
                    <a:cubicBezTo>
                      <a:pt x="226820" y="497641"/>
                      <a:pt x="187748" y="1228364"/>
                      <a:pt x="250163" y="1522965"/>
                    </a:cubicBezTo>
                    <a:lnTo>
                      <a:pt x="0" y="1465490"/>
                    </a:lnTo>
                    <a:cubicBezTo>
                      <a:pt x="140433" y="1021435"/>
                      <a:pt x="72520" y="390258"/>
                      <a:pt x="13113" y="589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14">
                <a:extLst>
                  <a:ext uri="{FF2B5EF4-FFF2-40B4-BE49-F238E27FC236}">
                    <a16:creationId xmlns:a16="http://schemas.microsoft.com/office/drawing/2014/main" id="{06A41FD7-9D0B-C0A9-132B-E312CA38779C}"/>
                  </a:ext>
                </a:extLst>
              </p:cNvPr>
              <p:cNvSpPr/>
              <p:nvPr/>
            </p:nvSpPr>
            <p:spPr>
              <a:xfrm>
                <a:off x="9636539" y="5671375"/>
                <a:ext cx="1130774" cy="401910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71304 w 1226289"/>
                  <a:gd name="connsiteY0" fmla="*/ 0 h 377167"/>
                  <a:gd name="connsiteX1" fmla="*/ 1184306 w 1226289"/>
                  <a:gd name="connsiteY1" fmla="*/ 0 h 377167"/>
                  <a:gd name="connsiteX2" fmla="*/ 1184307 w 1226289"/>
                  <a:gd name="connsiteY2" fmla="*/ 240663 h 377167"/>
                  <a:gd name="connsiteX3" fmla="*/ 831881 w 1226289"/>
                  <a:gd name="connsiteY3" fmla="*/ 266699 h 377167"/>
                  <a:gd name="connsiteX4" fmla="*/ 250856 w 1226289"/>
                  <a:gd name="connsiteY4" fmla="*/ 376235 h 377167"/>
                  <a:gd name="connsiteX5" fmla="*/ 250857 w 1226289"/>
                  <a:gd name="connsiteY5" fmla="*/ 247647 h 377167"/>
                  <a:gd name="connsiteX6" fmla="*/ 4529 w 1226289"/>
                  <a:gd name="connsiteY6" fmla="*/ 253363 h 377167"/>
                  <a:gd name="connsiteX7" fmla="*/ 871304 w 1226289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666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5971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402415"/>
                  <a:gd name="connsiteX1" fmla="*/ 1146206 w 1218170"/>
                  <a:gd name="connsiteY1" fmla="*/ 6350 h 402415"/>
                  <a:gd name="connsiteX2" fmla="*/ 1184307 w 1218170"/>
                  <a:gd name="connsiteY2" fmla="*/ 259713 h 402415"/>
                  <a:gd name="connsiteX3" fmla="*/ 831881 w 1218170"/>
                  <a:gd name="connsiteY3" fmla="*/ 279399 h 402415"/>
                  <a:gd name="connsiteX4" fmla="*/ 85756 w 1218170"/>
                  <a:gd name="connsiteY4" fmla="*/ 401635 h 402415"/>
                  <a:gd name="connsiteX5" fmla="*/ 250857 w 1218170"/>
                  <a:gd name="connsiteY5" fmla="*/ 247647 h 402415"/>
                  <a:gd name="connsiteX6" fmla="*/ 4529 w 1218170"/>
                  <a:gd name="connsiteY6" fmla="*/ 253363 h 402415"/>
                  <a:gd name="connsiteX7" fmla="*/ 871304 w 1218170"/>
                  <a:gd name="connsiteY7" fmla="*/ 0 h 402415"/>
                  <a:gd name="connsiteX0" fmla="*/ 870562 w 1217428"/>
                  <a:gd name="connsiteY0" fmla="*/ 0 h 402158"/>
                  <a:gd name="connsiteX1" fmla="*/ 1145464 w 1217428"/>
                  <a:gd name="connsiteY1" fmla="*/ 6350 h 402158"/>
                  <a:gd name="connsiteX2" fmla="*/ 1183565 w 1217428"/>
                  <a:gd name="connsiteY2" fmla="*/ 259713 h 402158"/>
                  <a:gd name="connsiteX3" fmla="*/ 831139 w 1217428"/>
                  <a:gd name="connsiteY3" fmla="*/ 279399 h 402158"/>
                  <a:gd name="connsiteX4" fmla="*/ 85014 w 1217428"/>
                  <a:gd name="connsiteY4" fmla="*/ 401635 h 402158"/>
                  <a:gd name="connsiteX5" fmla="*/ 304090 w 1217428"/>
                  <a:gd name="connsiteY5" fmla="*/ 171447 h 402158"/>
                  <a:gd name="connsiteX6" fmla="*/ 3787 w 1217428"/>
                  <a:gd name="connsiteY6" fmla="*/ 253363 h 402158"/>
                  <a:gd name="connsiteX7" fmla="*/ 870562 w 1217428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80"/>
                  <a:gd name="connsiteX1" fmla="*/ 1086899 w 1158863"/>
                  <a:gd name="connsiteY1" fmla="*/ 6350 h 402180"/>
                  <a:gd name="connsiteX2" fmla="*/ 1125000 w 1158863"/>
                  <a:gd name="connsiteY2" fmla="*/ 259713 h 402180"/>
                  <a:gd name="connsiteX3" fmla="*/ 772574 w 1158863"/>
                  <a:gd name="connsiteY3" fmla="*/ 279399 h 402180"/>
                  <a:gd name="connsiteX4" fmla="*/ 26449 w 1158863"/>
                  <a:gd name="connsiteY4" fmla="*/ 401635 h 402180"/>
                  <a:gd name="connsiteX5" fmla="*/ 245525 w 1158863"/>
                  <a:gd name="connsiteY5" fmla="*/ 180972 h 402180"/>
                  <a:gd name="connsiteX6" fmla="*/ 275422 w 1158863"/>
                  <a:gd name="connsiteY6" fmla="*/ 120013 h 402180"/>
                  <a:gd name="connsiteX7" fmla="*/ 811997 w 1158863"/>
                  <a:gd name="connsiteY7" fmla="*/ 0 h 402180"/>
                  <a:gd name="connsiteX0" fmla="*/ 785548 w 1132414"/>
                  <a:gd name="connsiteY0" fmla="*/ 0 h 401663"/>
                  <a:gd name="connsiteX1" fmla="*/ 1060450 w 1132414"/>
                  <a:gd name="connsiteY1" fmla="*/ 6350 h 401663"/>
                  <a:gd name="connsiteX2" fmla="*/ 1098551 w 1132414"/>
                  <a:gd name="connsiteY2" fmla="*/ 259713 h 401663"/>
                  <a:gd name="connsiteX3" fmla="*/ 746125 w 1132414"/>
                  <a:gd name="connsiteY3" fmla="*/ 279399 h 401663"/>
                  <a:gd name="connsiteX4" fmla="*/ 0 w 1132414"/>
                  <a:gd name="connsiteY4" fmla="*/ 401635 h 401663"/>
                  <a:gd name="connsiteX5" fmla="*/ 219076 w 1132414"/>
                  <a:gd name="connsiteY5" fmla="*/ 180972 h 401663"/>
                  <a:gd name="connsiteX6" fmla="*/ 248973 w 1132414"/>
                  <a:gd name="connsiteY6" fmla="*/ 120013 h 401663"/>
                  <a:gd name="connsiteX7" fmla="*/ 785548 w 1132414"/>
                  <a:gd name="connsiteY7" fmla="*/ 0 h 401663"/>
                  <a:gd name="connsiteX0" fmla="*/ 785548 w 1132414"/>
                  <a:gd name="connsiteY0" fmla="*/ 0 h 401635"/>
                  <a:gd name="connsiteX1" fmla="*/ 1060450 w 1132414"/>
                  <a:gd name="connsiteY1" fmla="*/ 6350 h 401635"/>
                  <a:gd name="connsiteX2" fmla="*/ 1098551 w 1132414"/>
                  <a:gd name="connsiteY2" fmla="*/ 259713 h 401635"/>
                  <a:gd name="connsiteX3" fmla="*/ 746125 w 1132414"/>
                  <a:gd name="connsiteY3" fmla="*/ 279399 h 401635"/>
                  <a:gd name="connsiteX4" fmla="*/ 0 w 1132414"/>
                  <a:gd name="connsiteY4" fmla="*/ 401635 h 401635"/>
                  <a:gd name="connsiteX5" fmla="*/ 219076 w 1132414"/>
                  <a:gd name="connsiteY5" fmla="*/ 180972 h 401635"/>
                  <a:gd name="connsiteX6" fmla="*/ 248973 w 1132414"/>
                  <a:gd name="connsiteY6" fmla="*/ 120013 h 401635"/>
                  <a:gd name="connsiteX7" fmla="*/ 785548 w 1132414"/>
                  <a:gd name="connsiteY7" fmla="*/ 0 h 401635"/>
                  <a:gd name="connsiteX0" fmla="*/ 785548 w 1132414"/>
                  <a:gd name="connsiteY0" fmla="*/ 0 h 407120"/>
                  <a:gd name="connsiteX1" fmla="*/ 1060450 w 1132414"/>
                  <a:gd name="connsiteY1" fmla="*/ 6350 h 407120"/>
                  <a:gd name="connsiteX2" fmla="*/ 1098551 w 1132414"/>
                  <a:gd name="connsiteY2" fmla="*/ 259713 h 407120"/>
                  <a:gd name="connsiteX3" fmla="*/ 746125 w 1132414"/>
                  <a:gd name="connsiteY3" fmla="*/ 279399 h 407120"/>
                  <a:gd name="connsiteX4" fmla="*/ 415847 w 1132414"/>
                  <a:gd name="connsiteY4" fmla="*/ 355054 h 407120"/>
                  <a:gd name="connsiteX5" fmla="*/ 0 w 1132414"/>
                  <a:gd name="connsiteY5" fmla="*/ 401635 h 407120"/>
                  <a:gd name="connsiteX6" fmla="*/ 219076 w 1132414"/>
                  <a:gd name="connsiteY6" fmla="*/ 180972 h 407120"/>
                  <a:gd name="connsiteX7" fmla="*/ 248973 w 1132414"/>
                  <a:gd name="connsiteY7" fmla="*/ 120013 h 407120"/>
                  <a:gd name="connsiteX8" fmla="*/ 785548 w 1132414"/>
                  <a:gd name="connsiteY8" fmla="*/ 0 h 407120"/>
                  <a:gd name="connsiteX0" fmla="*/ 785548 w 1132414"/>
                  <a:gd name="connsiteY0" fmla="*/ 0 h 404675"/>
                  <a:gd name="connsiteX1" fmla="*/ 1060450 w 1132414"/>
                  <a:gd name="connsiteY1" fmla="*/ 6350 h 404675"/>
                  <a:gd name="connsiteX2" fmla="*/ 1098551 w 1132414"/>
                  <a:gd name="connsiteY2" fmla="*/ 259713 h 404675"/>
                  <a:gd name="connsiteX3" fmla="*/ 746125 w 1132414"/>
                  <a:gd name="connsiteY3" fmla="*/ 279399 h 404675"/>
                  <a:gd name="connsiteX4" fmla="*/ 415847 w 1132414"/>
                  <a:gd name="connsiteY4" fmla="*/ 355054 h 404675"/>
                  <a:gd name="connsiteX5" fmla="*/ 0 w 1132414"/>
                  <a:gd name="connsiteY5" fmla="*/ 401635 h 404675"/>
                  <a:gd name="connsiteX6" fmla="*/ 219076 w 1132414"/>
                  <a:gd name="connsiteY6" fmla="*/ 180972 h 404675"/>
                  <a:gd name="connsiteX7" fmla="*/ 248973 w 1132414"/>
                  <a:gd name="connsiteY7" fmla="*/ 120013 h 404675"/>
                  <a:gd name="connsiteX8" fmla="*/ 785548 w 1132414"/>
                  <a:gd name="connsiteY8" fmla="*/ 0 h 404675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29078"/>
                  <a:gd name="connsiteY0" fmla="*/ 0 h 401910"/>
                  <a:gd name="connsiteX1" fmla="*/ 1039019 w 1129078"/>
                  <a:gd name="connsiteY1" fmla="*/ 6350 h 401910"/>
                  <a:gd name="connsiteX2" fmla="*/ 1098551 w 1129078"/>
                  <a:gd name="connsiteY2" fmla="*/ 259713 h 401910"/>
                  <a:gd name="connsiteX3" fmla="*/ 746125 w 1129078"/>
                  <a:gd name="connsiteY3" fmla="*/ 279399 h 401910"/>
                  <a:gd name="connsiteX4" fmla="*/ 415847 w 1129078"/>
                  <a:gd name="connsiteY4" fmla="*/ 355054 h 401910"/>
                  <a:gd name="connsiteX5" fmla="*/ 0 w 1129078"/>
                  <a:gd name="connsiteY5" fmla="*/ 401635 h 401910"/>
                  <a:gd name="connsiteX6" fmla="*/ 219076 w 1129078"/>
                  <a:gd name="connsiteY6" fmla="*/ 180972 h 401910"/>
                  <a:gd name="connsiteX7" fmla="*/ 258498 w 1129078"/>
                  <a:gd name="connsiteY7" fmla="*/ 113663 h 401910"/>
                  <a:gd name="connsiteX8" fmla="*/ 785548 w 1129078"/>
                  <a:gd name="connsiteY8" fmla="*/ 0 h 401910"/>
                  <a:gd name="connsiteX0" fmla="*/ 785548 w 1133123"/>
                  <a:gd name="connsiteY0" fmla="*/ 0 h 401910"/>
                  <a:gd name="connsiteX1" fmla="*/ 1039019 w 1133123"/>
                  <a:gd name="connsiteY1" fmla="*/ 6350 h 401910"/>
                  <a:gd name="connsiteX2" fmla="*/ 1098551 w 1133123"/>
                  <a:gd name="connsiteY2" fmla="*/ 259713 h 401910"/>
                  <a:gd name="connsiteX3" fmla="*/ 746125 w 1133123"/>
                  <a:gd name="connsiteY3" fmla="*/ 279399 h 401910"/>
                  <a:gd name="connsiteX4" fmla="*/ 415847 w 1133123"/>
                  <a:gd name="connsiteY4" fmla="*/ 355054 h 401910"/>
                  <a:gd name="connsiteX5" fmla="*/ 0 w 1133123"/>
                  <a:gd name="connsiteY5" fmla="*/ 401635 h 401910"/>
                  <a:gd name="connsiteX6" fmla="*/ 219076 w 1133123"/>
                  <a:gd name="connsiteY6" fmla="*/ 180972 h 401910"/>
                  <a:gd name="connsiteX7" fmla="*/ 258498 w 1133123"/>
                  <a:gd name="connsiteY7" fmla="*/ 113663 h 401910"/>
                  <a:gd name="connsiteX8" fmla="*/ 785548 w 1133123"/>
                  <a:gd name="connsiteY8" fmla="*/ 0 h 401910"/>
                  <a:gd name="connsiteX0" fmla="*/ 785548 w 1130058"/>
                  <a:gd name="connsiteY0" fmla="*/ 0 h 401910"/>
                  <a:gd name="connsiteX1" fmla="*/ 1019969 w 1130058"/>
                  <a:gd name="connsiteY1" fmla="*/ 9525 h 401910"/>
                  <a:gd name="connsiteX2" fmla="*/ 1098551 w 1130058"/>
                  <a:gd name="connsiteY2" fmla="*/ 259713 h 401910"/>
                  <a:gd name="connsiteX3" fmla="*/ 746125 w 1130058"/>
                  <a:gd name="connsiteY3" fmla="*/ 279399 h 401910"/>
                  <a:gd name="connsiteX4" fmla="*/ 415847 w 1130058"/>
                  <a:gd name="connsiteY4" fmla="*/ 355054 h 401910"/>
                  <a:gd name="connsiteX5" fmla="*/ 0 w 1130058"/>
                  <a:gd name="connsiteY5" fmla="*/ 401635 h 401910"/>
                  <a:gd name="connsiteX6" fmla="*/ 219076 w 1130058"/>
                  <a:gd name="connsiteY6" fmla="*/ 180972 h 401910"/>
                  <a:gd name="connsiteX7" fmla="*/ 258498 w 1130058"/>
                  <a:gd name="connsiteY7" fmla="*/ 113663 h 401910"/>
                  <a:gd name="connsiteX8" fmla="*/ 785548 w 1130058"/>
                  <a:gd name="connsiteY8" fmla="*/ 0 h 401910"/>
                  <a:gd name="connsiteX0" fmla="*/ 785548 w 1132304"/>
                  <a:gd name="connsiteY0" fmla="*/ 0 h 401910"/>
                  <a:gd name="connsiteX1" fmla="*/ 1034257 w 1132304"/>
                  <a:gd name="connsiteY1" fmla="*/ 9525 h 401910"/>
                  <a:gd name="connsiteX2" fmla="*/ 1098551 w 1132304"/>
                  <a:gd name="connsiteY2" fmla="*/ 259713 h 401910"/>
                  <a:gd name="connsiteX3" fmla="*/ 746125 w 1132304"/>
                  <a:gd name="connsiteY3" fmla="*/ 279399 h 401910"/>
                  <a:gd name="connsiteX4" fmla="*/ 415847 w 1132304"/>
                  <a:gd name="connsiteY4" fmla="*/ 355054 h 401910"/>
                  <a:gd name="connsiteX5" fmla="*/ 0 w 1132304"/>
                  <a:gd name="connsiteY5" fmla="*/ 401635 h 401910"/>
                  <a:gd name="connsiteX6" fmla="*/ 219076 w 1132304"/>
                  <a:gd name="connsiteY6" fmla="*/ 180972 h 401910"/>
                  <a:gd name="connsiteX7" fmla="*/ 258498 w 1132304"/>
                  <a:gd name="connsiteY7" fmla="*/ 113663 h 401910"/>
                  <a:gd name="connsiteX8" fmla="*/ 785548 w 113230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74" h="401910">
                    <a:moveTo>
                      <a:pt x="785548" y="0"/>
                    </a:moveTo>
                    <a:lnTo>
                      <a:pt x="1024732" y="9525"/>
                    </a:lnTo>
                    <a:cubicBezTo>
                      <a:pt x="1054895" y="104298"/>
                      <a:pt x="1192213" y="153034"/>
                      <a:pt x="1098551" y="259713"/>
                    </a:cubicBezTo>
                    <a:cubicBezTo>
                      <a:pt x="992983" y="307337"/>
                      <a:pt x="943548" y="288130"/>
                      <a:pt x="746125" y="279399"/>
                    </a:cubicBezTo>
                    <a:cubicBezTo>
                      <a:pt x="631812" y="287881"/>
                      <a:pt x="540201" y="334681"/>
                      <a:pt x="415847" y="355054"/>
                    </a:cubicBezTo>
                    <a:cubicBezTo>
                      <a:pt x="167668" y="321452"/>
                      <a:pt x="32266" y="407365"/>
                      <a:pt x="0" y="401635"/>
                    </a:cubicBezTo>
                    <a:cubicBezTo>
                      <a:pt x="45244" y="198435"/>
                      <a:pt x="260130" y="201451"/>
                      <a:pt x="219076" y="180972"/>
                    </a:cubicBezTo>
                    <a:cubicBezTo>
                      <a:pt x="211359" y="120805"/>
                      <a:pt x="232877" y="125568"/>
                      <a:pt x="258498" y="113663"/>
                    </a:cubicBezTo>
                    <a:cubicBezTo>
                      <a:pt x="399785" y="64134"/>
                      <a:pt x="680773" y="214629"/>
                      <a:pt x="785548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Oval 12">
                <a:extLst>
                  <a:ext uri="{FF2B5EF4-FFF2-40B4-BE49-F238E27FC236}">
                    <a16:creationId xmlns:a16="http://schemas.microsoft.com/office/drawing/2014/main" id="{92001FEA-AA06-8B04-0E62-4835D0B85CAD}"/>
                  </a:ext>
                </a:extLst>
              </p:cNvPr>
              <p:cNvSpPr/>
              <p:nvPr/>
            </p:nvSpPr>
            <p:spPr>
              <a:xfrm rot="20570730">
                <a:off x="9998000" y="4044971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Oval 12">
                <a:extLst>
                  <a:ext uri="{FF2B5EF4-FFF2-40B4-BE49-F238E27FC236}">
                    <a16:creationId xmlns:a16="http://schemas.microsoft.com/office/drawing/2014/main" id="{6D80D26E-EA0E-19B7-DB27-C9E8F1F486ED}"/>
                  </a:ext>
                </a:extLst>
              </p:cNvPr>
              <p:cNvSpPr/>
              <p:nvPr/>
            </p:nvSpPr>
            <p:spPr>
              <a:xfrm rot="19814898">
                <a:off x="9941675" y="3779584"/>
                <a:ext cx="229811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Oval 12">
                <a:extLst>
                  <a:ext uri="{FF2B5EF4-FFF2-40B4-BE49-F238E27FC236}">
                    <a16:creationId xmlns:a16="http://schemas.microsoft.com/office/drawing/2014/main" id="{0F46E96E-EE7C-2A06-6F24-54C4F56B06DB}"/>
                  </a:ext>
                </a:extLst>
              </p:cNvPr>
              <p:cNvSpPr/>
              <p:nvPr/>
            </p:nvSpPr>
            <p:spPr>
              <a:xfrm rot="20927774">
                <a:off x="10426502" y="5616351"/>
                <a:ext cx="239468" cy="245406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F651B45-A3C3-8A05-F56D-23675DD25CC6}"/>
                  </a:ext>
                </a:extLst>
              </p:cNvPr>
              <p:cNvSpPr/>
              <p:nvPr/>
            </p:nvSpPr>
            <p:spPr>
              <a:xfrm rot="20867988">
                <a:off x="9625688" y="5913725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FB13305-BCCF-2A96-374D-3D9436F1E94C}"/>
                  </a:ext>
                </a:extLst>
              </p:cNvPr>
              <p:cNvSpPr/>
              <p:nvPr/>
            </p:nvSpPr>
            <p:spPr>
              <a:xfrm rot="19779215" flipV="1">
                <a:off x="9875440" y="5772432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tangle 34">
              <a:extLst>
                <a:ext uri="{FF2B5EF4-FFF2-40B4-BE49-F238E27FC236}">
                  <a16:creationId xmlns:a16="http://schemas.microsoft.com/office/drawing/2014/main" id="{EA1413E8-4844-2155-73E1-F70525754D1E}"/>
                </a:ext>
              </a:extLst>
            </p:cNvPr>
            <p:cNvSpPr/>
            <p:nvPr/>
          </p:nvSpPr>
          <p:spPr>
            <a:xfrm>
              <a:off x="3290541" y="111483"/>
              <a:ext cx="1229285" cy="3182887"/>
            </a:xfrm>
            <a:custGeom>
              <a:avLst/>
              <a:gdLst>
                <a:gd name="connsiteX0" fmla="*/ 0 w 368490"/>
                <a:gd name="connsiteY0" fmla="*/ 0 h 87277"/>
                <a:gd name="connsiteX1" fmla="*/ 368490 w 368490"/>
                <a:gd name="connsiteY1" fmla="*/ 0 h 87277"/>
                <a:gd name="connsiteX2" fmla="*/ 368490 w 368490"/>
                <a:gd name="connsiteY2" fmla="*/ 87277 h 87277"/>
                <a:gd name="connsiteX3" fmla="*/ 0 w 368490"/>
                <a:gd name="connsiteY3" fmla="*/ 87277 h 87277"/>
                <a:gd name="connsiteX4" fmla="*/ 0 w 368490"/>
                <a:gd name="connsiteY4" fmla="*/ 0 h 87277"/>
                <a:gd name="connsiteX0" fmla="*/ 0 w 368490"/>
                <a:gd name="connsiteY0" fmla="*/ 467056 h 554333"/>
                <a:gd name="connsiteX1" fmla="*/ 368490 w 368490"/>
                <a:gd name="connsiteY1" fmla="*/ 467056 h 554333"/>
                <a:gd name="connsiteX2" fmla="*/ 368490 w 368490"/>
                <a:gd name="connsiteY2" fmla="*/ 554333 h 554333"/>
                <a:gd name="connsiteX3" fmla="*/ 0 w 368490"/>
                <a:gd name="connsiteY3" fmla="*/ 554333 h 554333"/>
                <a:gd name="connsiteX4" fmla="*/ 0 w 368490"/>
                <a:gd name="connsiteY4" fmla="*/ 467056 h 554333"/>
                <a:gd name="connsiteX0" fmla="*/ 265308 w 633798"/>
                <a:gd name="connsiteY0" fmla="*/ 502243 h 589520"/>
                <a:gd name="connsiteX1" fmla="*/ 633798 w 633798"/>
                <a:gd name="connsiteY1" fmla="*/ 502243 h 589520"/>
                <a:gd name="connsiteX2" fmla="*/ 633798 w 633798"/>
                <a:gd name="connsiteY2" fmla="*/ 589520 h 589520"/>
                <a:gd name="connsiteX3" fmla="*/ 265308 w 633798"/>
                <a:gd name="connsiteY3" fmla="*/ 589520 h 589520"/>
                <a:gd name="connsiteX4" fmla="*/ 265308 w 633798"/>
                <a:gd name="connsiteY4" fmla="*/ 502243 h 589520"/>
                <a:gd name="connsiteX0" fmla="*/ 256856 w 625346"/>
                <a:gd name="connsiteY0" fmla="*/ 704882 h 792159"/>
                <a:gd name="connsiteX1" fmla="*/ 625346 w 625346"/>
                <a:gd name="connsiteY1" fmla="*/ 704882 h 792159"/>
                <a:gd name="connsiteX2" fmla="*/ 625346 w 625346"/>
                <a:gd name="connsiteY2" fmla="*/ 792159 h 792159"/>
                <a:gd name="connsiteX3" fmla="*/ 256856 w 625346"/>
                <a:gd name="connsiteY3" fmla="*/ 792159 h 792159"/>
                <a:gd name="connsiteX4" fmla="*/ 256856 w 625346"/>
                <a:gd name="connsiteY4" fmla="*/ 704882 h 792159"/>
                <a:gd name="connsiteX0" fmla="*/ 262440 w 630930"/>
                <a:gd name="connsiteY0" fmla="*/ 747140 h 834417"/>
                <a:gd name="connsiteX1" fmla="*/ 630930 w 630930"/>
                <a:gd name="connsiteY1" fmla="*/ 747140 h 834417"/>
                <a:gd name="connsiteX2" fmla="*/ 630930 w 630930"/>
                <a:gd name="connsiteY2" fmla="*/ 834417 h 834417"/>
                <a:gd name="connsiteX3" fmla="*/ 262440 w 630930"/>
                <a:gd name="connsiteY3" fmla="*/ 834417 h 834417"/>
                <a:gd name="connsiteX4" fmla="*/ 262440 w 630930"/>
                <a:gd name="connsiteY4" fmla="*/ 747140 h 834417"/>
                <a:gd name="connsiteX0" fmla="*/ 311434 w 679924"/>
                <a:gd name="connsiteY0" fmla="*/ 765603 h 852880"/>
                <a:gd name="connsiteX1" fmla="*/ 679924 w 679924"/>
                <a:gd name="connsiteY1" fmla="*/ 765603 h 852880"/>
                <a:gd name="connsiteX2" fmla="*/ 679924 w 679924"/>
                <a:gd name="connsiteY2" fmla="*/ 852880 h 852880"/>
                <a:gd name="connsiteX3" fmla="*/ 311434 w 679924"/>
                <a:gd name="connsiteY3" fmla="*/ 852880 h 852880"/>
                <a:gd name="connsiteX4" fmla="*/ 311434 w 679924"/>
                <a:gd name="connsiteY4" fmla="*/ 765603 h 852880"/>
                <a:gd name="connsiteX0" fmla="*/ 286375 w 661232"/>
                <a:gd name="connsiteY0" fmla="*/ 782472 h 869749"/>
                <a:gd name="connsiteX1" fmla="*/ 654865 w 661232"/>
                <a:gd name="connsiteY1" fmla="*/ 782472 h 869749"/>
                <a:gd name="connsiteX2" fmla="*/ 654865 w 661232"/>
                <a:gd name="connsiteY2" fmla="*/ 869749 h 869749"/>
                <a:gd name="connsiteX3" fmla="*/ 286375 w 661232"/>
                <a:gd name="connsiteY3" fmla="*/ 869749 h 869749"/>
                <a:gd name="connsiteX4" fmla="*/ 286375 w 661232"/>
                <a:gd name="connsiteY4" fmla="*/ 782472 h 869749"/>
                <a:gd name="connsiteX0" fmla="*/ 299857 w 668454"/>
                <a:gd name="connsiteY0" fmla="*/ 740307 h 827584"/>
                <a:gd name="connsiteX1" fmla="*/ 668347 w 668454"/>
                <a:gd name="connsiteY1" fmla="*/ 740307 h 827584"/>
                <a:gd name="connsiteX2" fmla="*/ 668347 w 668454"/>
                <a:gd name="connsiteY2" fmla="*/ 827584 h 827584"/>
                <a:gd name="connsiteX3" fmla="*/ 299857 w 668454"/>
                <a:gd name="connsiteY3" fmla="*/ 827584 h 827584"/>
                <a:gd name="connsiteX4" fmla="*/ 299857 w 668454"/>
                <a:gd name="connsiteY4" fmla="*/ 740307 h 827584"/>
                <a:gd name="connsiteX0" fmla="*/ 299857 w 1230322"/>
                <a:gd name="connsiteY0" fmla="*/ 740307 h 2675434"/>
                <a:gd name="connsiteX1" fmla="*/ 668347 w 1230322"/>
                <a:gd name="connsiteY1" fmla="*/ 740307 h 2675434"/>
                <a:gd name="connsiteX2" fmla="*/ 1230322 w 1230322"/>
                <a:gd name="connsiteY2" fmla="*/ 2675434 h 2675434"/>
                <a:gd name="connsiteX3" fmla="*/ 299857 w 1230322"/>
                <a:gd name="connsiteY3" fmla="*/ 827584 h 2675434"/>
                <a:gd name="connsiteX4" fmla="*/ 299857 w 1230322"/>
                <a:gd name="connsiteY4" fmla="*/ 740307 h 2675434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285" h="3182887">
                  <a:moveTo>
                    <a:pt x="289295" y="781035"/>
                  </a:moveTo>
                  <a:cubicBezTo>
                    <a:pt x="-561984" y="554709"/>
                    <a:pt x="737823" y="-822293"/>
                    <a:pt x="724460" y="723885"/>
                  </a:cubicBezTo>
                  <a:cubicBezTo>
                    <a:pt x="597460" y="2308727"/>
                    <a:pt x="841935" y="2664845"/>
                    <a:pt x="1229285" y="2678062"/>
                  </a:cubicBezTo>
                  <a:lnTo>
                    <a:pt x="765545" y="3182887"/>
                  </a:lnTo>
                  <a:cubicBezTo>
                    <a:pt x="371845" y="3102995"/>
                    <a:pt x="435345" y="918077"/>
                    <a:pt x="289295" y="781035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35">
              <a:extLst>
                <a:ext uri="{FF2B5EF4-FFF2-40B4-BE49-F238E27FC236}">
                  <a16:creationId xmlns:a16="http://schemas.microsoft.com/office/drawing/2014/main" id="{A2F0D70A-7E4A-EAD9-0FE5-7CB1FD2B50D2}"/>
                </a:ext>
              </a:extLst>
            </p:cNvPr>
            <p:cNvSpPr/>
            <p:nvPr/>
          </p:nvSpPr>
          <p:spPr>
            <a:xfrm rot="178178">
              <a:off x="3540919" y="351583"/>
              <a:ext cx="199231" cy="132913"/>
            </a:xfrm>
            <a:custGeom>
              <a:avLst/>
              <a:gdLst>
                <a:gd name="connsiteX0" fmla="*/ 0 w 257175"/>
                <a:gd name="connsiteY0" fmla="*/ 104775 h 209550"/>
                <a:gd name="connsiteX1" fmla="*/ 128588 w 257175"/>
                <a:gd name="connsiteY1" fmla="*/ 0 h 209550"/>
                <a:gd name="connsiteX2" fmla="*/ 257176 w 257175"/>
                <a:gd name="connsiteY2" fmla="*/ 104775 h 209550"/>
                <a:gd name="connsiteX3" fmla="*/ 128588 w 257175"/>
                <a:gd name="connsiteY3" fmla="*/ 209550 h 209550"/>
                <a:gd name="connsiteX4" fmla="*/ 0 w 257175"/>
                <a:gd name="connsiteY4" fmla="*/ 104775 h 209550"/>
                <a:gd name="connsiteX0" fmla="*/ 0 w 257176"/>
                <a:gd name="connsiteY0" fmla="*/ 104775 h 117871"/>
                <a:gd name="connsiteX1" fmla="*/ 128588 w 257176"/>
                <a:gd name="connsiteY1" fmla="*/ 0 h 117871"/>
                <a:gd name="connsiteX2" fmla="*/ 257176 w 257176"/>
                <a:gd name="connsiteY2" fmla="*/ 104775 h 117871"/>
                <a:gd name="connsiteX3" fmla="*/ 0 w 257176"/>
                <a:gd name="connsiteY3" fmla="*/ 104775 h 117871"/>
                <a:gd name="connsiteX0" fmla="*/ 0 w 257176"/>
                <a:gd name="connsiteY0" fmla="*/ 104775 h 126963"/>
                <a:gd name="connsiteX1" fmla="*/ 128588 w 257176"/>
                <a:gd name="connsiteY1" fmla="*/ 0 h 126963"/>
                <a:gd name="connsiteX2" fmla="*/ 257176 w 257176"/>
                <a:gd name="connsiteY2" fmla="*/ 104775 h 126963"/>
                <a:gd name="connsiteX3" fmla="*/ 0 w 257176"/>
                <a:gd name="connsiteY3" fmla="*/ 104775 h 126963"/>
                <a:gd name="connsiteX0" fmla="*/ 7360 w 264536"/>
                <a:gd name="connsiteY0" fmla="*/ 104775 h 140738"/>
                <a:gd name="connsiteX1" fmla="*/ 135948 w 264536"/>
                <a:gd name="connsiteY1" fmla="*/ 0 h 140738"/>
                <a:gd name="connsiteX2" fmla="*/ 264536 w 264536"/>
                <a:gd name="connsiteY2" fmla="*/ 104775 h 140738"/>
                <a:gd name="connsiteX3" fmla="*/ 7360 w 264536"/>
                <a:gd name="connsiteY3" fmla="*/ 104775 h 140738"/>
                <a:gd name="connsiteX0" fmla="*/ 7360 w 264536"/>
                <a:gd name="connsiteY0" fmla="*/ 104775 h 149931"/>
                <a:gd name="connsiteX1" fmla="*/ 135948 w 264536"/>
                <a:gd name="connsiteY1" fmla="*/ 0 h 149931"/>
                <a:gd name="connsiteX2" fmla="*/ 264536 w 264536"/>
                <a:gd name="connsiteY2" fmla="*/ 104775 h 149931"/>
                <a:gd name="connsiteX3" fmla="*/ 7360 w 264536"/>
                <a:gd name="connsiteY3" fmla="*/ 104775 h 149931"/>
                <a:gd name="connsiteX0" fmla="*/ 3340 w 273216"/>
                <a:gd name="connsiteY0" fmla="*/ 105578 h 111600"/>
                <a:gd name="connsiteX1" fmla="*/ 131928 w 273216"/>
                <a:gd name="connsiteY1" fmla="*/ 803 h 111600"/>
                <a:gd name="connsiteX2" fmla="*/ 273216 w 273216"/>
                <a:gd name="connsiteY2" fmla="*/ 73828 h 111600"/>
                <a:gd name="connsiteX3" fmla="*/ 3340 w 273216"/>
                <a:gd name="connsiteY3" fmla="*/ 105578 h 111600"/>
                <a:gd name="connsiteX0" fmla="*/ 4977 w 274853"/>
                <a:gd name="connsiteY0" fmla="*/ 106163 h 112185"/>
                <a:gd name="connsiteX1" fmla="*/ 133565 w 274853"/>
                <a:gd name="connsiteY1" fmla="*/ 1388 h 112185"/>
                <a:gd name="connsiteX2" fmla="*/ 274853 w 274853"/>
                <a:gd name="connsiteY2" fmla="*/ 74413 h 112185"/>
                <a:gd name="connsiteX3" fmla="*/ 4977 w 274853"/>
                <a:gd name="connsiteY3" fmla="*/ 106163 h 11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853" h="112185">
                  <a:moveTo>
                    <a:pt x="4977" y="106163"/>
                  </a:moveTo>
                  <a:cubicBezTo>
                    <a:pt x="-18571" y="93992"/>
                    <a:pt x="44280" y="8886"/>
                    <a:pt x="133565" y="1388"/>
                  </a:cubicBezTo>
                  <a:cubicBezTo>
                    <a:pt x="222850" y="-6110"/>
                    <a:pt x="274853" y="16547"/>
                    <a:pt x="274853" y="74413"/>
                  </a:cubicBezTo>
                  <a:cubicBezTo>
                    <a:pt x="224847" y="114100"/>
                    <a:pt x="28525" y="118334"/>
                    <a:pt x="4977" y="106163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A1ABE852-AC85-5FD4-E894-BD520BE104CD}"/>
                </a:ext>
              </a:extLst>
            </p:cNvPr>
            <p:cNvSpPr/>
            <p:nvPr/>
          </p:nvSpPr>
          <p:spPr>
            <a:xfrm>
              <a:off x="3127372" y="653451"/>
              <a:ext cx="326294" cy="167011"/>
            </a:xfrm>
            <a:custGeom>
              <a:avLst/>
              <a:gdLst>
                <a:gd name="connsiteX0" fmla="*/ 0 w 326231"/>
                <a:gd name="connsiteY0" fmla="*/ 69339 h 138677"/>
                <a:gd name="connsiteX1" fmla="*/ 163116 w 326231"/>
                <a:gd name="connsiteY1" fmla="*/ 0 h 138677"/>
                <a:gd name="connsiteX2" fmla="*/ 326232 w 326231"/>
                <a:gd name="connsiteY2" fmla="*/ 69339 h 138677"/>
                <a:gd name="connsiteX3" fmla="*/ 163116 w 326231"/>
                <a:gd name="connsiteY3" fmla="*/ 138678 h 138677"/>
                <a:gd name="connsiteX4" fmla="*/ 0 w 326231"/>
                <a:gd name="connsiteY4" fmla="*/ 69339 h 138677"/>
                <a:gd name="connsiteX0" fmla="*/ 0 w 326232"/>
                <a:gd name="connsiteY0" fmla="*/ 69339 h 78006"/>
                <a:gd name="connsiteX1" fmla="*/ 163116 w 326232"/>
                <a:gd name="connsiteY1" fmla="*/ 0 h 78006"/>
                <a:gd name="connsiteX2" fmla="*/ 326232 w 326232"/>
                <a:gd name="connsiteY2" fmla="*/ 69339 h 78006"/>
                <a:gd name="connsiteX3" fmla="*/ 0 w 326232"/>
                <a:gd name="connsiteY3" fmla="*/ 69339 h 78006"/>
                <a:gd name="connsiteX0" fmla="*/ 77 w 326321"/>
                <a:gd name="connsiteY0" fmla="*/ 69339 h 128511"/>
                <a:gd name="connsiteX1" fmla="*/ 163193 w 326321"/>
                <a:gd name="connsiteY1" fmla="*/ 0 h 128511"/>
                <a:gd name="connsiteX2" fmla="*/ 326309 w 326321"/>
                <a:gd name="connsiteY2" fmla="*/ 69339 h 128511"/>
                <a:gd name="connsiteX3" fmla="*/ 180207 w 326321"/>
                <a:gd name="connsiteY3" fmla="*/ 128511 h 128511"/>
                <a:gd name="connsiteX4" fmla="*/ 77 w 326321"/>
                <a:gd name="connsiteY4" fmla="*/ 69339 h 128511"/>
                <a:gd name="connsiteX0" fmla="*/ 54 w 326294"/>
                <a:gd name="connsiteY0" fmla="*/ 70808 h 129980"/>
                <a:gd name="connsiteX1" fmla="*/ 163170 w 326294"/>
                <a:gd name="connsiteY1" fmla="*/ 1469 h 129980"/>
                <a:gd name="connsiteX2" fmla="*/ 326286 w 326294"/>
                <a:gd name="connsiteY2" fmla="*/ 27946 h 129980"/>
                <a:gd name="connsiteX3" fmla="*/ 180184 w 326294"/>
                <a:gd name="connsiteY3" fmla="*/ 129980 h 129980"/>
                <a:gd name="connsiteX4" fmla="*/ 54 w 326294"/>
                <a:gd name="connsiteY4" fmla="*/ 70808 h 129980"/>
                <a:gd name="connsiteX0" fmla="*/ 54 w 326294"/>
                <a:gd name="connsiteY0" fmla="*/ 70808 h 130358"/>
                <a:gd name="connsiteX1" fmla="*/ 163170 w 326294"/>
                <a:gd name="connsiteY1" fmla="*/ 1469 h 130358"/>
                <a:gd name="connsiteX2" fmla="*/ 326286 w 326294"/>
                <a:gd name="connsiteY2" fmla="*/ 27946 h 130358"/>
                <a:gd name="connsiteX3" fmla="*/ 180184 w 326294"/>
                <a:gd name="connsiteY3" fmla="*/ 129980 h 130358"/>
                <a:gd name="connsiteX4" fmla="*/ 54 w 326294"/>
                <a:gd name="connsiteY4" fmla="*/ 70808 h 130358"/>
                <a:gd name="connsiteX0" fmla="*/ 54 w 326294"/>
                <a:gd name="connsiteY0" fmla="*/ 70808 h 167011"/>
                <a:gd name="connsiteX1" fmla="*/ 163170 w 326294"/>
                <a:gd name="connsiteY1" fmla="*/ 1469 h 167011"/>
                <a:gd name="connsiteX2" fmla="*/ 326286 w 326294"/>
                <a:gd name="connsiteY2" fmla="*/ 27946 h 167011"/>
                <a:gd name="connsiteX3" fmla="*/ 180184 w 326294"/>
                <a:gd name="connsiteY3" fmla="*/ 129980 h 167011"/>
                <a:gd name="connsiteX4" fmla="*/ 54 w 326294"/>
                <a:gd name="connsiteY4" fmla="*/ 70808 h 16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294" h="167011">
                  <a:moveTo>
                    <a:pt x="54" y="70808"/>
                  </a:moveTo>
                  <a:cubicBezTo>
                    <a:pt x="-2782" y="49390"/>
                    <a:pt x="108798" y="8613"/>
                    <a:pt x="163170" y="1469"/>
                  </a:cubicBezTo>
                  <a:cubicBezTo>
                    <a:pt x="217542" y="-5675"/>
                    <a:pt x="327419" y="14862"/>
                    <a:pt x="326286" y="27946"/>
                  </a:cubicBezTo>
                  <a:cubicBezTo>
                    <a:pt x="325153" y="41030"/>
                    <a:pt x="272656" y="137123"/>
                    <a:pt x="180184" y="129980"/>
                  </a:cubicBezTo>
                  <a:cubicBezTo>
                    <a:pt x="104381" y="232374"/>
                    <a:pt x="2890" y="92226"/>
                    <a:pt x="54" y="70808"/>
                  </a:cubicBezTo>
                  <a:close/>
                </a:path>
              </a:pathLst>
            </a:custGeom>
            <a:solidFill>
              <a:srgbClr val="6B44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38">
              <a:extLst>
                <a:ext uri="{FF2B5EF4-FFF2-40B4-BE49-F238E27FC236}">
                  <a16:creationId xmlns:a16="http://schemas.microsoft.com/office/drawing/2014/main" id="{02E051D9-8839-BA3C-85EB-4CAF1ECF4678}"/>
                </a:ext>
              </a:extLst>
            </p:cNvPr>
            <p:cNvSpPr/>
            <p:nvPr/>
          </p:nvSpPr>
          <p:spPr>
            <a:xfrm>
              <a:off x="3956009" y="2508368"/>
              <a:ext cx="3368716" cy="1641594"/>
            </a:xfrm>
            <a:custGeom>
              <a:avLst/>
              <a:gdLst>
                <a:gd name="connsiteX0" fmla="*/ 0 w 1800225"/>
                <a:gd name="connsiteY0" fmla="*/ 0 h 639618"/>
                <a:gd name="connsiteX1" fmla="*/ 1800225 w 1800225"/>
                <a:gd name="connsiteY1" fmla="*/ 0 h 639618"/>
                <a:gd name="connsiteX2" fmla="*/ 1800225 w 1800225"/>
                <a:gd name="connsiteY2" fmla="*/ 639618 h 639618"/>
                <a:gd name="connsiteX3" fmla="*/ 0 w 1800225"/>
                <a:gd name="connsiteY3" fmla="*/ 639618 h 639618"/>
                <a:gd name="connsiteX4" fmla="*/ 0 w 1800225"/>
                <a:gd name="connsiteY4" fmla="*/ 0 h 6396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524000 w 1800225"/>
                <a:gd name="connsiteY4" fmla="*/ 0 h 9444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61925 w 1800225"/>
                <a:gd name="connsiteY4" fmla="*/ 161925 h 944418"/>
                <a:gd name="connsiteX5" fmla="*/ 1524000 w 1800225"/>
                <a:gd name="connsiteY5" fmla="*/ 0 h 944418"/>
                <a:gd name="connsiteX0" fmla="*/ 1405475 w 1681700"/>
                <a:gd name="connsiteY0" fmla="*/ 0 h 1249218"/>
                <a:gd name="connsiteX1" fmla="*/ 1681700 w 1681700"/>
                <a:gd name="connsiteY1" fmla="*/ 304800 h 1249218"/>
                <a:gd name="connsiteX2" fmla="*/ 1681700 w 1681700"/>
                <a:gd name="connsiteY2" fmla="*/ 944418 h 1249218"/>
                <a:gd name="connsiteX3" fmla="*/ 252950 w 1681700"/>
                <a:gd name="connsiteY3" fmla="*/ 1249218 h 1249218"/>
                <a:gd name="connsiteX4" fmla="*/ 43400 w 1681700"/>
                <a:gd name="connsiteY4" fmla="*/ 161925 h 1249218"/>
                <a:gd name="connsiteX5" fmla="*/ 1405475 w 1681700"/>
                <a:gd name="connsiteY5" fmla="*/ 0 h 1249218"/>
                <a:gd name="connsiteX0" fmla="*/ 1702372 w 1978597"/>
                <a:gd name="connsiteY0" fmla="*/ 0 h 1249218"/>
                <a:gd name="connsiteX1" fmla="*/ 1978597 w 1978597"/>
                <a:gd name="connsiteY1" fmla="*/ 304800 h 1249218"/>
                <a:gd name="connsiteX2" fmla="*/ 1978597 w 1978597"/>
                <a:gd name="connsiteY2" fmla="*/ 944418 h 1249218"/>
                <a:gd name="connsiteX3" fmla="*/ 549847 w 1978597"/>
                <a:gd name="connsiteY3" fmla="*/ 1249218 h 1249218"/>
                <a:gd name="connsiteX4" fmla="*/ 340297 w 1978597"/>
                <a:gd name="connsiteY4" fmla="*/ 161925 h 1249218"/>
                <a:gd name="connsiteX5" fmla="*/ 1702372 w 1978597"/>
                <a:gd name="connsiteY5" fmla="*/ 0 h 1249218"/>
                <a:gd name="connsiteX0" fmla="*/ 1778041 w 2054266"/>
                <a:gd name="connsiteY0" fmla="*/ 0 h 1249218"/>
                <a:gd name="connsiteX1" fmla="*/ 2054266 w 2054266"/>
                <a:gd name="connsiteY1" fmla="*/ 304800 h 1249218"/>
                <a:gd name="connsiteX2" fmla="*/ 2054266 w 2054266"/>
                <a:gd name="connsiteY2" fmla="*/ 944418 h 1249218"/>
                <a:gd name="connsiteX3" fmla="*/ 625516 w 2054266"/>
                <a:gd name="connsiteY3" fmla="*/ 1249218 h 1249218"/>
                <a:gd name="connsiteX4" fmla="*/ 415966 w 2054266"/>
                <a:gd name="connsiteY4" fmla="*/ 161925 h 1249218"/>
                <a:gd name="connsiteX5" fmla="*/ 1778041 w 2054266"/>
                <a:gd name="connsiteY5" fmla="*/ 0 h 1249218"/>
                <a:gd name="connsiteX0" fmla="*/ 1778041 w 2054266"/>
                <a:gd name="connsiteY0" fmla="*/ 225307 h 1474525"/>
                <a:gd name="connsiteX1" fmla="*/ 2054266 w 2054266"/>
                <a:gd name="connsiteY1" fmla="*/ 530107 h 1474525"/>
                <a:gd name="connsiteX2" fmla="*/ 2054266 w 2054266"/>
                <a:gd name="connsiteY2" fmla="*/ 1169725 h 1474525"/>
                <a:gd name="connsiteX3" fmla="*/ 625516 w 2054266"/>
                <a:gd name="connsiteY3" fmla="*/ 1474525 h 1474525"/>
                <a:gd name="connsiteX4" fmla="*/ 415966 w 2054266"/>
                <a:gd name="connsiteY4" fmla="*/ 387232 h 1474525"/>
                <a:gd name="connsiteX5" fmla="*/ 1778041 w 2054266"/>
                <a:gd name="connsiteY5" fmla="*/ 225307 h 1474525"/>
                <a:gd name="connsiteX0" fmla="*/ 1778041 w 3311566"/>
                <a:gd name="connsiteY0" fmla="*/ 225307 h 1474525"/>
                <a:gd name="connsiteX1" fmla="*/ 3311566 w 3311566"/>
                <a:gd name="connsiteY1" fmla="*/ 863482 h 1474525"/>
                <a:gd name="connsiteX2" fmla="*/ 2054266 w 3311566"/>
                <a:gd name="connsiteY2" fmla="*/ 1169725 h 1474525"/>
                <a:gd name="connsiteX3" fmla="*/ 625516 w 3311566"/>
                <a:gd name="connsiteY3" fmla="*/ 1474525 h 1474525"/>
                <a:gd name="connsiteX4" fmla="*/ 415966 w 3311566"/>
                <a:gd name="connsiteY4" fmla="*/ 387232 h 1474525"/>
                <a:gd name="connsiteX5" fmla="*/ 1778041 w 3311566"/>
                <a:gd name="connsiteY5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30279 w 3330616"/>
                <a:gd name="connsiteY8" fmla="*/ 1263533 h 1474525"/>
                <a:gd name="connsiteX9" fmla="*/ 625516 w 3330616"/>
                <a:gd name="connsiteY9" fmla="*/ 1474525 h 1474525"/>
                <a:gd name="connsiteX10" fmla="*/ 415966 w 3330616"/>
                <a:gd name="connsiteY10" fmla="*/ 387232 h 1474525"/>
                <a:gd name="connsiteX11" fmla="*/ 1778041 w 3330616"/>
                <a:gd name="connsiteY11" fmla="*/ 225307 h 1474525"/>
                <a:gd name="connsiteX0" fmla="*/ 1778041 w 3330616"/>
                <a:gd name="connsiteY0" fmla="*/ 225307 h 1634353"/>
                <a:gd name="connsiteX1" fmla="*/ 3330616 w 3330616"/>
                <a:gd name="connsiteY1" fmla="*/ 511058 h 1634353"/>
                <a:gd name="connsiteX2" fmla="*/ 3311566 w 3330616"/>
                <a:gd name="connsiteY2" fmla="*/ 863482 h 1634353"/>
                <a:gd name="connsiteX3" fmla="*/ 3035341 w 3330616"/>
                <a:gd name="connsiteY3" fmla="*/ 863483 h 1634353"/>
                <a:gd name="connsiteX4" fmla="*/ 2663866 w 3330616"/>
                <a:gd name="connsiteY4" fmla="*/ 749183 h 1634353"/>
                <a:gd name="connsiteX5" fmla="*/ 2430504 w 3330616"/>
                <a:gd name="connsiteY5" fmla="*/ 906346 h 1634353"/>
                <a:gd name="connsiteX6" fmla="*/ 2268579 w 3330616"/>
                <a:gd name="connsiteY6" fmla="*/ 1203063 h 1634353"/>
                <a:gd name="connsiteX7" fmla="*/ 1949491 w 3330616"/>
                <a:gd name="connsiteY7" fmla="*/ 1463558 h 1634353"/>
                <a:gd name="connsiteX8" fmla="*/ 630279 w 3330616"/>
                <a:gd name="connsiteY8" fmla="*/ 1263533 h 1634353"/>
                <a:gd name="connsiteX9" fmla="*/ 625516 w 3330616"/>
                <a:gd name="connsiteY9" fmla="*/ 1474525 h 1634353"/>
                <a:gd name="connsiteX10" fmla="*/ 415966 w 3330616"/>
                <a:gd name="connsiteY10" fmla="*/ 387232 h 1634353"/>
                <a:gd name="connsiteX11" fmla="*/ 1778041 w 3330616"/>
                <a:gd name="connsiteY11" fmla="*/ 225307 h 1634353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311566 w 3330616"/>
                <a:gd name="connsiteY2" fmla="*/ 863482 h 1641594"/>
                <a:gd name="connsiteX3" fmla="*/ 3035341 w 3330616"/>
                <a:gd name="connsiteY3" fmla="*/ 863483 h 1641594"/>
                <a:gd name="connsiteX4" fmla="*/ 2663866 w 3330616"/>
                <a:gd name="connsiteY4" fmla="*/ 749183 h 1641594"/>
                <a:gd name="connsiteX5" fmla="*/ 2430504 w 3330616"/>
                <a:gd name="connsiteY5" fmla="*/ 906346 h 1641594"/>
                <a:gd name="connsiteX6" fmla="*/ 2268579 w 3330616"/>
                <a:gd name="connsiteY6" fmla="*/ 1203063 h 1641594"/>
                <a:gd name="connsiteX7" fmla="*/ 1949491 w 3330616"/>
                <a:gd name="connsiteY7" fmla="*/ 1463558 h 1641594"/>
                <a:gd name="connsiteX8" fmla="*/ 630279 w 3330616"/>
                <a:gd name="connsiteY8" fmla="*/ 1263533 h 1641594"/>
                <a:gd name="connsiteX9" fmla="*/ 625516 w 3330616"/>
                <a:gd name="connsiteY9" fmla="*/ 1474525 h 1641594"/>
                <a:gd name="connsiteX10" fmla="*/ 415966 w 3330616"/>
                <a:gd name="connsiteY10" fmla="*/ 387232 h 1641594"/>
                <a:gd name="connsiteX11" fmla="*/ 1778041 w 3330616"/>
                <a:gd name="connsiteY11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35366 w 3368716"/>
                <a:gd name="connsiteY4" fmla="*/ 8412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8716" h="1641594">
                  <a:moveTo>
                    <a:pt x="1778041" y="225307"/>
                  </a:moveTo>
                  <a:cubicBezTo>
                    <a:pt x="2044741" y="333257"/>
                    <a:pt x="2940091" y="-492242"/>
                    <a:pt x="3330616" y="511058"/>
                  </a:cubicBezTo>
                  <a:cubicBezTo>
                    <a:pt x="3329029" y="553920"/>
                    <a:pt x="3308390" y="592020"/>
                    <a:pt x="3168691" y="492007"/>
                  </a:cubicBezTo>
                  <a:cubicBezTo>
                    <a:pt x="3235366" y="599957"/>
                    <a:pt x="3321091" y="655520"/>
                    <a:pt x="3368716" y="815857"/>
                  </a:cubicBezTo>
                  <a:cubicBezTo>
                    <a:pt x="3325060" y="857132"/>
                    <a:pt x="3290928" y="833319"/>
                    <a:pt x="3235366" y="841257"/>
                  </a:cubicBezTo>
                  <a:cubicBezTo>
                    <a:pt x="3165516" y="1068270"/>
                    <a:pt x="3142497" y="890470"/>
                    <a:pt x="3035341" y="863483"/>
                  </a:cubicBezTo>
                  <a:cubicBezTo>
                    <a:pt x="2909929" y="957146"/>
                    <a:pt x="2949616" y="1050808"/>
                    <a:pt x="2663866" y="749183"/>
                  </a:cubicBezTo>
                  <a:cubicBezTo>
                    <a:pt x="2562266" y="756327"/>
                    <a:pt x="2789279" y="955319"/>
                    <a:pt x="2430504" y="906346"/>
                  </a:cubicBezTo>
                  <a:cubicBezTo>
                    <a:pt x="2405104" y="1033586"/>
                    <a:pt x="2568616" y="1108367"/>
                    <a:pt x="2268579" y="1203063"/>
                  </a:cubicBezTo>
                  <a:cubicBezTo>
                    <a:pt x="2171741" y="1304182"/>
                    <a:pt x="2346366" y="1476739"/>
                    <a:pt x="1949491" y="1463558"/>
                  </a:cubicBezTo>
                  <a:cubicBezTo>
                    <a:pt x="1870116" y="1488958"/>
                    <a:pt x="1062079" y="1957270"/>
                    <a:pt x="630279" y="1263533"/>
                  </a:cubicBezTo>
                  <a:lnTo>
                    <a:pt x="625516" y="1474525"/>
                  </a:lnTo>
                  <a:cubicBezTo>
                    <a:pt x="415966" y="1426419"/>
                    <a:pt x="-536534" y="597263"/>
                    <a:pt x="415966" y="387232"/>
                  </a:cubicBezTo>
                  <a:cubicBezTo>
                    <a:pt x="727116" y="-409693"/>
                    <a:pt x="1324016" y="279282"/>
                    <a:pt x="1778041" y="225307"/>
                  </a:cubicBezTo>
                  <a:close/>
                </a:path>
              </a:pathLst>
            </a:custGeom>
            <a:solidFill>
              <a:srgbClr val="5737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0EC0E0B-C6E6-2B85-64D2-266E45E73AD8}"/>
                </a:ext>
              </a:extLst>
            </p:cNvPr>
            <p:cNvGrpSpPr/>
            <p:nvPr/>
          </p:nvGrpSpPr>
          <p:grpSpPr>
            <a:xfrm>
              <a:off x="3856671" y="3131599"/>
              <a:ext cx="1660558" cy="3245783"/>
              <a:chOff x="7933043" y="2984779"/>
              <a:chExt cx="1660558" cy="3245783"/>
            </a:xfrm>
          </p:grpSpPr>
          <p:sp>
            <p:nvSpPr>
              <p:cNvPr id="84" name="Rectangle 11">
                <a:extLst>
                  <a:ext uri="{FF2B5EF4-FFF2-40B4-BE49-F238E27FC236}">
                    <a16:creationId xmlns:a16="http://schemas.microsoft.com/office/drawing/2014/main" id="{2EE82D88-9D63-9DCC-44B2-BA4610CD79FC}"/>
                  </a:ext>
                </a:extLst>
              </p:cNvPr>
              <p:cNvSpPr/>
              <p:nvPr/>
            </p:nvSpPr>
            <p:spPr>
              <a:xfrm>
                <a:off x="8976309" y="2984779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12">
                <a:extLst>
                  <a:ext uri="{FF2B5EF4-FFF2-40B4-BE49-F238E27FC236}">
                    <a16:creationId xmlns:a16="http://schemas.microsoft.com/office/drawing/2014/main" id="{2FA6E147-1571-3266-331F-6250278B7D83}"/>
                  </a:ext>
                </a:extLst>
              </p:cNvPr>
              <p:cNvSpPr/>
              <p:nvPr/>
            </p:nvSpPr>
            <p:spPr>
              <a:xfrm>
                <a:off x="9207837" y="4178851"/>
                <a:ext cx="385764" cy="48435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13">
                <a:extLst>
                  <a:ext uri="{FF2B5EF4-FFF2-40B4-BE49-F238E27FC236}">
                    <a16:creationId xmlns:a16="http://schemas.microsoft.com/office/drawing/2014/main" id="{4E3D345E-E1CB-33D1-8DBC-89269D075A0C}"/>
                  </a:ext>
                </a:extLst>
              </p:cNvPr>
              <p:cNvSpPr/>
              <p:nvPr/>
            </p:nvSpPr>
            <p:spPr>
              <a:xfrm rot="1038277">
                <a:off x="9011663" y="4532819"/>
                <a:ext cx="310895" cy="1441251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0895"/>
                  <a:gd name="connsiteY0" fmla="*/ 73871 h 1441251"/>
                  <a:gd name="connsiteX1" fmla="*/ 276599 w 310895"/>
                  <a:gd name="connsiteY1" fmla="*/ 0 h 1441251"/>
                  <a:gd name="connsiteX2" fmla="*/ 310895 w 310895"/>
                  <a:gd name="connsiteY2" fmla="*/ 1363494 h 1441251"/>
                  <a:gd name="connsiteX3" fmla="*/ 0 w 310895"/>
                  <a:gd name="connsiteY3" fmla="*/ 1441251 h 1441251"/>
                  <a:gd name="connsiteX4" fmla="*/ 74236 w 310895"/>
                  <a:gd name="connsiteY4" fmla="*/ 73871 h 14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95" h="1441251">
                    <a:moveTo>
                      <a:pt x="74236" y="73871"/>
                    </a:moveTo>
                    <a:lnTo>
                      <a:pt x="276599" y="0"/>
                    </a:lnTo>
                    <a:lnTo>
                      <a:pt x="310895" y="1363494"/>
                    </a:lnTo>
                    <a:lnTo>
                      <a:pt x="0" y="1441251"/>
                    </a:lnTo>
                    <a:cubicBezTo>
                      <a:pt x="111960" y="993205"/>
                      <a:pt x="133643" y="463540"/>
                      <a:pt x="74236" y="7387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14">
                <a:extLst>
                  <a:ext uri="{FF2B5EF4-FFF2-40B4-BE49-F238E27FC236}">
                    <a16:creationId xmlns:a16="http://schemas.microsoft.com/office/drawing/2014/main" id="{D7B6BC7F-0DF0-C586-22C4-7AF532C7664D}"/>
                  </a:ext>
                </a:extLst>
              </p:cNvPr>
              <p:cNvSpPr/>
              <p:nvPr/>
            </p:nvSpPr>
            <p:spPr>
              <a:xfrm>
                <a:off x="7933043" y="5853395"/>
                <a:ext cx="1209364" cy="377167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90354 w 1206807"/>
                  <a:gd name="connsiteY0" fmla="*/ 3175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90354 w 1206807"/>
                  <a:gd name="connsiteY7" fmla="*/ 3175 h 377167"/>
                  <a:gd name="connsiteX0" fmla="*/ 890354 w 1209364"/>
                  <a:gd name="connsiteY0" fmla="*/ 3175 h 377167"/>
                  <a:gd name="connsiteX1" fmla="*/ 1190656 w 1209364"/>
                  <a:gd name="connsiteY1" fmla="*/ 0 h 377167"/>
                  <a:gd name="connsiteX2" fmla="*/ 1155732 w 1209364"/>
                  <a:gd name="connsiteY2" fmla="*/ 300988 h 377167"/>
                  <a:gd name="connsiteX3" fmla="*/ 831881 w 1209364"/>
                  <a:gd name="connsiteY3" fmla="*/ 266699 h 377167"/>
                  <a:gd name="connsiteX4" fmla="*/ 250856 w 1209364"/>
                  <a:gd name="connsiteY4" fmla="*/ 376235 h 377167"/>
                  <a:gd name="connsiteX5" fmla="*/ 250857 w 1209364"/>
                  <a:gd name="connsiteY5" fmla="*/ 247647 h 377167"/>
                  <a:gd name="connsiteX6" fmla="*/ 4529 w 1209364"/>
                  <a:gd name="connsiteY6" fmla="*/ 253363 h 377167"/>
                  <a:gd name="connsiteX7" fmla="*/ 890354 w 1209364"/>
                  <a:gd name="connsiteY7" fmla="*/ 3175 h 37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9364" h="377167">
                    <a:moveTo>
                      <a:pt x="890354" y="3175"/>
                    </a:moveTo>
                    <a:lnTo>
                      <a:pt x="1190656" y="0"/>
                    </a:lnTo>
                    <a:cubicBezTo>
                      <a:pt x="1192244" y="101917"/>
                      <a:pt x="1249394" y="194309"/>
                      <a:pt x="1155732" y="300988"/>
                    </a:cubicBezTo>
                    <a:cubicBezTo>
                      <a:pt x="1050164" y="348612"/>
                      <a:pt x="1029304" y="275430"/>
                      <a:pt x="831881" y="266699"/>
                    </a:cubicBezTo>
                    <a:cubicBezTo>
                      <a:pt x="688212" y="262572"/>
                      <a:pt x="388748" y="378458"/>
                      <a:pt x="250856" y="376235"/>
                    </a:cubicBezTo>
                    <a:cubicBezTo>
                      <a:pt x="121475" y="388935"/>
                      <a:pt x="291911" y="268126"/>
                      <a:pt x="250857" y="247647"/>
                    </a:cubicBezTo>
                    <a:cubicBezTo>
                      <a:pt x="209803" y="227168"/>
                      <a:pt x="-36173" y="267649"/>
                      <a:pt x="4529" y="253363"/>
                    </a:cubicBezTo>
                    <a:cubicBezTo>
                      <a:pt x="155341" y="-40641"/>
                      <a:pt x="725254" y="201929"/>
                      <a:pt x="890354" y="3175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B78F4D9-C6A9-9AB3-28A6-97DA094B7C99}"/>
                  </a:ext>
                </a:extLst>
              </p:cNvPr>
              <p:cNvSpPr/>
              <p:nvPr/>
            </p:nvSpPr>
            <p:spPr>
              <a:xfrm>
                <a:off x="8137633" y="6041978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12">
                <a:extLst>
                  <a:ext uri="{FF2B5EF4-FFF2-40B4-BE49-F238E27FC236}">
                    <a16:creationId xmlns:a16="http://schemas.microsoft.com/office/drawing/2014/main" id="{F7750236-CA06-E507-6BC7-E826F48EE92F}"/>
                  </a:ext>
                </a:extLst>
              </p:cNvPr>
              <p:cNvSpPr/>
              <p:nvPr/>
            </p:nvSpPr>
            <p:spPr>
              <a:xfrm rot="706300">
                <a:off x="9248800" y="4364900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12">
                <a:extLst>
                  <a:ext uri="{FF2B5EF4-FFF2-40B4-BE49-F238E27FC236}">
                    <a16:creationId xmlns:a16="http://schemas.microsoft.com/office/drawing/2014/main" id="{32E4719F-F12B-97C9-2EA1-EC954EEF4799}"/>
                  </a:ext>
                </a:extLst>
              </p:cNvPr>
              <p:cNvSpPr/>
              <p:nvPr/>
            </p:nvSpPr>
            <p:spPr>
              <a:xfrm rot="20983858">
                <a:off x="9263505" y="4137311"/>
                <a:ext cx="290699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12">
                <a:extLst>
                  <a:ext uri="{FF2B5EF4-FFF2-40B4-BE49-F238E27FC236}">
                    <a16:creationId xmlns:a16="http://schemas.microsoft.com/office/drawing/2014/main" id="{87D359F3-0437-26BB-4334-9CCD9E4ABBB6}"/>
                  </a:ext>
                </a:extLst>
              </p:cNvPr>
              <p:cNvSpPr/>
              <p:nvPr/>
            </p:nvSpPr>
            <p:spPr>
              <a:xfrm rot="1634124">
                <a:off x="8848597" y="5698235"/>
                <a:ext cx="268410" cy="312023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54500 w 440264"/>
                  <a:gd name="connsiteY0" fmla="*/ 243131 h 615839"/>
                  <a:gd name="connsiteX1" fmla="*/ 247382 w 440264"/>
                  <a:gd name="connsiteY1" fmla="*/ 1903 h 615839"/>
                  <a:gd name="connsiteX2" fmla="*/ 440264 w 440264"/>
                  <a:gd name="connsiteY2" fmla="*/ 243131 h 615839"/>
                  <a:gd name="connsiteX3" fmla="*/ 247382 w 440264"/>
                  <a:gd name="connsiteY3" fmla="*/ 484359 h 615839"/>
                  <a:gd name="connsiteX4" fmla="*/ 12615 w 440264"/>
                  <a:gd name="connsiteY4" fmla="*/ 606706 h 615839"/>
                  <a:gd name="connsiteX5" fmla="*/ 54500 w 440264"/>
                  <a:gd name="connsiteY5" fmla="*/ 243131 h 615839"/>
                  <a:gd name="connsiteX0" fmla="*/ 58314 w 444078"/>
                  <a:gd name="connsiteY0" fmla="*/ 243131 h 615841"/>
                  <a:gd name="connsiteX1" fmla="*/ 251196 w 444078"/>
                  <a:gd name="connsiteY1" fmla="*/ 1903 h 615841"/>
                  <a:gd name="connsiteX2" fmla="*/ 444078 w 444078"/>
                  <a:gd name="connsiteY2" fmla="*/ 243131 h 615841"/>
                  <a:gd name="connsiteX3" fmla="*/ 251196 w 444078"/>
                  <a:gd name="connsiteY3" fmla="*/ 484359 h 615841"/>
                  <a:gd name="connsiteX4" fmla="*/ 16429 w 444078"/>
                  <a:gd name="connsiteY4" fmla="*/ 606706 h 615841"/>
                  <a:gd name="connsiteX5" fmla="*/ 58314 w 444078"/>
                  <a:gd name="connsiteY5" fmla="*/ 243131 h 61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078" h="615841">
                    <a:moveTo>
                      <a:pt x="58314" y="243131"/>
                    </a:moveTo>
                    <a:cubicBezTo>
                      <a:pt x="116760" y="135754"/>
                      <a:pt x="66089" y="20953"/>
                      <a:pt x="251196" y="1903"/>
                    </a:cubicBezTo>
                    <a:cubicBezTo>
                      <a:pt x="436303" y="-17147"/>
                      <a:pt x="444078" y="109904"/>
                      <a:pt x="444078" y="243131"/>
                    </a:cubicBezTo>
                    <a:cubicBezTo>
                      <a:pt x="444078" y="376358"/>
                      <a:pt x="322471" y="423763"/>
                      <a:pt x="251196" y="484359"/>
                    </a:cubicBezTo>
                    <a:cubicBezTo>
                      <a:pt x="179921" y="544955"/>
                      <a:pt x="48576" y="646911"/>
                      <a:pt x="16429" y="606706"/>
                    </a:cubicBezTo>
                    <a:cubicBezTo>
                      <a:pt x="-15718" y="566501"/>
                      <a:pt x="-132" y="350508"/>
                      <a:pt x="58314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6F998EB-EF3D-6719-6531-36BC03297018}"/>
                  </a:ext>
                </a:extLst>
              </p:cNvPr>
              <p:cNvSpPr/>
              <p:nvPr/>
            </p:nvSpPr>
            <p:spPr>
              <a:xfrm>
                <a:off x="7933043" y="5971900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DA3E83B-6BC7-C15B-284B-E0292F067A6B}"/>
                </a:ext>
              </a:extLst>
            </p:cNvPr>
            <p:cNvGrpSpPr/>
            <p:nvPr/>
          </p:nvGrpSpPr>
          <p:grpSpPr>
            <a:xfrm>
              <a:off x="4452916" y="2813716"/>
              <a:ext cx="1742862" cy="1171587"/>
              <a:chOff x="4519827" y="2738428"/>
              <a:chExt cx="1742862" cy="1171587"/>
            </a:xfrm>
          </p:grpSpPr>
          <p:sp>
            <p:nvSpPr>
              <p:cNvPr id="81" name="Rectangle 40">
                <a:extLst>
                  <a:ext uri="{FF2B5EF4-FFF2-40B4-BE49-F238E27FC236}">
                    <a16:creationId xmlns:a16="http://schemas.microsoft.com/office/drawing/2014/main" id="{C3A075AB-F291-4B19-4DD3-51AD90FDA3DE}"/>
                  </a:ext>
                </a:extLst>
              </p:cNvPr>
              <p:cNvSpPr/>
              <p:nvPr/>
            </p:nvSpPr>
            <p:spPr>
              <a:xfrm>
                <a:off x="4519827" y="2831781"/>
                <a:ext cx="1742862" cy="1078234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40">
                <a:extLst>
                  <a:ext uri="{FF2B5EF4-FFF2-40B4-BE49-F238E27FC236}">
                    <a16:creationId xmlns:a16="http://schemas.microsoft.com/office/drawing/2014/main" id="{BA76C989-DE7D-BBD5-C5E0-88885EB0388C}"/>
                  </a:ext>
                </a:extLst>
              </p:cNvPr>
              <p:cNvSpPr/>
              <p:nvPr/>
            </p:nvSpPr>
            <p:spPr>
              <a:xfrm>
                <a:off x="4619165" y="2797814"/>
                <a:ext cx="1580774" cy="977957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6B442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40">
                <a:extLst>
                  <a:ext uri="{FF2B5EF4-FFF2-40B4-BE49-F238E27FC236}">
                    <a16:creationId xmlns:a16="http://schemas.microsoft.com/office/drawing/2014/main" id="{98F31F29-B124-A7A1-EA4C-6728E198D196}"/>
                  </a:ext>
                </a:extLst>
              </p:cNvPr>
              <p:cNvSpPr/>
              <p:nvPr/>
            </p:nvSpPr>
            <p:spPr>
              <a:xfrm>
                <a:off x="4682995" y="2738428"/>
                <a:ext cx="1499620" cy="927751"/>
              </a:xfrm>
              <a:custGeom>
                <a:avLst/>
                <a:gdLst>
                  <a:gd name="connsiteX0" fmla="*/ 0 w 1314237"/>
                  <a:gd name="connsiteY0" fmla="*/ 0 h 229909"/>
                  <a:gd name="connsiteX1" fmla="*/ 1314237 w 1314237"/>
                  <a:gd name="connsiteY1" fmla="*/ 0 h 229909"/>
                  <a:gd name="connsiteX2" fmla="*/ 1314237 w 1314237"/>
                  <a:gd name="connsiteY2" fmla="*/ 229909 h 229909"/>
                  <a:gd name="connsiteX3" fmla="*/ 0 w 1314237"/>
                  <a:gd name="connsiteY3" fmla="*/ 229909 h 229909"/>
                  <a:gd name="connsiteX4" fmla="*/ 0 w 1314237"/>
                  <a:gd name="connsiteY4" fmla="*/ 0 h 2299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0 w 1314237"/>
                  <a:gd name="connsiteY3" fmla="*/ 344209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180975 w 1314237"/>
                  <a:gd name="connsiteY3" fmla="*/ 144184 h 344209"/>
                  <a:gd name="connsiteX4" fmla="*/ 0 w 1314237"/>
                  <a:gd name="connsiteY4" fmla="*/ 114300 h 344209"/>
                  <a:gd name="connsiteX0" fmla="*/ 0 w 1314237"/>
                  <a:gd name="connsiteY0" fmla="*/ 114300 h 344209"/>
                  <a:gd name="connsiteX1" fmla="*/ 1080874 w 1314237"/>
                  <a:gd name="connsiteY1" fmla="*/ 0 h 344209"/>
                  <a:gd name="connsiteX2" fmla="*/ 1314237 w 1314237"/>
                  <a:gd name="connsiteY2" fmla="*/ 344209 h 344209"/>
                  <a:gd name="connsiteX3" fmla="*/ 523662 w 1314237"/>
                  <a:gd name="connsiteY3" fmla="*/ 268009 h 344209"/>
                  <a:gd name="connsiteX4" fmla="*/ 180975 w 1314237"/>
                  <a:gd name="connsiteY4" fmla="*/ 144184 h 344209"/>
                  <a:gd name="connsiteX5" fmla="*/ 0 w 1314237"/>
                  <a:gd name="connsiteY5" fmla="*/ 114300 h 344209"/>
                  <a:gd name="connsiteX0" fmla="*/ 0 w 1314237"/>
                  <a:gd name="connsiteY0" fmla="*/ 114300 h 346661"/>
                  <a:gd name="connsiteX1" fmla="*/ 1080874 w 1314237"/>
                  <a:gd name="connsiteY1" fmla="*/ 0 h 346661"/>
                  <a:gd name="connsiteX2" fmla="*/ 1314237 w 1314237"/>
                  <a:gd name="connsiteY2" fmla="*/ 344209 h 346661"/>
                  <a:gd name="connsiteX3" fmla="*/ 523662 w 1314237"/>
                  <a:gd name="connsiteY3" fmla="*/ 268009 h 346661"/>
                  <a:gd name="connsiteX4" fmla="*/ 180975 w 1314237"/>
                  <a:gd name="connsiteY4" fmla="*/ 144184 h 346661"/>
                  <a:gd name="connsiteX5" fmla="*/ 0 w 1314237"/>
                  <a:gd name="connsiteY5" fmla="*/ 114300 h 346661"/>
                  <a:gd name="connsiteX0" fmla="*/ 0 w 1314237"/>
                  <a:gd name="connsiteY0" fmla="*/ 114300 h 462009"/>
                  <a:gd name="connsiteX1" fmla="*/ 1080874 w 1314237"/>
                  <a:gd name="connsiteY1" fmla="*/ 0 h 462009"/>
                  <a:gd name="connsiteX2" fmla="*/ 1314237 w 1314237"/>
                  <a:gd name="connsiteY2" fmla="*/ 344209 h 462009"/>
                  <a:gd name="connsiteX3" fmla="*/ 523662 w 1314237"/>
                  <a:gd name="connsiteY3" fmla="*/ 268009 h 462009"/>
                  <a:gd name="connsiteX4" fmla="*/ 180975 w 1314237"/>
                  <a:gd name="connsiteY4" fmla="*/ 144184 h 462009"/>
                  <a:gd name="connsiteX5" fmla="*/ 0 w 1314237"/>
                  <a:gd name="connsiteY5" fmla="*/ 114300 h 462009"/>
                  <a:gd name="connsiteX0" fmla="*/ 0 w 1314237"/>
                  <a:gd name="connsiteY0" fmla="*/ 114300 h 494285"/>
                  <a:gd name="connsiteX1" fmla="*/ 1080874 w 1314237"/>
                  <a:gd name="connsiteY1" fmla="*/ 0 h 494285"/>
                  <a:gd name="connsiteX2" fmla="*/ 1314237 w 1314237"/>
                  <a:gd name="connsiteY2" fmla="*/ 344209 h 494285"/>
                  <a:gd name="connsiteX3" fmla="*/ 523662 w 1314237"/>
                  <a:gd name="connsiteY3" fmla="*/ 268009 h 494285"/>
                  <a:gd name="connsiteX4" fmla="*/ 180975 w 1314237"/>
                  <a:gd name="connsiteY4" fmla="*/ 144184 h 494285"/>
                  <a:gd name="connsiteX5" fmla="*/ 0 w 1314237"/>
                  <a:gd name="connsiteY5" fmla="*/ 114300 h 494285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523662 w 1314237"/>
                  <a:gd name="connsiteY3" fmla="*/ 268009 h 554694"/>
                  <a:gd name="connsiteX4" fmla="*/ 180975 w 1314237"/>
                  <a:gd name="connsiteY4" fmla="*/ 144184 h 554694"/>
                  <a:gd name="connsiteX5" fmla="*/ 0 w 1314237"/>
                  <a:gd name="connsiteY5" fmla="*/ 114300 h 554694"/>
                  <a:gd name="connsiteX0" fmla="*/ 0 w 1314237"/>
                  <a:gd name="connsiteY0" fmla="*/ 114300 h 554694"/>
                  <a:gd name="connsiteX1" fmla="*/ 1080874 w 1314237"/>
                  <a:gd name="connsiteY1" fmla="*/ 0 h 554694"/>
                  <a:gd name="connsiteX2" fmla="*/ 1314237 w 1314237"/>
                  <a:gd name="connsiteY2" fmla="*/ 344209 h 554694"/>
                  <a:gd name="connsiteX3" fmla="*/ 761787 w 1314237"/>
                  <a:gd name="connsiteY3" fmla="*/ 387070 h 554694"/>
                  <a:gd name="connsiteX4" fmla="*/ 523662 w 1314237"/>
                  <a:gd name="connsiteY4" fmla="*/ 268009 h 554694"/>
                  <a:gd name="connsiteX5" fmla="*/ 180975 w 1314237"/>
                  <a:gd name="connsiteY5" fmla="*/ 144184 h 554694"/>
                  <a:gd name="connsiteX6" fmla="*/ 0 w 1314237"/>
                  <a:gd name="connsiteY6" fmla="*/ 114300 h 554694"/>
                  <a:gd name="connsiteX0" fmla="*/ 0 w 1314237"/>
                  <a:gd name="connsiteY0" fmla="*/ 114300 h 568314"/>
                  <a:gd name="connsiteX1" fmla="*/ 1080874 w 1314237"/>
                  <a:gd name="connsiteY1" fmla="*/ 0 h 568314"/>
                  <a:gd name="connsiteX2" fmla="*/ 1314237 w 1314237"/>
                  <a:gd name="connsiteY2" fmla="*/ 344209 h 568314"/>
                  <a:gd name="connsiteX3" fmla="*/ 761787 w 1314237"/>
                  <a:gd name="connsiteY3" fmla="*/ 387070 h 568314"/>
                  <a:gd name="connsiteX4" fmla="*/ 523662 w 1314237"/>
                  <a:gd name="connsiteY4" fmla="*/ 268009 h 568314"/>
                  <a:gd name="connsiteX5" fmla="*/ 180975 w 1314237"/>
                  <a:gd name="connsiteY5" fmla="*/ 144184 h 568314"/>
                  <a:gd name="connsiteX6" fmla="*/ 0 w 1314237"/>
                  <a:gd name="connsiteY6" fmla="*/ 114300 h 568314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761787 w 1314237"/>
                  <a:gd name="connsiteY3" fmla="*/ 387070 h 580030"/>
                  <a:gd name="connsiteX4" fmla="*/ 523662 w 1314237"/>
                  <a:gd name="connsiteY4" fmla="*/ 268009 h 580030"/>
                  <a:gd name="connsiteX5" fmla="*/ 180975 w 1314237"/>
                  <a:gd name="connsiteY5" fmla="*/ 144184 h 580030"/>
                  <a:gd name="connsiteX6" fmla="*/ 0 w 1314237"/>
                  <a:gd name="connsiteY6" fmla="*/ 114300 h 580030"/>
                  <a:gd name="connsiteX0" fmla="*/ 0 w 1314237"/>
                  <a:gd name="connsiteY0" fmla="*/ 114300 h 580030"/>
                  <a:gd name="connsiteX1" fmla="*/ 1080874 w 1314237"/>
                  <a:gd name="connsiteY1" fmla="*/ 0 h 580030"/>
                  <a:gd name="connsiteX2" fmla="*/ 1314237 w 1314237"/>
                  <a:gd name="connsiteY2" fmla="*/ 344209 h 580030"/>
                  <a:gd name="connsiteX3" fmla="*/ 976099 w 1314237"/>
                  <a:gd name="connsiteY3" fmla="*/ 296583 h 580030"/>
                  <a:gd name="connsiteX4" fmla="*/ 761787 w 1314237"/>
                  <a:gd name="connsiteY4" fmla="*/ 387070 h 580030"/>
                  <a:gd name="connsiteX5" fmla="*/ 523662 w 1314237"/>
                  <a:gd name="connsiteY5" fmla="*/ 268009 h 580030"/>
                  <a:gd name="connsiteX6" fmla="*/ 180975 w 1314237"/>
                  <a:gd name="connsiteY6" fmla="*/ 144184 h 580030"/>
                  <a:gd name="connsiteX7" fmla="*/ 0 w 1314237"/>
                  <a:gd name="connsiteY7" fmla="*/ 114300 h 580030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06979"/>
                  <a:gd name="connsiteX1" fmla="*/ 1080874 w 1314237"/>
                  <a:gd name="connsiteY1" fmla="*/ 0 h 906979"/>
                  <a:gd name="connsiteX2" fmla="*/ 1314237 w 1314237"/>
                  <a:gd name="connsiteY2" fmla="*/ 344209 h 906979"/>
                  <a:gd name="connsiteX3" fmla="*/ 976099 w 1314237"/>
                  <a:gd name="connsiteY3" fmla="*/ 296583 h 906979"/>
                  <a:gd name="connsiteX4" fmla="*/ 761787 w 1314237"/>
                  <a:gd name="connsiteY4" fmla="*/ 387070 h 906979"/>
                  <a:gd name="connsiteX5" fmla="*/ 523662 w 1314237"/>
                  <a:gd name="connsiteY5" fmla="*/ 268009 h 906979"/>
                  <a:gd name="connsiteX6" fmla="*/ 180975 w 1314237"/>
                  <a:gd name="connsiteY6" fmla="*/ 144184 h 906979"/>
                  <a:gd name="connsiteX7" fmla="*/ 0 w 1314237"/>
                  <a:gd name="connsiteY7" fmla="*/ 114300 h 906979"/>
                  <a:gd name="connsiteX0" fmla="*/ 0 w 1314237"/>
                  <a:gd name="connsiteY0" fmla="*/ 114300 h 935448"/>
                  <a:gd name="connsiteX1" fmla="*/ 1080874 w 1314237"/>
                  <a:gd name="connsiteY1" fmla="*/ 0 h 935448"/>
                  <a:gd name="connsiteX2" fmla="*/ 1314237 w 1314237"/>
                  <a:gd name="connsiteY2" fmla="*/ 344209 h 935448"/>
                  <a:gd name="connsiteX3" fmla="*/ 976099 w 1314237"/>
                  <a:gd name="connsiteY3" fmla="*/ 296583 h 935448"/>
                  <a:gd name="connsiteX4" fmla="*/ 761787 w 1314237"/>
                  <a:gd name="connsiteY4" fmla="*/ 387070 h 935448"/>
                  <a:gd name="connsiteX5" fmla="*/ 523662 w 1314237"/>
                  <a:gd name="connsiteY5" fmla="*/ 268009 h 935448"/>
                  <a:gd name="connsiteX6" fmla="*/ 180975 w 1314237"/>
                  <a:gd name="connsiteY6" fmla="*/ 144184 h 935448"/>
                  <a:gd name="connsiteX7" fmla="*/ 0 w 1314237"/>
                  <a:gd name="connsiteY7" fmla="*/ 114300 h 935448"/>
                  <a:gd name="connsiteX0" fmla="*/ 0 w 1314237"/>
                  <a:gd name="connsiteY0" fmla="*/ 114300 h 857856"/>
                  <a:gd name="connsiteX1" fmla="*/ 1080874 w 1314237"/>
                  <a:gd name="connsiteY1" fmla="*/ 0 h 857856"/>
                  <a:gd name="connsiteX2" fmla="*/ 1314237 w 1314237"/>
                  <a:gd name="connsiteY2" fmla="*/ 344209 h 857856"/>
                  <a:gd name="connsiteX3" fmla="*/ 976099 w 1314237"/>
                  <a:gd name="connsiteY3" fmla="*/ 296583 h 857856"/>
                  <a:gd name="connsiteX4" fmla="*/ 761787 w 1314237"/>
                  <a:gd name="connsiteY4" fmla="*/ 387070 h 857856"/>
                  <a:gd name="connsiteX5" fmla="*/ 523662 w 1314237"/>
                  <a:gd name="connsiteY5" fmla="*/ 268009 h 857856"/>
                  <a:gd name="connsiteX6" fmla="*/ 180975 w 1314237"/>
                  <a:gd name="connsiteY6" fmla="*/ 144184 h 857856"/>
                  <a:gd name="connsiteX7" fmla="*/ 0 w 1314237"/>
                  <a:gd name="connsiteY7" fmla="*/ 114300 h 857856"/>
                  <a:gd name="connsiteX0" fmla="*/ 0 w 1314237"/>
                  <a:gd name="connsiteY0" fmla="*/ 114300 h 1049268"/>
                  <a:gd name="connsiteX1" fmla="*/ 1080874 w 1314237"/>
                  <a:gd name="connsiteY1" fmla="*/ 0 h 1049268"/>
                  <a:gd name="connsiteX2" fmla="*/ 1314237 w 1314237"/>
                  <a:gd name="connsiteY2" fmla="*/ 344209 h 1049268"/>
                  <a:gd name="connsiteX3" fmla="*/ 976099 w 1314237"/>
                  <a:gd name="connsiteY3" fmla="*/ 296583 h 1049268"/>
                  <a:gd name="connsiteX4" fmla="*/ 761787 w 1314237"/>
                  <a:gd name="connsiteY4" fmla="*/ 387070 h 1049268"/>
                  <a:gd name="connsiteX5" fmla="*/ 523662 w 1314237"/>
                  <a:gd name="connsiteY5" fmla="*/ 268009 h 1049268"/>
                  <a:gd name="connsiteX6" fmla="*/ 180975 w 1314237"/>
                  <a:gd name="connsiteY6" fmla="*/ 144184 h 1049268"/>
                  <a:gd name="connsiteX7" fmla="*/ 0 w 1314237"/>
                  <a:gd name="connsiteY7" fmla="*/ 114300 h 1049268"/>
                  <a:gd name="connsiteX0" fmla="*/ 0 w 1255732"/>
                  <a:gd name="connsiteY0" fmla="*/ 114300 h 1037553"/>
                  <a:gd name="connsiteX1" fmla="*/ 1080874 w 1255732"/>
                  <a:gd name="connsiteY1" fmla="*/ 0 h 1037553"/>
                  <a:gd name="connsiteX2" fmla="*/ 1242799 w 1255732"/>
                  <a:gd name="connsiteY2" fmla="*/ 301346 h 1037553"/>
                  <a:gd name="connsiteX3" fmla="*/ 976099 w 1255732"/>
                  <a:gd name="connsiteY3" fmla="*/ 296583 h 1037553"/>
                  <a:gd name="connsiteX4" fmla="*/ 761787 w 1255732"/>
                  <a:gd name="connsiteY4" fmla="*/ 387070 h 1037553"/>
                  <a:gd name="connsiteX5" fmla="*/ 523662 w 1255732"/>
                  <a:gd name="connsiteY5" fmla="*/ 268009 h 1037553"/>
                  <a:gd name="connsiteX6" fmla="*/ 180975 w 1255732"/>
                  <a:gd name="connsiteY6" fmla="*/ 144184 h 1037553"/>
                  <a:gd name="connsiteX7" fmla="*/ 0 w 1255732"/>
                  <a:gd name="connsiteY7" fmla="*/ 114300 h 1037553"/>
                  <a:gd name="connsiteX0" fmla="*/ 0 w 1353822"/>
                  <a:gd name="connsiteY0" fmla="*/ 114300 h 1050847"/>
                  <a:gd name="connsiteX1" fmla="*/ 1080874 w 1353822"/>
                  <a:gd name="connsiteY1" fmla="*/ 0 h 1050847"/>
                  <a:gd name="connsiteX2" fmla="*/ 1242799 w 1353822"/>
                  <a:gd name="connsiteY2" fmla="*/ 301346 h 1050847"/>
                  <a:gd name="connsiteX3" fmla="*/ 976099 w 1353822"/>
                  <a:gd name="connsiteY3" fmla="*/ 296583 h 1050847"/>
                  <a:gd name="connsiteX4" fmla="*/ 761787 w 1353822"/>
                  <a:gd name="connsiteY4" fmla="*/ 387070 h 1050847"/>
                  <a:gd name="connsiteX5" fmla="*/ 523662 w 1353822"/>
                  <a:gd name="connsiteY5" fmla="*/ 268009 h 1050847"/>
                  <a:gd name="connsiteX6" fmla="*/ 180975 w 1353822"/>
                  <a:gd name="connsiteY6" fmla="*/ 144184 h 1050847"/>
                  <a:gd name="connsiteX7" fmla="*/ 0 w 1353822"/>
                  <a:gd name="connsiteY7" fmla="*/ 114300 h 1050847"/>
                  <a:gd name="connsiteX0" fmla="*/ 0 w 1278987"/>
                  <a:gd name="connsiteY0" fmla="*/ 114300 h 1039533"/>
                  <a:gd name="connsiteX1" fmla="*/ 1080874 w 1278987"/>
                  <a:gd name="connsiteY1" fmla="*/ 0 h 1039533"/>
                  <a:gd name="connsiteX2" fmla="*/ 1242799 w 1278987"/>
                  <a:gd name="connsiteY2" fmla="*/ 301346 h 1039533"/>
                  <a:gd name="connsiteX3" fmla="*/ 1252324 w 1278987"/>
                  <a:gd name="connsiteY3" fmla="*/ 1039533 h 1039533"/>
                  <a:gd name="connsiteX4" fmla="*/ 976099 w 1278987"/>
                  <a:gd name="connsiteY4" fmla="*/ 296583 h 1039533"/>
                  <a:gd name="connsiteX5" fmla="*/ 761787 w 1278987"/>
                  <a:gd name="connsiteY5" fmla="*/ 387070 h 1039533"/>
                  <a:gd name="connsiteX6" fmla="*/ 523662 w 1278987"/>
                  <a:gd name="connsiteY6" fmla="*/ 268009 h 1039533"/>
                  <a:gd name="connsiteX7" fmla="*/ 180975 w 1278987"/>
                  <a:gd name="connsiteY7" fmla="*/ 144184 h 1039533"/>
                  <a:gd name="connsiteX8" fmla="*/ 0 w 1278987"/>
                  <a:gd name="connsiteY8" fmla="*/ 114300 h 1039533"/>
                  <a:gd name="connsiteX0" fmla="*/ 0 w 1347219"/>
                  <a:gd name="connsiteY0" fmla="*/ 114300 h 1039533"/>
                  <a:gd name="connsiteX1" fmla="*/ 1080874 w 1347219"/>
                  <a:gd name="connsiteY1" fmla="*/ 0 h 1039533"/>
                  <a:gd name="connsiteX2" fmla="*/ 1242799 w 1347219"/>
                  <a:gd name="connsiteY2" fmla="*/ 301346 h 1039533"/>
                  <a:gd name="connsiteX3" fmla="*/ 1252324 w 1347219"/>
                  <a:gd name="connsiteY3" fmla="*/ 1039533 h 1039533"/>
                  <a:gd name="connsiteX4" fmla="*/ 976099 w 1347219"/>
                  <a:gd name="connsiteY4" fmla="*/ 296583 h 1039533"/>
                  <a:gd name="connsiteX5" fmla="*/ 761787 w 1347219"/>
                  <a:gd name="connsiteY5" fmla="*/ 387070 h 1039533"/>
                  <a:gd name="connsiteX6" fmla="*/ 523662 w 1347219"/>
                  <a:gd name="connsiteY6" fmla="*/ 268009 h 1039533"/>
                  <a:gd name="connsiteX7" fmla="*/ 180975 w 1347219"/>
                  <a:gd name="connsiteY7" fmla="*/ 144184 h 1039533"/>
                  <a:gd name="connsiteX8" fmla="*/ 0 w 1347219"/>
                  <a:gd name="connsiteY8" fmla="*/ 114300 h 1039533"/>
                  <a:gd name="connsiteX0" fmla="*/ 0 w 1347219"/>
                  <a:gd name="connsiteY0" fmla="*/ 114300 h 1040380"/>
                  <a:gd name="connsiteX1" fmla="*/ 1080874 w 1347219"/>
                  <a:gd name="connsiteY1" fmla="*/ 0 h 1040380"/>
                  <a:gd name="connsiteX2" fmla="*/ 1242799 w 1347219"/>
                  <a:gd name="connsiteY2" fmla="*/ 301346 h 1040380"/>
                  <a:gd name="connsiteX3" fmla="*/ 1252324 w 1347219"/>
                  <a:gd name="connsiteY3" fmla="*/ 1039533 h 1040380"/>
                  <a:gd name="connsiteX4" fmla="*/ 976099 w 1347219"/>
                  <a:gd name="connsiteY4" fmla="*/ 296583 h 1040380"/>
                  <a:gd name="connsiteX5" fmla="*/ 761787 w 1347219"/>
                  <a:gd name="connsiteY5" fmla="*/ 387070 h 1040380"/>
                  <a:gd name="connsiteX6" fmla="*/ 523662 w 1347219"/>
                  <a:gd name="connsiteY6" fmla="*/ 268009 h 1040380"/>
                  <a:gd name="connsiteX7" fmla="*/ 180975 w 1347219"/>
                  <a:gd name="connsiteY7" fmla="*/ 144184 h 1040380"/>
                  <a:gd name="connsiteX8" fmla="*/ 0 w 1347219"/>
                  <a:gd name="connsiteY8" fmla="*/ 114300 h 1040380"/>
                  <a:gd name="connsiteX0" fmla="*/ 0 w 1547608"/>
                  <a:gd name="connsiteY0" fmla="*/ 114300 h 1059479"/>
                  <a:gd name="connsiteX1" fmla="*/ 1080874 w 1547608"/>
                  <a:gd name="connsiteY1" fmla="*/ 0 h 1059479"/>
                  <a:gd name="connsiteX2" fmla="*/ 1242799 w 1547608"/>
                  <a:gd name="connsiteY2" fmla="*/ 301346 h 1059479"/>
                  <a:gd name="connsiteX3" fmla="*/ 1547600 w 1547608"/>
                  <a:gd name="connsiteY3" fmla="*/ 853794 h 1059479"/>
                  <a:gd name="connsiteX4" fmla="*/ 1252324 w 1547608"/>
                  <a:gd name="connsiteY4" fmla="*/ 1039533 h 1059479"/>
                  <a:gd name="connsiteX5" fmla="*/ 976099 w 1547608"/>
                  <a:gd name="connsiteY5" fmla="*/ 296583 h 1059479"/>
                  <a:gd name="connsiteX6" fmla="*/ 761787 w 1547608"/>
                  <a:gd name="connsiteY6" fmla="*/ 387070 h 1059479"/>
                  <a:gd name="connsiteX7" fmla="*/ 523662 w 1547608"/>
                  <a:gd name="connsiteY7" fmla="*/ 268009 h 1059479"/>
                  <a:gd name="connsiteX8" fmla="*/ 180975 w 1547608"/>
                  <a:gd name="connsiteY8" fmla="*/ 144184 h 1059479"/>
                  <a:gd name="connsiteX9" fmla="*/ 0 w 1547608"/>
                  <a:gd name="connsiteY9" fmla="*/ 114300 h 1059479"/>
                  <a:gd name="connsiteX0" fmla="*/ 0 w 1550968"/>
                  <a:gd name="connsiteY0" fmla="*/ 114300 h 1062622"/>
                  <a:gd name="connsiteX1" fmla="*/ 1080874 w 1550968"/>
                  <a:gd name="connsiteY1" fmla="*/ 0 h 1062622"/>
                  <a:gd name="connsiteX2" fmla="*/ 1242799 w 1550968"/>
                  <a:gd name="connsiteY2" fmla="*/ 301346 h 1062622"/>
                  <a:gd name="connsiteX3" fmla="*/ 1547600 w 1550968"/>
                  <a:gd name="connsiteY3" fmla="*/ 853794 h 1062622"/>
                  <a:gd name="connsiteX4" fmla="*/ 1347574 w 1550968"/>
                  <a:gd name="connsiteY4" fmla="*/ 749019 h 1062622"/>
                  <a:gd name="connsiteX5" fmla="*/ 1252324 w 1550968"/>
                  <a:gd name="connsiteY5" fmla="*/ 1039533 h 1062622"/>
                  <a:gd name="connsiteX6" fmla="*/ 976099 w 1550968"/>
                  <a:gd name="connsiteY6" fmla="*/ 296583 h 1062622"/>
                  <a:gd name="connsiteX7" fmla="*/ 761787 w 1550968"/>
                  <a:gd name="connsiteY7" fmla="*/ 387070 h 1062622"/>
                  <a:gd name="connsiteX8" fmla="*/ 523662 w 1550968"/>
                  <a:gd name="connsiteY8" fmla="*/ 268009 h 1062622"/>
                  <a:gd name="connsiteX9" fmla="*/ 180975 w 1550968"/>
                  <a:gd name="connsiteY9" fmla="*/ 144184 h 1062622"/>
                  <a:gd name="connsiteX10" fmla="*/ 0 w 1550968"/>
                  <a:gd name="connsiteY10" fmla="*/ 114300 h 1062622"/>
                  <a:gd name="connsiteX0" fmla="*/ 0 w 1550968"/>
                  <a:gd name="connsiteY0" fmla="*/ 114300 h 1040380"/>
                  <a:gd name="connsiteX1" fmla="*/ 1080874 w 1550968"/>
                  <a:gd name="connsiteY1" fmla="*/ 0 h 1040380"/>
                  <a:gd name="connsiteX2" fmla="*/ 1242799 w 1550968"/>
                  <a:gd name="connsiteY2" fmla="*/ 301346 h 1040380"/>
                  <a:gd name="connsiteX3" fmla="*/ 1547600 w 1550968"/>
                  <a:gd name="connsiteY3" fmla="*/ 853794 h 1040380"/>
                  <a:gd name="connsiteX4" fmla="*/ 1347574 w 1550968"/>
                  <a:gd name="connsiteY4" fmla="*/ 749019 h 1040380"/>
                  <a:gd name="connsiteX5" fmla="*/ 1252324 w 1550968"/>
                  <a:gd name="connsiteY5" fmla="*/ 1039533 h 1040380"/>
                  <a:gd name="connsiteX6" fmla="*/ 976099 w 1550968"/>
                  <a:gd name="connsiteY6" fmla="*/ 296583 h 1040380"/>
                  <a:gd name="connsiteX7" fmla="*/ 761787 w 1550968"/>
                  <a:gd name="connsiteY7" fmla="*/ 387070 h 1040380"/>
                  <a:gd name="connsiteX8" fmla="*/ 523662 w 1550968"/>
                  <a:gd name="connsiteY8" fmla="*/ 268009 h 1040380"/>
                  <a:gd name="connsiteX9" fmla="*/ 180975 w 1550968"/>
                  <a:gd name="connsiteY9" fmla="*/ 144184 h 1040380"/>
                  <a:gd name="connsiteX10" fmla="*/ 0 w 1550968"/>
                  <a:gd name="connsiteY10" fmla="*/ 114300 h 1040380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537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50968"/>
                  <a:gd name="connsiteY0" fmla="*/ 114300 h 1039533"/>
                  <a:gd name="connsiteX1" fmla="*/ 1080874 w 1550968"/>
                  <a:gd name="connsiteY1" fmla="*/ 0 h 1039533"/>
                  <a:gd name="connsiteX2" fmla="*/ 1242799 w 1550968"/>
                  <a:gd name="connsiteY2" fmla="*/ 301346 h 1039533"/>
                  <a:gd name="connsiteX3" fmla="*/ 1547600 w 1550968"/>
                  <a:gd name="connsiteY3" fmla="*/ 891894 h 1039533"/>
                  <a:gd name="connsiteX4" fmla="*/ 1347574 w 1550968"/>
                  <a:gd name="connsiteY4" fmla="*/ 749019 h 1039533"/>
                  <a:gd name="connsiteX5" fmla="*/ 1252324 w 1550968"/>
                  <a:gd name="connsiteY5" fmla="*/ 1039533 h 1039533"/>
                  <a:gd name="connsiteX6" fmla="*/ 976099 w 1550968"/>
                  <a:gd name="connsiteY6" fmla="*/ 296583 h 1039533"/>
                  <a:gd name="connsiteX7" fmla="*/ 761787 w 1550968"/>
                  <a:gd name="connsiteY7" fmla="*/ 387070 h 1039533"/>
                  <a:gd name="connsiteX8" fmla="*/ 523662 w 1550968"/>
                  <a:gd name="connsiteY8" fmla="*/ 268009 h 1039533"/>
                  <a:gd name="connsiteX9" fmla="*/ 180975 w 1550968"/>
                  <a:gd name="connsiteY9" fmla="*/ 144184 h 1039533"/>
                  <a:gd name="connsiteX10" fmla="*/ 0 w 1550968"/>
                  <a:gd name="connsiteY10" fmla="*/ 114300 h 1039533"/>
                  <a:gd name="connsiteX0" fmla="*/ 0 w 1578258"/>
                  <a:gd name="connsiteY0" fmla="*/ 114300 h 1039533"/>
                  <a:gd name="connsiteX1" fmla="*/ 1080874 w 1578258"/>
                  <a:gd name="connsiteY1" fmla="*/ 0 h 1039533"/>
                  <a:gd name="connsiteX2" fmla="*/ 1561887 w 1578258"/>
                  <a:gd name="connsiteY2" fmla="*/ 434696 h 1039533"/>
                  <a:gd name="connsiteX3" fmla="*/ 1547600 w 1578258"/>
                  <a:gd name="connsiteY3" fmla="*/ 891894 h 1039533"/>
                  <a:gd name="connsiteX4" fmla="*/ 1347574 w 1578258"/>
                  <a:gd name="connsiteY4" fmla="*/ 749019 h 1039533"/>
                  <a:gd name="connsiteX5" fmla="*/ 1252324 w 1578258"/>
                  <a:gd name="connsiteY5" fmla="*/ 1039533 h 1039533"/>
                  <a:gd name="connsiteX6" fmla="*/ 976099 w 1578258"/>
                  <a:gd name="connsiteY6" fmla="*/ 296583 h 1039533"/>
                  <a:gd name="connsiteX7" fmla="*/ 761787 w 1578258"/>
                  <a:gd name="connsiteY7" fmla="*/ 387070 h 1039533"/>
                  <a:gd name="connsiteX8" fmla="*/ 523662 w 1578258"/>
                  <a:gd name="connsiteY8" fmla="*/ 268009 h 1039533"/>
                  <a:gd name="connsiteX9" fmla="*/ 180975 w 1578258"/>
                  <a:gd name="connsiteY9" fmla="*/ 144184 h 1039533"/>
                  <a:gd name="connsiteX10" fmla="*/ 0 w 1578258"/>
                  <a:gd name="connsiteY10" fmla="*/ 114300 h 1039533"/>
                  <a:gd name="connsiteX0" fmla="*/ 0 w 1578258"/>
                  <a:gd name="connsiteY0" fmla="*/ 104775 h 1030008"/>
                  <a:gd name="connsiteX1" fmla="*/ 995149 w 1578258"/>
                  <a:gd name="connsiteY1" fmla="*/ 0 h 1030008"/>
                  <a:gd name="connsiteX2" fmla="*/ 1561887 w 1578258"/>
                  <a:gd name="connsiteY2" fmla="*/ 425171 h 1030008"/>
                  <a:gd name="connsiteX3" fmla="*/ 1547600 w 1578258"/>
                  <a:gd name="connsiteY3" fmla="*/ 882369 h 1030008"/>
                  <a:gd name="connsiteX4" fmla="*/ 1347574 w 1578258"/>
                  <a:gd name="connsiteY4" fmla="*/ 739494 h 1030008"/>
                  <a:gd name="connsiteX5" fmla="*/ 1252324 w 1578258"/>
                  <a:gd name="connsiteY5" fmla="*/ 1030008 h 1030008"/>
                  <a:gd name="connsiteX6" fmla="*/ 976099 w 1578258"/>
                  <a:gd name="connsiteY6" fmla="*/ 287058 h 1030008"/>
                  <a:gd name="connsiteX7" fmla="*/ 761787 w 1578258"/>
                  <a:gd name="connsiteY7" fmla="*/ 377545 h 1030008"/>
                  <a:gd name="connsiteX8" fmla="*/ 523662 w 1578258"/>
                  <a:gd name="connsiteY8" fmla="*/ 258484 h 1030008"/>
                  <a:gd name="connsiteX9" fmla="*/ 180975 w 1578258"/>
                  <a:gd name="connsiteY9" fmla="*/ 134659 h 1030008"/>
                  <a:gd name="connsiteX10" fmla="*/ 0 w 1578258"/>
                  <a:gd name="connsiteY10" fmla="*/ 104775 h 1030008"/>
                  <a:gd name="connsiteX0" fmla="*/ 0 w 1578258"/>
                  <a:gd name="connsiteY0" fmla="*/ 158007 h 1083240"/>
                  <a:gd name="connsiteX1" fmla="*/ 995149 w 1578258"/>
                  <a:gd name="connsiteY1" fmla="*/ 53232 h 1083240"/>
                  <a:gd name="connsiteX2" fmla="*/ 1561887 w 1578258"/>
                  <a:gd name="connsiteY2" fmla="*/ 478403 h 1083240"/>
                  <a:gd name="connsiteX3" fmla="*/ 1547600 w 1578258"/>
                  <a:gd name="connsiteY3" fmla="*/ 935601 h 1083240"/>
                  <a:gd name="connsiteX4" fmla="*/ 1347574 w 1578258"/>
                  <a:gd name="connsiteY4" fmla="*/ 792726 h 1083240"/>
                  <a:gd name="connsiteX5" fmla="*/ 1252324 w 1578258"/>
                  <a:gd name="connsiteY5" fmla="*/ 1083240 h 1083240"/>
                  <a:gd name="connsiteX6" fmla="*/ 976099 w 1578258"/>
                  <a:gd name="connsiteY6" fmla="*/ 340290 h 1083240"/>
                  <a:gd name="connsiteX7" fmla="*/ 761787 w 1578258"/>
                  <a:gd name="connsiteY7" fmla="*/ 430777 h 1083240"/>
                  <a:gd name="connsiteX8" fmla="*/ 523662 w 1578258"/>
                  <a:gd name="connsiteY8" fmla="*/ 311716 h 1083240"/>
                  <a:gd name="connsiteX9" fmla="*/ 180975 w 1578258"/>
                  <a:gd name="connsiteY9" fmla="*/ 187891 h 1083240"/>
                  <a:gd name="connsiteX10" fmla="*/ 0 w 1578258"/>
                  <a:gd name="connsiteY10" fmla="*/ 158007 h 1083240"/>
                  <a:gd name="connsiteX0" fmla="*/ 0 w 1738619"/>
                  <a:gd name="connsiteY0" fmla="*/ 153127 h 1078360"/>
                  <a:gd name="connsiteX1" fmla="*/ 995149 w 1738619"/>
                  <a:gd name="connsiteY1" fmla="*/ 48352 h 1078360"/>
                  <a:gd name="connsiteX2" fmla="*/ 1561887 w 1738619"/>
                  <a:gd name="connsiteY2" fmla="*/ 473523 h 1078360"/>
                  <a:gd name="connsiteX3" fmla="*/ 1547600 w 1738619"/>
                  <a:gd name="connsiteY3" fmla="*/ 930721 h 1078360"/>
                  <a:gd name="connsiteX4" fmla="*/ 1347574 w 1738619"/>
                  <a:gd name="connsiteY4" fmla="*/ 787846 h 1078360"/>
                  <a:gd name="connsiteX5" fmla="*/ 1252324 w 1738619"/>
                  <a:gd name="connsiteY5" fmla="*/ 1078360 h 1078360"/>
                  <a:gd name="connsiteX6" fmla="*/ 976099 w 1738619"/>
                  <a:gd name="connsiteY6" fmla="*/ 335410 h 1078360"/>
                  <a:gd name="connsiteX7" fmla="*/ 761787 w 1738619"/>
                  <a:gd name="connsiteY7" fmla="*/ 425897 h 1078360"/>
                  <a:gd name="connsiteX8" fmla="*/ 523662 w 1738619"/>
                  <a:gd name="connsiteY8" fmla="*/ 306836 h 1078360"/>
                  <a:gd name="connsiteX9" fmla="*/ 180975 w 1738619"/>
                  <a:gd name="connsiteY9" fmla="*/ 183011 h 1078360"/>
                  <a:gd name="connsiteX10" fmla="*/ 0 w 1738619"/>
                  <a:gd name="connsiteY10" fmla="*/ 153127 h 1078360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04775 h 1030008"/>
                  <a:gd name="connsiteX1" fmla="*/ 995149 w 1764382"/>
                  <a:gd name="connsiteY1" fmla="*/ 0 h 1030008"/>
                  <a:gd name="connsiteX2" fmla="*/ 1742862 w 1764382"/>
                  <a:gd name="connsiteY2" fmla="*/ 325156 h 1030008"/>
                  <a:gd name="connsiteX3" fmla="*/ 1561887 w 1764382"/>
                  <a:gd name="connsiteY3" fmla="*/ 425171 h 1030008"/>
                  <a:gd name="connsiteX4" fmla="*/ 1547600 w 1764382"/>
                  <a:gd name="connsiteY4" fmla="*/ 882369 h 1030008"/>
                  <a:gd name="connsiteX5" fmla="*/ 1347574 w 1764382"/>
                  <a:gd name="connsiteY5" fmla="*/ 739494 h 1030008"/>
                  <a:gd name="connsiteX6" fmla="*/ 1252324 w 1764382"/>
                  <a:gd name="connsiteY6" fmla="*/ 1030008 h 1030008"/>
                  <a:gd name="connsiteX7" fmla="*/ 976099 w 1764382"/>
                  <a:gd name="connsiteY7" fmla="*/ 287058 h 1030008"/>
                  <a:gd name="connsiteX8" fmla="*/ 761787 w 1764382"/>
                  <a:gd name="connsiteY8" fmla="*/ 377545 h 1030008"/>
                  <a:gd name="connsiteX9" fmla="*/ 523662 w 1764382"/>
                  <a:gd name="connsiteY9" fmla="*/ 258484 h 1030008"/>
                  <a:gd name="connsiteX10" fmla="*/ 180975 w 1764382"/>
                  <a:gd name="connsiteY10" fmla="*/ 134659 h 1030008"/>
                  <a:gd name="connsiteX11" fmla="*/ 0 w 1764382"/>
                  <a:gd name="connsiteY11" fmla="*/ 104775 h 1030008"/>
                  <a:gd name="connsiteX0" fmla="*/ 0 w 1764382"/>
                  <a:gd name="connsiteY0" fmla="*/ 153001 h 1078234"/>
                  <a:gd name="connsiteX1" fmla="*/ 995149 w 1764382"/>
                  <a:gd name="connsiteY1" fmla="*/ 48226 h 1078234"/>
                  <a:gd name="connsiteX2" fmla="*/ 1742862 w 1764382"/>
                  <a:gd name="connsiteY2" fmla="*/ 373382 h 1078234"/>
                  <a:gd name="connsiteX3" fmla="*/ 1561887 w 1764382"/>
                  <a:gd name="connsiteY3" fmla="*/ 473397 h 1078234"/>
                  <a:gd name="connsiteX4" fmla="*/ 1547600 w 1764382"/>
                  <a:gd name="connsiteY4" fmla="*/ 930595 h 1078234"/>
                  <a:gd name="connsiteX5" fmla="*/ 1347574 w 1764382"/>
                  <a:gd name="connsiteY5" fmla="*/ 787720 h 1078234"/>
                  <a:gd name="connsiteX6" fmla="*/ 1252324 w 1764382"/>
                  <a:gd name="connsiteY6" fmla="*/ 1078234 h 1078234"/>
                  <a:gd name="connsiteX7" fmla="*/ 976099 w 1764382"/>
                  <a:gd name="connsiteY7" fmla="*/ 335284 h 1078234"/>
                  <a:gd name="connsiteX8" fmla="*/ 761787 w 1764382"/>
                  <a:gd name="connsiteY8" fmla="*/ 425771 h 1078234"/>
                  <a:gd name="connsiteX9" fmla="*/ 523662 w 1764382"/>
                  <a:gd name="connsiteY9" fmla="*/ 306710 h 1078234"/>
                  <a:gd name="connsiteX10" fmla="*/ 180975 w 1764382"/>
                  <a:gd name="connsiteY10" fmla="*/ 182885 h 1078234"/>
                  <a:gd name="connsiteX11" fmla="*/ 0 w 176438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  <a:gd name="connsiteX0" fmla="*/ 0 w 1742862"/>
                  <a:gd name="connsiteY0" fmla="*/ 153001 h 1078234"/>
                  <a:gd name="connsiteX1" fmla="*/ 995149 w 1742862"/>
                  <a:gd name="connsiteY1" fmla="*/ 48226 h 1078234"/>
                  <a:gd name="connsiteX2" fmla="*/ 1742862 w 1742862"/>
                  <a:gd name="connsiteY2" fmla="*/ 373382 h 1078234"/>
                  <a:gd name="connsiteX3" fmla="*/ 1561887 w 1742862"/>
                  <a:gd name="connsiteY3" fmla="*/ 473397 h 1078234"/>
                  <a:gd name="connsiteX4" fmla="*/ 1547600 w 1742862"/>
                  <a:gd name="connsiteY4" fmla="*/ 930595 h 1078234"/>
                  <a:gd name="connsiteX5" fmla="*/ 1347574 w 1742862"/>
                  <a:gd name="connsiteY5" fmla="*/ 787720 h 1078234"/>
                  <a:gd name="connsiteX6" fmla="*/ 1252324 w 1742862"/>
                  <a:gd name="connsiteY6" fmla="*/ 1078234 h 1078234"/>
                  <a:gd name="connsiteX7" fmla="*/ 976099 w 1742862"/>
                  <a:gd name="connsiteY7" fmla="*/ 335284 h 1078234"/>
                  <a:gd name="connsiteX8" fmla="*/ 761787 w 1742862"/>
                  <a:gd name="connsiteY8" fmla="*/ 425771 h 1078234"/>
                  <a:gd name="connsiteX9" fmla="*/ 523662 w 1742862"/>
                  <a:gd name="connsiteY9" fmla="*/ 306710 h 1078234"/>
                  <a:gd name="connsiteX10" fmla="*/ 180975 w 1742862"/>
                  <a:gd name="connsiteY10" fmla="*/ 182885 h 1078234"/>
                  <a:gd name="connsiteX11" fmla="*/ 0 w 1742862"/>
                  <a:gd name="connsiteY11" fmla="*/ 153001 h 107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42862" h="1078234">
                    <a:moveTo>
                      <a:pt x="0" y="153001"/>
                    </a:moveTo>
                    <a:lnTo>
                      <a:pt x="995149" y="48226"/>
                    </a:lnTo>
                    <a:cubicBezTo>
                      <a:pt x="1192757" y="-66650"/>
                      <a:pt x="1548394" y="16770"/>
                      <a:pt x="1742862" y="373382"/>
                    </a:cubicBezTo>
                    <a:cubicBezTo>
                      <a:pt x="1680155" y="463294"/>
                      <a:pt x="1577762" y="428946"/>
                      <a:pt x="1561887" y="473397"/>
                    </a:cubicBezTo>
                    <a:cubicBezTo>
                      <a:pt x="1606337" y="594265"/>
                      <a:pt x="1546013" y="807564"/>
                      <a:pt x="1547600" y="930595"/>
                    </a:cubicBezTo>
                    <a:cubicBezTo>
                      <a:pt x="1577762" y="1048863"/>
                      <a:pt x="1396787" y="756764"/>
                      <a:pt x="1347574" y="787720"/>
                    </a:cubicBezTo>
                    <a:cubicBezTo>
                      <a:pt x="1298361" y="818676"/>
                      <a:pt x="1284074" y="1044896"/>
                      <a:pt x="1252324" y="1078234"/>
                    </a:cubicBezTo>
                    <a:cubicBezTo>
                      <a:pt x="1188824" y="1058390"/>
                      <a:pt x="1066586" y="442440"/>
                      <a:pt x="976099" y="335284"/>
                    </a:cubicBezTo>
                    <a:cubicBezTo>
                      <a:pt x="1255499" y="1466376"/>
                      <a:pt x="834018" y="560708"/>
                      <a:pt x="761787" y="425771"/>
                    </a:cubicBezTo>
                    <a:cubicBezTo>
                      <a:pt x="877676" y="889321"/>
                      <a:pt x="603001" y="392434"/>
                      <a:pt x="523662" y="306710"/>
                    </a:cubicBezTo>
                    <a:cubicBezTo>
                      <a:pt x="533258" y="479748"/>
                      <a:pt x="723829" y="914723"/>
                      <a:pt x="180975" y="182885"/>
                    </a:cubicBezTo>
                    <a:cubicBezTo>
                      <a:pt x="349250" y="558686"/>
                      <a:pt x="193675" y="663024"/>
                      <a:pt x="0" y="153001"/>
                    </a:cubicBezTo>
                    <a:close/>
                  </a:path>
                </a:pathLst>
              </a:custGeom>
              <a:solidFill>
                <a:srgbClr val="58382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49">
              <a:extLst>
                <a:ext uri="{FF2B5EF4-FFF2-40B4-BE49-F238E27FC236}">
                  <a16:creationId xmlns:a16="http://schemas.microsoft.com/office/drawing/2014/main" id="{0C9BB521-624C-F55B-08C1-180A2BCCB467}"/>
                </a:ext>
              </a:extLst>
            </p:cNvPr>
            <p:cNvSpPr/>
            <p:nvPr/>
          </p:nvSpPr>
          <p:spPr>
            <a:xfrm>
              <a:off x="4364016" y="2809954"/>
              <a:ext cx="1211284" cy="390446"/>
            </a:xfrm>
            <a:custGeom>
              <a:avLst/>
              <a:gdLst>
                <a:gd name="connsiteX0" fmla="*/ 0 w 925534"/>
                <a:gd name="connsiteY0" fmla="*/ 0 h 72946"/>
                <a:gd name="connsiteX1" fmla="*/ 925534 w 925534"/>
                <a:gd name="connsiteY1" fmla="*/ 0 h 72946"/>
                <a:gd name="connsiteX2" fmla="*/ 925534 w 925534"/>
                <a:gd name="connsiteY2" fmla="*/ 72946 h 72946"/>
                <a:gd name="connsiteX3" fmla="*/ 0 w 925534"/>
                <a:gd name="connsiteY3" fmla="*/ 72946 h 72946"/>
                <a:gd name="connsiteX4" fmla="*/ 0 w 925534"/>
                <a:gd name="connsiteY4" fmla="*/ 0 h 72946"/>
                <a:gd name="connsiteX0" fmla="*/ 0 w 1122384"/>
                <a:gd name="connsiteY0" fmla="*/ 88900 h 161846"/>
                <a:gd name="connsiteX1" fmla="*/ 1122384 w 1122384"/>
                <a:gd name="connsiteY1" fmla="*/ 0 h 161846"/>
                <a:gd name="connsiteX2" fmla="*/ 925534 w 1122384"/>
                <a:gd name="connsiteY2" fmla="*/ 161846 h 161846"/>
                <a:gd name="connsiteX3" fmla="*/ 0 w 1122384"/>
                <a:gd name="connsiteY3" fmla="*/ 161846 h 161846"/>
                <a:gd name="connsiteX4" fmla="*/ 0 w 1122384"/>
                <a:gd name="connsiteY4" fmla="*/ 88900 h 161846"/>
                <a:gd name="connsiteX0" fmla="*/ 44450 w 1166834"/>
                <a:gd name="connsiteY0" fmla="*/ 88900 h 365046"/>
                <a:gd name="connsiteX1" fmla="*/ 1166834 w 1166834"/>
                <a:gd name="connsiteY1" fmla="*/ 0 h 365046"/>
                <a:gd name="connsiteX2" fmla="*/ 969984 w 1166834"/>
                <a:gd name="connsiteY2" fmla="*/ 161846 h 365046"/>
                <a:gd name="connsiteX3" fmla="*/ 0 w 1166834"/>
                <a:gd name="connsiteY3" fmla="*/ 365046 h 365046"/>
                <a:gd name="connsiteX4" fmla="*/ 44450 w 1166834"/>
                <a:gd name="connsiteY4" fmla="*/ 88900 h 365046"/>
                <a:gd name="connsiteX0" fmla="*/ 44450 w 1166834"/>
                <a:gd name="connsiteY0" fmla="*/ 88900 h 365046"/>
                <a:gd name="connsiteX1" fmla="*/ 1166834 w 1166834"/>
                <a:gd name="connsiteY1" fmla="*/ 0 h 365046"/>
                <a:gd name="connsiteX2" fmla="*/ 969984 w 1166834"/>
                <a:gd name="connsiteY2" fmla="*/ 161846 h 365046"/>
                <a:gd name="connsiteX3" fmla="*/ 0 w 1166834"/>
                <a:gd name="connsiteY3" fmla="*/ 365046 h 365046"/>
                <a:gd name="connsiteX4" fmla="*/ 44450 w 1166834"/>
                <a:gd name="connsiteY4" fmla="*/ 88900 h 365046"/>
                <a:gd name="connsiteX0" fmla="*/ 25400 w 1147784"/>
                <a:gd name="connsiteY0" fmla="*/ 88900 h 390446"/>
                <a:gd name="connsiteX1" fmla="*/ 1147784 w 1147784"/>
                <a:gd name="connsiteY1" fmla="*/ 0 h 390446"/>
                <a:gd name="connsiteX2" fmla="*/ 950934 w 1147784"/>
                <a:gd name="connsiteY2" fmla="*/ 161846 h 390446"/>
                <a:gd name="connsiteX3" fmla="*/ 0 w 1147784"/>
                <a:gd name="connsiteY3" fmla="*/ 390446 h 390446"/>
                <a:gd name="connsiteX4" fmla="*/ 25400 w 1147784"/>
                <a:gd name="connsiteY4" fmla="*/ 88900 h 390446"/>
                <a:gd name="connsiteX0" fmla="*/ 25400 w 1147784"/>
                <a:gd name="connsiteY0" fmla="*/ 88900 h 390446"/>
                <a:gd name="connsiteX1" fmla="*/ 1147784 w 1147784"/>
                <a:gd name="connsiteY1" fmla="*/ 0 h 390446"/>
                <a:gd name="connsiteX2" fmla="*/ 950934 w 1147784"/>
                <a:gd name="connsiteY2" fmla="*/ 161846 h 390446"/>
                <a:gd name="connsiteX3" fmla="*/ 0 w 1147784"/>
                <a:gd name="connsiteY3" fmla="*/ 390446 h 390446"/>
                <a:gd name="connsiteX4" fmla="*/ 25400 w 1147784"/>
                <a:gd name="connsiteY4" fmla="*/ 88900 h 390446"/>
                <a:gd name="connsiteX0" fmla="*/ 0 w 1211284"/>
                <a:gd name="connsiteY0" fmla="*/ 139700 h 390446"/>
                <a:gd name="connsiteX1" fmla="*/ 1211284 w 1211284"/>
                <a:gd name="connsiteY1" fmla="*/ 0 h 390446"/>
                <a:gd name="connsiteX2" fmla="*/ 1014434 w 1211284"/>
                <a:gd name="connsiteY2" fmla="*/ 161846 h 390446"/>
                <a:gd name="connsiteX3" fmla="*/ 63500 w 1211284"/>
                <a:gd name="connsiteY3" fmla="*/ 390446 h 390446"/>
                <a:gd name="connsiteX4" fmla="*/ 0 w 1211284"/>
                <a:gd name="connsiteY4" fmla="*/ 139700 h 390446"/>
                <a:gd name="connsiteX0" fmla="*/ 0 w 1211284"/>
                <a:gd name="connsiteY0" fmla="*/ 139700 h 390446"/>
                <a:gd name="connsiteX1" fmla="*/ 1211284 w 1211284"/>
                <a:gd name="connsiteY1" fmla="*/ 0 h 390446"/>
                <a:gd name="connsiteX2" fmla="*/ 1014434 w 1211284"/>
                <a:gd name="connsiteY2" fmla="*/ 161846 h 390446"/>
                <a:gd name="connsiteX3" fmla="*/ 63500 w 1211284"/>
                <a:gd name="connsiteY3" fmla="*/ 390446 h 390446"/>
                <a:gd name="connsiteX4" fmla="*/ 0 w 1211284"/>
                <a:gd name="connsiteY4" fmla="*/ 139700 h 390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284" h="390446">
                  <a:moveTo>
                    <a:pt x="0" y="139700"/>
                  </a:moveTo>
                  <a:cubicBezTo>
                    <a:pt x="391061" y="-8467"/>
                    <a:pt x="807523" y="46567"/>
                    <a:pt x="1211284" y="0"/>
                  </a:cubicBezTo>
                  <a:lnTo>
                    <a:pt x="1014434" y="161846"/>
                  </a:lnTo>
                  <a:cubicBezTo>
                    <a:pt x="691106" y="229579"/>
                    <a:pt x="526528" y="-64637"/>
                    <a:pt x="63500" y="390446"/>
                  </a:cubicBezTo>
                  <a:lnTo>
                    <a:pt x="0" y="139700"/>
                  </a:lnTo>
                  <a:close/>
                </a:path>
              </a:pathLst>
            </a:custGeom>
            <a:solidFill>
              <a:srgbClr val="5737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36">
              <a:extLst>
                <a:ext uri="{FF2B5EF4-FFF2-40B4-BE49-F238E27FC236}">
                  <a16:creationId xmlns:a16="http://schemas.microsoft.com/office/drawing/2014/main" id="{0466EF5F-DF04-63B3-4E4E-C03C09CABC90}"/>
                </a:ext>
              </a:extLst>
            </p:cNvPr>
            <p:cNvSpPr/>
            <p:nvPr/>
          </p:nvSpPr>
          <p:spPr>
            <a:xfrm>
              <a:off x="2988470" y="530791"/>
              <a:ext cx="570545" cy="262805"/>
            </a:xfrm>
            <a:custGeom>
              <a:avLst/>
              <a:gdLst>
                <a:gd name="connsiteX0" fmla="*/ 0 w 519112"/>
                <a:gd name="connsiteY0" fmla="*/ 0 h 100013"/>
                <a:gd name="connsiteX1" fmla="*/ 519112 w 519112"/>
                <a:gd name="connsiteY1" fmla="*/ 0 h 100013"/>
                <a:gd name="connsiteX2" fmla="*/ 519112 w 519112"/>
                <a:gd name="connsiteY2" fmla="*/ 100013 h 100013"/>
                <a:gd name="connsiteX3" fmla="*/ 0 w 519112"/>
                <a:gd name="connsiteY3" fmla="*/ 100013 h 100013"/>
                <a:gd name="connsiteX4" fmla="*/ 0 w 519112"/>
                <a:gd name="connsiteY4" fmla="*/ 0 h 100013"/>
                <a:gd name="connsiteX0" fmla="*/ 0 w 519112"/>
                <a:gd name="connsiteY0" fmla="*/ 100013 h 100013"/>
                <a:gd name="connsiteX1" fmla="*/ 519112 w 519112"/>
                <a:gd name="connsiteY1" fmla="*/ 0 h 100013"/>
                <a:gd name="connsiteX2" fmla="*/ 519112 w 519112"/>
                <a:gd name="connsiteY2" fmla="*/ 100013 h 100013"/>
                <a:gd name="connsiteX3" fmla="*/ 0 w 519112"/>
                <a:gd name="connsiteY3" fmla="*/ 100013 h 100013"/>
                <a:gd name="connsiteX0" fmla="*/ 0 w 519112"/>
                <a:gd name="connsiteY0" fmla="*/ 100013 h 100013"/>
                <a:gd name="connsiteX1" fmla="*/ 519112 w 519112"/>
                <a:gd name="connsiteY1" fmla="*/ 0 h 100013"/>
                <a:gd name="connsiteX2" fmla="*/ 0 w 519112"/>
                <a:gd name="connsiteY2" fmla="*/ 100013 h 100013"/>
                <a:gd name="connsiteX0" fmla="*/ 0 w 542925"/>
                <a:gd name="connsiteY0" fmla="*/ 102394 h 102394"/>
                <a:gd name="connsiteX1" fmla="*/ 542925 w 542925"/>
                <a:gd name="connsiteY1" fmla="*/ 0 h 102394"/>
                <a:gd name="connsiteX2" fmla="*/ 0 w 542925"/>
                <a:gd name="connsiteY2" fmla="*/ 102394 h 102394"/>
                <a:gd name="connsiteX0" fmla="*/ 0 w 542925"/>
                <a:gd name="connsiteY0" fmla="*/ 188856 h 188856"/>
                <a:gd name="connsiteX1" fmla="*/ 542925 w 542925"/>
                <a:gd name="connsiteY1" fmla="*/ 86462 h 188856"/>
                <a:gd name="connsiteX2" fmla="*/ 0 w 542925"/>
                <a:gd name="connsiteY2" fmla="*/ 188856 h 188856"/>
                <a:gd name="connsiteX0" fmla="*/ 0 w 542925"/>
                <a:gd name="connsiteY0" fmla="*/ 188856 h 268107"/>
                <a:gd name="connsiteX1" fmla="*/ 542925 w 542925"/>
                <a:gd name="connsiteY1" fmla="*/ 86462 h 268107"/>
                <a:gd name="connsiteX2" fmla="*/ 0 w 542925"/>
                <a:gd name="connsiteY2" fmla="*/ 188856 h 268107"/>
                <a:gd name="connsiteX0" fmla="*/ 0 w 542925"/>
                <a:gd name="connsiteY0" fmla="*/ 188856 h 272071"/>
                <a:gd name="connsiteX1" fmla="*/ 542925 w 542925"/>
                <a:gd name="connsiteY1" fmla="*/ 86462 h 272071"/>
                <a:gd name="connsiteX2" fmla="*/ 0 w 542925"/>
                <a:gd name="connsiteY2" fmla="*/ 188856 h 272071"/>
                <a:gd name="connsiteX0" fmla="*/ 0 w 569118"/>
                <a:gd name="connsiteY0" fmla="*/ 188856 h 272071"/>
                <a:gd name="connsiteX1" fmla="*/ 569118 w 569118"/>
                <a:gd name="connsiteY1" fmla="*/ 86462 h 272071"/>
                <a:gd name="connsiteX2" fmla="*/ 0 w 569118"/>
                <a:gd name="connsiteY2" fmla="*/ 188856 h 272071"/>
                <a:gd name="connsiteX0" fmla="*/ 0 w 569118"/>
                <a:gd name="connsiteY0" fmla="*/ 191244 h 274459"/>
                <a:gd name="connsiteX1" fmla="*/ 569118 w 569118"/>
                <a:gd name="connsiteY1" fmla="*/ 88850 h 274459"/>
                <a:gd name="connsiteX2" fmla="*/ 0 w 569118"/>
                <a:gd name="connsiteY2" fmla="*/ 191244 h 274459"/>
                <a:gd name="connsiteX0" fmla="*/ 0 w 569118"/>
                <a:gd name="connsiteY0" fmla="*/ 170566 h 253781"/>
                <a:gd name="connsiteX1" fmla="*/ 569118 w 569118"/>
                <a:gd name="connsiteY1" fmla="*/ 68172 h 253781"/>
                <a:gd name="connsiteX2" fmla="*/ 0 w 569118"/>
                <a:gd name="connsiteY2" fmla="*/ 170566 h 253781"/>
                <a:gd name="connsiteX0" fmla="*/ 0 w 569118"/>
                <a:gd name="connsiteY0" fmla="*/ 170566 h 248585"/>
                <a:gd name="connsiteX1" fmla="*/ 569118 w 569118"/>
                <a:gd name="connsiteY1" fmla="*/ 68172 h 248585"/>
                <a:gd name="connsiteX2" fmla="*/ 0 w 569118"/>
                <a:gd name="connsiteY2" fmla="*/ 170566 h 248585"/>
                <a:gd name="connsiteX0" fmla="*/ 17072 w 587090"/>
                <a:gd name="connsiteY0" fmla="*/ 170566 h 180840"/>
                <a:gd name="connsiteX1" fmla="*/ 586190 w 587090"/>
                <a:gd name="connsiteY1" fmla="*/ 68172 h 180840"/>
                <a:gd name="connsiteX2" fmla="*/ 233765 w 587090"/>
                <a:gd name="connsiteY2" fmla="*/ 146753 h 180840"/>
                <a:gd name="connsiteX3" fmla="*/ 17072 w 587090"/>
                <a:gd name="connsiteY3" fmla="*/ 170566 h 180840"/>
                <a:gd name="connsiteX0" fmla="*/ 0 w 570018"/>
                <a:gd name="connsiteY0" fmla="*/ 170566 h 235500"/>
                <a:gd name="connsiteX1" fmla="*/ 569118 w 570018"/>
                <a:gd name="connsiteY1" fmla="*/ 68172 h 235500"/>
                <a:gd name="connsiteX2" fmla="*/ 216693 w 570018"/>
                <a:gd name="connsiteY2" fmla="*/ 146753 h 235500"/>
                <a:gd name="connsiteX3" fmla="*/ 0 w 570018"/>
                <a:gd name="connsiteY3" fmla="*/ 170566 h 235500"/>
                <a:gd name="connsiteX0" fmla="*/ 0 w 570018"/>
                <a:gd name="connsiteY0" fmla="*/ 166216 h 231150"/>
                <a:gd name="connsiteX1" fmla="*/ 569118 w 570018"/>
                <a:gd name="connsiteY1" fmla="*/ 63822 h 231150"/>
                <a:gd name="connsiteX2" fmla="*/ 216693 w 570018"/>
                <a:gd name="connsiteY2" fmla="*/ 142403 h 231150"/>
                <a:gd name="connsiteX3" fmla="*/ 0 w 570018"/>
                <a:gd name="connsiteY3" fmla="*/ 166216 h 231150"/>
                <a:gd name="connsiteX0" fmla="*/ 0 w 570545"/>
                <a:gd name="connsiteY0" fmla="*/ 166216 h 231150"/>
                <a:gd name="connsiteX1" fmla="*/ 569118 w 570545"/>
                <a:gd name="connsiteY1" fmla="*/ 63822 h 231150"/>
                <a:gd name="connsiteX2" fmla="*/ 216693 w 570545"/>
                <a:gd name="connsiteY2" fmla="*/ 142403 h 231150"/>
                <a:gd name="connsiteX3" fmla="*/ 0 w 570545"/>
                <a:gd name="connsiteY3" fmla="*/ 166216 h 231150"/>
                <a:gd name="connsiteX0" fmla="*/ 0 w 570545"/>
                <a:gd name="connsiteY0" fmla="*/ 197871 h 262805"/>
                <a:gd name="connsiteX1" fmla="*/ 569118 w 570545"/>
                <a:gd name="connsiteY1" fmla="*/ 95477 h 262805"/>
                <a:gd name="connsiteX2" fmla="*/ 216693 w 570545"/>
                <a:gd name="connsiteY2" fmla="*/ 174058 h 262805"/>
                <a:gd name="connsiteX3" fmla="*/ 0 w 570545"/>
                <a:gd name="connsiteY3" fmla="*/ 197871 h 262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545" h="262805">
                  <a:moveTo>
                    <a:pt x="0" y="197871"/>
                  </a:moveTo>
                  <a:cubicBezTo>
                    <a:pt x="50007" y="178027"/>
                    <a:pt x="121443" y="-160905"/>
                    <a:pt x="569118" y="95477"/>
                  </a:cubicBezTo>
                  <a:cubicBezTo>
                    <a:pt x="587771" y="105796"/>
                    <a:pt x="421084" y="204617"/>
                    <a:pt x="216693" y="174058"/>
                  </a:cubicBezTo>
                  <a:cubicBezTo>
                    <a:pt x="121840" y="191124"/>
                    <a:pt x="78582" y="349080"/>
                    <a:pt x="0" y="197871"/>
                  </a:cubicBezTo>
                  <a:close/>
                </a:path>
              </a:pathLst>
            </a:custGeom>
            <a:solidFill>
              <a:srgbClr val="6B44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35">
              <a:extLst>
                <a:ext uri="{FF2B5EF4-FFF2-40B4-BE49-F238E27FC236}">
                  <a16:creationId xmlns:a16="http://schemas.microsoft.com/office/drawing/2014/main" id="{509556D0-9E40-D99B-2454-756658975D33}"/>
                </a:ext>
              </a:extLst>
            </p:cNvPr>
            <p:cNvSpPr/>
            <p:nvPr/>
          </p:nvSpPr>
          <p:spPr>
            <a:xfrm rot="178178">
              <a:off x="3634933" y="395638"/>
              <a:ext cx="102175" cy="68164"/>
            </a:xfrm>
            <a:custGeom>
              <a:avLst/>
              <a:gdLst>
                <a:gd name="connsiteX0" fmla="*/ 0 w 257175"/>
                <a:gd name="connsiteY0" fmla="*/ 104775 h 209550"/>
                <a:gd name="connsiteX1" fmla="*/ 128588 w 257175"/>
                <a:gd name="connsiteY1" fmla="*/ 0 h 209550"/>
                <a:gd name="connsiteX2" fmla="*/ 257176 w 257175"/>
                <a:gd name="connsiteY2" fmla="*/ 104775 h 209550"/>
                <a:gd name="connsiteX3" fmla="*/ 128588 w 257175"/>
                <a:gd name="connsiteY3" fmla="*/ 209550 h 209550"/>
                <a:gd name="connsiteX4" fmla="*/ 0 w 257175"/>
                <a:gd name="connsiteY4" fmla="*/ 104775 h 209550"/>
                <a:gd name="connsiteX0" fmla="*/ 0 w 257176"/>
                <a:gd name="connsiteY0" fmla="*/ 104775 h 117871"/>
                <a:gd name="connsiteX1" fmla="*/ 128588 w 257176"/>
                <a:gd name="connsiteY1" fmla="*/ 0 h 117871"/>
                <a:gd name="connsiteX2" fmla="*/ 257176 w 257176"/>
                <a:gd name="connsiteY2" fmla="*/ 104775 h 117871"/>
                <a:gd name="connsiteX3" fmla="*/ 0 w 257176"/>
                <a:gd name="connsiteY3" fmla="*/ 104775 h 117871"/>
                <a:gd name="connsiteX0" fmla="*/ 0 w 257176"/>
                <a:gd name="connsiteY0" fmla="*/ 104775 h 126963"/>
                <a:gd name="connsiteX1" fmla="*/ 128588 w 257176"/>
                <a:gd name="connsiteY1" fmla="*/ 0 h 126963"/>
                <a:gd name="connsiteX2" fmla="*/ 257176 w 257176"/>
                <a:gd name="connsiteY2" fmla="*/ 104775 h 126963"/>
                <a:gd name="connsiteX3" fmla="*/ 0 w 257176"/>
                <a:gd name="connsiteY3" fmla="*/ 104775 h 126963"/>
                <a:gd name="connsiteX0" fmla="*/ 7360 w 264536"/>
                <a:gd name="connsiteY0" fmla="*/ 104775 h 140738"/>
                <a:gd name="connsiteX1" fmla="*/ 135948 w 264536"/>
                <a:gd name="connsiteY1" fmla="*/ 0 h 140738"/>
                <a:gd name="connsiteX2" fmla="*/ 264536 w 264536"/>
                <a:gd name="connsiteY2" fmla="*/ 104775 h 140738"/>
                <a:gd name="connsiteX3" fmla="*/ 7360 w 264536"/>
                <a:gd name="connsiteY3" fmla="*/ 104775 h 140738"/>
                <a:gd name="connsiteX0" fmla="*/ 7360 w 264536"/>
                <a:gd name="connsiteY0" fmla="*/ 104775 h 149931"/>
                <a:gd name="connsiteX1" fmla="*/ 135948 w 264536"/>
                <a:gd name="connsiteY1" fmla="*/ 0 h 149931"/>
                <a:gd name="connsiteX2" fmla="*/ 264536 w 264536"/>
                <a:gd name="connsiteY2" fmla="*/ 104775 h 149931"/>
                <a:gd name="connsiteX3" fmla="*/ 7360 w 264536"/>
                <a:gd name="connsiteY3" fmla="*/ 104775 h 149931"/>
                <a:gd name="connsiteX0" fmla="*/ 3340 w 273216"/>
                <a:gd name="connsiteY0" fmla="*/ 105578 h 111600"/>
                <a:gd name="connsiteX1" fmla="*/ 131928 w 273216"/>
                <a:gd name="connsiteY1" fmla="*/ 803 h 111600"/>
                <a:gd name="connsiteX2" fmla="*/ 273216 w 273216"/>
                <a:gd name="connsiteY2" fmla="*/ 73828 h 111600"/>
                <a:gd name="connsiteX3" fmla="*/ 3340 w 273216"/>
                <a:gd name="connsiteY3" fmla="*/ 105578 h 111600"/>
                <a:gd name="connsiteX0" fmla="*/ 4977 w 274853"/>
                <a:gd name="connsiteY0" fmla="*/ 106163 h 112185"/>
                <a:gd name="connsiteX1" fmla="*/ 133565 w 274853"/>
                <a:gd name="connsiteY1" fmla="*/ 1388 h 112185"/>
                <a:gd name="connsiteX2" fmla="*/ 274853 w 274853"/>
                <a:gd name="connsiteY2" fmla="*/ 74413 h 112185"/>
                <a:gd name="connsiteX3" fmla="*/ 4977 w 274853"/>
                <a:gd name="connsiteY3" fmla="*/ 106163 h 112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853" h="112185">
                  <a:moveTo>
                    <a:pt x="4977" y="106163"/>
                  </a:moveTo>
                  <a:cubicBezTo>
                    <a:pt x="-18571" y="93992"/>
                    <a:pt x="44280" y="8886"/>
                    <a:pt x="133565" y="1388"/>
                  </a:cubicBezTo>
                  <a:cubicBezTo>
                    <a:pt x="222850" y="-6110"/>
                    <a:pt x="274853" y="16547"/>
                    <a:pt x="274853" y="74413"/>
                  </a:cubicBezTo>
                  <a:cubicBezTo>
                    <a:pt x="224847" y="114100"/>
                    <a:pt x="28525" y="118334"/>
                    <a:pt x="4977" y="1061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96299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35">
            <a:extLst>
              <a:ext uri="{FF2B5EF4-FFF2-40B4-BE49-F238E27FC236}">
                <a16:creationId xmlns:a16="http://schemas.microsoft.com/office/drawing/2014/main" id="{04A27556-48AA-A479-6C13-62A219F16482}"/>
              </a:ext>
            </a:extLst>
          </p:cNvPr>
          <p:cNvSpPr/>
          <p:nvPr/>
        </p:nvSpPr>
        <p:spPr>
          <a:xfrm rot="178178">
            <a:off x="7312819" y="486249"/>
            <a:ext cx="199231" cy="132913"/>
          </a:xfrm>
          <a:custGeom>
            <a:avLst/>
            <a:gdLst>
              <a:gd name="connsiteX0" fmla="*/ 0 w 257175"/>
              <a:gd name="connsiteY0" fmla="*/ 104775 h 209550"/>
              <a:gd name="connsiteX1" fmla="*/ 128588 w 257175"/>
              <a:gd name="connsiteY1" fmla="*/ 0 h 209550"/>
              <a:gd name="connsiteX2" fmla="*/ 257176 w 257175"/>
              <a:gd name="connsiteY2" fmla="*/ 104775 h 209550"/>
              <a:gd name="connsiteX3" fmla="*/ 128588 w 257175"/>
              <a:gd name="connsiteY3" fmla="*/ 209550 h 209550"/>
              <a:gd name="connsiteX4" fmla="*/ 0 w 257175"/>
              <a:gd name="connsiteY4" fmla="*/ 104775 h 209550"/>
              <a:gd name="connsiteX0" fmla="*/ 0 w 257176"/>
              <a:gd name="connsiteY0" fmla="*/ 104775 h 117871"/>
              <a:gd name="connsiteX1" fmla="*/ 128588 w 257176"/>
              <a:gd name="connsiteY1" fmla="*/ 0 h 117871"/>
              <a:gd name="connsiteX2" fmla="*/ 257176 w 257176"/>
              <a:gd name="connsiteY2" fmla="*/ 104775 h 117871"/>
              <a:gd name="connsiteX3" fmla="*/ 0 w 257176"/>
              <a:gd name="connsiteY3" fmla="*/ 104775 h 117871"/>
              <a:gd name="connsiteX0" fmla="*/ 0 w 257176"/>
              <a:gd name="connsiteY0" fmla="*/ 104775 h 126963"/>
              <a:gd name="connsiteX1" fmla="*/ 128588 w 257176"/>
              <a:gd name="connsiteY1" fmla="*/ 0 h 126963"/>
              <a:gd name="connsiteX2" fmla="*/ 257176 w 257176"/>
              <a:gd name="connsiteY2" fmla="*/ 104775 h 126963"/>
              <a:gd name="connsiteX3" fmla="*/ 0 w 257176"/>
              <a:gd name="connsiteY3" fmla="*/ 104775 h 126963"/>
              <a:gd name="connsiteX0" fmla="*/ 7360 w 264536"/>
              <a:gd name="connsiteY0" fmla="*/ 104775 h 140738"/>
              <a:gd name="connsiteX1" fmla="*/ 135948 w 264536"/>
              <a:gd name="connsiteY1" fmla="*/ 0 h 140738"/>
              <a:gd name="connsiteX2" fmla="*/ 264536 w 264536"/>
              <a:gd name="connsiteY2" fmla="*/ 104775 h 140738"/>
              <a:gd name="connsiteX3" fmla="*/ 7360 w 264536"/>
              <a:gd name="connsiteY3" fmla="*/ 104775 h 140738"/>
              <a:gd name="connsiteX0" fmla="*/ 7360 w 264536"/>
              <a:gd name="connsiteY0" fmla="*/ 104775 h 149931"/>
              <a:gd name="connsiteX1" fmla="*/ 135948 w 264536"/>
              <a:gd name="connsiteY1" fmla="*/ 0 h 149931"/>
              <a:gd name="connsiteX2" fmla="*/ 264536 w 264536"/>
              <a:gd name="connsiteY2" fmla="*/ 104775 h 149931"/>
              <a:gd name="connsiteX3" fmla="*/ 7360 w 264536"/>
              <a:gd name="connsiteY3" fmla="*/ 104775 h 149931"/>
              <a:gd name="connsiteX0" fmla="*/ 3340 w 273216"/>
              <a:gd name="connsiteY0" fmla="*/ 105578 h 111600"/>
              <a:gd name="connsiteX1" fmla="*/ 131928 w 273216"/>
              <a:gd name="connsiteY1" fmla="*/ 803 h 111600"/>
              <a:gd name="connsiteX2" fmla="*/ 273216 w 273216"/>
              <a:gd name="connsiteY2" fmla="*/ 73828 h 111600"/>
              <a:gd name="connsiteX3" fmla="*/ 3340 w 273216"/>
              <a:gd name="connsiteY3" fmla="*/ 105578 h 111600"/>
              <a:gd name="connsiteX0" fmla="*/ 4977 w 274853"/>
              <a:gd name="connsiteY0" fmla="*/ 106163 h 112185"/>
              <a:gd name="connsiteX1" fmla="*/ 133565 w 274853"/>
              <a:gd name="connsiteY1" fmla="*/ 1388 h 112185"/>
              <a:gd name="connsiteX2" fmla="*/ 274853 w 274853"/>
              <a:gd name="connsiteY2" fmla="*/ 74413 h 112185"/>
              <a:gd name="connsiteX3" fmla="*/ 4977 w 274853"/>
              <a:gd name="connsiteY3" fmla="*/ 106163 h 11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853" h="112185">
                <a:moveTo>
                  <a:pt x="4977" y="106163"/>
                </a:moveTo>
                <a:cubicBezTo>
                  <a:pt x="-18571" y="93992"/>
                  <a:pt x="44280" y="8886"/>
                  <a:pt x="133565" y="1388"/>
                </a:cubicBezTo>
                <a:cubicBezTo>
                  <a:pt x="222850" y="-6110"/>
                  <a:pt x="274853" y="16547"/>
                  <a:pt x="274853" y="74413"/>
                </a:cubicBezTo>
                <a:cubicBezTo>
                  <a:pt x="224847" y="114100"/>
                  <a:pt x="28525" y="118334"/>
                  <a:pt x="4977" y="106163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37">
            <a:extLst>
              <a:ext uri="{FF2B5EF4-FFF2-40B4-BE49-F238E27FC236}">
                <a16:creationId xmlns:a16="http://schemas.microsoft.com/office/drawing/2014/main" id="{FE1755B6-358C-89C9-97A8-DDEBAE7DD681}"/>
              </a:ext>
            </a:extLst>
          </p:cNvPr>
          <p:cNvSpPr/>
          <p:nvPr/>
        </p:nvSpPr>
        <p:spPr>
          <a:xfrm>
            <a:off x="6899272" y="788117"/>
            <a:ext cx="326294" cy="167011"/>
          </a:xfrm>
          <a:custGeom>
            <a:avLst/>
            <a:gdLst>
              <a:gd name="connsiteX0" fmla="*/ 0 w 326231"/>
              <a:gd name="connsiteY0" fmla="*/ 69339 h 138677"/>
              <a:gd name="connsiteX1" fmla="*/ 163116 w 326231"/>
              <a:gd name="connsiteY1" fmla="*/ 0 h 138677"/>
              <a:gd name="connsiteX2" fmla="*/ 326232 w 326231"/>
              <a:gd name="connsiteY2" fmla="*/ 69339 h 138677"/>
              <a:gd name="connsiteX3" fmla="*/ 163116 w 326231"/>
              <a:gd name="connsiteY3" fmla="*/ 138678 h 138677"/>
              <a:gd name="connsiteX4" fmla="*/ 0 w 326231"/>
              <a:gd name="connsiteY4" fmla="*/ 69339 h 138677"/>
              <a:gd name="connsiteX0" fmla="*/ 0 w 326232"/>
              <a:gd name="connsiteY0" fmla="*/ 69339 h 78006"/>
              <a:gd name="connsiteX1" fmla="*/ 163116 w 326232"/>
              <a:gd name="connsiteY1" fmla="*/ 0 h 78006"/>
              <a:gd name="connsiteX2" fmla="*/ 326232 w 326232"/>
              <a:gd name="connsiteY2" fmla="*/ 69339 h 78006"/>
              <a:gd name="connsiteX3" fmla="*/ 0 w 326232"/>
              <a:gd name="connsiteY3" fmla="*/ 69339 h 78006"/>
              <a:gd name="connsiteX0" fmla="*/ 77 w 326321"/>
              <a:gd name="connsiteY0" fmla="*/ 69339 h 128511"/>
              <a:gd name="connsiteX1" fmla="*/ 163193 w 326321"/>
              <a:gd name="connsiteY1" fmla="*/ 0 h 128511"/>
              <a:gd name="connsiteX2" fmla="*/ 326309 w 326321"/>
              <a:gd name="connsiteY2" fmla="*/ 69339 h 128511"/>
              <a:gd name="connsiteX3" fmla="*/ 180207 w 326321"/>
              <a:gd name="connsiteY3" fmla="*/ 128511 h 128511"/>
              <a:gd name="connsiteX4" fmla="*/ 77 w 326321"/>
              <a:gd name="connsiteY4" fmla="*/ 69339 h 128511"/>
              <a:gd name="connsiteX0" fmla="*/ 54 w 326294"/>
              <a:gd name="connsiteY0" fmla="*/ 70808 h 129980"/>
              <a:gd name="connsiteX1" fmla="*/ 163170 w 326294"/>
              <a:gd name="connsiteY1" fmla="*/ 1469 h 129980"/>
              <a:gd name="connsiteX2" fmla="*/ 326286 w 326294"/>
              <a:gd name="connsiteY2" fmla="*/ 27946 h 129980"/>
              <a:gd name="connsiteX3" fmla="*/ 180184 w 326294"/>
              <a:gd name="connsiteY3" fmla="*/ 129980 h 129980"/>
              <a:gd name="connsiteX4" fmla="*/ 54 w 326294"/>
              <a:gd name="connsiteY4" fmla="*/ 70808 h 129980"/>
              <a:gd name="connsiteX0" fmla="*/ 54 w 326294"/>
              <a:gd name="connsiteY0" fmla="*/ 70808 h 130358"/>
              <a:gd name="connsiteX1" fmla="*/ 163170 w 326294"/>
              <a:gd name="connsiteY1" fmla="*/ 1469 h 130358"/>
              <a:gd name="connsiteX2" fmla="*/ 326286 w 326294"/>
              <a:gd name="connsiteY2" fmla="*/ 27946 h 130358"/>
              <a:gd name="connsiteX3" fmla="*/ 180184 w 326294"/>
              <a:gd name="connsiteY3" fmla="*/ 129980 h 130358"/>
              <a:gd name="connsiteX4" fmla="*/ 54 w 326294"/>
              <a:gd name="connsiteY4" fmla="*/ 70808 h 130358"/>
              <a:gd name="connsiteX0" fmla="*/ 54 w 326294"/>
              <a:gd name="connsiteY0" fmla="*/ 70808 h 167011"/>
              <a:gd name="connsiteX1" fmla="*/ 163170 w 326294"/>
              <a:gd name="connsiteY1" fmla="*/ 1469 h 167011"/>
              <a:gd name="connsiteX2" fmla="*/ 326286 w 326294"/>
              <a:gd name="connsiteY2" fmla="*/ 27946 h 167011"/>
              <a:gd name="connsiteX3" fmla="*/ 180184 w 326294"/>
              <a:gd name="connsiteY3" fmla="*/ 129980 h 167011"/>
              <a:gd name="connsiteX4" fmla="*/ 54 w 326294"/>
              <a:gd name="connsiteY4" fmla="*/ 70808 h 167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294" h="167011">
                <a:moveTo>
                  <a:pt x="54" y="70808"/>
                </a:moveTo>
                <a:cubicBezTo>
                  <a:pt x="-2782" y="49390"/>
                  <a:pt x="108798" y="8613"/>
                  <a:pt x="163170" y="1469"/>
                </a:cubicBezTo>
                <a:cubicBezTo>
                  <a:pt x="217542" y="-5675"/>
                  <a:pt x="327419" y="14862"/>
                  <a:pt x="326286" y="27946"/>
                </a:cubicBezTo>
                <a:cubicBezTo>
                  <a:pt x="325153" y="41030"/>
                  <a:pt x="272656" y="137123"/>
                  <a:pt x="180184" y="129980"/>
                </a:cubicBezTo>
                <a:cubicBezTo>
                  <a:pt x="104381" y="232374"/>
                  <a:pt x="2890" y="92226"/>
                  <a:pt x="54" y="70808"/>
                </a:cubicBezTo>
                <a:close/>
              </a:path>
            </a:pathLst>
          </a:custGeom>
          <a:solidFill>
            <a:srgbClr val="6B44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D64749AD-14EB-C2C7-AC07-54C534EC3AE1}"/>
              </a:ext>
            </a:extLst>
          </p:cNvPr>
          <p:cNvSpPr/>
          <p:nvPr/>
        </p:nvSpPr>
        <p:spPr>
          <a:xfrm>
            <a:off x="6760370" y="665457"/>
            <a:ext cx="570545" cy="262805"/>
          </a:xfrm>
          <a:custGeom>
            <a:avLst/>
            <a:gdLst>
              <a:gd name="connsiteX0" fmla="*/ 0 w 519112"/>
              <a:gd name="connsiteY0" fmla="*/ 0 h 100013"/>
              <a:gd name="connsiteX1" fmla="*/ 519112 w 519112"/>
              <a:gd name="connsiteY1" fmla="*/ 0 h 100013"/>
              <a:gd name="connsiteX2" fmla="*/ 519112 w 519112"/>
              <a:gd name="connsiteY2" fmla="*/ 100013 h 100013"/>
              <a:gd name="connsiteX3" fmla="*/ 0 w 519112"/>
              <a:gd name="connsiteY3" fmla="*/ 100013 h 100013"/>
              <a:gd name="connsiteX4" fmla="*/ 0 w 519112"/>
              <a:gd name="connsiteY4" fmla="*/ 0 h 100013"/>
              <a:gd name="connsiteX0" fmla="*/ 0 w 519112"/>
              <a:gd name="connsiteY0" fmla="*/ 100013 h 100013"/>
              <a:gd name="connsiteX1" fmla="*/ 519112 w 519112"/>
              <a:gd name="connsiteY1" fmla="*/ 0 h 100013"/>
              <a:gd name="connsiteX2" fmla="*/ 519112 w 519112"/>
              <a:gd name="connsiteY2" fmla="*/ 100013 h 100013"/>
              <a:gd name="connsiteX3" fmla="*/ 0 w 519112"/>
              <a:gd name="connsiteY3" fmla="*/ 100013 h 100013"/>
              <a:gd name="connsiteX0" fmla="*/ 0 w 519112"/>
              <a:gd name="connsiteY0" fmla="*/ 100013 h 100013"/>
              <a:gd name="connsiteX1" fmla="*/ 519112 w 519112"/>
              <a:gd name="connsiteY1" fmla="*/ 0 h 100013"/>
              <a:gd name="connsiteX2" fmla="*/ 0 w 519112"/>
              <a:gd name="connsiteY2" fmla="*/ 100013 h 100013"/>
              <a:gd name="connsiteX0" fmla="*/ 0 w 542925"/>
              <a:gd name="connsiteY0" fmla="*/ 102394 h 102394"/>
              <a:gd name="connsiteX1" fmla="*/ 542925 w 542925"/>
              <a:gd name="connsiteY1" fmla="*/ 0 h 102394"/>
              <a:gd name="connsiteX2" fmla="*/ 0 w 542925"/>
              <a:gd name="connsiteY2" fmla="*/ 102394 h 102394"/>
              <a:gd name="connsiteX0" fmla="*/ 0 w 542925"/>
              <a:gd name="connsiteY0" fmla="*/ 188856 h 188856"/>
              <a:gd name="connsiteX1" fmla="*/ 542925 w 542925"/>
              <a:gd name="connsiteY1" fmla="*/ 86462 h 188856"/>
              <a:gd name="connsiteX2" fmla="*/ 0 w 542925"/>
              <a:gd name="connsiteY2" fmla="*/ 188856 h 188856"/>
              <a:gd name="connsiteX0" fmla="*/ 0 w 542925"/>
              <a:gd name="connsiteY0" fmla="*/ 188856 h 268107"/>
              <a:gd name="connsiteX1" fmla="*/ 542925 w 542925"/>
              <a:gd name="connsiteY1" fmla="*/ 86462 h 268107"/>
              <a:gd name="connsiteX2" fmla="*/ 0 w 542925"/>
              <a:gd name="connsiteY2" fmla="*/ 188856 h 268107"/>
              <a:gd name="connsiteX0" fmla="*/ 0 w 542925"/>
              <a:gd name="connsiteY0" fmla="*/ 188856 h 272071"/>
              <a:gd name="connsiteX1" fmla="*/ 542925 w 542925"/>
              <a:gd name="connsiteY1" fmla="*/ 86462 h 272071"/>
              <a:gd name="connsiteX2" fmla="*/ 0 w 542925"/>
              <a:gd name="connsiteY2" fmla="*/ 188856 h 272071"/>
              <a:gd name="connsiteX0" fmla="*/ 0 w 569118"/>
              <a:gd name="connsiteY0" fmla="*/ 188856 h 272071"/>
              <a:gd name="connsiteX1" fmla="*/ 569118 w 569118"/>
              <a:gd name="connsiteY1" fmla="*/ 86462 h 272071"/>
              <a:gd name="connsiteX2" fmla="*/ 0 w 569118"/>
              <a:gd name="connsiteY2" fmla="*/ 188856 h 272071"/>
              <a:gd name="connsiteX0" fmla="*/ 0 w 569118"/>
              <a:gd name="connsiteY0" fmla="*/ 191244 h 274459"/>
              <a:gd name="connsiteX1" fmla="*/ 569118 w 569118"/>
              <a:gd name="connsiteY1" fmla="*/ 88850 h 274459"/>
              <a:gd name="connsiteX2" fmla="*/ 0 w 569118"/>
              <a:gd name="connsiteY2" fmla="*/ 191244 h 274459"/>
              <a:gd name="connsiteX0" fmla="*/ 0 w 569118"/>
              <a:gd name="connsiteY0" fmla="*/ 170566 h 253781"/>
              <a:gd name="connsiteX1" fmla="*/ 569118 w 569118"/>
              <a:gd name="connsiteY1" fmla="*/ 68172 h 253781"/>
              <a:gd name="connsiteX2" fmla="*/ 0 w 569118"/>
              <a:gd name="connsiteY2" fmla="*/ 170566 h 253781"/>
              <a:gd name="connsiteX0" fmla="*/ 0 w 569118"/>
              <a:gd name="connsiteY0" fmla="*/ 170566 h 248585"/>
              <a:gd name="connsiteX1" fmla="*/ 569118 w 569118"/>
              <a:gd name="connsiteY1" fmla="*/ 68172 h 248585"/>
              <a:gd name="connsiteX2" fmla="*/ 0 w 569118"/>
              <a:gd name="connsiteY2" fmla="*/ 170566 h 248585"/>
              <a:gd name="connsiteX0" fmla="*/ 17072 w 587090"/>
              <a:gd name="connsiteY0" fmla="*/ 170566 h 180840"/>
              <a:gd name="connsiteX1" fmla="*/ 586190 w 587090"/>
              <a:gd name="connsiteY1" fmla="*/ 68172 h 180840"/>
              <a:gd name="connsiteX2" fmla="*/ 233765 w 587090"/>
              <a:gd name="connsiteY2" fmla="*/ 146753 h 180840"/>
              <a:gd name="connsiteX3" fmla="*/ 17072 w 587090"/>
              <a:gd name="connsiteY3" fmla="*/ 170566 h 180840"/>
              <a:gd name="connsiteX0" fmla="*/ 0 w 570018"/>
              <a:gd name="connsiteY0" fmla="*/ 170566 h 235500"/>
              <a:gd name="connsiteX1" fmla="*/ 569118 w 570018"/>
              <a:gd name="connsiteY1" fmla="*/ 68172 h 235500"/>
              <a:gd name="connsiteX2" fmla="*/ 216693 w 570018"/>
              <a:gd name="connsiteY2" fmla="*/ 146753 h 235500"/>
              <a:gd name="connsiteX3" fmla="*/ 0 w 570018"/>
              <a:gd name="connsiteY3" fmla="*/ 170566 h 235500"/>
              <a:gd name="connsiteX0" fmla="*/ 0 w 570018"/>
              <a:gd name="connsiteY0" fmla="*/ 166216 h 231150"/>
              <a:gd name="connsiteX1" fmla="*/ 569118 w 570018"/>
              <a:gd name="connsiteY1" fmla="*/ 63822 h 231150"/>
              <a:gd name="connsiteX2" fmla="*/ 216693 w 570018"/>
              <a:gd name="connsiteY2" fmla="*/ 142403 h 231150"/>
              <a:gd name="connsiteX3" fmla="*/ 0 w 570018"/>
              <a:gd name="connsiteY3" fmla="*/ 166216 h 231150"/>
              <a:gd name="connsiteX0" fmla="*/ 0 w 570545"/>
              <a:gd name="connsiteY0" fmla="*/ 166216 h 231150"/>
              <a:gd name="connsiteX1" fmla="*/ 569118 w 570545"/>
              <a:gd name="connsiteY1" fmla="*/ 63822 h 231150"/>
              <a:gd name="connsiteX2" fmla="*/ 216693 w 570545"/>
              <a:gd name="connsiteY2" fmla="*/ 142403 h 231150"/>
              <a:gd name="connsiteX3" fmla="*/ 0 w 570545"/>
              <a:gd name="connsiteY3" fmla="*/ 166216 h 231150"/>
              <a:gd name="connsiteX0" fmla="*/ 0 w 570545"/>
              <a:gd name="connsiteY0" fmla="*/ 197871 h 262805"/>
              <a:gd name="connsiteX1" fmla="*/ 569118 w 570545"/>
              <a:gd name="connsiteY1" fmla="*/ 95477 h 262805"/>
              <a:gd name="connsiteX2" fmla="*/ 216693 w 570545"/>
              <a:gd name="connsiteY2" fmla="*/ 174058 h 262805"/>
              <a:gd name="connsiteX3" fmla="*/ 0 w 570545"/>
              <a:gd name="connsiteY3" fmla="*/ 197871 h 262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545" h="262805">
                <a:moveTo>
                  <a:pt x="0" y="197871"/>
                </a:moveTo>
                <a:cubicBezTo>
                  <a:pt x="50007" y="178027"/>
                  <a:pt x="121443" y="-160905"/>
                  <a:pt x="569118" y="95477"/>
                </a:cubicBezTo>
                <a:cubicBezTo>
                  <a:pt x="587771" y="105796"/>
                  <a:pt x="421084" y="204617"/>
                  <a:pt x="216693" y="174058"/>
                </a:cubicBezTo>
                <a:cubicBezTo>
                  <a:pt x="121840" y="191124"/>
                  <a:pt x="78582" y="349080"/>
                  <a:pt x="0" y="197871"/>
                </a:cubicBezTo>
                <a:close/>
              </a:path>
            </a:pathLst>
          </a:custGeom>
          <a:solidFill>
            <a:srgbClr val="6B44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35">
            <a:extLst>
              <a:ext uri="{FF2B5EF4-FFF2-40B4-BE49-F238E27FC236}">
                <a16:creationId xmlns:a16="http://schemas.microsoft.com/office/drawing/2014/main" id="{C4D65B31-FF3E-25EA-EB58-785A1AA017C3}"/>
              </a:ext>
            </a:extLst>
          </p:cNvPr>
          <p:cNvSpPr/>
          <p:nvPr/>
        </p:nvSpPr>
        <p:spPr>
          <a:xfrm rot="178178">
            <a:off x="7406833" y="530304"/>
            <a:ext cx="102175" cy="68164"/>
          </a:xfrm>
          <a:custGeom>
            <a:avLst/>
            <a:gdLst>
              <a:gd name="connsiteX0" fmla="*/ 0 w 257175"/>
              <a:gd name="connsiteY0" fmla="*/ 104775 h 209550"/>
              <a:gd name="connsiteX1" fmla="*/ 128588 w 257175"/>
              <a:gd name="connsiteY1" fmla="*/ 0 h 209550"/>
              <a:gd name="connsiteX2" fmla="*/ 257176 w 257175"/>
              <a:gd name="connsiteY2" fmla="*/ 104775 h 209550"/>
              <a:gd name="connsiteX3" fmla="*/ 128588 w 257175"/>
              <a:gd name="connsiteY3" fmla="*/ 209550 h 209550"/>
              <a:gd name="connsiteX4" fmla="*/ 0 w 257175"/>
              <a:gd name="connsiteY4" fmla="*/ 104775 h 209550"/>
              <a:gd name="connsiteX0" fmla="*/ 0 w 257176"/>
              <a:gd name="connsiteY0" fmla="*/ 104775 h 117871"/>
              <a:gd name="connsiteX1" fmla="*/ 128588 w 257176"/>
              <a:gd name="connsiteY1" fmla="*/ 0 h 117871"/>
              <a:gd name="connsiteX2" fmla="*/ 257176 w 257176"/>
              <a:gd name="connsiteY2" fmla="*/ 104775 h 117871"/>
              <a:gd name="connsiteX3" fmla="*/ 0 w 257176"/>
              <a:gd name="connsiteY3" fmla="*/ 104775 h 117871"/>
              <a:gd name="connsiteX0" fmla="*/ 0 w 257176"/>
              <a:gd name="connsiteY0" fmla="*/ 104775 h 126963"/>
              <a:gd name="connsiteX1" fmla="*/ 128588 w 257176"/>
              <a:gd name="connsiteY1" fmla="*/ 0 h 126963"/>
              <a:gd name="connsiteX2" fmla="*/ 257176 w 257176"/>
              <a:gd name="connsiteY2" fmla="*/ 104775 h 126963"/>
              <a:gd name="connsiteX3" fmla="*/ 0 w 257176"/>
              <a:gd name="connsiteY3" fmla="*/ 104775 h 126963"/>
              <a:gd name="connsiteX0" fmla="*/ 7360 w 264536"/>
              <a:gd name="connsiteY0" fmla="*/ 104775 h 140738"/>
              <a:gd name="connsiteX1" fmla="*/ 135948 w 264536"/>
              <a:gd name="connsiteY1" fmla="*/ 0 h 140738"/>
              <a:gd name="connsiteX2" fmla="*/ 264536 w 264536"/>
              <a:gd name="connsiteY2" fmla="*/ 104775 h 140738"/>
              <a:gd name="connsiteX3" fmla="*/ 7360 w 264536"/>
              <a:gd name="connsiteY3" fmla="*/ 104775 h 140738"/>
              <a:gd name="connsiteX0" fmla="*/ 7360 w 264536"/>
              <a:gd name="connsiteY0" fmla="*/ 104775 h 149931"/>
              <a:gd name="connsiteX1" fmla="*/ 135948 w 264536"/>
              <a:gd name="connsiteY1" fmla="*/ 0 h 149931"/>
              <a:gd name="connsiteX2" fmla="*/ 264536 w 264536"/>
              <a:gd name="connsiteY2" fmla="*/ 104775 h 149931"/>
              <a:gd name="connsiteX3" fmla="*/ 7360 w 264536"/>
              <a:gd name="connsiteY3" fmla="*/ 104775 h 149931"/>
              <a:gd name="connsiteX0" fmla="*/ 3340 w 273216"/>
              <a:gd name="connsiteY0" fmla="*/ 105578 h 111600"/>
              <a:gd name="connsiteX1" fmla="*/ 131928 w 273216"/>
              <a:gd name="connsiteY1" fmla="*/ 803 h 111600"/>
              <a:gd name="connsiteX2" fmla="*/ 273216 w 273216"/>
              <a:gd name="connsiteY2" fmla="*/ 73828 h 111600"/>
              <a:gd name="connsiteX3" fmla="*/ 3340 w 273216"/>
              <a:gd name="connsiteY3" fmla="*/ 105578 h 111600"/>
              <a:gd name="connsiteX0" fmla="*/ 4977 w 274853"/>
              <a:gd name="connsiteY0" fmla="*/ 106163 h 112185"/>
              <a:gd name="connsiteX1" fmla="*/ 133565 w 274853"/>
              <a:gd name="connsiteY1" fmla="*/ 1388 h 112185"/>
              <a:gd name="connsiteX2" fmla="*/ 274853 w 274853"/>
              <a:gd name="connsiteY2" fmla="*/ 74413 h 112185"/>
              <a:gd name="connsiteX3" fmla="*/ 4977 w 274853"/>
              <a:gd name="connsiteY3" fmla="*/ 106163 h 11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853" h="112185">
                <a:moveTo>
                  <a:pt x="4977" y="106163"/>
                </a:moveTo>
                <a:cubicBezTo>
                  <a:pt x="-18571" y="93992"/>
                  <a:pt x="44280" y="8886"/>
                  <a:pt x="133565" y="1388"/>
                </a:cubicBezTo>
                <a:cubicBezTo>
                  <a:pt x="222850" y="-6110"/>
                  <a:pt x="274853" y="16547"/>
                  <a:pt x="274853" y="74413"/>
                </a:cubicBezTo>
                <a:cubicBezTo>
                  <a:pt x="224847" y="114100"/>
                  <a:pt x="28525" y="118334"/>
                  <a:pt x="4977" y="106163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E7B6C4-315C-2FC7-48B0-1EA749897590}"/>
              </a:ext>
            </a:extLst>
          </p:cNvPr>
          <p:cNvGrpSpPr/>
          <p:nvPr/>
        </p:nvGrpSpPr>
        <p:grpSpPr>
          <a:xfrm>
            <a:off x="5011440" y="4698588"/>
            <a:ext cx="979207" cy="360179"/>
            <a:chOff x="4456031" y="4207922"/>
            <a:chExt cx="979207" cy="360179"/>
          </a:xfrm>
        </p:grpSpPr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DA97F3FB-E976-D12E-4AF8-9E7736689A46}"/>
                </a:ext>
              </a:extLst>
            </p:cNvPr>
            <p:cNvSpPr/>
            <p:nvPr/>
          </p:nvSpPr>
          <p:spPr>
            <a:xfrm>
              <a:off x="4456031" y="4207922"/>
              <a:ext cx="979207" cy="360179"/>
            </a:xfrm>
            <a:custGeom>
              <a:avLst/>
              <a:gdLst>
                <a:gd name="connsiteX0" fmla="*/ 0 w 471488"/>
                <a:gd name="connsiteY0" fmla="*/ 0 h 157163"/>
                <a:gd name="connsiteX1" fmla="*/ 471488 w 471488"/>
                <a:gd name="connsiteY1" fmla="*/ 0 h 157163"/>
                <a:gd name="connsiteX2" fmla="*/ 471488 w 471488"/>
                <a:gd name="connsiteY2" fmla="*/ 157163 h 157163"/>
                <a:gd name="connsiteX3" fmla="*/ 0 w 471488"/>
                <a:gd name="connsiteY3" fmla="*/ 157163 h 157163"/>
                <a:gd name="connsiteX4" fmla="*/ 0 w 471488"/>
                <a:gd name="connsiteY4" fmla="*/ 0 h 157163"/>
                <a:gd name="connsiteX0" fmla="*/ 0 w 566738"/>
                <a:gd name="connsiteY0" fmla="*/ 0 h 157163"/>
                <a:gd name="connsiteX1" fmla="*/ 566738 w 566738"/>
                <a:gd name="connsiteY1" fmla="*/ 0 h 157163"/>
                <a:gd name="connsiteX2" fmla="*/ 566738 w 566738"/>
                <a:gd name="connsiteY2" fmla="*/ 157163 h 157163"/>
                <a:gd name="connsiteX3" fmla="*/ 95250 w 566738"/>
                <a:gd name="connsiteY3" fmla="*/ 157163 h 157163"/>
                <a:gd name="connsiteX4" fmla="*/ 0 w 566738"/>
                <a:gd name="connsiteY4" fmla="*/ 0 h 157163"/>
                <a:gd name="connsiteX0" fmla="*/ 15743 w 582481"/>
                <a:gd name="connsiteY0" fmla="*/ 0 h 157163"/>
                <a:gd name="connsiteX1" fmla="*/ 582481 w 582481"/>
                <a:gd name="connsiteY1" fmla="*/ 0 h 157163"/>
                <a:gd name="connsiteX2" fmla="*/ 582481 w 582481"/>
                <a:gd name="connsiteY2" fmla="*/ 157163 h 157163"/>
                <a:gd name="connsiteX3" fmla="*/ 110993 w 582481"/>
                <a:gd name="connsiteY3" fmla="*/ 157163 h 157163"/>
                <a:gd name="connsiteX4" fmla="*/ 15743 w 582481"/>
                <a:gd name="connsiteY4" fmla="*/ 0 h 157163"/>
                <a:gd name="connsiteX0" fmla="*/ 60592 w 627330"/>
                <a:gd name="connsiteY0" fmla="*/ 0 h 157163"/>
                <a:gd name="connsiteX1" fmla="*/ 627330 w 627330"/>
                <a:gd name="connsiteY1" fmla="*/ 0 h 157163"/>
                <a:gd name="connsiteX2" fmla="*/ 627330 w 627330"/>
                <a:gd name="connsiteY2" fmla="*/ 157163 h 157163"/>
                <a:gd name="connsiteX3" fmla="*/ 155842 w 627330"/>
                <a:gd name="connsiteY3" fmla="*/ 157163 h 157163"/>
                <a:gd name="connsiteX4" fmla="*/ 17731 w 627330"/>
                <a:gd name="connsiteY4" fmla="*/ 133350 h 157163"/>
                <a:gd name="connsiteX5" fmla="*/ 60592 w 627330"/>
                <a:gd name="connsiteY5" fmla="*/ 0 h 157163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174892 w 627330"/>
                <a:gd name="connsiteY3" fmla="*/ 228600 h 228600"/>
                <a:gd name="connsiteX4" fmla="*/ 17731 w 627330"/>
                <a:gd name="connsiteY4" fmla="*/ 133350 h 228600"/>
                <a:gd name="connsiteX5" fmla="*/ 60592 w 627330"/>
                <a:gd name="connsiteY5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291574 w 627330"/>
                <a:gd name="connsiteY3" fmla="*/ 192880 h 228600"/>
                <a:gd name="connsiteX4" fmla="*/ 174892 w 627330"/>
                <a:gd name="connsiteY4" fmla="*/ 228600 h 228600"/>
                <a:gd name="connsiteX5" fmla="*/ 17731 w 627330"/>
                <a:gd name="connsiteY5" fmla="*/ 133350 h 228600"/>
                <a:gd name="connsiteX6" fmla="*/ 60592 w 627330"/>
                <a:gd name="connsiteY6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453499 w 627330"/>
                <a:gd name="connsiteY3" fmla="*/ 157162 h 228600"/>
                <a:gd name="connsiteX4" fmla="*/ 291574 w 627330"/>
                <a:gd name="connsiteY4" fmla="*/ 192880 h 228600"/>
                <a:gd name="connsiteX5" fmla="*/ 174892 w 627330"/>
                <a:gd name="connsiteY5" fmla="*/ 228600 h 228600"/>
                <a:gd name="connsiteX6" fmla="*/ 17731 w 627330"/>
                <a:gd name="connsiteY6" fmla="*/ 133350 h 228600"/>
                <a:gd name="connsiteX7" fmla="*/ 60592 w 627330"/>
                <a:gd name="connsiteY7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603518 w 627330"/>
                <a:gd name="connsiteY3" fmla="*/ 219074 h 228600"/>
                <a:gd name="connsiteX4" fmla="*/ 453499 w 627330"/>
                <a:gd name="connsiteY4" fmla="*/ 157162 h 228600"/>
                <a:gd name="connsiteX5" fmla="*/ 291574 w 627330"/>
                <a:gd name="connsiteY5" fmla="*/ 192880 h 228600"/>
                <a:gd name="connsiteX6" fmla="*/ 174892 w 627330"/>
                <a:gd name="connsiteY6" fmla="*/ 228600 h 228600"/>
                <a:gd name="connsiteX7" fmla="*/ 17731 w 627330"/>
                <a:gd name="connsiteY7" fmla="*/ 133350 h 228600"/>
                <a:gd name="connsiteX8" fmla="*/ 60592 w 627330"/>
                <a:gd name="connsiteY8" fmla="*/ 0 h 228600"/>
                <a:gd name="connsiteX0" fmla="*/ 60592 w 782111"/>
                <a:gd name="connsiteY0" fmla="*/ 0 h 228600"/>
                <a:gd name="connsiteX1" fmla="*/ 627330 w 782111"/>
                <a:gd name="connsiteY1" fmla="*/ 0 h 228600"/>
                <a:gd name="connsiteX2" fmla="*/ 782111 w 782111"/>
                <a:gd name="connsiteY2" fmla="*/ 195263 h 228600"/>
                <a:gd name="connsiteX3" fmla="*/ 603518 w 782111"/>
                <a:gd name="connsiteY3" fmla="*/ 219074 h 228600"/>
                <a:gd name="connsiteX4" fmla="*/ 453499 w 782111"/>
                <a:gd name="connsiteY4" fmla="*/ 157162 h 228600"/>
                <a:gd name="connsiteX5" fmla="*/ 291574 w 782111"/>
                <a:gd name="connsiteY5" fmla="*/ 192880 h 228600"/>
                <a:gd name="connsiteX6" fmla="*/ 174892 w 782111"/>
                <a:gd name="connsiteY6" fmla="*/ 228600 h 228600"/>
                <a:gd name="connsiteX7" fmla="*/ 17731 w 782111"/>
                <a:gd name="connsiteY7" fmla="*/ 133350 h 228600"/>
                <a:gd name="connsiteX8" fmla="*/ 60592 w 782111"/>
                <a:gd name="connsiteY8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29737 w 829737"/>
                <a:gd name="connsiteY2" fmla="*/ 150018 h 228600"/>
                <a:gd name="connsiteX3" fmla="*/ 782111 w 829737"/>
                <a:gd name="connsiteY3" fmla="*/ 195263 h 228600"/>
                <a:gd name="connsiteX4" fmla="*/ 603518 w 829737"/>
                <a:gd name="connsiteY4" fmla="*/ 219074 h 228600"/>
                <a:gd name="connsiteX5" fmla="*/ 453499 w 829737"/>
                <a:gd name="connsiteY5" fmla="*/ 157162 h 228600"/>
                <a:gd name="connsiteX6" fmla="*/ 291574 w 829737"/>
                <a:gd name="connsiteY6" fmla="*/ 192880 h 228600"/>
                <a:gd name="connsiteX7" fmla="*/ 174892 w 829737"/>
                <a:gd name="connsiteY7" fmla="*/ 228600 h 228600"/>
                <a:gd name="connsiteX8" fmla="*/ 17731 w 829737"/>
                <a:gd name="connsiteY8" fmla="*/ 133350 h 228600"/>
                <a:gd name="connsiteX9" fmla="*/ 60592 w 829737"/>
                <a:gd name="connsiteY9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05924 w 829737"/>
                <a:gd name="connsiteY2" fmla="*/ 85724 h 228600"/>
                <a:gd name="connsiteX3" fmla="*/ 829737 w 829737"/>
                <a:gd name="connsiteY3" fmla="*/ 150018 h 228600"/>
                <a:gd name="connsiteX4" fmla="*/ 782111 w 829737"/>
                <a:gd name="connsiteY4" fmla="*/ 195263 h 228600"/>
                <a:gd name="connsiteX5" fmla="*/ 603518 w 829737"/>
                <a:gd name="connsiteY5" fmla="*/ 219074 h 228600"/>
                <a:gd name="connsiteX6" fmla="*/ 453499 w 829737"/>
                <a:gd name="connsiteY6" fmla="*/ 157162 h 228600"/>
                <a:gd name="connsiteX7" fmla="*/ 291574 w 829737"/>
                <a:gd name="connsiteY7" fmla="*/ 192880 h 228600"/>
                <a:gd name="connsiteX8" fmla="*/ 174892 w 829737"/>
                <a:gd name="connsiteY8" fmla="*/ 228600 h 228600"/>
                <a:gd name="connsiteX9" fmla="*/ 17731 w 829737"/>
                <a:gd name="connsiteY9" fmla="*/ 133350 h 228600"/>
                <a:gd name="connsiteX10" fmla="*/ 60592 w 829737"/>
                <a:gd name="connsiteY10" fmla="*/ 0 h 228600"/>
                <a:gd name="connsiteX0" fmla="*/ 60592 w 829737"/>
                <a:gd name="connsiteY0" fmla="*/ 7144 h 235744"/>
                <a:gd name="connsiteX1" fmla="*/ 655905 w 829737"/>
                <a:gd name="connsiteY1" fmla="*/ 0 h 235744"/>
                <a:gd name="connsiteX2" fmla="*/ 805924 w 829737"/>
                <a:gd name="connsiteY2" fmla="*/ 92868 h 235744"/>
                <a:gd name="connsiteX3" fmla="*/ 829737 w 829737"/>
                <a:gd name="connsiteY3" fmla="*/ 157162 h 235744"/>
                <a:gd name="connsiteX4" fmla="*/ 782111 w 829737"/>
                <a:gd name="connsiteY4" fmla="*/ 202407 h 235744"/>
                <a:gd name="connsiteX5" fmla="*/ 603518 w 829737"/>
                <a:gd name="connsiteY5" fmla="*/ 226218 h 235744"/>
                <a:gd name="connsiteX6" fmla="*/ 453499 w 829737"/>
                <a:gd name="connsiteY6" fmla="*/ 164306 h 235744"/>
                <a:gd name="connsiteX7" fmla="*/ 291574 w 829737"/>
                <a:gd name="connsiteY7" fmla="*/ 200024 h 235744"/>
                <a:gd name="connsiteX8" fmla="*/ 174892 w 829737"/>
                <a:gd name="connsiteY8" fmla="*/ 235744 h 235744"/>
                <a:gd name="connsiteX9" fmla="*/ 17731 w 829737"/>
                <a:gd name="connsiteY9" fmla="*/ 140494 h 235744"/>
                <a:gd name="connsiteX10" fmla="*/ 60592 w 829737"/>
                <a:gd name="connsiteY10" fmla="*/ 7144 h 235744"/>
                <a:gd name="connsiteX0" fmla="*/ 60592 w 829737"/>
                <a:gd name="connsiteY0" fmla="*/ 26195 h 254795"/>
                <a:gd name="connsiteX1" fmla="*/ 513031 w 829737"/>
                <a:gd name="connsiteY1" fmla="*/ 0 h 254795"/>
                <a:gd name="connsiteX2" fmla="*/ 655905 w 829737"/>
                <a:gd name="connsiteY2" fmla="*/ 19051 h 254795"/>
                <a:gd name="connsiteX3" fmla="*/ 805924 w 829737"/>
                <a:gd name="connsiteY3" fmla="*/ 111919 h 254795"/>
                <a:gd name="connsiteX4" fmla="*/ 829737 w 829737"/>
                <a:gd name="connsiteY4" fmla="*/ 176213 h 254795"/>
                <a:gd name="connsiteX5" fmla="*/ 782111 w 829737"/>
                <a:gd name="connsiteY5" fmla="*/ 221458 h 254795"/>
                <a:gd name="connsiteX6" fmla="*/ 603518 w 829737"/>
                <a:gd name="connsiteY6" fmla="*/ 245269 h 254795"/>
                <a:gd name="connsiteX7" fmla="*/ 453499 w 829737"/>
                <a:gd name="connsiteY7" fmla="*/ 183357 h 254795"/>
                <a:gd name="connsiteX8" fmla="*/ 291574 w 829737"/>
                <a:gd name="connsiteY8" fmla="*/ 219075 h 254795"/>
                <a:gd name="connsiteX9" fmla="*/ 174892 w 829737"/>
                <a:gd name="connsiteY9" fmla="*/ 254795 h 254795"/>
                <a:gd name="connsiteX10" fmla="*/ 17731 w 829737"/>
                <a:gd name="connsiteY10" fmla="*/ 159545 h 254795"/>
                <a:gd name="connsiteX11" fmla="*/ 60592 w 829737"/>
                <a:gd name="connsiteY11" fmla="*/ 26195 h 254795"/>
                <a:gd name="connsiteX0" fmla="*/ 60592 w 829737"/>
                <a:gd name="connsiteY0" fmla="*/ 48143 h 276743"/>
                <a:gd name="connsiteX1" fmla="*/ 310624 w 829737"/>
                <a:gd name="connsiteY1" fmla="*/ 518 h 276743"/>
                <a:gd name="connsiteX2" fmla="*/ 513031 w 829737"/>
                <a:gd name="connsiteY2" fmla="*/ 21948 h 276743"/>
                <a:gd name="connsiteX3" fmla="*/ 655905 w 829737"/>
                <a:gd name="connsiteY3" fmla="*/ 40999 h 276743"/>
                <a:gd name="connsiteX4" fmla="*/ 805924 w 829737"/>
                <a:gd name="connsiteY4" fmla="*/ 133867 h 276743"/>
                <a:gd name="connsiteX5" fmla="*/ 829737 w 829737"/>
                <a:gd name="connsiteY5" fmla="*/ 198161 h 276743"/>
                <a:gd name="connsiteX6" fmla="*/ 782111 w 829737"/>
                <a:gd name="connsiteY6" fmla="*/ 243406 h 276743"/>
                <a:gd name="connsiteX7" fmla="*/ 603518 w 829737"/>
                <a:gd name="connsiteY7" fmla="*/ 267217 h 276743"/>
                <a:gd name="connsiteX8" fmla="*/ 453499 w 829737"/>
                <a:gd name="connsiteY8" fmla="*/ 205305 h 276743"/>
                <a:gd name="connsiteX9" fmla="*/ 291574 w 829737"/>
                <a:gd name="connsiteY9" fmla="*/ 241023 h 276743"/>
                <a:gd name="connsiteX10" fmla="*/ 174892 w 829737"/>
                <a:gd name="connsiteY10" fmla="*/ 276743 h 276743"/>
                <a:gd name="connsiteX11" fmla="*/ 17731 w 829737"/>
                <a:gd name="connsiteY11" fmla="*/ 181493 h 276743"/>
                <a:gd name="connsiteX12" fmla="*/ 60592 w 829737"/>
                <a:gd name="connsiteY12" fmla="*/ 48143 h 276743"/>
                <a:gd name="connsiteX0" fmla="*/ 60126 w 829271"/>
                <a:gd name="connsiteY0" fmla="*/ 48143 h 276743"/>
                <a:gd name="connsiteX1" fmla="*/ 310158 w 829271"/>
                <a:gd name="connsiteY1" fmla="*/ 518 h 276743"/>
                <a:gd name="connsiteX2" fmla="*/ 512565 w 829271"/>
                <a:gd name="connsiteY2" fmla="*/ 21948 h 276743"/>
                <a:gd name="connsiteX3" fmla="*/ 655439 w 829271"/>
                <a:gd name="connsiteY3" fmla="*/ 40999 h 276743"/>
                <a:gd name="connsiteX4" fmla="*/ 805458 w 829271"/>
                <a:gd name="connsiteY4" fmla="*/ 133867 h 276743"/>
                <a:gd name="connsiteX5" fmla="*/ 829271 w 829271"/>
                <a:gd name="connsiteY5" fmla="*/ 198161 h 276743"/>
                <a:gd name="connsiteX6" fmla="*/ 781645 w 829271"/>
                <a:gd name="connsiteY6" fmla="*/ 243406 h 276743"/>
                <a:gd name="connsiteX7" fmla="*/ 603052 w 829271"/>
                <a:gd name="connsiteY7" fmla="*/ 267217 h 276743"/>
                <a:gd name="connsiteX8" fmla="*/ 453033 w 829271"/>
                <a:gd name="connsiteY8" fmla="*/ 205305 h 276743"/>
                <a:gd name="connsiteX9" fmla="*/ 291108 w 829271"/>
                <a:gd name="connsiteY9" fmla="*/ 241023 h 276743"/>
                <a:gd name="connsiteX10" fmla="*/ 174426 w 829271"/>
                <a:gd name="connsiteY10" fmla="*/ 276743 h 276743"/>
                <a:gd name="connsiteX11" fmla="*/ 17265 w 829271"/>
                <a:gd name="connsiteY11" fmla="*/ 181493 h 276743"/>
                <a:gd name="connsiteX12" fmla="*/ 7740 w 829271"/>
                <a:gd name="connsiteY12" fmla="*/ 64812 h 276743"/>
                <a:gd name="connsiteX13" fmla="*/ 60126 w 829271"/>
                <a:gd name="connsiteY13" fmla="*/ 48143 h 276743"/>
                <a:gd name="connsiteX0" fmla="*/ 60126 w 829271"/>
                <a:gd name="connsiteY0" fmla="*/ 63863 h 292463"/>
                <a:gd name="connsiteX1" fmla="*/ 310158 w 829271"/>
                <a:gd name="connsiteY1" fmla="*/ 16238 h 292463"/>
                <a:gd name="connsiteX2" fmla="*/ 512565 w 829271"/>
                <a:gd name="connsiteY2" fmla="*/ 37668 h 292463"/>
                <a:gd name="connsiteX3" fmla="*/ 655439 w 829271"/>
                <a:gd name="connsiteY3" fmla="*/ 56719 h 292463"/>
                <a:gd name="connsiteX4" fmla="*/ 805458 w 829271"/>
                <a:gd name="connsiteY4" fmla="*/ 149587 h 292463"/>
                <a:gd name="connsiteX5" fmla="*/ 829271 w 829271"/>
                <a:gd name="connsiteY5" fmla="*/ 213881 h 292463"/>
                <a:gd name="connsiteX6" fmla="*/ 781645 w 829271"/>
                <a:gd name="connsiteY6" fmla="*/ 259126 h 292463"/>
                <a:gd name="connsiteX7" fmla="*/ 603052 w 829271"/>
                <a:gd name="connsiteY7" fmla="*/ 282937 h 292463"/>
                <a:gd name="connsiteX8" fmla="*/ 453033 w 829271"/>
                <a:gd name="connsiteY8" fmla="*/ 221025 h 292463"/>
                <a:gd name="connsiteX9" fmla="*/ 291108 w 829271"/>
                <a:gd name="connsiteY9" fmla="*/ 256743 h 292463"/>
                <a:gd name="connsiteX10" fmla="*/ 174426 w 829271"/>
                <a:gd name="connsiteY10" fmla="*/ 292463 h 292463"/>
                <a:gd name="connsiteX11" fmla="*/ 17265 w 829271"/>
                <a:gd name="connsiteY11" fmla="*/ 197213 h 292463"/>
                <a:gd name="connsiteX12" fmla="*/ 7740 w 829271"/>
                <a:gd name="connsiteY12" fmla="*/ 80532 h 292463"/>
                <a:gd name="connsiteX13" fmla="*/ 60126 w 829271"/>
                <a:gd name="connsiteY13" fmla="*/ 63863 h 292463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6992 h 305592"/>
                <a:gd name="connsiteX1" fmla="*/ 310158 w 829271"/>
                <a:gd name="connsiteY1" fmla="*/ 29367 h 305592"/>
                <a:gd name="connsiteX2" fmla="*/ 512565 w 829271"/>
                <a:gd name="connsiteY2" fmla="*/ 50797 h 305592"/>
                <a:gd name="connsiteX3" fmla="*/ 655439 w 829271"/>
                <a:gd name="connsiteY3" fmla="*/ 69848 h 305592"/>
                <a:gd name="connsiteX4" fmla="*/ 805458 w 829271"/>
                <a:gd name="connsiteY4" fmla="*/ 162716 h 305592"/>
                <a:gd name="connsiteX5" fmla="*/ 829271 w 829271"/>
                <a:gd name="connsiteY5" fmla="*/ 227010 h 305592"/>
                <a:gd name="connsiteX6" fmla="*/ 781645 w 829271"/>
                <a:gd name="connsiteY6" fmla="*/ 272255 h 305592"/>
                <a:gd name="connsiteX7" fmla="*/ 603052 w 829271"/>
                <a:gd name="connsiteY7" fmla="*/ 296066 h 305592"/>
                <a:gd name="connsiteX8" fmla="*/ 453033 w 829271"/>
                <a:gd name="connsiteY8" fmla="*/ 234154 h 305592"/>
                <a:gd name="connsiteX9" fmla="*/ 291108 w 829271"/>
                <a:gd name="connsiteY9" fmla="*/ 269872 h 305592"/>
                <a:gd name="connsiteX10" fmla="*/ 174426 w 829271"/>
                <a:gd name="connsiteY10" fmla="*/ 305592 h 305592"/>
                <a:gd name="connsiteX11" fmla="*/ 17265 w 829271"/>
                <a:gd name="connsiteY11" fmla="*/ 210342 h 305592"/>
                <a:gd name="connsiteX12" fmla="*/ 7740 w 829271"/>
                <a:gd name="connsiteY12" fmla="*/ 93661 h 305592"/>
                <a:gd name="connsiteX13" fmla="*/ 60126 w 829271"/>
                <a:gd name="connsiteY13" fmla="*/ 76992 h 305592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36765"/>
                <a:gd name="connsiteY0" fmla="*/ 80389 h 308989"/>
                <a:gd name="connsiteX1" fmla="*/ 310158 w 836765"/>
                <a:gd name="connsiteY1" fmla="*/ 32764 h 308989"/>
                <a:gd name="connsiteX2" fmla="*/ 517328 w 836765"/>
                <a:gd name="connsiteY2" fmla="*/ 44669 h 308989"/>
                <a:gd name="connsiteX3" fmla="*/ 655439 w 836765"/>
                <a:gd name="connsiteY3" fmla="*/ 58958 h 308989"/>
                <a:gd name="connsiteX4" fmla="*/ 819746 w 836765"/>
                <a:gd name="connsiteY4" fmla="*/ 144682 h 308989"/>
                <a:gd name="connsiteX5" fmla="*/ 829271 w 836765"/>
                <a:gd name="connsiteY5" fmla="*/ 230407 h 308989"/>
                <a:gd name="connsiteX6" fmla="*/ 781645 w 836765"/>
                <a:gd name="connsiteY6" fmla="*/ 275652 h 308989"/>
                <a:gd name="connsiteX7" fmla="*/ 603052 w 836765"/>
                <a:gd name="connsiteY7" fmla="*/ 299463 h 308989"/>
                <a:gd name="connsiteX8" fmla="*/ 453033 w 836765"/>
                <a:gd name="connsiteY8" fmla="*/ 237551 h 308989"/>
                <a:gd name="connsiteX9" fmla="*/ 291108 w 836765"/>
                <a:gd name="connsiteY9" fmla="*/ 273269 h 308989"/>
                <a:gd name="connsiteX10" fmla="*/ 174426 w 836765"/>
                <a:gd name="connsiteY10" fmla="*/ 308989 h 308989"/>
                <a:gd name="connsiteX11" fmla="*/ 17265 w 836765"/>
                <a:gd name="connsiteY11" fmla="*/ 213739 h 308989"/>
                <a:gd name="connsiteX12" fmla="*/ 7740 w 836765"/>
                <a:gd name="connsiteY12" fmla="*/ 97058 h 308989"/>
                <a:gd name="connsiteX13" fmla="*/ 60126 w 836765"/>
                <a:gd name="connsiteY13" fmla="*/ 80389 h 308989"/>
                <a:gd name="connsiteX0" fmla="*/ 60126 w 925436"/>
                <a:gd name="connsiteY0" fmla="*/ 80389 h 308989"/>
                <a:gd name="connsiteX1" fmla="*/ 310158 w 925436"/>
                <a:gd name="connsiteY1" fmla="*/ 32764 h 308989"/>
                <a:gd name="connsiteX2" fmla="*/ 517328 w 925436"/>
                <a:gd name="connsiteY2" fmla="*/ 44669 h 308989"/>
                <a:gd name="connsiteX3" fmla="*/ 655439 w 925436"/>
                <a:gd name="connsiteY3" fmla="*/ 58958 h 308989"/>
                <a:gd name="connsiteX4" fmla="*/ 819746 w 925436"/>
                <a:gd name="connsiteY4" fmla="*/ 144682 h 308989"/>
                <a:gd name="connsiteX5" fmla="*/ 829271 w 925436"/>
                <a:gd name="connsiteY5" fmla="*/ 230407 h 308989"/>
                <a:gd name="connsiteX6" fmla="*/ 781645 w 925436"/>
                <a:gd name="connsiteY6" fmla="*/ 275652 h 308989"/>
                <a:gd name="connsiteX7" fmla="*/ 603052 w 925436"/>
                <a:gd name="connsiteY7" fmla="*/ 299463 h 308989"/>
                <a:gd name="connsiteX8" fmla="*/ 453033 w 925436"/>
                <a:gd name="connsiteY8" fmla="*/ 237551 h 308989"/>
                <a:gd name="connsiteX9" fmla="*/ 291108 w 925436"/>
                <a:gd name="connsiteY9" fmla="*/ 273269 h 308989"/>
                <a:gd name="connsiteX10" fmla="*/ 174426 w 925436"/>
                <a:gd name="connsiteY10" fmla="*/ 308989 h 308989"/>
                <a:gd name="connsiteX11" fmla="*/ 17265 w 925436"/>
                <a:gd name="connsiteY11" fmla="*/ 213739 h 308989"/>
                <a:gd name="connsiteX12" fmla="*/ 7740 w 925436"/>
                <a:gd name="connsiteY12" fmla="*/ 97058 h 308989"/>
                <a:gd name="connsiteX13" fmla="*/ 60126 w 925436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47892"/>
                <a:gd name="connsiteX1" fmla="*/ 310158 w 932890"/>
                <a:gd name="connsiteY1" fmla="*/ 32764 h 347892"/>
                <a:gd name="connsiteX2" fmla="*/ 517328 w 932890"/>
                <a:gd name="connsiteY2" fmla="*/ 44669 h 347892"/>
                <a:gd name="connsiteX3" fmla="*/ 655439 w 932890"/>
                <a:gd name="connsiteY3" fmla="*/ 58958 h 347892"/>
                <a:gd name="connsiteX4" fmla="*/ 819746 w 932890"/>
                <a:gd name="connsiteY4" fmla="*/ 144682 h 347892"/>
                <a:gd name="connsiteX5" fmla="*/ 829271 w 932890"/>
                <a:gd name="connsiteY5" fmla="*/ 230407 h 347892"/>
                <a:gd name="connsiteX6" fmla="*/ 781645 w 932890"/>
                <a:gd name="connsiteY6" fmla="*/ 275652 h 347892"/>
                <a:gd name="connsiteX7" fmla="*/ 603052 w 932890"/>
                <a:gd name="connsiteY7" fmla="*/ 299463 h 347892"/>
                <a:gd name="connsiteX8" fmla="*/ 453033 w 932890"/>
                <a:gd name="connsiteY8" fmla="*/ 237551 h 347892"/>
                <a:gd name="connsiteX9" fmla="*/ 291108 w 932890"/>
                <a:gd name="connsiteY9" fmla="*/ 273269 h 347892"/>
                <a:gd name="connsiteX10" fmla="*/ 174426 w 932890"/>
                <a:gd name="connsiteY10" fmla="*/ 308989 h 347892"/>
                <a:gd name="connsiteX11" fmla="*/ 17265 w 932890"/>
                <a:gd name="connsiteY11" fmla="*/ 213739 h 347892"/>
                <a:gd name="connsiteX12" fmla="*/ 7740 w 932890"/>
                <a:gd name="connsiteY12" fmla="*/ 97058 h 347892"/>
                <a:gd name="connsiteX13" fmla="*/ 60126 w 932890"/>
                <a:gd name="connsiteY13" fmla="*/ 80389 h 347892"/>
                <a:gd name="connsiteX0" fmla="*/ 60126 w 932890"/>
                <a:gd name="connsiteY0" fmla="*/ 80389 h 355214"/>
                <a:gd name="connsiteX1" fmla="*/ 310158 w 932890"/>
                <a:gd name="connsiteY1" fmla="*/ 32764 h 355214"/>
                <a:gd name="connsiteX2" fmla="*/ 517328 w 932890"/>
                <a:gd name="connsiteY2" fmla="*/ 44669 h 355214"/>
                <a:gd name="connsiteX3" fmla="*/ 655439 w 932890"/>
                <a:gd name="connsiteY3" fmla="*/ 58958 h 355214"/>
                <a:gd name="connsiteX4" fmla="*/ 819746 w 932890"/>
                <a:gd name="connsiteY4" fmla="*/ 144682 h 355214"/>
                <a:gd name="connsiteX5" fmla="*/ 829271 w 932890"/>
                <a:gd name="connsiteY5" fmla="*/ 230407 h 355214"/>
                <a:gd name="connsiteX6" fmla="*/ 781645 w 932890"/>
                <a:gd name="connsiteY6" fmla="*/ 275652 h 355214"/>
                <a:gd name="connsiteX7" fmla="*/ 603052 w 932890"/>
                <a:gd name="connsiteY7" fmla="*/ 299463 h 355214"/>
                <a:gd name="connsiteX8" fmla="*/ 453033 w 932890"/>
                <a:gd name="connsiteY8" fmla="*/ 237551 h 355214"/>
                <a:gd name="connsiteX9" fmla="*/ 291108 w 932890"/>
                <a:gd name="connsiteY9" fmla="*/ 273269 h 355214"/>
                <a:gd name="connsiteX10" fmla="*/ 174426 w 932890"/>
                <a:gd name="connsiteY10" fmla="*/ 308989 h 355214"/>
                <a:gd name="connsiteX11" fmla="*/ 17265 w 932890"/>
                <a:gd name="connsiteY11" fmla="*/ 213739 h 355214"/>
                <a:gd name="connsiteX12" fmla="*/ 7740 w 932890"/>
                <a:gd name="connsiteY12" fmla="*/ 97058 h 355214"/>
                <a:gd name="connsiteX13" fmla="*/ 60126 w 932890"/>
                <a:gd name="connsiteY13" fmla="*/ 80389 h 355214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20731 w 979207"/>
                <a:gd name="connsiteY0" fmla="*/ 69306 h 353539"/>
                <a:gd name="connsiteX1" fmla="*/ 356475 w 979207"/>
                <a:gd name="connsiteY1" fmla="*/ 33587 h 353539"/>
                <a:gd name="connsiteX2" fmla="*/ 563645 w 979207"/>
                <a:gd name="connsiteY2" fmla="*/ 45492 h 353539"/>
                <a:gd name="connsiteX3" fmla="*/ 701756 w 979207"/>
                <a:gd name="connsiteY3" fmla="*/ 59781 h 353539"/>
                <a:gd name="connsiteX4" fmla="*/ 866063 w 979207"/>
                <a:gd name="connsiteY4" fmla="*/ 145505 h 353539"/>
                <a:gd name="connsiteX5" fmla="*/ 875588 w 979207"/>
                <a:gd name="connsiteY5" fmla="*/ 231230 h 353539"/>
                <a:gd name="connsiteX6" fmla="*/ 827962 w 979207"/>
                <a:gd name="connsiteY6" fmla="*/ 276475 h 353539"/>
                <a:gd name="connsiteX7" fmla="*/ 649369 w 979207"/>
                <a:gd name="connsiteY7" fmla="*/ 300286 h 353539"/>
                <a:gd name="connsiteX8" fmla="*/ 499350 w 979207"/>
                <a:gd name="connsiteY8" fmla="*/ 238374 h 353539"/>
                <a:gd name="connsiteX9" fmla="*/ 337425 w 979207"/>
                <a:gd name="connsiteY9" fmla="*/ 274092 h 353539"/>
                <a:gd name="connsiteX10" fmla="*/ 220743 w 979207"/>
                <a:gd name="connsiteY10" fmla="*/ 309812 h 353539"/>
                <a:gd name="connsiteX11" fmla="*/ 63582 w 979207"/>
                <a:gd name="connsiteY11" fmla="*/ 214562 h 353539"/>
                <a:gd name="connsiteX12" fmla="*/ 54057 w 979207"/>
                <a:gd name="connsiteY12" fmla="*/ 97881 h 353539"/>
                <a:gd name="connsiteX13" fmla="*/ 120731 w 979207"/>
                <a:gd name="connsiteY13" fmla="*/ 69306 h 35353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207" h="360179">
                  <a:moveTo>
                    <a:pt x="120731" y="75946"/>
                  </a:moveTo>
                  <a:cubicBezTo>
                    <a:pt x="224315" y="-51054"/>
                    <a:pt x="276306" y="13637"/>
                    <a:pt x="356475" y="40227"/>
                  </a:cubicBezTo>
                  <a:cubicBezTo>
                    <a:pt x="439024" y="-14145"/>
                    <a:pt x="487048" y="5699"/>
                    <a:pt x="563645" y="52132"/>
                  </a:cubicBezTo>
                  <a:cubicBezTo>
                    <a:pt x="597775" y="-21687"/>
                    <a:pt x="689056" y="18796"/>
                    <a:pt x="701756" y="66421"/>
                  </a:cubicBezTo>
                  <a:cubicBezTo>
                    <a:pt x="856934" y="17208"/>
                    <a:pt x="832329" y="127142"/>
                    <a:pt x="866063" y="152145"/>
                  </a:cubicBezTo>
                  <a:cubicBezTo>
                    <a:pt x="1099823" y="200961"/>
                    <a:pt x="903369" y="229932"/>
                    <a:pt x="875588" y="237870"/>
                  </a:cubicBezTo>
                  <a:cubicBezTo>
                    <a:pt x="993063" y="324389"/>
                    <a:pt x="848600" y="291846"/>
                    <a:pt x="827962" y="283115"/>
                  </a:cubicBezTo>
                  <a:cubicBezTo>
                    <a:pt x="793434" y="401781"/>
                    <a:pt x="664053" y="333119"/>
                    <a:pt x="649369" y="306926"/>
                  </a:cubicBezTo>
                  <a:cubicBezTo>
                    <a:pt x="587059" y="433132"/>
                    <a:pt x="499350" y="302957"/>
                    <a:pt x="499350" y="245014"/>
                  </a:cubicBezTo>
                  <a:cubicBezTo>
                    <a:pt x="461250" y="389476"/>
                    <a:pt x="362031" y="306529"/>
                    <a:pt x="337425" y="280732"/>
                  </a:cubicBezTo>
                  <a:cubicBezTo>
                    <a:pt x="334250" y="366458"/>
                    <a:pt x="252493" y="335501"/>
                    <a:pt x="220743" y="316452"/>
                  </a:cubicBezTo>
                  <a:cubicBezTo>
                    <a:pt x="73105" y="343440"/>
                    <a:pt x="79457" y="247396"/>
                    <a:pt x="63582" y="221202"/>
                  </a:cubicBezTo>
                  <a:cubicBezTo>
                    <a:pt x="-69769" y="119999"/>
                    <a:pt x="46913" y="126746"/>
                    <a:pt x="54057" y="104521"/>
                  </a:cubicBezTo>
                  <a:cubicBezTo>
                    <a:pt x="13576" y="-1047"/>
                    <a:pt x="90966" y="58880"/>
                    <a:pt x="120731" y="75946"/>
                  </a:cubicBezTo>
                  <a:close/>
                </a:path>
              </a:pathLst>
            </a:custGeom>
            <a:solidFill>
              <a:srgbClr val="AA4512"/>
            </a:solidFill>
            <a:ln>
              <a:solidFill>
                <a:srgbClr val="4D42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8D4340C-5053-9A79-380F-B26739D0BF03}"/>
                </a:ext>
              </a:extLst>
            </p:cNvPr>
            <p:cNvSpPr/>
            <p:nvPr/>
          </p:nvSpPr>
          <p:spPr>
            <a:xfrm>
              <a:off x="4679156" y="4326960"/>
              <a:ext cx="342900" cy="128359"/>
            </a:xfrm>
            <a:custGeom>
              <a:avLst/>
              <a:gdLst>
                <a:gd name="connsiteX0" fmla="*/ 0 w 342900"/>
                <a:gd name="connsiteY0" fmla="*/ 47835 h 133560"/>
                <a:gd name="connsiteX1" fmla="*/ 97632 w 342900"/>
                <a:gd name="connsiteY1" fmla="*/ 210 h 133560"/>
                <a:gd name="connsiteX2" fmla="*/ 173832 w 342900"/>
                <a:gd name="connsiteY2" fmla="*/ 64504 h 133560"/>
                <a:gd name="connsiteX3" fmla="*/ 342900 w 342900"/>
                <a:gd name="connsiteY3" fmla="*/ 133560 h 133560"/>
                <a:gd name="connsiteX4" fmla="*/ 342900 w 342900"/>
                <a:gd name="connsiteY4" fmla="*/ 133560 h 133560"/>
                <a:gd name="connsiteX0" fmla="*/ 0 w 342900"/>
                <a:gd name="connsiteY0" fmla="*/ 0 h 85725"/>
                <a:gd name="connsiteX1" fmla="*/ 173832 w 342900"/>
                <a:gd name="connsiteY1" fmla="*/ 16669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36525 h 122250"/>
                <a:gd name="connsiteX1" fmla="*/ 173832 w 342900"/>
                <a:gd name="connsiteY1" fmla="*/ 53194 h 122250"/>
                <a:gd name="connsiteX2" fmla="*/ 342900 w 342900"/>
                <a:gd name="connsiteY2" fmla="*/ 122250 h 122250"/>
                <a:gd name="connsiteX3" fmla="*/ 342900 w 342900"/>
                <a:gd name="connsiteY3" fmla="*/ 122250 h 122250"/>
                <a:gd name="connsiteX0" fmla="*/ 0 w 342900"/>
                <a:gd name="connsiteY0" fmla="*/ 41401 h 127126"/>
                <a:gd name="connsiteX1" fmla="*/ 173832 w 342900"/>
                <a:gd name="connsiteY1" fmla="*/ 58070 h 127126"/>
                <a:gd name="connsiteX2" fmla="*/ 342900 w 342900"/>
                <a:gd name="connsiteY2" fmla="*/ 127126 h 127126"/>
                <a:gd name="connsiteX3" fmla="*/ 342900 w 342900"/>
                <a:gd name="connsiteY3" fmla="*/ 127126 h 127126"/>
                <a:gd name="connsiteX0" fmla="*/ 0 w 342900"/>
                <a:gd name="connsiteY0" fmla="*/ 30507 h 116232"/>
                <a:gd name="connsiteX1" fmla="*/ 173832 w 342900"/>
                <a:gd name="connsiteY1" fmla="*/ 47176 h 116232"/>
                <a:gd name="connsiteX2" fmla="*/ 342900 w 342900"/>
                <a:gd name="connsiteY2" fmla="*/ 116232 h 116232"/>
                <a:gd name="connsiteX3" fmla="*/ 342900 w 342900"/>
                <a:gd name="connsiteY3" fmla="*/ 116232 h 116232"/>
                <a:gd name="connsiteX0" fmla="*/ 0 w 342900"/>
                <a:gd name="connsiteY0" fmla="*/ 0 h 85725"/>
                <a:gd name="connsiteX1" fmla="*/ 342900 w 342900"/>
                <a:gd name="connsiteY1" fmla="*/ 85725 h 85725"/>
                <a:gd name="connsiteX2" fmla="*/ 342900 w 342900"/>
                <a:gd name="connsiteY2" fmla="*/ 85725 h 85725"/>
                <a:gd name="connsiteX0" fmla="*/ 0 w 342900"/>
                <a:gd name="connsiteY0" fmla="*/ 0 h 85725"/>
                <a:gd name="connsiteX1" fmla="*/ 164307 w 342900"/>
                <a:gd name="connsiteY1" fmla="*/ 28575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15330 h 101055"/>
                <a:gd name="connsiteX1" fmla="*/ 164307 w 342900"/>
                <a:gd name="connsiteY1" fmla="*/ 43905 h 101055"/>
                <a:gd name="connsiteX2" fmla="*/ 342900 w 342900"/>
                <a:gd name="connsiteY2" fmla="*/ 101055 h 101055"/>
                <a:gd name="connsiteX3" fmla="*/ 342900 w 342900"/>
                <a:gd name="connsiteY3" fmla="*/ 101055 h 101055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28359">
                  <a:moveTo>
                    <a:pt x="0" y="42634"/>
                  </a:moveTo>
                  <a:cubicBezTo>
                    <a:pt x="40482" y="-20072"/>
                    <a:pt x="152400" y="-16104"/>
                    <a:pt x="164307" y="71209"/>
                  </a:cubicBezTo>
                  <a:cubicBezTo>
                    <a:pt x="197644" y="47396"/>
                    <a:pt x="300038" y="-19279"/>
                    <a:pt x="342900" y="128359"/>
                  </a:cubicBezTo>
                  <a:lnTo>
                    <a:pt x="342900" y="128359"/>
                  </a:lnTo>
                </a:path>
              </a:pathLst>
            </a:custGeom>
            <a:solidFill>
              <a:srgbClr val="AA4512"/>
            </a:solidFill>
            <a:ln>
              <a:solidFill>
                <a:srgbClr val="4D42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2EDA014-272F-C87D-2B2F-37D40094EF81}"/>
                </a:ext>
              </a:extLst>
            </p:cNvPr>
            <p:cNvSpPr/>
            <p:nvPr/>
          </p:nvSpPr>
          <p:spPr>
            <a:xfrm>
              <a:off x="5007769" y="4360041"/>
              <a:ext cx="73819" cy="42889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41400 h 41400"/>
                <a:gd name="connsiteX1" fmla="*/ 73819 w 73819"/>
                <a:gd name="connsiteY1" fmla="*/ 5682 h 41400"/>
                <a:gd name="connsiteX2" fmla="*/ 73819 w 73819"/>
                <a:gd name="connsiteY2" fmla="*/ 5682 h 41400"/>
                <a:gd name="connsiteX0" fmla="*/ 0 w 73819"/>
                <a:gd name="connsiteY0" fmla="*/ 42889 h 42889"/>
                <a:gd name="connsiteX1" fmla="*/ 73819 w 73819"/>
                <a:gd name="connsiteY1" fmla="*/ 7171 h 42889"/>
                <a:gd name="connsiteX2" fmla="*/ 73819 w 73819"/>
                <a:gd name="connsiteY2" fmla="*/ 7171 h 4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42889">
                  <a:moveTo>
                    <a:pt x="0" y="42889"/>
                  </a:moveTo>
                  <a:cubicBezTo>
                    <a:pt x="17463" y="16696"/>
                    <a:pt x="49213" y="-14261"/>
                    <a:pt x="73819" y="7171"/>
                  </a:cubicBezTo>
                  <a:lnTo>
                    <a:pt x="73819" y="7171"/>
                  </a:lnTo>
                </a:path>
              </a:pathLst>
            </a:custGeom>
            <a:noFill/>
            <a:ln>
              <a:solidFill>
                <a:srgbClr val="4D42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8591DF6-F5AC-4783-3FA7-73B96A4FAB1B}"/>
                </a:ext>
              </a:extLst>
            </p:cNvPr>
            <p:cNvSpPr/>
            <p:nvPr/>
          </p:nvSpPr>
          <p:spPr>
            <a:xfrm>
              <a:off x="4933950" y="4295776"/>
              <a:ext cx="73819" cy="3571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35718">
                  <a:moveTo>
                    <a:pt x="0" y="35718"/>
                  </a:moveTo>
                  <a:cubicBezTo>
                    <a:pt x="19843" y="2381"/>
                    <a:pt x="49213" y="0"/>
                    <a:pt x="73819" y="0"/>
                  </a:cubicBezTo>
                  <a:lnTo>
                    <a:pt x="73819" y="0"/>
                  </a:lnTo>
                </a:path>
              </a:pathLst>
            </a:custGeom>
            <a:noFill/>
            <a:ln>
              <a:solidFill>
                <a:srgbClr val="4D42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DB713A3-F1CD-9DF2-CF53-41BB44FDD873}"/>
                </a:ext>
              </a:extLst>
            </p:cNvPr>
            <p:cNvSpPr/>
            <p:nvPr/>
          </p:nvSpPr>
          <p:spPr>
            <a:xfrm>
              <a:off x="4727970" y="4259108"/>
              <a:ext cx="52387" cy="2849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52387 w 126206"/>
                <a:gd name="connsiteY0" fmla="*/ 35718 h 35718"/>
                <a:gd name="connsiteX1" fmla="*/ 126206 w 126206"/>
                <a:gd name="connsiteY1" fmla="*/ 0 h 35718"/>
                <a:gd name="connsiteX2" fmla="*/ 0 w 126206"/>
                <a:gd name="connsiteY2" fmla="*/ 9525 h 35718"/>
                <a:gd name="connsiteX0" fmla="*/ 52387 w 52387"/>
                <a:gd name="connsiteY0" fmla="*/ 26193 h 26193"/>
                <a:gd name="connsiteX1" fmla="*/ 0 w 52387"/>
                <a:gd name="connsiteY1" fmla="*/ 0 h 26193"/>
                <a:gd name="connsiteX0" fmla="*/ 52387 w 52387"/>
                <a:gd name="connsiteY0" fmla="*/ 26193 h 27708"/>
                <a:gd name="connsiteX1" fmla="*/ 0 w 52387"/>
                <a:gd name="connsiteY1" fmla="*/ 0 h 27708"/>
                <a:gd name="connsiteX0" fmla="*/ 52387 w 52387"/>
                <a:gd name="connsiteY0" fmla="*/ 26193 h 28498"/>
                <a:gd name="connsiteX1" fmla="*/ 0 w 52387"/>
                <a:gd name="connsiteY1" fmla="*/ 0 h 2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" h="28498">
                  <a:moveTo>
                    <a:pt x="52387" y="26193"/>
                  </a:moveTo>
                  <a:cubicBezTo>
                    <a:pt x="25400" y="34130"/>
                    <a:pt x="10318" y="20637"/>
                    <a:pt x="0" y="0"/>
                  </a:cubicBezTo>
                </a:path>
              </a:pathLst>
            </a:custGeom>
            <a:noFill/>
            <a:ln>
              <a:solidFill>
                <a:srgbClr val="4D42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BE6B012-1BA9-4FD3-A6B8-7D9F8BC99C7F}"/>
              </a:ext>
            </a:extLst>
          </p:cNvPr>
          <p:cNvGrpSpPr/>
          <p:nvPr/>
        </p:nvGrpSpPr>
        <p:grpSpPr>
          <a:xfrm>
            <a:off x="6345327" y="2493165"/>
            <a:ext cx="4730921" cy="4012782"/>
            <a:chOff x="6345327" y="2493165"/>
            <a:chExt cx="4730921" cy="401278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1B0AB2-53E7-342E-C68C-A2CA910BB458}"/>
                </a:ext>
              </a:extLst>
            </p:cNvPr>
            <p:cNvSpPr/>
            <p:nvPr/>
          </p:nvSpPr>
          <p:spPr>
            <a:xfrm>
              <a:off x="6345327" y="6100062"/>
              <a:ext cx="979207" cy="360179"/>
            </a:xfrm>
            <a:custGeom>
              <a:avLst/>
              <a:gdLst>
                <a:gd name="connsiteX0" fmla="*/ 0 w 471488"/>
                <a:gd name="connsiteY0" fmla="*/ 0 h 157163"/>
                <a:gd name="connsiteX1" fmla="*/ 471488 w 471488"/>
                <a:gd name="connsiteY1" fmla="*/ 0 h 157163"/>
                <a:gd name="connsiteX2" fmla="*/ 471488 w 471488"/>
                <a:gd name="connsiteY2" fmla="*/ 157163 h 157163"/>
                <a:gd name="connsiteX3" fmla="*/ 0 w 471488"/>
                <a:gd name="connsiteY3" fmla="*/ 157163 h 157163"/>
                <a:gd name="connsiteX4" fmla="*/ 0 w 471488"/>
                <a:gd name="connsiteY4" fmla="*/ 0 h 157163"/>
                <a:gd name="connsiteX0" fmla="*/ 0 w 566738"/>
                <a:gd name="connsiteY0" fmla="*/ 0 h 157163"/>
                <a:gd name="connsiteX1" fmla="*/ 566738 w 566738"/>
                <a:gd name="connsiteY1" fmla="*/ 0 h 157163"/>
                <a:gd name="connsiteX2" fmla="*/ 566738 w 566738"/>
                <a:gd name="connsiteY2" fmla="*/ 157163 h 157163"/>
                <a:gd name="connsiteX3" fmla="*/ 95250 w 566738"/>
                <a:gd name="connsiteY3" fmla="*/ 157163 h 157163"/>
                <a:gd name="connsiteX4" fmla="*/ 0 w 566738"/>
                <a:gd name="connsiteY4" fmla="*/ 0 h 157163"/>
                <a:gd name="connsiteX0" fmla="*/ 15743 w 582481"/>
                <a:gd name="connsiteY0" fmla="*/ 0 h 157163"/>
                <a:gd name="connsiteX1" fmla="*/ 582481 w 582481"/>
                <a:gd name="connsiteY1" fmla="*/ 0 h 157163"/>
                <a:gd name="connsiteX2" fmla="*/ 582481 w 582481"/>
                <a:gd name="connsiteY2" fmla="*/ 157163 h 157163"/>
                <a:gd name="connsiteX3" fmla="*/ 110993 w 582481"/>
                <a:gd name="connsiteY3" fmla="*/ 157163 h 157163"/>
                <a:gd name="connsiteX4" fmla="*/ 15743 w 582481"/>
                <a:gd name="connsiteY4" fmla="*/ 0 h 157163"/>
                <a:gd name="connsiteX0" fmla="*/ 60592 w 627330"/>
                <a:gd name="connsiteY0" fmla="*/ 0 h 157163"/>
                <a:gd name="connsiteX1" fmla="*/ 627330 w 627330"/>
                <a:gd name="connsiteY1" fmla="*/ 0 h 157163"/>
                <a:gd name="connsiteX2" fmla="*/ 627330 w 627330"/>
                <a:gd name="connsiteY2" fmla="*/ 157163 h 157163"/>
                <a:gd name="connsiteX3" fmla="*/ 155842 w 627330"/>
                <a:gd name="connsiteY3" fmla="*/ 157163 h 157163"/>
                <a:gd name="connsiteX4" fmla="*/ 17731 w 627330"/>
                <a:gd name="connsiteY4" fmla="*/ 133350 h 157163"/>
                <a:gd name="connsiteX5" fmla="*/ 60592 w 627330"/>
                <a:gd name="connsiteY5" fmla="*/ 0 h 157163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174892 w 627330"/>
                <a:gd name="connsiteY3" fmla="*/ 228600 h 228600"/>
                <a:gd name="connsiteX4" fmla="*/ 17731 w 627330"/>
                <a:gd name="connsiteY4" fmla="*/ 133350 h 228600"/>
                <a:gd name="connsiteX5" fmla="*/ 60592 w 627330"/>
                <a:gd name="connsiteY5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291574 w 627330"/>
                <a:gd name="connsiteY3" fmla="*/ 192880 h 228600"/>
                <a:gd name="connsiteX4" fmla="*/ 174892 w 627330"/>
                <a:gd name="connsiteY4" fmla="*/ 228600 h 228600"/>
                <a:gd name="connsiteX5" fmla="*/ 17731 w 627330"/>
                <a:gd name="connsiteY5" fmla="*/ 133350 h 228600"/>
                <a:gd name="connsiteX6" fmla="*/ 60592 w 627330"/>
                <a:gd name="connsiteY6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453499 w 627330"/>
                <a:gd name="connsiteY3" fmla="*/ 157162 h 228600"/>
                <a:gd name="connsiteX4" fmla="*/ 291574 w 627330"/>
                <a:gd name="connsiteY4" fmla="*/ 192880 h 228600"/>
                <a:gd name="connsiteX5" fmla="*/ 174892 w 627330"/>
                <a:gd name="connsiteY5" fmla="*/ 228600 h 228600"/>
                <a:gd name="connsiteX6" fmla="*/ 17731 w 627330"/>
                <a:gd name="connsiteY6" fmla="*/ 133350 h 228600"/>
                <a:gd name="connsiteX7" fmla="*/ 60592 w 627330"/>
                <a:gd name="connsiteY7" fmla="*/ 0 h 228600"/>
                <a:gd name="connsiteX0" fmla="*/ 60592 w 627330"/>
                <a:gd name="connsiteY0" fmla="*/ 0 h 228600"/>
                <a:gd name="connsiteX1" fmla="*/ 627330 w 627330"/>
                <a:gd name="connsiteY1" fmla="*/ 0 h 228600"/>
                <a:gd name="connsiteX2" fmla="*/ 627330 w 627330"/>
                <a:gd name="connsiteY2" fmla="*/ 157163 h 228600"/>
                <a:gd name="connsiteX3" fmla="*/ 603518 w 627330"/>
                <a:gd name="connsiteY3" fmla="*/ 219074 h 228600"/>
                <a:gd name="connsiteX4" fmla="*/ 453499 w 627330"/>
                <a:gd name="connsiteY4" fmla="*/ 157162 h 228600"/>
                <a:gd name="connsiteX5" fmla="*/ 291574 w 627330"/>
                <a:gd name="connsiteY5" fmla="*/ 192880 h 228600"/>
                <a:gd name="connsiteX6" fmla="*/ 174892 w 627330"/>
                <a:gd name="connsiteY6" fmla="*/ 228600 h 228600"/>
                <a:gd name="connsiteX7" fmla="*/ 17731 w 627330"/>
                <a:gd name="connsiteY7" fmla="*/ 133350 h 228600"/>
                <a:gd name="connsiteX8" fmla="*/ 60592 w 627330"/>
                <a:gd name="connsiteY8" fmla="*/ 0 h 228600"/>
                <a:gd name="connsiteX0" fmla="*/ 60592 w 782111"/>
                <a:gd name="connsiteY0" fmla="*/ 0 h 228600"/>
                <a:gd name="connsiteX1" fmla="*/ 627330 w 782111"/>
                <a:gd name="connsiteY1" fmla="*/ 0 h 228600"/>
                <a:gd name="connsiteX2" fmla="*/ 782111 w 782111"/>
                <a:gd name="connsiteY2" fmla="*/ 195263 h 228600"/>
                <a:gd name="connsiteX3" fmla="*/ 603518 w 782111"/>
                <a:gd name="connsiteY3" fmla="*/ 219074 h 228600"/>
                <a:gd name="connsiteX4" fmla="*/ 453499 w 782111"/>
                <a:gd name="connsiteY4" fmla="*/ 157162 h 228600"/>
                <a:gd name="connsiteX5" fmla="*/ 291574 w 782111"/>
                <a:gd name="connsiteY5" fmla="*/ 192880 h 228600"/>
                <a:gd name="connsiteX6" fmla="*/ 174892 w 782111"/>
                <a:gd name="connsiteY6" fmla="*/ 228600 h 228600"/>
                <a:gd name="connsiteX7" fmla="*/ 17731 w 782111"/>
                <a:gd name="connsiteY7" fmla="*/ 133350 h 228600"/>
                <a:gd name="connsiteX8" fmla="*/ 60592 w 782111"/>
                <a:gd name="connsiteY8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29737 w 829737"/>
                <a:gd name="connsiteY2" fmla="*/ 150018 h 228600"/>
                <a:gd name="connsiteX3" fmla="*/ 782111 w 829737"/>
                <a:gd name="connsiteY3" fmla="*/ 195263 h 228600"/>
                <a:gd name="connsiteX4" fmla="*/ 603518 w 829737"/>
                <a:gd name="connsiteY4" fmla="*/ 219074 h 228600"/>
                <a:gd name="connsiteX5" fmla="*/ 453499 w 829737"/>
                <a:gd name="connsiteY5" fmla="*/ 157162 h 228600"/>
                <a:gd name="connsiteX6" fmla="*/ 291574 w 829737"/>
                <a:gd name="connsiteY6" fmla="*/ 192880 h 228600"/>
                <a:gd name="connsiteX7" fmla="*/ 174892 w 829737"/>
                <a:gd name="connsiteY7" fmla="*/ 228600 h 228600"/>
                <a:gd name="connsiteX8" fmla="*/ 17731 w 829737"/>
                <a:gd name="connsiteY8" fmla="*/ 133350 h 228600"/>
                <a:gd name="connsiteX9" fmla="*/ 60592 w 829737"/>
                <a:gd name="connsiteY9" fmla="*/ 0 h 228600"/>
                <a:gd name="connsiteX0" fmla="*/ 60592 w 829737"/>
                <a:gd name="connsiteY0" fmla="*/ 0 h 228600"/>
                <a:gd name="connsiteX1" fmla="*/ 627330 w 829737"/>
                <a:gd name="connsiteY1" fmla="*/ 0 h 228600"/>
                <a:gd name="connsiteX2" fmla="*/ 805924 w 829737"/>
                <a:gd name="connsiteY2" fmla="*/ 85724 h 228600"/>
                <a:gd name="connsiteX3" fmla="*/ 829737 w 829737"/>
                <a:gd name="connsiteY3" fmla="*/ 150018 h 228600"/>
                <a:gd name="connsiteX4" fmla="*/ 782111 w 829737"/>
                <a:gd name="connsiteY4" fmla="*/ 195263 h 228600"/>
                <a:gd name="connsiteX5" fmla="*/ 603518 w 829737"/>
                <a:gd name="connsiteY5" fmla="*/ 219074 h 228600"/>
                <a:gd name="connsiteX6" fmla="*/ 453499 w 829737"/>
                <a:gd name="connsiteY6" fmla="*/ 157162 h 228600"/>
                <a:gd name="connsiteX7" fmla="*/ 291574 w 829737"/>
                <a:gd name="connsiteY7" fmla="*/ 192880 h 228600"/>
                <a:gd name="connsiteX8" fmla="*/ 174892 w 829737"/>
                <a:gd name="connsiteY8" fmla="*/ 228600 h 228600"/>
                <a:gd name="connsiteX9" fmla="*/ 17731 w 829737"/>
                <a:gd name="connsiteY9" fmla="*/ 133350 h 228600"/>
                <a:gd name="connsiteX10" fmla="*/ 60592 w 829737"/>
                <a:gd name="connsiteY10" fmla="*/ 0 h 228600"/>
                <a:gd name="connsiteX0" fmla="*/ 60592 w 829737"/>
                <a:gd name="connsiteY0" fmla="*/ 7144 h 235744"/>
                <a:gd name="connsiteX1" fmla="*/ 655905 w 829737"/>
                <a:gd name="connsiteY1" fmla="*/ 0 h 235744"/>
                <a:gd name="connsiteX2" fmla="*/ 805924 w 829737"/>
                <a:gd name="connsiteY2" fmla="*/ 92868 h 235744"/>
                <a:gd name="connsiteX3" fmla="*/ 829737 w 829737"/>
                <a:gd name="connsiteY3" fmla="*/ 157162 h 235744"/>
                <a:gd name="connsiteX4" fmla="*/ 782111 w 829737"/>
                <a:gd name="connsiteY4" fmla="*/ 202407 h 235744"/>
                <a:gd name="connsiteX5" fmla="*/ 603518 w 829737"/>
                <a:gd name="connsiteY5" fmla="*/ 226218 h 235744"/>
                <a:gd name="connsiteX6" fmla="*/ 453499 w 829737"/>
                <a:gd name="connsiteY6" fmla="*/ 164306 h 235744"/>
                <a:gd name="connsiteX7" fmla="*/ 291574 w 829737"/>
                <a:gd name="connsiteY7" fmla="*/ 200024 h 235744"/>
                <a:gd name="connsiteX8" fmla="*/ 174892 w 829737"/>
                <a:gd name="connsiteY8" fmla="*/ 235744 h 235744"/>
                <a:gd name="connsiteX9" fmla="*/ 17731 w 829737"/>
                <a:gd name="connsiteY9" fmla="*/ 140494 h 235744"/>
                <a:gd name="connsiteX10" fmla="*/ 60592 w 829737"/>
                <a:gd name="connsiteY10" fmla="*/ 7144 h 235744"/>
                <a:gd name="connsiteX0" fmla="*/ 60592 w 829737"/>
                <a:gd name="connsiteY0" fmla="*/ 26195 h 254795"/>
                <a:gd name="connsiteX1" fmla="*/ 513031 w 829737"/>
                <a:gd name="connsiteY1" fmla="*/ 0 h 254795"/>
                <a:gd name="connsiteX2" fmla="*/ 655905 w 829737"/>
                <a:gd name="connsiteY2" fmla="*/ 19051 h 254795"/>
                <a:gd name="connsiteX3" fmla="*/ 805924 w 829737"/>
                <a:gd name="connsiteY3" fmla="*/ 111919 h 254795"/>
                <a:gd name="connsiteX4" fmla="*/ 829737 w 829737"/>
                <a:gd name="connsiteY4" fmla="*/ 176213 h 254795"/>
                <a:gd name="connsiteX5" fmla="*/ 782111 w 829737"/>
                <a:gd name="connsiteY5" fmla="*/ 221458 h 254795"/>
                <a:gd name="connsiteX6" fmla="*/ 603518 w 829737"/>
                <a:gd name="connsiteY6" fmla="*/ 245269 h 254795"/>
                <a:gd name="connsiteX7" fmla="*/ 453499 w 829737"/>
                <a:gd name="connsiteY7" fmla="*/ 183357 h 254795"/>
                <a:gd name="connsiteX8" fmla="*/ 291574 w 829737"/>
                <a:gd name="connsiteY8" fmla="*/ 219075 h 254795"/>
                <a:gd name="connsiteX9" fmla="*/ 174892 w 829737"/>
                <a:gd name="connsiteY9" fmla="*/ 254795 h 254795"/>
                <a:gd name="connsiteX10" fmla="*/ 17731 w 829737"/>
                <a:gd name="connsiteY10" fmla="*/ 159545 h 254795"/>
                <a:gd name="connsiteX11" fmla="*/ 60592 w 829737"/>
                <a:gd name="connsiteY11" fmla="*/ 26195 h 254795"/>
                <a:gd name="connsiteX0" fmla="*/ 60592 w 829737"/>
                <a:gd name="connsiteY0" fmla="*/ 48143 h 276743"/>
                <a:gd name="connsiteX1" fmla="*/ 310624 w 829737"/>
                <a:gd name="connsiteY1" fmla="*/ 518 h 276743"/>
                <a:gd name="connsiteX2" fmla="*/ 513031 w 829737"/>
                <a:gd name="connsiteY2" fmla="*/ 21948 h 276743"/>
                <a:gd name="connsiteX3" fmla="*/ 655905 w 829737"/>
                <a:gd name="connsiteY3" fmla="*/ 40999 h 276743"/>
                <a:gd name="connsiteX4" fmla="*/ 805924 w 829737"/>
                <a:gd name="connsiteY4" fmla="*/ 133867 h 276743"/>
                <a:gd name="connsiteX5" fmla="*/ 829737 w 829737"/>
                <a:gd name="connsiteY5" fmla="*/ 198161 h 276743"/>
                <a:gd name="connsiteX6" fmla="*/ 782111 w 829737"/>
                <a:gd name="connsiteY6" fmla="*/ 243406 h 276743"/>
                <a:gd name="connsiteX7" fmla="*/ 603518 w 829737"/>
                <a:gd name="connsiteY7" fmla="*/ 267217 h 276743"/>
                <a:gd name="connsiteX8" fmla="*/ 453499 w 829737"/>
                <a:gd name="connsiteY8" fmla="*/ 205305 h 276743"/>
                <a:gd name="connsiteX9" fmla="*/ 291574 w 829737"/>
                <a:gd name="connsiteY9" fmla="*/ 241023 h 276743"/>
                <a:gd name="connsiteX10" fmla="*/ 174892 w 829737"/>
                <a:gd name="connsiteY10" fmla="*/ 276743 h 276743"/>
                <a:gd name="connsiteX11" fmla="*/ 17731 w 829737"/>
                <a:gd name="connsiteY11" fmla="*/ 181493 h 276743"/>
                <a:gd name="connsiteX12" fmla="*/ 60592 w 829737"/>
                <a:gd name="connsiteY12" fmla="*/ 48143 h 276743"/>
                <a:gd name="connsiteX0" fmla="*/ 60126 w 829271"/>
                <a:gd name="connsiteY0" fmla="*/ 48143 h 276743"/>
                <a:gd name="connsiteX1" fmla="*/ 310158 w 829271"/>
                <a:gd name="connsiteY1" fmla="*/ 518 h 276743"/>
                <a:gd name="connsiteX2" fmla="*/ 512565 w 829271"/>
                <a:gd name="connsiteY2" fmla="*/ 21948 h 276743"/>
                <a:gd name="connsiteX3" fmla="*/ 655439 w 829271"/>
                <a:gd name="connsiteY3" fmla="*/ 40999 h 276743"/>
                <a:gd name="connsiteX4" fmla="*/ 805458 w 829271"/>
                <a:gd name="connsiteY4" fmla="*/ 133867 h 276743"/>
                <a:gd name="connsiteX5" fmla="*/ 829271 w 829271"/>
                <a:gd name="connsiteY5" fmla="*/ 198161 h 276743"/>
                <a:gd name="connsiteX6" fmla="*/ 781645 w 829271"/>
                <a:gd name="connsiteY6" fmla="*/ 243406 h 276743"/>
                <a:gd name="connsiteX7" fmla="*/ 603052 w 829271"/>
                <a:gd name="connsiteY7" fmla="*/ 267217 h 276743"/>
                <a:gd name="connsiteX8" fmla="*/ 453033 w 829271"/>
                <a:gd name="connsiteY8" fmla="*/ 205305 h 276743"/>
                <a:gd name="connsiteX9" fmla="*/ 291108 w 829271"/>
                <a:gd name="connsiteY9" fmla="*/ 241023 h 276743"/>
                <a:gd name="connsiteX10" fmla="*/ 174426 w 829271"/>
                <a:gd name="connsiteY10" fmla="*/ 276743 h 276743"/>
                <a:gd name="connsiteX11" fmla="*/ 17265 w 829271"/>
                <a:gd name="connsiteY11" fmla="*/ 181493 h 276743"/>
                <a:gd name="connsiteX12" fmla="*/ 7740 w 829271"/>
                <a:gd name="connsiteY12" fmla="*/ 64812 h 276743"/>
                <a:gd name="connsiteX13" fmla="*/ 60126 w 829271"/>
                <a:gd name="connsiteY13" fmla="*/ 48143 h 276743"/>
                <a:gd name="connsiteX0" fmla="*/ 60126 w 829271"/>
                <a:gd name="connsiteY0" fmla="*/ 63863 h 292463"/>
                <a:gd name="connsiteX1" fmla="*/ 310158 w 829271"/>
                <a:gd name="connsiteY1" fmla="*/ 16238 h 292463"/>
                <a:gd name="connsiteX2" fmla="*/ 512565 w 829271"/>
                <a:gd name="connsiteY2" fmla="*/ 37668 h 292463"/>
                <a:gd name="connsiteX3" fmla="*/ 655439 w 829271"/>
                <a:gd name="connsiteY3" fmla="*/ 56719 h 292463"/>
                <a:gd name="connsiteX4" fmla="*/ 805458 w 829271"/>
                <a:gd name="connsiteY4" fmla="*/ 149587 h 292463"/>
                <a:gd name="connsiteX5" fmla="*/ 829271 w 829271"/>
                <a:gd name="connsiteY5" fmla="*/ 213881 h 292463"/>
                <a:gd name="connsiteX6" fmla="*/ 781645 w 829271"/>
                <a:gd name="connsiteY6" fmla="*/ 259126 h 292463"/>
                <a:gd name="connsiteX7" fmla="*/ 603052 w 829271"/>
                <a:gd name="connsiteY7" fmla="*/ 282937 h 292463"/>
                <a:gd name="connsiteX8" fmla="*/ 453033 w 829271"/>
                <a:gd name="connsiteY8" fmla="*/ 221025 h 292463"/>
                <a:gd name="connsiteX9" fmla="*/ 291108 w 829271"/>
                <a:gd name="connsiteY9" fmla="*/ 256743 h 292463"/>
                <a:gd name="connsiteX10" fmla="*/ 174426 w 829271"/>
                <a:gd name="connsiteY10" fmla="*/ 292463 h 292463"/>
                <a:gd name="connsiteX11" fmla="*/ 17265 w 829271"/>
                <a:gd name="connsiteY11" fmla="*/ 197213 h 292463"/>
                <a:gd name="connsiteX12" fmla="*/ 7740 w 829271"/>
                <a:gd name="connsiteY12" fmla="*/ 80532 h 292463"/>
                <a:gd name="connsiteX13" fmla="*/ 60126 w 829271"/>
                <a:gd name="connsiteY13" fmla="*/ 63863 h 292463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5250 h 303850"/>
                <a:gd name="connsiteX1" fmla="*/ 310158 w 829271"/>
                <a:gd name="connsiteY1" fmla="*/ 27625 h 303850"/>
                <a:gd name="connsiteX2" fmla="*/ 512565 w 829271"/>
                <a:gd name="connsiteY2" fmla="*/ 49055 h 303850"/>
                <a:gd name="connsiteX3" fmla="*/ 655439 w 829271"/>
                <a:gd name="connsiteY3" fmla="*/ 68106 h 303850"/>
                <a:gd name="connsiteX4" fmla="*/ 805458 w 829271"/>
                <a:gd name="connsiteY4" fmla="*/ 160974 h 303850"/>
                <a:gd name="connsiteX5" fmla="*/ 829271 w 829271"/>
                <a:gd name="connsiteY5" fmla="*/ 225268 h 303850"/>
                <a:gd name="connsiteX6" fmla="*/ 781645 w 829271"/>
                <a:gd name="connsiteY6" fmla="*/ 270513 h 303850"/>
                <a:gd name="connsiteX7" fmla="*/ 603052 w 829271"/>
                <a:gd name="connsiteY7" fmla="*/ 294324 h 303850"/>
                <a:gd name="connsiteX8" fmla="*/ 453033 w 829271"/>
                <a:gd name="connsiteY8" fmla="*/ 232412 h 303850"/>
                <a:gd name="connsiteX9" fmla="*/ 291108 w 829271"/>
                <a:gd name="connsiteY9" fmla="*/ 268130 h 303850"/>
                <a:gd name="connsiteX10" fmla="*/ 174426 w 829271"/>
                <a:gd name="connsiteY10" fmla="*/ 303850 h 303850"/>
                <a:gd name="connsiteX11" fmla="*/ 17265 w 829271"/>
                <a:gd name="connsiteY11" fmla="*/ 208600 h 303850"/>
                <a:gd name="connsiteX12" fmla="*/ 7740 w 829271"/>
                <a:gd name="connsiteY12" fmla="*/ 91919 h 303850"/>
                <a:gd name="connsiteX13" fmla="*/ 60126 w 829271"/>
                <a:gd name="connsiteY13" fmla="*/ 75250 h 303850"/>
                <a:gd name="connsiteX0" fmla="*/ 60126 w 829271"/>
                <a:gd name="connsiteY0" fmla="*/ 76992 h 305592"/>
                <a:gd name="connsiteX1" fmla="*/ 310158 w 829271"/>
                <a:gd name="connsiteY1" fmla="*/ 29367 h 305592"/>
                <a:gd name="connsiteX2" fmla="*/ 512565 w 829271"/>
                <a:gd name="connsiteY2" fmla="*/ 50797 h 305592"/>
                <a:gd name="connsiteX3" fmla="*/ 655439 w 829271"/>
                <a:gd name="connsiteY3" fmla="*/ 69848 h 305592"/>
                <a:gd name="connsiteX4" fmla="*/ 805458 w 829271"/>
                <a:gd name="connsiteY4" fmla="*/ 162716 h 305592"/>
                <a:gd name="connsiteX5" fmla="*/ 829271 w 829271"/>
                <a:gd name="connsiteY5" fmla="*/ 227010 h 305592"/>
                <a:gd name="connsiteX6" fmla="*/ 781645 w 829271"/>
                <a:gd name="connsiteY6" fmla="*/ 272255 h 305592"/>
                <a:gd name="connsiteX7" fmla="*/ 603052 w 829271"/>
                <a:gd name="connsiteY7" fmla="*/ 296066 h 305592"/>
                <a:gd name="connsiteX8" fmla="*/ 453033 w 829271"/>
                <a:gd name="connsiteY8" fmla="*/ 234154 h 305592"/>
                <a:gd name="connsiteX9" fmla="*/ 291108 w 829271"/>
                <a:gd name="connsiteY9" fmla="*/ 269872 h 305592"/>
                <a:gd name="connsiteX10" fmla="*/ 174426 w 829271"/>
                <a:gd name="connsiteY10" fmla="*/ 305592 h 305592"/>
                <a:gd name="connsiteX11" fmla="*/ 17265 w 829271"/>
                <a:gd name="connsiteY11" fmla="*/ 210342 h 305592"/>
                <a:gd name="connsiteX12" fmla="*/ 7740 w 829271"/>
                <a:gd name="connsiteY12" fmla="*/ 93661 h 305592"/>
                <a:gd name="connsiteX13" fmla="*/ 60126 w 829271"/>
                <a:gd name="connsiteY13" fmla="*/ 76992 h 305592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73245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29271"/>
                <a:gd name="connsiteY0" fmla="*/ 80389 h 308989"/>
                <a:gd name="connsiteX1" fmla="*/ 310158 w 829271"/>
                <a:gd name="connsiteY1" fmla="*/ 32764 h 308989"/>
                <a:gd name="connsiteX2" fmla="*/ 517328 w 829271"/>
                <a:gd name="connsiteY2" fmla="*/ 44669 h 308989"/>
                <a:gd name="connsiteX3" fmla="*/ 655439 w 829271"/>
                <a:gd name="connsiteY3" fmla="*/ 58958 h 308989"/>
                <a:gd name="connsiteX4" fmla="*/ 805458 w 829271"/>
                <a:gd name="connsiteY4" fmla="*/ 166113 h 308989"/>
                <a:gd name="connsiteX5" fmla="*/ 829271 w 829271"/>
                <a:gd name="connsiteY5" fmla="*/ 230407 h 308989"/>
                <a:gd name="connsiteX6" fmla="*/ 781645 w 829271"/>
                <a:gd name="connsiteY6" fmla="*/ 275652 h 308989"/>
                <a:gd name="connsiteX7" fmla="*/ 603052 w 829271"/>
                <a:gd name="connsiteY7" fmla="*/ 299463 h 308989"/>
                <a:gd name="connsiteX8" fmla="*/ 453033 w 829271"/>
                <a:gd name="connsiteY8" fmla="*/ 237551 h 308989"/>
                <a:gd name="connsiteX9" fmla="*/ 291108 w 829271"/>
                <a:gd name="connsiteY9" fmla="*/ 273269 h 308989"/>
                <a:gd name="connsiteX10" fmla="*/ 174426 w 829271"/>
                <a:gd name="connsiteY10" fmla="*/ 308989 h 308989"/>
                <a:gd name="connsiteX11" fmla="*/ 17265 w 829271"/>
                <a:gd name="connsiteY11" fmla="*/ 213739 h 308989"/>
                <a:gd name="connsiteX12" fmla="*/ 7740 w 829271"/>
                <a:gd name="connsiteY12" fmla="*/ 97058 h 308989"/>
                <a:gd name="connsiteX13" fmla="*/ 60126 w 829271"/>
                <a:gd name="connsiteY13" fmla="*/ 80389 h 308989"/>
                <a:gd name="connsiteX0" fmla="*/ 60126 w 836765"/>
                <a:gd name="connsiteY0" fmla="*/ 80389 h 308989"/>
                <a:gd name="connsiteX1" fmla="*/ 310158 w 836765"/>
                <a:gd name="connsiteY1" fmla="*/ 32764 h 308989"/>
                <a:gd name="connsiteX2" fmla="*/ 517328 w 836765"/>
                <a:gd name="connsiteY2" fmla="*/ 44669 h 308989"/>
                <a:gd name="connsiteX3" fmla="*/ 655439 w 836765"/>
                <a:gd name="connsiteY3" fmla="*/ 58958 h 308989"/>
                <a:gd name="connsiteX4" fmla="*/ 819746 w 836765"/>
                <a:gd name="connsiteY4" fmla="*/ 144682 h 308989"/>
                <a:gd name="connsiteX5" fmla="*/ 829271 w 836765"/>
                <a:gd name="connsiteY5" fmla="*/ 230407 h 308989"/>
                <a:gd name="connsiteX6" fmla="*/ 781645 w 836765"/>
                <a:gd name="connsiteY6" fmla="*/ 275652 h 308989"/>
                <a:gd name="connsiteX7" fmla="*/ 603052 w 836765"/>
                <a:gd name="connsiteY7" fmla="*/ 299463 h 308989"/>
                <a:gd name="connsiteX8" fmla="*/ 453033 w 836765"/>
                <a:gd name="connsiteY8" fmla="*/ 237551 h 308989"/>
                <a:gd name="connsiteX9" fmla="*/ 291108 w 836765"/>
                <a:gd name="connsiteY9" fmla="*/ 273269 h 308989"/>
                <a:gd name="connsiteX10" fmla="*/ 174426 w 836765"/>
                <a:gd name="connsiteY10" fmla="*/ 308989 h 308989"/>
                <a:gd name="connsiteX11" fmla="*/ 17265 w 836765"/>
                <a:gd name="connsiteY11" fmla="*/ 213739 h 308989"/>
                <a:gd name="connsiteX12" fmla="*/ 7740 w 836765"/>
                <a:gd name="connsiteY12" fmla="*/ 97058 h 308989"/>
                <a:gd name="connsiteX13" fmla="*/ 60126 w 836765"/>
                <a:gd name="connsiteY13" fmla="*/ 80389 h 308989"/>
                <a:gd name="connsiteX0" fmla="*/ 60126 w 925436"/>
                <a:gd name="connsiteY0" fmla="*/ 80389 h 308989"/>
                <a:gd name="connsiteX1" fmla="*/ 310158 w 925436"/>
                <a:gd name="connsiteY1" fmla="*/ 32764 h 308989"/>
                <a:gd name="connsiteX2" fmla="*/ 517328 w 925436"/>
                <a:gd name="connsiteY2" fmla="*/ 44669 h 308989"/>
                <a:gd name="connsiteX3" fmla="*/ 655439 w 925436"/>
                <a:gd name="connsiteY3" fmla="*/ 58958 h 308989"/>
                <a:gd name="connsiteX4" fmla="*/ 819746 w 925436"/>
                <a:gd name="connsiteY4" fmla="*/ 144682 h 308989"/>
                <a:gd name="connsiteX5" fmla="*/ 829271 w 925436"/>
                <a:gd name="connsiteY5" fmla="*/ 230407 h 308989"/>
                <a:gd name="connsiteX6" fmla="*/ 781645 w 925436"/>
                <a:gd name="connsiteY6" fmla="*/ 275652 h 308989"/>
                <a:gd name="connsiteX7" fmla="*/ 603052 w 925436"/>
                <a:gd name="connsiteY7" fmla="*/ 299463 h 308989"/>
                <a:gd name="connsiteX8" fmla="*/ 453033 w 925436"/>
                <a:gd name="connsiteY8" fmla="*/ 237551 h 308989"/>
                <a:gd name="connsiteX9" fmla="*/ 291108 w 925436"/>
                <a:gd name="connsiteY9" fmla="*/ 273269 h 308989"/>
                <a:gd name="connsiteX10" fmla="*/ 174426 w 925436"/>
                <a:gd name="connsiteY10" fmla="*/ 308989 h 308989"/>
                <a:gd name="connsiteX11" fmla="*/ 17265 w 925436"/>
                <a:gd name="connsiteY11" fmla="*/ 213739 h 308989"/>
                <a:gd name="connsiteX12" fmla="*/ 7740 w 925436"/>
                <a:gd name="connsiteY12" fmla="*/ 97058 h 308989"/>
                <a:gd name="connsiteX13" fmla="*/ 60126 w 925436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08989"/>
                <a:gd name="connsiteX1" fmla="*/ 310158 w 932890"/>
                <a:gd name="connsiteY1" fmla="*/ 32764 h 308989"/>
                <a:gd name="connsiteX2" fmla="*/ 517328 w 932890"/>
                <a:gd name="connsiteY2" fmla="*/ 44669 h 308989"/>
                <a:gd name="connsiteX3" fmla="*/ 655439 w 932890"/>
                <a:gd name="connsiteY3" fmla="*/ 58958 h 308989"/>
                <a:gd name="connsiteX4" fmla="*/ 819746 w 932890"/>
                <a:gd name="connsiteY4" fmla="*/ 144682 h 308989"/>
                <a:gd name="connsiteX5" fmla="*/ 829271 w 932890"/>
                <a:gd name="connsiteY5" fmla="*/ 230407 h 308989"/>
                <a:gd name="connsiteX6" fmla="*/ 781645 w 932890"/>
                <a:gd name="connsiteY6" fmla="*/ 275652 h 308989"/>
                <a:gd name="connsiteX7" fmla="*/ 603052 w 932890"/>
                <a:gd name="connsiteY7" fmla="*/ 299463 h 308989"/>
                <a:gd name="connsiteX8" fmla="*/ 453033 w 932890"/>
                <a:gd name="connsiteY8" fmla="*/ 237551 h 308989"/>
                <a:gd name="connsiteX9" fmla="*/ 291108 w 932890"/>
                <a:gd name="connsiteY9" fmla="*/ 273269 h 308989"/>
                <a:gd name="connsiteX10" fmla="*/ 174426 w 932890"/>
                <a:gd name="connsiteY10" fmla="*/ 308989 h 308989"/>
                <a:gd name="connsiteX11" fmla="*/ 17265 w 932890"/>
                <a:gd name="connsiteY11" fmla="*/ 213739 h 308989"/>
                <a:gd name="connsiteX12" fmla="*/ 7740 w 932890"/>
                <a:gd name="connsiteY12" fmla="*/ 97058 h 308989"/>
                <a:gd name="connsiteX13" fmla="*/ 60126 w 932890"/>
                <a:gd name="connsiteY13" fmla="*/ 80389 h 308989"/>
                <a:gd name="connsiteX0" fmla="*/ 60126 w 932890"/>
                <a:gd name="connsiteY0" fmla="*/ 80389 h 347892"/>
                <a:gd name="connsiteX1" fmla="*/ 310158 w 932890"/>
                <a:gd name="connsiteY1" fmla="*/ 32764 h 347892"/>
                <a:gd name="connsiteX2" fmla="*/ 517328 w 932890"/>
                <a:gd name="connsiteY2" fmla="*/ 44669 h 347892"/>
                <a:gd name="connsiteX3" fmla="*/ 655439 w 932890"/>
                <a:gd name="connsiteY3" fmla="*/ 58958 h 347892"/>
                <a:gd name="connsiteX4" fmla="*/ 819746 w 932890"/>
                <a:gd name="connsiteY4" fmla="*/ 144682 h 347892"/>
                <a:gd name="connsiteX5" fmla="*/ 829271 w 932890"/>
                <a:gd name="connsiteY5" fmla="*/ 230407 h 347892"/>
                <a:gd name="connsiteX6" fmla="*/ 781645 w 932890"/>
                <a:gd name="connsiteY6" fmla="*/ 275652 h 347892"/>
                <a:gd name="connsiteX7" fmla="*/ 603052 w 932890"/>
                <a:gd name="connsiteY7" fmla="*/ 299463 h 347892"/>
                <a:gd name="connsiteX8" fmla="*/ 453033 w 932890"/>
                <a:gd name="connsiteY8" fmla="*/ 237551 h 347892"/>
                <a:gd name="connsiteX9" fmla="*/ 291108 w 932890"/>
                <a:gd name="connsiteY9" fmla="*/ 273269 h 347892"/>
                <a:gd name="connsiteX10" fmla="*/ 174426 w 932890"/>
                <a:gd name="connsiteY10" fmla="*/ 308989 h 347892"/>
                <a:gd name="connsiteX11" fmla="*/ 17265 w 932890"/>
                <a:gd name="connsiteY11" fmla="*/ 213739 h 347892"/>
                <a:gd name="connsiteX12" fmla="*/ 7740 w 932890"/>
                <a:gd name="connsiteY12" fmla="*/ 97058 h 347892"/>
                <a:gd name="connsiteX13" fmla="*/ 60126 w 932890"/>
                <a:gd name="connsiteY13" fmla="*/ 80389 h 347892"/>
                <a:gd name="connsiteX0" fmla="*/ 60126 w 932890"/>
                <a:gd name="connsiteY0" fmla="*/ 80389 h 355214"/>
                <a:gd name="connsiteX1" fmla="*/ 310158 w 932890"/>
                <a:gd name="connsiteY1" fmla="*/ 32764 h 355214"/>
                <a:gd name="connsiteX2" fmla="*/ 517328 w 932890"/>
                <a:gd name="connsiteY2" fmla="*/ 44669 h 355214"/>
                <a:gd name="connsiteX3" fmla="*/ 655439 w 932890"/>
                <a:gd name="connsiteY3" fmla="*/ 58958 h 355214"/>
                <a:gd name="connsiteX4" fmla="*/ 819746 w 932890"/>
                <a:gd name="connsiteY4" fmla="*/ 144682 h 355214"/>
                <a:gd name="connsiteX5" fmla="*/ 829271 w 932890"/>
                <a:gd name="connsiteY5" fmla="*/ 230407 h 355214"/>
                <a:gd name="connsiteX6" fmla="*/ 781645 w 932890"/>
                <a:gd name="connsiteY6" fmla="*/ 275652 h 355214"/>
                <a:gd name="connsiteX7" fmla="*/ 603052 w 932890"/>
                <a:gd name="connsiteY7" fmla="*/ 299463 h 355214"/>
                <a:gd name="connsiteX8" fmla="*/ 453033 w 932890"/>
                <a:gd name="connsiteY8" fmla="*/ 237551 h 355214"/>
                <a:gd name="connsiteX9" fmla="*/ 291108 w 932890"/>
                <a:gd name="connsiteY9" fmla="*/ 273269 h 355214"/>
                <a:gd name="connsiteX10" fmla="*/ 174426 w 932890"/>
                <a:gd name="connsiteY10" fmla="*/ 308989 h 355214"/>
                <a:gd name="connsiteX11" fmla="*/ 17265 w 932890"/>
                <a:gd name="connsiteY11" fmla="*/ 213739 h 355214"/>
                <a:gd name="connsiteX12" fmla="*/ 7740 w 932890"/>
                <a:gd name="connsiteY12" fmla="*/ 97058 h 355214"/>
                <a:gd name="connsiteX13" fmla="*/ 60126 w 932890"/>
                <a:gd name="connsiteY13" fmla="*/ 80389 h 355214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43090"/>
                <a:gd name="connsiteX1" fmla="*/ 310158 w 932890"/>
                <a:gd name="connsiteY1" fmla="*/ 32764 h 343090"/>
                <a:gd name="connsiteX2" fmla="*/ 517328 w 932890"/>
                <a:gd name="connsiteY2" fmla="*/ 44669 h 343090"/>
                <a:gd name="connsiteX3" fmla="*/ 655439 w 932890"/>
                <a:gd name="connsiteY3" fmla="*/ 58958 h 343090"/>
                <a:gd name="connsiteX4" fmla="*/ 819746 w 932890"/>
                <a:gd name="connsiteY4" fmla="*/ 144682 h 343090"/>
                <a:gd name="connsiteX5" fmla="*/ 829271 w 932890"/>
                <a:gd name="connsiteY5" fmla="*/ 230407 h 343090"/>
                <a:gd name="connsiteX6" fmla="*/ 781645 w 932890"/>
                <a:gd name="connsiteY6" fmla="*/ 275652 h 343090"/>
                <a:gd name="connsiteX7" fmla="*/ 603052 w 932890"/>
                <a:gd name="connsiteY7" fmla="*/ 299463 h 343090"/>
                <a:gd name="connsiteX8" fmla="*/ 453033 w 932890"/>
                <a:gd name="connsiteY8" fmla="*/ 237551 h 343090"/>
                <a:gd name="connsiteX9" fmla="*/ 291108 w 932890"/>
                <a:gd name="connsiteY9" fmla="*/ 273269 h 343090"/>
                <a:gd name="connsiteX10" fmla="*/ 174426 w 932890"/>
                <a:gd name="connsiteY10" fmla="*/ 308989 h 343090"/>
                <a:gd name="connsiteX11" fmla="*/ 17265 w 932890"/>
                <a:gd name="connsiteY11" fmla="*/ 213739 h 343090"/>
                <a:gd name="connsiteX12" fmla="*/ 7740 w 932890"/>
                <a:gd name="connsiteY12" fmla="*/ 97058 h 343090"/>
                <a:gd name="connsiteX13" fmla="*/ 60126 w 932890"/>
                <a:gd name="connsiteY13" fmla="*/ 80389 h 343090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60126 w 932890"/>
                <a:gd name="connsiteY0" fmla="*/ 80389 h 352716"/>
                <a:gd name="connsiteX1" fmla="*/ 310158 w 932890"/>
                <a:gd name="connsiteY1" fmla="*/ 32764 h 352716"/>
                <a:gd name="connsiteX2" fmla="*/ 517328 w 932890"/>
                <a:gd name="connsiteY2" fmla="*/ 44669 h 352716"/>
                <a:gd name="connsiteX3" fmla="*/ 655439 w 932890"/>
                <a:gd name="connsiteY3" fmla="*/ 58958 h 352716"/>
                <a:gd name="connsiteX4" fmla="*/ 819746 w 932890"/>
                <a:gd name="connsiteY4" fmla="*/ 144682 h 352716"/>
                <a:gd name="connsiteX5" fmla="*/ 829271 w 932890"/>
                <a:gd name="connsiteY5" fmla="*/ 230407 h 352716"/>
                <a:gd name="connsiteX6" fmla="*/ 781645 w 932890"/>
                <a:gd name="connsiteY6" fmla="*/ 275652 h 352716"/>
                <a:gd name="connsiteX7" fmla="*/ 603052 w 932890"/>
                <a:gd name="connsiteY7" fmla="*/ 299463 h 352716"/>
                <a:gd name="connsiteX8" fmla="*/ 453033 w 932890"/>
                <a:gd name="connsiteY8" fmla="*/ 237551 h 352716"/>
                <a:gd name="connsiteX9" fmla="*/ 291108 w 932890"/>
                <a:gd name="connsiteY9" fmla="*/ 273269 h 352716"/>
                <a:gd name="connsiteX10" fmla="*/ 174426 w 932890"/>
                <a:gd name="connsiteY10" fmla="*/ 308989 h 352716"/>
                <a:gd name="connsiteX11" fmla="*/ 17265 w 932890"/>
                <a:gd name="connsiteY11" fmla="*/ 213739 h 352716"/>
                <a:gd name="connsiteX12" fmla="*/ 7740 w 932890"/>
                <a:gd name="connsiteY12" fmla="*/ 97058 h 352716"/>
                <a:gd name="connsiteX13" fmla="*/ 60126 w 932890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06443 w 979207"/>
                <a:gd name="connsiteY0" fmla="*/ 80389 h 352716"/>
                <a:gd name="connsiteX1" fmla="*/ 356475 w 979207"/>
                <a:gd name="connsiteY1" fmla="*/ 32764 h 352716"/>
                <a:gd name="connsiteX2" fmla="*/ 563645 w 979207"/>
                <a:gd name="connsiteY2" fmla="*/ 44669 h 352716"/>
                <a:gd name="connsiteX3" fmla="*/ 701756 w 979207"/>
                <a:gd name="connsiteY3" fmla="*/ 58958 h 352716"/>
                <a:gd name="connsiteX4" fmla="*/ 866063 w 979207"/>
                <a:gd name="connsiteY4" fmla="*/ 144682 h 352716"/>
                <a:gd name="connsiteX5" fmla="*/ 875588 w 979207"/>
                <a:gd name="connsiteY5" fmla="*/ 230407 h 352716"/>
                <a:gd name="connsiteX6" fmla="*/ 827962 w 979207"/>
                <a:gd name="connsiteY6" fmla="*/ 275652 h 352716"/>
                <a:gd name="connsiteX7" fmla="*/ 649369 w 979207"/>
                <a:gd name="connsiteY7" fmla="*/ 299463 h 352716"/>
                <a:gd name="connsiteX8" fmla="*/ 499350 w 979207"/>
                <a:gd name="connsiteY8" fmla="*/ 237551 h 352716"/>
                <a:gd name="connsiteX9" fmla="*/ 337425 w 979207"/>
                <a:gd name="connsiteY9" fmla="*/ 273269 h 352716"/>
                <a:gd name="connsiteX10" fmla="*/ 220743 w 979207"/>
                <a:gd name="connsiteY10" fmla="*/ 308989 h 352716"/>
                <a:gd name="connsiteX11" fmla="*/ 63582 w 979207"/>
                <a:gd name="connsiteY11" fmla="*/ 213739 h 352716"/>
                <a:gd name="connsiteX12" fmla="*/ 54057 w 979207"/>
                <a:gd name="connsiteY12" fmla="*/ 97058 h 352716"/>
                <a:gd name="connsiteX13" fmla="*/ 106443 w 979207"/>
                <a:gd name="connsiteY13" fmla="*/ 80389 h 352716"/>
                <a:gd name="connsiteX0" fmla="*/ 120731 w 979207"/>
                <a:gd name="connsiteY0" fmla="*/ 69306 h 353539"/>
                <a:gd name="connsiteX1" fmla="*/ 356475 w 979207"/>
                <a:gd name="connsiteY1" fmla="*/ 33587 h 353539"/>
                <a:gd name="connsiteX2" fmla="*/ 563645 w 979207"/>
                <a:gd name="connsiteY2" fmla="*/ 45492 h 353539"/>
                <a:gd name="connsiteX3" fmla="*/ 701756 w 979207"/>
                <a:gd name="connsiteY3" fmla="*/ 59781 h 353539"/>
                <a:gd name="connsiteX4" fmla="*/ 866063 w 979207"/>
                <a:gd name="connsiteY4" fmla="*/ 145505 h 353539"/>
                <a:gd name="connsiteX5" fmla="*/ 875588 w 979207"/>
                <a:gd name="connsiteY5" fmla="*/ 231230 h 353539"/>
                <a:gd name="connsiteX6" fmla="*/ 827962 w 979207"/>
                <a:gd name="connsiteY6" fmla="*/ 276475 h 353539"/>
                <a:gd name="connsiteX7" fmla="*/ 649369 w 979207"/>
                <a:gd name="connsiteY7" fmla="*/ 300286 h 353539"/>
                <a:gd name="connsiteX8" fmla="*/ 499350 w 979207"/>
                <a:gd name="connsiteY8" fmla="*/ 238374 h 353539"/>
                <a:gd name="connsiteX9" fmla="*/ 337425 w 979207"/>
                <a:gd name="connsiteY9" fmla="*/ 274092 h 353539"/>
                <a:gd name="connsiteX10" fmla="*/ 220743 w 979207"/>
                <a:gd name="connsiteY10" fmla="*/ 309812 h 353539"/>
                <a:gd name="connsiteX11" fmla="*/ 63582 w 979207"/>
                <a:gd name="connsiteY11" fmla="*/ 214562 h 353539"/>
                <a:gd name="connsiteX12" fmla="*/ 54057 w 979207"/>
                <a:gd name="connsiteY12" fmla="*/ 97881 h 353539"/>
                <a:gd name="connsiteX13" fmla="*/ 120731 w 979207"/>
                <a:gd name="connsiteY13" fmla="*/ 69306 h 35353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  <a:gd name="connsiteX0" fmla="*/ 120731 w 979207"/>
                <a:gd name="connsiteY0" fmla="*/ 75946 h 360179"/>
                <a:gd name="connsiteX1" fmla="*/ 356475 w 979207"/>
                <a:gd name="connsiteY1" fmla="*/ 40227 h 360179"/>
                <a:gd name="connsiteX2" fmla="*/ 563645 w 979207"/>
                <a:gd name="connsiteY2" fmla="*/ 52132 h 360179"/>
                <a:gd name="connsiteX3" fmla="*/ 701756 w 979207"/>
                <a:gd name="connsiteY3" fmla="*/ 66421 h 360179"/>
                <a:gd name="connsiteX4" fmla="*/ 866063 w 979207"/>
                <a:gd name="connsiteY4" fmla="*/ 152145 h 360179"/>
                <a:gd name="connsiteX5" fmla="*/ 875588 w 979207"/>
                <a:gd name="connsiteY5" fmla="*/ 237870 h 360179"/>
                <a:gd name="connsiteX6" fmla="*/ 827962 w 979207"/>
                <a:gd name="connsiteY6" fmla="*/ 283115 h 360179"/>
                <a:gd name="connsiteX7" fmla="*/ 649369 w 979207"/>
                <a:gd name="connsiteY7" fmla="*/ 306926 h 360179"/>
                <a:gd name="connsiteX8" fmla="*/ 499350 w 979207"/>
                <a:gd name="connsiteY8" fmla="*/ 245014 h 360179"/>
                <a:gd name="connsiteX9" fmla="*/ 337425 w 979207"/>
                <a:gd name="connsiteY9" fmla="*/ 280732 h 360179"/>
                <a:gd name="connsiteX10" fmla="*/ 220743 w 979207"/>
                <a:gd name="connsiteY10" fmla="*/ 316452 h 360179"/>
                <a:gd name="connsiteX11" fmla="*/ 63582 w 979207"/>
                <a:gd name="connsiteY11" fmla="*/ 221202 h 360179"/>
                <a:gd name="connsiteX12" fmla="*/ 54057 w 979207"/>
                <a:gd name="connsiteY12" fmla="*/ 104521 h 360179"/>
                <a:gd name="connsiteX13" fmla="*/ 120731 w 979207"/>
                <a:gd name="connsiteY13" fmla="*/ 75946 h 36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207" h="360179">
                  <a:moveTo>
                    <a:pt x="120731" y="75946"/>
                  </a:moveTo>
                  <a:cubicBezTo>
                    <a:pt x="224315" y="-51054"/>
                    <a:pt x="276306" y="13637"/>
                    <a:pt x="356475" y="40227"/>
                  </a:cubicBezTo>
                  <a:cubicBezTo>
                    <a:pt x="439024" y="-14145"/>
                    <a:pt x="487048" y="5699"/>
                    <a:pt x="563645" y="52132"/>
                  </a:cubicBezTo>
                  <a:cubicBezTo>
                    <a:pt x="597775" y="-21687"/>
                    <a:pt x="689056" y="18796"/>
                    <a:pt x="701756" y="66421"/>
                  </a:cubicBezTo>
                  <a:cubicBezTo>
                    <a:pt x="856934" y="17208"/>
                    <a:pt x="832329" y="127142"/>
                    <a:pt x="866063" y="152145"/>
                  </a:cubicBezTo>
                  <a:cubicBezTo>
                    <a:pt x="1099823" y="200961"/>
                    <a:pt x="903369" y="229932"/>
                    <a:pt x="875588" y="237870"/>
                  </a:cubicBezTo>
                  <a:cubicBezTo>
                    <a:pt x="993063" y="324389"/>
                    <a:pt x="848600" y="291846"/>
                    <a:pt x="827962" y="283115"/>
                  </a:cubicBezTo>
                  <a:cubicBezTo>
                    <a:pt x="793434" y="401781"/>
                    <a:pt x="664053" y="333119"/>
                    <a:pt x="649369" y="306926"/>
                  </a:cubicBezTo>
                  <a:cubicBezTo>
                    <a:pt x="587059" y="433132"/>
                    <a:pt x="499350" y="302957"/>
                    <a:pt x="499350" y="245014"/>
                  </a:cubicBezTo>
                  <a:cubicBezTo>
                    <a:pt x="461250" y="389476"/>
                    <a:pt x="362031" y="306529"/>
                    <a:pt x="337425" y="280732"/>
                  </a:cubicBezTo>
                  <a:cubicBezTo>
                    <a:pt x="334250" y="366458"/>
                    <a:pt x="252493" y="335501"/>
                    <a:pt x="220743" y="316452"/>
                  </a:cubicBezTo>
                  <a:cubicBezTo>
                    <a:pt x="73105" y="343440"/>
                    <a:pt x="79457" y="247396"/>
                    <a:pt x="63582" y="221202"/>
                  </a:cubicBezTo>
                  <a:cubicBezTo>
                    <a:pt x="-69769" y="119999"/>
                    <a:pt x="46913" y="126746"/>
                    <a:pt x="54057" y="104521"/>
                  </a:cubicBezTo>
                  <a:cubicBezTo>
                    <a:pt x="13576" y="-1047"/>
                    <a:pt x="90966" y="58880"/>
                    <a:pt x="120731" y="75946"/>
                  </a:cubicBezTo>
                  <a:close/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8BF4B94-46E6-A245-F097-275E356CA3F9}"/>
                </a:ext>
              </a:extLst>
            </p:cNvPr>
            <p:cNvSpPr/>
            <p:nvPr/>
          </p:nvSpPr>
          <p:spPr>
            <a:xfrm>
              <a:off x="6897065" y="6252181"/>
              <a:ext cx="73819" cy="42889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41400 h 41400"/>
                <a:gd name="connsiteX1" fmla="*/ 73819 w 73819"/>
                <a:gd name="connsiteY1" fmla="*/ 5682 h 41400"/>
                <a:gd name="connsiteX2" fmla="*/ 73819 w 73819"/>
                <a:gd name="connsiteY2" fmla="*/ 5682 h 41400"/>
                <a:gd name="connsiteX0" fmla="*/ 0 w 73819"/>
                <a:gd name="connsiteY0" fmla="*/ 42889 h 42889"/>
                <a:gd name="connsiteX1" fmla="*/ 73819 w 73819"/>
                <a:gd name="connsiteY1" fmla="*/ 7171 h 42889"/>
                <a:gd name="connsiteX2" fmla="*/ 73819 w 73819"/>
                <a:gd name="connsiteY2" fmla="*/ 7171 h 4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42889">
                  <a:moveTo>
                    <a:pt x="0" y="42889"/>
                  </a:moveTo>
                  <a:cubicBezTo>
                    <a:pt x="17463" y="16696"/>
                    <a:pt x="49213" y="-14261"/>
                    <a:pt x="73819" y="7171"/>
                  </a:cubicBezTo>
                  <a:lnTo>
                    <a:pt x="73819" y="717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B87F3E6-E1AE-D53A-DED2-22B26988F193}"/>
                </a:ext>
              </a:extLst>
            </p:cNvPr>
            <p:cNvSpPr/>
            <p:nvPr/>
          </p:nvSpPr>
          <p:spPr>
            <a:xfrm>
              <a:off x="6823246" y="6187916"/>
              <a:ext cx="73819" cy="3571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819" h="35718">
                  <a:moveTo>
                    <a:pt x="0" y="35718"/>
                  </a:moveTo>
                  <a:cubicBezTo>
                    <a:pt x="19843" y="2381"/>
                    <a:pt x="49213" y="0"/>
                    <a:pt x="73819" y="0"/>
                  </a:cubicBezTo>
                  <a:lnTo>
                    <a:pt x="73819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04FB62F-CBF7-DAB9-8AF7-EB46DCEA7529}"/>
                </a:ext>
              </a:extLst>
            </p:cNvPr>
            <p:cNvSpPr/>
            <p:nvPr/>
          </p:nvSpPr>
          <p:spPr>
            <a:xfrm>
              <a:off x="6641078" y="6151421"/>
              <a:ext cx="52387" cy="28498"/>
            </a:xfrm>
            <a:custGeom>
              <a:avLst/>
              <a:gdLst>
                <a:gd name="connsiteX0" fmla="*/ 0 w 73819"/>
                <a:gd name="connsiteY0" fmla="*/ 35718 h 35718"/>
                <a:gd name="connsiteX1" fmla="*/ 73819 w 73819"/>
                <a:gd name="connsiteY1" fmla="*/ 0 h 35718"/>
                <a:gd name="connsiteX2" fmla="*/ 73819 w 73819"/>
                <a:gd name="connsiteY2" fmla="*/ 0 h 35718"/>
                <a:gd name="connsiteX0" fmla="*/ 52387 w 126206"/>
                <a:gd name="connsiteY0" fmla="*/ 35718 h 35718"/>
                <a:gd name="connsiteX1" fmla="*/ 126206 w 126206"/>
                <a:gd name="connsiteY1" fmla="*/ 0 h 35718"/>
                <a:gd name="connsiteX2" fmla="*/ 0 w 126206"/>
                <a:gd name="connsiteY2" fmla="*/ 9525 h 35718"/>
                <a:gd name="connsiteX0" fmla="*/ 52387 w 52387"/>
                <a:gd name="connsiteY0" fmla="*/ 26193 h 26193"/>
                <a:gd name="connsiteX1" fmla="*/ 0 w 52387"/>
                <a:gd name="connsiteY1" fmla="*/ 0 h 26193"/>
                <a:gd name="connsiteX0" fmla="*/ 52387 w 52387"/>
                <a:gd name="connsiteY0" fmla="*/ 26193 h 27708"/>
                <a:gd name="connsiteX1" fmla="*/ 0 w 52387"/>
                <a:gd name="connsiteY1" fmla="*/ 0 h 27708"/>
                <a:gd name="connsiteX0" fmla="*/ 52387 w 52387"/>
                <a:gd name="connsiteY0" fmla="*/ 26193 h 28498"/>
                <a:gd name="connsiteX1" fmla="*/ 0 w 52387"/>
                <a:gd name="connsiteY1" fmla="*/ 0 h 28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387" h="28498">
                  <a:moveTo>
                    <a:pt x="52387" y="26193"/>
                  </a:moveTo>
                  <a:cubicBezTo>
                    <a:pt x="25400" y="34130"/>
                    <a:pt x="10318" y="2063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DF67971-F483-1626-6D57-431EA697E1AC}"/>
                </a:ext>
              </a:extLst>
            </p:cNvPr>
            <p:cNvGrpSpPr/>
            <p:nvPr/>
          </p:nvGrpSpPr>
          <p:grpSpPr>
            <a:xfrm rot="392660">
              <a:off x="8376945" y="3878998"/>
              <a:ext cx="867315" cy="2211583"/>
              <a:chOff x="9480993" y="2793272"/>
              <a:chExt cx="1286320" cy="3280013"/>
            </a:xfrm>
          </p:grpSpPr>
          <p:sp>
            <p:nvSpPr>
              <p:cNvPr id="32" name="Rectangle 11">
                <a:extLst>
                  <a:ext uri="{FF2B5EF4-FFF2-40B4-BE49-F238E27FC236}">
                    <a16:creationId xmlns:a16="http://schemas.microsoft.com/office/drawing/2014/main" id="{F9F2EDCD-6F50-418A-3E25-7717B27ABC9A}"/>
                  </a:ext>
                </a:extLst>
              </p:cNvPr>
              <p:cNvSpPr/>
              <p:nvPr/>
            </p:nvSpPr>
            <p:spPr>
              <a:xfrm rot="20655425">
                <a:off x="9480993" y="2793272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Oval 12">
                <a:extLst>
                  <a:ext uri="{FF2B5EF4-FFF2-40B4-BE49-F238E27FC236}">
                    <a16:creationId xmlns:a16="http://schemas.microsoft.com/office/drawing/2014/main" id="{30A13DCD-485B-752A-D9EE-6F1A31EC589D}"/>
                  </a:ext>
                </a:extLst>
              </p:cNvPr>
              <p:cNvSpPr/>
              <p:nvPr/>
            </p:nvSpPr>
            <p:spPr>
              <a:xfrm rot="20248284">
                <a:off x="9945419" y="3924312"/>
                <a:ext cx="339427" cy="4261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13">
                <a:extLst>
                  <a:ext uri="{FF2B5EF4-FFF2-40B4-BE49-F238E27FC236}">
                    <a16:creationId xmlns:a16="http://schemas.microsoft.com/office/drawing/2014/main" id="{EB09540A-19E1-0FFE-E25A-976C3B20FAC4}"/>
                  </a:ext>
                </a:extLst>
              </p:cNvPr>
              <p:cNvSpPr/>
              <p:nvPr/>
            </p:nvSpPr>
            <p:spPr>
              <a:xfrm rot="20740872">
                <a:off x="10244851" y="4247621"/>
                <a:ext cx="250163" cy="1522965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1432"/>
                  <a:gd name="connsiteY0" fmla="*/ 0 h 1492922"/>
                  <a:gd name="connsiteX1" fmla="*/ 279661 w 311432"/>
                  <a:gd name="connsiteY1" fmla="*/ 0 h 1492922"/>
                  <a:gd name="connsiteX2" fmla="*/ 311432 w 311432"/>
                  <a:gd name="connsiteY2" fmla="*/ 1492922 h 1492922"/>
                  <a:gd name="connsiteX3" fmla="*/ 0 w 311432"/>
                  <a:gd name="connsiteY3" fmla="*/ 1367380 h 1492922"/>
                  <a:gd name="connsiteX4" fmla="*/ 74236 w 311432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0 h 1492922"/>
                  <a:gd name="connsiteX1" fmla="*/ 218392 w 250163"/>
                  <a:gd name="connsiteY1" fmla="*/ 0 h 1492922"/>
                  <a:gd name="connsiteX2" fmla="*/ 250163 w 250163"/>
                  <a:gd name="connsiteY2" fmla="*/ 1492922 h 1492922"/>
                  <a:gd name="connsiteX3" fmla="*/ 0 w 250163"/>
                  <a:gd name="connsiteY3" fmla="*/ 1435447 h 1492922"/>
                  <a:gd name="connsiteX4" fmla="*/ 12967 w 250163"/>
                  <a:gd name="connsiteY4" fmla="*/ 0 h 1492922"/>
                  <a:gd name="connsiteX0" fmla="*/ 12967 w 250163"/>
                  <a:gd name="connsiteY0" fmla="*/ 30043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2967 w 250163"/>
                  <a:gd name="connsiteY4" fmla="*/ 30043 h 1522965"/>
                  <a:gd name="connsiteX0" fmla="*/ 13113 w 250163"/>
                  <a:gd name="connsiteY0" fmla="*/ 589 h 1522965"/>
                  <a:gd name="connsiteX1" fmla="*/ 216230 w 250163"/>
                  <a:gd name="connsiteY1" fmla="*/ 0 h 1522965"/>
                  <a:gd name="connsiteX2" fmla="*/ 250163 w 250163"/>
                  <a:gd name="connsiteY2" fmla="*/ 1522965 h 1522965"/>
                  <a:gd name="connsiteX3" fmla="*/ 0 w 250163"/>
                  <a:gd name="connsiteY3" fmla="*/ 1465490 h 1522965"/>
                  <a:gd name="connsiteX4" fmla="*/ 13113 w 250163"/>
                  <a:gd name="connsiteY4" fmla="*/ 589 h 152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0163" h="1522965">
                    <a:moveTo>
                      <a:pt x="13113" y="589"/>
                    </a:moveTo>
                    <a:lnTo>
                      <a:pt x="216230" y="0"/>
                    </a:lnTo>
                    <a:cubicBezTo>
                      <a:pt x="226820" y="497641"/>
                      <a:pt x="187748" y="1228364"/>
                      <a:pt x="250163" y="1522965"/>
                    </a:cubicBezTo>
                    <a:lnTo>
                      <a:pt x="0" y="1465490"/>
                    </a:lnTo>
                    <a:cubicBezTo>
                      <a:pt x="140433" y="1021435"/>
                      <a:pt x="72520" y="390258"/>
                      <a:pt x="13113" y="589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14">
                <a:extLst>
                  <a:ext uri="{FF2B5EF4-FFF2-40B4-BE49-F238E27FC236}">
                    <a16:creationId xmlns:a16="http://schemas.microsoft.com/office/drawing/2014/main" id="{69C5B0F7-4B8B-79DB-43E6-C29C81693515}"/>
                  </a:ext>
                </a:extLst>
              </p:cNvPr>
              <p:cNvSpPr/>
              <p:nvPr/>
            </p:nvSpPr>
            <p:spPr>
              <a:xfrm>
                <a:off x="9636539" y="5671375"/>
                <a:ext cx="1130774" cy="401910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71304 w 1226289"/>
                  <a:gd name="connsiteY0" fmla="*/ 0 h 377167"/>
                  <a:gd name="connsiteX1" fmla="*/ 1184306 w 1226289"/>
                  <a:gd name="connsiteY1" fmla="*/ 0 h 377167"/>
                  <a:gd name="connsiteX2" fmla="*/ 1184307 w 1226289"/>
                  <a:gd name="connsiteY2" fmla="*/ 240663 h 377167"/>
                  <a:gd name="connsiteX3" fmla="*/ 831881 w 1226289"/>
                  <a:gd name="connsiteY3" fmla="*/ 266699 h 377167"/>
                  <a:gd name="connsiteX4" fmla="*/ 250856 w 1226289"/>
                  <a:gd name="connsiteY4" fmla="*/ 376235 h 377167"/>
                  <a:gd name="connsiteX5" fmla="*/ 250857 w 1226289"/>
                  <a:gd name="connsiteY5" fmla="*/ 247647 h 377167"/>
                  <a:gd name="connsiteX6" fmla="*/ 4529 w 1226289"/>
                  <a:gd name="connsiteY6" fmla="*/ 253363 h 377167"/>
                  <a:gd name="connsiteX7" fmla="*/ 871304 w 1226289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666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4066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377167"/>
                  <a:gd name="connsiteX1" fmla="*/ 1146206 w 1218170"/>
                  <a:gd name="connsiteY1" fmla="*/ 6350 h 377167"/>
                  <a:gd name="connsiteX2" fmla="*/ 1184307 w 1218170"/>
                  <a:gd name="connsiteY2" fmla="*/ 259713 h 377167"/>
                  <a:gd name="connsiteX3" fmla="*/ 831881 w 1218170"/>
                  <a:gd name="connsiteY3" fmla="*/ 279399 h 377167"/>
                  <a:gd name="connsiteX4" fmla="*/ 250856 w 1218170"/>
                  <a:gd name="connsiteY4" fmla="*/ 376235 h 377167"/>
                  <a:gd name="connsiteX5" fmla="*/ 250857 w 1218170"/>
                  <a:gd name="connsiteY5" fmla="*/ 247647 h 377167"/>
                  <a:gd name="connsiteX6" fmla="*/ 4529 w 1218170"/>
                  <a:gd name="connsiteY6" fmla="*/ 253363 h 377167"/>
                  <a:gd name="connsiteX7" fmla="*/ 871304 w 1218170"/>
                  <a:gd name="connsiteY7" fmla="*/ 0 h 377167"/>
                  <a:gd name="connsiteX0" fmla="*/ 871304 w 1218170"/>
                  <a:gd name="connsiteY0" fmla="*/ 0 h 402415"/>
                  <a:gd name="connsiteX1" fmla="*/ 1146206 w 1218170"/>
                  <a:gd name="connsiteY1" fmla="*/ 6350 h 402415"/>
                  <a:gd name="connsiteX2" fmla="*/ 1184307 w 1218170"/>
                  <a:gd name="connsiteY2" fmla="*/ 259713 h 402415"/>
                  <a:gd name="connsiteX3" fmla="*/ 831881 w 1218170"/>
                  <a:gd name="connsiteY3" fmla="*/ 279399 h 402415"/>
                  <a:gd name="connsiteX4" fmla="*/ 85756 w 1218170"/>
                  <a:gd name="connsiteY4" fmla="*/ 401635 h 402415"/>
                  <a:gd name="connsiteX5" fmla="*/ 250857 w 1218170"/>
                  <a:gd name="connsiteY5" fmla="*/ 247647 h 402415"/>
                  <a:gd name="connsiteX6" fmla="*/ 4529 w 1218170"/>
                  <a:gd name="connsiteY6" fmla="*/ 253363 h 402415"/>
                  <a:gd name="connsiteX7" fmla="*/ 871304 w 1218170"/>
                  <a:gd name="connsiteY7" fmla="*/ 0 h 402415"/>
                  <a:gd name="connsiteX0" fmla="*/ 870562 w 1217428"/>
                  <a:gd name="connsiteY0" fmla="*/ 0 h 402158"/>
                  <a:gd name="connsiteX1" fmla="*/ 1145464 w 1217428"/>
                  <a:gd name="connsiteY1" fmla="*/ 6350 h 402158"/>
                  <a:gd name="connsiteX2" fmla="*/ 1183565 w 1217428"/>
                  <a:gd name="connsiteY2" fmla="*/ 259713 h 402158"/>
                  <a:gd name="connsiteX3" fmla="*/ 831139 w 1217428"/>
                  <a:gd name="connsiteY3" fmla="*/ 279399 h 402158"/>
                  <a:gd name="connsiteX4" fmla="*/ 85014 w 1217428"/>
                  <a:gd name="connsiteY4" fmla="*/ 401635 h 402158"/>
                  <a:gd name="connsiteX5" fmla="*/ 304090 w 1217428"/>
                  <a:gd name="connsiteY5" fmla="*/ 171447 h 402158"/>
                  <a:gd name="connsiteX6" fmla="*/ 3787 w 1217428"/>
                  <a:gd name="connsiteY6" fmla="*/ 253363 h 402158"/>
                  <a:gd name="connsiteX7" fmla="*/ 870562 w 1217428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58"/>
                  <a:gd name="connsiteX1" fmla="*/ 1086899 w 1158863"/>
                  <a:gd name="connsiteY1" fmla="*/ 6350 h 402158"/>
                  <a:gd name="connsiteX2" fmla="*/ 1125000 w 1158863"/>
                  <a:gd name="connsiteY2" fmla="*/ 259713 h 402158"/>
                  <a:gd name="connsiteX3" fmla="*/ 772574 w 1158863"/>
                  <a:gd name="connsiteY3" fmla="*/ 279399 h 402158"/>
                  <a:gd name="connsiteX4" fmla="*/ 26449 w 1158863"/>
                  <a:gd name="connsiteY4" fmla="*/ 401635 h 402158"/>
                  <a:gd name="connsiteX5" fmla="*/ 245525 w 1158863"/>
                  <a:gd name="connsiteY5" fmla="*/ 171447 h 402158"/>
                  <a:gd name="connsiteX6" fmla="*/ 275422 w 1158863"/>
                  <a:gd name="connsiteY6" fmla="*/ 120013 h 402158"/>
                  <a:gd name="connsiteX7" fmla="*/ 811997 w 1158863"/>
                  <a:gd name="connsiteY7" fmla="*/ 0 h 402158"/>
                  <a:gd name="connsiteX0" fmla="*/ 811997 w 1158863"/>
                  <a:gd name="connsiteY0" fmla="*/ 0 h 402180"/>
                  <a:gd name="connsiteX1" fmla="*/ 1086899 w 1158863"/>
                  <a:gd name="connsiteY1" fmla="*/ 6350 h 402180"/>
                  <a:gd name="connsiteX2" fmla="*/ 1125000 w 1158863"/>
                  <a:gd name="connsiteY2" fmla="*/ 259713 h 402180"/>
                  <a:gd name="connsiteX3" fmla="*/ 772574 w 1158863"/>
                  <a:gd name="connsiteY3" fmla="*/ 279399 h 402180"/>
                  <a:gd name="connsiteX4" fmla="*/ 26449 w 1158863"/>
                  <a:gd name="connsiteY4" fmla="*/ 401635 h 402180"/>
                  <a:gd name="connsiteX5" fmla="*/ 245525 w 1158863"/>
                  <a:gd name="connsiteY5" fmla="*/ 180972 h 402180"/>
                  <a:gd name="connsiteX6" fmla="*/ 275422 w 1158863"/>
                  <a:gd name="connsiteY6" fmla="*/ 120013 h 402180"/>
                  <a:gd name="connsiteX7" fmla="*/ 811997 w 1158863"/>
                  <a:gd name="connsiteY7" fmla="*/ 0 h 402180"/>
                  <a:gd name="connsiteX0" fmla="*/ 785548 w 1132414"/>
                  <a:gd name="connsiteY0" fmla="*/ 0 h 401663"/>
                  <a:gd name="connsiteX1" fmla="*/ 1060450 w 1132414"/>
                  <a:gd name="connsiteY1" fmla="*/ 6350 h 401663"/>
                  <a:gd name="connsiteX2" fmla="*/ 1098551 w 1132414"/>
                  <a:gd name="connsiteY2" fmla="*/ 259713 h 401663"/>
                  <a:gd name="connsiteX3" fmla="*/ 746125 w 1132414"/>
                  <a:gd name="connsiteY3" fmla="*/ 279399 h 401663"/>
                  <a:gd name="connsiteX4" fmla="*/ 0 w 1132414"/>
                  <a:gd name="connsiteY4" fmla="*/ 401635 h 401663"/>
                  <a:gd name="connsiteX5" fmla="*/ 219076 w 1132414"/>
                  <a:gd name="connsiteY5" fmla="*/ 180972 h 401663"/>
                  <a:gd name="connsiteX6" fmla="*/ 248973 w 1132414"/>
                  <a:gd name="connsiteY6" fmla="*/ 120013 h 401663"/>
                  <a:gd name="connsiteX7" fmla="*/ 785548 w 1132414"/>
                  <a:gd name="connsiteY7" fmla="*/ 0 h 401663"/>
                  <a:gd name="connsiteX0" fmla="*/ 785548 w 1132414"/>
                  <a:gd name="connsiteY0" fmla="*/ 0 h 401635"/>
                  <a:gd name="connsiteX1" fmla="*/ 1060450 w 1132414"/>
                  <a:gd name="connsiteY1" fmla="*/ 6350 h 401635"/>
                  <a:gd name="connsiteX2" fmla="*/ 1098551 w 1132414"/>
                  <a:gd name="connsiteY2" fmla="*/ 259713 h 401635"/>
                  <a:gd name="connsiteX3" fmla="*/ 746125 w 1132414"/>
                  <a:gd name="connsiteY3" fmla="*/ 279399 h 401635"/>
                  <a:gd name="connsiteX4" fmla="*/ 0 w 1132414"/>
                  <a:gd name="connsiteY4" fmla="*/ 401635 h 401635"/>
                  <a:gd name="connsiteX5" fmla="*/ 219076 w 1132414"/>
                  <a:gd name="connsiteY5" fmla="*/ 180972 h 401635"/>
                  <a:gd name="connsiteX6" fmla="*/ 248973 w 1132414"/>
                  <a:gd name="connsiteY6" fmla="*/ 120013 h 401635"/>
                  <a:gd name="connsiteX7" fmla="*/ 785548 w 1132414"/>
                  <a:gd name="connsiteY7" fmla="*/ 0 h 401635"/>
                  <a:gd name="connsiteX0" fmla="*/ 785548 w 1132414"/>
                  <a:gd name="connsiteY0" fmla="*/ 0 h 407120"/>
                  <a:gd name="connsiteX1" fmla="*/ 1060450 w 1132414"/>
                  <a:gd name="connsiteY1" fmla="*/ 6350 h 407120"/>
                  <a:gd name="connsiteX2" fmla="*/ 1098551 w 1132414"/>
                  <a:gd name="connsiteY2" fmla="*/ 259713 h 407120"/>
                  <a:gd name="connsiteX3" fmla="*/ 746125 w 1132414"/>
                  <a:gd name="connsiteY3" fmla="*/ 279399 h 407120"/>
                  <a:gd name="connsiteX4" fmla="*/ 415847 w 1132414"/>
                  <a:gd name="connsiteY4" fmla="*/ 355054 h 407120"/>
                  <a:gd name="connsiteX5" fmla="*/ 0 w 1132414"/>
                  <a:gd name="connsiteY5" fmla="*/ 401635 h 407120"/>
                  <a:gd name="connsiteX6" fmla="*/ 219076 w 1132414"/>
                  <a:gd name="connsiteY6" fmla="*/ 180972 h 407120"/>
                  <a:gd name="connsiteX7" fmla="*/ 248973 w 1132414"/>
                  <a:gd name="connsiteY7" fmla="*/ 120013 h 407120"/>
                  <a:gd name="connsiteX8" fmla="*/ 785548 w 1132414"/>
                  <a:gd name="connsiteY8" fmla="*/ 0 h 407120"/>
                  <a:gd name="connsiteX0" fmla="*/ 785548 w 1132414"/>
                  <a:gd name="connsiteY0" fmla="*/ 0 h 404675"/>
                  <a:gd name="connsiteX1" fmla="*/ 1060450 w 1132414"/>
                  <a:gd name="connsiteY1" fmla="*/ 6350 h 404675"/>
                  <a:gd name="connsiteX2" fmla="*/ 1098551 w 1132414"/>
                  <a:gd name="connsiteY2" fmla="*/ 259713 h 404675"/>
                  <a:gd name="connsiteX3" fmla="*/ 746125 w 1132414"/>
                  <a:gd name="connsiteY3" fmla="*/ 279399 h 404675"/>
                  <a:gd name="connsiteX4" fmla="*/ 415847 w 1132414"/>
                  <a:gd name="connsiteY4" fmla="*/ 355054 h 404675"/>
                  <a:gd name="connsiteX5" fmla="*/ 0 w 1132414"/>
                  <a:gd name="connsiteY5" fmla="*/ 401635 h 404675"/>
                  <a:gd name="connsiteX6" fmla="*/ 219076 w 1132414"/>
                  <a:gd name="connsiteY6" fmla="*/ 180972 h 404675"/>
                  <a:gd name="connsiteX7" fmla="*/ 248973 w 1132414"/>
                  <a:gd name="connsiteY7" fmla="*/ 120013 h 404675"/>
                  <a:gd name="connsiteX8" fmla="*/ 785548 w 1132414"/>
                  <a:gd name="connsiteY8" fmla="*/ 0 h 404675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48973 w 1132414"/>
                  <a:gd name="connsiteY7" fmla="*/ 12001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32414"/>
                  <a:gd name="connsiteY0" fmla="*/ 0 h 401910"/>
                  <a:gd name="connsiteX1" fmla="*/ 1060450 w 1132414"/>
                  <a:gd name="connsiteY1" fmla="*/ 6350 h 401910"/>
                  <a:gd name="connsiteX2" fmla="*/ 1098551 w 1132414"/>
                  <a:gd name="connsiteY2" fmla="*/ 259713 h 401910"/>
                  <a:gd name="connsiteX3" fmla="*/ 746125 w 1132414"/>
                  <a:gd name="connsiteY3" fmla="*/ 279399 h 401910"/>
                  <a:gd name="connsiteX4" fmla="*/ 415847 w 1132414"/>
                  <a:gd name="connsiteY4" fmla="*/ 355054 h 401910"/>
                  <a:gd name="connsiteX5" fmla="*/ 0 w 1132414"/>
                  <a:gd name="connsiteY5" fmla="*/ 401635 h 401910"/>
                  <a:gd name="connsiteX6" fmla="*/ 219076 w 1132414"/>
                  <a:gd name="connsiteY6" fmla="*/ 180972 h 401910"/>
                  <a:gd name="connsiteX7" fmla="*/ 258498 w 1132414"/>
                  <a:gd name="connsiteY7" fmla="*/ 113663 h 401910"/>
                  <a:gd name="connsiteX8" fmla="*/ 785548 w 1132414"/>
                  <a:gd name="connsiteY8" fmla="*/ 0 h 401910"/>
                  <a:gd name="connsiteX0" fmla="*/ 785548 w 1129078"/>
                  <a:gd name="connsiteY0" fmla="*/ 0 h 401910"/>
                  <a:gd name="connsiteX1" fmla="*/ 1039019 w 1129078"/>
                  <a:gd name="connsiteY1" fmla="*/ 6350 h 401910"/>
                  <a:gd name="connsiteX2" fmla="*/ 1098551 w 1129078"/>
                  <a:gd name="connsiteY2" fmla="*/ 259713 h 401910"/>
                  <a:gd name="connsiteX3" fmla="*/ 746125 w 1129078"/>
                  <a:gd name="connsiteY3" fmla="*/ 279399 h 401910"/>
                  <a:gd name="connsiteX4" fmla="*/ 415847 w 1129078"/>
                  <a:gd name="connsiteY4" fmla="*/ 355054 h 401910"/>
                  <a:gd name="connsiteX5" fmla="*/ 0 w 1129078"/>
                  <a:gd name="connsiteY5" fmla="*/ 401635 h 401910"/>
                  <a:gd name="connsiteX6" fmla="*/ 219076 w 1129078"/>
                  <a:gd name="connsiteY6" fmla="*/ 180972 h 401910"/>
                  <a:gd name="connsiteX7" fmla="*/ 258498 w 1129078"/>
                  <a:gd name="connsiteY7" fmla="*/ 113663 h 401910"/>
                  <a:gd name="connsiteX8" fmla="*/ 785548 w 1129078"/>
                  <a:gd name="connsiteY8" fmla="*/ 0 h 401910"/>
                  <a:gd name="connsiteX0" fmla="*/ 785548 w 1133123"/>
                  <a:gd name="connsiteY0" fmla="*/ 0 h 401910"/>
                  <a:gd name="connsiteX1" fmla="*/ 1039019 w 1133123"/>
                  <a:gd name="connsiteY1" fmla="*/ 6350 h 401910"/>
                  <a:gd name="connsiteX2" fmla="*/ 1098551 w 1133123"/>
                  <a:gd name="connsiteY2" fmla="*/ 259713 h 401910"/>
                  <a:gd name="connsiteX3" fmla="*/ 746125 w 1133123"/>
                  <a:gd name="connsiteY3" fmla="*/ 279399 h 401910"/>
                  <a:gd name="connsiteX4" fmla="*/ 415847 w 1133123"/>
                  <a:gd name="connsiteY4" fmla="*/ 355054 h 401910"/>
                  <a:gd name="connsiteX5" fmla="*/ 0 w 1133123"/>
                  <a:gd name="connsiteY5" fmla="*/ 401635 h 401910"/>
                  <a:gd name="connsiteX6" fmla="*/ 219076 w 1133123"/>
                  <a:gd name="connsiteY6" fmla="*/ 180972 h 401910"/>
                  <a:gd name="connsiteX7" fmla="*/ 258498 w 1133123"/>
                  <a:gd name="connsiteY7" fmla="*/ 113663 h 401910"/>
                  <a:gd name="connsiteX8" fmla="*/ 785548 w 1133123"/>
                  <a:gd name="connsiteY8" fmla="*/ 0 h 401910"/>
                  <a:gd name="connsiteX0" fmla="*/ 785548 w 1130058"/>
                  <a:gd name="connsiteY0" fmla="*/ 0 h 401910"/>
                  <a:gd name="connsiteX1" fmla="*/ 1019969 w 1130058"/>
                  <a:gd name="connsiteY1" fmla="*/ 9525 h 401910"/>
                  <a:gd name="connsiteX2" fmla="*/ 1098551 w 1130058"/>
                  <a:gd name="connsiteY2" fmla="*/ 259713 h 401910"/>
                  <a:gd name="connsiteX3" fmla="*/ 746125 w 1130058"/>
                  <a:gd name="connsiteY3" fmla="*/ 279399 h 401910"/>
                  <a:gd name="connsiteX4" fmla="*/ 415847 w 1130058"/>
                  <a:gd name="connsiteY4" fmla="*/ 355054 h 401910"/>
                  <a:gd name="connsiteX5" fmla="*/ 0 w 1130058"/>
                  <a:gd name="connsiteY5" fmla="*/ 401635 h 401910"/>
                  <a:gd name="connsiteX6" fmla="*/ 219076 w 1130058"/>
                  <a:gd name="connsiteY6" fmla="*/ 180972 h 401910"/>
                  <a:gd name="connsiteX7" fmla="*/ 258498 w 1130058"/>
                  <a:gd name="connsiteY7" fmla="*/ 113663 h 401910"/>
                  <a:gd name="connsiteX8" fmla="*/ 785548 w 1130058"/>
                  <a:gd name="connsiteY8" fmla="*/ 0 h 401910"/>
                  <a:gd name="connsiteX0" fmla="*/ 785548 w 1132304"/>
                  <a:gd name="connsiteY0" fmla="*/ 0 h 401910"/>
                  <a:gd name="connsiteX1" fmla="*/ 1034257 w 1132304"/>
                  <a:gd name="connsiteY1" fmla="*/ 9525 h 401910"/>
                  <a:gd name="connsiteX2" fmla="*/ 1098551 w 1132304"/>
                  <a:gd name="connsiteY2" fmla="*/ 259713 h 401910"/>
                  <a:gd name="connsiteX3" fmla="*/ 746125 w 1132304"/>
                  <a:gd name="connsiteY3" fmla="*/ 279399 h 401910"/>
                  <a:gd name="connsiteX4" fmla="*/ 415847 w 1132304"/>
                  <a:gd name="connsiteY4" fmla="*/ 355054 h 401910"/>
                  <a:gd name="connsiteX5" fmla="*/ 0 w 1132304"/>
                  <a:gd name="connsiteY5" fmla="*/ 401635 h 401910"/>
                  <a:gd name="connsiteX6" fmla="*/ 219076 w 1132304"/>
                  <a:gd name="connsiteY6" fmla="*/ 180972 h 401910"/>
                  <a:gd name="connsiteX7" fmla="*/ 258498 w 1132304"/>
                  <a:gd name="connsiteY7" fmla="*/ 113663 h 401910"/>
                  <a:gd name="connsiteX8" fmla="*/ 785548 w 113230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  <a:gd name="connsiteX0" fmla="*/ 785548 w 1130774"/>
                  <a:gd name="connsiteY0" fmla="*/ 0 h 401910"/>
                  <a:gd name="connsiteX1" fmla="*/ 1024732 w 1130774"/>
                  <a:gd name="connsiteY1" fmla="*/ 9525 h 401910"/>
                  <a:gd name="connsiteX2" fmla="*/ 1098551 w 1130774"/>
                  <a:gd name="connsiteY2" fmla="*/ 259713 h 401910"/>
                  <a:gd name="connsiteX3" fmla="*/ 746125 w 1130774"/>
                  <a:gd name="connsiteY3" fmla="*/ 279399 h 401910"/>
                  <a:gd name="connsiteX4" fmla="*/ 415847 w 1130774"/>
                  <a:gd name="connsiteY4" fmla="*/ 355054 h 401910"/>
                  <a:gd name="connsiteX5" fmla="*/ 0 w 1130774"/>
                  <a:gd name="connsiteY5" fmla="*/ 401635 h 401910"/>
                  <a:gd name="connsiteX6" fmla="*/ 219076 w 1130774"/>
                  <a:gd name="connsiteY6" fmla="*/ 180972 h 401910"/>
                  <a:gd name="connsiteX7" fmla="*/ 258498 w 1130774"/>
                  <a:gd name="connsiteY7" fmla="*/ 113663 h 401910"/>
                  <a:gd name="connsiteX8" fmla="*/ 785548 w 1130774"/>
                  <a:gd name="connsiteY8" fmla="*/ 0 h 401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0774" h="401910">
                    <a:moveTo>
                      <a:pt x="785548" y="0"/>
                    </a:moveTo>
                    <a:lnTo>
                      <a:pt x="1024732" y="9525"/>
                    </a:lnTo>
                    <a:cubicBezTo>
                      <a:pt x="1054895" y="104298"/>
                      <a:pt x="1192213" y="153034"/>
                      <a:pt x="1098551" y="259713"/>
                    </a:cubicBezTo>
                    <a:cubicBezTo>
                      <a:pt x="992983" y="307337"/>
                      <a:pt x="943548" y="288130"/>
                      <a:pt x="746125" y="279399"/>
                    </a:cubicBezTo>
                    <a:cubicBezTo>
                      <a:pt x="631812" y="287881"/>
                      <a:pt x="540201" y="334681"/>
                      <a:pt x="415847" y="355054"/>
                    </a:cubicBezTo>
                    <a:cubicBezTo>
                      <a:pt x="167668" y="321452"/>
                      <a:pt x="32266" y="407365"/>
                      <a:pt x="0" y="401635"/>
                    </a:cubicBezTo>
                    <a:cubicBezTo>
                      <a:pt x="45244" y="198435"/>
                      <a:pt x="260130" y="201451"/>
                      <a:pt x="219076" y="180972"/>
                    </a:cubicBezTo>
                    <a:cubicBezTo>
                      <a:pt x="211359" y="120805"/>
                      <a:pt x="232877" y="125568"/>
                      <a:pt x="258498" y="113663"/>
                    </a:cubicBezTo>
                    <a:cubicBezTo>
                      <a:pt x="399785" y="64134"/>
                      <a:pt x="680773" y="214629"/>
                      <a:pt x="785548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12">
                <a:extLst>
                  <a:ext uri="{FF2B5EF4-FFF2-40B4-BE49-F238E27FC236}">
                    <a16:creationId xmlns:a16="http://schemas.microsoft.com/office/drawing/2014/main" id="{183017BF-6E52-BDCC-5B68-E59E2B754FFE}"/>
                  </a:ext>
                </a:extLst>
              </p:cNvPr>
              <p:cNvSpPr/>
              <p:nvPr/>
            </p:nvSpPr>
            <p:spPr>
              <a:xfrm rot="20570730">
                <a:off x="9998000" y="4044971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12">
                <a:extLst>
                  <a:ext uri="{FF2B5EF4-FFF2-40B4-BE49-F238E27FC236}">
                    <a16:creationId xmlns:a16="http://schemas.microsoft.com/office/drawing/2014/main" id="{4DBA701D-8B7B-83A2-1E1D-7EE7086C4C26}"/>
                  </a:ext>
                </a:extLst>
              </p:cNvPr>
              <p:cNvSpPr/>
              <p:nvPr/>
            </p:nvSpPr>
            <p:spPr>
              <a:xfrm rot="19814898">
                <a:off x="9941675" y="3779584"/>
                <a:ext cx="229811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12">
                <a:extLst>
                  <a:ext uri="{FF2B5EF4-FFF2-40B4-BE49-F238E27FC236}">
                    <a16:creationId xmlns:a16="http://schemas.microsoft.com/office/drawing/2014/main" id="{5790EE1F-C9D1-0FBB-3B2C-73EF6C074117}"/>
                  </a:ext>
                </a:extLst>
              </p:cNvPr>
              <p:cNvSpPr/>
              <p:nvPr/>
            </p:nvSpPr>
            <p:spPr>
              <a:xfrm rot="20927774">
                <a:off x="10426502" y="5616351"/>
                <a:ext cx="239468" cy="245406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3645652-255F-29DA-D96A-583989358F29}"/>
                  </a:ext>
                </a:extLst>
              </p:cNvPr>
              <p:cNvSpPr/>
              <p:nvPr/>
            </p:nvSpPr>
            <p:spPr>
              <a:xfrm rot="20867988">
                <a:off x="9625688" y="5913725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A4EE856-8889-7B19-6747-6A0222D0FC3F}"/>
                  </a:ext>
                </a:extLst>
              </p:cNvPr>
              <p:cNvSpPr/>
              <p:nvPr/>
            </p:nvSpPr>
            <p:spPr>
              <a:xfrm rot="19779215" flipV="1">
                <a:off x="9875440" y="5772432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 38">
              <a:extLst>
                <a:ext uri="{FF2B5EF4-FFF2-40B4-BE49-F238E27FC236}">
                  <a16:creationId xmlns:a16="http://schemas.microsoft.com/office/drawing/2014/main" id="{A7A6E5DD-F475-8AEC-B9BD-DCC9CFE503B2}"/>
                </a:ext>
              </a:extLst>
            </p:cNvPr>
            <p:cNvSpPr/>
            <p:nvPr/>
          </p:nvSpPr>
          <p:spPr>
            <a:xfrm rot="20526522">
              <a:off x="7707532" y="2493165"/>
              <a:ext cx="3368716" cy="1641594"/>
            </a:xfrm>
            <a:custGeom>
              <a:avLst/>
              <a:gdLst>
                <a:gd name="connsiteX0" fmla="*/ 0 w 1800225"/>
                <a:gd name="connsiteY0" fmla="*/ 0 h 639618"/>
                <a:gd name="connsiteX1" fmla="*/ 1800225 w 1800225"/>
                <a:gd name="connsiteY1" fmla="*/ 0 h 639618"/>
                <a:gd name="connsiteX2" fmla="*/ 1800225 w 1800225"/>
                <a:gd name="connsiteY2" fmla="*/ 639618 h 639618"/>
                <a:gd name="connsiteX3" fmla="*/ 0 w 1800225"/>
                <a:gd name="connsiteY3" fmla="*/ 639618 h 639618"/>
                <a:gd name="connsiteX4" fmla="*/ 0 w 1800225"/>
                <a:gd name="connsiteY4" fmla="*/ 0 h 6396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524000 w 1800225"/>
                <a:gd name="connsiteY4" fmla="*/ 0 h 944418"/>
                <a:gd name="connsiteX0" fmla="*/ 1524000 w 1800225"/>
                <a:gd name="connsiteY0" fmla="*/ 0 h 944418"/>
                <a:gd name="connsiteX1" fmla="*/ 1800225 w 1800225"/>
                <a:gd name="connsiteY1" fmla="*/ 304800 h 944418"/>
                <a:gd name="connsiteX2" fmla="*/ 1800225 w 1800225"/>
                <a:gd name="connsiteY2" fmla="*/ 944418 h 944418"/>
                <a:gd name="connsiteX3" fmla="*/ 0 w 1800225"/>
                <a:gd name="connsiteY3" fmla="*/ 944418 h 944418"/>
                <a:gd name="connsiteX4" fmla="*/ 161925 w 1800225"/>
                <a:gd name="connsiteY4" fmla="*/ 161925 h 944418"/>
                <a:gd name="connsiteX5" fmla="*/ 1524000 w 1800225"/>
                <a:gd name="connsiteY5" fmla="*/ 0 h 944418"/>
                <a:gd name="connsiteX0" fmla="*/ 1405475 w 1681700"/>
                <a:gd name="connsiteY0" fmla="*/ 0 h 1249218"/>
                <a:gd name="connsiteX1" fmla="*/ 1681700 w 1681700"/>
                <a:gd name="connsiteY1" fmla="*/ 304800 h 1249218"/>
                <a:gd name="connsiteX2" fmla="*/ 1681700 w 1681700"/>
                <a:gd name="connsiteY2" fmla="*/ 944418 h 1249218"/>
                <a:gd name="connsiteX3" fmla="*/ 252950 w 1681700"/>
                <a:gd name="connsiteY3" fmla="*/ 1249218 h 1249218"/>
                <a:gd name="connsiteX4" fmla="*/ 43400 w 1681700"/>
                <a:gd name="connsiteY4" fmla="*/ 161925 h 1249218"/>
                <a:gd name="connsiteX5" fmla="*/ 1405475 w 1681700"/>
                <a:gd name="connsiteY5" fmla="*/ 0 h 1249218"/>
                <a:gd name="connsiteX0" fmla="*/ 1702372 w 1978597"/>
                <a:gd name="connsiteY0" fmla="*/ 0 h 1249218"/>
                <a:gd name="connsiteX1" fmla="*/ 1978597 w 1978597"/>
                <a:gd name="connsiteY1" fmla="*/ 304800 h 1249218"/>
                <a:gd name="connsiteX2" fmla="*/ 1978597 w 1978597"/>
                <a:gd name="connsiteY2" fmla="*/ 944418 h 1249218"/>
                <a:gd name="connsiteX3" fmla="*/ 549847 w 1978597"/>
                <a:gd name="connsiteY3" fmla="*/ 1249218 h 1249218"/>
                <a:gd name="connsiteX4" fmla="*/ 340297 w 1978597"/>
                <a:gd name="connsiteY4" fmla="*/ 161925 h 1249218"/>
                <a:gd name="connsiteX5" fmla="*/ 1702372 w 1978597"/>
                <a:gd name="connsiteY5" fmla="*/ 0 h 1249218"/>
                <a:gd name="connsiteX0" fmla="*/ 1778041 w 2054266"/>
                <a:gd name="connsiteY0" fmla="*/ 0 h 1249218"/>
                <a:gd name="connsiteX1" fmla="*/ 2054266 w 2054266"/>
                <a:gd name="connsiteY1" fmla="*/ 304800 h 1249218"/>
                <a:gd name="connsiteX2" fmla="*/ 2054266 w 2054266"/>
                <a:gd name="connsiteY2" fmla="*/ 944418 h 1249218"/>
                <a:gd name="connsiteX3" fmla="*/ 625516 w 2054266"/>
                <a:gd name="connsiteY3" fmla="*/ 1249218 h 1249218"/>
                <a:gd name="connsiteX4" fmla="*/ 415966 w 2054266"/>
                <a:gd name="connsiteY4" fmla="*/ 161925 h 1249218"/>
                <a:gd name="connsiteX5" fmla="*/ 1778041 w 2054266"/>
                <a:gd name="connsiteY5" fmla="*/ 0 h 1249218"/>
                <a:gd name="connsiteX0" fmla="*/ 1778041 w 2054266"/>
                <a:gd name="connsiteY0" fmla="*/ 225307 h 1474525"/>
                <a:gd name="connsiteX1" fmla="*/ 2054266 w 2054266"/>
                <a:gd name="connsiteY1" fmla="*/ 530107 h 1474525"/>
                <a:gd name="connsiteX2" fmla="*/ 2054266 w 2054266"/>
                <a:gd name="connsiteY2" fmla="*/ 1169725 h 1474525"/>
                <a:gd name="connsiteX3" fmla="*/ 625516 w 2054266"/>
                <a:gd name="connsiteY3" fmla="*/ 1474525 h 1474525"/>
                <a:gd name="connsiteX4" fmla="*/ 415966 w 2054266"/>
                <a:gd name="connsiteY4" fmla="*/ 387232 h 1474525"/>
                <a:gd name="connsiteX5" fmla="*/ 1778041 w 2054266"/>
                <a:gd name="connsiteY5" fmla="*/ 225307 h 1474525"/>
                <a:gd name="connsiteX0" fmla="*/ 1778041 w 3311566"/>
                <a:gd name="connsiteY0" fmla="*/ 225307 h 1474525"/>
                <a:gd name="connsiteX1" fmla="*/ 3311566 w 3311566"/>
                <a:gd name="connsiteY1" fmla="*/ 863482 h 1474525"/>
                <a:gd name="connsiteX2" fmla="*/ 2054266 w 3311566"/>
                <a:gd name="connsiteY2" fmla="*/ 1169725 h 1474525"/>
                <a:gd name="connsiteX3" fmla="*/ 625516 w 3311566"/>
                <a:gd name="connsiteY3" fmla="*/ 1474525 h 1474525"/>
                <a:gd name="connsiteX4" fmla="*/ 415966 w 3311566"/>
                <a:gd name="connsiteY4" fmla="*/ 387232 h 1474525"/>
                <a:gd name="connsiteX5" fmla="*/ 1778041 w 3311566"/>
                <a:gd name="connsiteY5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2054266 w 3330616"/>
                <a:gd name="connsiteY3" fmla="*/ 1169725 h 1474525"/>
                <a:gd name="connsiteX4" fmla="*/ 625516 w 3330616"/>
                <a:gd name="connsiteY4" fmla="*/ 1474525 h 1474525"/>
                <a:gd name="connsiteX5" fmla="*/ 415966 w 3330616"/>
                <a:gd name="connsiteY5" fmla="*/ 387232 h 1474525"/>
                <a:gd name="connsiteX6" fmla="*/ 1778041 w 3330616"/>
                <a:gd name="connsiteY6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054266 w 3330616"/>
                <a:gd name="connsiteY4" fmla="*/ 1169725 h 1474525"/>
                <a:gd name="connsiteX5" fmla="*/ 625516 w 3330616"/>
                <a:gd name="connsiteY5" fmla="*/ 1474525 h 1474525"/>
                <a:gd name="connsiteX6" fmla="*/ 415966 w 3330616"/>
                <a:gd name="connsiteY6" fmla="*/ 387232 h 1474525"/>
                <a:gd name="connsiteX7" fmla="*/ 1778041 w 3330616"/>
                <a:gd name="connsiteY7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054266 w 3330616"/>
                <a:gd name="connsiteY5" fmla="*/ 1169725 h 1474525"/>
                <a:gd name="connsiteX6" fmla="*/ 625516 w 3330616"/>
                <a:gd name="connsiteY6" fmla="*/ 1474525 h 1474525"/>
                <a:gd name="connsiteX7" fmla="*/ 415966 w 3330616"/>
                <a:gd name="connsiteY7" fmla="*/ 387232 h 1474525"/>
                <a:gd name="connsiteX8" fmla="*/ 1778041 w 3330616"/>
                <a:gd name="connsiteY8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054266 w 3330616"/>
                <a:gd name="connsiteY6" fmla="*/ 1169725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625516 w 3330616"/>
                <a:gd name="connsiteY7" fmla="*/ 1474525 h 1474525"/>
                <a:gd name="connsiteX8" fmla="*/ 415966 w 3330616"/>
                <a:gd name="connsiteY8" fmla="*/ 387232 h 1474525"/>
                <a:gd name="connsiteX9" fmla="*/ 1778041 w 3330616"/>
                <a:gd name="connsiteY9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25516 w 3330616"/>
                <a:gd name="connsiteY8" fmla="*/ 1474525 h 1474525"/>
                <a:gd name="connsiteX9" fmla="*/ 415966 w 3330616"/>
                <a:gd name="connsiteY9" fmla="*/ 387232 h 1474525"/>
                <a:gd name="connsiteX10" fmla="*/ 1778041 w 3330616"/>
                <a:gd name="connsiteY10" fmla="*/ 225307 h 1474525"/>
                <a:gd name="connsiteX0" fmla="*/ 1778041 w 3330616"/>
                <a:gd name="connsiteY0" fmla="*/ 225307 h 1474525"/>
                <a:gd name="connsiteX1" fmla="*/ 3330616 w 3330616"/>
                <a:gd name="connsiteY1" fmla="*/ 511058 h 1474525"/>
                <a:gd name="connsiteX2" fmla="*/ 3311566 w 3330616"/>
                <a:gd name="connsiteY2" fmla="*/ 863482 h 1474525"/>
                <a:gd name="connsiteX3" fmla="*/ 3035341 w 3330616"/>
                <a:gd name="connsiteY3" fmla="*/ 863483 h 1474525"/>
                <a:gd name="connsiteX4" fmla="*/ 2663866 w 3330616"/>
                <a:gd name="connsiteY4" fmla="*/ 749183 h 1474525"/>
                <a:gd name="connsiteX5" fmla="*/ 2430504 w 3330616"/>
                <a:gd name="connsiteY5" fmla="*/ 906346 h 1474525"/>
                <a:gd name="connsiteX6" fmla="*/ 2268579 w 3330616"/>
                <a:gd name="connsiteY6" fmla="*/ 1203063 h 1474525"/>
                <a:gd name="connsiteX7" fmla="*/ 1949491 w 3330616"/>
                <a:gd name="connsiteY7" fmla="*/ 1463558 h 1474525"/>
                <a:gd name="connsiteX8" fmla="*/ 630279 w 3330616"/>
                <a:gd name="connsiteY8" fmla="*/ 1263533 h 1474525"/>
                <a:gd name="connsiteX9" fmla="*/ 625516 w 3330616"/>
                <a:gd name="connsiteY9" fmla="*/ 1474525 h 1474525"/>
                <a:gd name="connsiteX10" fmla="*/ 415966 w 3330616"/>
                <a:gd name="connsiteY10" fmla="*/ 387232 h 1474525"/>
                <a:gd name="connsiteX11" fmla="*/ 1778041 w 3330616"/>
                <a:gd name="connsiteY11" fmla="*/ 225307 h 1474525"/>
                <a:gd name="connsiteX0" fmla="*/ 1778041 w 3330616"/>
                <a:gd name="connsiteY0" fmla="*/ 225307 h 1634353"/>
                <a:gd name="connsiteX1" fmla="*/ 3330616 w 3330616"/>
                <a:gd name="connsiteY1" fmla="*/ 511058 h 1634353"/>
                <a:gd name="connsiteX2" fmla="*/ 3311566 w 3330616"/>
                <a:gd name="connsiteY2" fmla="*/ 863482 h 1634353"/>
                <a:gd name="connsiteX3" fmla="*/ 3035341 w 3330616"/>
                <a:gd name="connsiteY3" fmla="*/ 863483 h 1634353"/>
                <a:gd name="connsiteX4" fmla="*/ 2663866 w 3330616"/>
                <a:gd name="connsiteY4" fmla="*/ 749183 h 1634353"/>
                <a:gd name="connsiteX5" fmla="*/ 2430504 w 3330616"/>
                <a:gd name="connsiteY5" fmla="*/ 906346 h 1634353"/>
                <a:gd name="connsiteX6" fmla="*/ 2268579 w 3330616"/>
                <a:gd name="connsiteY6" fmla="*/ 1203063 h 1634353"/>
                <a:gd name="connsiteX7" fmla="*/ 1949491 w 3330616"/>
                <a:gd name="connsiteY7" fmla="*/ 1463558 h 1634353"/>
                <a:gd name="connsiteX8" fmla="*/ 630279 w 3330616"/>
                <a:gd name="connsiteY8" fmla="*/ 1263533 h 1634353"/>
                <a:gd name="connsiteX9" fmla="*/ 625516 w 3330616"/>
                <a:gd name="connsiteY9" fmla="*/ 1474525 h 1634353"/>
                <a:gd name="connsiteX10" fmla="*/ 415966 w 3330616"/>
                <a:gd name="connsiteY10" fmla="*/ 387232 h 1634353"/>
                <a:gd name="connsiteX11" fmla="*/ 1778041 w 3330616"/>
                <a:gd name="connsiteY11" fmla="*/ 225307 h 1634353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311566 w 3330616"/>
                <a:gd name="connsiteY2" fmla="*/ 863482 h 1641594"/>
                <a:gd name="connsiteX3" fmla="*/ 3035341 w 3330616"/>
                <a:gd name="connsiteY3" fmla="*/ 863483 h 1641594"/>
                <a:gd name="connsiteX4" fmla="*/ 2663866 w 3330616"/>
                <a:gd name="connsiteY4" fmla="*/ 749183 h 1641594"/>
                <a:gd name="connsiteX5" fmla="*/ 2430504 w 3330616"/>
                <a:gd name="connsiteY5" fmla="*/ 906346 h 1641594"/>
                <a:gd name="connsiteX6" fmla="*/ 2268579 w 3330616"/>
                <a:gd name="connsiteY6" fmla="*/ 1203063 h 1641594"/>
                <a:gd name="connsiteX7" fmla="*/ 1949491 w 3330616"/>
                <a:gd name="connsiteY7" fmla="*/ 1463558 h 1641594"/>
                <a:gd name="connsiteX8" fmla="*/ 630279 w 3330616"/>
                <a:gd name="connsiteY8" fmla="*/ 1263533 h 1641594"/>
                <a:gd name="connsiteX9" fmla="*/ 625516 w 3330616"/>
                <a:gd name="connsiteY9" fmla="*/ 1474525 h 1641594"/>
                <a:gd name="connsiteX10" fmla="*/ 415966 w 3330616"/>
                <a:gd name="connsiteY10" fmla="*/ 387232 h 1641594"/>
                <a:gd name="connsiteX11" fmla="*/ 1778041 w 3330616"/>
                <a:gd name="connsiteY11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30616"/>
                <a:gd name="connsiteY0" fmla="*/ 225307 h 1641594"/>
                <a:gd name="connsiteX1" fmla="*/ 3330616 w 3330616"/>
                <a:gd name="connsiteY1" fmla="*/ 511058 h 1641594"/>
                <a:gd name="connsiteX2" fmla="*/ 3168691 w 3330616"/>
                <a:gd name="connsiteY2" fmla="*/ 492007 h 1641594"/>
                <a:gd name="connsiteX3" fmla="*/ 3311566 w 3330616"/>
                <a:gd name="connsiteY3" fmla="*/ 863482 h 1641594"/>
                <a:gd name="connsiteX4" fmla="*/ 3035341 w 3330616"/>
                <a:gd name="connsiteY4" fmla="*/ 863483 h 1641594"/>
                <a:gd name="connsiteX5" fmla="*/ 2663866 w 3330616"/>
                <a:gd name="connsiteY5" fmla="*/ 749183 h 1641594"/>
                <a:gd name="connsiteX6" fmla="*/ 2430504 w 3330616"/>
                <a:gd name="connsiteY6" fmla="*/ 906346 h 1641594"/>
                <a:gd name="connsiteX7" fmla="*/ 2268579 w 3330616"/>
                <a:gd name="connsiteY7" fmla="*/ 1203063 h 1641594"/>
                <a:gd name="connsiteX8" fmla="*/ 1949491 w 3330616"/>
                <a:gd name="connsiteY8" fmla="*/ 1463558 h 1641594"/>
                <a:gd name="connsiteX9" fmla="*/ 630279 w 3330616"/>
                <a:gd name="connsiteY9" fmla="*/ 1263533 h 1641594"/>
                <a:gd name="connsiteX10" fmla="*/ 625516 w 3330616"/>
                <a:gd name="connsiteY10" fmla="*/ 1474525 h 1641594"/>
                <a:gd name="connsiteX11" fmla="*/ 415966 w 3330616"/>
                <a:gd name="connsiteY11" fmla="*/ 387232 h 1641594"/>
                <a:gd name="connsiteX12" fmla="*/ 1778041 w 33306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035341 w 3368716"/>
                <a:gd name="connsiteY4" fmla="*/ 863483 h 1641594"/>
                <a:gd name="connsiteX5" fmla="*/ 2663866 w 3368716"/>
                <a:gd name="connsiteY5" fmla="*/ 749183 h 1641594"/>
                <a:gd name="connsiteX6" fmla="*/ 2430504 w 3368716"/>
                <a:gd name="connsiteY6" fmla="*/ 906346 h 1641594"/>
                <a:gd name="connsiteX7" fmla="*/ 2268579 w 3368716"/>
                <a:gd name="connsiteY7" fmla="*/ 1203063 h 1641594"/>
                <a:gd name="connsiteX8" fmla="*/ 1949491 w 3368716"/>
                <a:gd name="connsiteY8" fmla="*/ 1463558 h 1641594"/>
                <a:gd name="connsiteX9" fmla="*/ 630279 w 3368716"/>
                <a:gd name="connsiteY9" fmla="*/ 1263533 h 1641594"/>
                <a:gd name="connsiteX10" fmla="*/ 625516 w 3368716"/>
                <a:gd name="connsiteY10" fmla="*/ 1474525 h 1641594"/>
                <a:gd name="connsiteX11" fmla="*/ 415966 w 3368716"/>
                <a:gd name="connsiteY11" fmla="*/ 387232 h 1641594"/>
                <a:gd name="connsiteX12" fmla="*/ 1778041 w 3368716"/>
                <a:gd name="connsiteY12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73605"/>
                <a:gd name="connsiteY0" fmla="*/ 225307 h 1641594"/>
                <a:gd name="connsiteX1" fmla="*/ 3330616 w 3373605"/>
                <a:gd name="connsiteY1" fmla="*/ 511058 h 1641594"/>
                <a:gd name="connsiteX2" fmla="*/ 3168691 w 3373605"/>
                <a:gd name="connsiteY2" fmla="*/ 492007 h 1641594"/>
                <a:gd name="connsiteX3" fmla="*/ 3368716 w 3373605"/>
                <a:gd name="connsiteY3" fmla="*/ 815857 h 1641594"/>
                <a:gd name="connsiteX4" fmla="*/ 3273466 w 3373605"/>
                <a:gd name="connsiteY4" fmla="*/ 892057 h 1641594"/>
                <a:gd name="connsiteX5" fmla="*/ 3035341 w 3373605"/>
                <a:gd name="connsiteY5" fmla="*/ 863483 h 1641594"/>
                <a:gd name="connsiteX6" fmla="*/ 2663866 w 3373605"/>
                <a:gd name="connsiteY6" fmla="*/ 749183 h 1641594"/>
                <a:gd name="connsiteX7" fmla="*/ 2430504 w 3373605"/>
                <a:gd name="connsiteY7" fmla="*/ 906346 h 1641594"/>
                <a:gd name="connsiteX8" fmla="*/ 2268579 w 3373605"/>
                <a:gd name="connsiteY8" fmla="*/ 1203063 h 1641594"/>
                <a:gd name="connsiteX9" fmla="*/ 1949491 w 3373605"/>
                <a:gd name="connsiteY9" fmla="*/ 1463558 h 1641594"/>
                <a:gd name="connsiteX10" fmla="*/ 630279 w 3373605"/>
                <a:gd name="connsiteY10" fmla="*/ 1263533 h 1641594"/>
                <a:gd name="connsiteX11" fmla="*/ 625516 w 3373605"/>
                <a:gd name="connsiteY11" fmla="*/ 1474525 h 1641594"/>
                <a:gd name="connsiteX12" fmla="*/ 415966 w 3373605"/>
                <a:gd name="connsiteY12" fmla="*/ 387232 h 1641594"/>
                <a:gd name="connsiteX13" fmla="*/ 1778041 w 3373605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73466 w 3368716"/>
                <a:gd name="connsiteY4" fmla="*/ 8920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  <a:gd name="connsiteX0" fmla="*/ 1778041 w 3368716"/>
                <a:gd name="connsiteY0" fmla="*/ 225307 h 1641594"/>
                <a:gd name="connsiteX1" fmla="*/ 3330616 w 3368716"/>
                <a:gd name="connsiteY1" fmla="*/ 511058 h 1641594"/>
                <a:gd name="connsiteX2" fmla="*/ 3168691 w 3368716"/>
                <a:gd name="connsiteY2" fmla="*/ 492007 h 1641594"/>
                <a:gd name="connsiteX3" fmla="*/ 3368716 w 3368716"/>
                <a:gd name="connsiteY3" fmla="*/ 815857 h 1641594"/>
                <a:gd name="connsiteX4" fmla="*/ 3235366 w 3368716"/>
                <a:gd name="connsiteY4" fmla="*/ 841257 h 1641594"/>
                <a:gd name="connsiteX5" fmla="*/ 3035341 w 3368716"/>
                <a:gd name="connsiteY5" fmla="*/ 863483 h 1641594"/>
                <a:gd name="connsiteX6" fmla="*/ 2663866 w 3368716"/>
                <a:gd name="connsiteY6" fmla="*/ 749183 h 1641594"/>
                <a:gd name="connsiteX7" fmla="*/ 2430504 w 3368716"/>
                <a:gd name="connsiteY7" fmla="*/ 906346 h 1641594"/>
                <a:gd name="connsiteX8" fmla="*/ 2268579 w 3368716"/>
                <a:gd name="connsiteY8" fmla="*/ 1203063 h 1641594"/>
                <a:gd name="connsiteX9" fmla="*/ 1949491 w 3368716"/>
                <a:gd name="connsiteY9" fmla="*/ 1463558 h 1641594"/>
                <a:gd name="connsiteX10" fmla="*/ 630279 w 3368716"/>
                <a:gd name="connsiteY10" fmla="*/ 1263533 h 1641594"/>
                <a:gd name="connsiteX11" fmla="*/ 625516 w 3368716"/>
                <a:gd name="connsiteY11" fmla="*/ 1474525 h 1641594"/>
                <a:gd name="connsiteX12" fmla="*/ 415966 w 3368716"/>
                <a:gd name="connsiteY12" fmla="*/ 387232 h 1641594"/>
                <a:gd name="connsiteX13" fmla="*/ 1778041 w 3368716"/>
                <a:gd name="connsiteY13" fmla="*/ 225307 h 164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68716" h="1641594">
                  <a:moveTo>
                    <a:pt x="1778041" y="225307"/>
                  </a:moveTo>
                  <a:cubicBezTo>
                    <a:pt x="2044741" y="333257"/>
                    <a:pt x="2940091" y="-492242"/>
                    <a:pt x="3330616" y="511058"/>
                  </a:cubicBezTo>
                  <a:cubicBezTo>
                    <a:pt x="3329029" y="553920"/>
                    <a:pt x="3308390" y="592020"/>
                    <a:pt x="3168691" y="492007"/>
                  </a:cubicBezTo>
                  <a:cubicBezTo>
                    <a:pt x="3235366" y="599957"/>
                    <a:pt x="3321091" y="655520"/>
                    <a:pt x="3368716" y="815857"/>
                  </a:cubicBezTo>
                  <a:cubicBezTo>
                    <a:pt x="3325060" y="857132"/>
                    <a:pt x="3290928" y="833319"/>
                    <a:pt x="3235366" y="841257"/>
                  </a:cubicBezTo>
                  <a:cubicBezTo>
                    <a:pt x="3165516" y="1068270"/>
                    <a:pt x="3142497" y="890470"/>
                    <a:pt x="3035341" y="863483"/>
                  </a:cubicBezTo>
                  <a:cubicBezTo>
                    <a:pt x="2909929" y="957146"/>
                    <a:pt x="2949616" y="1050808"/>
                    <a:pt x="2663866" y="749183"/>
                  </a:cubicBezTo>
                  <a:cubicBezTo>
                    <a:pt x="2562266" y="756327"/>
                    <a:pt x="2789279" y="955319"/>
                    <a:pt x="2430504" y="906346"/>
                  </a:cubicBezTo>
                  <a:cubicBezTo>
                    <a:pt x="2405104" y="1033586"/>
                    <a:pt x="2568616" y="1108367"/>
                    <a:pt x="2268579" y="1203063"/>
                  </a:cubicBezTo>
                  <a:cubicBezTo>
                    <a:pt x="2171741" y="1304182"/>
                    <a:pt x="2346366" y="1476739"/>
                    <a:pt x="1949491" y="1463558"/>
                  </a:cubicBezTo>
                  <a:cubicBezTo>
                    <a:pt x="1870116" y="1488958"/>
                    <a:pt x="1062079" y="1957270"/>
                    <a:pt x="630279" y="1263533"/>
                  </a:cubicBezTo>
                  <a:lnTo>
                    <a:pt x="625516" y="1474525"/>
                  </a:lnTo>
                  <a:cubicBezTo>
                    <a:pt x="415966" y="1426419"/>
                    <a:pt x="-536534" y="597263"/>
                    <a:pt x="415966" y="387232"/>
                  </a:cubicBezTo>
                  <a:cubicBezTo>
                    <a:pt x="727116" y="-409693"/>
                    <a:pt x="1324016" y="279282"/>
                    <a:pt x="1778041" y="225307"/>
                  </a:cubicBezTo>
                  <a:close/>
                </a:path>
              </a:pathLst>
            </a:custGeom>
            <a:solidFill>
              <a:srgbClr val="5737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6CA5ED9-757C-0D68-8901-D3742DE4B95D}"/>
                </a:ext>
              </a:extLst>
            </p:cNvPr>
            <p:cNvGrpSpPr/>
            <p:nvPr/>
          </p:nvGrpSpPr>
          <p:grpSpPr>
            <a:xfrm>
              <a:off x="8295223" y="3260164"/>
              <a:ext cx="1660558" cy="3245783"/>
              <a:chOff x="7933043" y="2984779"/>
              <a:chExt cx="1660558" cy="3245783"/>
            </a:xfrm>
          </p:grpSpPr>
          <p:sp>
            <p:nvSpPr>
              <p:cNvPr id="23" name="Rectangle 11">
                <a:extLst>
                  <a:ext uri="{FF2B5EF4-FFF2-40B4-BE49-F238E27FC236}">
                    <a16:creationId xmlns:a16="http://schemas.microsoft.com/office/drawing/2014/main" id="{C4501B90-2F0C-AB10-B078-2F5C1B5D3570}"/>
                  </a:ext>
                </a:extLst>
              </p:cNvPr>
              <p:cNvSpPr/>
              <p:nvPr/>
            </p:nvSpPr>
            <p:spPr>
              <a:xfrm>
                <a:off x="8976309" y="2984779"/>
                <a:ext cx="560325" cy="1247919"/>
              </a:xfrm>
              <a:custGeom>
                <a:avLst/>
                <a:gdLst>
                  <a:gd name="connsiteX0" fmla="*/ 0 w 333743"/>
                  <a:gd name="connsiteY0" fmla="*/ 0 h 825644"/>
                  <a:gd name="connsiteX1" fmla="*/ 333743 w 333743"/>
                  <a:gd name="connsiteY1" fmla="*/ 0 h 825644"/>
                  <a:gd name="connsiteX2" fmla="*/ 333743 w 333743"/>
                  <a:gd name="connsiteY2" fmla="*/ 825644 h 825644"/>
                  <a:gd name="connsiteX3" fmla="*/ 0 w 333743"/>
                  <a:gd name="connsiteY3" fmla="*/ 825644 h 825644"/>
                  <a:gd name="connsiteX4" fmla="*/ 0 w 333743"/>
                  <a:gd name="connsiteY4" fmla="*/ 0 h 825644"/>
                  <a:gd name="connsiteX0" fmla="*/ 0 w 511543"/>
                  <a:gd name="connsiteY0" fmla="*/ 0 h 1095519"/>
                  <a:gd name="connsiteX1" fmla="*/ 511543 w 511543"/>
                  <a:gd name="connsiteY1" fmla="*/ 269875 h 1095519"/>
                  <a:gd name="connsiteX2" fmla="*/ 511543 w 511543"/>
                  <a:gd name="connsiteY2" fmla="*/ 1095519 h 1095519"/>
                  <a:gd name="connsiteX3" fmla="*/ 177800 w 511543"/>
                  <a:gd name="connsiteY3" fmla="*/ 1095519 h 1095519"/>
                  <a:gd name="connsiteX4" fmla="*/ 0 w 511543"/>
                  <a:gd name="connsiteY4" fmla="*/ 0 h 1095519"/>
                  <a:gd name="connsiteX0" fmla="*/ 6171 w 517714"/>
                  <a:gd name="connsiteY0" fmla="*/ 0 h 1095519"/>
                  <a:gd name="connsiteX1" fmla="*/ 517714 w 517714"/>
                  <a:gd name="connsiteY1" fmla="*/ 269875 h 1095519"/>
                  <a:gd name="connsiteX2" fmla="*/ 517714 w 517714"/>
                  <a:gd name="connsiteY2" fmla="*/ 1095519 h 1095519"/>
                  <a:gd name="connsiteX3" fmla="*/ 183971 w 517714"/>
                  <a:gd name="connsiteY3" fmla="*/ 1095519 h 1095519"/>
                  <a:gd name="connsiteX4" fmla="*/ 6171 w 517714"/>
                  <a:gd name="connsiteY4" fmla="*/ 0 h 1095519"/>
                  <a:gd name="connsiteX0" fmla="*/ 4192 w 515735"/>
                  <a:gd name="connsiteY0" fmla="*/ 0 h 1222519"/>
                  <a:gd name="connsiteX1" fmla="*/ 515735 w 515735"/>
                  <a:gd name="connsiteY1" fmla="*/ 269875 h 1222519"/>
                  <a:gd name="connsiteX2" fmla="*/ 515735 w 515735"/>
                  <a:gd name="connsiteY2" fmla="*/ 1095519 h 1222519"/>
                  <a:gd name="connsiteX3" fmla="*/ 270892 w 515735"/>
                  <a:gd name="connsiteY3" fmla="*/ 1222519 h 1222519"/>
                  <a:gd name="connsiteX4" fmla="*/ 4192 w 515735"/>
                  <a:gd name="connsiteY4" fmla="*/ 0 h 1222519"/>
                  <a:gd name="connsiteX0" fmla="*/ 9840 w 521383"/>
                  <a:gd name="connsiteY0" fmla="*/ 0 h 1222519"/>
                  <a:gd name="connsiteX1" fmla="*/ 521383 w 521383"/>
                  <a:gd name="connsiteY1" fmla="*/ 269875 h 1222519"/>
                  <a:gd name="connsiteX2" fmla="*/ 521383 w 521383"/>
                  <a:gd name="connsiteY2" fmla="*/ 1095519 h 1222519"/>
                  <a:gd name="connsiteX3" fmla="*/ 276540 w 521383"/>
                  <a:gd name="connsiteY3" fmla="*/ 1222519 h 1222519"/>
                  <a:gd name="connsiteX4" fmla="*/ 9840 w 521383"/>
                  <a:gd name="connsiteY4" fmla="*/ 0 h 1222519"/>
                  <a:gd name="connsiteX0" fmla="*/ 8981 w 520524"/>
                  <a:gd name="connsiteY0" fmla="*/ 0 h 1222519"/>
                  <a:gd name="connsiteX1" fmla="*/ 520524 w 520524"/>
                  <a:gd name="connsiteY1" fmla="*/ 269875 h 1222519"/>
                  <a:gd name="connsiteX2" fmla="*/ 520524 w 520524"/>
                  <a:gd name="connsiteY2" fmla="*/ 1095519 h 1222519"/>
                  <a:gd name="connsiteX3" fmla="*/ 275681 w 520524"/>
                  <a:gd name="connsiteY3" fmla="*/ 1222519 h 1222519"/>
                  <a:gd name="connsiteX4" fmla="*/ 8981 w 520524"/>
                  <a:gd name="connsiteY4" fmla="*/ 0 h 1222519"/>
                  <a:gd name="connsiteX0" fmla="*/ 8981 w 545924"/>
                  <a:gd name="connsiteY0" fmla="*/ 0 h 1232044"/>
                  <a:gd name="connsiteX1" fmla="*/ 520524 w 545924"/>
                  <a:gd name="connsiteY1" fmla="*/ 269875 h 1232044"/>
                  <a:gd name="connsiteX2" fmla="*/ 545924 w 545924"/>
                  <a:gd name="connsiteY2" fmla="*/ 1232044 h 1232044"/>
                  <a:gd name="connsiteX3" fmla="*/ 275681 w 545924"/>
                  <a:gd name="connsiteY3" fmla="*/ 1222519 h 1232044"/>
                  <a:gd name="connsiteX4" fmla="*/ 8981 w 545924"/>
                  <a:gd name="connsiteY4" fmla="*/ 0 h 1232044"/>
                  <a:gd name="connsiteX0" fmla="*/ 8981 w 558624"/>
                  <a:gd name="connsiteY0" fmla="*/ 0 h 1232044"/>
                  <a:gd name="connsiteX1" fmla="*/ 558624 w 558624"/>
                  <a:gd name="connsiteY1" fmla="*/ 260350 h 1232044"/>
                  <a:gd name="connsiteX2" fmla="*/ 545924 w 558624"/>
                  <a:gd name="connsiteY2" fmla="*/ 1232044 h 1232044"/>
                  <a:gd name="connsiteX3" fmla="*/ 275681 w 558624"/>
                  <a:gd name="connsiteY3" fmla="*/ 1222519 h 1232044"/>
                  <a:gd name="connsiteX4" fmla="*/ 8981 w 558624"/>
                  <a:gd name="connsiteY4" fmla="*/ 0 h 1232044"/>
                  <a:gd name="connsiteX0" fmla="*/ 8981 w 558624"/>
                  <a:gd name="connsiteY0" fmla="*/ 0 h 1247919"/>
                  <a:gd name="connsiteX1" fmla="*/ 558624 w 558624"/>
                  <a:gd name="connsiteY1" fmla="*/ 260350 h 1247919"/>
                  <a:gd name="connsiteX2" fmla="*/ 545924 w 558624"/>
                  <a:gd name="connsiteY2" fmla="*/ 1232044 h 1247919"/>
                  <a:gd name="connsiteX3" fmla="*/ 275681 w 558624"/>
                  <a:gd name="connsiteY3" fmla="*/ 1247919 h 1247919"/>
                  <a:gd name="connsiteX4" fmla="*/ 8981 w 558624"/>
                  <a:gd name="connsiteY4" fmla="*/ 0 h 1247919"/>
                  <a:gd name="connsiteX0" fmla="*/ 8603 w 558246"/>
                  <a:gd name="connsiteY0" fmla="*/ 0 h 1247919"/>
                  <a:gd name="connsiteX1" fmla="*/ 558246 w 558246"/>
                  <a:gd name="connsiteY1" fmla="*/ 260350 h 1247919"/>
                  <a:gd name="connsiteX2" fmla="*/ 545546 w 558246"/>
                  <a:gd name="connsiteY2" fmla="*/ 1232044 h 1247919"/>
                  <a:gd name="connsiteX3" fmla="*/ 275303 w 558246"/>
                  <a:gd name="connsiteY3" fmla="*/ 1247919 h 1247919"/>
                  <a:gd name="connsiteX4" fmla="*/ 8603 w 558246"/>
                  <a:gd name="connsiteY4" fmla="*/ 0 h 1247919"/>
                  <a:gd name="connsiteX0" fmla="*/ 9391 w 559034"/>
                  <a:gd name="connsiteY0" fmla="*/ 0 h 1247919"/>
                  <a:gd name="connsiteX1" fmla="*/ 559034 w 559034"/>
                  <a:gd name="connsiteY1" fmla="*/ 260350 h 1247919"/>
                  <a:gd name="connsiteX2" fmla="*/ 546334 w 559034"/>
                  <a:gd name="connsiteY2" fmla="*/ 1232044 h 1247919"/>
                  <a:gd name="connsiteX3" fmla="*/ 276091 w 559034"/>
                  <a:gd name="connsiteY3" fmla="*/ 1247919 h 1247919"/>
                  <a:gd name="connsiteX4" fmla="*/ 9391 w 559034"/>
                  <a:gd name="connsiteY4" fmla="*/ 0 h 1247919"/>
                  <a:gd name="connsiteX0" fmla="*/ 0 w 549643"/>
                  <a:gd name="connsiteY0" fmla="*/ 0 h 1247919"/>
                  <a:gd name="connsiteX1" fmla="*/ 549643 w 549643"/>
                  <a:gd name="connsiteY1" fmla="*/ 260350 h 1247919"/>
                  <a:gd name="connsiteX2" fmla="*/ 536943 w 549643"/>
                  <a:gd name="connsiteY2" fmla="*/ 1232044 h 1247919"/>
                  <a:gd name="connsiteX3" fmla="*/ 266700 w 549643"/>
                  <a:gd name="connsiteY3" fmla="*/ 1247919 h 1247919"/>
                  <a:gd name="connsiteX4" fmla="*/ 0 w 549643"/>
                  <a:gd name="connsiteY4" fmla="*/ 0 h 1247919"/>
                  <a:gd name="connsiteX0" fmla="*/ 10975 w 560618"/>
                  <a:gd name="connsiteY0" fmla="*/ 0 h 1247919"/>
                  <a:gd name="connsiteX1" fmla="*/ 560618 w 560618"/>
                  <a:gd name="connsiteY1" fmla="*/ 260350 h 1247919"/>
                  <a:gd name="connsiteX2" fmla="*/ 547918 w 560618"/>
                  <a:gd name="connsiteY2" fmla="*/ 1232044 h 1247919"/>
                  <a:gd name="connsiteX3" fmla="*/ 277675 w 560618"/>
                  <a:gd name="connsiteY3" fmla="*/ 1247919 h 1247919"/>
                  <a:gd name="connsiteX4" fmla="*/ 10975 w 560618"/>
                  <a:gd name="connsiteY4" fmla="*/ 0 h 1247919"/>
                  <a:gd name="connsiteX0" fmla="*/ 10682 w 560325"/>
                  <a:gd name="connsiteY0" fmla="*/ 0 h 1247919"/>
                  <a:gd name="connsiteX1" fmla="*/ 560325 w 560325"/>
                  <a:gd name="connsiteY1" fmla="*/ 260350 h 1247919"/>
                  <a:gd name="connsiteX2" fmla="*/ 547625 w 560325"/>
                  <a:gd name="connsiteY2" fmla="*/ 1232044 h 1247919"/>
                  <a:gd name="connsiteX3" fmla="*/ 286907 w 560325"/>
                  <a:gd name="connsiteY3" fmla="*/ 1247919 h 1247919"/>
                  <a:gd name="connsiteX4" fmla="*/ 10682 w 560325"/>
                  <a:gd name="connsiteY4" fmla="*/ 0 h 124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0325" h="1247919">
                    <a:moveTo>
                      <a:pt x="10682" y="0"/>
                    </a:moveTo>
                    <a:lnTo>
                      <a:pt x="560325" y="260350"/>
                    </a:lnTo>
                    <a:lnTo>
                      <a:pt x="547625" y="1232044"/>
                    </a:lnTo>
                    <a:lnTo>
                      <a:pt x="286907" y="1247919"/>
                    </a:lnTo>
                    <a:cubicBezTo>
                      <a:pt x="243515" y="1155796"/>
                      <a:pt x="-60226" y="939848"/>
                      <a:pt x="10682" y="0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12">
                <a:extLst>
                  <a:ext uri="{FF2B5EF4-FFF2-40B4-BE49-F238E27FC236}">
                    <a16:creationId xmlns:a16="http://schemas.microsoft.com/office/drawing/2014/main" id="{4BDD93EC-ADC7-2DCA-2627-C25DB86040C0}"/>
                  </a:ext>
                </a:extLst>
              </p:cNvPr>
              <p:cNvSpPr/>
              <p:nvPr/>
            </p:nvSpPr>
            <p:spPr>
              <a:xfrm>
                <a:off x="9207837" y="4178851"/>
                <a:ext cx="385764" cy="48435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13">
                <a:extLst>
                  <a:ext uri="{FF2B5EF4-FFF2-40B4-BE49-F238E27FC236}">
                    <a16:creationId xmlns:a16="http://schemas.microsoft.com/office/drawing/2014/main" id="{D56193C6-685C-DB92-9200-3FB854B37272}"/>
                  </a:ext>
                </a:extLst>
              </p:cNvPr>
              <p:cNvSpPr/>
              <p:nvPr/>
            </p:nvSpPr>
            <p:spPr>
              <a:xfrm rot="1038277">
                <a:off x="9011663" y="4532819"/>
                <a:ext cx="310895" cy="1441251"/>
              </a:xfrm>
              <a:custGeom>
                <a:avLst/>
                <a:gdLst>
                  <a:gd name="connsiteX0" fmla="*/ 0 w 205425"/>
                  <a:gd name="connsiteY0" fmla="*/ 0 h 1269426"/>
                  <a:gd name="connsiteX1" fmla="*/ 205425 w 205425"/>
                  <a:gd name="connsiteY1" fmla="*/ 0 h 1269426"/>
                  <a:gd name="connsiteX2" fmla="*/ 205425 w 205425"/>
                  <a:gd name="connsiteY2" fmla="*/ 1269426 h 1269426"/>
                  <a:gd name="connsiteX3" fmla="*/ 0 w 205425"/>
                  <a:gd name="connsiteY3" fmla="*/ 1269426 h 1269426"/>
                  <a:gd name="connsiteX4" fmla="*/ 0 w 205425"/>
                  <a:gd name="connsiteY4" fmla="*/ 0 h 1269426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279661"/>
                  <a:gd name="connsiteY0" fmla="*/ 0 h 1367380"/>
                  <a:gd name="connsiteX1" fmla="*/ 279661 w 279661"/>
                  <a:gd name="connsiteY1" fmla="*/ 0 h 1367380"/>
                  <a:gd name="connsiteX2" fmla="*/ 279661 w 279661"/>
                  <a:gd name="connsiteY2" fmla="*/ 1269426 h 1367380"/>
                  <a:gd name="connsiteX3" fmla="*/ 0 w 279661"/>
                  <a:gd name="connsiteY3" fmla="*/ 1367380 h 1367380"/>
                  <a:gd name="connsiteX4" fmla="*/ 74236 w 279661"/>
                  <a:gd name="connsiteY4" fmla="*/ 0 h 1367380"/>
                  <a:gd name="connsiteX0" fmla="*/ 74236 w 376882"/>
                  <a:gd name="connsiteY0" fmla="*/ 0 h 1533445"/>
                  <a:gd name="connsiteX1" fmla="*/ 279661 w 376882"/>
                  <a:gd name="connsiteY1" fmla="*/ 0 h 1533445"/>
                  <a:gd name="connsiteX2" fmla="*/ 376882 w 376882"/>
                  <a:gd name="connsiteY2" fmla="*/ 1533445 h 1533445"/>
                  <a:gd name="connsiteX3" fmla="*/ 0 w 376882"/>
                  <a:gd name="connsiteY3" fmla="*/ 1367380 h 1533445"/>
                  <a:gd name="connsiteX4" fmla="*/ 74236 w 376882"/>
                  <a:gd name="connsiteY4" fmla="*/ 0 h 1533445"/>
                  <a:gd name="connsiteX0" fmla="*/ 74236 w 310895"/>
                  <a:gd name="connsiteY0" fmla="*/ 0 h 1367380"/>
                  <a:gd name="connsiteX1" fmla="*/ 279661 w 310895"/>
                  <a:gd name="connsiteY1" fmla="*/ 0 h 1367380"/>
                  <a:gd name="connsiteX2" fmla="*/ 310895 w 310895"/>
                  <a:gd name="connsiteY2" fmla="*/ 1289623 h 1367380"/>
                  <a:gd name="connsiteX3" fmla="*/ 0 w 310895"/>
                  <a:gd name="connsiteY3" fmla="*/ 1367380 h 1367380"/>
                  <a:gd name="connsiteX4" fmla="*/ 74236 w 310895"/>
                  <a:gd name="connsiteY4" fmla="*/ 0 h 1367380"/>
                  <a:gd name="connsiteX0" fmla="*/ 74236 w 310895"/>
                  <a:gd name="connsiteY0" fmla="*/ 73871 h 1441251"/>
                  <a:gd name="connsiteX1" fmla="*/ 276599 w 310895"/>
                  <a:gd name="connsiteY1" fmla="*/ 0 h 1441251"/>
                  <a:gd name="connsiteX2" fmla="*/ 310895 w 310895"/>
                  <a:gd name="connsiteY2" fmla="*/ 1363494 h 1441251"/>
                  <a:gd name="connsiteX3" fmla="*/ 0 w 310895"/>
                  <a:gd name="connsiteY3" fmla="*/ 1441251 h 1441251"/>
                  <a:gd name="connsiteX4" fmla="*/ 74236 w 310895"/>
                  <a:gd name="connsiteY4" fmla="*/ 73871 h 144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0895" h="1441251">
                    <a:moveTo>
                      <a:pt x="74236" y="73871"/>
                    </a:moveTo>
                    <a:lnTo>
                      <a:pt x="276599" y="0"/>
                    </a:lnTo>
                    <a:lnTo>
                      <a:pt x="310895" y="1363494"/>
                    </a:lnTo>
                    <a:lnTo>
                      <a:pt x="0" y="1441251"/>
                    </a:lnTo>
                    <a:cubicBezTo>
                      <a:pt x="111960" y="993205"/>
                      <a:pt x="133643" y="463540"/>
                      <a:pt x="74236" y="7387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14">
                <a:extLst>
                  <a:ext uri="{FF2B5EF4-FFF2-40B4-BE49-F238E27FC236}">
                    <a16:creationId xmlns:a16="http://schemas.microsoft.com/office/drawing/2014/main" id="{93C464FE-F1C2-ABD4-DC1F-893DE5F6FB43}"/>
                  </a:ext>
                </a:extLst>
              </p:cNvPr>
              <p:cNvSpPr/>
              <p:nvPr/>
            </p:nvSpPr>
            <p:spPr>
              <a:xfrm>
                <a:off x="7933043" y="5853395"/>
                <a:ext cx="1209364" cy="377167"/>
              </a:xfrm>
              <a:custGeom>
                <a:avLst/>
                <a:gdLst>
                  <a:gd name="connsiteX0" fmla="*/ 0 w 313002"/>
                  <a:gd name="connsiteY0" fmla="*/ 0 h 134300"/>
                  <a:gd name="connsiteX1" fmla="*/ 313002 w 313002"/>
                  <a:gd name="connsiteY1" fmla="*/ 0 h 134300"/>
                  <a:gd name="connsiteX2" fmla="*/ 313002 w 313002"/>
                  <a:gd name="connsiteY2" fmla="*/ 134300 h 134300"/>
                  <a:gd name="connsiteX3" fmla="*/ 0 w 313002"/>
                  <a:gd name="connsiteY3" fmla="*/ 134300 h 134300"/>
                  <a:gd name="connsiteX4" fmla="*/ 0 w 313002"/>
                  <a:gd name="connsiteY4" fmla="*/ 0 h 134300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79777"/>
                  <a:gd name="connsiteY0" fmla="*/ 0 h 253363"/>
                  <a:gd name="connsiteX1" fmla="*/ 1179777 w 1179777"/>
                  <a:gd name="connsiteY1" fmla="*/ 0 h 253363"/>
                  <a:gd name="connsiteX2" fmla="*/ 1179777 w 1179777"/>
                  <a:gd name="connsiteY2" fmla="*/ 134300 h 253363"/>
                  <a:gd name="connsiteX3" fmla="*/ 0 w 1179777"/>
                  <a:gd name="connsiteY3" fmla="*/ 253363 h 253363"/>
                  <a:gd name="connsiteX4" fmla="*/ 866775 w 1179777"/>
                  <a:gd name="connsiteY4" fmla="*/ 0 h 253363"/>
                  <a:gd name="connsiteX0" fmla="*/ 866775 w 1184540"/>
                  <a:gd name="connsiteY0" fmla="*/ 0 h 305750"/>
                  <a:gd name="connsiteX1" fmla="*/ 1179777 w 1184540"/>
                  <a:gd name="connsiteY1" fmla="*/ 0 h 305750"/>
                  <a:gd name="connsiteX2" fmla="*/ 1184540 w 1184540"/>
                  <a:gd name="connsiteY2" fmla="*/ 305750 h 305750"/>
                  <a:gd name="connsiteX3" fmla="*/ 0 w 1184540"/>
                  <a:gd name="connsiteY3" fmla="*/ 253363 h 305750"/>
                  <a:gd name="connsiteX4" fmla="*/ 866775 w 118454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05750"/>
                  <a:gd name="connsiteX1" fmla="*/ 1179777 w 1206270"/>
                  <a:gd name="connsiteY1" fmla="*/ 0 h 305750"/>
                  <a:gd name="connsiteX2" fmla="*/ 1184540 w 1206270"/>
                  <a:gd name="connsiteY2" fmla="*/ 305750 h 305750"/>
                  <a:gd name="connsiteX3" fmla="*/ 0 w 1206270"/>
                  <a:gd name="connsiteY3" fmla="*/ 253363 h 305750"/>
                  <a:gd name="connsiteX4" fmla="*/ 866775 w 1206270"/>
                  <a:gd name="connsiteY4" fmla="*/ 0 h 305750"/>
                  <a:gd name="connsiteX0" fmla="*/ 866775 w 1206270"/>
                  <a:gd name="connsiteY0" fmla="*/ 0 h 313615"/>
                  <a:gd name="connsiteX1" fmla="*/ 1179777 w 1206270"/>
                  <a:gd name="connsiteY1" fmla="*/ 0 h 313615"/>
                  <a:gd name="connsiteX2" fmla="*/ 1184540 w 1206270"/>
                  <a:gd name="connsiteY2" fmla="*/ 305750 h 313615"/>
                  <a:gd name="connsiteX3" fmla="*/ 0 w 1206270"/>
                  <a:gd name="connsiteY3" fmla="*/ 253363 h 313615"/>
                  <a:gd name="connsiteX4" fmla="*/ 866775 w 1206270"/>
                  <a:gd name="connsiteY4" fmla="*/ 0 h 313615"/>
                  <a:gd name="connsiteX0" fmla="*/ 866903 w 1206398"/>
                  <a:gd name="connsiteY0" fmla="*/ 0 h 323016"/>
                  <a:gd name="connsiteX1" fmla="*/ 1179905 w 1206398"/>
                  <a:gd name="connsiteY1" fmla="*/ 0 h 323016"/>
                  <a:gd name="connsiteX2" fmla="*/ 1184668 w 1206398"/>
                  <a:gd name="connsiteY2" fmla="*/ 305750 h 323016"/>
                  <a:gd name="connsiteX3" fmla="*/ 827480 w 1206398"/>
                  <a:gd name="connsiteY3" fmla="*/ 266699 h 323016"/>
                  <a:gd name="connsiteX4" fmla="*/ 128 w 1206398"/>
                  <a:gd name="connsiteY4" fmla="*/ 253363 h 323016"/>
                  <a:gd name="connsiteX5" fmla="*/ 866903 w 1206398"/>
                  <a:gd name="connsiteY5" fmla="*/ 0 h 323016"/>
                  <a:gd name="connsiteX0" fmla="*/ 866903 w 1206398"/>
                  <a:gd name="connsiteY0" fmla="*/ 0 h 315332"/>
                  <a:gd name="connsiteX1" fmla="*/ 1179905 w 1206398"/>
                  <a:gd name="connsiteY1" fmla="*/ 0 h 315332"/>
                  <a:gd name="connsiteX2" fmla="*/ 1184668 w 1206398"/>
                  <a:gd name="connsiteY2" fmla="*/ 305750 h 315332"/>
                  <a:gd name="connsiteX3" fmla="*/ 827480 w 1206398"/>
                  <a:gd name="connsiteY3" fmla="*/ 266699 h 315332"/>
                  <a:gd name="connsiteX4" fmla="*/ 128 w 1206398"/>
                  <a:gd name="connsiteY4" fmla="*/ 253363 h 315332"/>
                  <a:gd name="connsiteX5" fmla="*/ 866903 w 1206398"/>
                  <a:gd name="connsiteY5" fmla="*/ 0 h 315332"/>
                  <a:gd name="connsiteX0" fmla="*/ 866903 w 1185381"/>
                  <a:gd name="connsiteY0" fmla="*/ 0 h 311116"/>
                  <a:gd name="connsiteX1" fmla="*/ 1179905 w 1185381"/>
                  <a:gd name="connsiteY1" fmla="*/ 0 h 311116"/>
                  <a:gd name="connsiteX2" fmla="*/ 1151331 w 1185381"/>
                  <a:gd name="connsiteY2" fmla="*/ 300988 h 311116"/>
                  <a:gd name="connsiteX3" fmla="*/ 827480 w 1185381"/>
                  <a:gd name="connsiteY3" fmla="*/ 266699 h 311116"/>
                  <a:gd name="connsiteX4" fmla="*/ 128 w 1185381"/>
                  <a:gd name="connsiteY4" fmla="*/ 253363 h 311116"/>
                  <a:gd name="connsiteX5" fmla="*/ 866903 w 1185381"/>
                  <a:gd name="connsiteY5" fmla="*/ 0 h 311116"/>
                  <a:gd name="connsiteX0" fmla="*/ 866903 w 1192561"/>
                  <a:gd name="connsiteY0" fmla="*/ 0 h 311116"/>
                  <a:gd name="connsiteX1" fmla="*/ 1179905 w 1192561"/>
                  <a:gd name="connsiteY1" fmla="*/ 0 h 311116"/>
                  <a:gd name="connsiteX2" fmla="*/ 1151331 w 1192561"/>
                  <a:gd name="connsiteY2" fmla="*/ 300988 h 311116"/>
                  <a:gd name="connsiteX3" fmla="*/ 827480 w 1192561"/>
                  <a:gd name="connsiteY3" fmla="*/ 266699 h 311116"/>
                  <a:gd name="connsiteX4" fmla="*/ 128 w 1192561"/>
                  <a:gd name="connsiteY4" fmla="*/ 253363 h 311116"/>
                  <a:gd name="connsiteX5" fmla="*/ 866903 w 1192561"/>
                  <a:gd name="connsiteY5" fmla="*/ 0 h 311116"/>
                  <a:gd name="connsiteX0" fmla="*/ 866903 w 1192561"/>
                  <a:gd name="connsiteY0" fmla="*/ 0 h 316963"/>
                  <a:gd name="connsiteX1" fmla="*/ 1179905 w 1192561"/>
                  <a:gd name="connsiteY1" fmla="*/ 0 h 316963"/>
                  <a:gd name="connsiteX2" fmla="*/ 1151331 w 1192561"/>
                  <a:gd name="connsiteY2" fmla="*/ 300988 h 316963"/>
                  <a:gd name="connsiteX3" fmla="*/ 827480 w 1192561"/>
                  <a:gd name="connsiteY3" fmla="*/ 266699 h 316963"/>
                  <a:gd name="connsiteX4" fmla="*/ 128 w 1192561"/>
                  <a:gd name="connsiteY4" fmla="*/ 253363 h 316963"/>
                  <a:gd name="connsiteX5" fmla="*/ 866903 w 1192561"/>
                  <a:gd name="connsiteY5" fmla="*/ 0 h 316963"/>
                  <a:gd name="connsiteX0" fmla="*/ 866903 w 1202406"/>
                  <a:gd name="connsiteY0" fmla="*/ 0 h 316963"/>
                  <a:gd name="connsiteX1" fmla="*/ 1179905 w 1202406"/>
                  <a:gd name="connsiteY1" fmla="*/ 0 h 316963"/>
                  <a:gd name="connsiteX2" fmla="*/ 1151331 w 1202406"/>
                  <a:gd name="connsiteY2" fmla="*/ 300988 h 316963"/>
                  <a:gd name="connsiteX3" fmla="*/ 827480 w 1202406"/>
                  <a:gd name="connsiteY3" fmla="*/ 266699 h 316963"/>
                  <a:gd name="connsiteX4" fmla="*/ 128 w 1202406"/>
                  <a:gd name="connsiteY4" fmla="*/ 253363 h 316963"/>
                  <a:gd name="connsiteX5" fmla="*/ 866903 w 1202406"/>
                  <a:gd name="connsiteY5" fmla="*/ 0 h 316963"/>
                  <a:gd name="connsiteX0" fmla="*/ 891648 w 1227151"/>
                  <a:gd name="connsiteY0" fmla="*/ 0 h 376266"/>
                  <a:gd name="connsiteX1" fmla="*/ 1204650 w 1227151"/>
                  <a:gd name="connsiteY1" fmla="*/ 0 h 376266"/>
                  <a:gd name="connsiteX2" fmla="*/ 1176076 w 1227151"/>
                  <a:gd name="connsiteY2" fmla="*/ 300988 h 376266"/>
                  <a:gd name="connsiteX3" fmla="*/ 852225 w 1227151"/>
                  <a:gd name="connsiteY3" fmla="*/ 266699 h 376266"/>
                  <a:gd name="connsiteX4" fmla="*/ 271200 w 1227151"/>
                  <a:gd name="connsiteY4" fmla="*/ 376235 h 376266"/>
                  <a:gd name="connsiteX5" fmla="*/ 24873 w 1227151"/>
                  <a:gd name="connsiteY5" fmla="*/ 253363 h 376266"/>
                  <a:gd name="connsiteX6" fmla="*/ 891648 w 1227151"/>
                  <a:gd name="connsiteY6" fmla="*/ 0 h 376266"/>
                  <a:gd name="connsiteX0" fmla="*/ 898589 w 1234092"/>
                  <a:gd name="connsiteY0" fmla="*/ 0 h 377167"/>
                  <a:gd name="connsiteX1" fmla="*/ 1211591 w 1234092"/>
                  <a:gd name="connsiteY1" fmla="*/ 0 h 377167"/>
                  <a:gd name="connsiteX2" fmla="*/ 1183017 w 1234092"/>
                  <a:gd name="connsiteY2" fmla="*/ 300988 h 377167"/>
                  <a:gd name="connsiteX3" fmla="*/ 859166 w 1234092"/>
                  <a:gd name="connsiteY3" fmla="*/ 266699 h 377167"/>
                  <a:gd name="connsiteX4" fmla="*/ 278141 w 1234092"/>
                  <a:gd name="connsiteY4" fmla="*/ 376235 h 377167"/>
                  <a:gd name="connsiteX5" fmla="*/ 278142 w 1234092"/>
                  <a:gd name="connsiteY5" fmla="*/ 247647 h 377167"/>
                  <a:gd name="connsiteX6" fmla="*/ 31814 w 1234092"/>
                  <a:gd name="connsiteY6" fmla="*/ 253363 h 377167"/>
                  <a:gd name="connsiteX7" fmla="*/ 898589 w 1234092"/>
                  <a:gd name="connsiteY7" fmla="*/ 0 h 377167"/>
                  <a:gd name="connsiteX0" fmla="*/ 871304 w 1206807"/>
                  <a:gd name="connsiteY0" fmla="*/ 0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71304 w 1206807"/>
                  <a:gd name="connsiteY7" fmla="*/ 0 h 377167"/>
                  <a:gd name="connsiteX0" fmla="*/ 890354 w 1206807"/>
                  <a:gd name="connsiteY0" fmla="*/ 3175 h 377167"/>
                  <a:gd name="connsiteX1" fmla="*/ 1184306 w 1206807"/>
                  <a:gd name="connsiteY1" fmla="*/ 0 h 377167"/>
                  <a:gd name="connsiteX2" fmla="*/ 1155732 w 1206807"/>
                  <a:gd name="connsiteY2" fmla="*/ 300988 h 377167"/>
                  <a:gd name="connsiteX3" fmla="*/ 831881 w 1206807"/>
                  <a:gd name="connsiteY3" fmla="*/ 266699 h 377167"/>
                  <a:gd name="connsiteX4" fmla="*/ 250856 w 1206807"/>
                  <a:gd name="connsiteY4" fmla="*/ 376235 h 377167"/>
                  <a:gd name="connsiteX5" fmla="*/ 250857 w 1206807"/>
                  <a:gd name="connsiteY5" fmla="*/ 247647 h 377167"/>
                  <a:gd name="connsiteX6" fmla="*/ 4529 w 1206807"/>
                  <a:gd name="connsiteY6" fmla="*/ 253363 h 377167"/>
                  <a:gd name="connsiteX7" fmla="*/ 890354 w 1206807"/>
                  <a:gd name="connsiteY7" fmla="*/ 3175 h 377167"/>
                  <a:gd name="connsiteX0" fmla="*/ 890354 w 1209364"/>
                  <a:gd name="connsiteY0" fmla="*/ 3175 h 377167"/>
                  <a:gd name="connsiteX1" fmla="*/ 1190656 w 1209364"/>
                  <a:gd name="connsiteY1" fmla="*/ 0 h 377167"/>
                  <a:gd name="connsiteX2" fmla="*/ 1155732 w 1209364"/>
                  <a:gd name="connsiteY2" fmla="*/ 300988 h 377167"/>
                  <a:gd name="connsiteX3" fmla="*/ 831881 w 1209364"/>
                  <a:gd name="connsiteY3" fmla="*/ 266699 h 377167"/>
                  <a:gd name="connsiteX4" fmla="*/ 250856 w 1209364"/>
                  <a:gd name="connsiteY4" fmla="*/ 376235 h 377167"/>
                  <a:gd name="connsiteX5" fmla="*/ 250857 w 1209364"/>
                  <a:gd name="connsiteY5" fmla="*/ 247647 h 377167"/>
                  <a:gd name="connsiteX6" fmla="*/ 4529 w 1209364"/>
                  <a:gd name="connsiteY6" fmla="*/ 253363 h 377167"/>
                  <a:gd name="connsiteX7" fmla="*/ 890354 w 1209364"/>
                  <a:gd name="connsiteY7" fmla="*/ 3175 h 37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9364" h="377167">
                    <a:moveTo>
                      <a:pt x="890354" y="3175"/>
                    </a:moveTo>
                    <a:lnTo>
                      <a:pt x="1190656" y="0"/>
                    </a:lnTo>
                    <a:cubicBezTo>
                      <a:pt x="1192244" y="101917"/>
                      <a:pt x="1249394" y="194309"/>
                      <a:pt x="1155732" y="300988"/>
                    </a:cubicBezTo>
                    <a:cubicBezTo>
                      <a:pt x="1050164" y="348612"/>
                      <a:pt x="1029304" y="275430"/>
                      <a:pt x="831881" y="266699"/>
                    </a:cubicBezTo>
                    <a:cubicBezTo>
                      <a:pt x="688212" y="262572"/>
                      <a:pt x="388748" y="378458"/>
                      <a:pt x="250856" y="376235"/>
                    </a:cubicBezTo>
                    <a:cubicBezTo>
                      <a:pt x="121475" y="388935"/>
                      <a:pt x="291911" y="268126"/>
                      <a:pt x="250857" y="247647"/>
                    </a:cubicBezTo>
                    <a:cubicBezTo>
                      <a:pt x="209803" y="227168"/>
                      <a:pt x="-36173" y="267649"/>
                      <a:pt x="4529" y="253363"/>
                    </a:cubicBezTo>
                    <a:cubicBezTo>
                      <a:pt x="155341" y="-40641"/>
                      <a:pt x="725254" y="201929"/>
                      <a:pt x="890354" y="3175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19AC414-3F01-C086-9B55-FECF52DD3D52}"/>
                  </a:ext>
                </a:extLst>
              </p:cNvPr>
              <p:cNvSpPr/>
              <p:nvPr/>
            </p:nvSpPr>
            <p:spPr>
              <a:xfrm>
                <a:off x="8137633" y="6041978"/>
                <a:ext cx="285750" cy="161925"/>
              </a:xfrm>
              <a:custGeom>
                <a:avLst/>
                <a:gdLst>
                  <a:gd name="connsiteX0" fmla="*/ 0 w 285750"/>
                  <a:gd name="connsiteY0" fmla="*/ 161925 h 161925"/>
                  <a:gd name="connsiteX1" fmla="*/ 100013 w 285750"/>
                  <a:gd name="connsiteY1" fmla="*/ 52387 h 161925"/>
                  <a:gd name="connsiteX2" fmla="*/ 285750 w 285750"/>
                  <a:gd name="connsiteY2" fmla="*/ 0 h 161925"/>
                  <a:gd name="connsiteX3" fmla="*/ 285750 w 285750"/>
                  <a:gd name="connsiteY3" fmla="*/ 0 h 161925"/>
                  <a:gd name="connsiteX4" fmla="*/ 285750 w 285750"/>
                  <a:gd name="connsiteY4" fmla="*/ 0 h 161925"/>
                  <a:gd name="connsiteX5" fmla="*/ 285750 w 285750"/>
                  <a:gd name="connsiteY5" fmla="*/ 0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5750" h="161925">
                    <a:moveTo>
                      <a:pt x="0" y="161925"/>
                    </a:moveTo>
                    <a:cubicBezTo>
                      <a:pt x="26194" y="120649"/>
                      <a:pt x="52388" y="79374"/>
                      <a:pt x="100013" y="52387"/>
                    </a:cubicBezTo>
                    <a:cubicBezTo>
                      <a:pt x="147638" y="25400"/>
                      <a:pt x="285750" y="0"/>
                      <a:pt x="285750" y="0"/>
                    </a:cubicBezTo>
                    <a:lnTo>
                      <a:pt x="285750" y="0"/>
                    </a:lnTo>
                    <a:lnTo>
                      <a:pt x="285750" y="0"/>
                    </a:lnTo>
                    <a:lnTo>
                      <a:pt x="285750" y="0"/>
                    </a:lnTo>
                  </a:path>
                </a:pathLst>
              </a:custGeom>
              <a:solidFill>
                <a:srgbClr val="D7AFA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12">
                <a:extLst>
                  <a:ext uri="{FF2B5EF4-FFF2-40B4-BE49-F238E27FC236}">
                    <a16:creationId xmlns:a16="http://schemas.microsoft.com/office/drawing/2014/main" id="{234B4ACD-AC06-B6D4-CC15-E4EAB48271A8}"/>
                  </a:ext>
                </a:extLst>
              </p:cNvPr>
              <p:cNvSpPr/>
              <p:nvPr/>
            </p:nvSpPr>
            <p:spPr>
              <a:xfrm rot="706300">
                <a:off x="9248800" y="4364900"/>
                <a:ext cx="290699" cy="305688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12">
                <a:extLst>
                  <a:ext uri="{FF2B5EF4-FFF2-40B4-BE49-F238E27FC236}">
                    <a16:creationId xmlns:a16="http://schemas.microsoft.com/office/drawing/2014/main" id="{4B6BC84A-3472-500C-548D-38CCF1DC774F}"/>
                  </a:ext>
                </a:extLst>
              </p:cNvPr>
              <p:cNvSpPr/>
              <p:nvPr/>
            </p:nvSpPr>
            <p:spPr>
              <a:xfrm rot="20983858">
                <a:off x="9263505" y="4137311"/>
                <a:ext cx="290699" cy="382879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764" h="484359">
                    <a:moveTo>
                      <a:pt x="0" y="243131"/>
                    </a:moveTo>
                    <a:cubicBezTo>
                      <a:pt x="0" y="109904"/>
                      <a:pt x="7775" y="20953"/>
                      <a:pt x="192882" y="1903"/>
                    </a:cubicBezTo>
                    <a:cubicBezTo>
                      <a:pt x="377989" y="-17147"/>
                      <a:pt x="385764" y="109904"/>
                      <a:pt x="385764" y="243131"/>
                    </a:cubicBezTo>
                    <a:cubicBezTo>
                      <a:pt x="385764" y="376358"/>
                      <a:pt x="299408" y="484359"/>
                      <a:pt x="192882" y="484359"/>
                    </a:cubicBezTo>
                    <a:cubicBezTo>
                      <a:pt x="86356" y="484359"/>
                      <a:pt x="0" y="376358"/>
                      <a:pt x="0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8D21C4B0-FD77-DB5D-27D9-98ED73A12550}"/>
                  </a:ext>
                </a:extLst>
              </p:cNvPr>
              <p:cNvSpPr/>
              <p:nvPr/>
            </p:nvSpPr>
            <p:spPr>
              <a:xfrm rot="1634124">
                <a:off x="8848597" y="5698235"/>
                <a:ext cx="268410" cy="312023"/>
              </a:xfrm>
              <a:custGeom>
                <a:avLst/>
                <a:gdLst>
                  <a:gd name="connsiteX0" fmla="*/ 0 w 385763"/>
                  <a:gd name="connsiteY0" fmla="*/ 241228 h 482456"/>
                  <a:gd name="connsiteX1" fmla="*/ 192882 w 385763"/>
                  <a:gd name="connsiteY1" fmla="*/ 0 h 482456"/>
                  <a:gd name="connsiteX2" fmla="*/ 385764 w 385763"/>
                  <a:gd name="connsiteY2" fmla="*/ 241228 h 482456"/>
                  <a:gd name="connsiteX3" fmla="*/ 192882 w 385763"/>
                  <a:gd name="connsiteY3" fmla="*/ 482456 h 482456"/>
                  <a:gd name="connsiteX4" fmla="*/ 0 w 385763"/>
                  <a:gd name="connsiteY4" fmla="*/ 241228 h 482456"/>
                  <a:gd name="connsiteX0" fmla="*/ 0 w 385764"/>
                  <a:gd name="connsiteY0" fmla="*/ 243131 h 484359"/>
                  <a:gd name="connsiteX1" fmla="*/ 192882 w 385764"/>
                  <a:gd name="connsiteY1" fmla="*/ 1903 h 484359"/>
                  <a:gd name="connsiteX2" fmla="*/ 385764 w 385764"/>
                  <a:gd name="connsiteY2" fmla="*/ 243131 h 484359"/>
                  <a:gd name="connsiteX3" fmla="*/ 192882 w 385764"/>
                  <a:gd name="connsiteY3" fmla="*/ 484359 h 484359"/>
                  <a:gd name="connsiteX4" fmla="*/ 0 w 385764"/>
                  <a:gd name="connsiteY4" fmla="*/ 243131 h 484359"/>
                  <a:gd name="connsiteX0" fmla="*/ 54500 w 440264"/>
                  <a:gd name="connsiteY0" fmla="*/ 243131 h 615839"/>
                  <a:gd name="connsiteX1" fmla="*/ 247382 w 440264"/>
                  <a:gd name="connsiteY1" fmla="*/ 1903 h 615839"/>
                  <a:gd name="connsiteX2" fmla="*/ 440264 w 440264"/>
                  <a:gd name="connsiteY2" fmla="*/ 243131 h 615839"/>
                  <a:gd name="connsiteX3" fmla="*/ 247382 w 440264"/>
                  <a:gd name="connsiteY3" fmla="*/ 484359 h 615839"/>
                  <a:gd name="connsiteX4" fmla="*/ 12615 w 440264"/>
                  <a:gd name="connsiteY4" fmla="*/ 606706 h 615839"/>
                  <a:gd name="connsiteX5" fmla="*/ 54500 w 440264"/>
                  <a:gd name="connsiteY5" fmla="*/ 243131 h 615839"/>
                  <a:gd name="connsiteX0" fmla="*/ 58314 w 444078"/>
                  <a:gd name="connsiteY0" fmla="*/ 243131 h 615841"/>
                  <a:gd name="connsiteX1" fmla="*/ 251196 w 444078"/>
                  <a:gd name="connsiteY1" fmla="*/ 1903 h 615841"/>
                  <a:gd name="connsiteX2" fmla="*/ 444078 w 444078"/>
                  <a:gd name="connsiteY2" fmla="*/ 243131 h 615841"/>
                  <a:gd name="connsiteX3" fmla="*/ 251196 w 444078"/>
                  <a:gd name="connsiteY3" fmla="*/ 484359 h 615841"/>
                  <a:gd name="connsiteX4" fmla="*/ 16429 w 444078"/>
                  <a:gd name="connsiteY4" fmla="*/ 606706 h 615841"/>
                  <a:gd name="connsiteX5" fmla="*/ 58314 w 444078"/>
                  <a:gd name="connsiteY5" fmla="*/ 243131 h 61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44078" h="615841">
                    <a:moveTo>
                      <a:pt x="58314" y="243131"/>
                    </a:moveTo>
                    <a:cubicBezTo>
                      <a:pt x="116760" y="135754"/>
                      <a:pt x="66089" y="20953"/>
                      <a:pt x="251196" y="1903"/>
                    </a:cubicBezTo>
                    <a:cubicBezTo>
                      <a:pt x="436303" y="-17147"/>
                      <a:pt x="444078" y="109904"/>
                      <a:pt x="444078" y="243131"/>
                    </a:cubicBezTo>
                    <a:cubicBezTo>
                      <a:pt x="444078" y="376358"/>
                      <a:pt x="322471" y="423763"/>
                      <a:pt x="251196" y="484359"/>
                    </a:cubicBezTo>
                    <a:cubicBezTo>
                      <a:pt x="179921" y="544955"/>
                      <a:pt x="48576" y="646911"/>
                      <a:pt x="16429" y="606706"/>
                    </a:cubicBezTo>
                    <a:cubicBezTo>
                      <a:pt x="-15718" y="566501"/>
                      <a:pt x="-132" y="350508"/>
                      <a:pt x="58314" y="243131"/>
                    </a:cubicBezTo>
                    <a:close/>
                  </a:path>
                </a:pathLst>
              </a:custGeom>
              <a:solidFill>
                <a:srgbClr val="D7AFA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8DCCD20-B5F1-B894-4D0C-1AAEB4EFCC49}"/>
                  </a:ext>
                </a:extLst>
              </p:cNvPr>
              <p:cNvSpPr/>
              <p:nvPr/>
            </p:nvSpPr>
            <p:spPr>
              <a:xfrm>
                <a:off x="7933043" y="5971900"/>
                <a:ext cx="198620" cy="140155"/>
              </a:xfrm>
              <a:custGeom>
                <a:avLst/>
                <a:gdLst>
                  <a:gd name="connsiteX0" fmla="*/ 194423 w 198620"/>
                  <a:gd name="connsiteY0" fmla="*/ 0 h 140155"/>
                  <a:gd name="connsiteX1" fmla="*/ 198620 w 198620"/>
                  <a:gd name="connsiteY1" fmla="*/ 70526 h 140155"/>
                  <a:gd name="connsiteX2" fmla="*/ 195337 w 198620"/>
                  <a:gd name="connsiteY2" fmla="*/ 125686 h 140155"/>
                  <a:gd name="connsiteX3" fmla="*/ 189325 w 198620"/>
                  <a:gd name="connsiteY3" fmla="*/ 125575 h 140155"/>
                  <a:gd name="connsiteX4" fmla="*/ 4529 w 198620"/>
                  <a:gd name="connsiteY4" fmla="*/ 137028 h 140155"/>
                  <a:gd name="connsiteX5" fmla="*/ 183346 w 198620"/>
                  <a:gd name="connsiteY5" fmla="*/ 1853 h 140155"/>
                  <a:gd name="connsiteX6" fmla="*/ 194423 w 198620"/>
                  <a:gd name="connsiteY6" fmla="*/ 0 h 140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8620" h="140155">
                    <a:moveTo>
                      <a:pt x="194423" y="0"/>
                    </a:moveTo>
                    <a:lnTo>
                      <a:pt x="198620" y="70526"/>
                    </a:lnTo>
                    <a:lnTo>
                      <a:pt x="195337" y="125686"/>
                    </a:lnTo>
                    <a:lnTo>
                      <a:pt x="189325" y="125575"/>
                    </a:lnTo>
                    <a:cubicBezTo>
                      <a:pt x="104732" y="127651"/>
                      <a:pt x="-25997" y="147743"/>
                      <a:pt x="4529" y="137028"/>
                    </a:cubicBezTo>
                    <a:cubicBezTo>
                      <a:pt x="42232" y="63527"/>
                      <a:pt x="106129" y="23562"/>
                      <a:pt x="183346" y="1853"/>
                    </a:cubicBezTo>
                    <a:lnTo>
                      <a:pt x="194423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B1E545-39A4-6A52-6C6A-A5EFB672E780}"/>
                </a:ext>
              </a:extLst>
            </p:cNvPr>
            <p:cNvGrpSpPr/>
            <p:nvPr/>
          </p:nvGrpSpPr>
          <p:grpSpPr>
            <a:xfrm rot="20258744">
              <a:off x="8422607" y="2922159"/>
              <a:ext cx="1831762" cy="1175349"/>
              <a:chOff x="8135916" y="2944620"/>
              <a:chExt cx="1831762" cy="117534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62C2C20-5D23-2AB4-52BA-E4EC56F6D664}"/>
                  </a:ext>
                </a:extLst>
              </p:cNvPr>
              <p:cNvGrpSpPr/>
              <p:nvPr/>
            </p:nvGrpSpPr>
            <p:grpSpPr>
              <a:xfrm>
                <a:off x="8224816" y="2948382"/>
                <a:ext cx="1742862" cy="1171587"/>
                <a:chOff x="4519827" y="2738428"/>
                <a:chExt cx="1742862" cy="1171587"/>
              </a:xfrm>
            </p:grpSpPr>
            <p:sp>
              <p:nvSpPr>
                <p:cNvPr id="20" name="Rectangle 40">
                  <a:extLst>
                    <a:ext uri="{FF2B5EF4-FFF2-40B4-BE49-F238E27FC236}">
                      <a16:creationId xmlns:a16="http://schemas.microsoft.com/office/drawing/2014/main" id="{A2C8429E-BC45-668B-279D-0CBF3F69768B}"/>
                    </a:ext>
                  </a:extLst>
                </p:cNvPr>
                <p:cNvSpPr/>
                <p:nvPr/>
              </p:nvSpPr>
              <p:spPr>
                <a:xfrm>
                  <a:off x="4519827" y="2831781"/>
                  <a:ext cx="1742862" cy="1078234"/>
                </a:xfrm>
                <a:custGeom>
                  <a:avLst/>
                  <a:gdLst>
                    <a:gd name="connsiteX0" fmla="*/ 0 w 1314237"/>
                    <a:gd name="connsiteY0" fmla="*/ 0 h 229909"/>
                    <a:gd name="connsiteX1" fmla="*/ 1314237 w 1314237"/>
                    <a:gd name="connsiteY1" fmla="*/ 0 h 229909"/>
                    <a:gd name="connsiteX2" fmla="*/ 1314237 w 1314237"/>
                    <a:gd name="connsiteY2" fmla="*/ 229909 h 229909"/>
                    <a:gd name="connsiteX3" fmla="*/ 0 w 1314237"/>
                    <a:gd name="connsiteY3" fmla="*/ 229909 h 229909"/>
                    <a:gd name="connsiteX4" fmla="*/ 0 w 1314237"/>
                    <a:gd name="connsiteY4" fmla="*/ 0 h 2299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0 w 1314237"/>
                    <a:gd name="connsiteY3" fmla="*/ 344209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180975 w 1314237"/>
                    <a:gd name="connsiteY3" fmla="*/ 144184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523662 w 1314237"/>
                    <a:gd name="connsiteY3" fmla="*/ 268009 h 344209"/>
                    <a:gd name="connsiteX4" fmla="*/ 180975 w 1314237"/>
                    <a:gd name="connsiteY4" fmla="*/ 144184 h 344209"/>
                    <a:gd name="connsiteX5" fmla="*/ 0 w 1314237"/>
                    <a:gd name="connsiteY5" fmla="*/ 114300 h 344209"/>
                    <a:gd name="connsiteX0" fmla="*/ 0 w 1314237"/>
                    <a:gd name="connsiteY0" fmla="*/ 114300 h 346661"/>
                    <a:gd name="connsiteX1" fmla="*/ 1080874 w 1314237"/>
                    <a:gd name="connsiteY1" fmla="*/ 0 h 346661"/>
                    <a:gd name="connsiteX2" fmla="*/ 1314237 w 1314237"/>
                    <a:gd name="connsiteY2" fmla="*/ 344209 h 346661"/>
                    <a:gd name="connsiteX3" fmla="*/ 523662 w 1314237"/>
                    <a:gd name="connsiteY3" fmla="*/ 268009 h 346661"/>
                    <a:gd name="connsiteX4" fmla="*/ 180975 w 1314237"/>
                    <a:gd name="connsiteY4" fmla="*/ 144184 h 346661"/>
                    <a:gd name="connsiteX5" fmla="*/ 0 w 1314237"/>
                    <a:gd name="connsiteY5" fmla="*/ 114300 h 346661"/>
                    <a:gd name="connsiteX0" fmla="*/ 0 w 1314237"/>
                    <a:gd name="connsiteY0" fmla="*/ 114300 h 462009"/>
                    <a:gd name="connsiteX1" fmla="*/ 1080874 w 1314237"/>
                    <a:gd name="connsiteY1" fmla="*/ 0 h 462009"/>
                    <a:gd name="connsiteX2" fmla="*/ 1314237 w 1314237"/>
                    <a:gd name="connsiteY2" fmla="*/ 344209 h 462009"/>
                    <a:gd name="connsiteX3" fmla="*/ 523662 w 1314237"/>
                    <a:gd name="connsiteY3" fmla="*/ 268009 h 462009"/>
                    <a:gd name="connsiteX4" fmla="*/ 180975 w 1314237"/>
                    <a:gd name="connsiteY4" fmla="*/ 144184 h 462009"/>
                    <a:gd name="connsiteX5" fmla="*/ 0 w 1314237"/>
                    <a:gd name="connsiteY5" fmla="*/ 114300 h 462009"/>
                    <a:gd name="connsiteX0" fmla="*/ 0 w 1314237"/>
                    <a:gd name="connsiteY0" fmla="*/ 114300 h 494285"/>
                    <a:gd name="connsiteX1" fmla="*/ 1080874 w 1314237"/>
                    <a:gd name="connsiteY1" fmla="*/ 0 h 494285"/>
                    <a:gd name="connsiteX2" fmla="*/ 1314237 w 1314237"/>
                    <a:gd name="connsiteY2" fmla="*/ 344209 h 494285"/>
                    <a:gd name="connsiteX3" fmla="*/ 523662 w 1314237"/>
                    <a:gd name="connsiteY3" fmla="*/ 268009 h 494285"/>
                    <a:gd name="connsiteX4" fmla="*/ 180975 w 1314237"/>
                    <a:gd name="connsiteY4" fmla="*/ 144184 h 494285"/>
                    <a:gd name="connsiteX5" fmla="*/ 0 w 1314237"/>
                    <a:gd name="connsiteY5" fmla="*/ 114300 h 494285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523662 w 1314237"/>
                    <a:gd name="connsiteY3" fmla="*/ 268009 h 554694"/>
                    <a:gd name="connsiteX4" fmla="*/ 180975 w 1314237"/>
                    <a:gd name="connsiteY4" fmla="*/ 144184 h 554694"/>
                    <a:gd name="connsiteX5" fmla="*/ 0 w 1314237"/>
                    <a:gd name="connsiteY5" fmla="*/ 114300 h 554694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761787 w 1314237"/>
                    <a:gd name="connsiteY3" fmla="*/ 387070 h 554694"/>
                    <a:gd name="connsiteX4" fmla="*/ 523662 w 1314237"/>
                    <a:gd name="connsiteY4" fmla="*/ 268009 h 554694"/>
                    <a:gd name="connsiteX5" fmla="*/ 180975 w 1314237"/>
                    <a:gd name="connsiteY5" fmla="*/ 144184 h 554694"/>
                    <a:gd name="connsiteX6" fmla="*/ 0 w 1314237"/>
                    <a:gd name="connsiteY6" fmla="*/ 114300 h 554694"/>
                    <a:gd name="connsiteX0" fmla="*/ 0 w 1314237"/>
                    <a:gd name="connsiteY0" fmla="*/ 114300 h 568314"/>
                    <a:gd name="connsiteX1" fmla="*/ 1080874 w 1314237"/>
                    <a:gd name="connsiteY1" fmla="*/ 0 h 568314"/>
                    <a:gd name="connsiteX2" fmla="*/ 1314237 w 1314237"/>
                    <a:gd name="connsiteY2" fmla="*/ 344209 h 568314"/>
                    <a:gd name="connsiteX3" fmla="*/ 761787 w 1314237"/>
                    <a:gd name="connsiteY3" fmla="*/ 387070 h 568314"/>
                    <a:gd name="connsiteX4" fmla="*/ 523662 w 1314237"/>
                    <a:gd name="connsiteY4" fmla="*/ 268009 h 568314"/>
                    <a:gd name="connsiteX5" fmla="*/ 180975 w 1314237"/>
                    <a:gd name="connsiteY5" fmla="*/ 144184 h 568314"/>
                    <a:gd name="connsiteX6" fmla="*/ 0 w 1314237"/>
                    <a:gd name="connsiteY6" fmla="*/ 114300 h 568314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761787 w 1314237"/>
                    <a:gd name="connsiteY3" fmla="*/ 387070 h 580030"/>
                    <a:gd name="connsiteX4" fmla="*/ 523662 w 1314237"/>
                    <a:gd name="connsiteY4" fmla="*/ 268009 h 580030"/>
                    <a:gd name="connsiteX5" fmla="*/ 180975 w 1314237"/>
                    <a:gd name="connsiteY5" fmla="*/ 144184 h 580030"/>
                    <a:gd name="connsiteX6" fmla="*/ 0 w 1314237"/>
                    <a:gd name="connsiteY6" fmla="*/ 114300 h 580030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976099 w 1314237"/>
                    <a:gd name="connsiteY3" fmla="*/ 296583 h 580030"/>
                    <a:gd name="connsiteX4" fmla="*/ 761787 w 1314237"/>
                    <a:gd name="connsiteY4" fmla="*/ 387070 h 580030"/>
                    <a:gd name="connsiteX5" fmla="*/ 523662 w 1314237"/>
                    <a:gd name="connsiteY5" fmla="*/ 268009 h 580030"/>
                    <a:gd name="connsiteX6" fmla="*/ 180975 w 1314237"/>
                    <a:gd name="connsiteY6" fmla="*/ 144184 h 580030"/>
                    <a:gd name="connsiteX7" fmla="*/ 0 w 1314237"/>
                    <a:gd name="connsiteY7" fmla="*/ 114300 h 580030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35448"/>
                    <a:gd name="connsiteX1" fmla="*/ 1080874 w 1314237"/>
                    <a:gd name="connsiteY1" fmla="*/ 0 h 935448"/>
                    <a:gd name="connsiteX2" fmla="*/ 1314237 w 1314237"/>
                    <a:gd name="connsiteY2" fmla="*/ 344209 h 935448"/>
                    <a:gd name="connsiteX3" fmla="*/ 976099 w 1314237"/>
                    <a:gd name="connsiteY3" fmla="*/ 296583 h 935448"/>
                    <a:gd name="connsiteX4" fmla="*/ 761787 w 1314237"/>
                    <a:gd name="connsiteY4" fmla="*/ 387070 h 935448"/>
                    <a:gd name="connsiteX5" fmla="*/ 523662 w 1314237"/>
                    <a:gd name="connsiteY5" fmla="*/ 268009 h 935448"/>
                    <a:gd name="connsiteX6" fmla="*/ 180975 w 1314237"/>
                    <a:gd name="connsiteY6" fmla="*/ 144184 h 935448"/>
                    <a:gd name="connsiteX7" fmla="*/ 0 w 1314237"/>
                    <a:gd name="connsiteY7" fmla="*/ 114300 h 935448"/>
                    <a:gd name="connsiteX0" fmla="*/ 0 w 1314237"/>
                    <a:gd name="connsiteY0" fmla="*/ 114300 h 857856"/>
                    <a:gd name="connsiteX1" fmla="*/ 1080874 w 1314237"/>
                    <a:gd name="connsiteY1" fmla="*/ 0 h 857856"/>
                    <a:gd name="connsiteX2" fmla="*/ 1314237 w 1314237"/>
                    <a:gd name="connsiteY2" fmla="*/ 344209 h 857856"/>
                    <a:gd name="connsiteX3" fmla="*/ 976099 w 1314237"/>
                    <a:gd name="connsiteY3" fmla="*/ 296583 h 857856"/>
                    <a:gd name="connsiteX4" fmla="*/ 761787 w 1314237"/>
                    <a:gd name="connsiteY4" fmla="*/ 387070 h 857856"/>
                    <a:gd name="connsiteX5" fmla="*/ 523662 w 1314237"/>
                    <a:gd name="connsiteY5" fmla="*/ 268009 h 857856"/>
                    <a:gd name="connsiteX6" fmla="*/ 180975 w 1314237"/>
                    <a:gd name="connsiteY6" fmla="*/ 144184 h 857856"/>
                    <a:gd name="connsiteX7" fmla="*/ 0 w 1314237"/>
                    <a:gd name="connsiteY7" fmla="*/ 114300 h 857856"/>
                    <a:gd name="connsiteX0" fmla="*/ 0 w 1314237"/>
                    <a:gd name="connsiteY0" fmla="*/ 114300 h 1049268"/>
                    <a:gd name="connsiteX1" fmla="*/ 1080874 w 1314237"/>
                    <a:gd name="connsiteY1" fmla="*/ 0 h 1049268"/>
                    <a:gd name="connsiteX2" fmla="*/ 1314237 w 1314237"/>
                    <a:gd name="connsiteY2" fmla="*/ 344209 h 1049268"/>
                    <a:gd name="connsiteX3" fmla="*/ 976099 w 1314237"/>
                    <a:gd name="connsiteY3" fmla="*/ 296583 h 1049268"/>
                    <a:gd name="connsiteX4" fmla="*/ 761787 w 1314237"/>
                    <a:gd name="connsiteY4" fmla="*/ 387070 h 1049268"/>
                    <a:gd name="connsiteX5" fmla="*/ 523662 w 1314237"/>
                    <a:gd name="connsiteY5" fmla="*/ 268009 h 1049268"/>
                    <a:gd name="connsiteX6" fmla="*/ 180975 w 1314237"/>
                    <a:gd name="connsiteY6" fmla="*/ 144184 h 1049268"/>
                    <a:gd name="connsiteX7" fmla="*/ 0 w 1314237"/>
                    <a:gd name="connsiteY7" fmla="*/ 114300 h 1049268"/>
                    <a:gd name="connsiteX0" fmla="*/ 0 w 1255732"/>
                    <a:gd name="connsiteY0" fmla="*/ 114300 h 1037553"/>
                    <a:gd name="connsiteX1" fmla="*/ 1080874 w 1255732"/>
                    <a:gd name="connsiteY1" fmla="*/ 0 h 1037553"/>
                    <a:gd name="connsiteX2" fmla="*/ 1242799 w 1255732"/>
                    <a:gd name="connsiteY2" fmla="*/ 301346 h 1037553"/>
                    <a:gd name="connsiteX3" fmla="*/ 976099 w 1255732"/>
                    <a:gd name="connsiteY3" fmla="*/ 296583 h 1037553"/>
                    <a:gd name="connsiteX4" fmla="*/ 761787 w 1255732"/>
                    <a:gd name="connsiteY4" fmla="*/ 387070 h 1037553"/>
                    <a:gd name="connsiteX5" fmla="*/ 523662 w 1255732"/>
                    <a:gd name="connsiteY5" fmla="*/ 268009 h 1037553"/>
                    <a:gd name="connsiteX6" fmla="*/ 180975 w 1255732"/>
                    <a:gd name="connsiteY6" fmla="*/ 144184 h 1037553"/>
                    <a:gd name="connsiteX7" fmla="*/ 0 w 1255732"/>
                    <a:gd name="connsiteY7" fmla="*/ 114300 h 1037553"/>
                    <a:gd name="connsiteX0" fmla="*/ 0 w 1353822"/>
                    <a:gd name="connsiteY0" fmla="*/ 114300 h 1050847"/>
                    <a:gd name="connsiteX1" fmla="*/ 1080874 w 1353822"/>
                    <a:gd name="connsiteY1" fmla="*/ 0 h 1050847"/>
                    <a:gd name="connsiteX2" fmla="*/ 1242799 w 1353822"/>
                    <a:gd name="connsiteY2" fmla="*/ 301346 h 1050847"/>
                    <a:gd name="connsiteX3" fmla="*/ 976099 w 1353822"/>
                    <a:gd name="connsiteY3" fmla="*/ 296583 h 1050847"/>
                    <a:gd name="connsiteX4" fmla="*/ 761787 w 1353822"/>
                    <a:gd name="connsiteY4" fmla="*/ 387070 h 1050847"/>
                    <a:gd name="connsiteX5" fmla="*/ 523662 w 1353822"/>
                    <a:gd name="connsiteY5" fmla="*/ 268009 h 1050847"/>
                    <a:gd name="connsiteX6" fmla="*/ 180975 w 1353822"/>
                    <a:gd name="connsiteY6" fmla="*/ 144184 h 1050847"/>
                    <a:gd name="connsiteX7" fmla="*/ 0 w 1353822"/>
                    <a:gd name="connsiteY7" fmla="*/ 114300 h 1050847"/>
                    <a:gd name="connsiteX0" fmla="*/ 0 w 1278987"/>
                    <a:gd name="connsiteY0" fmla="*/ 114300 h 1039533"/>
                    <a:gd name="connsiteX1" fmla="*/ 1080874 w 1278987"/>
                    <a:gd name="connsiteY1" fmla="*/ 0 h 1039533"/>
                    <a:gd name="connsiteX2" fmla="*/ 1242799 w 1278987"/>
                    <a:gd name="connsiteY2" fmla="*/ 301346 h 1039533"/>
                    <a:gd name="connsiteX3" fmla="*/ 1252324 w 1278987"/>
                    <a:gd name="connsiteY3" fmla="*/ 1039533 h 1039533"/>
                    <a:gd name="connsiteX4" fmla="*/ 976099 w 1278987"/>
                    <a:gd name="connsiteY4" fmla="*/ 296583 h 1039533"/>
                    <a:gd name="connsiteX5" fmla="*/ 761787 w 1278987"/>
                    <a:gd name="connsiteY5" fmla="*/ 387070 h 1039533"/>
                    <a:gd name="connsiteX6" fmla="*/ 523662 w 1278987"/>
                    <a:gd name="connsiteY6" fmla="*/ 268009 h 1039533"/>
                    <a:gd name="connsiteX7" fmla="*/ 180975 w 1278987"/>
                    <a:gd name="connsiteY7" fmla="*/ 144184 h 1039533"/>
                    <a:gd name="connsiteX8" fmla="*/ 0 w 1278987"/>
                    <a:gd name="connsiteY8" fmla="*/ 114300 h 1039533"/>
                    <a:gd name="connsiteX0" fmla="*/ 0 w 1347219"/>
                    <a:gd name="connsiteY0" fmla="*/ 114300 h 1039533"/>
                    <a:gd name="connsiteX1" fmla="*/ 1080874 w 1347219"/>
                    <a:gd name="connsiteY1" fmla="*/ 0 h 1039533"/>
                    <a:gd name="connsiteX2" fmla="*/ 1242799 w 1347219"/>
                    <a:gd name="connsiteY2" fmla="*/ 301346 h 1039533"/>
                    <a:gd name="connsiteX3" fmla="*/ 1252324 w 1347219"/>
                    <a:gd name="connsiteY3" fmla="*/ 1039533 h 1039533"/>
                    <a:gd name="connsiteX4" fmla="*/ 976099 w 1347219"/>
                    <a:gd name="connsiteY4" fmla="*/ 296583 h 1039533"/>
                    <a:gd name="connsiteX5" fmla="*/ 761787 w 1347219"/>
                    <a:gd name="connsiteY5" fmla="*/ 387070 h 1039533"/>
                    <a:gd name="connsiteX6" fmla="*/ 523662 w 1347219"/>
                    <a:gd name="connsiteY6" fmla="*/ 268009 h 1039533"/>
                    <a:gd name="connsiteX7" fmla="*/ 180975 w 1347219"/>
                    <a:gd name="connsiteY7" fmla="*/ 144184 h 1039533"/>
                    <a:gd name="connsiteX8" fmla="*/ 0 w 1347219"/>
                    <a:gd name="connsiteY8" fmla="*/ 114300 h 1039533"/>
                    <a:gd name="connsiteX0" fmla="*/ 0 w 1347219"/>
                    <a:gd name="connsiteY0" fmla="*/ 114300 h 1040380"/>
                    <a:gd name="connsiteX1" fmla="*/ 1080874 w 1347219"/>
                    <a:gd name="connsiteY1" fmla="*/ 0 h 1040380"/>
                    <a:gd name="connsiteX2" fmla="*/ 1242799 w 1347219"/>
                    <a:gd name="connsiteY2" fmla="*/ 301346 h 1040380"/>
                    <a:gd name="connsiteX3" fmla="*/ 1252324 w 1347219"/>
                    <a:gd name="connsiteY3" fmla="*/ 1039533 h 1040380"/>
                    <a:gd name="connsiteX4" fmla="*/ 976099 w 1347219"/>
                    <a:gd name="connsiteY4" fmla="*/ 296583 h 1040380"/>
                    <a:gd name="connsiteX5" fmla="*/ 761787 w 1347219"/>
                    <a:gd name="connsiteY5" fmla="*/ 387070 h 1040380"/>
                    <a:gd name="connsiteX6" fmla="*/ 523662 w 1347219"/>
                    <a:gd name="connsiteY6" fmla="*/ 268009 h 1040380"/>
                    <a:gd name="connsiteX7" fmla="*/ 180975 w 1347219"/>
                    <a:gd name="connsiteY7" fmla="*/ 144184 h 1040380"/>
                    <a:gd name="connsiteX8" fmla="*/ 0 w 1347219"/>
                    <a:gd name="connsiteY8" fmla="*/ 114300 h 1040380"/>
                    <a:gd name="connsiteX0" fmla="*/ 0 w 1547608"/>
                    <a:gd name="connsiteY0" fmla="*/ 114300 h 1059479"/>
                    <a:gd name="connsiteX1" fmla="*/ 1080874 w 1547608"/>
                    <a:gd name="connsiteY1" fmla="*/ 0 h 1059479"/>
                    <a:gd name="connsiteX2" fmla="*/ 1242799 w 1547608"/>
                    <a:gd name="connsiteY2" fmla="*/ 301346 h 1059479"/>
                    <a:gd name="connsiteX3" fmla="*/ 1547600 w 1547608"/>
                    <a:gd name="connsiteY3" fmla="*/ 853794 h 1059479"/>
                    <a:gd name="connsiteX4" fmla="*/ 1252324 w 1547608"/>
                    <a:gd name="connsiteY4" fmla="*/ 1039533 h 1059479"/>
                    <a:gd name="connsiteX5" fmla="*/ 976099 w 1547608"/>
                    <a:gd name="connsiteY5" fmla="*/ 296583 h 1059479"/>
                    <a:gd name="connsiteX6" fmla="*/ 761787 w 1547608"/>
                    <a:gd name="connsiteY6" fmla="*/ 387070 h 1059479"/>
                    <a:gd name="connsiteX7" fmla="*/ 523662 w 1547608"/>
                    <a:gd name="connsiteY7" fmla="*/ 268009 h 1059479"/>
                    <a:gd name="connsiteX8" fmla="*/ 180975 w 1547608"/>
                    <a:gd name="connsiteY8" fmla="*/ 144184 h 1059479"/>
                    <a:gd name="connsiteX9" fmla="*/ 0 w 1547608"/>
                    <a:gd name="connsiteY9" fmla="*/ 114300 h 1059479"/>
                    <a:gd name="connsiteX0" fmla="*/ 0 w 1550968"/>
                    <a:gd name="connsiteY0" fmla="*/ 114300 h 1062622"/>
                    <a:gd name="connsiteX1" fmla="*/ 1080874 w 1550968"/>
                    <a:gd name="connsiteY1" fmla="*/ 0 h 1062622"/>
                    <a:gd name="connsiteX2" fmla="*/ 1242799 w 1550968"/>
                    <a:gd name="connsiteY2" fmla="*/ 301346 h 1062622"/>
                    <a:gd name="connsiteX3" fmla="*/ 1547600 w 1550968"/>
                    <a:gd name="connsiteY3" fmla="*/ 853794 h 1062622"/>
                    <a:gd name="connsiteX4" fmla="*/ 1347574 w 1550968"/>
                    <a:gd name="connsiteY4" fmla="*/ 749019 h 1062622"/>
                    <a:gd name="connsiteX5" fmla="*/ 1252324 w 1550968"/>
                    <a:gd name="connsiteY5" fmla="*/ 1039533 h 1062622"/>
                    <a:gd name="connsiteX6" fmla="*/ 976099 w 1550968"/>
                    <a:gd name="connsiteY6" fmla="*/ 296583 h 1062622"/>
                    <a:gd name="connsiteX7" fmla="*/ 761787 w 1550968"/>
                    <a:gd name="connsiteY7" fmla="*/ 387070 h 1062622"/>
                    <a:gd name="connsiteX8" fmla="*/ 523662 w 1550968"/>
                    <a:gd name="connsiteY8" fmla="*/ 268009 h 1062622"/>
                    <a:gd name="connsiteX9" fmla="*/ 180975 w 1550968"/>
                    <a:gd name="connsiteY9" fmla="*/ 144184 h 1062622"/>
                    <a:gd name="connsiteX10" fmla="*/ 0 w 1550968"/>
                    <a:gd name="connsiteY10" fmla="*/ 114300 h 1062622"/>
                    <a:gd name="connsiteX0" fmla="*/ 0 w 1550968"/>
                    <a:gd name="connsiteY0" fmla="*/ 114300 h 1040380"/>
                    <a:gd name="connsiteX1" fmla="*/ 1080874 w 1550968"/>
                    <a:gd name="connsiteY1" fmla="*/ 0 h 1040380"/>
                    <a:gd name="connsiteX2" fmla="*/ 1242799 w 1550968"/>
                    <a:gd name="connsiteY2" fmla="*/ 301346 h 1040380"/>
                    <a:gd name="connsiteX3" fmla="*/ 1547600 w 1550968"/>
                    <a:gd name="connsiteY3" fmla="*/ 853794 h 1040380"/>
                    <a:gd name="connsiteX4" fmla="*/ 1347574 w 1550968"/>
                    <a:gd name="connsiteY4" fmla="*/ 749019 h 1040380"/>
                    <a:gd name="connsiteX5" fmla="*/ 1252324 w 1550968"/>
                    <a:gd name="connsiteY5" fmla="*/ 1039533 h 1040380"/>
                    <a:gd name="connsiteX6" fmla="*/ 976099 w 1550968"/>
                    <a:gd name="connsiteY6" fmla="*/ 296583 h 1040380"/>
                    <a:gd name="connsiteX7" fmla="*/ 761787 w 1550968"/>
                    <a:gd name="connsiteY7" fmla="*/ 387070 h 1040380"/>
                    <a:gd name="connsiteX8" fmla="*/ 523662 w 1550968"/>
                    <a:gd name="connsiteY8" fmla="*/ 268009 h 1040380"/>
                    <a:gd name="connsiteX9" fmla="*/ 180975 w 1550968"/>
                    <a:gd name="connsiteY9" fmla="*/ 144184 h 1040380"/>
                    <a:gd name="connsiteX10" fmla="*/ 0 w 1550968"/>
                    <a:gd name="connsiteY10" fmla="*/ 114300 h 1040380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537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918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78258"/>
                    <a:gd name="connsiteY0" fmla="*/ 114300 h 1039533"/>
                    <a:gd name="connsiteX1" fmla="*/ 1080874 w 1578258"/>
                    <a:gd name="connsiteY1" fmla="*/ 0 h 1039533"/>
                    <a:gd name="connsiteX2" fmla="*/ 1561887 w 1578258"/>
                    <a:gd name="connsiteY2" fmla="*/ 434696 h 1039533"/>
                    <a:gd name="connsiteX3" fmla="*/ 1547600 w 1578258"/>
                    <a:gd name="connsiteY3" fmla="*/ 891894 h 1039533"/>
                    <a:gd name="connsiteX4" fmla="*/ 1347574 w 1578258"/>
                    <a:gd name="connsiteY4" fmla="*/ 749019 h 1039533"/>
                    <a:gd name="connsiteX5" fmla="*/ 1252324 w 1578258"/>
                    <a:gd name="connsiteY5" fmla="*/ 1039533 h 1039533"/>
                    <a:gd name="connsiteX6" fmla="*/ 976099 w 1578258"/>
                    <a:gd name="connsiteY6" fmla="*/ 296583 h 1039533"/>
                    <a:gd name="connsiteX7" fmla="*/ 761787 w 1578258"/>
                    <a:gd name="connsiteY7" fmla="*/ 387070 h 1039533"/>
                    <a:gd name="connsiteX8" fmla="*/ 523662 w 1578258"/>
                    <a:gd name="connsiteY8" fmla="*/ 268009 h 1039533"/>
                    <a:gd name="connsiteX9" fmla="*/ 180975 w 1578258"/>
                    <a:gd name="connsiteY9" fmla="*/ 144184 h 1039533"/>
                    <a:gd name="connsiteX10" fmla="*/ 0 w 1578258"/>
                    <a:gd name="connsiteY10" fmla="*/ 114300 h 1039533"/>
                    <a:gd name="connsiteX0" fmla="*/ 0 w 1578258"/>
                    <a:gd name="connsiteY0" fmla="*/ 104775 h 1030008"/>
                    <a:gd name="connsiteX1" fmla="*/ 995149 w 1578258"/>
                    <a:gd name="connsiteY1" fmla="*/ 0 h 1030008"/>
                    <a:gd name="connsiteX2" fmla="*/ 1561887 w 1578258"/>
                    <a:gd name="connsiteY2" fmla="*/ 425171 h 1030008"/>
                    <a:gd name="connsiteX3" fmla="*/ 1547600 w 1578258"/>
                    <a:gd name="connsiteY3" fmla="*/ 882369 h 1030008"/>
                    <a:gd name="connsiteX4" fmla="*/ 1347574 w 1578258"/>
                    <a:gd name="connsiteY4" fmla="*/ 739494 h 1030008"/>
                    <a:gd name="connsiteX5" fmla="*/ 1252324 w 1578258"/>
                    <a:gd name="connsiteY5" fmla="*/ 1030008 h 1030008"/>
                    <a:gd name="connsiteX6" fmla="*/ 976099 w 1578258"/>
                    <a:gd name="connsiteY6" fmla="*/ 287058 h 1030008"/>
                    <a:gd name="connsiteX7" fmla="*/ 761787 w 1578258"/>
                    <a:gd name="connsiteY7" fmla="*/ 377545 h 1030008"/>
                    <a:gd name="connsiteX8" fmla="*/ 523662 w 1578258"/>
                    <a:gd name="connsiteY8" fmla="*/ 258484 h 1030008"/>
                    <a:gd name="connsiteX9" fmla="*/ 180975 w 1578258"/>
                    <a:gd name="connsiteY9" fmla="*/ 134659 h 1030008"/>
                    <a:gd name="connsiteX10" fmla="*/ 0 w 1578258"/>
                    <a:gd name="connsiteY10" fmla="*/ 104775 h 1030008"/>
                    <a:gd name="connsiteX0" fmla="*/ 0 w 1578258"/>
                    <a:gd name="connsiteY0" fmla="*/ 158007 h 1083240"/>
                    <a:gd name="connsiteX1" fmla="*/ 995149 w 1578258"/>
                    <a:gd name="connsiteY1" fmla="*/ 53232 h 1083240"/>
                    <a:gd name="connsiteX2" fmla="*/ 1561887 w 1578258"/>
                    <a:gd name="connsiteY2" fmla="*/ 478403 h 1083240"/>
                    <a:gd name="connsiteX3" fmla="*/ 1547600 w 1578258"/>
                    <a:gd name="connsiteY3" fmla="*/ 935601 h 1083240"/>
                    <a:gd name="connsiteX4" fmla="*/ 1347574 w 1578258"/>
                    <a:gd name="connsiteY4" fmla="*/ 792726 h 1083240"/>
                    <a:gd name="connsiteX5" fmla="*/ 1252324 w 1578258"/>
                    <a:gd name="connsiteY5" fmla="*/ 1083240 h 1083240"/>
                    <a:gd name="connsiteX6" fmla="*/ 976099 w 1578258"/>
                    <a:gd name="connsiteY6" fmla="*/ 340290 h 1083240"/>
                    <a:gd name="connsiteX7" fmla="*/ 761787 w 1578258"/>
                    <a:gd name="connsiteY7" fmla="*/ 430777 h 1083240"/>
                    <a:gd name="connsiteX8" fmla="*/ 523662 w 1578258"/>
                    <a:gd name="connsiteY8" fmla="*/ 311716 h 1083240"/>
                    <a:gd name="connsiteX9" fmla="*/ 180975 w 1578258"/>
                    <a:gd name="connsiteY9" fmla="*/ 187891 h 1083240"/>
                    <a:gd name="connsiteX10" fmla="*/ 0 w 1578258"/>
                    <a:gd name="connsiteY10" fmla="*/ 158007 h 1083240"/>
                    <a:gd name="connsiteX0" fmla="*/ 0 w 1738619"/>
                    <a:gd name="connsiteY0" fmla="*/ 153127 h 1078360"/>
                    <a:gd name="connsiteX1" fmla="*/ 995149 w 1738619"/>
                    <a:gd name="connsiteY1" fmla="*/ 48352 h 1078360"/>
                    <a:gd name="connsiteX2" fmla="*/ 1561887 w 1738619"/>
                    <a:gd name="connsiteY2" fmla="*/ 473523 h 1078360"/>
                    <a:gd name="connsiteX3" fmla="*/ 1547600 w 1738619"/>
                    <a:gd name="connsiteY3" fmla="*/ 930721 h 1078360"/>
                    <a:gd name="connsiteX4" fmla="*/ 1347574 w 1738619"/>
                    <a:gd name="connsiteY4" fmla="*/ 787846 h 1078360"/>
                    <a:gd name="connsiteX5" fmla="*/ 1252324 w 1738619"/>
                    <a:gd name="connsiteY5" fmla="*/ 1078360 h 1078360"/>
                    <a:gd name="connsiteX6" fmla="*/ 976099 w 1738619"/>
                    <a:gd name="connsiteY6" fmla="*/ 335410 h 1078360"/>
                    <a:gd name="connsiteX7" fmla="*/ 761787 w 1738619"/>
                    <a:gd name="connsiteY7" fmla="*/ 425897 h 1078360"/>
                    <a:gd name="connsiteX8" fmla="*/ 523662 w 1738619"/>
                    <a:gd name="connsiteY8" fmla="*/ 306836 h 1078360"/>
                    <a:gd name="connsiteX9" fmla="*/ 180975 w 1738619"/>
                    <a:gd name="connsiteY9" fmla="*/ 183011 h 1078360"/>
                    <a:gd name="connsiteX10" fmla="*/ 0 w 1738619"/>
                    <a:gd name="connsiteY10" fmla="*/ 153127 h 1078360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53001 h 1078234"/>
                    <a:gd name="connsiteX1" fmla="*/ 995149 w 1764382"/>
                    <a:gd name="connsiteY1" fmla="*/ 48226 h 1078234"/>
                    <a:gd name="connsiteX2" fmla="*/ 1742862 w 1764382"/>
                    <a:gd name="connsiteY2" fmla="*/ 373382 h 1078234"/>
                    <a:gd name="connsiteX3" fmla="*/ 1561887 w 1764382"/>
                    <a:gd name="connsiteY3" fmla="*/ 473397 h 1078234"/>
                    <a:gd name="connsiteX4" fmla="*/ 1547600 w 1764382"/>
                    <a:gd name="connsiteY4" fmla="*/ 930595 h 1078234"/>
                    <a:gd name="connsiteX5" fmla="*/ 1347574 w 1764382"/>
                    <a:gd name="connsiteY5" fmla="*/ 787720 h 1078234"/>
                    <a:gd name="connsiteX6" fmla="*/ 1252324 w 1764382"/>
                    <a:gd name="connsiteY6" fmla="*/ 1078234 h 1078234"/>
                    <a:gd name="connsiteX7" fmla="*/ 976099 w 1764382"/>
                    <a:gd name="connsiteY7" fmla="*/ 335284 h 1078234"/>
                    <a:gd name="connsiteX8" fmla="*/ 761787 w 1764382"/>
                    <a:gd name="connsiteY8" fmla="*/ 425771 h 1078234"/>
                    <a:gd name="connsiteX9" fmla="*/ 523662 w 1764382"/>
                    <a:gd name="connsiteY9" fmla="*/ 306710 h 1078234"/>
                    <a:gd name="connsiteX10" fmla="*/ 180975 w 1764382"/>
                    <a:gd name="connsiteY10" fmla="*/ 182885 h 1078234"/>
                    <a:gd name="connsiteX11" fmla="*/ 0 w 176438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42862" h="1078234">
                      <a:moveTo>
                        <a:pt x="0" y="153001"/>
                      </a:moveTo>
                      <a:lnTo>
                        <a:pt x="995149" y="48226"/>
                      </a:lnTo>
                      <a:cubicBezTo>
                        <a:pt x="1192757" y="-66650"/>
                        <a:pt x="1548394" y="16770"/>
                        <a:pt x="1742862" y="373382"/>
                      </a:cubicBezTo>
                      <a:cubicBezTo>
                        <a:pt x="1680155" y="463294"/>
                        <a:pt x="1577762" y="428946"/>
                        <a:pt x="1561887" y="473397"/>
                      </a:cubicBezTo>
                      <a:cubicBezTo>
                        <a:pt x="1606337" y="594265"/>
                        <a:pt x="1546013" y="807564"/>
                        <a:pt x="1547600" y="930595"/>
                      </a:cubicBezTo>
                      <a:cubicBezTo>
                        <a:pt x="1577762" y="1048863"/>
                        <a:pt x="1396787" y="756764"/>
                        <a:pt x="1347574" y="787720"/>
                      </a:cubicBezTo>
                      <a:cubicBezTo>
                        <a:pt x="1298361" y="818676"/>
                        <a:pt x="1284074" y="1044896"/>
                        <a:pt x="1252324" y="1078234"/>
                      </a:cubicBezTo>
                      <a:cubicBezTo>
                        <a:pt x="1188824" y="1058390"/>
                        <a:pt x="1066586" y="442440"/>
                        <a:pt x="976099" y="335284"/>
                      </a:cubicBezTo>
                      <a:cubicBezTo>
                        <a:pt x="1255499" y="1466376"/>
                        <a:pt x="834018" y="560708"/>
                        <a:pt x="761787" y="425771"/>
                      </a:cubicBezTo>
                      <a:cubicBezTo>
                        <a:pt x="877676" y="889321"/>
                        <a:pt x="603001" y="392434"/>
                        <a:pt x="523662" y="306710"/>
                      </a:cubicBezTo>
                      <a:cubicBezTo>
                        <a:pt x="533258" y="479748"/>
                        <a:pt x="723829" y="914723"/>
                        <a:pt x="180975" y="182885"/>
                      </a:cubicBezTo>
                      <a:cubicBezTo>
                        <a:pt x="349250" y="558686"/>
                        <a:pt x="193675" y="663024"/>
                        <a:pt x="0" y="153001"/>
                      </a:cubicBezTo>
                      <a:close/>
                    </a:path>
                  </a:pathLst>
                </a:custGeom>
                <a:solidFill>
                  <a:srgbClr val="5737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40">
                  <a:extLst>
                    <a:ext uri="{FF2B5EF4-FFF2-40B4-BE49-F238E27FC236}">
                      <a16:creationId xmlns:a16="http://schemas.microsoft.com/office/drawing/2014/main" id="{6C3CA8D7-2008-A82B-36C2-7842D1415779}"/>
                    </a:ext>
                  </a:extLst>
                </p:cNvPr>
                <p:cNvSpPr/>
                <p:nvPr/>
              </p:nvSpPr>
              <p:spPr>
                <a:xfrm>
                  <a:off x="4619165" y="2797814"/>
                  <a:ext cx="1580774" cy="977957"/>
                </a:xfrm>
                <a:custGeom>
                  <a:avLst/>
                  <a:gdLst>
                    <a:gd name="connsiteX0" fmla="*/ 0 w 1314237"/>
                    <a:gd name="connsiteY0" fmla="*/ 0 h 229909"/>
                    <a:gd name="connsiteX1" fmla="*/ 1314237 w 1314237"/>
                    <a:gd name="connsiteY1" fmla="*/ 0 h 229909"/>
                    <a:gd name="connsiteX2" fmla="*/ 1314237 w 1314237"/>
                    <a:gd name="connsiteY2" fmla="*/ 229909 h 229909"/>
                    <a:gd name="connsiteX3" fmla="*/ 0 w 1314237"/>
                    <a:gd name="connsiteY3" fmla="*/ 229909 h 229909"/>
                    <a:gd name="connsiteX4" fmla="*/ 0 w 1314237"/>
                    <a:gd name="connsiteY4" fmla="*/ 0 h 2299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0 w 1314237"/>
                    <a:gd name="connsiteY3" fmla="*/ 344209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180975 w 1314237"/>
                    <a:gd name="connsiteY3" fmla="*/ 144184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523662 w 1314237"/>
                    <a:gd name="connsiteY3" fmla="*/ 268009 h 344209"/>
                    <a:gd name="connsiteX4" fmla="*/ 180975 w 1314237"/>
                    <a:gd name="connsiteY4" fmla="*/ 144184 h 344209"/>
                    <a:gd name="connsiteX5" fmla="*/ 0 w 1314237"/>
                    <a:gd name="connsiteY5" fmla="*/ 114300 h 344209"/>
                    <a:gd name="connsiteX0" fmla="*/ 0 w 1314237"/>
                    <a:gd name="connsiteY0" fmla="*/ 114300 h 346661"/>
                    <a:gd name="connsiteX1" fmla="*/ 1080874 w 1314237"/>
                    <a:gd name="connsiteY1" fmla="*/ 0 h 346661"/>
                    <a:gd name="connsiteX2" fmla="*/ 1314237 w 1314237"/>
                    <a:gd name="connsiteY2" fmla="*/ 344209 h 346661"/>
                    <a:gd name="connsiteX3" fmla="*/ 523662 w 1314237"/>
                    <a:gd name="connsiteY3" fmla="*/ 268009 h 346661"/>
                    <a:gd name="connsiteX4" fmla="*/ 180975 w 1314237"/>
                    <a:gd name="connsiteY4" fmla="*/ 144184 h 346661"/>
                    <a:gd name="connsiteX5" fmla="*/ 0 w 1314237"/>
                    <a:gd name="connsiteY5" fmla="*/ 114300 h 346661"/>
                    <a:gd name="connsiteX0" fmla="*/ 0 w 1314237"/>
                    <a:gd name="connsiteY0" fmla="*/ 114300 h 462009"/>
                    <a:gd name="connsiteX1" fmla="*/ 1080874 w 1314237"/>
                    <a:gd name="connsiteY1" fmla="*/ 0 h 462009"/>
                    <a:gd name="connsiteX2" fmla="*/ 1314237 w 1314237"/>
                    <a:gd name="connsiteY2" fmla="*/ 344209 h 462009"/>
                    <a:gd name="connsiteX3" fmla="*/ 523662 w 1314237"/>
                    <a:gd name="connsiteY3" fmla="*/ 268009 h 462009"/>
                    <a:gd name="connsiteX4" fmla="*/ 180975 w 1314237"/>
                    <a:gd name="connsiteY4" fmla="*/ 144184 h 462009"/>
                    <a:gd name="connsiteX5" fmla="*/ 0 w 1314237"/>
                    <a:gd name="connsiteY5" fmla="*/ 114300 h 462009"/>
                    <a:gd name="connsiteX0" fmla="*/ 0 w 1314237"/>
                    <a:gd name="connsiteY0" fmla="*/ 114300 h 494285"/>
                    <a:gd name="connsiteX1" fmla="*/ 1080874 w 1314237"/>
                    <a:gd name="connsiteY1" fmla="*/ 0 h 494285"/>
                    <a:gd name="connsiteX2" fmla="*/ 1314237 w 1314237"/>
                    <a:gd name="connsiteY2" fmla="*/ 344209 h 494285"/>
                    <a:gd name="connsiteX3" fmla="*/ 523662 w 1314237"/>
                    <a:gd name="connsiteY3" fmla="*/ 268009 h 494285"/>
                    <a:gd name="connsiteX4" fmla="*/ 180975 w 1314237"/>
                    <a:gd name="connsiteY4" fmla="*/ 144184 h 494285"/>
                    <a:gd name="connsiteX5" fmla="*/ 0 w 1314237"/>
                    <a:gd name="connsiteY5" fmla="*/ 114300 h 494285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523662 w 1314237"/>
                    <a:gd name="connsiteY3" fmla="*/ 268009 h 554694"/>
                    <a:gd name="connsiteX4" fmla="*/ 180975 w 1314237"/>
                    <a:gd name="connsiteY4" fmla="*/ 144184 h 554694"/>
                    <a:gd name="connsiteX5" fmla="*/ 0 w 1314237"/>
                    <a:gd name="connsiteY5" fmla="*/ 114300 h 554694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761787 w 1314237"/>
                    <a:gd name="connsiteY3" fmla="*/ 387070 h 554694"/>
                    <a:gd name="connsiteX4" fmla="*/ 523662 w 1314237"/>
                    <a:gd name="connsiteY4" fmla="*/ 268009 h 554694"/>
                    <a:gd name="connsiteX5" fmla="*/ 180975 w 1314237"/>
                    <a:gd name="connsiteY5" fmla="*/ 144184 h 554694"/>
                    <a:gd name="connsiteX6" fmla="*/ 0 w 1314237"/>
                    <a:gd name="connsiteY6" fmla="*/ 114300 h 554694"/>
                    <a:gd name="connsiteX0" fmla="*/ 0 w 1314237"/>
                    <a:gd name="connsiteY0" fmla="*/ 114300 h 568314"/>
                    <a:gd name="connsiteX1" fmla="*/ 1080874 w 1314237"/>
                    <a:gd name="connsiteY1" fmla="*/ 0 h 568314"/>
                    <a:gd name="connsiteX2" fmla="*/ 1314237 w 1314237"/>
                    <a:gd name="connsiteY2" fmla="*/ 344209 h 568314"/>
                    <a:gd name="connsiteX3" fmla="*/ 761787 w 1314237"/>
                    <a:gd name="connsiteY3" fmla="*/ 387070 h 568314"/>
                    <a:gd name="connsiteX4" fmla="*/ 523662 w 1314237"/>
                    <a:gd name="connsiteY4" fmla="*/ 268009 h 568314"/>
                    <a:gd name="connsiteX5" fmla="*/ 180975 w 1314237"/>
                    <a:gd name="connsiteY5" fmla="*/ 144184 h 568314"/>
                    <a:gd name="connsiteX6" fmla="*/ 0 w 1314237"/>
                    <a:gd name="connsiteY6" fmla="*/ 114300 h 568314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761787 w 1314237"/>
                    <a:gd name="connsiteY3" fmla="*/ 387070 h 580030"/>
                    <a:gd name="connsiteX4" fmla="*/ 523662 w 1314237"/>
                    <a:gd name="connsiteY4" fmla="*/ 268009 h 580030"/>
                    <a:gd name="connsiteX5" fmla="*/ 180975 w 1314237"/>
                    <a:gd name="connsiteY5" fmla="*/ 144184 h 580030"/>
                    <a:gd name="connsiteX6" fmla="*/ 0 w 1314237"/>
                    <a:gd name="connsiteY6" fmla="*/ 114300 h 580030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976099 w 1314237"/>
                    <a:gd name="connsiteY3" fmla="*/ 296583 h 580030"/>
                    <a:gd name="connsiteX4" fmla="*/ 761787 w 1314237"/>
                    <a:gd name="connsiteY4" fmla="*/ 387070 h 580030"/>
                    <a:gd name="connsiteX5" fmla="*/ 523662 w 1314237"/>
                    <a:gd name="connsiteY5" fmla="*/ 268009 h 580030"/>
                    <a:gd name="connsiteX6" fmla="*/ 180975 w 1314237"/>
                    <a:gd name="connsiteY6" fmla="*/ 144184 h 580030"/>
                    <a:gd name="connsiteX7" fmla="*/ 0 w 1314237"/>
                    <a:gd name="connsiteY7" fmla="*/ 114300 h 580030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35448"/>
                    <a:gd name="connsiteX1" fmla="*/ 1080874 w 1314237"/>
                    <a:gd name="connsiteY1" fmla="*/ 0 h 935448"/>
                    <a:gd name="connsiteX2" fmla="*/ 1314237 w 1314237"/>
                    <a:gd name="connsiteY2" fmla="*/ 344209 h 935448"/>
                    <a:gd name="connsiteX3" fmla="*/ 976099 w 1314237"/>
                    <a:gd name="connsiteY3" fmla="*/ 296583 h 935448"/>
                    <a:gd name="connsiteX4" fmla="*/ 761787 w 1314237"/>
                    <a:gd name="connsiteY4" fmla="*/ 387070 h 935448"/>
                    <a:gd name="connsiteX5" fmla="*/ 523662 w 1314237"/>
                    <a:gd name="connsiteY5" fmla="*/ 268009 h 935448"/>
                    <a:gd name="connsiteX6" fmla="*/ 180975 w 1314237"/>
                    <a:gd name="connsiteY6" fmla="*/ 144184 h 935448"/>
                    <a:gd name="connsiteX7" fmla="*/ 0 w 1314237"/>
                    <a:gd name="connsiteY7" fmla="*/ 114300 h 935448"/>
                    <a:gd name="connsiteX0" fmla="*/ 0 w 1314237"/>
                    <a:gd name="connsiteY0" fmla="*/ 114300 h 857856"/>
                    <a:gd name="connsiteX1" fmla="*/ 1080874 w 1314237"/>
                    <a:gd name="connsiteY1" fmla="*/ 0 h 857856"/>
                    <a:gd name="connsiteX2" fmla="*/ 1314237 w 1314237"/>
                    <a:gd name="connsiteY2" fmla="*/ 344209 h 857856"/>
                    <a:gd name="connsiteX3" fmla="*/ 976099 w 1314237"/>
                    <a:gd name="connsiteY3" fmla="*/ 296583 h 857856"/>
                    <a:gd name="connsiteX4" fmla="*/ 761787 w 1314237"/>
                    <a:gd name="connsiteY4" fmla="*/ 387070 h 857856"/>
                    <a:gd name="connsiteX5" fmla="*/ 523662 w 1314237"/>
                    <a:gd name="connsiteY5" fmla="*/ 268009 h 857856"/>
                    <a:gd name="connsiteX6" fmla="*/ 180975 w 1314237"/>
                    <a:gd name="connsiteY6" fmla="*/ 144184 h 857856"/>
                    <a:gd name="connsiteX7" fmla="*/ 0 w 1314237"/>
                    <a:gd name="connsiteY7" fmla="*/ 114300 h 857856"/>
                    <a:gd name="connsiteX0" fmla="*/ 0 w 1314237"/>
                    <a:gd name="connsiteY0" fmla="*/ 114300 h 1049268"/>
                    <a:gd name="connsiteX1" fmla="*/ 1080874 w 1314237"/>
                    <a:gd name="connsiteY1" fmla="*/ 0 h 1049268"/>
                    <a:gd name="connsiteX2" fmla="*/ 1314237 w 1314237"/>
                    <a:gd name="connsiteY2" fmla="*/ 344209 h 1049268"/>
                    <a:gd name="connsiteX3" fmla="*/ 976099 w 1314237"/>
                    <a:gd name="connsiteY3" fmla="*/ 296583 h 1049268"/>
                    <a:gd name="connsiteX4" fmla="*/ 761787 w 1314237"/>
                    <a:gd name="connsiteY4" fmla="*/ 387070 h 1049268"/>
                    <a:gd name="connsiteX5" fmla="*/ 523662 w 1314237"/>
                    <a:gd name="connsiteY5" fmla="*/ 268009 h 1049268"/>
                    <a:gd name="connsiteX6" fmla="*/ 180975 w 1314237"/>
                    <a:gd name="connsiteY6" fmla="*/ 144184 h 1049268"/>
                    <a:gd name="connsiteX7" fmla="*/ 0 w 1314237"/>
                    <a:gd name="connsiteY7" fmla="*/ 114300 h 1049268"/>
                    <a:gd name="connsiteX0" fmla="*/ 0 w 1255732"/>
                    <a:gd name="connsiteY0" fmla="*/ 114300 h 1037553"/>
                    <a:gd name="connsiteX1" fmla="*/ 1080874 w 1255732"/>
                    <a:gd name="connsiteY1" fmla="*/ 0 h 1037553"/>
                    <a:gd name="connsiteX2" fmla="*/ 1242799 w 1255732"/>
                    <a:gd name="connsiteY2" fmla="*/ 301346 h 1037553"/>
                    <a:gd name="connsiteX3" fmla="*/ 976099 w 1255732"/>
                    <a:gd name="connsiteY3" fmla="*/ 296583 h 1037553"/>
                    <a:gd name="connsiteX4" fmla="*/ 761787 w 1255732"/>
                    <a:gd name="connsiteY4" fmla="*/ 387070 h 1037553"/>
                    <a:gd name="connsiteX5" fmla="*/ 523662 w 1255732"/>
                    <a:gd name="connsiteY5" fmla="*/ 268009 h 1037553"/>
                    <a:gd name="connsiteX6" fmla="*/ 180975 w 1255732"/>
                    <a:gd name="connsiteY6" fmla="*/ 144184 h 1037553"/>
                    <a:gd name="connsiteX7" fmla="*/ 0 w 1255732"/>
                    <a:gd name="connsiteY7" fmla="*/ 114300 h 1037553"/>
                    <a:gd name="connsiteX0" fmla="*/ 0 w 1353822"/>
                    <a:gd name="connsiteY0" fmla="*/ 114300 h 1050847"/>
                    <a:gd name="connsiteX1" fmla="*/ 1080874 w 1353822"/>
                    <a:gd name="connsiteY1" fmla="*/ 0 h 1050847"/>
                    <a:gd name="connsiteX2" fmla="*/ 1242799 w 1353822"/>
                    <a:gd name="connsiteY2" fmla="*/ 301346 h 1050847"/>
                    <a:gd name="connsiteX3" fmla="*/ 976099 w 1353822"/>
                    <a:gd name="connsiteY3" fmla="*/ 296583 h 1050847"/>
                    <a:gd name="connsiteX4" fmla="*/ 761787 w 1353822"/>
                    <a:gd name="connsiteY4" fmla="*/ 387070 h 1050847"/>
                    <a:gd name="connsiteX5" fmla="*/ 523662 w 1353822"/>
                    <a:gd name="connsiteY5" fmla="*/ 268009 h 1050847"/>
                    <a:gd name="connsiteX6" fmla="*/ 180975 w 1353822"/>
                    <a:gd name="connsiteY6" fmla="*/ 144184 h 1050847"/>
                    <a:gd name="connsiteX7" fmla="*/ 0 w 1353822"/>
                    <a:gd name="connsiteY7" fmla="*/ 114300 h 1050847"/>
                    <a:gd name="connsiteX0" fmla="*/ 0 w 1278987"/>
                    <a:gd name="connsiteY0" fmla="*/ 114300 h 1039533"/>
                    <a:gd name="connsiteX1" fmla="*/ 1080874 w 1278987"/>
                    <a:gd name="connsiteY1" fmla="*/ 0 h 1039533"/>
                    <a:gd name="connsiteX2" fmla="*/ 1242799 w 1278987"/>
                    <a:gd name="connsiteY2" fmla="*/ 301346 h 1039533"/>
                    <a:gd name="connsiteX3" fmla="*/ 1252324 w 1278987"/>
                    <a:gd name="connsiteY3" fmla="*/ 1039533 h 1039533"/>
                    <a:gd name="connsiteX4" fmla="*/ 976099 w 1278987"/>
                    <a:gd name="connsiteY4" fmla="*/ 296583 h 1039533"/>
                    <a:gd name="connsiteX5" fmla="*/ 761787 w 1278987"/>
                    <a:gd name="connsiteY5" fmla="*/ 387070 h 1039533"/>
                    <a:gd name="connsiteX6" fmla="*/ 523662 w 1278987"/>
                    <a:gd name="connsiteY6" fmla="*/ 268009 h 1039533"/>
                    <a:gd name="connsiteX7" fmla="*/ 180975 w 1278987"/>
                    <a:gd name="connsiteY7" fmla="*/ 144184 h 1039533"/>
                    <a:gd name="connsiteX8" fmla="*/ 0 w 1278987"/>
                    <a:gd name="connsiteY8" fmla="*/ 114300 h 1039533"/>
                    <a:gd name="connsiteX0" fmla="*/ 0 w 1347219"/>
                    <a:gd name="connsiteY0" fmla="*/ 114300 h 1039533"/>
                    <a:gd name="connsiteX1" fmla="*/ 1080874 w 1347219"/>
                    <a:gd name="connsiteY1" fmla="*/ 0 h 1039533"/>
                    <a:gd name="connsiteX2" fmla="*/ 1242799 w 1347219"/>
                    <a:gd name="connsiteY2" fmla="*/ 301346 h 1039533"/>
                    <a:gd name="connsiteX3" fmla="*/ 1252324 w 1347219"/>
                    <a:gd name="connsiteY3" fmla="*/ 1039533 h 1039533"/>
                    <a:gd name="connsiteX4" fmla="*/ 976099 w 1347219"/>
                    <a:gd name="connsiteY4" fmla="*/ 296583 h 1039533"/>
                    <a:gd name="connsiteX5" fmla="*/ 761787 w 1347219"/>
                    <a:gd name="connsiteY5" fmla="*/ 387070 h 1039533"/>
                    <a:gd name="connsiteX6" fmla="*/ 523662 w 1347219"/>
                    <a:gd name="connsiteY6" fmla="*/ 268009 h 1039533"/>
                    <a:gd name="connsiteX7" fmla="*/ 180975 w 1347219"/>
                    <a:gd name="connsiteY7" fmla="*/ 144184 h 1039533"/>
                    <a:gd name="connsiteX8" fmla="*/ 0 w 1347219"/>
                    <a:gd name="connsiteY8" fmla="*/ 114300 h 1039533"/>
                    <a:gd name="connsiteX0" fmla="*/ 0 w 1347219"/>
                    <a:gd name="connsiteY0" fmla="*/ 114300 h 1040380"/>
                    <a:gd name="connsiteX1" fmla="*/ 1080874 w 1347219"/>
                    <a:gd name="connsiteY1" fmla="*/ 0 h 1040380"/>
                    <a:gd name="connsiteX2" fmla="*/ 1242799 w 1347219"/>
                    <a:gd name="connsiteY2" fmla="*/ 301346 h 1040380"/>
                    <a:gd name="connsiteX3" fmla="*/ 1252324 w 1347219"/>
                    <a:gd name="connsiteY3" fmla="*/ 1039533 h 1040380"/>
                    <a:gd name="connsiteX4" fmla="*/ 976099 w 1347219"/>
                    <a:gd name="connsiteY4" fmla="*/ 296583 h 1040380"/>
                    <a:gd name="connsiteX5" fmla="*/ 761787 w 1347219"/>
                    <a:gd name="connsiteY5" fmla="*/ 387070 h 1040380"/>
                    <a:gd name="connsiteX6" fmla="*/ 523662 w 1347219"/>
                    <a:gd name="connsiteY6" fmla="*/ 268009 h 1040380"/>
                    <a:gd name="connsiteX7" fmla="*/ 180975 w 1347219"/>
                    <a:gd name="connsiteY7" fmla="*/ 144184 h 1040380"/>
                    <a:gd name="connsiteX8" fmla="*/ 0 w 1347219"/>
                    <a:gd name="connsiteY8" fmla="*/ 114300 h 1040380"/>
                    <a:gd name="connsiteX0" fmla="*/ 0 w 1547608"/>
                    <a:gd name="connsiteY0" fmla="*/ 114300 h 1059479"/>
                    <a:gd name="connsiteX1" fmla="*/ 1080874 w 1547608"/>
                    <a:gd name="connsiteY1" fmla="*/ 0 h 1059479"/>
                    <a:gd name="connsiteX2" fmla="*/ 1242799 w 1547608"/>
                    <a:gd name="connsiteY2" fmla="*/ 301346 h 1059479"/>
                    <a:gd name="connsiteX3" fmla="*/ 1547600 w 1547608"/>
                    <a:gd name="connsiteY3" fmla="*/ 853794 h 1059479"/>
                    <a:gd name="connsiteX4" fmla="*/ 1252324 w 1547608"/>
                    <a:gd name="connsiteY4" fmla="*/ 1039533 h 1059479"/>
                    <a:gd name="connsiteX5" fmla="*/ 976099 w 1547608"/>
                    <a:gd name="connsiteY5" fmla="*/ 296583 h 1059479"/>
                    <a:gd name="connsiteX6" fmla="*/ 761787 w 1547608"/>
                    <a:gd name="connsiteY6" fmla="*/ 387070 h 1059479"/>
                    <a:gd name="connsiteX7" fmla="*/ 523662 w 1547608"/>
                    <a:gd name="connsiteY7" fmla="*/ 268009 h 1059479"/>
                    <a:gd name="connsiteX8" fmla="*/ 180975 w 1547608"/>
                    <a:gd name="connsiteY8" fmla="*/ 144184 h 1059479"/>
                    <a:gd name="connsiteX9" fmla="*/ 0 w 1547608"/>
                    <a:gd name="connsiteY9" fmla="*/ 114300 h 1059479"/>
                    <a:gd name="connsiteX0" fmla="*/ 0 w 1550968"/>
                    <a:gd name="connsiteY0" fmla="*/ 114300 h 1062622"/>
                    <a:gd name="connsiteX1" fmla="*/ 1080874 w 1550968"/>
                    <a:gd name="connsiteY1" fmla="*/ 0 h 1062622"/>
                    <a:gd name="connsiteX2" fmla="*/ 1242799 w 1550968"/>
                    <a:gd name="connsiteY2" fmla="*/ 301346 h 1062622"/>
                    <a:gd name="connsiteX3" fmla="*/ 1547600 w 1550968"/>
                    <a:gd name="connsiteY3" fmla="*/ 853794 h 1062622"/>
                    <a:gd name="connsiteX4" fmla="*/ 1347574 w 1550968"/>
                    <a:gd name="connsiteY4" fmla="*/ 749019 h 1062622"/>
                    <a:gd name="connsiteX5" fmla="*/ 1252324 w 1550968"/>
                    <a:gd name="connsiteY5" fmla="*/ 1039533 h 1062622"/>
                    <a:gd name="connsiteX6" fmla="*/ 976099 w 1550968"/>
                    <a:gd name="connsiteY6" fmla="*/ 296583 h 1062622"/>
                    <a:gd name="connsiteX7" fmla="*/ 761787 w 1550968"/>
                    <a:gd name="connsiteY7" fmla="*/ 387070 h 1062622"/>
                    <a:gd name="connsiteX8" fmla="*/ 523662 w 1550968"/>
                    <a:gd name="connsiteY8" fmla="*/ 268009 h 1062622"/>
                    <a:gd name="connsiteX9" fmla="*/ 180975 w 1550968"/>
                    <a:gd name="connsiteY9" fmla="*/ 144184 h 1062622"/>
                    <a:gd name="connsiteX10" fmla="*/ 0 w 1550968"/>
                    <a:gd name="connsiteY10" fmla="*/ 114300 h 1062622"/>
                    <a:gd name="connsiteX0" fmla="*/ 0 w 1550968"/>
                    <a:gd name="connsiteY0" fmla="*/ 114300 h 1040380"/>
                    <a:gd name="connsiteX1" fmla="*/ 1080874 w 1550968"/>
                    <a:gd name="connsiteY1" fmla="*/ 0 h 1040380"/>
                    <a:gd name="connsiteX2" fmla="*/ 1242799 w 1550968"/>
                    <a:gd name="connsiteY2" fmla="*/ 301346 h 1040380"/>
                    <a:gd name="connsiteX3" fmla="*/ 1547600 w 1550968"/>
                    <a:gd name="connsiteY3" fmla="*/ 853794 h 1040380"/>
                    <a:gd name="connsiteX4" fmla="*/ 1347574 w 1550968"/>
                    <a:gd name="connsiteY4" fmla="*/ 749019 h 1040380"/>
                    <a:gd name="connsiteX5" fmla="*/ 1252324 w 1550968"/>
                    <a:gd name="connsiteY5" fmla="*/ 1039533 h 1040380"/>
                    <a:gd name="connsiteX6" fmla="*/ 976099 w 1550968"/>
                    <a:gd name="connsiteY6" fmla="*/ 296583 h 1040380"/>
                    <a:gd name="connsiteX7" fmla="*/ 761787 w 1550968"/>
                    <a:gd name="connsiteY7" fmla="*/ 387070 h 1040380"/>
                    <a:gd name="connsiteX8" fmla="*/ 523662 w 1550968"/>
                    <a:gd name="connsiteY8" fmla="*/ 268009 h 1040380"/>
                    <a:gd name="connsiteX9" fmla="*/ 180975 w 1550968"/>
                    <a:gd name="connsiteY9" fmla="*/ 144184 h 1040380"/>
                    <a:gd name="connsiteX10" fmla="*/ 0 w 1550968"/>
                    <a:gd name="connsiteY10" fmla="*/ 114300 h 1040380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537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918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78258"/>
                    <a:gd name="connsiteY0" fmla="*/ 114300 h 1039533"/>
                    <a:gd name="connsiteX1" fmla="*/ 1080874 w 1578258"/>
                    <a:gd name="connsiteY1" fmla="*/ 0 h 1039533"/>
                    <a:gd name="connsiteX2" fmla="*/ 1561887 w 1578258"/>
                    <a:gd name="connsiteY2" fmla="*/ 434696 h 1039533"/>
                    <a:gd name="connsiteX3" fmla="*/ 1547600 w 1578258"/>
                    <a:gd name="connsiteY3" fmla="*/ 891894 h 1039533"/>
                    <a:gd name="connsiteX4" fmla="*/ 1347574 w 1578258"/>
                    <a:gd name="connsiteY4" fmla="*/ 749019 h 1039533"/>
                    <a:gd name="connsiteX5" fmla="*/ 1252324 w 1578258"/>
                    <a:gd name="connsiteY5" fmla="*/ 1039533 h 1039533"/>
                    <a:gd name="connsiteX6" fmla="*/ 976099 w 1578258"/>
                    <a:gd name="connsiteY6" fmla="*/ 296583 h 1039533"/>
                    <a:gd name="connsiteX7" fmla="*/ 761787 w 1578258"/>
                    <a:gd name="connsiteY7" fmla="*/ 387070 h 1039533"/>
                    <a:gd name="connsiteX8" fmla="*/ 523662 w 1578258"/>
                    <a:gd name="connsiteY8" fmla="*/ 268009 h 1039533"/>
                    <a:gd name="connsiteX9" fmla="*/ 180975 w 1578258"/>
                    <a:gd name="connsiteY9" fmla="*/ 144184 h 1039533"/>
                    <a:gd name="connsiteX10" fmla="*/ 0 w 1578258"/>
                    <a:gd name="connsiteY10" fmla="*/ 114300 h 1039533"/>
                    <a:gd name="connsiteX0" fmla="*/ 0 w 1578258"/>
                    <a:gd name="connsiteY0" fmla="*/ 104775 h 1030008"/>
                    <a:gd name="connsiteX1" fmla="*/ 995149 w 1578258"/>
                    <a:gd name="connsiteY1" fmla="*/ 0 h 1030008"/>
                    <a:gd name="connsiteX2" fmla="*/ 1561887 w 1578258"/>
                    <a:gd name="connsiteY2" fmla="*/ 425171 h 1030008"/>
                    <a:gd name="connsiteX3" fmla="*/ 1547600 w 1578258"/>
                    <a:gd name="connsiteY3" fmla="*/ 882369 h 1030008"/>
                    <a:gd name="connsiteX4" fmla="*/ 1347574 w 1578258"/>
                    <a:gd name="connsiteY4" fmla="*/ 739494 h 1030008"/>
                    <a:gd name="connsiteX5" fmla="*/ 1252324 w 1578258"/>
                    <a:gd name="connsiteY5" fmla="*/ 1030008 h 1030008"/>
                    <a:gd name="connsiteX6" fmla="*/ 976099 w 1578258"/>
                    <a:gd name="connsiteY6" fmla="*/ 287058 h 1030008"/>
                    <a:gd name="connsiteX7" fmla="*/ 761787 w 1578258"/>
                    <a:gd name="connsiteY7" fmla="*/ 377545 h 1030008"/>
                    <a:gd name="connsiteX8" fmla="*/ 523662 w 1578258"/>
                    <a:gd name="connsiteY8" fmla="*/ 258484 h 1030008"/>
                    <a:gd name="connsiteX9" fmla="*/ 180975 w 1578258"/>
                    <a:gd name="connsiteY9" fmla="*/ 134659 h 1030008"/>
                    <a:gd name="connsiteX10" fmla="*/ 0 w 1578258"/>
                    <a:gd name="connsiteY10" fmla="*/ 104775 h 1030008"/>
                    <a:gd name="connsiteX0" fmla="*/ 0 w 1578258"/>
                    <a:gd name="connsiteY0" fmla="*/ 158007 h 1083240"/>
                    <a:gd name="connsiteX1" fmla="*/ 995149 w 1578258"/>
                    <a:gd name="connsiteY1" fmla="*/ 53232 h 1083240"/>
                    <a:gd name="connsiteX2" fmla="*/ 1561887 w 1578258"/>
                    <a:gd name="connsiteY2" fmla="*/ 478403 h 1083240"/>
                    <a:gd name="connsiteX3" fmla="*/ 1547600 w 1578258"/>
                    <a:gd name="connsiteY3" fmla="*/ 935601 h 1083240"/>
                    <a:gd name="connsiteX4" fmla="*/ 1347574 w 1578258"/>
                    <a:gd name="connsiteY4" fmla="*/ 792726 h 1083240"/>
                    <a:gd name="connsiteX5" fmla="*/ 1252324 w 1578258"/>
                    <a:gd name="connsiteY5" fmla="*/ 1083240 h 1083240"/>
                    <a:gd name="connsiteX6" fmla="*/ 976099 w 1578258"/>
                    <a:gd name="connsiteY6" fmla="*/ 340290 h 1083240"/>
                    <a:gd name="connsiteX7" fmla="*/ 761787 w 1578258"/>
                    <a:gd name="connsiteY7" fmla="*/ 430777 h 1083240"/>
                    <a:gd name="connsiteX8" fmla="*/ 523662 w 1578258"/>
                    <a:gd name="connsiteY8" fmla="*/ 311716 h 1083240"/>
                    <a:gd name="connsiteX9" fmla="*/ 180975 w 1578258"/>
                    <a:gd name="connsiteY9" fmla="*/ 187891 h 1083240"/>
                    <a:gd name="connsiteX10" fmla="*/ 0 w 1578258"/>
                    <a:gd name="connsiteY10" fmla="*/ 158007 h 1083240"/>
                    <a:gd name="connsiteX0" fmla="*/ 0 w 1738619"/>
                    <a:gd name="connsiteY0" fmla="*/ 153127 h 1078360"/>
                    <a:gd name="connsiteX1" fmla="*/ 995149 w 1738619"/>
                    <a:gd name="connsiteY1" fmla="*/ 48352 h 1078360"/>
                    <a:gd name="connsiteX2" fmla="*/ 1561887 w 1738619"/>
                    <a:gd name="connsiteY2" fmla="*/ 473523 h 1078360"/>
                    <a:gd name="connsiteX3" fmla="*/ 1547600 w 1738619"/>
                    <a:gd name="connsiteY3" fmla="*/ 930721 h 1078360"/>
                    <a:gd name="connsiteX4" fmla="*/ 1347574 w 1738619"/>
                    <a:gd name="connsiteY4" fmla="*/ 787846 h 1078360"/>
                    <a:gd name="connsiteX5" fmla="*/ 1252324 w 1738619"/>
                    <a:gd name="connsiteY5" fmla="*/ 1078360 h 1078360"/>
                    <a:gd name="connsiteX6" fmla="*/ 976099 w 1738619"/>
                    <a:gd name="connsiteY6" fmla="*/ 335410 h 1078360"/>
                    <a:gd name="connsiteX7" fmla="*/ 761787 w 1738619"/>
                    <a:gd name="connsiteY7" fmla="*/ 425897 h 1078360"/>
                    <a:gd name="connsiteX8" fmla="*/ 523662 w 1738619"/>
                    <a:gd name="connsiteY8" fmla="*/ 306836 h 1078360"/>
                    <a:gd name="connsiteX9" fmla="*/ 180975 w 1738619"/>
                    <a:gd name="connsiteY9" fmla="*/ 183011 h 1078360"/>
                    <a:gd name="connsiteX10" fmla="*/ 0 w 1738619"/>
                    <a:gd name="connsiteY10" fmla="*/ 153127 h 1078360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53001 h 1078234"/>
                    <a:gd name="connsiteX1" fmla="*/ 995149 w 1764382"/>
                    <a:gd name="connsiteY1" fmla="*/ 48226 h 1078234"/>
                    <a:gd name="connsiteX2" fmla="*/ 1742862 w 1764382"/>
                    <a:gd name="connsiteY2" fmla="*/ 373382 h 1078234"/>
                    <a:gd name="connsiteX3" fmla="*/ 1561887 w 1764382"/>
                    <a:gd name="connsiteY3" fmla="*/ 473397 h 1078234"/>
                    <a:gd name="connsiteX4" fmla="*/ 1547600 w 1764382"/>
                    <a:gd name="connsiteY4" fmla="*/ 930595 h 1078234"/>
                    <a:gd name="connsiteX5" fmla="*/ 1347574 w 1764382"/>
                    <a:gd name="connsiteY5" fmla="*/ 787720 h 1078234"/>
                    <a:gd name="connsiteX6" fmla="*/ 1252324 w 1764382"/>
                    <a:gd name="connsiteY6" fmla="*/ 1078234 h 1078234"/>
                    <a:gd name="connsiteX7" fmla="*/ 976099 w 1764382"/>
                    <a:gd name="connsiteY7" fmla="*/ 335284 h 1078234"/>
                    <a:gd name="connsiteX8" fmla="*/ 761787 w 1764382"/>
                    <a:gd name="connsiteY8" fmla="*/ 425771 h 1078234"/>
                    <a:gd name="connsiteX9" fmla="*/ 523662 w 1764382"/>
                    <a:gd name="connsiteY9" fmla="*/ 306710 h 1078234"/>
                    <a:gd name="connsiteX10" fmla="*/ 180975 w 1764382"/>
                    <a:gd name="connsiteY10" fmla="*/ 182885 h 1078234"/>
                    <a:gd name="connsiteX11" fmla="*/ 0 w 176438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42862" h="1078234">
                      <a:moveTo>
                        <a:pt x="0" y="153001"/>
                      </a:moveTo>
                      <a:lnTo>
                        <a:pt x="995149" y="48226"/>
                      </a:lnTo>
                      <a:cubicBezTo>
                        <a:pt x="1192757" y="-66650"/>
                        <a:pt x="1548394" y="16770"/>
                        <a:pt x="1742862" y="373382"/>
                      </a:cubicBezTo>
                      <a:cubicBezTo>
                        <a:pt x="1680155" y="463294"/>
                        <a:pt x="1577762" y="428946"/>
                        <a:pt x="1561887" y="473397"/>
                      </a:cubicBezTo>
                      <a:cubicBezTo>
                        <a:pt x="1606337" y="594265"/>
                        <a:pt x="1546013" y="807564"/>
                        <a:pt x="1547600" y="930595"/>
                      </a:cubicBezTo>
                      <a:cubicBezTo>
                        <a:pt x="1577762" y="1048863"/>
                        <a:pt x="1396787" y="756764"/>
                        <a:pt x="1347574" y="787720"/>
                      </a:cubicBezTo>
                      <a:cubicBezTo>
                        <a:pt x="1298361" y="818676"/>
                        <a:pt x="1284074" y="1044896"/>
                        <a:pt x="1252324" y="1078234"/>
                      </a:cubicBezTo>
                      <a:cubicBezTo>
                        <a:pt x="1188824" y="1058390"/>
                        <a:pt x="1066586" y="442440"/>
                        <a:pt x="976099" y="335284"/>
                      </a:cubicBezTo>
                      <a:cubicBezTo>
                        <a:pt x="1255499" y="1466376"/>
                        <a:pt x="834018" y="560708"/>
                        <a:pt x="761787" y="425771"/>
                      </a:cubicBezTo>
                      <a:cubicBezTo>
                        <a:pt x="877676" y="889321"/>
                        <a:pt x="603001" y="392434"/>
                        <a:pt x="523662" y="306710"/>
                      </a:cubicBezTo>
                      <a:cubicBezTo>
                        <a:pt x="533258" y="479748"/>
                        <a:pt x="723829" y="914723"/>
                        <a:pt x="180975" y="182885"/>
                      </a:cubicBezTo>
                      <a:cubicBezTo>
                        <a:pt x="349250" y="558686"/>
                        <a:pt x="193675" y="663024"/>
                        <a:pt x="0" y="153001"/>
                      </a:cubicBezTo>
                      <a:close/>
                    </a:path>
                  </a:pathLst>
                </a:custGeom>
                <a:solidFill>
                  <a:srgbClr val="6B442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40">
                  <a:extLst>
                    <a:ext uri="{FF2B5EF4-FFF2-40B4-BE49-F238E27FC236}">
                      <a16:creationId xmlns:a16="http://schemas.microsoft.com/office/drawing/2014/main" id="{0E50799E-1A43-3E3D-ECB4-FBD063B0B71C}"/>
                    </a:ext>
                  </a:extLst>
                </p:cNvPr>
                <p:cNvSpPr/>
                <p:nvPr/>
              </p:nvSpPr>
              <p:spPr>
                <a:xfrm>
                  <a:off x="4682995" y="2738428"/>
                  <a:ext cx="1499620" cy="927751"/>
                </a:xfrm>
                <a:custGeom>
                  <a:avLst/>
                  <a:gdLst>
                    <a:gd name="connsiteX0" fmla="*/ 0 w 1314237"/>
                    <a:gd name="connsiteY0" fmla="*/ 0 h 229909"/>
                    <a:gd name="connsiteX1" fmla="*/ 1314237 w 1314237"/>
                    <a:gd name="connsiteY1" fmla="*/ 0 h 229909"/>
                    <a:gd name="connsiteX2" fmla="*/ 1314237 w 1314237"/>
                    <a:gd name="connsiteY2" fmla="*/ 229909 h 229909"/>
                    <a:gd name="connsiteX3" fmla="*/ 0 w 1314237"/>
                    <a:gd name="connsiteY3" fmla="*/ 229909 h 229909"/>
                    <a:gd name="connsiteX4" fmla="*/ 0 w 1314237"/>
                    <a:gd name="connsiteY4" fmla="*/ 0 h 2299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0 w 1314237"/>
                    <a:gd name="connsiteY3" fmla="*/ 344209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180975 w 1314237"/>
                    <a:gd name="connsiteY3" fmla="*/ 144184 h 344209"/>
                    <a:gd name="connsiteX4" fmla="*/ 0 w 1314237"/>
                    <a:gd name="connsiteY4" fmla="*/ 114300 h 344209"/>
                    <a:gd name="connsiteX0" fmla="*/ 0 w 1314237"/>
                    <a:gd name="connsiteY0" fmla="*/ 114300 h 344209"/>
                    <a:gd name="connsiteX1" fmla="*/ 1080874 w 1314237"/>
                    <a:gd name="connsiteY1" fmla="*/ 0 h 344209"/>
                    <a:gd name="connsiteX2" fmla="*/ 1314237 w 1314237"/>
                    <a:gd name="connsiteY2" fmla="*/ 344209 h 344209"/>
                    <a:gd name="connsiteX3" fmla="*/ 523662 w 1314237"/>
                    <a:gd name="connsiteY3" fmla="*/ 268009 h 344209"/>
                    <a:gd name="connsiteX4" fmla="*/ 180975 w 1314237"/>
                    <a:gd name="connsiteY4" fmla="*/ 144184 h 344209"/>
                    <a:gd name="connsiteX5" fmla="*/ 0 w 1314237"/>
                    <a:gd name="connsiteY5" fmla="*/ 114300 h 344209"/>
                    <a:gd name="connsiteX0" fmla="*/ 0 w 1314237"/>
                    <a:gd name="connsiteY0" fmla="*/ 114300 h 346661"/>
                    <a:gd name="connsiteX1" fmla="*/ 1080874 w 1314237"/>
                    <a:gd name="connsiteY1" fmla="*/ 0 h 346661"/>
                    <a:gd name="connsiteX2" fmla="*/ 1314237 w 1314237"/>
                    <a:gd name="connsiteY2" fmla="*/ 344209 h 346661"/>
                    <a:gd name="connsiteX3" fmla="*/ 523662 w 1314237"/>
                    <a:gd name="connsiteY3" fmla="*/ 268009 h 346661"/>
                    <a:gd name="connsiteX4" fmla="*/ 180975 w 1314237"/>
                    <a:gd name="connsiteY4" fmla="*/ 144184 h 346661"/>
                    <a:gd name="connsiteX5" fmla="*/ 0 w 1314237"/>
                    <a:gd name="connsiteY5" fmla="*/ 114300 h 346661"/>
                    <a:gd name="connsiteX0" fmla="*/ 0 w 1314237"/>
                    <a:gd name="connsiteY0" fmla="*/ 114300 h 462009"/>
                    <a:gd name="connsiteX1" fmla="*/ 1080874 w 1314237"/>
                    <a:gd name="connsiteY1" fmla="*/ 0 h 462009"/>
                    <a:gd name="connsiteX2" fmla="*/ 1314237 w 1314237"/>
                    <a:gd name="connsiteY2" fmla="*/ 344209 h 462009"/>
                    <a:gd name="connsiteX3" fmla="*/ 523662 w 1314237"/>
                    <a:gd name="connsiteY3" fmla="*/ 268009 h 462009"/>
                    <a:gd name="connsiteX4" fmla="*/ 180975 w 1314237"/>
                    <a:gd name="connsiteY4" fmla="*/ 144184 h 462009"/>
                    <a:gd name="connsiteX5" fmla="*/ 0 w 1314237"/>
                    <a:gd name="connsiteY5" fmla="*/ 114300 h 462009"/>
                    <a:gd name="connsiteX0" fmla="*/ 0 w 1314237"/>
                    <a:gd name="connsiteY0" fmla="*/ 114300 h 494285"/>
                    <a:gd name="connsiteX1" fmla="*/ 1080874 w 1314237"/>
                    <a:gd name="connsiteY1" fmla="*/ 0 h 494285"/>
                    <a:gd name="connsiteX2" fmla="*/ 1314237 w 1314237"/>
                    <a:gd name="connsiteY2" fmla="*/ 344209 h 494285"/>
                    <a:gd name="connsiteX3" fmla="*/ 523662 w 1314237"/>
                    <a:gd name="connsiteY3" fmla="*/ 268009 h 494285"/>
                    <a:gd name="connsiteX4" fmla="*/ 180975 w 1314237"/>
                    <a:gd name="connsiteY4" fmla="*/ 144184 h 494285"/>
                    <a:gd name="connsiteX5" fmla="*/ 0 w 1314237"/>
                    <a:gd name="connsiteY5" fmla="*/ 114300 h 494285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523662 w 1314237"/>
                    <a:gd name="connsiteY3" fmla="*/ 268009 h 554694"/>
                    <a:gd name="connsiteX4" fmla="*/ 180975 w 1314237"/>
                    <a:gd name="connsiteY4" fmla="*/ 144184 h 554694"/>
                    <a:gd name="connsiteX5" fmla="*/ 0 w 1314237"/>
                    <a:gd name="connsiteY5" fmla="*/ 114300 h 554694"/>
                    <a:gd name="connsiteX0" fmla="*/ 0 w 1314237"/>
                    <a:gd name="connsiteY0" fmla="*/ 114300 h 554694"/>
                    <a:gd name="connsiteX1" fmla="*/ 1080874 w 1314237"/>
                    <a:gd name="connsiteY1" fmla="*/ 0 h 554694"/>
                    <a:gd name="connsiteX2" fmla="*/ 1314237 w 1314237"/>
                    <a:gd name="connsiteY2" fmla="*/ 344209 h 554694"/>
                    <a:gd name="connsiteX3" fmla="*/ 761787 w 1314237"/>
                    <a:gd name="connsiteY3" fmla="*/ 387070 h 554694"/>
                    <a:gd name="connsiteX4" fmla="*/ 523662 w 1314237"/>
                    <a:gd name="connsiteY4" fmla="*/ 268009 h 554694"/>
                    <a:gd name="connsiteX5" fmla="*/ 180975 w 1314237"/>
                    <a:gd name="connsiteY5" fmla="*/ 144184 h 554694"/>
                    <a:gd name="connsiteX6" fmla="*/ 0 w 1314237"/>
                    <a:gd name="connsiteY6" fmla="*/ 114300 h 554694"/>
                    <a:gd name="connsiteX0" fmla="*/ 0 w 1314237"/>
                    <a:gd name="connsiteY0" fmla="*/ 114300 h 568314"/>
                    <a:gd name="connsiteX1" fmla="*/ 1080874 w 1314237"/>
                    <a:gd name="connsiteY1" fmla="*/ 0 h 568314"/>
                    <a:gd name="connsiteX2" fmla="*/ 1314237 w 1314237"/>
                    <a:gd name="connsiteY2" fmla="*/ 344209 h 568314"/>
                    <a:gd name="connsiteX3" fmla="*/ 761787 w 1314237"/>
                    <a:gd name="connsiteY3" fmla="*/ 387070 h 568314"/>
                    <a:gd name="connsiteX4" fmla="*/ 523662 w 1314237"/>
                    <a:gd name="connsiteY4" fmla="*/ 268009 h 568314"/>
                    <a:gd name="connsiteX5" fmla="*/ 180975 w 1314237"/>
                    <a:gd name="connsiteY5" fmla="*/ 144184 h 568314"/>
                    <a:gd name="connsiteX6" fmla="*/ 0 w 1314237"/>
                    <a:gd name="connsiteY6" fmla="*/ 114300 h 568314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761787 w 1314237"/>
                    <a:gd name="connsiteY3" fmla="*/ 387070 h 580030"/>
                    <a:gd name="connsiteX4" fmla="*/ 523662 w 1314237"/>
                    <a:gd name="connsiteY4" fmla="*/ 268009 h 580030"/>
                    <a:gd name="connsiteX5" fmla="*/ 180975 w 1314237"/>
                    <a:gd name="connsiteY5" fmla="*/ 144184 h 580030"/>
                    <a:gd name="connsiteX6" fmla="*/ 0 w 1314237"/>
                    <a:gd name="connsiteY6" fmla="*/ 114300 h 580030"/>
                    <a:gd name="connsiteX0" fmla="*/ 0 w 1314237"/>
                    <a:gd name="connsiteY0" fmla="*/ 114300 h 580030"/>
                    <a:gd name="connsiteX1" fmla="*/ 1080874 w 1314237"/>
                    <a:gd name="connsiteY1" fmla="*/ 0 h 580030"/>
                    <a:gd name="connsiteX2" fmla="*/ 1314237 w 1314237"/>
                    <a:gd name="connsiteY2" fmla="*/ 344209 h 580030"/>
                    <a:gd name="connsiteX3" fmla="*/ 976099 w 1314237"/>
                    <a:gd name="connsiteY3" fmla="*/ 296583 h 580030"/>
                    <a:gd name="connsiteX4" fmla="*/ 761787 w 1314237"/>
                    <a:gd name="connsiteY4" fmla="*/ 387070 h 580030"/>
                    <a:gd name="connsiteX5" fmla="*/ 523662 w 1314237"/>
                    <a:gd name="connsiteY5" fmla="*/ 268009 h 580030"/>
                    <a:gd name="connsiteX6" fmla="*/ 180975 w 1314237"/>
                    <a:gd name="connsiteY6" fmla="*/ 144184 h 580030"/>
                    <a:gd name="connsiteX7" fmla="*/ 0 w 1314237"/>
                    <a:gd name="connsiteY7" fmla="*/ 114300 h 580030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06979"/>
                    <a:gd name="connsiteX1" fmla="*/ 1080874 w 1314237"/>
                    <a:gd name="connsiteY1" fmla="*/ 0 h 906979"/>
                    <a:gd name="connsiteX2" fmla="*/ 1314237 w 1314237"/>
                    <a:gd name="connsiteY2" fmla="*/ 344209 h 906979"/>
                    <a:gd name="connsiteX3" fmla="*/ 976099 w 1314237"/>
                    <a:gd name="connsiteY3" fmla="*/ 296583 h 906979"/>
                    <a:gd name="connsiteX4" fmla="*/ 761787 w 1314237"/>
                    <a:gd name="connsiteY4" fmla="*/ 387070 h 906979"/>
                    <a:gd name="connsiteX5" fmla="*/ 523662 w 1314237"/>
                    <a:gd name="connsiteY5" fmla="*/ 268009 h 906979"/>
                    <a:gd name="connsiteX6" fmla="*/ 180975 w 1314237"/>
                    <a:gd name="connsiteY6" fmla="*/ 144184 h 906979"/>
                    <a:gd name="connsiteX7" fmla="*/ 0 w 1314237"/>
                    <a:gd name="connsiteY7" fmla="*/ 114300 h 906979"/>
                    <a:gd name="connsiteX0" fmla="*/ 0 w 1314237"/>
                    <a:gd name="connsiteY0" fmla="*/ 114300 h 935448"/>
                    <a:gd name="connsiteX1" fmla="*/ 1080874 w 1314237"/>
                    <a:gd name="connsiteY1" fmla="*/ 0 h 935448"/>
                    <a:gd name="connsiteX2" fmla="*/ 1314237 w 1314237"/>
                    <a:gd name="connsiteY2" fmla="*/ 344209 h 935448"/>
                    <a:gd name="connsiteX3" fmla="*/ 976099 w 1314237"/>
                    <a:gd name="connsiteY3" fmla="*/ 296583 h 935448"/>
                    <a:gd name="connsiteX4" fmla="*/ 761787 w 1314237"/>
                    <a:gd name="connsiteY4" fmla="*/ 387070 h 935448"/>
                    <a:gd name="connsiteX5" fmla="*/ 523662 w 1314237"/>
                    <a:gd name="connsiteY5" fmla="*/ 268009 h 935448"/>
                    <a:gd name="connsiteX6" fmla="*/ 180975 w 1314237"/>
                    <a:gd name="connsiteY6" fmla="*/ 144184 h 935448"/>
                    <a:gd name="connsiteX7" fmla="*/ 0 w 1314237"/>
                    <a:gd name="connsiteY7" fmla="*/ 114300 h 935448"/>
                    <a:gd name="connsiteX0" fmla="*/ 0 w 1314237"/>
                    <a:gd name="connsiteY0" fmla="*/ 114300 h 857856"/>
                    <a:gd name="connsiteX1" fmla="*/ 1080874 w 1314237"/>
                    <a:gd name="connsiteY1" fmla="*/ 0 h 857856"/>
                    <a:gd name="connsiteX2" fmla="*/ 1314237 w 1314237"/>
                    <a:gd name="connsiteY2" fmla="*/ 344209 h 857856"/>
                    <a:gd name="connsiteX3" fmla="*/ 976099 w 1314237"/>
                    <a:gd name="connsiteY3" fmla="*/ 296583 h 857856"/>
                    <a:gd name="connsiteX4" fmla="*/ 761787 w 1314237"/>
                    <a:gd name="connsiteY4" fmla="*/ 387070 h 857856"/>
                    <a:gd name="connsiteX5" fmla="*/ 523662 w 1314237"/>
                    <a:gd name="connsiteY5" fmla="*/ 268009 h 857856"/>
                    <a:gd name="connsiteX6" fmla="*/ 180975 w 1314237"/>
                    <a:gd name="connsiteY6" fmla="*/ 144184 h 857856"/>
                    <a:gd name="connsiteX7" fmla="*/ 0 w 1314237"/>
                    <a:gd name="connsiteY7" fmla="*/ 114300 h 857856"/>
                    <a:gd name="connsiteX0" fmla="*/ 0 w 1314237"/>
                    <a:gd name="connsiteY0" fmla="*/ 114300 h 1049268"/>
                    <a:gd name="connsiteX1" fmla="*/ 1080874 w 1314237"/>
                    <a:gd name="connsiteY1" fmla="*/ 0 h 1049268"/>
                    <a:gd name="connsiteX2" fmla="*/ 1314237 w 1314237"/>
                    <a:gd name="connsiteY2" fmla="*/ 344209 h 1049268"/>
                    <a:gd name="connsiteX3" fmla="*/ 976099 w 1314237"/>
                    <a:gd name="connsiteY3" fmla="*/ 296583 h 1049268"/>
                    <a:gd name="connsiteX4" fmla="*/ 761787 w 1314237"/>
                    <a:gd name="connsiteY4" fmla="*/ 387070 h 1049268"/>
                    <a:gd name="connsiteX5" fmla="*/ 523662 w 1314237"/>
                    <a:gd name="connsiteY5" fmla="*/ 268009 h 1049268"/>
                    <a:gd name="connsiteX6" fmla="*/ 180975 w 1314237"/>
                    <a:gd name="connsiteY6" fmla="*/ 144184 h 1049268"/>
                    <a:gd name="connsiteX7" fmla="*/ 0 w 1314237"/>
                    <a:gd name="connsiteY7" fmla="*/ 114300 h 1049268"/>
                    <a:gd name="connsiteX0" fmla="*/ 0 w 1255732"/>
                    <a:gd name="connsiteY0" fmla="*/ 114300 h 1037553"/>
                    <a:gd name="connsiteX1" fmla="*/ 1080874 w 1255732"/>
                    <a:gd name="connsiteY1" fmla="*/ 0 h 1037553"/>
                    <a:gd name="connsiteX2" fmla="*/ 1242799 w 1255732"/>
                    <a:gd name="connsiteY2" fmla="*/ 301346 h 1037553"/>
                    <a:gd name="connsiteX3" fmla="*/ 976099 w 1255732"/>
                    <a:gd name="connsiteY3" fmla="*/ 296583 h 1037553"/>
                    <a:gd name="connsiteX4" fmla="*/ 761787 w 1255732"/>
                    <a:gd name="connsiteY4" fmla="*/ 387070 h 1037553"/>
                    <a:gd name="connsiteX5" fmla="*/ 523662 w 1255732"/>
                    <a:gd name="connsiteY5" fmla="*/ 268009 h 1037553"/>
                    <a:gd name="connsiteX6" fmla="*/ 180975 w 1255732"/>
                    <a:gd name="connsiteY6" fmla="*/ 144184 h 1037553"/>
                    <a:gd name="connsiteX7" fmla="*/ 0 w 1255732"/>
                    <a:gd name="connsiteY7" fmla="*/ 114300 h 1037553"/>
                    <a:gd name="connsiteX0" fmla="*/ 0 w 1353822"/>
                    <a:gd name="connsiteY0" fmla="*/ 114300 h 1050847"/>
                    <a:gd name="connsiteX1" fmla="*/ 1080874 w 1353822"/>
                    <a:gd name="connsiteY1" fmla="*/ 0 h 1050847"/>
                    <a:gd name="connsiteX2" fmla="*/ 1242799 w 1353822"/>
                    <a:gd name="connsiteY2" fmla="*/ 301346 h 1050847"/>
                    <a:gd name="connsiteX3" fmla="*/ 976099 w 1353822"/>
                    <a:gd name="connsiteY3" fmla="*/ 296583 h 1050847"/>
                    <a:gd name="connsiteX4" fmla="*/ 761787 w 1353822"/>
                    <a:gd name="connsiteY4" fmla="*/ 387070 h 1050847"/>
                    <a:gd name="connsiteX5" fmla="*/ 523662 w 1353822"/>
                    <a:gd name="connsiteY5" fmla="*/ 268009 h 1050847"/>
                    <a:gd name="connsiteX6" fmla="*/ 180975 w 1353822"/>
                    <a:gd name="connsiteY6" fmla="*/ 144184 h 1050847"/>
                    <a:gd name="connsiteX7" fmla="*/ 0 w 1353822"/>
                    <a:gd name="connsiteY7" fmla="*/ 114300 h 1050847"/>
                    <a:gd name="connsiteX0" fmla="*/ 0 w 1278987"/>
                    <a:gd name="connsiteY0" fmla="*/ 114300 h 1039533"/>
                    <a:gd name="connsiteX1" fmla="*/ 1080874 w 1278987"/>
                    <a:gd name="connsiteY1" fmla="*/ 0 h 1039533"/>
                    <a:gd name="connsiteX2" fmla="*/ 1242799 w 1278987"/>
                    <a:gd name="connsiteY2" fmla="*/ 301346 h 1039533"/>
                    <a:gd name="connsiteX3" fmla="*/ 1252324 w 1278987"/>
                    <a:gd name="connsiteY3" fmla="*/ 1039533 h 1039533"/>
                    <a:gd name="connsiteX4" fmla="*/ 976099 w 1278987"/>
                    <a:gd name="connsiteY4" fmla="*/ 296583 h 1039533"/>
                    <a:gd name="connsiteX5" fmla="*/ 761787 w 1278987"/>
                    <a:gd name="connsiteY5" fmla="*/ 387070 h 1039533"/>
                    <a:gd name="connsiteX6" fmla="*/ 523662 w 1278987"/>
                    <a:gd name="connsiteY6" fmla="*/ 268009 h 1039533"/>
                    <a:gd name="connsiteX7" fmla="*/ 180975 w 1278987"/>
                    <a:gd name="connsiteY7" fmla="*/ 144184 h 1039533"/>
                    <a:gd name="connsiteX8" fmla="*/ 0 w 1278987"/>
                    <a:gd name="connsiteY8" fmla="*/ 114300 h 1039533"/>
                    <a:gd name="connsiteX0" fmla="*/ 0 w 1347219"/>
                    <a:gd name="connsiteY0" fmla="*/ 114300 h 1039533"/>
                    <a:gd name="connsiteX1" fmla="*/ 1080874 w 1347219"/>
                    <a:gd name="connsiteY1" fmla="*/ 0 h 1039533"/>
                    <a:gd name="connsiteX2" fmla="*/ 1242799 w 1347219"/>
                    <a:gd name="connsiteY2" fmla="*/ 301346 h 1039533"/>
                    <a:gd name="connsiteX3" fmla="*/ 1252324 w 1347219"/>
                    <a:gd name="connsiteY3" fmla="*/ 1039533 h 1039533"/>
                    <a:gd name="connsiteX4" fmla="*/ 976099 w 1347219"/>
                    <a:gd name="connsiteY4" fmla="*/ 296583 h 1039533"/>
                    <a:gd name="connsiteX5" fmla="*/ 761787 w 1347219"/>
                    <a:gd name="connsiteY5" fmla="*/ 387070 h 1039533"/>
                    <a:gd name="connsiteX6" fmla="*/ 523662 w 1347219"/>
                    <a:gd name="connsiteY6" fmla="*/ 268009 h 1039533"/>
                    <a:gd name="connsiteX7" fmla="*/ 180975 w 1347219"/>
                    <a:gd name="connsiteY7" fmla="*/ 144184 h 1039533"/>
                    <a:gd name="connsiteX8" fmla="*/ 0 w 1347219"/>
                    <a:gd name="connsiteY8" fmla="*/ 114300 h 1039533"/>
                    <a:gd name="connsiteX0" fmla="*/ 0 w 1347219"/>
                    <a:gd name="connsiteY0" fmla="*/ 114300 h 1040380"/>
                    <a:gd name="connsiteX1" fmla="*/ 1080874 w 1347219"/>
                    <a:gd name="connsiteY1" fmla="*/ 0 h 1040380"/>
                    <a:gd name="connsiteX2" fmla="*/ 1242799 w 1347219"/>
                    <a:gd name="connsiteY2" fmla="*/ 301346 h 1040380"/>
                    <a:gd name="connsiteX3" fmla="*/ 1252324 w 1347219"/>
                    <a:gd name="connsiteY3" fmla="*/ 1039533 h 1040380"/>
                    <a:gd name="connsiteX4" fmla="*/ 976099 w 1347219"/>
                    <a:gd name="connsiteY4" fmla="*/ 296583 h 1040380"/>
                    <a:gd name="connsiteX5" fmla="*/ 761787 w 1347219"/>
                    <a:gd name="connsiteY5" fmla="*/ 387070 h 1040380"/>
                    <a:gd name="connsiteX6" fmla="*/ 523662 w 1347219"/>
                    <a:gd name="connsiteY6" fmla="*/ 268009 h 1040380"/>
                    <a:gd name="connsiteX7" fmla="*/ 180975 w 1347219"/>
                    <a:gd name="connsiteY7" fmla="*/ 144184 h 1040380"/>
                    <a:gd name="connsiteX8" fmla="*/ 0 w 1347219"/>
                    <a:gd name="connsiteY8" fmla="*/ 114300 h 1040380"/>
                    <a:gd name="connsiteX0" fmla="*/ 0 w 1547608"/>
                    <a:gd name="connsiteY0" fmla="*/ 114300 h 1059479"/>
                    <a:gd name="connsiteX1" fmla="*/ 1080874 w 1547608"/>
                    <a:gd name="connsiteY1" fmla="*/ 0 h 1059479"/>
                    <a:gd name="connsiteX2" fmla="*/ 1242799 w 1547608"/>
                    <a:gd name="connsiteY2" fmla="*/ 301346 h 1059479"/>
                    <a:gd name="connsiteX3" fmla="*/ 1547600 w 1547608"/>
                    <a:gd name="connsiteY3" fmla="*/ 853794 h 1059479"/>
                    <a:gd name="connsiteX4" fmla="*/ 1252324 w 1547608"/>
                    <a:gd name="connsiteY4" fmla="*/ 1039533 h 1059479"/>
                    <a:gd name="connsiteX5" fmla="*/ 976099 w 1547608"/>
                    <a:gd name="connsiteY5" fmla="*/ 296583 h 1059479"/>
                    <a:gd name="connsiteX6" fmla="*/ 761787 w 1547608"/>
                    <a:gd name="connsiteY6" fmla="*/ 387070 h 1059479"/>
                    <a:gd name="connsiteX7" fmla="*/ 523662 w 1547608"/>
                    <a:gd name="connsiteY7" fmla="*/ 268009 h 1059479"/>
                    <a:gd name="connsiteX8" fmla="*/ 180975 w 1547608"/>
                    <a:gd name="connsiteY8" fmla="*/ 144184 h 1059479"/>
                    <a:gd name="connsiteX9" fmla="*/ 0 w 1547608"/>
                    <a:gd name="connsiteY9" fmla="*/ 114300 h 1059479"/>
                    <a:gd name="connsiteX0" fmla="*/ 0 w 1550968"/>
                    <a:gd name="connsiteY0" fmla="*/ 114300 h 1062622"/>
                    <a:gd name="connsiteX1" fmla="*/ 1080874 w 1550968"/>
                    <a:gd name="connsiteY1" fmla="*/ 0 h 1062622"/>
                    <a:gd name="connsiteX2" fmla="*/ 1242799 w 1550968"/>
                    <a:gd name="connsiteY2" fmla="*/ 301346 h 1062622"/>
                    <a:gd name="connsiteX3" fmla="*/ 1547600 w 1550968"/>
                    <a:gd name="connsiteY3" fmla="*/ 853794 h 1062622"/>
                    <a:gd name="connsiteX4" fmla="*/ 1347574 w 1550968"/>
                    <a:gd name="connsiteY4" fmla="*/ 749019 h 1062622"/>
                    <a:gd name="connsiteX5" fmla="*/ 1252324 w 1550968"/>
                    <a:gd name="connsiteY5" fmla="*/ 1039533 h 1062622"/>
                    <a:gd name="connsiteX6" fmla="*/ 976099 w 1550968"/>
                    <a:gd name="connsiteY6" fmla="*/ 296583 h 1062622"/>
                    <a:gd name="connsiteX7" fmla="*/ 761787 w 1550968"/>
                    <a:gd name="connsiteY7" fmla="*/ 387070 h 1062622"/>
                    <a:gd name="connsiteX8" fmla="*/ 523662 w 1550968"/>
                    <a:gd name="connsiteY8" fmla="*/ 268009 h 1062622"/>
                    <a:gd name="connsiteX9" fmla="*/ 180975 w 1550968"/>
                    <a:gd name="connsiteY9" fmla="*/ 144184 h 1062622"/>
                    <a:gd name="connsiteX10" fmla="*/ 0 w 1550968"/>
                    <a:gd name="connsiteY10" fmla="*/ 114300 h 1062622"/>
                    <a:gd name="connsiteX0" fmla="*/ 0 w 1550968"/>
                    <a:gd name="connsiteY0" fmla="*/ 114300 h 1040380"/>
                    <a:gd name="connsiteX1" fmla="*/ 1080874 w 1550968"/>
                    <a:gd name="connsiteY1" fmla="*/ 0 h 1040380"/>
                    <a:gd name="connsiteX2" fmla="*/ 1242799 w 1550968"/>
                    <a:gd name="connsiteY2" fmla="*/ 301346 h 1040380"/>
                    <a:gd name="connsiteX3" fmla="*/ 1547600 w 1550968"/>
                    <a:gd name="connsiteY3" fmla="*/ 853794 h 1040380"/>
                    <a:gd name="connsiteX4" fmla="*/ 1347574 w 1550968"/>
                    <a:gd name="connsiteY4" fmla="*/ 749019 h 1040380"/>
                    <a:gd name="connsiteX5" fmla="*/ 1252324 w 1550968"/>
                    <a:gd name="connsiteY5" fmla="*/ 1039533 h 1040380"/>
                    <a:gd name="connsiteX6" fmla="*/ 976099 w 1550968"/>
                    <a:gd name="connsiteY6" fmla="*/ 296583 h 1040380"/>
                    <a:gd name="connsiteX7" fmla="*/ 761787 w 1550968"/>
                    <a:gd name="connsiteY7" fmla="*/ 387070 h 1040380"/>
                    <a:gd name="connsiteX8" fmla="*/ 523662 w 1550968"/>
                    <a:gd name="connsiteY8" fmla="*/ 268009 h 1040380"/>
                    <a:gd name="connsiteX9" fmla="*/ 180975 w 1550968"/>
                    <a:gd name="connsiteY9" fmla="*/ 144184 h 1040380"/>
                    <a:gd name="connsiteX10" fmla="*/ 0 w 1550968"/>
                    <a:gd name="connsiteY10" fmla="*/ 114300 h 1040380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537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50968"/>
                    <a:gd name="connsiteY0" fmla="*/ 114300 h 1039533"/>
                    <a:gd name="connsiteX1" fmla="*/ 1080874 w 1550968"/>
                    <a:gd name="connsiteY1" fmla="*/ 0 h 1039533"/>
                    <a:gd name="connsiteX2" fmla="*/ 1242799 w 1550968"/>
                    <a:gd name="connsiteY2" fmla="*/ 301346 h 1039533"/>
                    <a:gd name="connsiteX3" fmla="*/ 1547600 w 1550968"/>
                    <a:gd name="connsiteY3" fmla="*/ 891894 h 1039533"/>
                    <a:gd name="connsiteX4" fmla="*/ 1347574 w 1550968"/>
                    <a:gd name="connsiteY4" fmla="*/ 749019 h 1039533"/>
                    <a:gd name="connsiteX5" fmla="*/ 1252324 w 1550968"/>
                    <a:gd name="connsiteY5" fmla="*/ 1039533 h 1039533"/>
                    <a:gd name="connsiteX6" fmla="*/ 976099 w 1550968"/>
                    <a:gd name="connsiteY6" fmla="*/ 296583 h 1039533"/>
                    <a:gd name="connsiteX7" fmla="*/ 761787 w 1550968"/>
                    <a:gd name="connsiteY7" fmla="*/ 387070 h 1039533"/>
                    <a:gd name="connsiteX8" fmla="*/ 523662 w 1550968"/>
                    <a:gd name="connsiteY8" fmla="*/ 268009 h 1039533"/>
                    <a:gd name="connsiteX9" fmla="*/ 180975 w 1550968"/>
                    <a:gd name="connsiteY9" fmla="*/ 144184 h 1039533"/>
                    <a:gd name="connsiteX10" fmla="*/ 0 w 1550968"/>
                    <a:gd name="connsiteY10" fmla="*/ 114300 h 1039533"/>
                    <a:gd name="connsiteX0" fmla="*/ 0 w 1578258"/>
                    <a:gd name="connsiteY0" fmla="*/ 114300 h 1039533"/>
                    <a:gd name="connsiteX1" fmla="*/ 1080874 w 1578258"/>
                    <a:gd name="connsiteY1" fmla="*/ 0 h 1039533"/>
                    <a:gd name="connsiteX2" fmla="*/ 1561887 w 1578258"/>
                    <a:gd name="connsiteY2" fmla="*/ 434696 h 1039533"/>
                    <a:gd name="connsiteX3" fmla="*/ 1547600 w 1578258"/>
                    <a:gd name="connsiteY3" fmla="*/ 891894 h 1039533"/>
                    <a:gd name="connsiteX4" fmla="*/ 1347574 w 1578258"/>
                    <a:gd name="connsiteY4" fmla="*/ 749019 h 1039533"/>
                    <a:gd name="connsiteX5" fmla="*/ 1252324 w 1578258"/>
                    <a:gd name="connsiteY5" fmla="*/ 1039533 h 1039533"/>
                    <a:gd name="connsiteX6" fmla="*/ 976099 w 1578258"/>
                    <a:gd name="connsiteY6" fmla="*/ 296583 h 1039533"/>
                    <a:gd name="connsiteX7" fmla="*/ 761787 w 1578258"/>
                    <a:gd name="connsiteY7" fmla="*/ 387070 h 1039533"/>
                    <a:gd name="connsiteX8" fmla="*/ 523662 w 1578258"/>
                    <a:gd name="connsiteY8" fmla="*/ 268009 h 1039533"/>
                    <a:gd name="connsiteX9" fmla="*/ 180975 w 1578258"/>
                    <a:gd name="connsiteY9" fmla="*/ 144184 h 1039533"/>
                    <a:gd name="connsiteX10" fmla="*/ 0 w 1578258"/>
                    <a:gd name="connsiteY10" fmla="*/ 114300 h 1039533"/>
                    <a:gd name="connsiteX0" fmla="*/ 0 w 1578258"/>
                    <a:gd name="connsiteY0" fmla="*/ 104775 h 1030008"/>
                    <a:gd name="connsiteX1" fmla="*/ 995149 w 1578258"/>
                    <a:gd name="connsiteY1" fmla="*/ 0 h 1030008"/>
                    <a:gd name="connsiteX2" fmla="*/ 1561887 w 1578258"/>
                    <a:gd name="connsiteY2" fmla="*/ 425171 h 1030008"/>
                    <a:gd name="connsiteX3" fmla="*/ 1547600 w 1578258"/>
                    <a:gd name="connsiteY3" fmla="*/ 882369 h 1030008"/>
                    <a:gd name="connsiteX4" fmla="*/ 1347574 w 1578258"/>
                    <a:gd name="connsiteY4" fmla="*/ 739494 h 1030008"/>
                    <a:gd name="connsiteX5" fmla="*/ 1252324 w 1578258"/>
                    <a:gd name="connsiteY5" fmla="*/ 1030008 h 1030008"/>
                    <a:gd name="connsiteX6" fmla="*/ 976099 w 1578258"/>
                    <a:gd name="connsiteY6" fmla="*/ 287058 h 1030008"/>
                    <a:gd name="connsiteX7" fmla="*/ 761787 w 1578258"/>
                    <a:gd name="connsiteY7" fmla="*/ 377545 h 1030008"/>
                    <a:gd name="connsiteX8" fmla="*/ 523662 w 1578258"/>
                    <a:gd name="connsiteY8" fmla="*/ 258484 h 1030008"/>
                    <a:gd name="connsiteX9" fmla="*/ 180975 w 1578258"/>
                    <a:gd name="connsiteY9" fmla="*/ 134659 h 1030008"/>
                    <a:gd name="connsiteX10" fmla="*/ 0 w 1578258"/>
                    <a:gd name="connsiteY10" fmla="*/ 104775 h 1030008"/>
                    <a:gd name="connsiteX0" fmla="*/ 0 w 1578258"/>
                    <a:gd name="connsiteY0" fmla="*/ 158007 h 1083240"/>
                    <a:gd name="connsiteX1" fmla="*/ 995149 w 1578258"/>
                    <a:gd name="connsiteY1" fmla="*/ 53232 h 1083240"/>
                    <a:gd name="connsiteX2" fmla="*/ 1561887 w 1578258"/>
                    <a:gd name="connsiteY2" fmla="*/ 478403 h 1083240"/>
                    <a:gd name="connsiteX3" fmla="*/ 1547600 w 1578258"/>
                    <a:gd name="connsiteY3" fmla="*/ 935601 h 1083240"/>
                    <a:gd name="connsiteX4" fmla="*/ 1347574 w 1578258"/>
                    <a:gd name="connsiteY4" fmla="*/ 792726 h 1083240"/>
                    <a:gd name="connsiteX5" fmla="*/ 1252324 w 1578258"/>
                    <a:gd name="connsiteY5" fmla="*/ 1083240 h 1083240"/>
                    <a:gd name="connsiteX6" fmla="*/ 976099 w 1578258"/>
                    <a:gd name="connsiteY6" fmla="*/ 340290 h 1083240"/>
                    <a:gd name="connsiteX7" fmla="*/ 761787 w 1578258"/>
                    <a:gd name="connsiteY7" fmla="*/ 430777 h 1083240"/>
                    <a:gd name="connsiteX8" fmla="*/ 523662 w 1578258"/>
                    <a:gd name="connsiteY8" fmla="*/ 311716 h 1083240"/>
                    <a:gd name="connsiteX9" fmla="*/ 180975 w 1578258"/>
                    <a:gd name="connsiteY9" fmla="*/ 187891 h 1083240"/>
                    <a:gd name="connsiteX10" fmla="*/ 0 w 1578258"/>
                    <a:gd name="connsiteY10" fmla="*/ 158007 h 1083240"/>
                    <a:gd name="connsiteX0" fmla="*/ 0 w 1738619"/>
                    <a:gd name="connsiteY0" fmla="*/ 153127 h 1078360"/>
                    <a:gd name="connsiteX1" fmla="*/ 995149 w 1738619"/>
                    <a:gd name="connsiteY1" fmla="*/ 48352 h 1078360"/>
                    <a:gd name="connsiteX2" fmla="*/ 1561887 w 1738619"/>
                    <a:gd name="connsiteY2" fmla="*/ 473523 h 1078360"/>
                    <a:gd name="connsiteX3" fmla="*/ 1547600 w 1738619"/>
                    <a:gd name="connsiteY3" fmla="*/ 930721 h 1078360"/>
                    <a:gd name="connsiteX4" fmla="*/ 1347574 w 1738619"/>
                    <a:gd name="connsiteY4" fmla="*/ 787846 h 1078360"/>
                    <a:gd name="connsiteX5" fmla="*/ 1252324 w 1738619"/>
                    <a:gd name="connsiteY5" fmla="*/ 1078360 h 1078360"/>
                    <a:gd name="connsiteX6" fmla="*/ 976099 w 1738619"/>
                    <a:gd name="connsiteY6" fmla="*/ 335410 h 1078360"/>
                    <a:gd name="connsiteX7" fmla="*/ 761787 w 1738619"/>
                    <a:gd name="connsiteY7" fmla="*/ 425897 h 1078360"/>
                    <a:gd name="connsiteX8" fmla="*/ 523662 w 1738619"/>
                    <a:gd name="connsiteY8" fmla="*/ 306836 h 1078360"/>
                    <a:gd name="connsiteX9" fmla="*/ 180975 w 1738619"/>
                    <a:gd name="connsiteY9" fmla="*/ 183011 h 1078360"/>
                    <a:gd name="connsiteX10" fmla="*/ 0 w 1738619"/>
                    <a:gd name="connsiteY10" fmla="*/ 153127 h 1078360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04775 h 1030008"/>
                    <a:gd name="connsiteX1" fmla="*/ 995149 w 1764382"/>
                    <a:gd name="connsiteY1" fmla="*/ 0 h 1030008"/>
                    <a:gd name="connsiteX2" fmla="*/ 1742862 w 1764382"/>
                    <a:gd name="connsiteY2" fmla="*/ 325156 h 1030008"/>
                    <a:gd name="connsiteX3" fmla="*/ 1561887 w 1764382"/>
                    <a:gd name="connsiteY3" fmla="*/ 425171 h 1030008"/>
                    <a:gd name="connsiteX4" fmla="*/ 1547600 w 1764382"/>
                    <a:gd name="connsiteY4" fmla="*/ 882369 h 1030008"/>
                    <a:gd name="connsiteX5" fmla="*/ 1347574 w 1764382"/>
                    <a:gd name="connsiteY5" fmla="*/ 739494 h 1030008"/>
                    <a:gd name="connsiteX6" fmla="*/ 1252324 w 1764382"/>
                    <a:gd name="connsiteY6" fmla="*/ 1030008 h 1030008"/>
                    <a:gd name="connsiteX7" fmla="*/ 976099 w 1764382"/>
                    <a:gd name="connsiteY7" fmla="*/ 287058 h 1030008"/>
                    <a:gd name="connsiteX8" fmla="*/ 761787 w 1764382"/>
                    <a:gd name="connsiteY8" fmla="*/ 377545 h 1030008"/>
                    <a:gd name="connsiteX9" fmla="*/ 523662 w 1764382"/>
                    <a:gd name="connsiteY9" fmla="*/ 258484 h 1030008"/>
                    <a:gd name="connsiteX10" fmla="*/ 180975 w 1764382"/>
                    <a:gd name="connsiteY10" fmla="*/ 134659 h 1030008"/>
                    <a:gd name="connsiteX11" fmla="*/ 0 w 1764382"/>
                    <a:gd name="connsiteY11" fmla="*/ 104775 h 1030008"/>
                    <a:gd name="connsiteX0" fmla="*/ 0 w 1764382"/>
                    <a:gd name="connsiteY0" fmla="*/ 153001 h 1078234"/>
                    <a:gd name="connsiteX1" fmla="*/ 995149 w 1764382"/>
                    <a:gd name="connsiteY1" fmla="*/ 48226 h 1078234"/>
                    <a:gd name="connsiteX2" fmla="*/ 1742862 w 1764382"/>
                    <a:gd name="connsiteY2" fmla="*/ 373382 h 1078234"/>
                    <a:gd name="connsiteX3" fmla="*/ 1561887 w 1764382"/>
                    <a:gd name="connsiteY3" fmla="*/ 473397 h 1078234"/>
                    <a:gd name="connsiteX4" fmla="*/ 1547600 w 1764382"/>
                    <a:gd name="connsiteY4" fmla="*/ 930595 h 1078234"/>
                    <a:gd name="connsiteX5" fmla="*/ 1347574 w 1764382"/>
                    <a:gd name="connsiteY5" fmla="*/ 787720 h 1078234"/>
                    <a:gd name="connsiteX6" fmla="*/ 1252324 w 1764382"/>
                    <a:gd name="connsiteY6" fmla="*/ 1078234 h 1078234"/>
                    <a:gd name="connsiteX7" fmla="*/ 976099 w 1764382"/>
                    <a:gd name="connsiteY7" fmla="*/ 335284 h 1078234"/>
                    <a:gd name="connsiteX8" fmla="*/ 761787 w 1764382"/>
                    <a:gd name="connsiteY8" fmla="*/ 425771 h 1078234"/>
                    <a:gd name="connsiteX9" fmla="*/ 523662 w 1764382"/>
                    <a:gd name="connsiteY9" fmla="*/ 306710 h 1078234"/>
                    <a:gd name="connsiteX10" fmla="*/ 180975 w 1764382"/>
                    <a:gd name="connsiteY10" fmla="*/ 182885 h 1078234"/>
                    <a:gd name="connsiteX11" fmla="*/ 0 w 176438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  <a:gd name="connsiteX0" fmla="*/ 0 w 1742862"/>
                    <a:gd name="connsiteY0" fmla="*/ 153001 h 1078234"/>
                    <a:gd name="connsiteX1" fmla="*/ 995149 w 1742862"/>
                    <a:gd name="connsiteY1" fmla="*/ 48226 h 1078234"/>
                    <a:gd name="connsiteX2" fmla="*/ 1742862 w 1742862"/>
                    <a:gd name="connsiteY2" fmla="*/ 373382 h 1078234"/>
                    <a:gd name="connsiteX3" fmla="*/ 1561887 w 1742862"/>
                    <a:gd name="connsiteY3" fmla="*/ 473397 h 1078234"/>
                    <a:gd name="connsiteX4" fmla="*/ 1547600 w 1742862"/>
                    <a:gd name="connsiteY4" fmla="*/ 930595 h 1078234"/>
                    <a:gd name="connsiteX5" fmla="*/ 1347574 w 1742862"/>
                    <a:gd name="connsiteY5" fmla="*/ 787720 h 1078234"/>
                    <a:gd name="connsiteX6" fmla="*/ 1252324 w 1742862"/>
                    <a:gd name="connsiteY6" fmla="*/ 1078234 h 1078234"/>
                    <a:gd name="connsiteX7" fmla="*/ 976099 w 1742862"/>
                    <a:gd name="connsiteY7" fmla="*/ 335284 h 1078234"/>
                    <a:gd name="connsiteX8" fmla="*/ 761787 w 1742862"/>
                    <a:gd name="connsiteY8" fmla="*/ 425771 h 1078234"/>
                    <a:gd name="connsiteX9" fmla="*/ 523662 w 1742862"/>
                    <a:gd name="connsiteY9" fmla="*/ 306710 h 1078234"/>
                    <a:gd name="connsiteX10" fmla="*/ 180975 w 1742862"/>
                    <a:gd name="connsiteY10" fmla="*/ 182885 h 1078234"/>
                    <a:gd name="connsiteX11" fmla="*/ 0 w 1742862"/>
                    <a:gd name="connsiteY11" fmla="*/ 153001 h 1078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42862" h="1078234">
                      <a:moveTo>
                        <a:pt x="0" y="153001"/>
                      </a:moveTo>
                      <a:lnTo>
                        <a:pt x="995149" y="48226"/>
                      </a:lnTo>
                      <a:cubicBezTo>
                        <a:pt x="1192757" y="-66650"/>
                        <a:pt x="1548394" y="16770"/>
                        <a:pt x="1742862" y="373382"/>
                      </a:cubicBezTo>
                      <a:cubicBezTo>
                        <a:pt x="1680155" y="463294"/>
                        <a:pt x="1577762" y="428946"/>
                        <a:pt x="1561887" y="473397"/>
                      </a:cubicBezTo>
                      <a:cubicBezTo>
                        <a:pt x="1606337" y="594265"/>
                        <a:pt x="1546013" y="807564"/>
                        <a:pt x="1547600" y="930595"/>
                      </a:cubicBezTo>
                      <a:cubicBezTo>
                        <a:pt x="1577762" y="1048863"/>
                        <a:pt x="1396787" y="756764"/>
                        <a:pt x="1347574" y="787720"/>
                      </a:cubicBezTo>
                      <a:cubicBezTo>
                        <a:pt x="1298361" y="818676"/>
                        <a:pt x="1284074" y="1044896"/>
                        <a:pt x="1252324" y="1078234"/>
                      </a:cubicBezTo>
                      <a:cubicBezTo>
                        <a:pt x="1188824" y="1058390"/>
                        <a:pt x="1066586" y="442440"/>
                        <a:pt x="976099" y="335284"/>
                      </a:cubicBezTo>
                      <a:cubicBezTo>
                        <a:pt x="1255499" y="1466376"/>
                        <a:pt x="834018" y="560708"/>
                        <a:pt x="761787" y="425771"/>
                      </a:cubicBezTo>
                      <a:cubicBezTo>
                        <a:pt x="877676" y="889321"/>
                        <a:pt x="603001" y="392434"/>
                        <a:pt x="523662" y="306710"/>
                      </a:cubicBezTo>
                      <a:cubicBezTo>
                        <a:pt x="533258" y="479748"/>
                        <a:pt x="723829" y="914723"/>
                        <a:pt x="180975" y="182885"/>
                      </a:cubicBezTo>
                      <a:cubicBezTo>
                        <a:pt x="349250" y="558686"/>
                        <a:pt x="193675" y="663024"/>
                        <a:pt x="0" y="153001"/>
                      </a:cubicBezTo>
                      <a:close/>
                    </a:path>
                  </a:pathLst>
                </a:custGeom>
                <a:solidFill>
                  <a:srgbClr val="58382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Rectangle 49">
                <a:extLst>
                  <a:ext uri="{FF2B5EF4-FFF2-40B4-BE49-F238E27FC236}">
                    <a16:creationId xmlns:a16="http://schemas.microsoft.com/office/drawing/2014/main" id="{E09D63AE-E53E-6E43-D222-CD29C43435A4}"/>
                  </a:ext>
                </a:extLst>
              </p:cNvPr>
              <p:cNvSpPr/>
              <p:nvPr/>
            </p:nvSpPr>
            <p:spPr>
              <a:xfrm>
                <a:off x="8135916" y="2944620"/>
                <a:ext cx="1211284" cy="390446"/>
              </a:xfrm>
              <a:custGeom>
                <a:avLst/>
                <a:gdLst>
                  <a:gd name="connsiteX0" fmla="*/ 0 w 925534"/>
                  <a:gd name="connsiteY0" fmla="*/ 0 h 72946"/>
                  <a:gd name="connsiteX1" fmla="*/ 925534 w 925534"/>
                  <a:gd name="connsiteY1" fmla="*/ 0 h 72946"/>
                  <a:gd name="connsiteX2" fmla="*/ 925534 w 925534"/>
                  <a:gd name="connsiteY2" fmla="*/ 72946 h 72946"/>
                  <a:gd name="connsiteX3" fmla="*/ 0 w 925534"/>
                  <a:gd name="connsiteY3" fmla="*/ 72946 h 72946"/>
                  <a:gd name="connsiteX4" fmla="*/ 0 w 925534"/>
                  <a:gd name="connsiteY4" fmla="*/ 0 h 72946"/>
                  <a:gd name="connsiteX0" fmla="*/ 0 w 1122384"/>
                  <a:gd name="connsiteY0" fmla="*/ 88900 h 161846"/>
                  <a:gd name="connsiteX1" fmla="*/ 1122384 w 1122384"/>
                  <a:gd name="connsiteY1" fmla="*/ 0 h 161846"/>
                  <a:gd name="connsiteX2" fmla="*/ 925534 w 1122384"/>
                  <a:gd name="connsiteY2" fmla="*/ 161846 h 161846"/>
                  <a:gd name="connsiteX3" fmla="*/ 0 w 1122384"/>
                  <a:gd name="connsiteY3" fmla="*/ 161846 h 161846"/>
                  <a:gd name="connsiteX4" fmla="*/ 0 w 1122384"/>
                  <a:gd name="connsiteY4" fmla="*/ 88900 h 161846"/>
                  <a:gd name="connsiteX0" fmla="*/ 44450 w 1166834"/>
                  <a:gd name="connsiteY0" fmla="*/ 88900 h 365046"/>
                  <a:gd name="connsiteX1" fmla="*/ 1166834 w 1166834"/>
                  <a:gd name="connsiteY1" fmla="*/ 0 h 365046"/>
                  <a:gd name="connsiteX2" fmla="*/ 969984 w 1166834"/>
                  <a:gd name="connsiteY2" fmla="*/ 161846 h 365046"/>
                  <a:gd name="connsiteX3" fmla="*/ 0 w 1166834"/>
                  <a:gd name="connsiteY3" fmla="*/ 365046 h 365046"/>
                  <a:gd name="connsiteX4" fmla="*/ 44450 w 1166834"/>
                  <a:gd name="connsiteY4" fmla="*/ 88900 h 365046"/>
                  <a:gd name="connsiteX0" fmla="*/ 44450 w 1166834"/>
                  <a:gd name="connsiteY0" fmla="*/ 88900 h 365046"/>
                  <a:gd name="connsiteX1" fmla="*/ 1166834 w 1166834"/>
                  <a:gd name="connsiteY1" fmla="*/ 0 h 365046"/>
                  <a:gd name="connsiteX2" fmla="*/ 969984 w 1166834"/>
                  <a:gd name="connsiteY2" fmla="*/ 161846 h 365046"/>
                  <a:gd name="connsiteX3" fmla="*/ 0 w 1166834"/>
                  <a:gd name="connsiteY3" fmla="*/ 365046 h 365046"/>
                  <a:gd name="connsiteX4" fmla="*/ 44450 w 1166834"/>
                  <a:gd name="connsiteY4" fmla="*/ 88900 h 365046"/>
                  <a:gd name="connsiteX0" fmla="*/ 25400 w 1147784"/>
                  <a:gd name="connsiteY0" fmla="*/ 88900 h 390446"/>
                  <a:gd name="connsiteX1" fmla="*/ 1147784 w 1147784"/>
                  <a:gd name="connsiteY1" fmla="*/ 0 h 390446"/>
                  <a:gd name="connsiteX2" fmla="*/ 950934 w 1147784"/>
                  <a:gd name="connsiteY2" fmla="*/ 161846 h 390446"/>
                  <a:gd name="connsiteX3" fmla="*/ 0 w 1147784"/>
                  <a:gd name="connsiteY3" fmla="*/ 390446 h 390446"/>
                  <a:gd name="connsiteX4" fmla="*/ 25400 w 1147784"/>
                  <a:gd name="connsiteY4" fmla="*/ 88900 h 390446"/>
                  <a:gd name="connsiteX0" fmla="*/ 25400 w 1147784"/>
                  <a:gd name="connsiteY0" fmla="*/ 88900 h 390446"/>
                  <a:gd name="connsiteX1" fmla="*/ 1147784 w 1147784"/>
                  <a:gd name="connsiteY1" fmla="*/ 0 h 390446"/>
                  <a:gd name="connsiteX2" fmla="*/ 950934 w 1147784"/>
                  <a:gd name="connsiteY2" fmla="*/ 161846 h 390446"/>
                  <a:gd name="connsiteX3" fmla="*/ 0 w 1147784"/>
                  <a:gd name="connsiteY3" fmla="*/ 390446 h 390446"/>
                  <a:gd name="connsiteX4" fmla="*/ 25400 w 1147784"/>
                  <a:gd name="connsiteY4" fmla="*/ 88900 h 390446"/>
                  <a:gd name="connsiteX0" fmla="*/ 0 w 1211284"/>
                  <a:gd name="connsiteY0" fmla="*/ 139700 h 390446"/>
                  <a:gd name="connsiteX1" fmla="*/ 1211284 w 1211284"/>
                  <a:gd name="connsiteY1" fmla="*/ 0 h 390446"/>
                  <a:gd name="connsiteX2" fmla="*/ 1014434 w 1211284"/>
                  <a:gd name="connsiteY2" fmla="*/ 161846 h 390446"/>
                  <a:gd name="connsiteX3" fmla="*/ 63500 w 1211284"/>
                  <a:gd name="connsiteY3" fmla="*/ 390446 h 390446"/>
                  <a:gd name="connsiteX4" fmla="*/ 0 w 1211284"/>
                  <a:gd name="connsiteY4" fmla="*/ 139700 h 390446"/>
                  <a:gd name="connsiteX0" fmla="*/ 0 w 1211284"/>
                  <a:gd name="connsiteY0" fmla="*/ 139700 h 390446"/>
                  <a:gd name="connsiteX1" fmla="*/ 1211284 w 1211284"/>
                  <a:gd name="connsiteY1" fmla="*/ 0 h 390446"/>
                  <a:gd name="connsiteX2" fmla="*/ 1014434 w 1211284"/>
                  <a:gd name="connsiteY2" fmla="*/ 161846 h 390446"/>
                  <a:gd name="connsiteX3" fmla="*/ 63500 w 1211284"/>
                  <a:gd name="connsiteY3" fmla="*/ 390446 h 390446"/>
                  <a:gd name="connsiteX4" fmla="*/ 0 w 1211284"/>
                  <a:gd name="connsiteY4" fmla="*/ 139700 h 390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284" h="390446">
                    <a:moveTo>
                      <a:pt x="0" y="139700"/>
                    </a:moveTo>
                    <a:cubicBezTo>
                      <a:pt x="391061" y="-8467"/>
                      <a:pt x="807523" y="46567"/>
                      <a:pt x="1211284" y="0"/>
                    </a:cubicBezTo>
                    <a:lnTo>
                      <a:pt x="1014434" y="161846"/>
                    </a:lnTo>
                    <a:cubicBezTo>
                      <a:pt x="691106" y="229579"/>
                      <a:pt x="526528" y="-64637"/>
                      <a:pt x="63500" y="390446"/>
                    </a:cubicBezTo>
                    <a:lnTo>
                      <a:pt x="0" y="139700"/>
                    </a:lnTo>
                    <a:close/>
                  </a:path>
                </a:pathLst>
              </a:custGeom>
              <a:solidFill>
                <a:srgbClr val="5737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221241F2-72C6-C269-4B92-230471F11029}"/>
                </a:ext>
              </a:extLst>
            </p:cNvPr>
            <p:cNvSpPr/>
            <p:nvPr/>
          </p:nvSpPr>
          <p:spPr>
            <a:xfrm rot="12746834">
              <a:off x="6886505" y="2636084"/>
              <a:ext cx="1004595" cy="3693128"/>
            </a:xfrm>
            <a:custGeom>
              <a:avLst/>
              <a:gdLst>
                <a:gd name="connsiteX0" fmla="*/ 0 w 368490"/>
                <a:gd name="connsiteY0" fmla="*/ 0 h 87277"/>
                <a:gd name="connsiteX1" fmla="*/ 368490 w 368490"/>
                <a:gd name="connsiteY1" fmla="*/ 0 h 87277"/>
                <a:gd name="connsiteX2" fmla="*/ 368490 w 368490"/>
                <a:gd name="connsiteY2" fmla="*/ 87277 h 87277"/>
                <a:gd name="connsiteX3" fmla="*/ 0 w 368490"/>
                <a:gd name="connsiteY3" fmla="*/ 87277 h 87277"/>
                <a:gd name="connsiteX4" fmla="*/ 0 w 368490"/>
                <a:gd name="connsiteY4" fmla="*/ 0 h 87277"/>
                <a:gd name="connsiteX0" fmla="*/ 0 w 368490"/>
                <a:gd name="connsiteY0" fmla="*/ 467056 h 554333"/>
                <a:gd name="connsiteX1" fmla="*/ 368490 w 368490"/>
                <a:gd name="connsiteY1" fmla="*/ 467056 h 554333"/>
                <a:gd name="connsiteX2" fmla="*/ 368490 w 368490"/>
                <a:gd name="connsiteY2" fmla="*/ 554333 h 554333"/>
                <a:gd name="connsiteX3" fmla="*/ 0 w 368490"/>
                <a:gd name="connsiteY3" fmla="*/ 554333 h 554333"/>
                <a:gd name="connsiteX4" fmla="*/ 0 w 368490"/>
                <a:gd name="connsiteY4" fmla="*/ 467056 h 554333"/>
                <a:gd name="connsiteX0" fmla="*/ 265308 w 633798"/>
                <a:gd name="connsiteY0" fmla="*/ 502243 h 589520"/>
                <a:gd name="connsiteX1" fmla="*/ 633798 w 633798"/>
                <a:gd name="connsiteY1" fmla="*/ 502243 h 589520"/>
                <a:gd name="connsiteX2" fmla="*/ 633798 w 633798"/>
                <a:gd name="connsiteY2" fmla="*/ 589520 h 589520"/>
                <a:gd name="connsiteX3" fmla="*/ 265308 w 633798"/>
                <a:gd name="connsiteY3" fmla="*/ 589520 h 589520"/>
                <a:gd name="connsiteX4" fmla="*/ 265308 w 633798"/>
                <a:gd name="connsiteY4" fmla="*/ 502243 h 589520"/>
                <a:gd name="connsiteX0" fmla="*/ 256856 w 625346"/>
                <a:gd name="connsiteY0" fmla="*/ 704882 h 792159"/>
                <a:gd name="connsiteX1" fmla="*/ 625346 w 625346"/>
                <a:gd name="connsiteY1" fmla="*/ 704882 h 792159"/>
                <a:gd name="connsiteX2" fmla="*/ 625346 w 625346"/>
                <a:gd name="connsiteY2" fmla="*/ 792159 h 792159"/>
                <a:gd name="connsiteX3" fmla="*/ 256856 w 625346"/>
                <a:gd name="connsiteY3" fmla="*/ 792159 h 792159"/>
                <a:gd name="connsiteX4" fmla="*/ 256856 w 625346"/>
                <a:gd name="connsiteY4" fmla="*/ 704882 h 792159"/>
                <a:gd name="connsiteX0" fmla="*/ 262440 w 630930"/>
                <a:gd name="connsiteY0" fmla="*/ 747140 h 834417"/>
                <a:gd name="connsiteX1" fmla="*/ 630930 w 630930"/>
                <a:gd name="connsiteY1" fmla="*/ 747140 h 834417"/>
                <a:gd name="connsiteX2" fmla="*/ 630930 w 630930"/>
                <a:gd name="connsiteY2" fmla="*/ 834417 h 834417"/>
                <a:gd name="connsiteX3" fmla="*/ 262440 w 630930"/>
                <a:gd name="connsiteY3" fmla="*/ 834417 h 834417"/>
                <a:gd name="connsiteX4" fmla="*/ 262440 w 630930"/>
                <a:gd name="connsiteY4" fmla="*/ 747140 h 834417"/>
                <a:gd name="connsiteX0" fmla="*/ 311434 w 679924"/>
                <a:gd name="connsiteY0" fmla="*/ 765603 h 852880"/>
                <a:gd name="connsiteX1" fmla="*/ 679924 w 679924"/>
                <a:gd name="connsiteY1" fmla="*/ 765603 h 852880"/>
                <a:gd name="connsiteX2" fmla="*/ 679924 w 679924"/>
                <a:gd name="connsiteY2" fmla="*/ 852880 h 852880"/>
                <a:gd name="connsiteX3" fmla="*/ 311434 w 679924"/>
                <a:gd name="connsiteY3" fmla="*/ 852880 h 852880"/>
                <a:gd name="connsiteX4" fmla="*/ 311434 w 679924"/>
                <a:gd name="connsiteY4" fmla="*/ 765603 h 852880"/>
                <a:gd name="connsiteX0" fmla="*/ 286375 w 661232"/>
                <a:gd name="connsiteY0" fmla="*/ 782472 h 869749"/>
                <a:gd name="connsiteX1" fmla="*/ 654865 w 661232"/>
                <a:gd name="connsiteY1" fmla="*/ 782472 h 869749"/>
                <a:gd name="connsiteX2" fmla="*/ 654865 w 661232"/>
                <a:gd name="connsiteY2" fmla="*/ 869749 h 869749"/>
                <a:gd name="connsiteX3" fmla="*/ 286375 w 661232"/>
                <a:gd name="connsiteY3" fmla="*/ 869749 h 869749"/>
                <a:gd name="connsiteX4" fmla="*/ 286375 w 661232"/>
                <a:gd name="connsiteY4" fmla="*/ 782472 h 869749"/>
                <a:gd name="connsiteX0" fmla="*/ 299857 w 668454"/>
                <a:gd name="connsiteY0" fmla="*/ 740307 h 827584"/>
                <a:gd name="connsiteX1" fmla="*/ 668347 w 668454"/>
                <a:gd name="connsiteY1" fmla="*/ 740307 h 827584"/>
                <a:gd name="connsiteX2" fmla="*/ 668347 w 668454"/>
                <a:gd name="connsiteY2" fmla="*/ 827584 h 827584"/>
                <a:gd name="connsiteX3" fmla="*/ 299857 w 668454"/>
                <a:gd name="connsiteY3" fmla="*/ 827584 h 827584"/>
                <a:gd name="connsiteX4" fmla="*/ 299857 w 668454"/>
                <a:gd name="connsiteY4" fmla="*/ 740307 h 827584"/>
                <a:gd name="connsiteX0" fmla="*/ 299857 w 1230322"/>
                <a:gd name="connsiteY0" fmla="*/ 740307 h 2675434"/>
                <a:gd name="connsiteX1" fmla="*/ 668347 w 1230322"/>
                <a:gd name="connsiteY1" fmla="*/ 740307 h 2675434"/>
                <a:gd name="connsiteX2" fmla="*/ 1230322 w 1230322"/>
                <a:gd name="connsiteY2" fmla="*/ 2675434 h 2675434"/>
                <a:gd name="connsiteX3" fmla="*/ 299857 w 1230322"/>
                <a:gd name="connsiteY3" fmla="*/ 827584 h 2675434"/>
                <a:gd name="connsiteX4" fmla="*/ 299857 w 1230322"/>
                <a:gd name="connsiteY4" fmla="*/ 740307 h 2675434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9857 w 1230322"/>
                <a:gd name="connsiteY0" fmla="*/ 740307 h 3180259"/>
                <a:gd name="connsiteX1" fmla="*/ 668347 w 1230322"/>
                <a:gd name="connsiteY1" fmla="*/ 740307 h 3180259"/>
                <a:gd name="connsiteX2" fmla="*/ 1230322 w 1230322"/>
                <a:gd name="connsiteY2" fmla="*/ 2675434 h 3180259"/>
                <a:gd name="connsiteX3" fmla="*/ 766582 w 1230322"/>
                <a:gd name="connsiteY3" fmla="*/ 3180259 h 3180259"/>
                <a:gd name="connsiteX4" fmla="*/ 299857 w 1230322"/>
                <a:gd name="connsiteY4" fmla="*/ 740307 h 3180259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98301 w 1238291"/>
                <a:gd name="connsiteY0" fmla="*/ 767382 h 3169234"/>
                <a:gd name="connsiteX1" fmla="*/ 676316 w 1238291"/>
                <a:gd name="connsiteY1" fmla="*/ 729282 h 3169234"/>
                <a:gd name="connsiteX2" fmla="*/ 1238291 w 1238291"/>
                <a:gd name="connsiteY2" fmla="*/ 2664409 h 3169234"/>
                <a:gd name="connsiteX3" fmla="*/ 774551 w 1238291"/>
                <a:gd name="connsiteY3" fmla="*/ 3169234 h 3169234"/>
                <a:gd name="connsiteX4" fmla="*/ 298301 w 1238291"/>
                <a:gd name="connsiteY4" fmla="*/ 767382 h 3169234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289295 w 1229285"/>
                <a:gd name="connsiteY0" fmla="*/ 781035 h 3182887"/>
                <a:gd name="connsiteX1" fmla="*/ 724460 w 1229285"/>
                <a:gd name="connsiteY1" fmla="*/ 723885 h 3182887"/>
                <a:gd name="connsiteX2" fmla="*/ 1229285 w 1229285"/>
                <a:gd name="connsiteY2" fmla="*/ 2678062 h 3182887"/>
                <a:gd name="connsiteX3" fmla="*/ 765545 w 1229285"/>
                <a:gd name="connsiteY3" fmla="*/ 3182887 h 3182887"/>
                <a:gd name="connsiteX4" fmla="*/ 289295 w 1229285"/>
                <a:gd name="connsiteY4" fmla="*/ 781035 h 3182887"/>
                <a:gd name="connsiteX0" fmla="*/ 76344 w 1016334"/>
                <a:gd name="connsiteY0" fmla="*/ 851176 h 3253028"/>
                <a:gd name="connsiteX1" fmla="*/ 511509 w 1016334"/>
                <a:gd name="connsiteY1" fmla="*/ 794026 h 3253028"/>
                <a:gd name="connsiteX2" fmla="*/ 1016334 w 1016334"/>
                <a:gd name="connsiteY2" fmla="*/ 2748203 h 3253028"/>
                <a:gd name="connsiteX3" fmla="*/ 552594 w 1016334"/>
                <a:gd name="connsiteY3" fmla="*/ 3253028 h 3253028"/>
                <a:gd name="connsiteX4" fmla="*/ 76344 w 1016334"/>
                <a:gd name="connsiteY4" fmla="*/ 851176 h 3253028"/>
                <a:gd name="connsiteX0" fmla="*/ 22458 w 962448"/>
                <a:gd name="connsiteY0" fmla="*/ 867736 h 3269588"/>
                <a:gd name="connsiteX1" fmla="*/ 457623 w 962448"/>
                <a:gd name="connsiteY1" fmla="*/ 810586 h 3269588"/>
                <a:gd name="connsiteX2" fmla="*/ 962448 w 962448"/>
                <a:gd name="connsiteY2" fmla="*/ 2764763 h 3269588"/>
                <a:gd name="connsiteX3" fmla="*/ 498708 w 962448"/>
                <a:gd name="connsiteY3" fmla="*/ 3269588 h 3269588"/>
                <a:gd name="connsiteX4" fmla="*/ 22458 w 962448"/>
                <a:gd name="connsiteY4" fmla="*/ 867736 h 3269588"/>
                <a:gd name="connsiteX0" fmla="*/ 190567 w 1130557"/>
                <a:gd name="connsiteY0" fmla="*/ 867736 h 2894635"/>
                <a:gd name="connsiteX1" fmla="*/ 625732 w 1130557"/>
                <a:gd name="connsiteY1" fmla="*/ 810586 h 2894635"/>
                <a:gd name="connsiteX2" fmla="*/ 1130557 w 1130557"/>
                <a:gd name="connsiteY2" fmla="*/ 2764763 h 2894635"/>
                <a:gd name="connsiteX3" fmla="*/ 137326 w 1130557"/>
                <a:gd name="connsiteY3" fmla="*/ 2894635 h 2894635"/>
                <a:gd name="connsiteX4" fmla="*/ 190567 w 1130557"/>
                <a:gd name="connsiteY4" fmla="*/ 867736 h 2894635"/>
                <a:gd name="connsiteX0" fmla="*/ 190567 w 625955"/>
                <a:gd name="connsiteY0" fmla="*/ 867736 h 3072225"/>
                <a:gd name="connsiteX1" fmla="*/ 625732 w 625955"/>
                <a:gd name="connsiteY1" fmla="*/ 810586 h 3072225"/>
                <a:gd name="connsiteX2" fmla="*/ 468891 w 625955"/>
                <a:gd name="connsiteY2" fmla="*/ 3072225 h 3072225"/>
                <a:gd name="connsiteX3" fmla="*/ 137326 w 625955"/>
                <a:gd name="connsiteY3" fmla="*/ 2894635 h 3072225"/>
                <a:gd name="connsiteX4" fmla="*/ 190567 w 625955"/>
                <a:gd name="connsiteY4" fmla="*/ 867736 h 3072225"/>
                <a:gd name="connsiteX0" fmla="*/ 190567 w 625955"/>
                <a:gd name="connsiteY0" fmla="*/ 867736 h 3144937"/>
                <a:gd name="connsiteX1" fmla="*/ 625732 w 625955"/>
                <a:gd name="connsiteY1" fmla="*/ 810586 h 3144937"/>
                <a:gd name="connsiteX2" fmla="*/ 468891 w 625955"/>
                <a:gd name="connsiteY2" fmla="*/ 3072225 h 3144937"/>
                <a:gd name="connsiteX3" fmla="*/ 137326 w 625955"/>
                <a:gd name="connsiteY3" fmla="*/ 2894635 h 3144937"/>
                <a:gd name="connsiteX4" fmla="*/ 190567 w 625955"/>
                <a:gd name="connsiteY4" fmla="*/ 867736 h 3144937"/>
                <a:gd name="connsiteX0" fmla="*/ 190567 w 764005"/>
                <a:gd name="connsiteY0" fmla="*/ 867736 h 3144937"/>
                <a:gd name="connsiteX1" fmla="*/ 625732 w 764005"/>
                <a:gd name="connsiteY1" fmla="*/ 810586 h 3144937"/>
                <a:gd name="connsiteX2" fmla="*/ 468891 w 764005"/>
                <a:gd name="connsiteY2" fmla="*/ 3072225 h 3144937"/>
                <a:gd name="connsiteX3" fmla="*/ 137326 w 764005"/>
                <a:gd name="connsiteY3" fmla="*/ 2894635 h 3144937"/>
                <a:gd name="connsiteX4" fmla="*/ 190567 w 764005"/>
                <a:gd name="connsiteY4" fmla="*/ 867736 h 3144937"/>
                <a:gd name="connsiteX0" fmla="*/ 53241 w 626679"/>
                <a:gd name="connsiteY0" fmla="*/ 867736 h 3144937"/>
                <a:gd name="connsiteX1" fmla="*/ 488406 w 626679"/>
                <a:gd name="connsiteY1" fmla="*/ 810586 h 3144937"/>
                <a:gd name="connsiteX2" fmla="*/ 331565 w 626679"/>
                <a:gd name="connsiteY2" fmla="*/ 3072225 h 3144937"/>
                <a:gd name="connsiteX3" fmla="*/ 0 w 626679"/>
                <a:gd name="connsiteY3" fmla="*/ 2894635 h 3144937"/>
                <a:gd name="connsiteX4" fmla="*/ 53241 w 626679"/>
                <a:gd name="connsiteY4" fmla="*/ 867736 h 3144937"/>
                <a:gd name="connsiteX0" fmla="*/ 53241 w 700195"/>
                <a:gd name="connsiteY0" fmla="*/ 867736 h 3144937"/>
                <a:gd name="connsiteX1" fmla="*/ 488406 w 700195"/>
                <a:gd name="connsiteY1" fmla="*/ 810586 h 3144937"/>
                <a:gd name="connsiteX2" fmla="*/ 331565 w 700195"/>
                <a:gd name="connsiteY2" fmla="*/ 3072225 h 3144937"/>
                <a:gd name="connsiteX3" fmla="*/ 0 w 700195"/>
                <a:gd name="connsiteY3" fmla="*/ 2894635 h 3144937"/>
                <a:gd name="connsiteX4" fmla="*/ 53241 w 700195"/>
                <a:gd name="connsiteY4" fmla="*/ 867736 h 3144937"/>
                <a:gd name="connsiteX0" fmla="*/ 53241 w 627765"/>
                <a:gd name="connsiteY0" fmla="*/ 867736 h 3221934"/>
                <a:gd name="connsiteX1" fmla="*/ 488406 w 627765"/>
                <a:gd name="connsiteY1" fmla="*/ 810586 h 3221934"/>
                <a:gd name="connsiteX2" fmla="*/ 193360 w 627765"/>
                <a:gd name="connsiteY2" fmla="*/ 3160093 h 3221934"/>
                <a:gd name="connsiteX3" fmla="*/ 0 w 627765"/>
                <a:gd name="connsiteY3" fmla="*/ 2894635 h 3221934"/>
                <a:gd name="connsiteX4" fmla="*/ 53241 w 627765"/>
                <a:gd name="connsiteY4" fmla="*/ 867736 h 3221934"/>
                <a:gd name="connsiteX0" fmla="*/ 53241 w 665216"/>
                <a:gd name="connsiteY0" fmla="*/ 867736 h 3221934"/>
                <a:gd name="connsiteX1" fmla="*/ 488406 w 665216"/>
                <a:gd name="connsiteY1" fmla="*/ 810586 h 3221934"/>
                <a:gd name="connsiteX2" fmla="*/ 193360 w 665216"/>
                <a:gd name="connsiteY2" fmla="*/ 3160093 h 3221934"/>
                <a:gd name="connsiteX3" fmla="*/ 0 w 665216"/>
                <a:gd name="connsiteY3" fmla="*/ 2894635 h 3221934"/>
                <a:gd name="connsiteX4" fmla="*/ 53241 w 665216"/>
                <a:gd name="connsiteY4" fmla="*/ 867736 h 3221934"/>
                <a:gd name="connsiteX0" fmla="*/ 61780 w 665216"/>
                <a:gd name="connsiteY0" fmla="*/ 626934 h 3374700"/>
                <a:gd name="connsiteX1" fmla="*/ 488406 w 665216"/>
                <a:gd name="connsiteY1" fmla="*/ 963352 h 3374700"/>
                <a:gd name="connsiteX2" fmla="*/ 193360 w 665216"/>
                <a:gd name="connsiteY2" fmla="*/ 3312859 h 3374700"/>
                <a:gd name="connsiteX3" fmla="*/ 0 w 665216"/>
                <a:gd name="connsiteY3" fmla="*/ 3047401 h 3374700"/>
                <a:gd name="connsiteX4" fmla="*/ 61780 w 665216"/>
                <a:gd name="connsiteY4" fmla="*/ 626934 h 3374700"/>
                <a:gd name="connsiteX0" fmla="*/ 0 w 665216"/>
                <a:gd name="connsiteY0" fmla="*/ 2084880 h 2412179"/>
                <a:gd name="connsiteX1" fmla="*/ 488406 w 665216"/>
                <a:gd name="connsiteY1" fmla="*/ 831 h 2412179"/>
                <a:gd name="connsiteX2" fmla="*/ 193360 w 665216"/>
                <a:gd name="connsiteY2" fmla="*/ 2350338 h 2412179"/>
                <a:gd name="connsiteX3" fmla="*/ 0 w 665216"/>
                <a:gd name="connsiteY3" fmla="*/ 2084880 h 2412179"/>
                <a:gd name="connsiteX0" fmla="*/ 0 w 553631"/>
                <a:gd name="connsiteY0" fmla="*/ 3018401 h 3345700"/>
                <a:gd name="connsiteX1" fmla="*/ 201992 w 553631"/>
                <a:gd name="connsiteY1" fmla="*/ 543 h 3345700"/>
                <a:gd name="connsiteX2" fmla="*/ 193360 w 553631"/>
                <a:gd name="connsiteY2" fmla="*/ 3283859 h 3345700"/>
                <a:gd name="connsiteX3" fmla="*/ 0 w 553631"/>
                <a:gd name="connsiteY3" fmla="*/ 3018401 h 3345700"/>
                <a:gd name="connsiteX0" fmla="*/ 422118 w 849820"/>
                <a:gd name="connsiteY0" fmla="*/ 3463447 h 3790746"/>
                <a:gd name="connsiteX1" fmla="*/ 1489 w 849820"/>
                <a:gd name="connsiteY1" fmla="*/ 466 h 3790746"/>
                <a:gd name="connsiteX2" fmla="*/ 615478 w 849820"/>
                <a:gd name="connsiteY2" fmla="*/ 3728905 h 3790746"/>
                <a:gd name="connsiteX3" fmla="*/ 422118 w 849820"/>
                <a:gd name="connsiteY3" fmla="*/ 3463447 h 3790746"/>
                <a:gd name="connsiteX0" fmla="*/ 422118 w 854757"/>
                <a:gd name="connsiteY0" fmla="*/ 3463447 h 3790746"/>
                <a:gd name="connsiteX1" fmla="*/ 1489 w 854757"/>
                <a:gd name="connsiteY1" fmla="*/ 466 h 3790746"/>
                <a:gd name="connsiteX2" fmla="*/ 615478 w 854757"/>
                <a:gd name="connsiteY2" fmla="*/ 3728905 h 3790746"/>
                <a:gd name="connsiteX3" fmla="*/ 422118 w 854757"/>
                <a:gd name="connsiteY3" fmla="*/ 3463447 h 3790746"/>
                <a:gd name="connsiteX0" fmla="*/ 521339 w 940957"/>
                <a:gd name="connsiteY0" fmla="*/ 3416392 h 3743691"/>
                <a:gd name="connsiteX1" fmla="*/ 1251 w 940957"/>
                <a:gd name="connsiteY1" fmla="*/ 474 h 3743691"/>
                <a:gd name="connsiteX2" fmla="*/ 714699 w 940957"/>
                <a:gd name="connsiteY2" fmla="*/ 3681850 h 3743691"/>
                <a:gd name="connsiteX3" fmla="*/ 521339 w 940957"/>
                <a:gd name="connsiteY3" fmla="*/ 3416392 h 3743691"/>
                <a:gd name="connsiteX0" fmla="*/ 521339 w 960712"/>
                <a:gd name="connsiteY0" fmla="*/ 3421587 h 3748886"/>
                <a:gd name="connsiteX1" fmla="*/ 1251 w 960712"/>
                <a:gd name="connsiteY1" fmla="*/ 5669 h 3748886"/>
                <a:gd name="connsiteX2" fmla="*/ 714699 w 960712"/>
                <a:gd name="connsiteY2" fmla="*/ 3687045 h 3748886"/>
                <a:gd name="connsiteX3" fmla="*/ 521339 w 960712"/>
                <a:gd name="connsiteY3" fmla="*/ 3421587 h 3748886"/>
                <a:gd name="connsiteX0" fmla="*/ 520983 w 960356"/>
                <a:gd name="connsiteY0" fmla="*/ 3421587 h 3748886"/>
                <a:gd name="connsiteX1" fmla="*/ 895 w 960356"/>
                <a:gd name="connsiteY1" fmla="*/ 5669 h 3748886"/>
                <a:gd name="connsiteX2" fmla="*/ 714343 w 960356"/>
                <a:gd name="connsiteY2" fmla="*/ 3687045 h 3748886"/>
                <a:gd name="connsiteX3" fmla="*/ 520983 w 960356"/>
                <a:gd name="connsiteY3" fmla="*/ 3421587 h 3748886"/>
                <a:gd name="connsiteX0" fmla="*/ 551119 w 990492"/>
                <a:gd name="connsiteY0" fmla="*/ 3421587 h 3748886"/>
                <a:gd name="connsiteX1" fmla="*/ 31031 w 990492"/>
                <a:gd name="connsiteY1" fmla="*/ 5669 h 3748886"/>
                <a:gd name="connsiteX2" fmla="*/ 744479 w 990492"/>
                <a:gd name="connsiteY2" fmla="*/ 3687045 h 3748886"/>
                <a:gd name="connsiteX3" fmla="*/ 551119 w 990492"/>
                <a:gd name="connsiteY3" fmla="*/ 3421587 h 3748886"/>
                <a:gd name="connsiteX0" fmla="*/ 563834 w 1003207"/>
                <a:gd name="connsiteY0" fmla="*/ 3421587 h 3748886"/>
                <a:gd name="connsiteX1" fmla="*/ 43746 w 1003207"/>
                <a:gd name="connsiteY1" fmla="*/ 5669 h 3748886"/>
                <a:gd name="connsiteX2" fmla="*/ 757194 w 1003207"/>
                <a:gd name="connsiteY2" fmla="*/ 3687045 h 3748886"/>
                <a:gd name="connsiteX3" fmla="*/ 563834 w 1003207"/>
                <a:gd name="connsiteY3" fmla="*/ 3421587 h 3748886"/>
                <a:gd name="connsiteX0" fmla="*/ 573462 w 1012835"/>
                <a:gd name="connsiteY0" fmla="*/ 3421587 h 3748886"/>
                <a:gd name="connsiteX1" fmla="*/ 53374 w 1012835"/>
                <a:gd name="connsiteY1" fmla="*/ 5669 h 3748886"/>
                <a:gd name="connsiteX2" fmla="*/ 766822 w 1012835"/>
                <a:gd name="connsiteY2" fmla="*/ 3687045 h 3748886"/>
                <a:gd name="connsiteX3" fmla="*/ 573462 w 1012835"/>
                <a:gd name="connsiteY3" fmla="*/ 3421587 h 3748886"/>
                <a:gd name="connsiteX0" fmla="*/ 520088 w 959461"/>
                <a:gd name="connsiteY0" fmla="*/ 3421587 h 3748886"/>
                <a:gd name="connsiteX1" fmla="*/ 0 w 959461"/>
                <a:gd name="connsiteY1" fmla="*/ 5669 h 3748886"/>
                <a:gd name="connsiteX2" fmla="*/ 713448 w 959461"/>
                <a:gd name="connsiteY2" fmla="*/ 3687045 h 3748886"/>
                <a:gd name="connsiteX3" fmla="*/ 520088 w 959461"/>
                <a:gd name="connsiteY3" fmla="*/ 3421587 h 3748886"/>
                <a:gd name="connsiteX0" fmla="*/ 571671 w 1011044"/>
                <a:gd name="connsiteY0" fmla="*/ 3421587 h 3748886"/>
                <a:gd name="connsiteX1" fmla="*/ 51583 w 1011044"/>
                <a:gd name="connsiteY1" fmla="*/ 5669 h 3748886"/>
                <a:gd name="connsiteX2" fmla="*/ 765031 w 1011044"/>
                <a:gd name="connsiteY2" fmla="*/ 3687045 h 3748886"/>
                <a:gd name="connsiteX3" fmla="*/ 571671 w 1011044"/>
                <a:gd name="connsiteY3" fmla="*/ 3421587 h 3748886"/>
                <a:gd name="connsiteX0" fmla="*/ 623070 w 1062443"/>
                <a:gd name="connsiteY0" fmla="*/ 3783459 h 4110758"/>
                <a:gd name="connsiteX1" fmla="*/ 57848 w 1062443"/>
                <a:gd name="connsiteY1" fmla="*/ 506622 h 4110758"/>
                <a:gd name="connsiteX2" fmla="*/ 102982 w 1062443"/>
                <a:gd name="connsiteY2" fmla="*/ 367541 h 4110758"/>
                <a:gd name="connsiteX3" fmla="*/ 816430 w 1062443"/>
                <a:gd name="connsiteY3" fmla="*/ 4048917 h 4110758"/>
                <a:gd name="connsiteX4" fmla="*/ 623070 w 1062443"/>
                <a:gd name="connsiteY4" fmla="*/ 3783459 h 4110758"/>
                <a:gd name="connsiteX0" fmla="*/ 623070 w 1062443"/>
                <a:gd name="connsiteY0" fmla="*/ 3783459 h 4110758"/>
                <a:gd name="connsiteX1" fmla="*/ 57848 w 1062443"/>
                <a:gd name="connsiteY1" fmla="*/ 506622 h 4110758"/>
                <a:gd name="connsiteX2" fmla="*/ 102982 w 1062443"/>
                <a:gd name="connsiteY2" fmla="*/ 367541 h 4110758"/>
                <a:gd name="connsiteX3" fmla="*/ 816430 w 1062443"/>
                <a:gd name="connsiteY3" fmla="*/ 4048917 h 4110758"/>
                <a:gd name="connsiteX4" fmla="*/ 623070 w 1062443"/>
                <a:gd name="connsiteY4" fmla="*/ 3783459 h 4110758"/>
                <a:gd name="connsiteX0" fmla="*/ 597548 w 1036921"/>
                <a:gd name="connsiteY0" fmla="*/ 3562881 h 3890180"/>
                <a:gd name="connsiteX1" fmla="*/ 32326 w 1036921"/>
                <a:gd name="connsiteY1" fmla="*/ 286044 h 3890180"/>
                <a:gd name="connsiteX2" fmla="*/ 77460 w 1036921"/>
                <a:gd name="connsiteY2" fmla="*/ 146963 h 3890180"/>
                <a:gd name="connsiteX3" fmla="*/ 790908 w 1036921"/>
                <a:gd name="connsiteY3" fmla="*/ 3828339 h 3890180"/>
                <a:gd name="connsiteX4" fmla="*/ 597548 w 1036921"/>
                <a:gd name="connsiteY4" fmla="*/ 3562881 h 3890180"/>
                <a:gd name="connsiteX0" fmla="*/ 565222 w 1004595"/>
                <a:gd name="connsiteY0" fmla="*/ 3421588 h 3748887"/>
                <a:gd name="connsiteX1" fmla="*/ 0 w 1004595"/>
                <a:gd name="connsiteY1" fmla="*/ 144751 h 3748887"/>
                <a:gd name="connsiteX2" fmla="*/ 45134 w 1004595"/>
                <a:gd name="connsiteY2" fmla="*/ 5670 h 3748887"/>
                <a:gd name="connsiteX3" fmla="*/ 758582 w 1004595"/>
                <a:gd name="connsiteY3" fmla="*/ 3687046 h 3748887"/>
                <a:gd name="connsiteX4" fmla="*/ 565222 w 1004595"/>
                <a:gd name="connsiteY4" fmla="*/ 3421588 h 3748887"/>
                <a:gd name="connsiteX0" fmla="*/ 565222 w 1004595"/>
                <a:gd name="connsiteY0" fmla="*/ 3421588 h 3752158"/>
                <a:gd name="connsiteX1" fmla="*/ 0 w 1004595"/>
                <a:gd name="connsiteY1" fmla="*/ 144751 h 3752158"/>
                <a:gd name="connsiteX2" fmla="*/ 45134 w 1004595"/>
                <a:gd name="connsiteY2" fmla="*/ 5670 h 3752158"/>
                <a:gd name="connsiteX3" fmla="*/ 758582 w 1004595"/>
                <a:gd name="connsiteY3" fmla="*/ 3687046 h 3752158"/>
                <a:gd name="connsiteX4" fmla="*/ 565222 w 1004595"/>
                <a:gd name="connsiteY4" fmla="*/ 3421588 h 3752158"/>
                <a:gd name="connsiteX0" fmla="*/ 565222 w 1004595"/>
                <a:gd name="connsiteY0" fmla="*/ 3421588 h 3747054"/>
                <a:gd name="connsiteX1" fmla="*/ 0 w 1004595"/>
                <a:gd name="connsiteY1" fmla="*/ 144751 h 3747054"/>
                <a:gd name="connsiteX2" fmla="*/ 45134 w 1004595"/>
                <a:gd name="connsiteY2" fmla="*/ 5670 h 3747054"/>
                <a:gd name="connsiteX3" fmla="*/ 758582 w 1004595"/>
                <a:gd name="connsiteY3" fmla="*/ 3687046 h 3747054"/>
                <a:gd name="connsiteX4" fmla="*/ 565222 w 1004595"/>
                <a:gd name="connsiteY4" fmla="*/ 3421588 h 3747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595" h="3747054">
                  <a:moveTo>
                    <a:pt x="565222" y="3421588"/>
                  </a:moveTo>
                  <a:cubicBezTo>
                    <a:pt x="440735" y="2843139"/>
                    <a:pt x="661763" y="2097943"/>
                    <a:pt x="0" y="144751"/>
                  </a:cubicBezTo>
                  <a:cubicBezTo>
                    <a:pt x="2222" y="105836"/>
                    <a:pt x="26320" y="37261"/>
                    <a:pt x="45134" y="5670"/>
                  </a:cubicBezTo>
                  <a:cubicBezTo>
                    <a:pt x="376288" y="-156298"/>
                    <a:pt x="1494577" y="3202222"/>
                    <a:pt x="758582" y="3687046"/>
                  </a:cubicBezTo>
                  <a:cubicBezTo>
                    <a:pt x="517104" y="3905179"/>
                    <a:pt x="564126" y="3461452"/>
                    <a:pt x="565222" y="3421588"/>
                  </a:cubicBezTo>
                  <a:close/>
                </a:path>
              </a:pathLst>
            </a:custGeom>
            <a:solidFill>
              <a:srgbClr val="D7AF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109301-93BC-FC26-8E4B-6C08D4919CF1}"/>
                </a:ext>
              </a:extLst>
            </p:cNvPr>
            <p:cNvSpPr/>
            <p:nvPr/>
          </p:nvSpPr>
          <p:spPr>
            <a:xfrm>
              <a:off x="6568452" y="6187916"/>
              <a:ext cx="342900" cy="159543"/>
            </a:xfrm>
            <a:custGeom>
              <a:avLst/>
              <a:gdLst>
                <a:gd name="connsiteX0" fmla="*/ 0 w 342900"/>
                <a:gd name="connsiteY0" fmla="*/ 47835 h 133560"/>
                <a:gd name="connsiteX1" fmla="*/ 97632 w 342900"/>
                <a:gd name="connsiteY1" fmla="*/ 210 h 133560"/>
                <a:gd name="connsiteX2" fmla="*/ 173832 w 342900"/>
                <a:gd name="connsiteY2" fmla="*/ 64504 h 133560"/>
                <a:gd name="connsiteX3" fmla="*/ 342900 w 342900"/>
                <a:gd name="connsiteY3" fmla="*/ 133560 h 133560"/>
                <a:gd name="connsiteX4" fmla="*/ 342900 w 342900"/>
                <a:gd name="connsiteY4" fmla="*/ 133560 h 133560"/>
                <a:gd name="connsiteX0" fmla="*/ 0 w 342900"/>
                <a:gd name="connsiteY0" fmla="*/ 0 h 85725"/>
                <a:gd name="connsiteX1" fmla="*/ 173832 w 342900"/>
                <a:gd name="connsiteY1" fmla="*/ 16669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36525 h 122250"/>
                <a:gd name="connsiteX1" fmla="*/ 173832 w 342900"/>
                <a:gd name="connsiteY1" fmla="*/ 53194 h 122250"/>
                <a:gd name="connsiteX2" fmla="*/ 342900 w 342900"/>
                <a:gd name="connsiteY2" fmla="*/ 122250 h 122250"/>
                <a:gd name="connsiteX3" fmla="*/ 342900 w 342900"/>
                <a:gd name="connsiteY3" fmla="*/ 122250 h 122250"/>
                <a:gd name="connsiteX0" fmla="*/ 0 w 342900"/>
                <a:gd name="connsiteY0" fmla="*/ 41401 h 127126"/>
                <a:gd name="connsiteX1" fmla="*/ 173832 w 342900"/>
                <a:gd name="connsiteY1" fmla="*/ 58070 h 127126"/>
                <a:gd name="connsiteX2" fmla="*/ 342900 w 342900"/>
                <a:gd name="connsiteY2" fmla="*/ 127126 h 127126"/>
                <a:gd name="connsiteX3" fmla="*/ 342900 w 342900"/>
                <a:gd name="connsiteY3" fmla="*/ 127126 h 127126"/>
                <a:gd name="connsiteX0" fmla="*/ 0 w 342900"/>
                <a:gd name="connsiteY0" fmla="*/ 30507 h 116232"/>
                <a:gd name="connsiteX1" fmla="*/ 173832 w 342900"/>
                <a:gd name="connsiteY1" fmla="*/ 47176 h 116232"/>
                <a:gd name="connsiteX2" fmla="*/ 342900 w 342900"/>
                <a:gd name="connsiteY2" fmla="*/ 116232 h 116232"/>
                <a:gd name="connsiteX3" fmla="*/ 342900 w 342900"/>
                <a:gd name="connsiteY3" fmla="*/ 116232 h 116232"/>
                <a:gd name="connsiteX0" fmla="*/ 0 w 342900"/>
                <a:gd name="connsiteY0" fmla="*/ 0 h 85725"/>
                <a:gd name="connsiteX1" fmla="*/ 342900 w 342900"/>
                <a:gd name="connsiteY1" fmla="*/ 85725 h 85725"/>
                <a:gd name="connsiteX2" fmla="*/ 342900 w 342900"/>
                <a:gd name="connsiteY2" fmla="*/ 85725 h 85725"/>
                <a:gd name="connsiteX0" fmla="*/ 0 w 342900"/>
                <a:gd name="connsiteY0" fmla="*/ 0 h 85725"/>
                <a:gd name="connsiteX1" fmla="*/ 164307 w 342900"/>
                <a:gd name="connsiteY1" fmla="*/ 28575 h 85725"/>
                <a:gd name="connsiteX2" fmla="*/ 342900 w 342900"/>
                <a:gd name="connsiteY2" fmla="*/ 85725 h 85725"/>
                <a:gd name="connsiteX3" fmla="*/ 342900 w 342900"/>
                <a:gd name="connsiteY3" fmla="*/ 85725 h 85725"/>
                <a:gd name="connsiteX0" fmla="*/ 0 w 342900"/>
                <a:gd name="connsiteY0" fmla="*/ 15330 h 101055"/>
                <a:gd name="connsiteX1" fmla="*/ 164307 w 342900"/>
                <a:gd name="connsiteY1" fmla="*/ 43905 h 101055"/>
                <a:gd name="connsiteX2" fmla="*/ 342900 w 342900"/>
                <a:gd name="connsiteY2" fmla="*/ 101055 h 101055"/>
                <a:gd name="connsiteX3" fmla="*/ 342900 w 342900"/>
                <a:gd name="connsiteY3" fmla="*/ 101055 h 101055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  <a:gd name="connsiteX0" fmla="*/ 0 w 342900"/>
                <a:gd name="connsiteY0" fmla="*/ 42634 h 128359"/>
                <a:gd name="connsiteX1" fmla="*/ 164307 w 342900"/>
                <a:gd name="connsiteY1" fmla="*/ 71209 h 128359"/>
                <a:gd name="connsiteX2" fmla="*/ 342900 w 342900"/>
                <a:gd name="connsiteY2" fmla="*/ 128359 h 128359"/>
                <a:gd name="connsiteX3" fmla="*/ 342900 w 342900"/>
                <a:gd name="connsiteY3" fmla="*/ 128359 h 1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0" h="128359">
                  <a:moveTo>
                    <a:pt x="0" y="42634"/>
                  </a:moveTo>
                  <a:cubicBezTo>
                    <a:pt x="40482" y="-20072"/>
                    <a:pt x="152400" y="-16104"/>
                    <a:pt x="164307" y="71209"/>
                  </a:cubicBezTo>
                  <a:cubicBezTo>
                    <a:pt x="197644" y="47396"/>
                    <a:pt x="300038" y="-19279"/>
                    <a:pt x="342900" y="128359"/>
                  </a:cubicBezTo>
                  <a:lnTo>
                    <a:pt x="342900" y="128359"/>
                  </a:lnTo>
                </a:path>
              </a:pathLst>
            </a:custGeom>
            <a:solidFill>
              <a:srgbClr val="AA451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6F429A1-0946-FD63-E557-1A4494044EE1}"/>
                </a:ext>
              </a:extLst>
            </p:cNvPr>
            <p:cNvSpPr/>
            <p:nvPr/>
          </p:nvSpPr>
          <p:spPr>
            <a:xfrm rot="1744423">
              <a:off x="8079235" y="2795553"/>
              <a:ext cx="215516" cy="523348"/>
            </a:xfrm>
            <a:custGeom>
              <a:avLst/>
              <a:gdLst>
                <a:gd name="connsiteX0" fmla="*/ 124393 w 124393"/>
                <a:gd name="connsiteY0" fmla="*/ 517525 h 517525"/>
                <a:gd name="connsiteX1" fmla="*/ 32318 w 124393"/>
                <a:gd name="connsiteY1" fmla="*/ 330200 h 517525"/>
                <a:gd name="connsiteX2" fmla="*/ 568 w 124393"/>
                <a:gd name="connsiteY2" fmla="*/ 215900 h 517525"/>
                <a:gd name="connsiteX3" fmla="*/ 54543 w 124393"/>
                <a:gd name="connsiteY3" fmla="*/ 0 h 517525"/>
                <a:gd name="connsiteX4" fmla="*/ 54543 w 124393"/>
                <a:gd name="connsiteY4" fmla="*/ 0 h 517525"/>
                <a:gd name="connsiteX0" fmla="*/ 163393 w 163393"/>
                <a:gd name="connsiteY0" fmla="*/ 517525 h 517525"/>
                <a:gd name="connsiteX1" fmla="*/ 71318 w 163393"/>
                <a:gd name="connsiteY1" fmla="*/ 330200 h 517525"/>
                <a:gd name="connsiteX2" fmla="*/ 39568 w 163393"/>
                <a:gd name="connsiteY2" fmla="*/ 215900 h 517525"/>
                <a:gd name="connsiteX3" fmla="*/ 93543 w 163393"/>
                <a:gd name="connsiteY3" fmla="*/ 0 h 517525"/>
                <a:gd name="connsiteX4" fmla="*/ 93543 w 163393"/>
                <a:gd name="connsiteY4" fmla="*/ 0 h 517525"/>
                <a:gd name="connsiteX0" fmla="*/ 151154 w 151154"/>
                <a:gd name="connsiteY0" fmla="*/ 517525 h 517525"/>
                <a:gd name="connsiteX1" fmla="*/ 59079 w 151154"/>
                <a:gd name="connsiteY1" fmla="*/ 330200 h 517525"/>
                <a:gd name="connsiteX2" fmla="*/ 27329 w 151154"/>
                <a:gd name="connsiteY2" fmla="*/ 215900 h 517525"/>
                <a:gd name="connsiteX3" fmla="*/ 1929 w 151154"/>
                <a:gd name="connsiteY3" fmla="*/ 184150 h 517525"/>
                <a:gd name="connsiteX4" fmla="*/ 81304 w 151154"/>
                <a:gd name="connsiteY4" fmla="*/ 0 h 517525"/>
                <a:gd name="connsiteX5" fmla="*/ 81304 w 151154"/>
                <a:gd name="connsiteY5" fmla="*/ 0 h 517525"/>
                <a:gd name="connsiteX0" fmla="*/ 149490 w 149490"/>
                <a:gd name="connsiteY0" fmla="*/ 517525 h 517525"/>
                <a:gd name="connsiteX1" fmla="*/ 57415 w 149490"/>
                <a:gd name="connsiteY1" fmla="*/ 330200 h 517525"/>
                <a:gd name="connsiteX2" fmla="*/ 265 w 149490"/>
                <a:gd name="connsiteY2" fmla="*/ 184150 h 517525"/>
                <a:gd name="connsiteX3" fmla="*/ 79640 w 149490"/>
                <a:gd name="connsiteY3" fmla="*/ 0 h 517525"/>
                <a:gd name="connsiteX4" fmla="*/ 79640 w 149490"/>
                <a:gd name="connsiteY4" fmla="*/ 0 h 517525"/>
                <a:gd name="connsiteX0" fmla="*/ 124394 w 124394"/>
                <a:gd name="connsiteY0" fmla="*/ 517525 h 517525"/>
                <a:gd name="connsiteX1" fmla="*/ 32319 w 124394"/>
                <a:gd name="connsiteY1" fmla="*/ 330200 h 517525"/>
                <a:gd name="connsiteX2" fmla="*/ 569 w 124394"/>
                <a:gd name="connsiteY2" fmla="*/ 219075 h 517525"/>
                <a:gd name="connsiteX3" fmla="*/ 54544 w 124394"/>
                <a:gd name="connsiteY3" fmla="*/ 0 h 517525"/>
                <a:gd name="connsiteX4" fmla="*/ 54544 w 124394"/>
                <a:gd name="connsiteY4" fmla="*/ 0 h 517525"/>
                <a:gd name="connsiteX0" fmla="*/ 200476 w 200476"/>
                <a:gd name="connsiteY0" fmla="*/ 517525 h 517525"/>
                <a:gd name="connsiteX1" fmla="*/ 108401 w 200476"/>
                <a:gd name="connsiteY1" fmla="*/ 330200 h 517525"/>
                <a:gd name="connsiteX2" fmla="*/ 76651 w 200476"/>
                <a:gd name="connsiteY2" fmla="*/ 219075 h 517525"/>
                <a:gd name="connsiteX3" fmla="*/ 130626 w 200476"/>
                <a:gd name="connsiteY3" fmla="*/ 0 h 517525"/>
                <a:gd name="connsiteX4" fmla="*/ 130626 w 200476"/>
                <a:gd name="connsiteY4" fmla="*/ 0 h 517525"/>
                <a:gd name="connsiteX0" fmla="*/ 215516 w 215516"/>
                <a:gd name="connsiteY0" fmla="*/ 518034 h 518034"/>
                <a:gd name="connsiteX1" fmla="*/ 123441 w 215516"/>
                <a:gd name="connsiteY1" fmla="*/ 33070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3441 w 215516"/>
                <a:gd name="connsiteY1" fmla="*/ 33070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3441 w 215516"/>
                <a:gd name="connsiteY1" fmla="*/ 33070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64715 w 215516"/>
                <a:gd name="connsiteY1" fmla="*/ 378334 h 518034"/>
                <a:gd name="connsiteX2" fmla="*/ 123441 w 215516"/>
                <a:gd name="connsiteY2" fmla="*/ 330709 h 518034"/>
                <a:gd name="connsiteX3" fmla="*/ 91691 w 215516"/>
                <a:gd name="connsiteY3" fmla="*/ 219584 h 518034"/>
                <a:gd name="connsiteX4" fmla="*/ 145666 w 215516"/>
                <a:gd name="connsiteY4" fmla="*/ 509 h 518034"/>
                <a:gd name="connsiteX5" fmla="*/ 145666 w 215516"/>
                <a:gd name="connsiteY5" fmla="*/ 509 h 518034"/>
                <a:gd name="connsiteX0" fmla="*/ 215516 w 215516"/>
                <a:gd name="connsiteY0" fmla="*/ 518034 h 518034"/>
                <a:gd name="connsiteX1" fmla="*/ 164715 w 215516"/>
                <a:gd name="connsiteY1" fmla="*/ 378334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18034"/>
                <a:gd name="connsiteX1" fmla="*/ 120265 w 215516"/>
                <a:gd name="connsiteY1" fmla="*/ 337059 h 518034"/>
                <a:gd name="connsiteX2" fmla="*/ 91691 w 215516"/>
                <a:gd name="connsiteY2" fmla="*/ 219584 h 518034"/>
                <a:gd name="connsiteX3" fmla="*/ 145666 w 215516"/>
                <a:gd name="connsiteY3" fmla="*/ 509 h 518034"/>
                <a:gd name="connsiteX4" fmla="*/ 145666 w 215516"/>
                <a:gd name="connsiteY4" fmla="*/ 509 h 518034"/>
                <a:gd name="connsiteX0" fmla="*/ 215516 w 215516"/>
                <a:gd name="connsiteY0" fmla="*/ 518034 h 523348"/>
                <a:gd name="connsiteX1" fmla="*/ 120265 w 215516"/>
                <a:gd name="connsiteY1" fmla="*/ 337059 h 523348"/>
                <a:gd name="connsiteX2" fmla="*/ 91691 w 215516"/>
                <a:gd name="connsiteY2" fmla="*/ 219584 h 523348"/>
                <a:gd name="connsiteX3" fmla="*/ 145666 w 215516"/>
                <a:gd name="connsiteY3" fmla="*/ 509 h 523348"/>
                <a:gd name="connsiteX4" fmla="*/ 145666 w 215516"/>
                <a:gd name="connsiteY4" fmla="*/ 509 h 52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516" h="523348">
                  <a:moveTo>
                    <a:pt x="215516" y="518034"/>
                  </a:moveTo>
                  <a:cubicBezTo>
                    <a:pt x="164187" y="546080"/>
                    <a:pt x="-14673" y="459826"/>
                    <a:pt x="120265" y="337059"/>
                  </a:cubicBezTo>
                  <a:cubicBezTo>
                    <a:pt x="83753" y="309542"/>
                    <a:pt x="82166" y="266680"/>
                    <a:pt x="91691" y="219584"/>
                  </a:cubicBezTo>
                  <a:cubicBezTo>
                    <a:pt x="-102513" y="116926"/>
                    <a:pt x="58883" y="-9016"/>
                    <a:pt x="145666" y="509"/>
                  </a:cubicBezTo>
                  <a:lnTo>
                    <a:pt x="145666" y="509"/>
                  </a:lnTo>
                </a:path>
              </a:pathLst>
            </a:custGeom>
            <a:solidFill>
              <a:srgbClr val="57372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244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01CC1346-4875-FADB-310F-573C591BEF51}"/>
              </a:ext>
            </a:extLst>
          </p:cNvPr>
          <p:cNvGrpSpPr/>
          <p:nvPr/>
        </p:nvGrpSpPr>
        <p:grpSpPr>
          <a:xfrm>
            <a:off x="354828" y="559557"/>
            <a:ext cx="4949318" cy="3782555"/>
            <a:chOff x="1431505" y="1187355"/>
            <a:chExt cx="7502945" cy="57341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9A1FF5A-2C73-B570-7087-F465885A4423}"/>
                </a:ext>
              </a:extLst>
            </p:cNvPr>
            <p:cNvGrpSpPr/>
            <p:nvPr/>
          </p:nvGrpSpPr>
          <p:grpSpPr>
            <a:xfrm>
              <a:off x="1431505" y="1187355"/>
              <a:ext cx="7502945" cy="5725368"/>
              <a:chOff x="1069555" y="-351131"/>
              <a:chExt cx="9578261" cy="730900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F5DE24F-0833-9382-283A-6DEB75D32028}"/>
                  </a:ext>
                </a:extLst>
              </p:cNvPr>
              <p:cNvSpPr/>
              <p:nvPr/>
            </p:nvSpPr>
            <p:spPr>
              <a:xfrm>
                <a:off x="8679546" y="2293257"/>
                <a:ext cx="1968270" cy="2960914"/>
              </a:xfrm>
              <a:custGeom>
                <a:avLst/>
                <a:gdLst>
                  <a:gd name="connsiteX0" fmla="*/ 0 w 351577"/>
                  <a:gd name="connsiteY0" fmla="*/ 0 h 304800"/>
                  <a:gd name="connsiteX1" fmla="*/ 351577 w 351577"/>
                  <a:gd name="connsiteY1" fmla="*/ 0 h 304800"/>
                  <a:gd name="connsiteX2" fmla="*/ 351577 w 351577"/>
                  <a:gd name="connsiteY2" fmla="*/ 304800 h 304800"/>
                  <a:gd name="connsiteX3" fmla="*/ 0 w 351577"/>
                  <a:gd name="connsiteY3" fmla="*/ 304800 h 304800"/>
                  <a:gd name="connsiteX4" fmla="*/ 0 w 351577"/>
                  <a:gd name="connsiteY4" fmla="*/ 0 h 304800"/>
                  <a:gd name="connsiteX0" fmla="*/ 0 w 395120"/>
                  <a:gd name="connsiteY0" fmla="*/ 116114 h 420914"/>
                  <a:gd name="connsiteX1" fmla="*/ 395120 w 395120"/>
                  <a:gd name="connsiteY1" fmla="*/ 0 h 420914"/>
                  <a:gd name="connsiteX2" fmla="*/ 351577 w 395120"/>
                  <a:gd name="connsiteY2" fmla="*/ 420914 h 420914"/>
                  <a:gd name="connsiteX3" fmla="*/ 0 w 395120"/>
                  <a:gd name="connsiteY3" fmla="*/ 420914 h 420914"/>
                  <a:gd name="connsiteX4" fmla="*/ 0 w 395120"/>
                  <a:gd name="connsiteY4" fmla="*/ 116114 h 420914"/>
                  <a:gd name="connsiteX0" fmla="*/ 0 w 1367577"/>
                  <a:gd name="connsiteY0" fmla="*/ 116114 h 2960914"/>
                  <a:gd name="connsiteX1" fmla="*/ 395120 w 1367577"/>
                  <a:gd name="connsiteY1" fmla="*/ 0 h 2960914"/>
                  <a:gd name="connsiteX2" fmla="*/ 1367577 w 1367577"/>
                  <a:gd name="connsiteY2" fmla="*/ 2960914 h 2960914"/>
                  <a:gd name="connsiteX3" fmla="*/ 0 w 1367577"/>
                  <a:gd name="connsiteY3" fmla="*/ 420914 h 2960914"/>
                  <a:gd name="connsiteX4" fmla="*/ 0 w 1367577"/>
                  <a:gd name="connsiteY4" fmla="*/ 116114 h 2960914"/>
                  <a:gd name="connsiteX0" fmla="*/ 0 w 1367577"/>
                  <a:gd name="connsiteY0" fmla="*/ 116114 h 2960914"/>
                  <a:gd name="connsiteX1" fmla="*/ 395120 w 1367577"/>
                  <a:gd name="connsiteY1" fmla="*/ 0 h 2960914"/>
                  <a:gd name="connsiteX2" fmla="*/ 1367577 w 1367577"/>
                  <a:gd name="connsiteY2" fmla="*/ 2960914 h 2960914"/>
                  <a:gd name="connsiteX3" fmla="*/ 725714 w 1367577"/>
                  <a:gd name="connsiteY3" fmla="*/ 2554514 h 2960914"/>
                  <a:gd name="connsiteX4" fmla="*/ 0 w 1367577"/>
                  <a:gd name="connsiteY4" fmla="*/ 116114 h 2960914"/>
                  <a:gd name="connsiteX0" fmla="*/ 0 w 1920761"/>
                  <a:gd name="connsiteY0" fmla="*/ 116114 h 2960914"/>
                  <a:gd name="connsiteX1" fmla="*/ 395120 w 1920761"/>
                  <a:gd name="connsiteY1" fmla="*/ 0 h 2960914"/>
                  <a:gd name="connsiteX2" fmla="*/ 1367577 w 1920761"/>
                  <a:gd name="connsiteY2" fmla="*/ 2960914 h 2960914"/>
                  <a:gd name="connsiteX3" fmla="*/ 725714 w 1920761"/>
                  <a:gd name="connsiteY3" fmla="*/ 2554514 h 2960914"/>
                  <a:gd name="connsiteX4" fmla="*/ 0 w 1920761"/>
                  <a:gd name="connsiteY4" fmla="*/ 116114 h 2960914"/>
                  <a:gd name="connsiteX0" fmla="*/ 0 w 1374800"/>
                  <a:gd name="connsiteY0" fmla="*/ 116114 h 2960914"/>
                  <a:gd name="connsiteX1" fmla="*/ 395120 w 1374800"/>
                  <a:gd name="connsiteY1" fmla="*/ 0 h 2960914"/>
                  <a:gd name="connsiteX2" fmla="*/ 783770 w 1374800"/>
                  <a:gd name="connsiteY2" fmla="*/ 1698172 h 2960914"/>
                  <a:gd name="connsiteX3" fmla="*/ 1367577 w 1374800"/>
                  <a:gd name="connsiteY3" fmla="*/ 2960914 h 2960914"/>
                  <a:gd name="connsiteX4" fmla="*/ 725714 w 1374800"/>
                  <a:gd name="connsiteY4" fmla="*/ 2554514 h 2960914"/>
                  <a:gd name="connsiteX5" fmla="*/ 0 w 1374800"/>
                  <a:gd name="connsiteY5" fmla="*/ 116114 h 2960914"/>
                  <a:gd name="connsiteX0" fmla="*/ 0 w 1381922"/>
                  <a:gd name="connsiteY0" fmla="*/ 116114 h 2960914"/>
                  <a:gd name="connsiteX1" fmla="*/ 395120 w 1381922"/>
                  <a:gd name="connsiteY1" fmla="*/ 0 h 2960914"/>
                  <a:gd name="connsiteX2" fmla="*/ 783770 w 1381922"/>
                  <a:gd name="connsiteY2" fmla="*/ 1698172 h 2960914"/>
                  <a:gd name="connsiteX3" fmla="*/ 1367577 w 1381922"/>
                  <a:gd name="connsiteY3" fmla="*/ 2960914 h 2960914"/>
                  <a:gd name="connsiteX4" fmla="*/ 725714 w 1381922"/>
                  <a:gd name="connsiteY4" fmla="*/ 2554514 h 2960914"/>
                  <a:gd name="connsiteX5" fmla="*/ 0 w 1381922"/>
                  <a:gd name="connsiteY5" fmla="*/ 116114 h 2960914"/>
                  <a:gd name="connsiteX0" fmla="*/ 0 w 1960659"/>
                  <a:gd name="connsiteY0" fmla="*/ 116114 h 2960914"/>
                  <a:gd name="connsiteX1" fmla="*/ 395120 w 1960659"/>
                  <a:gd name="connsiteY1" fmla="*/ 0 h 2960914"/>
                  <a:gd name="connsiteX2" fmla="*/ 783770 w 1960659"/>
                  <a:gd name="connsiteY2" fmla="*/ 1698172 h 2960914"/>
                  <a:gd name="connsiteX3" fmla="*/ 1367577 w 1960659"/>
                  <a:gd name="connsiteY3" fmla="*/ 2960914 h 2960914"/>
                  <a:gd name="connsiteX4" fmla="*/ 725714 w 1960659"/>
                  <a:gd name="connsiteY4" fmla="*/ 2554514 h 2960914"/>
                  <a:gd name="connsiteX5" fmla="*/ 0 w 1960659"/>
                  <a:gd name="connsiteY5" fmla="*/ 116114 h 2960914"/>
                  <a:gd name="connsiteX0" fmla="*/ 0 w 2001292"/>
                  <a:gd name="connsiteY0" fmla="*/ 116114 h 2960914"/>
                  <a:gd name="connsiteX1" fmla="*/ 395120 w 2001292"/>
                  <a:gd name="connsiteY1" fmla="*/ 0 h 2960914"/>
                  <a:gd name="connsiteX2" fmla="*/ 783770 w 2001292"/>
                  <a:gd name="connsiteY2" fmla="*/ 1698172 h 2960914"/>
                  <a:gd name="connsiteX3" fmla="*/ 1367577 w 2001292"/>
                  <a:gd name="connsiteY3" fmla="*/ 2960914 h 2960914"/>
                  <a:gd name="connsiteX4" fmla="*/ 725714 w 2001292"/>
                  <a:gd name="connsiteY4" fmla="*/ 2554514 h 2960914"/>
                  <a:gd name="connsiteX5" fmla="*/ 0 w 2001292"/>
                  <a:gd name="connsiteY5" fmla="*/ 116114 h 2960914"/>
                  <a:gd name="connsiteX0" fmla="*/ 0 w 2030686"/>
                  <a:gd name="connsiteY0" fmla="*/ 116114 h 2960914"/>
                  <a:gd name="connsiteX1" fmla="*/ 395120 w 2030686"/>
                  <a:gd name="connsiteY1" fmla="*/ 0 h 2960914"/>
                  <a:gd name="connsiteX2" fmla="*/ 899885 w 2030686"/>
                  <a:gd name="connsiteY2" fmla="*/ 1901372 h 2960914"/>
                  <a:gd name="connsiteX3" fmla="*/ 1367577 w 2030686"/>
                  <a:gd name="connsiteY3" fmla="*/ 2960914 h 2960914"/>
                  <a:gd name="connsiteX4" fmla="*/ 725714 w 2030686"/>
                  <a:gd name="connsiteY4" fmla="*/ 2554514 h 2960914"/>
                  <a:gd name="connsiteX5" fmla="*/ 0 w 2030686"/>
                  <a:gd name="connsiteY5" fmla="*/ 116114 h 2960914"/>
                  <a:gd name="connsiteX0" fmla="*/ 0 w 1959732"/>
                  <a:gd name="connsiteY0" fmla="*/ 116114 h 2960914"/>
                  <a:gd name="connsiteX1" fmla="*/ 395120 w 1959732"/>
                  <a:gd name="connsiteY1" fmla="*/ 0 h 2960914"/>
                  <a:gd name="connsiteX2" fmla="*/ 899885 w 1959732"/>
                  <a:gd name="connsiteY2" fmla="*/ 1901372 h 2960914"/>
                  <a:gd name="connsiteX3" fmla="*/ 1367577 w 1959732"/>
                  <a:gd name="connsiteY3" fmla="*/ 2960914 h 2960914"/>
                  <a:gd name="connsiteX4" fmla="*/ 725714 w 1959732"/>
                  <a:gd name="connsiteY4" fmla="*/ 2554514 h 2960914"/>
                  <a:gd name="connsiteX5" fmla="*/ 0 w 195973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725714 w 1953222"/>
                  <a:gd name="connsiteY4" fmla="*/ 2554514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725714 w 1953222"/>
                  <a:gd name="connsiteY4" fmla="*/ 2554514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204685 w 1953222"/>
                  <a:gd name="connsiteY4" fmla="*/ 2627085 h 2960914"/>
                  <a:gd name="connsiteX5" fmla="*/ 0 w 1953222"/>
                  <a:gd name="connsiteY5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455055 w 1953222"/>
                  <a:gd name="connsiteY4" fmla="*/ 2367643 h 2960914"/>
                  <a:gd name="connsiteX5" fmla="*/ 1204685 w 1953222"/>
                  <a:gd name="connsiteY5" fmla="*/ 2627085 h 2960914"/>
                  <a:gd name="connsiteX6" fmla="*/ 0 w 1953222"/>
                  <a:gd name="connsiteY6" fmla="*/ 116114 h 2960914"/>
                  <a:gd name="connsiteX0" fmla="*/ 0 w 1953222"/>
                  <a:gd name="connsiteY0" fmla="*/ 116114 h 2960914"/>
                  <a:gd name="connsiteX1" fmla="*/ 395120 w 1953222"/>
                  <a:gd name="connsiteY1" fmla="*/ 0 h 2960914"/>
                  <a:gd name="connsiteX2" fmla="*/ 899885 w 1953222"/>
                  <a:gd name="connsiteY2" fmla="*/ 1901372 h 2960914"/>
                  <a:gd name="connsiteX3" fmla="*/ 1367577 w 1953222"/>
                  <a:gd name="connsiteY3" fmla="*/ 2960914 h 2960914"/>
                  <a:gd name="connsiteX4" fmla="*/ 1448705 w 1953222"/>
                  <a:gd name="connsiteY4" fmla="*/ 2354943 h 2960914"/>
                  <a:gd name="connsiteX5" fmla="*/ 1204685 w 1953222"/>
                  <a:gd name="connsiteY5" fmla="*/ 2627085 h 2960914"/>
                  <a:gd name="connsiteX6" fmla="*/ 0 w 1953222"/>
                  <a:gd name="connsiteY6" fmla="*/ 116114 h 2960914"/>
                  <a:gd name="connsiteX0" fmla="*/ 0 w 1911260"/>
                  <a:gd name="connsiteY0" fmla="*/ 116114 h 2960914"/>
                  <a:gd name="connsiteX1" fmla="*/ 395120 w 1911260"/>
                  <a:gd name="connsiteY1" fmla="*/ 0 h 2960914"/>
                  <a:gd name="connsiteX2" fmla="*/ 899885 w 1911260"/>
                  <a:gd name="connsiteY2" fmla="*/ 1901372 h 2960914"/>
                  <a:gd name="connsiteX3" fmla="*/ 1310427 w 1911260"/>
                  <a:gd name="connsiteY3" fmla="*/ 2960914 h 2960914"/>
                  <a:gd name="connsiteX4" fmla="*/ 1448705 w 1911260"/>
                  <a:gd name="connsiteY4" fmla="*/ 2354943 h 2960914"/>
                  <a:gd name="connsiteX5" fmla="*/ 1204685 w 1911260"/>
                  <a:gd name="connsiteY5" fmla="*/ 2627085 h 2960914"/>
                  <a:gd name="connsiteX6" fmla="*/ 0 w 1911260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48705 w 1956391"/>
                  <a:gd name="connsiteY4" fmla="*/ 2354943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29655 w 1956391"/>
                  <a:gd name="connsiteY4" fmla="*/ 2329543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04685 w 1956391"/>
                  <a:gd name="connsiteY5" fmla="*/ 2627085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0 w 1956391"/>
                  <a:gd name="connsiteY6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56391"/>
                  <a:gd name="connsiteY0" fmla="*/ 116114 h 2960914"/>
                  <a:gd name="connsiteX1" fmla="*/ 395120 w 1956391"/>
                  <a:gd name="connsiteY1" fmla="*/ 0 h 2960914"/>
                  <a:gd name="connsiteX2" fmla="*/ 899885 w 1956391"/>
                  <a:gd name="connsiteY2" fmla="*/ 1901372 h 2960914"/>
                  <a:gd name="connsiteX3" fmla="*/ 1310427 w 1956391"/>
                  <a:gd name="connsiteY3" fmla="*/ 2960914 h 2960914"/>
                  <a:gd name="connsiteX4" fmla="*/ 1436799 w 1956391"/>
                  <a:gd name="connsiteY4" fmla="*/ 2327162 h 2960914"/>
                  <a:gd name="connsiteX5" fmla="*/ 1252310 w 1956391"/>
                  <a:gd name="connsiteY5" fmla="*/ 2698523 h 2960914"/>
                  <a:gd name="connsiteX6" fmla="*/ 1183593 w 1956391"/>
                  <a:gd name="connsiteY6" fmla="*/ 2328749 h 2960914"/>
                  <a:gd name="connsiteX7" fmla="*/ 0 w 1956391"/>
                  <a:gd name="connsiteY7" fmla="*/ 116114 h 2960914"/>
                  <a:gd name="connsiteX0" fmla="*/ 0 w 1968270"/>
                  <a:gd name="connsiteY0" fmla="*/ 116114 h 2960914"/>
                  <a:gd name="connsiteX1" fmla="*/ 395120 w 1968270"/>
                  <a:gd name="connsiteY1" fmla="*/ 0 h 2960914"/>
                  <a:gd name="connsiteX2" fmla="*/ 899885 w 1968270"/>
                  <a:gd name="connsiteY2" fmla="*/ 1901372 h 2960914"/>
                  <a:gd name="connsiteX3" fmla="*/ 1310427 w 1968270"/>
                  <a:gd name="connsiteY3" fmla="*/ 2960914 h 2960914"/>
                  <a:gd name="connsiteX4" fmla="*/ 1436799 w 1968270"/>
                  <a:gd name="connsiteY4" fmla="*/ 2327162 h 2960914"/>
                  <a:gd name="connsiteX5" fmla="*/ 1252310 w 1968270"/>
                  <a:gd name="connsiteY5" fmla="*/ 2698523 h 2960914"/>
                  <a:gd name="connsiteX6" fmla="*/ 1183593 w 1968270"/>
                  <a:gd name="connsiteY6" fmla="*/ 2328749 h 2960914"/>
                  <a:gd name="connsiteX7" fmla="*/ 0 w 1968270"/>
                  <a:gd name="connsiteY7" fmla="*/ 116114 h 2960914"/>
                  <a:gd name="connsiteX0" fmla="*/ 0 w 1968270"/>
                  <a:gd name="connsiteY0" fmla="*/ 116114 h 2960914"/>
                  <a:gd name="connsiteX1" fmla="*/ 395120 w 1968270"/>
                  <a:gd name="connsiteY1" fmla="*/ 0 h 2960914"/>
                  <a:gd name="connsiteX2" fmla="*/ 899885 w 1968270"/>
                  <a:gd name="connsiteY2" fmla="*/ 1901372 h 2960914"/>
                  <a:gd name="connsiteX3" fmla="*/ 1310427 w 1968270"/>
                  <a:gd name="connsiteY3" fmla="*/ 2960914 h 2960914"/>
                  <a:gd name="connsiteX4" fmla="*/ 1436799 w 1968270"/>
                  <a:gd name="connsiteY4" fmla="*/ 2327162 h 2960914"/>
                  <a:gd name="connsiteX5" fmla="*/ 1252310 w 1968270"/>
                  <a:gd name="connsiteY5" fmla="*/ 2698523 h 2960914"/>
                  <a:gd name="connsiteX6" fmla="*/ 1183593 w 1968270"/>
                  <a:gd name="connsiteY6" fmla="*/ 2328749 h 2960914"/>
                  <a:gd name="connsiteX7" fmla="*/ 0 w 1968270"/>
                  <a:gd name="connsiteY7" fmla="*/ 116114 h 2960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8270" h="2960914">
                    <a:moveTo>
                      <a:pt x="0" y="116114"/>
                    </a:moveTo>
                    <a:lnTo>
                      <a:pt x="395120" y="0"/>
                    </a:lnTo>
                    <a:cubicBezTo>
                      <a:pt x="588644" y="159657"/>
                      <a:pt x="447523" y="1741714"/>
                      <a:pt x="899885" y="1901372"/>
                    </a:cubicBezTo>
                    <a:cubicBezTo>
                      <a:pt x="1577218" y="1855107"/>
                      <a:pt x="2689283" y="2133600"/>
                      <a:pt x="1310427" y="2960914"/>
                    </a:cubicBezTo>
                    <a:cubicBezTo>
                      <a:pt x="1290903" y="2919790"/>
                      <a:pt x="1673017" y="2908829"/>
                      <a:pt x="1436799" y="2327162"/>
                    </a:cubicBezTo>
                    <a:cubicBezTo>
                      <a:pt x="1453884" y="2417612"/>
                      <a:pt x="1470969" y="2596168"/>
                      <a:pt x="1252310" y="2698523"/>
                    </a:cubicBezTo>
                    <a:cubicBezTo>
                      <a:pt x="1280205" y="2655434"/>
                      <a:pt x="1360487" y="2450420"/>
                      <a:pt x="1183593" y="2328749"/>
                    </a:cubicBezTo>
                    <a:cubicBezTo>
                      <a:pt x="-366638" y="2073804"/>
                      <a:pt x="394531" y="853659"/>
                      <a:pt x="0" y="116114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3DCCD1DB-3559-209C-05AA-02729BB881FC}"/>
                  </a:ext>
                </a:extLst>
              </p:cNvPr>
              <p:cNvSpPr/>
              <p:nvPr/>
            </p:nvSpPr>
            <p:spPr>
              <a:xfrm rot="376494">
                <a:off x="6746634" y="3427133"/>
                <a:ext cx="1459030" cy="3195123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353428 w 1460413"/>
                  <a:gd name="connsiteY7" fmla="*/ 1907274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940281 w 1460413"/>
                  <a:gd name="connsiteY3" fmla="*/ 1688909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1030767 w 1460413"/>
                  <a:gd name="connsiteY3" fmla="*/ 1637770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297781 w 1459030"/>
                  <a:gd name="connsiteY8" fmla="*/ 1913241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9030" h="3195123">
                    <a:moveTo>
                      <a:pt x="285380" y="0"/>
                    </a:moveTo>
                    <a:lnTo>
                      <a:pt x="1459030" y="27012"/>
                    </a:lnTo>
                    <a:cubicBezTo>
                      <a:pt x="1351080" y="357212"/>
                      <a:pt x="1336390" y="682010"/>
                      <a:pt x="1228440" y="1012210"/>
                    </a:cubicBezTo>
                    <a:cubicBezTo>
                      <a:pt x="1157674" y="1286918"/>
                      <a:pt x="1049761" y="1434854"/>
                      <a:pt x="1029384" y="1637770"/>
                    </a:cubicBezTo>
                    <a:cubicBezTo>
                      <a:pt x="1009007" y="1840686"/>
                      <a:pt x="859297" y="2031979"/>
                      <a:pt x="860518" y="2216056"/>
                    </a:cubicBezTo>
                    <a:cubicBezTo>
                      <a:pt x="861739" y="2400133"/>
                      <a:pt x="1141756" y="2536982"/>
                      <a:pt x="905526" y="2797847"/>
                    </a:cubicBezTo>
                    <a:cubicBezTo>
                      <a:pt x="1065551" y="3166170"/>
                      <a:pt x="551607" y="3235441"/>
                      <a:pt x="447579" y="3176516"/>
                    </a:cubicBezTo>
                    <a:cubicBezTo>
                      <a:pt x="351869" y="3159546"/>
                      <a:pt x="-214753" y="3342849"/>
                      <a:pt x="322059" y="2439822"/>
                    </a:cubicBezTo>
                    <a:cubicBezTo>
                      <a:pt x="219116" y="2388358"/>
                      <a:pt x="314661" y="2134401"/>
                      <a:pt x="297781" y="1913241"/>
                    </a:cubicBezTo>
                    <a:cubicBezTo>
                      <a:pt x="281535" y="1710791"/>
                      <a:pt x="21946" y="1313558"/>
                      <a:pt x="68" y="1181156"/>
                    </a:cubicBezTo>
                    <a:cubicBezTo>
                      <a:pt x="-1999" y="862283"/>
                      <a:pt x="42220" y="192357"/>
                      <a:pt x="285380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6901F7EB-B86B-9BEA-C222-42B8CB48E520}"/>
                  </a:ext>
                </a:extLst>
              </p:cNvPr>
              <p:cNvSpPr/>
              <p:nvPr/>
            </p:nvSpPr>
            <p:spPr>
              <a:xfrm rot="498123" flipH="1">
                <a:off x="1955405" y="-351131"/>
                <a:ext cx="1180394" cy="1237553"/>
              </a:xfrm>
              <a:custGeom>
                <a:avLst/>
                <a:gdLst>
                  <a:gd name="connsiteX0" fmla="*/ 0 w 939800"/>
                  <a:gd name="connsiteY0" fmla="*/ 0 h 79207"/>
                  <a:gd name="connsiteX1" fmla="*/ 939800 w 939800"/>
                  <a:gd name="connsiteY1" fmla="*/ 0 h 79207"/>
                  <a:gd name="connsiteX2" fmla="*/ 939800 w 939800"/>
                  <a:gd name="connsiteY2" fmla="*/ 79207 h 79207"/>
                  <a:gd name="connsiteX3" fmla="*/ 0 w 939800"/>
                  <a:gd name="connsiteY3" fmla="*/ 79207 h 79207"/>
                  <a:gd name="connsiteX4" fmla="*/ 0 w 939800"/>
                  <a:gd name="connsiteY4" fmla="*/ 0 h 79207"/>
                  <a:gd name="connsiteX0" fmla="*/ 266700 w 1206500"/>
                  <a:gd name="connsiteY0" fmla="*/ 0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4" fmla="*/ 266700 w 1206500"/>
                  <a:gd name="connsiteY4" fmla="*/ 0 h 237957"/>
                  <a:gd name="connsiteX0" fmla="*/ 0 w 1206500"/>
                  <a:gd name="connsiteY0" fmla="*/ 237957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0" fmla="*/ 0 w 1206500"/>
                  <a:gd name="connsiteY0" fmla="*/ 1091397 h 1091397"/>
                  <a:gd name="connsiteX1" fmla="*/ 1000760 w 1206500"/>
                  <a:gd name="connsiteY1" fmla="*/ 0 h 1091397"/>
                  <a:gd name="connsiteX2" fmla="*/ 1206500 w 1206500"/>
                  <a:gd name="connsiteY2" fmla="*/ 932647 h 1091397"/>
                  <a:gd name="connsiteX3" fmla="*/ 0 w 1206500"/>
                  <a:gd name="connsiteY3" fmla="*/ 1091397 h 1091397"/>
                  <a:gd name="connsiteX0" fmla="*/ 0 w 1000760"/>
                  <a:gd name="connsiteY0" fmla="*/ 1091397 h 1091397"/>
                  <a:gd name="connsiteX1" fmla="*/ 1000760 w 1000760"/>
                  <a:gd name="connsiteY1" fmla="*/ 0 h 1091397"/>
                  <a:gd name="connsiteX2" fmla="*/ 0 w 1000760"/>
                  <a:gd name="connsiteY2" fmla="*/ 1091397 h 1091397"/>
                  <a:gd name="connsiteX0" fmla="*/ 0 w 1288515"/>
                  <a:gd name="connsiteY0" fmla="*/ 1091397 h 1091397"/>
                  <a:gd name="connsiteX1" fmla="*/ 1000760 w 1288515"/>
                  <a:gd name="connsiteY1" fmla="*/ 0 h 1091397"/>
                  <a:gd name="connsiteX2" fmla="*/ 0 w 1288515"/>
                  <a:gd name="connsiteY2" fmla="*/ 1091397 h 1091397"/>
                  <a:gd name="connsiteX0" fmla="*/ 0 w 1255234"/>
                  <a:gd name="connsiteY0" fmla="*/ 1114257 h 1114257"/>
                  <a:gd name="connsiteX1" fmla="*/ 962660 w 1255234"/>
                  <a:gd name="connsiteY1" fmla="*/ 0 h 1114257"/>
                  <a:gd name="connsiteX2" fmla="*/ 0 w 1255234"/>
                  <a:gd name="connsiteY2" fmla="*/ 1114257 h 1114257"/>
                  <a:gd name="connsiteX0" fmla="*/ 0 w 1361805"/>
                  <a:gd name="connsiteY0" fmla="*/ 1114257 h 1114257"/>
                  <a:gd name="connsiteX1" fmla="*/ 962660 w 1361805"/>
                  <a:gd name="connsiteY1" fmla="*/ 0 h 1114257"/>
                  <a:gd name="connsiteX2" fmla="*/ 0 w 1361805"/>
                  <a:gd name="connsiteY2" fmla="*/ 1114257 h 1114257"/>
                  <a:gd name="connsiteX0" fmla="*/ 1472 w 1363277"/>
                  <a:gd name="connsiteY0" fmla="*/ 1114257 h 1114257"/>
                  <a:gd name="connsiteX1" fmla="*/ 964132 w 1363277"/>
                  <a:gd name="connsiteY1" fmla="*/ 0 h 1114257"/>
                  <a:gd name="connsiteX2" fmla="*/ 1472 w 1363277"/>
                  <a:gd name="connsiteY2" fmla="*/ 1114257 h 1114257"/>
                  <a:gd name="connsiteX0" fmla="*/ 1472 w 1384344"/>
                  <a:gd name="connsiteY0" fmla="*/ 1114257 h 1314001"/>
                  <a:gd name="connsiteX1" fmla="*/ 964132 w 1384344"/>
                  <a:gd name="connsiteY1" fmla="*/ 0 h 1314001"/>
                  <a:gd name="connsiteX2" fmla="*/ 1472 w 1384344"/>
                  <a:gd name="connsiteY2" fmla="*/ 1114257 h 1314001"/>
                  <a:gd name="connsiteX0" fmla="*/ 723 w 1383595"/>
                  <a:gd name="connsiteY0" fmla="*/ 1114257 h 1314001"/>
                  <a:gd name="connsiteX1" fmla="*/ 963383 w 1383595"/>
                  <a:gd name="connsiteY1" fmla="*/ 0 h 1314001"/>
                  <a:gd name="connsiteX2" fmla="*/ 723 w 1383595"/>
                  <a:gd name="connsiteY2" fmla="*/ 1114257 h 1314001"/>
                  <a:gd name="connsiteX0" fmla="*/ 7813 w 1390685"/>
                  <a:gd name="connsiteY0" fmla="*/ 1114257 h 1314001"/>
                  <a:gd name="connsiteX1" fmla="*/ 970473 w 1390685"/>
                  <a:gd name="connsiteY1" fmla="*/ 0 h 1314001"/>
                  <a:gd name="connsiteX2" fmla="*/ 7813 w 1390685"/>
                  <a:gd name="connsiteY2" fmla="*/ 1114257 h 1314001"/>
                  <a:gd name="connsiteX0" fmla="*/ 8161 w 1391033"/>
                  <a:gd name="connsiteY0" fmla="*/ 1114257 h 1314001"/>
                  <a:gd name="connsiteX1" fmla="*/ 970821 w 1391033"/>
                  <a:gd name="connsiteY1" fmla="*/ 0 h 1314001"/>
                  <a:gd name="connsiteX2" fmla="*/ 8161 w 1391033"/>
                  <a:gd name="connsiteY2" fmla="*/ 1114257 h 1314001"/>
                  <a:gd name="connsiteX0" fmla="*/ 8161 w 1389310"/>
                  <a:gd name="connsiteY0" fmla="*/ 1114257 h 1237553"/>
                  <a:gd name="connsiteX1" fmla="*/ 970821 w 1389310"/>
                  <a:gd name="connsiteY1" fmla="*/ 0 h 1237553"/>
                  <a:gd name="connsiteX2" fmla="*/ 8161 w 1389310"/>
                  <a:gd name="connsiteY2" fmla="*/ 1114257 h 1237553"/>
                  <a:gd name="connsiteX0" fmla="*/ 6962 w 1388111"/>
                  <a:gd name="connsiteY0" fmla="*/ 1114257 h 1237553"/>
                  <a:gd name="connsiteX1" fmla="*/ 969622 w 1388111"/>
                  <a:gd name="connsiteY1" fmla="*/ 0 h 1237553"/>
                  <a:gd name="connsiteX2" fmla="*/ 6962 w 1388111"/>
                  <a:gd name="connsiteY2" fmla="*/ 1114257 h 1237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111" h="1237553">
                    <a:moveTo>
                      <a:pt x="6962" y="1114257"/>
                    </a:moveTo>
                    <a:cubicBezTo>
                      <a:pt x="480961" y="1547053"/>
                      <a:pt x="2160035" y="760039"/>
                      <a:pt x="969622" y="0"/>
                    </a:cubicBezTo>
                    <a:cubicBezTo>
                      <a:pt x="1584163" y="1018289"/>
                      <a:pt x="-121731" y="537098"/>
                      <a:pt x="6962" y="1114257"/>
                    </a:cubicBezTo>
                    <a:close/>
                  </a:path>
                </a:pathLst>
              </a:custGeom>
              <a:solidFill>
                <a:srgbClr val="FFF56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43BB3F6C-C9E5-D486-B544-B399805DCED2}"/>
                  </a:ext>
                </a:extLst>
              </p:cNvPr>
              <p:cNvSpPr/>
              <p:nvPr/>
            </p:nvSpPr>
            <p:spPr>
              <a:xfrm>
                <a:off x="3305246" y="3497240"/>
                <a:ext cx="1363806" cy="3204752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806" h="3204752">
                    <a:moveTo>
                      <a:pt x="190156" y="0"/>
                    </a:moveTo>
                    <a:lnTo>
                      <a:pt x="1363806" y="27012"/>
                    </a:lnTo>
                    <a:cubicBezTo>
                      <a:pt x="1255856" y="357212"/>
                      <a:pt x="1241166" y="682010"/>
                      <a:pt x="1133216" y="1012210"/>
                    </a:cubicBezTo>
                    <a:cubicBezTo>
                      <a:pt x="1062450" y="1286918"/>
                      <a:pt x="864051" y="1485993"/>
                      <a:pt x="843674" y="1688909"/>
                    </a:cubicBezTo>
                    <a:cubicBezTo>
                      <a:pt x="823297" y="1891825"/>
                      <a:pt x="863103" y="1965847"/>
                      <a:pt x="765294" y="2216056"/>
                    </a:cubicBezTo>
                    <a:cubicBezTo>
                      <a:pt x="1078703" y="3366070"/>
                      <a:pt x="442098" y="3139222"/>
                      <a:pt x="352355" y="3176516"/>
                    </a:cubicBezTo>
                    <a:cubicBezTo>
                      <a:pt x="262612" y="3213810"/>
                      <a:pt x="-309977" y="3342849"/>
                      <a:pt x="226835" y="2439822"/>
                    </a:cubicBezTo>
                    <a:cubicBezTo>
                      <a:pt x="123892" y="2388358"/>
                      <a:pt x="273701" y="2128434"/>
                      <a:pt x="256821" y="1907274"/>
                    </a:cubicBezTo>
                    <a:cubicBezTo>
                      <a:pt x="239941" y="1686114"/>
                      <a:pt x="200356" y="1442114"/>
                      <a:pt x="125556" y="1112862"/>
                    </a:cubicBezTo>
                    <a:cubicBezTo>
                      <a:pt x="39831" y="785837"/>
                      <a:pt x="199681" y="127000"/>
                      <a:pt x="190156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EE63669-7537-1FBA-FEB6-890F9FA17E38}"/>
                  </a:ext>
                </a:extLst>
              </p:cNvPr>
              <p:cNvSpPr/>
              <p:nvPr/>
            </p:nvSpPr>
            <p:spPr>
              <a:xfrm>
                <a:off x="1069555" y="482919"/>
                <a:ext cx="8118363" cy="4663144"/>
              </a:xfrm>
              <a:custGeom>
                <a:avLst/>
                <a:gdLst>
                  <a:gd name="connsiteX0" fmla="*/ 0 w 3352800"/>
                  <a:gd name="connsiteY0" fmla="*/ 0 h 1349828"/>
                  <a:gd name="connsiteX1" fmla="*/ 3352800 w 3352800"/>
                  <a:gd name="connsiteY1" fmla="*/ 0 h 1349828"/>
                  <a:gd name="connsiteX2" fmla="*/ 3352800 w 3352800"/>
                  <a:gd name="connsiteY2" fmla="*/ 1349828 h 1349828"/>
                  <a:gd name="connsiteX3" fmla="*/ 0 w 3352800"/>
                  <a:gd name="connsiteY3" fmla="*/ 1349828 h 1349828"/>
                  <a:gd name="connsiteX4" fmla="*/ 0 w 3352800"/>
                  <a:gd name="connsiteY4" fmla="*/ 0 h 1349828"/>
                  <a:gd name="connsiteX0" fmla="*/ 391886 w 3352800"/>
                  <a:gd name="connsiteY0" fmla="*/ 0 h 2539999"/>
                  <a:gd name="connsiteX1" fmla="*/ 3352800 w 3352800"/>
                  <a:gd name="connsiteY1" fmla="*/ 1190171 h 2539999"/>
                  <a:gd name="connsiteX2" fmla="*/ 3352800 w 3352800"/>
                  <a:gd name="connsiteY2" fmla="*/ 2539999 h 2539999"/>
                  <a:gd name="connsiteX3" fmla="*/ 0 w 3352800"/>
                  <a:gd name="connsiteY3" fmla="*/ 2539999 h 2539999"/>
                  <a:gd name="connsiteX4" fmla="*/ 391886 w 3352800"/>
                  <a:gd name="connsiteY4" fmla="*/ 0 h 2539999"/>
                  <a:gd name="connsiteX0" fmla="*/ 582435 w 3543349"/>
                  <a:gd name="connsiteY0" fmla="*/ 0 h 2539999"/>
                  <a:gd name="connsiteX1" fmla="*/ 3543349 w 3543349"/>
                  <a:gd name="connsiteY1" fmla="*/ 1190171 h 2539999"/>
                  <a:gd name="connsiteX2" fmla="*/ 3543349 w 3543349"/>
                  <a:gd name="connsiteY2" fmla="*/ 2539999 h 2539999"/>
                  <a:gd name="connsiteX3" fmla="*/ 190549 w 3543349"/>
                  <a:gd name="connsiteY3" fmla="*/ 2539999 h 2539999"/>
                  <a:gd name="connsiteX4" fmla="*/ 16378 w 3543349"/>
                  <a:gd name="connsiteY4" fmla="*/ 304800 h 2539999"/>
                  <a:gd name="connsiteX5" fmla="*/ 582435 w 3543349"/>
                  <a:gd name="connsiteY5" fmla="*/ 0 h 2539999"/>
                  <a:gd name="connsiteX0" fmla="*/ 1032011 w 3992925"/>
                  <a:gd name="connsiteY0" fmla="*/ 0 h 2539999"/>
                  <a:gd name="connsiteX1" fmla="*/ 3992925 w 3992925"/>
                  <a:gd name="connsiteY1" fmla="*/ 1190171 h 2539999"/>
                  <a:gd name="connsiteX2" fmla="*/ 3992925 w 3992925"/>
                  <a:gd name="connsiteY2" fmla="*/ 2539999 h 2539999"/>
                  <a:gd name="connsiteX3" fmla="*/ 640125 w 3992925"/>
                  <a:gd name="connsiteY3" fmla="*/ 2539999 h 2539999"/>
                  <a:gd name="connsiteX4" fmla="*/ 1497 w 3992925"/>
                  <a:gd name="connsiteY4" fmla="*/ 696686 h 2539999"/>
                  <a:gd name="connsiteX5" fmla="*/ 465954 w 3992925"/>
                  <a:gd name="connsiteY5" fmla="*/ 304800 h 2539999"/>
                  <a:gd name="connsiteX6" fmla="*/ 1032011 w 3992925"/>
                  <a:gd name="connsiteY6" fmla="*/ 0 h 2539999"/>
                  <a:gd name="connsiteX0" fmla="*/ 2054052 w 5014966"/>
                  <a:gd name="connsiteY0" fmla="*/ 0 h 2539999"/>
                  <a:gd name="connsiteX1" fmla="*/ 5014966 w 5014966"/>
                  <a:gd name="connsiteY1" fmla="*/ 1190171 h 2539999"/>
                  <a:gd name="connsiteX2" fmla="*/ 5014966 w 5014966"/>
                  <a:gd name="connsiteY2" fmla="*/ 2539999 h 2539999"/>
                  <a:gd name="connsiteX3" fmla="*/ 1662166 w 5014966"/>
                  <a:gd name="connsiteY3" fmla="*/ 2539999 h 2539999"/>
                  <a:gd name="connsiteX4" fmla="*/ 7538 w 5014966"/>
                  <a:gd name="connsiteY4" fmla="*/ 1335314 h 2539999"/>
                  <a:gd name="connsiteX5" fmla="*/ 1023538 w 5014966"/>
                  <a:gd name="connsiteY5" fmla="*/ 696686 h 2539999"/>
                  <a:gd name="connsiteX6" fmla="*/ 1487995 w 5014966"/>
                  <a:gd name="connsiteY6" fmla="*/ 304800 h 2539999"/>
                  <a:gd name="connsiteX7" fmla="*/ 2054052 w 5014966"/>
                  <a:gd name="connsiteY7" fmla="*/ 0 h 2539999"/>
                  <a:gd name="connsiteX0" fmla="*/ 2059951 w 5020865"/>
                  <a:gd name="connsiteY0" fmla="*/ 0 h 2539999"/>
                  <a:gd name="connsiteX1" fmla="*/ 5020865 w 5020865"/>
                  <a:gd name="connsiteY1" fmla="*/ 1190171 h 2539999"/>
                  <a:gd name="connsiteX2" fmla="*/ 5020865 w 5020865"/>
                  <a:gd name="connsiteY2" fmla="*/ 2539999 h 2539999"/>
                  <a:gd name="connsiteX3" fmla="*/ 1668065 w 5020865"/>
                  <a:gd name="connsiteY3" fmla="*/ 2539999 h 2539999"/>
                  <a:gd name="connsiteX4" fmla="*/ 448866 w 5020865"/>
                  <a:gd name="connsiteY4" fmla="*/ 1988457 h 2539999"/>
                  <a:gd name="connsiteX5" fmla="*/ 13437 w 5020865"/>
                  <a:gd name="connsiteY5" fmla="*/ 1335314 h 2539999"/>
                  <a:gd name="connsiteX6" fmla="*/ 1029437 w 5020865"/>
                  <a:gd name="connsiteY6" fmla="*/ 696686 h 2539999"/>
                  <a:gd name="connsiteX7" fmla="*/ 1493894 w 5020865"/>
                  <a:gd name="connsiteY7" fmla="*/ 304800 h 2539999"/>
                  <a:gd name="connsiteX8" fmla="*/ 2059951 w 5020865"/>
                  <a:gd name="connsiteY8" fmla="*/ 0 h 2539999"/>
                  <a:gd name="connsiteX0" fmla="*/ 2056989 w 5017903"/>
                  <a:gd name="connsiteY0" fmla="*/ 0 h 2539999"/>
                  <a:gd name="connsiteX1" fmla="*/ 5017903 w 5017903"/>
                  <a:gd name="connsiteY1" fmla="*/ 1190171 h 2539999"/>
                  <a:gd name="connsiteX2" fmla="*/ 5017903 w 5017903"/>
                  <a:gd name="connsiteY2" fmla="*/ 2539999 h 2539999"/>
                  <a:gd name="connsiteX3" fmla="*/ 1665103 w 5017903"/>
                  <a:gd name="connsiteY3" fmla="*/ 2539999 h 2539999"/>
                  <a:gd name="connsiteX4" fmla="*/ 1302248 w 5017903"/>
                  <a:gd name="connsiteY4" fmla="*/ 2191657 h 2539999"/>
                  <a:gd name="connsiteX5" fmla="*/ 445904 w 5017903"/>
                  <a:gd name="connsiteY5" fmla="*/ 1988457 h 2539999"/>
                  <a:gd name="connsiteX6" fmla="*/ 10475 w 5017903"/>
                  <a:gd name="connsiteY6" fmla="*/ 1335314 h 2539999"/>
                  <a:gd name="connsiteX7" fmla="*/ 1026475 w 5017903"/>
                  <a:gd name="connsiteY7" fmla="*/ 696686 h 2539999"/>
                  <a:gd name="connsiteX8" fmla="*/ 1490932 w 5017903"/>
                  <a:gd name="connsiteY8" fmla="*/ 304800 h 2539999"/>
                  <a:gd name="connsiteX9" fmla="*/ 2056989 w 5017903"/>
                  <a:gd name="connsiteY9" fmla="*/ 0 h 2539999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56989 w 5017903"/>
                  <a:gd name="connsiteY0" fmla="*/ 0 h 4484913"/>
                  <a:gd name="connsiteX1" fmla="*/ 5017903 w 5017903"/>
                  <a:gd name="connsiteY1" fmla="*/ 1190171 h 4484913"/>
                  <a:gd name="connsiteX2" fmla="*/ 5017903 w 5017903"/>
                  <a:gd name="connsiteY2" fmla="*/ 2539999 h 4484913"/>
                  <a:gd name="connsiteX3" fmla="*/ 3566475 w 5017903"/>
                  <a:gd name="connsiteY3" fmla="*/ 4484913 h 4484913"/>
                  <a:gd name="connsiteX4" fmla="*/ 1302248 w 5017903"/>
                  <a:gd name="connsiteY4" fmla="*/ 2191657 h 4484913"/>
                  <a:gd name="connsiteX5" fmla="*/ 445904 w 5017903"/>
                  <a:gd name="connsiteY5" fmla="*/ 1988457 h 4484913"/>
                  <a:gd name="connsiteX6" fmla="*/ 10475 w 5017903"/>
                  <a:gd name="connsiteY6" fmla="*/ 1335314 h 4484913"/>
                  <a:gd name="connsiteX7" fmla="*/ 1026475 w 5017903"/>
                  <a:gd name="connsiteY7" fmla="*/ 696686 h 4484913"/>
                  <a:gd name="connsiteX8" fmla="*/ 1490932 w 5017903"/>
                  <a:gd name="connsiteY8" fmla="*/ 304800 h 4484913"/>
                  <a:gd name="connsiteX9" fmla="*/ 2056989 w 5017903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335314 h 4484913"/>
                  <a:gd name="connsiteX7" fmla="*/ 1035014 w 5026442"/>
                  <a:gd name="connsiteY7" fmla="*/ 6966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3353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0 h 4484913"/>
                  <a:gd name="connsiteX1" fmla="*/ 5026442 w 5026442"/>
                  <a:gd name="connsiteY1" fmla="*/ 1190171 h 4484913"/>
                  <a:gd name="connsiteX2" fmla="*/ 5026442 w 5026442"/>
                  <a:gd name="connsiteY2" fmla="*/ 2539999 h 4484913"/>
                  <a:gd name="connsiteX3" fmla="*/ 3575014 w 5026442"/>
                  <a:gd name="connsiteY3" fmla="*/ 4484913 h 4484913"/>
                  <a:gd name="connsiteX4" fmla="*/ 1310787 w 5026442"/>
                  <a:gd name="connsiteY4" fmla="*/ 2191657 h 4484913"/>
                  <a:gd name="connsiteX5" fmla="*/ 454443 w 5026442"/>
                  <a:gd name="connsiteY5" fmla="*/ 1988457 h 4484913"/>
                  <a:gd name="connsiteX6" fmla="*/ 19014 w 5026442"/>
                  <a:gd name="connsiteY6" fmla="*/ 1284514 h 4484913"/>
                  <a:gd name="connsiteX7" fmla="*/ 1047714 w 5026442"/>
                  <a:gd name="connsiteY7" fmla="*/ 658586 h 4484913"/>
                  <a:gd name="connsiteX8" fmla="*/ 1499471 w 5026442"/>
                  <a:gd name="connsiteY8" fmla="*/ 304800 h 4484913"/>
                  <a:gd name="connsiteX9" fmla="*/ 2065528 w 5026442"/>
                  <a:gd name="connsiteY9" fmla="*/ 0 h 4484913"/>
                  <a:gd name="connsiteX0" fmla="*/ 2065528 w 5026442"/>
                  <a:gd name="connsiteY0" fmla="*/ 71032 h 4555945"/>
                  <a:gd name="connsiteX1" fmla="*/ 5026442 w 5026442"/>
                  <a:gd name="connsiteY1" fmla="*/ 1261203 h 4555945"/>
                  <a:gd name="connsiteX2" fmla="*/ 5026442 w 5026442"/>
                  <a:gd name="connsiteY2" fmla="*/ 2611031 h 4555945"/>
                  <a:gd name="connsiteX3" fmla="*/ 3575014 w 5026442"/>
                  <a:gd name="connsiteY3" fmla="*/ 4555945 h 4555945"/>
                  <a:gd name="connsiteX4" fmla="*/ 1310787 w 5026442"/>
                  <a:gd name="connsiteY4" fmla="*/ 2262689 h 4555945"/>
                  <a:gd name="connsiteX5" fmla="*/ 454443 w 5026442"/>
                  <a:gd name="connsiteY5" fmla="*/ 2059489 h 4555945"/>
                  <a:gd name="connsiteX6" fmla="*/ 19014 w 5026442"/>
                  <a:gd name="connsiteY6" fmla="*/ 1355546 h 4555945"/>
                  <a:gd name="connsiteX7" fmla="*/ 1047714 w 5026442"/>
                  <a:gd name="connsiteY7" fmla="*/ 729618 h 4555945"/>
                  <a:gd name="connsiteX8" fmla="*/ 1499471 w 5026442"/>
                  <a:gd name="connsiteY8" fmla="*/ 375832 h 4555945"/>
                  <a:gd name="connsiteX9" fmla="*/ 2065528 w 5026442"/>
                  <a:gd name="connsiteY9" fmla="*/ 71032 h 4555945"/>
                  <a:gd name="connsiteX0" fmla="*/ 2065528 w 5026442"/>
                  <a:gd name="connsiteY0" fmla="*/ 55967 h 4540880"/>
                  <a:gd name="connsiteX1" fmla="*/ 5026442 w 5026442"/>
                  <a:gd name="connsiteY1" fmla="*/ 1246138 h 4540880"/>
                  <a:gd name="connsiteX2" fmla="*/ 5026442 w 5026442"/>
                  <a:gd name="connsiteY2" fmla="*/ 2595966 h 4540880"/>
                  <a:gd name="connsiteX3" fmla="*/ 3575014 w 5026442"/>
                  <a:gd name="connsiteY3" fmla="*/ 4540880 h 4540880"/>
                  <a:gd name="connsiteX4" fmla="*/ 1310787 w 5026442"/>
                  <a:gd name="connsiteY4" fmla="*/ 2247624 h 4540880"/>
                  <a:gd name="connsiteX5" fmla="*/ 454443 w 5026442"/>
                  <a:gd name="connsiteY5" fmla="*/ 2044424 h 4540880"/>
                  <a:gd name="connsiteX6" fmla="*/ 19014 w 5026442"/>
                  <a:gd name="connsiteY6" fmla="*/ 1340481 h 4540880"/>
                  <a:gd name="connsiteX7" fmla="*/ 1047714 w 5026442"/>
                  <a:gd name="connsiteY7" fmla="*/ 714553 h 4540880"/>
                  <a:gd name="connsiteX8" fmla="*/ 1499471 w 5026442"/>
                  <a:gd name="connsiteY8" fmla="*/ 360767 h 4540880"/>
                  <a:gd name="connsiteX9" fmla="*/ 2065528 w 5026442"/>
                  <a:gd name="connsiteY9" fmla="*/ 55967 h 4540880"/>
                  <a:gd name="connsiteX0" fmla="*/ 2065528 w 5026442"/>
                  <a:gd name="connsiteY0" fmla="*/ 83138 h 4568051"/>
                  <a:gd name="connsiteX1" fmla="*/ 5026442 w 5026442"/>
                  <a:gd name="connsiteY1" fmla="*/ 1273309 h 4568051"/>
                  <a:gd name="connsiteX2" fmla="*/ 5026442 w 5026442"/>
                  <a:gd name="connsiteY2" fmla="*/ 2623137 h 4568051"/>
                  <a:gd name="connsiteX3" fmla="*/ 3575014 w 5026442"/>
                  <a:gd name="connsiteY3" fmla="*/ 4568051 h 4568051"/>
                  <a:gd name="connsiteX4" fmla="*/ 1310787 w 5026442"/>
                  <a:gd name="connsiteY4" fmla="*/ 2274795 h 4568051"/>
                  <a:gd name="connsiteX5" fmla="*/ 454443 w 5026442"/>
                  <a:gd name="connsiteY5" fmla="*/ 2071595 h 4568051"/>
                  <a:gd name="connsiteX6" fmla="*/ 19014 w 5026442"/>
                  <a:gd name="connsiteY6" fmla="*/ 1367652 h 4568051"/>
                  <a:gd name="connsiteX7" fmla="*/ 1047714 w 5026442"/>
                  <a:gd name="connsiteY7" fmla="*/ 741724 h 4568051"/>
                  <a:gd name="connsiteX8" fmla="*/ 1499471 w 5026442"/>
                  <a:gd name="connsiteY8" fmla="*/ 387938 h 4568051"/>
                  <a:gd name="connsiteX9" fmla="*/ 2065528 w 5026442"/>
                  <a:gd name="connsiteY9" fmla="*/ 83138 h 4568051"/>
                  <a:gd name="connsiteX0" fmla="*/ 2065528 w 5026442"/>
                  <a:gd name="connsiteY0" fmla="*/ 83138 h 4568051"/>
                  <a:gd name="connsiteX1" fmla="*/ 3045244 w 5026442"/>
                  <a:gd name="connsiteY1" fmla="*/ 812481 h 4568051"/>
                  <a:gd name="connsiteX2" fmla="*/ 5026442 w 5026442"/>
                  <a:gd name="connsiteY2" fmla="*/ 1273309 h 4568051"/>
                  <a:gd name="connsiteX3" fmla="*/ 5026442 w 5026442"/>
                  <a:gd name="connsiteY3" fmla="*/ 2623137 h 4568051"/>
                  <a:gd name="connsiteX4" fmla="*/ 3575014 w 5026442"/>
                  <a:gd name="connsiteY4" fmla="*/ 4568051 h 4568051"/>
                  <a:gd name="connsiteX5" fmla="*/ 1310787 w 5026442"/>
                  <a:gd name="connsiteY5" fmla="*/ 2274795 h 4568051"/>
                  <a:gd name="connsiteX6" fmla="*/ 454443 w 5026442"/>
                  <a:gd name="connsiteY6" fmla="*/ 2071595 h 4568051"/>
                  <a:gd name="connsiteX7" fmla="*/ 19014 w 5026442"/>
                  <a:gd name="connsiteY7" fmla="*/ 1367652 h 4568051"/>
                  <a:gd name="connsiteX8" fmla="*/ 1047714 w 5026442"/>
                  <a:gd name="connsiteY8" fmla="*/ 741724 h 4568051"/>
                  <a:gd name="connsiteX9" fmla="*/ 1499471 w 5026442"/>
                  <a:gd name="connsiteY9" fmla="*/ 387938 h 4568051"/>
                  <a:gd name="connsiteX10" fmla="*/ 2065528 w 5026442"/>
                  <a:gd name="connsiteY10" fmla="*/ 83138 h 4568051"/>
                  <a:gd name="connsiteX0" fmla="*/ 2065528 w 5026442"/>
                  <a:gd name="connsiteY0" fmla="*/ 83138 h 4568051"/>
                  <a:gd name="connsiteX1" fmla="*/ 3045244 w 5026442"/>
                  <a:gd name="connsiteY1" fmla="*/ 812481 h 4568051"/>
                  <a:gd name="connsiteX2" fmla="*/ 5026442 w 5026442"/>
                  <a:gd name="connsiteY2" fmla="*/ 1273309 h 4568051"/>
                  <a:gd name="connsiteX3" fmla="*/ 5026442 w 5026442"/>
                  <a:gd name="connsiteY3" fmla="*/ 2623137 h 4568051"/>
                  <a:gd name="connsiteX4" fmla="*/ 3575014 w 5026442"/>
                  <a:gd name="connsiteY4" fmla="*/ 4568051 h 4568051"/>
                  <a:gd name="connsiteX5" fmla="*/ 1310787 w 5026442"/>
                  <a:gd name="connsiteY5" fmla="*/ 2274795 h 4568051"/>
                  <a:gd name="connsiteX6" fmla="*/ 454443 w 5026442"/>
                  <a:gd name="connsiteY6" fmla="*/ 2071595 h 4568051"/>
                  <a:gd name="connsiteX7" fmla="*/ 19014 w 5026442"/>
                  <a:gd name="connsiteY7" fmla="*/ 1367652 h 4568051"/>
                  <a:gd name="connsiteX8" fmla="*/ 1047714 w 5026442"/>
                  <a:gd name="connsiteY8" fmla="*/ 741724 h 4568051"/>
                  <a:gd name="connsiteX9" fmla="*/ 1499471 w 5026442"/>
                  <a:gd name="connsiteY9" fmla="*/ 387938 h 4568051"/>
                  <a:gd name="connsiteX10" fmla="*/ 2065528 w 50264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6055142"/>
                  <a:gd name="connsiteY0" fmla="*/ 83138 h 4568051"/>
                  <a:gd name="connsiteX1" fmla="*/ 3045244 w 6055142"/>
                  <a:gd name="connsiteY1" fmla="*/ 812481 h 4568051"/>
                  <a:gd name="connsiteX2" fmla="*/ 6055142 w 6055142"/>
                  <a:gd name="connsiteY2" fmla="*/ 1247909 h 4568051"/>
                  <a:gd name="connsiteX3" fmla="*/ 5026442 w 6055142"/>
                  <a:gd name="connsiteY3" fmla="*/ 2623137 h 4568051"/>
                  <a:gd name="connsiteX4" fmla="*/ 3575014 w 6055142"/>
                  <a:gd name="connsiteY4" fmla="*/ 4568051 h 4568051"/>
                  <a:gd name="connsiteX5" fmla="*/ 1310787 w 6055142"/>
                  <a:gd name="connsiteY5" fmla="*/ 2274795 h 4568051"/>
                  <a:gd name="connsiteX6" fmla="*/ 454443 w 6055142"/>
                  <a:gd name="connsiteY6" fmla="*/ 2071595 h 4568051"/>
                  <a:gd name="connsiteX7" fmla="*/ 19014 w 6055142"/>
                  <a:gd name="connsiteY7" fmla="*/ 1367652 h 4568051"/>
                  <a:gd name="connsiteX8" fmla="*/ 1047714 w 6055142"/>
                  <a:gd name="connsiteY8" fmla="*/ 741724 h 4568051"/>
                  <a:gd name="connsiteX9" fmla="*/ 1499471 w 6055142"/>
                  <a:gd name="connsiteY9" fmla="*/ 387938 h 4568051"/>
                  <a:gd name="connsiteX10" fmla="*/ 2065528 w 6055142"/>
                  <a:gd name="connsiteY10" fmla="*/ 83138 h 4568051"/>
                  <a:gd name="connsiteX0" fmla="*/ 2065528 w 7655342"/>
                  <a:gd name="connsiteY0" fmla="*/ 83138 h 4568051"/>
                  <a:gd name="connsiteX1" fmla="*/ 3045244 w 7655342"/>
                  <a:gd name="connsiteY1" fmla="*/ 812481 h 4568051"/>
                  <a:gd name="connsiteX2" fmla="*/ 6055142 w 7655342"/>
                  <a:gd name="connsiteY2" fmla="*/ 1247909 h 4568051"/>
                  <a:gd name="connsiteX3" fmla="*/ 7655342 w 7655342"/>
                  <a:gd name="connsiteY3" fmla="*/ 3905837 h 4568051"/>
                  <a:gd name="connsiteX4" fmla="*/ 3575014 w 7655342"/>
                  <a:gd name="connsiteY4" fmla="*/ 4568051 h 4568051"/>
                  <a:gd name="connsiteX5" fmla="*/ 1310787 w 7655342"/>
                  <a:gd name="connsiteY5" fmla="*/ 2274795 h 4568051"/>
                  <a:gd name="connsiteX6" fmla="*/ 454443 w 7655342"/>
                  <a:gd name="connsiteY6" fmla="*/ 2071595 h 4568051"/>
                  <a:gd name="connsiteX7" fmla="*/ 19014 w 7655342"/>
                  <a:gd name="connsiteY7" fmla="*/ 1367652 h 4568051"/>
                  <a:gd name="connsiteX8" fmla="*/ 1047714 w 7655342"/>
                  <a:gd name="connsiteY8" fmla="*/ 741724 h 4568051"/>
                  <a:gd name="connsiteX9" fmla="*/ 1499471 w 7655342"/>
                  <a:gd name="connsiteY9" fmla="*/ 387938 h 4568051"/>
                  <a:gd name="connsiteX10" fmla="*/ 2065528 w 7655342"/>
                  <a:gd name="connsiteY10" fmla="*/ 83138 h 4568051"/>
                  <a:gd name="connsiteX0" fmla="*/ 2065528 w 7834024"/>
                  <a:gd name="connsiteY0" fmla="*/ 83138 h 4568051"/>
                  <a:gd name="connsiteX1" fmla="*/ 3045244 w 7834024"/>
                  <a:gd name="connsiteY1" fmla="*/ 812481 h 4568051"/>
                  <a:gd name="connsiteX2" fmla="*/ 6055142 w 7834024"/>
                  <a:gd name="connsiteY2" fmla="*/ 1247909 h 4568051"/>
                  <a:gd name="connsiteX3" fmla="*/ 7655342 w 7834024"/>
                  <a:gd name="connsiteY3" fmla="*/ 3905837 h 4568051"/>
                  <a:gd name="connsiteX4" fmla="*/ 3575014 w 7834024"/>
                  <a:gd name="connsiteY4" fmla="*/ 4568051 h 4568051"/>
                  <a:gd name="connsiteX5" fmla="*/ 1310787 w 7834024"/>
                  <a:gd name="connsiteY5" fmla="*/ 2274795 h 4568051"/>
                  <a:gd name="connsiteX6" fmla="*/ 454443 w 7834024"/>
                  <a:gd name="connsiteY6" fmla="*/ 2071595 h 4568051"/>
                  <a:gd name="connsiteX7" fmla="*/ 19014 w 7834024"/>
                  <a:gd name="connsiteY7" fmla="*/ 1367652 h 4568051"/>
                  <a:gd name="connsiteX8" fmla="*/ 1047714 w 7834024"/>
                  <a:gd name="connsiteY8" fmla="*/ 741724 h 4568051"/>
                  <a:gd name="connsiteX9" fmla="*/ 1499471 w 7834024"/>
                  <a:gd name="connsiteY9" fmla="*/ 387938 h 4568051"/>
                  <a:gd name="connsiteX10" fmla="*/ 2065528 w 7834024"/>
                  <a:gd name="connsiteY10" fmla="*/ 83138 h 4568051"/>
                  <a:gd name="connsiteX0" fmla="*/ 2065528 w 8131302"/>
                  <a:gd name="connsiteY0" fmla="*/ 83138 h 4568051"/>
                  <a:gd name="connsiteX1" fmla="*/ 3045244 w 8131302"/>
                  <a:gd name="connsiteY1" fmla="*/ 812481 h 4568051"/>
                  <a:gd name="connsiteX2" fmla="*/ 6055142 w 8131302"/>
                  <a:gd name="connsiteY2" fmla="*/ 1247909 h 4568051"/>
                  <a:gd name="connsiteX3" fmla="*/ 7655342 w 8131302"/>
                  <a:gd name="connsiteY3" fmla="*/ 3905837 h 4568051"/>
                  <a:gd name="connsiteX4" fmla="*/ 3575014 w 8131302"/>
                  <a:gd name="connsiteY4" fmla="*/ 4568051 h 4568051"/>
                  <a:gd name="connsiteX5" fmla="*/ 1310787 w 8131302"/>
                  <a:gd name="connsiteY5" fmla="*/ 2274795 h 4568051"/>
                  <a:gd name="connsiteX6" fmla="*/ 454443 w 8131302"/>
                  <a:gd name="connsiteY6" fmla="*/ 2071595 h 4568051"/>
                  <a:gd name="connsiteX7" fmla="*/ 19014 w 8131302"/>
                  <a:gd name="connsiteY7" fmla="*/ 1367652 h 4568051"/>
                  <a:gd name="connsiteX8" fmla="*/ 1047714 w 8131302"/>
                  <a:gd name="connsiteY8" fmla="*/ 741724 h 4568051"/>
                  <a:gd name="connsiteX9" fmla="*/ 1499471 w 8131302"/>
                  <a:gd name="connsiteY9" fmla="*/ 387938 h 4568051"/>
                  <a:gd name="connsiteX10" fmla="*/ 2065528 w 8131302"/>
                  <a:gd name="connsiteY10" fmla="*/ 83138 h 4568051"/>
                  <a:gd name="connsiteX0" fmla="*/ 2065528 w 8131302"/>
                  <a:gd name="connsiteY0" fmla="*/ 83138 h 4568051"/>
                  <a:gd name="connsiteX1" fmla="*/ 3045244 w 8131302"/>
                  <a:gd name="connsiteY1" fmla="*/ 812481 h 4568051"/>
                  <a:gd name="connsiteX2" fmla="*/ 6055142 w 8131302"/>
                  <a:gd name="connsiteY2" fmla="*/ 1247909 h 4568051"/>
                  <a:gd name="connsiteX3" fmla="*/ 7655342 w 8131302"/>
                  <a:gd name="connsiteY3" fmla="*/ 3905837 h 4568051"/>
                  <a:gd name="connsiteX4" fmla="*/ 3575014 w 8131302"/>
                  <a:gd name="connsiteY4" fmla="*/ 4568051 h 4568051"/>
                  <a:gd name="connsiteX5" fmla="*/ 1310787 w 8131302"/>
                  <a:gd name="connsiteY5" fmla="*/ 2274795 h 4568051"/>
                  <a:gd name="connsiteX6" fmla="*/ 454443 w 8131302"/>
                  <a:gd name="connsiteY6" fmla="*/ 2071595 h 4568051"/>
                  <a:gd name="connsiteX7" fmla="*/ 19014 w 8131302"/>
                  <a:gd name="connsiteY7" fmla="*/ 1367652 h 4568051"/>
                  <a:gd name="connsiteX8" fmla="*/ 1047714 w 8131302"/>
                  <a:gd name="connsiteY8" fmla="*/ 741724 h 4568051"/>
                  <a:gd name="connsiteX9" fmla="*/ 1499471 w 8131302"/>
                  <a:gd name="connsiteY9" fmla="*/ 387938 h 4568051"/>
                  <a:gd name="connsiteX10" fmla="*/ 2065528 w 8131302"/>
                  <a:gd name="connsiteY10" fmla="*/ 83138 h 4568051"/>
                  <a:gd name="connsiteX0" fmla="*/ 2065528 w 8131302"/>
                  <a:gd name="connsiteY0" fmla="*/ 83138 h 4679006"/>
                  <a:gd name="connsiteX1" fmla="*/ 3045244 w 8131302"/>
                  <a:gd name="connsiteY1" fmla="*/ 812481 h 4679006"/>
                  <a:gd name="connsiteX2" fmla="*/ 6055142 w 8131302"/>
                  <a:gd name="connsiteY2" fmla="*/ 1247909 h 4679006"/>
                  <a:gd name="connsiteX3" fmla="*/ 7655342 w 8131302"/>
                  <a:gd name="connsiteY3" fmla="*/ 3905837 h 4679006"/>
                  <a:gd name="connsiteX4" fmla="*/ 3575014 w 8131302"/>
                  <a:gd name="connsiteY4" fmla="*/ 4568051 h 4679006"/>
                  <a:gd name="connsiteX5" fmla="*/ 1310787 w 8131302"/>
                  <a:gd name="connsiteY5" fmla="*/ 2274795 h 4679006"/>
                  <a:gd name="connsiteX6" fmla="*/ 454443 w 8131302"/>
                  <a:gd name="connsiteY6" fmla="*/ 2071595 h 4679006"/>
                  <a:gd name="connsiteX7" fmla="*/ 19014 w 8131302"/>
                  <a:gd name="connsiteY7" fmla="*/ 1367652 h 4679006"/>
                  <a:gd name="connsiteX8" fmla="*/ 1047714 w 8131302"/>
                  <a:gd name="connsiteY8" fmla="*/ 741724 h 4679006"/>
                  <a:gd name="connsiteX9" fmla="*/ 1499471 w 8131302"/>
                  <a:gd name="connsiteY9" fmla="*/ 387938 h 4679006"/>
                  <a:gd name="connsiteX10" fmla="*/ 2065528 w 8131302"/>
                  <a:gd name="connsiteY10" fmla="*/ 83138 h 4679006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310787 w 8118363"/>
                  <a:gd name="connsiteY5" fmla="*/ 2274795 h 4663143"/>
                  <a:gd name="connsiteX6" fmla="*/ 454443 w 8118363"/>
                  <a:gd name="connsiteY6" fmla="*/ 2071595 h 4663143"/>
                  <a:gd name="connsiteX7" fmla="*/ 19014 w 8118363"/>
                  <a:gd name="connsiteY7" fmla="*/ 1367652 h 4663143"/>
                  <a:gd name="connsiteX8" fmla="*/ 1047714 w 8118363"/>
                  <a:gd name="connsiteY8" fmla="*/ 741724 h 4663143"/>
                  <a:gd name="connsiteX9" fmla="*/ 1499471 w 8118363"/>
                  <a:gd name="connsiteY9" fmla="*/ 387938 h 4663143"/>
                  <a:gd name="connsiteX10" fmla="*/ 2065528 w 8118363"/>
                  <a:gd name="connsiteY10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310787 w 8118363"/>
                  <a:gd name="connsiteY5" fmla="*/ 2274795 h 4663143"/>
                  <a:gd name="connsiteX6" fmla="*/ 454443 w 8118363"/>
                  <a:gd name="connsiteY6" fmla="*/ 2071595 h 4663143"/>
                  <a:gd name="connsiteX7" fmla="*/ 19014 w 8118363"/>
                  <a:gd name="connsiteY7" fmla="*/ 1367652 h 4663143"/>
                  <a:gd name="connsiteX8" fmla="*/ 1047714 w 8118363"/>
                  <a:gd name="connsiteY8" fmla="*/ 741724 h 4663143"/>
                  <a:gd name="connsiteX9" fmla="*/ 1499471 w 8118363"/>
                  <a:gd name="connsiteY9" fmla="*/ 387938 h 4663143"/>
                  <a:gd name="connsiteX10" fmla="*/ 2065528 w 8118363"/>
                  <a:gd name="connsiteY10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  <a:gd name="connsiteX0" fmla="*/ 2065528 w 8118363"/>
                  <a:gd name="connsiteY0" fmla="*/ 83138 h 4663143"/>
                  <a:gd name="connsiteX1" fmla="*/ 3045244 w 8118363"/>
                  <a:gd name="connsiteY1" fmla="*/ 812481 h 4663143"/>
                  <a:gd name="connsiteX2" fmla="*/ 6055142 w 8118363"/>
                  <a:gd name="connsiteY2" fmla="*/ 1247909 h 4663143"/>
                  <a:gd name="connsiteX3" fmla="*/ 7636292 w 8118363"/>
                  <a:gd name="connsiteY3" fmla="*/ 3772487 h 4663143"/>
                  <a:gd name="connsiteX4" fmla="*/ 3575014 w 8118363"/>
                  <a:gd name="connsiteY4" fmla="*/ 4568051 h 4663143"/>
                  <a:gd name="connsiteX5" fmla="*/ 1883195 w 8118363"/>
                  <a:gd name="connsiteY5" fmla="*/ 2469831 h 4663143"/>
                  <a:gd name="connsiteX6" fmla="*/ 1310787 w 8118363"/>
                  <a:gd name="connsiteY6" fmla="*/ 2274795 h 4663143"/>
                  <a:gd name="connsiteX7" fmla="*/ 454443 w 8118363"/>
                  <a:gd name="connsiteY7" fmla="*/ 2071595 h 4663143"/>
                  <a:gd name="connsiteX8" fmla="*/ 19014 w 8118363"/>
                  <a:gd name="connsiteY8" fmla="*/ 1367652 h 4663143"/>
                  <a:gd name="connsiteX9" fmla="*/ 1047714 w 8118363"/>
                  <a:gd name="connsiteY9" fmla="*/ 741724 h 4663143"/>
                  <a:gd name="connsiteX10" fmla="*/ 1499471 w 8118363"/>
                  <a:gd name="connsiteY10" fmla="*/ 387938 h 4663143"/>
                  <a:gd name="connsiteX11" fmla="*/ 2065528 w 8118363"/>
                  <a:gd name="connsiteY11" fmla="*/ 83138 h 4663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18363" h="4663143">
                    <a:moveTo>
                      <a:pt x="2065528" y="83138"/>
                    </a:moveTo>
                    <a:cubicBezTo>
                      <a:pt x="2836600" y="-232548"/>
                      <a:pt x="2667872" y="658267"/>
                      <a:pt x="3045244" y="812481"/>
                    </a:cubicBezTo>
                    <a:cubicBezTo>
                      <a:pt x="3489743" y="602024"/>
                      <a:pt x="4581943" y="328066"/>
                      <a:pt x="6055142" y="1247909"/>
                    </a:cubicBezTo>
                    <a:cubicBezTo>
                      <a:pt x="8531642" y="1295685"/>
                      <a:pt x="8385592" y="1680011"/>
                      <a:pt x="7636292" y="3772487"/>
                    </a:cubicBezTo>
                    <a:cubicBezTo>
                      <a:pt x="6104733" y="4298025"/>
                      <a:pt x="4839873" y="4899763"/>
                      <a:pt x="3575014" y="4568051"/>
                    </a:cubicBezTo>
                    <a:cubicBezTo>
                      <a:pt x="2593940" y="4455717"/>
                      <a:pt x="2241516" y="4566540"/>
                      <a:pt x="1883195" y="2469831"/>
                    </a:cubicBezTo>
                    <a:cubicBezTo>
                      <a:pt x="1505824" y="2087622"/>
                      <a:pt x="1526687" y="2445943"/>
                      <a:pt x="1310787" y="2274795"/>
                    </a:cubicBezTo>
                    <a:cubicBezTo>
                      <a:pt x="730216" y="2429614"/>
                      <a:pt x="495567" y="2398167"/>
                      <a:pt x="454443" y="2071595"/>
                    </a:cubicBezTo>
                    <a:cubicBezTo>
                      <a:pt x="79491" y="2006280"/>
                      <a:pt x="-53557" y="1573271"/>
                      <a:pt x="19014" y="1367652"/>
                    </a:cubicBezTo>
                    <a:cubicBezTo>
                      <a:pt x="193185" y="1263633"/>
                      <a:pt x="979981" y="903800"/>
                      <a:pt x="1047714" y="741724"/>
                    </a:cubicBezTo>
                    <a:cubicBezTo>
                      <a:pt x="836047" y="338348"/>
                      <a:pt x="1280547" y="315367"/>
                      <a:pt x="1499471" y="387938"/>
                    </a:cubicBezTo>
                    <a:cubicBezTo>
                      <a:pt x="900757" y="108538"/>
                      <a:pt x="1965742" y="-132762"/>
                      <a:pt x="2065528" y="83138"/>
                    </a:cubicBezTo>
                    <a:close/>
                  </a:path>
                </a:pathLst>
              </a:custGeom>
              <a:gradFill>
                <a:gsLst>
                  <a:gs pos="0">
                    <a:srgbClr val="DE4F07"/>
                  </a:gs>
                  <a:gs pos="11000">
                    <a:schemeClr val="accent2">
                      <a:lumMod val="50000"/>
                    </a:schemeClr>
                  </a:gs>
                </a:gsLst>
                <a:lin ang="5400000" scaled="1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5A354D5-31F1-DEFC-672A-01BE63C57B16}"/>
                  </a:ext>
                </a:extLst>
              </p:cNvPr>
              <p:cNvSpPr/>
              <p:nvPr/>
            </p:nvSpPr>
            <p:spPr>
              <a:xfrm>
                <a:off x="3972358" y="3654368"/>
                <a:ext cx="1664969" cy="3132458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64969" h="3132458">
                    <a:moveTo>
                      <a:pt x="0" y="0"/>
                    </a:moveTo>
                    <a:lnTo>
                      <a:pt x="1664969" y="95250"/>
                    </a:lnTo>
                    <a:cubicBezTo>
                      <a:pt x="1557019" y="425450"/>
                      <a:pt x="1296669" y="736600"/>
                      <a:pt x="1188719" y="1066800"/>
                    </a:cubicBezTo>
                    <a:cubicBezTo>
                      <a:pt x="1125219" y="1358900"/>
                      <a:pt x="1348322" y="1705591"/>
                      <a:pt x="998219" y="1943100"/>
                    </a:cubicBezTo>
                    <a:cubicBezTo>
                      <a:pt x="1591280" y="3282950"/>
                      <a:pt x="596927" y="3125006"/>
                      <a:pt x="516282" y="3128181"/>
                    </a:cubicBezTo>
                    <a:cubicBezTo>
                      <a:pt x="435637" y="3131356"/>
                      <a:pt x="-198604" y="3187416"/>
                      <a:pt x="514350" y="1962150"/>
                    </a:cubicBezTo>
                    <a:cubicBezTo>
                      <a:pt x="133445" y="1729143"/>
                      <a:pt x="512444" y="1508125"/>
                      <a:pt x="426719" y="1181100"/>
                    </a:cubicBezTo>
                    <a:cubicBezTo>
                      <a:pt x="340994" y="854075"/>
                      <a:pt x="9525" y="127000"/>
                      <a:pt x="0" y="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3FB74B0F-5D0D-F890-BE80-F820C6191246}"/>
                  </a:ext>
                </a:extLst>
              </p:cNvPr>
              <p:cNvSpPr/>
              <p:nvPr/>
            </p:nvSpPr>
            <p:spPr>
              <a:xfrm rot="376494">
                <a:off x="6785153" y="3019075"/>
                <a:ext cx="2167144" cy="3938800"/>
              </a:xfrm>
              <a:custGeom>
                <a:avLst/>
                <a:gdLst>
                  <a:gd name="connsiteX0" fmla="*/ 0 w 1283969"/>
                  <a:gd name="connsiteY0" fmla="*/ 0 h 266700"/>
                  <a:gd name="connsiteX1" fmla="*/ 1283969 w 1283969"/>
                  <a:gd name="connsiteY1" fmla="*/ 0 h 266700"/>
                  <a:gd name="connsiteX2" fmla="*/ 1283969 w 1283969"/>
                  <a:gd name="connsiteY2" fmla="*/ 266700 h 266700"/>
                  <a:gd name="connsiteX3" fmla="*/ 0 w 1283969"/>
                  <a:gd name="connsiteY3" fmla="*/ 266700 h 266700"/>
                  <a:gd name="connsiteX4" fmla="*/ 0 w 1283969"/>
                  <a:gd name="connsiteY4" fmla="*/ 0 h 266700"/>
                  <a:gd name="connsiteX0" fmla="*/ 0 w 1283969"/>
                  <a:gd name="connsiteY0" fmla="*/ 0 h 2476500"/>
                  <a:gd name="connsiteX1" fmla="*/ 1283969 w 1283969"/>
                  <a:gd name="connsiteY1" fmla="*/ 0 h 2476500"/>
                  <a:gd name="connsiteX2" fmla="*/ 788669 w 1283969"/>
                  <a:gd name="connsiteY2" fmla="*/ 2476500 h 2476500"/>
                  <a:gd name="connsiteX3" fmla="*/ 0 w 1283969"/>
                  <a:gd name="connsiteY3" fmla="*/ 266700 h 2476500"/>
                  <a:gd name="connsiteX4" fmla="*/ 0 w 1283969"/>
                  <a:gd name="connsiteY4" fmla="*/ 0 h 2476500"/>
                  <a:gd name="connsiteX0" fmla="*/ 0 w 1283969"/>
                  <a:gd name="connsiteY0" fmla="*/ 0 h 2495550"/>
                  <a:gd name="connsiteX1" fmla="*/ 1283969 w 1283969"/>
                  <a:gd name="connsiteY1" fmla="*/ 0 h 2495550"/>
                  <a:gd name="connsiteX2" fmla="*/ 788669 w 1283969"/>
                  <a:gd name="connsiteY2" fmla="*/ 2476500 h 2495550"/>
                  <a:gd name="connsiteX3" fmla="*/ 304800 w 1283969"/>
                  <a:gd name="connsiteY3" fmla="*/ 2495550 h 2495550"/>
                  <a:gd name="connsiteX4" fmla="*/ 0 w 1283969"/>
                  <a:gd name="connsiteY4" fmla="*/ 0 h 2495550"/>
                  <a:gd name="connsiteX0" fmla="*/ 0 w 1455419"/>
                  <a:gd name="connsiteY0" fmla="*/ 0 h 2495550"/>
                  <a:gd name="connsiteX1" fmla="*/ 1455419 w 1455419"/>
                  <a:gd name="connsiteY1" fmla="*/ 628650 h 2495550"/>
                  <a:gd name="connsiteX2" fmla="*/ 788669 w 1455419"/>
                  <a:gd name="connsiteY2" fmla="*/ 2476500 h 2495550"/>
                  <a:gd name="connsiteX3" fmla="*/ 304800 w 1455419"/>
                  <a:gd name="connsiteY3" fmla="*/ 2495550 h 2495550"/>
                  <a:gd name="connsiteX4" fmla="*/ 0 w 1455419"/>
                  <a:gd name="connsiteY4" fmla="*/ 0 h 24955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0 w 1664969"/>
                  <a:gd name="connsiteY4" fmla="*/ 0 h 1962150"/>
                  <a:gd name="connsiteX0" fmla="*/ 50456 w 1715425"/>
                  <a:gd name="connsiteY0" fmla="*/ 0 h 1962150"/>
                  <a:gd name="connsiteX1" fmla="*/ 1715425 w 1715425"/>
                  <a:gd name="connsiteY1" fmla="*/ 95250 h 1962150"/>
                  <a:gd name="connsiteX2" fmla="*/ 1048675 w 1715425"/>
                  <a:gd name="connsiteY2" fmla="*/ 1943100 h 1962150"/>
                  <a:gd name="connsiteX3" fmla="*/ 564806 w 1715425"/>
                  <a:gd name="connsiteY3" fmla="*/ 1962150 h 1962150"/>
                  <a:gd name="connsiteX4" fmla="*/ 477175 w 1715425"/>
                  <a:gd name="connsiteY4" fmla="*/ 1181100 h 1962150"/>
                  <a:gd name="connsiteX5" fmla="*/ 50456 w 1715425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998219 w 1664969"/>
                  <a:gd name="connsiteY2" fmla="*/ 1943100 h 1962150"/>
                  <a:gd name="connsiteX3" fmla="*/ 514350 w 1664969"/>
                  <a:gd name="connsiteY3" fmla="*/ 1962150 h 1962150"/>
                  <a:gd name="connsiteX4" fmla="*/ 426719 w 1664969"/>
                  <a:gd name="connsiteY4" fmla="*/ 1181100 h 1962150"/>
                  <a:gd name="connsiteX5" fmla="*/ 0 w 1664969"/>
                  <a:gd name="connsiteY5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62150"/>
                  <a:gd name="connsiteX1" fmla="*/ 1664969 w 1664969"/>
                  <a:gd name="connsiteY1" fmla="*/ 95250 h 1962150"/>
                  <a:gd name="connsiteX2" fmla="*/ 1188719 w 1664969"/>
                  <a:gd name="connsiteY2" fmla="*/ 1066800 h 1962150"/>
                  <a:gd name="connsiteX3" fmla="*/ 998219 w 1664969"/>
                  <a:gd name="connsiteY3" fmla="*/ 1943100 h 1962150"/>
                  <a:gd name="connsiteX4" fmla="*/ 514350 w 1664969"/>
                  <a:gd name="connsiteY4" fmla="*/ 1962150 h 1962150"/>
                  <a:gd name="connsiteX5" fmla="*/ 426719 w 1664969"/>
                  <a:gd name="connsiteY5" fmla="*/ 1181100 h 1962150"/>
                  <a:gd name="connsiteX6" fmla="*/ 0 w 1664969"/>
                  <a:gd name="connsiteY6" fmla="*/ 0 h 1962150"/>
                  <a:gd name="connsiteX0" fmla="*/ 0 w 1664969"/>
                  <a:gd name="connsiteY0" fmla="*/ 0 h 1980244"/>
                  <a:gd name="connsiteX1" fmla="*/ 1664969 w 1664969"/>
                  <a:gd name="connsiteY1" fmla="*/ 95250 h 1980244"/>
                  <a:gd name="connsiteX2" fmla="*/ 1188719 w 1664969"/>
                  <a:gd name="connsiteY2" fmla="*/ 1066800 h 1980244"/>
                  <a:gd name="connsiteX3" fmla="*/ 998219 w 1664969"/>
                  <a:gd name="connsiteY3" fmla="*/ 1943100 h 1980244"/>
                  <a:gd name="connsiteX4" fmla="*/ 514350 w 1664969"/>
                  <a:gd name="connsiteY4" fmla="*/ 1962150 h 1980244"/>
                  <a:gd name="connsiteX5" fmla="*/ 426719 w 1664969"/>
                  <a:gd name="connsiteY5" fmla="*/ 1181100 h 1980244"/>
                  <a:gd name="connsiteX6" fmla="*/ 0 w 1664969"/>
                  <a:gd name="connsiteY6" fmla="*/ 0 h 1980244"/>
                  <a:gd name="connsiteX0" fmla="*/ 0 w 1664969"/>
                  <a:gd name="connsiteY0" fmla="*/ 0 h 3128188"/>
                  <a:gd name="connsiteX1" fmla="*/ 1664969 w 1664969"/>
                  <a:gd name="connsiteY1" fmla="*/ 95250 h 3128188"/>
                  <a:gd name="connsiteX2" fmla="*/ 1188719 w 1664969"/>
                  <a:gd name="connsiteY2" fmla="*/ 1066800 h 3128188"/>
                  <a:gd name="connsiteX3" fmla="*/ 998219 w 1664969"/>
                  <a:gd name="connsiteY3" fmla="*/ 1943100 h 3128188"/>
                  <a:gd name="connsiteX4" fmla="*/ 516282 w 1664969"/>
                  <a:gd name="connsiteY4" fmla="*/ 3128181 h 3128188"/>
                  <a:gd name="connsiteX5" fmla="*/ 514350 w 1664969"/>
                  <a:gd name="connsiteY5" fmla="*/ 1962150 h 3128188"/>
                  <a:gd name="connsiteX6" fmla="*/ 426719 w 1664969"/>
                  <a:gd name="connsiteY6" fmla="*/ 1181100 h 3128188"/>
                  <a:gd name="connsiteX7" fmla="*/ 0 w 1664969"/>
                  <a:gd name="connsiteY7" fmla="*/ 0 h 312818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132458"/>
                  <a:gd name="connsiteX1" fmla="*/ 1664969 w 1664969"/>
                  <a:gd name="connsiteY1" fmla="*/ 95250 h 3132458"/>
                  <a:gd name="connsiteX2" fmla="*/ 1188719 w 1664969"/>
                  <a:gd name="connsiteY2" fmla="*/ 1066800 h 3132458"/>
                  <a:gd name="connsiteX3" fmla="*/ 998219 w 1664969"/>
                  <a:gd name="connsiteY3" fmla="*/ 1943100 h 3132458"/>
                  <a:gd name="connsiteX4" fmla="*/ 516282 w 1664969"/>
                  <a:gd name="connsiteY4" fmla="*/ 3128181 h 3132458"/>
                  <a:gd name="connsiteX5" fmla="*/ 514350 w 1664969"/>
                  <a:gd name="connsiteY5" fmla="*/ 1962150 h 3132458"/>
                  <a:gd name="connsiteX6" fmla="*/ 426719 w 1664969"/>
                  <a:gd name="connsiteY6" fmla="*/ 1181100 h 3132458"/>
                  <a:gd name="connsiteX7" fmla="*/ 0 w 1664969"/>
                  <a:gd name="connsiteY7" fmla="*/ 0 h 3132458"/>
                  <a:gd name="connsiteX0" fmla="*/ 0 w 1664969"/>
                  <a:gd name="connsiteY0" fmla="*/ 0 h 3216593"/>
                  <a:gd name="connsiteX1" fmla="*/ 1664969 w 1664969"/>
                  <a:gd name="connsiteY1" fmla="*/ 95250 h 3216593"/>
                  <a:gd name="connsiteX2" fmla="*/ 1188719 w 1664969"/>
                  <a:gd name="connsiteY2" fmla="*/ 1066800 h 3216593"/>
                  <a:gd name="connsiteX3" fmla="*/ 1066457 w 1664969"/>
                  <a:gd name="connsiteY3" fmla="*/ 2284294 h 3216593"/>
                  <a:gd name="connsiteX4" fmla="*/ 516282 w 1664969"/>
                  <a:gd name="connsiteY4" fmla="*/ 3128181 h 3216593"/>
                  <a:gd name="connsiteX5" fmla="*/ 514350 w 1664969"/>
                  <a:gd name="connsiteY5" fmla="*/ 1962150 h 3216593"/>
                  <a:gd name="connsiteX6" fmla="*/ 426719 w 1664969"/>
                  <a:gd name="connsiteY6" fmla="*/ 1181100 h 3216593"/>
                  <a:gd name="connsiteX7" fmla="*/ 0 w 1664969"/>
                  <a:gd name="connsiteY7" fmla="*/ 0 h 3216593"/>
                  <a:gd name="connsiteX0" fmla="*/ 0 w 1664969"/>
                  <a:gd name="connsiteY0" fmla="*/ 0 h 3251020"/>
                  <a:gd name="connsiteX1" fmla="*/ 1664969 w 1664969"/>
                  <a:gd name="connsiteY1" fmla="*/ 95250 h 3251020"/>
                  <a:gd name="connsiteX2" fmla="*/ 1188719 w 1664969"/>
                  <a:gd name="connsiteY2" fmla="*/ 1066800 h 3251020"/>
                  <a:gd name="connsiteX3" fmla="*/ 1066457 w 1664969"/>
                  <a:gd name="connsiteY3" fmla="*/ 2284294 h 3251020"/>
                  <a:gd name="connsiteX4" fmla="*/ 475339 w 1664969"/>
                  <a:gd name="connsiteY4" fmla="*/ 3182772 h 3251020"/>
                  <a:gd name="connsiteX5" fmla="*/ 514350 w 1664969"/>
                  <a:gd name="connsiteY5" fmla="*/ 1962150 h 3251020"/>
                  <a:gd name="connsiteX6" fmla="*/ 426719 w 1664969"/>
                  <a:gd name="connsiteY6" fmla="*/ 1181100 h 3251020"/>
                  <a:gd name="connsiteX7" fmla="*/ 0 w 1664969"/>
                  <a:gd name="connsiteY7" fmla="*/ 0 h 3251020"/>
                  <a:gd name="connsiteX0" fmla="*/ 0 w 1664969"/>
                  <a:gd name="connsiteY0" fmla="*/ 0 h 2325778"/>
                  <a:gd name="connsiteX1" fmla="*/ 1664969 w 1664969"/>
                  <a:gd name="connsiteY1" fmla="*/ 95250 h 2325778"/>
                  <a:gd name="connsiteX2" fmla="*/ 1188719 w 1664969"/>
                  <a:gd name="connsiteY2" fmla="*/ 1066800 h 2325778"/>
                  <a:gd name="connsiteX3" fmla="*/ 1066457 w 1664969"/>
                  <a:gd name="connsiteY3" fmla="*/ 2284294 h 2325778"/>
                  <a:gd name="connsiteX4" fmla="*/ 514350 w 1664969"/>
                  <a:gd name="connsiteY4" fmla="*/ 1962150 h 2325778"/>
                  <a:gd name="connsiteX5" fmla="*/ 426719 w 1664969"/>
                  <a:gd name="connsiteY5" fmla="*/ 1181100 h 2325778"/>
                  <a:gd name="connsiteX6" fmla="*/ 0 w 1664969"/>
                  <a:gd name="connsiteY6" fmla="*/ 0 h 2325778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426719 w 1664969"/>
                  <a:gd name="connsiteY5" fmla="*/ 1181100 h 2571669"/>
                  <a:gd name="connsiteX6" fmla="*/ 0 w 1664969"/>
                  <a:gd name="connsiteY6" fmla="*/ 0 h 2571669"/>
                  <a:gd name="connsiteX0" fmla="*/ 0 w 1664969"/>
                  <a:gd name="connsiteY0" fmla="*/ 0 h 2571669"/>
                  <a:gd name="connsiteX1" fmla="*/ 1664969 w 1664969"/>
                  <a:gd name="connsiteY1" fmla="*/ 95250 h 2571669"/>
                  <a:gd name="connsiteX2" fmla="*/ 1188719 w 1664969"/>
                  <a:gd name="connsiteY2" fmla="*/ 1066800 h 2571669"/>
                  <a:gd name="connsiteX3" fmla="*/ 1066457 w 1664969"/>
                  <a:gd name="connsiteY3" fmla="*/ 2284294 h 2571669"/>
                  <a:gd name="connsiteX4" fmla="*/ 527998 w 1664969"/>
                  <a:gd name="connsiteY4" fmla="*/ 2508060 h 2571669"/>
                  <a:gd name="connsiteX5" fmla="*/ 557984 w 1664969"/>
                  <a:gd name="connsiteY5" fmla="*/ 1975512 h 2571669"/>
                  <a:gd name="connsiteX6" fmla="*/ 426719 w 1664969"/>
                  <a:gd name="connsiteY6" fmla="*/ 1181100 h 2571669"/>
                  <a:gd name="connsiteX7" fmla="*/ 0 w 1664969"/>
                  <a:gd name="connsiteY7" fmla="*/ 0 h 2571669"/>
                  <a:gd name="connsiteX0" fmla="*/ 0 w 1664969"/>
                  <a:gd name="connsiteY0" fmla="*/ 0 h 3136283"/>
                  <a:gd name="connsiteX1" fmla="*/ 1664969 w 1664969"/>
                  <a:gd name="connsiteY1" fmla="*/ 95250 h 3136283"/>
                  <a:gd name="connsiteX2" fmla="*/ 1188719 w 1664969"/>
                  <a:gd name="connsiteY2" fmla="*/ 1066800 h 3136283"/>
                  <a:gd name="connsiteX3" fmla="*/ 1066457 w 1664969"/>
                  <a:gd name="connsiteY3" fmla="*/ 2284294 h 3136283"/>
                  <a:gd name="connsiteX4" fmla="*/ 527998 w 1664969"/>
                  <a:gd name="connsiteY4" fmla="*/ 2508060 h 3136283"/>
                  <a:gd name="connsiteX5" fmla="*/ 557984 w 1664969"/>
                  <a:gd name="connsiteY5" fmla="*/ 1975512 h 3136283"/>
                  <a:gd name="connsiteX6" fmla="*/ 426719 w 1664969"/>
                  <a:gd name="connsiteY6" fmla="*/ 1181100 h 3136283"/>
                  <a:gd name="connsiteX7" fmla="*/ 0 w 1664969"/>
                  <a:gd name="connsiteY7" fmla="*/ 0 h 3136283"/>
                  <a:gd name="connsiteX0" fmla="*/ 0 w 1664969"/>
                  <a:gd name="connsiteY0" fmla="*/ 0 h 3261527"/>
                  <a:gd name="connsiteX1" fmla="*/ 1664969 w 1664969"/>
                  <a:gd name="connsiteY1" fmla="*/ 95250 h 3261527"/>
                  <a:gd name="connsiteX2" fmla="*/ 1188719 w 1664969"/>
                  <a:gd name="connsiteY2" fmla="*/ 1066800 h 3261527"/>
                  <a:gd name="connsiteX3" fmla="*/ 1066457 w 1664969"/>
                  <a:gd name="connsiteY3" fmla="*/ 2284294 h 3261527"/>
                  <a:gd name="connsiteX4" fmla="*/ 527998 w 1664969"/>
                  <a:gd name="connsiteY4" fmla="*/ 2508060 h 3261527"/>
                  <a:gd name="connsiteX5" fmla="*/ 557984 w 1664969"/>
                  <a:gd name="connsiteY5" fmla="*/ 1975512 h 3261527"/>
                  <a:gd name="connsiteX6" fmla="*/ 426719 w 1664969"/>
                  <a:gd name="connsiteY6" fmla="*/ 1181100 h 3261527"/>
                  <a:gd name="connsiteX7" fmla="*/ 0 w 1664969"/>
                  <a:gd name="connsiteY7" fmla="*/ 0 h 3261527"/>
                  <a:gd name="connsiteX0" fmla="*/ 0 w 1664969"/>
                  <a:gd name="connsiteY0" fmla="*/ 0 h 3246433"/>
                  <a:gd name="connsiteX1" fmla="*/ 1664969 w 1664969"/>
                  <a:gd name="connsiteY1" fmla="*/ 95250 h 3246433"/>
                  <a:gd name="connsiteX2" fmla="*/ 1188719 w 1664969"/>
                  <a:gd name="connsiteY2" fmla="*/ 1066800 h 3246433"/>
                  <a:gd name="connsiteX3" fmla="*/ 1066457 w 1664969"/>
                  <a:gd name="connsiteY3" fmla="*/ 2284294 h 3246433"/>
                  <a:gd name="connsiteX4" fmla="*/ 653518 w 1664969"/>
                  <a:gd name="connsiteY4" fmla="*/ 3244754 h 3246433"/>
                  <a:gd name="connsiteX5" fmla="*/ 527998 w 1664969"/>
                  <a:gd name="connsiteY5" fmla="*/ 2508060 h 3246433"/>
                  <a:gd name="connsiteX6" fmla="*/ 557984 w 1664969"/>
                  <a:gd name="connsiteY6" fmla="*/ 1975512 h 3246433"/>
                  <a:gd name="connsiteX7" fmla="*/ 426719 w 1664969"/>
                  <a:gd name="connsiteY7" fmla="*/ 1181100 h 3246433"/>
                  <a:gd name="connsiteX8" fmla="*/ 0 w 1664969"/>
                  <a:gd name="connsiteY8" fmla="*/ 0 h 3246433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066457 w 1664969"/>
                  <a:gd name="connsiteY3" fmla="*/ 2284294 h 3272990"/>
                  <a:gd name="connsiteX4" fmla="*/ 653518 w 1664969"/>
                  <a:gd name="connsiteY4" fmla="*/ 3244754 h 3272990"/>
                  <a:gd name="connsiteX5" fmla="*/ 527998 w 1664969"/>
                  <a:gd name="connsiteY5" fmla="*/ 2508060 h 3272990"/>
                  <a:gd name="connsiteX6" fmla="*/ 557984 w 1664969"/>
                  <a:gd name="connsiteY6" fmla="*/ 1975512 h 3272990"/>
                  <a:gd name="connsiteX7" fmla="*/ 426719 w 1664969"/>
                  <a:gd name="connsiteY7" fmla="*/ 1181100 h 3272990"/>
                  <a:gd name="connsiteX8" fmla="*/ 0 w 1664969"/>
                  <a:gd name="connsiteY8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188719 w 1664969"/>
                  <a:gd name="connsiteY2" fmla="*/ 1066800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0 w 1664969"/>
                  <a:gd name="connsiteY0" fmla="*/ 0 h 3272990"/>
                  <a:gd name="connsiteX1" fmla="*/ 1664969 w 1664969"/>
                  <a:gd name="connsiteY1" fmla="*/ 95250 h 3272990"/>
                  <a:gd name="connsiteX2" fmla="*/ 1434379 w 1664969"/>
                  <a:gd name="connsiteY2" fmla="*/ 1080448 h 3272990"/>
                  <a:gd name="connsiteX3" fmla="*/ 1144837 w 1664969"/>
                  <a:gd name="connsiteY3" fmla="*/ 1757147 h 3272990"/>
                  <a:gd name="connsiteX4" fmla="*/ 1066457 w 1664969"/>
                  <a:gd name="connsiteY4" fmla="*/ 2284294 h 3272990"/>
                  <a:gd name="connsiteX5" fmla="*/ 653518 w 1664969"/>
                  <a:gd name="connsiteY5" fmla="*/ 3244754 h 3272990"/>
                  <a:gd name="connsiteX6" fmla="*/ 527998 w 1664969"/>
                  <a:gd name="connsiteY6" fmla="*/ 2508060 h 3272990"/>
                  <a:gd name="connsiteX7" fmla="*/ 557984 w 1664969"/>
                  <a:gd name="connsiteY7" fmla="*/ 1975512 h 3272990"/>
                  <a:gd name="connsiteX8" fmla="*/ 426719 w 1664969"/>
                  <a:gd name="connsiteY8" fmla="*/ 1181100 h 3272990"/>
                  <a:gd name="connsiteX9" fmla="*/ 0 w 1664969"/>
                  <a:gd name="connsiteY9" fmla="*/ 0 h 3272990"/>
                  <a:gd name="connsiteX0" fmla="*/ 190156 w 1363806"/>
                  <a:gd name="connsiteY0" fmla="*/ 0 h 3204752"/>
                  <a:gd name="connsiteX1" fmla="*/ 1363806 w 1363806"/>
                  <a:gd name="connsiteY1" fmla="*/ 27012 h 3204752"/>
                  <a:gd name="connsiteX2" fmla="*/ 1133216 w 1363806"/>
                  <a:gd name="connsiteY2" fmla="*/ 1012210 h 3204752"/>
                  <a:gd name="connsiteX3" fmla="*/ 843674 w 1363806"/>
                  <a:gd name="connsiteY3" fmla="*/ 1688909 h 3204752"/>
                  <a:gd name="connsiteX4" fmla="*/ 765294 w 1363806"/>
                  <a:gd name="connsiteY4" fmla="*/ 2216056 h 3204752"/>
                  <a:gd name="connsiteX5" fmla="*/ 352355 w 1363806"/>
                  <a:gd name="connsiteY5" fmla="*/ 3176516 h 3204752"/>
                  <a:gd name="connsiteX6" fmla="*/ 226835 w 1363806"/>
                  <a:gd name="connsiteY6" fmla="*/ 2439822 h 3204752"/>
                  <a:gd name="connsiteX7" fmla="*/ 256821 w 1363806"/>
                  <a:gd name="connsiteY7" fmla="*/ 1907274 h 3204752"/>
                  <a:gd name="connsiteX8" fmla="*/ 125556 w 1363806"/>
                  <a:gd name="connsiteY8" fmla="*/ 1112862 h 3204752"/>
                  <a:gd name="connsiteX9" fmla="*/ 190156 w 1363806"/>
                  <a:gd name="connsiteY9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353428 w 1460413"/>
                  <a:gd name="connsiteY7" fmla="*/ 1907274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204752"/>
                  <a:gd name="connsiteX1" fmla="*/ 1460413 w 1460413"/>
                  <a:gd name="connsiteY1" fmla="*/ 27012 h 3204752"/>
                  <a:gd name="connsiteX2" fmla="*/ 1229823 w 1460413"/>
                  <a:gd name="connsiteY2" fmla="*/ 1012210 h 3204752"/>
                  <a:gd name="connsiteX3" fmla="*/ 940281 w 1460413"/>
                  <a:gd name="connsiteY3" fmla="*/ 1688909 h 3204752"/>
                  <a:gd name="connsiteX4" fmla="*/ 861901 w 1460413"/>
                  <a:gd name="connsiteY4" fmla="*/ 2216056 h 3204752"/>
                  <a:gd name="connsiteX5" fmla="*/ 448962 w 1460413"/>
                  <a:gd name="connsiteY5" fmla="*/ 3176516 h 3204752"/>
                  <a:gd name="connsiteX6" fmla="*/ 323442 w 1460413"/>
                  <a:gd name="connsiteY6" fmla="*/ 2439822 h 3204752"/>
                  <a:gd name="connsiteX7" fmla="*/ 299164 w 1460413"/>
                  <a:gd name="connsiteY7" fmla="*/ 1913241 h 3204752"/>
                  <a:gd name="connsiteX8" fmla="*/ 1451 w 1460413"/>
                  <a:gd name="connsiteY8" fmla="*/ 1181156 h 3204752"/>
                  <a:gd name="connsiteX9" fmla="*/ 222163 w 1460413"/>
                  <a:gd name="connsiteY9" fmla="*/ 1112862 h 3204752"/>
                  <a:gd name="connsiteX10" fmla="*/ 286763 w 1460413"/>
                  <a:gd name="connsiteY10" fmla="*/ 0 h 3204752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1281"/>
                  <a:gd name="connsiteX1" fmla="*/ 1460413 w 1460413"/>
                  <a:gd name="connsiteY1" fmla="*/ 27012 h 3181281"/>
                  <a:gd name="connsiteX2" fmla="*/ 1229823 w 1460413"/>
                  <a:gd name="connsiteY2" fmla="*/ 1012210 h 3181281"/>
                  <a:gd name="connsiteX3" fmla="*/ 940281 w 1460413"/>
                  <a:gd name="connsiteY3" fmla="*/ 1688909 h 3181281"/>
                  <a:gd name="connsiteX4" fmla="*/ 861901 w 1460413"/>
                  <a:gd name="connsiteY4" fmla="*/ 2216056 h 3181281"/>
                  <a:gd name="connsiteX5" fmla="*/ 448962 w 1460413"/>
                  <a:gd name="connsiteY5" fmla="*/ 3176516 h 3181281"/>
                  <a:gd name="connsiteX6" fmla="*/ 323442 w 1460413"/>
                  <a:gd name="connsiteY6" fmla="*/ 2439822 h 3181281"/>
                  <a:gd name="connsiteX7" fmla="*/ 299164 w 1460413"/>
                  <a:gd name="connsiteY7" fmla="*/ 1913241 h 3181281"/>
                  <a:gd name="connsiteX8" fmla="*/ 1451 w 1460413"/>
                  <a:gd name="connsiteY8" fmla="*/ 1181156 h 3181281"/>
                  <a:gd name="connsiteX9" fmla="*/ 222163 w 1460413"/>
                  <a:gd name="connsiteY9" fmla="*/ 1112862 h 3181281"/>
                  <a:gd name="connsiteX10" fmla="*/ 286763 w 1460413"/>
                  <a:gd name="connsiteY10" fmla="*/ 0 h 318128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84591"/>
                  <a:gd name="connsiteX1" fmla="*/ 1460413 w 1460413"/>
                  <a:gd name="connsiteY1" fmla="*/ 27012 h 3184591"/>
                  <a:gd name="connsiteX2" fmla="*/ 1229823 w 1460413"/>
                  <a:gd name="connsiteY2" fmla="*/ 1012210 h 3184591"/>
                  <a:gd name="connsiteX3" fmla="*/ 940281 w 1460413"/>
                  <a:gd name="connsiteY3" fmla="*/ 1688909 h 3184591"/>
                  <a:gd name="connsiteX4" fmla="*/ 861901 w 1460413"/>
                  <a:gd name="connsiteY4" fmla="*/ 2216056 h 3184591"/>
                  <a:gd name="connsiteX5" fmla="*/ 906909 w 1460413"/>
                  <a:gd name="connsiteY5" fmla="*/ 2797847 h 3184591"/>
                  <a:gd name="connsiteX6" fmla="*/ 448962 w 1460413"/>
                  <a:gd name="connsiteY6" fmla="*/ 3176516 h 3184591"/>
                  <a:gd name="connsiteX7" fmla="*/ 323442 w 1460413"/>
                  <a:gd name="connsiteY7" fmla="*/ 2439822 h 3184591"/>
                  <a:gd name="connsiteX8" fmla="*/ 299164 w 1460413"/>
                  <a:gd name="connsiteY8" fmla="*/ 1913241 h 3184591"/>
                  <a:gd name="connsiteX9" fmla="*/ 1451 w 1460413"/>
                  <a:gd name="connsiteY9" fmla="*/ 1181156 h 3184591"/>
                  <a:gd name="connsiteX10" fmla="*/ 222163 w 1460413"/>
                  <a:gd name="connsiteY10" fmla="*/ 1112862 h 3184591"/>
                  <a:gd name="connsiteX11" fmla="*/ 286763 w 1460413"/>
                  <a:gd name="connsiteY11" fmla="*/ 0 h 3184591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940281 w 1460413"/>
                  <a:gd name="connsiteY3" fmla="*/ 1688909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6763 w 1460413"/>
                  <a:gd name="connsiteY0" fmla="*/ 0 h 3195123"/>
                  <a:gd name="connsiteX1" fmla="*/ 1460413 w 1460413"/>
                  <a:gd name="connsiteY1" fmla="*/ 27012 h 3195123"/>
                  <a:gd name="connsiteX2" fmla="*/ 1229823 w 1460413"/>
                  <a:gd name="connsiteY2" fmla="*/ 1012210 h 3195123"/>
                  <a:gd name="connsiteX3" fmla="*/ 1030767 w 1460413"/>
                  <a:gd name="connsiteY3" fmla="*/ 1637770 h 3195123"/>
                  <a:gd name="connsiteX4" fmla="*/ 861901 w 1460413"/>
                  <a:gd name="connsiteY4" fmla="*/ 2216056 h 3195123"/>
                  <a:gd name="connsiteX5" fmla="*/ 906909 w 1460413"/>
                  <a:gd name="connsiteY5" fmla="*/ 2797847 h 3195123"/>
                  <a:gd name="connsiteX6" fmla="*/ 448962 w 1460413"/>
                  <a:gd name="connsiteY6" fmla="*/ 3176516 h 3195123"/>
                  <a:gd name="connsiteX7" fmla="*/ 323442 w 1460413"/>
                  <a:gd name="connsiteY7" fmla="*/ 2439822 h 3195123"/>
                  <a:gd name="connsiteX8" fmla="*/ 299164 w 1460413"/>
                  <a:gd name="connsiteY8" fmla="*/ 1913241 h 3195123"/>
                  <a:gd name="connsiteX9" fmla="*/ 1451 w 1460413"/>
                  <a:gd name="connsiteY9" fmla="*/ 1181156 h 3195123"/>
                  <a:gd name="connsiteX10" fmla="*/ 222163 w 1460413"/>
                  <a:gd name="connsiteY10" fmla="*/ 1112862 h 3195123"/>
                  <a:gd name="connsiteX11" fmla="*/ 286763 w 1460413"/>
                  <a:gd name="connsiteY11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297781 w 1459030"/>
                  <a:gd name="connsiteY8" fmla="*/ 1913241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  <a:gd name="connsiteX0" fmla="*/ 285380 w 1459030"/>
                  <a:gd name="connsiteY0" fmla="*/ 0 h 3195123"/>
                  <a:gd name="connsiteX1" fmla="*/ 1459030 w 1459030"/>
                  <a:gd name="connsiteY1" fmla="*/ 27012 h 3195123"/>
                  <a:gd name="connsiteX2" fmla="*/ 1228440 w 1459030"/>
                  <a:gd name="connsiteY2" fmla="*/ 1012210 h 3195123"/>
                  <a:gd name="connsiteX3" fmla="*/ 1029384 w 1459030"/>
                  <a:gd name="connsiteY3" fmla="*/ 1637770 h 3195123"/>
                  <a:gd name="connsiteX4" fmla="*/ 860518 w 1459030"/>
                  <a:gd name="connsiteY4" fmla="*/ 2216056 h 3195123"/>
                  <a:gd name="connsiteX5" fmla="*/ 905526 w 1459030"/>
                  <a:gd name="connsiteY5" fmla="*/ 2797847 h 3195123"/>
                  <a:gd name="connsiteX6" fmla="*/ 447579 w 1459030"/>
                  <a:gd name="connsiteY6" fmla="*/ 3176516 h 3195123"/>
                  <a:gd name="connsiteX7" fmla="*/ 322059 w 1459030"/>
                  <a:gd name="connsiteY7" fmla="*/ 2439822 h 3195123"/>
                  <a:gd name="connsiteX8" fmla="*/ 350424 w 1459030"/>
                  <a:gd name="connsiteY8" fmla="*/ 1869123 h 3195123"/>
                  <a:gd name="connsiteX9" fmla="*/ 68 w 1459030"/>
                  <a:gd name="connsiteY9" fmla="*/ 1181156 h 3195123"/>
                  <a:gd name="connsiteX10" fmla="*/ 285380 w 1459030"/>
                  <a:gd name="connsiteY10" fmla="*/ 0 h 3195123"/>
                  <a:gd name="connsiteX0" fmla="*/ 191357 w 1365007"/>
                  <a:gd name="connsiteY0" fmla="*/ 0 h 3195123"/>
                  <a:gd name="connsiteX1" fmla="*/ 1365007 w 1365007"/>
                  <a:gd name="connsiteY1" fmla="*/ 27012 h 3195123"/>
                  <a:gd name="connsiteX2" fmla="*/ 1134417 w 1365007"/>
                  <a:gd name="connsiteY2" fmla="*/ 1012210 h 3195123"/>
                  <a:gd name="connsiteX3" fmla="*/ 935361 w 1365007"/>
                  <a:gd name="connsiteY3" fmla="*/ 1637770 h 3195123"/>
                  <a:gd name="connsiteX4" fmla="*/ 766495 w 1365007"/>
                  <a:gd name="connsiteY4" fmla="*/ 2216056 h 3195123"/>
                  <a:gd name="connsiteX5" fmla="*/ 811503 w 1365007"/>
                  <a:gd name="connsiteY5" fmla="*/ 2797847 h 3195123"/>
                  <a:gd name="connsiteX6" fmla="*/ 353556 w 1365007"/>
                  <a:gd name="connsiteY6" fmla="*/ 3176516 h 3195123"/>
                  <a:gd name="connsiteX7" fmla="*/ 228036 w 1365007"/>
                  <a:gd name="connsiteY7" fmla="*/ 2439822 h 3195123"/>
                  <a:gd name="connsiteX8" fmla="*/ 256401 w 1365007"/>
                  <a:gd name="connsiteY8" fmla="*/ 1869123 h 3195123"/>
                  <a:gd name="connsiteX9" fmla="*/ 191357 w 1365007"/>
                  <a:gd name="connsiteY9" fmla="*/ 0 h 3195123"/>
                  <a:gd name="connsiteX0" fmla="*/ 16816 w 2345358"/>
                  <a:gd name="connsiteY0" fmla="*/ 0 h 3240618"/>
                  <a:gd name="connsiteX1" fmla="*/ 2345358 w 2345358"/>
                  <a:gd name="connsiteY1" fmla="*/ 72507 h 3240618"/>
                  <a:gd name="connsiteX2" fmla="*/ 2114768 w 2345358"/>
                  <a:gd name="connsiteY2" fmla="*/ 1057705 h 3240618"/>
                  <a:gd name="connsiteX3" fmla="*/ 1915712 w 2345358"/>
                  <a:gd name="connsiteY3" fmla="*/ 1683265 h 3240618"/>
                  <a:gd name="connsiteX4" fmla="*/ 1746846 w 2345358"/>
                  <a:gd name="connsiteY4" fmla="*/ 2261551 h 3240618"/>
                  <a:gd name="connsiteX5" fmla="*/ 1791854 w 2345358"/>
                  <a:gd name="connsiteY5" fmla="*/ 2843342 h 3240618"/>
                  <a:gd name="connsiteX6" fmla="*/ 1333907 w 2345358"/>
                  <a:gd name="connsiteY6" fmla="*/ 3222011 h 3240618"/>
                  <a:gd name="connsiteX7" fmla="*/ 1208387 w 2345358"/>
                  <a:gd name="connsiteY7" fmla="*/ 2485317 h 3240618"/>
                  <a:gd name="connsiteX8" fmla="*/ 1236752 w 2345358"/>
                  <a:gd name="connsiteY8" fmla="*/ 1914618 h 3240618"/>
                  <a:gd name="connsiteX9" fmla="*/ 16816 w 2345358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2140175 w 2370765"/>
                  <a:gd name="connsiteY2" fmla="*/ 1057705 h 3240618"/>
                  <a:gd name="connsiteX3" fmla="*/ 1941119 w 2370765"/>
                  <a:gd name="connsiteY3" fmla="*/ 1683265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2140175 w 2370765"/>
                  <a:gd name="connsiteY2" fmla="*/ 1057705 h 3240618"/>
                  <a:gd name="connsiteX3" fmla="*/ 2166267 w 2370765"/>
                  <a:gd name="connsiteY3" fmla="*/ 1639343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370765"/>
                  <a:gd name="connsiteY0" fmla="*/ 0 h 3240618"/>
                  <a:gd name="connsiteX1" fmla="*/ 2370765 w 2370765"/>
                  <a:gd name="connsiteY1" fmla="*/ 72507 h 3240618"/>
                  <a:gd name="connsiteX2" fmla="*/ 1915420 w 2370765"/>
                  <a:gd name="connsiteY2" fmla="*/ 756617 h 3240618"/>
                  <a:gd name="connsiteX3" fmla="*/ 2166267 w 2370765"/>
                  <a:gd name="connsiteY3" fmla="*/ 1639343 h 3240618"/>
                  <a:gd name="connsiteX4" fmla="*/ 1772253 w 2370765"/>
                  <a:gd name="connsiteY4" fmla="*/ 2261551 h 3240618"/>
                  <a:gd name="connsiteX5" fmla="*/ 1817261 w 2370765"/>
                  <a:gd name="connsiteY5" fmla="*/ 2843342 h 3240618"/>
                  <a:gd name="connsiteX6" fmla="*/ 1359314 w 2370765"/>
                  <a:gd name="connsiteY6" fmla="*/ 3222011 h 3240618"/>
                  <a:gd name="connsiteX7" fmla="*/ 1233794 w 2370765"/>
                  <a:gd name="connsiteY7" fmla="*/ 2485317 h 3240618"/>
                  <a:gd name="connsiteX8" fmla="*/ 1262159 w 2370765"/>
                  <a:gd name="connsiteY8" fmla="*/ 1914618 h 3240618"/>
                  <a:gd name="connsiteX9" fmla="*/ 42223 w 2370765"/>
                  <a:gd name="connsiteY9" fmla="*/ 0 h 3240618"/>
                  <a:gd name="connsiteX0" fmla="*/ 42223 w 2167144"/>
                  <a:gd name="connsiteY0" fmla="*/ 371740 h 3612358"/>
                  <a:gd name="connsiteX1" fmla="*/ 2053610 w 2167144"/>
                  <a:gd name="connsiteY1" fmla="*/ 0 h 3612358"/>
                  <a:gd name="connsiteX2" fmla="*/ 1915420 w 2167144"/>
                  <a:gd name="connsiteY2" fmla="*/ 1128357 h 3612358"/>
                  <a:gd name="connsiteX3" fmla="*/ 2166267 w 2167144"/>
                  <a:gd name="connsiteY3" fmla="*/ 2011083 h 3612358"/>
                  <a:gd name="connsiteX4" fmla="*/ 1772253 w 2167144"/>
                  <a:gd name="connsiteY4" fmla="*/ 2633291 h 3612358"/>
                  <a:gd name="connsiteX5" fmla="*/ 1817261 w 2167144"/>
                  <a:gd name="connsiteY5" fmla="*/ 3215082 h 3612358"/>
                  <a:gd name="connsiteX6" fmla="*/ 1359314 w 2167144"/>
                  <a:gd name="connsiteY6" fmla="*/ 3593751 h 3612358"/>
                  <a:gd name="connsiteX7" fmla="*/ 1233794 w 2167144"/>
                  <a:gd name="connsiteY7" fmla="*/ 2857057 h 3612358"/>
                  <a:gd name="connsiteX8" fmla="*/ 1262159 w 2167144"/>
                  <a:gd name="connsiteY8" fmla="*/ 2286358 h 3612358"/>
                  <a:gd name="connsiteX9" fmla="*/ 42223 w 2167144"/>
                  <a:gd name="connsiteY9" fmla="*/ 371740 h 3612358"/>
                  <a:gd name="connsiteX0" fmla="*/ 42223 w 2167144"/>
                  <a:gd name="connsiteY0" fmla="*/ 371740 h 3612358"/>
                  <a:gd name="connsiteX1" fmla="*/ 2053610 w 2167144"/>
                  <a:gd name="connsiteY1" fmla="*/ 0 h 3612358"/>
                  <a:gd name="connsiteX2" fmla="*/ 1915420 w 2167144"/>
                  <a:gd name="connsiteY2" fmla="*/ 1128357 h 3612358"/>
                  <a:gd name="connsiteX3" fmla="*/ 2166267 w 2167144"/>
                  <a:gd name="connsiteY3" fmla="*/ 2011083 h 3612358"/>
                  <a:gd name="connsiteX4" fmla="*/ 1772253 w 2167144"/>
                  <a:gd name="connsiteY4" fmla="*/ 2633291 h 3612358"/>
                  <a:gd name="connsiteX5" fmla="*/ 1817261 w 2167144"/>
                  <a:gd name="connsiteY5" fmla="*/ 3215082 h 3612358"/>
                  <a:gd name="connsiteX6" fmla="*/ 1359314 w 2167144"/>
                  <a:gd name="connsiteY6" fmla="*/ 3593751 h 3612358"/>
                  <a:gd name="connsiteX7" fmla="*/ 1233794 w 2167144"/>
                  <a:gd name="connsiteY7" fmla="*/ 2857057 h 3612358"/>
                  <a:gd name="connsiteX8" fmla="*/ 1262159 w 2167144"/>
                  <a:gd name="connsiteY8" fmla="*/ 2286358 h 3612358"/>
                  <a:gd name="connsiteX9" fmla="*/ 42223 w 2167144"/>
                  <a:gd name="connsiteY9" fmla="*/ 371740 h 3612358"/>
                  <a:gd name="connsiteX0" fmla="*/ 42223 w 2167144"/>
                  <a:gd name="connsiteY0" fmla="*/ 371740 h 3917477"/>
                  <a:gd name="connsiteX1" fmla="*/ 2053610 w 2167144"/>
                  <a:gd name="connsiteY1" fmla="*/ 0 h 3917477"/>
                  <a:gd name="connsiteX2" fmla="*/ 1915420 w 2167144"/>
                  <a:gd name="connsiteY2" fmla="*/ 1128357 h 3917477"/>
                  <a:gd name="connsiteX3" fmla="*/ 2166267 w 2167144"/>
                  <a:gd name="connsiteY3" fmla="*/ 2011083 h 3917477"/>
                  <a:gd name="connsiteX4" fmla="*/ 1772253 w 2167144"/>
                  <a:gd name="connsiteY4" fmla="*/ 2633291 h 3917477"/>
                  <a:gd name="connsiteX5" fmla="*/ 1817261 w 2167144"/>
                  <a:gd name="connsiteY5" fmla="*/ 3215082 h 3917477"/>
                  <a:gd name="connsiteX6" fmla="*/ 1432582 w 2167144"/>
                  <a:gd name="connsiteY6" fmla="*/ 3911496 h 3917477"/>
                  <a:gd name="connsiteX7" fmla="*/ 1233794 w 2167144"/>
                  <a:gd name="connsiteY7" fmla="*/ 2857057 h 3917477"/>
                  <a:gd name="connsiteX8" fmla="*/ 1262159 w 2167144"/>
                  <a:gd name="connsiteY8" fmla="*/ 2286358 h 3917477"/>
                  <a:gd name="connsiteX9" fmla="*/ 42223 w 2167144"/>
                  <a:gd name="connsiteY9" fmla="*/ 371740 h 3917477"/>
                  <a:gd name="connsiteX0" fmla="*/ 42223 w 2167144"/>
                  <a:gd name="connsiteY0" fmla="*/ 371740 h 3917477"/>
                  <a:gd name="connsiteX1" fmla="*/ 2053610 w 2167144"/>
                  <a:gd name="connsiteY1" fmla="*/ 0 h 3917477"/>
                  <a:gd name="connsiteX2" fmla="*/ 1915420 w 2167144"/>
                  <a:gd name="connsiteY2" fmla="*/ 1128357 h 3917477"/>
                  <a:gd name="connsiteX3" fmla="*/ 2166267 w 2167144"/>
                  <a:gd name="connsiteY3" fmla="*/ 2011083 h 3917477"/>
                  <a:gd name="connsiteX4" fmla="*/ 1772253 w 2167144"/>
                  <a:gd name="connsiteY4" fmla="*/ 2633291 h 3917477"/>
                  <a:gd name="connsiteX5" fmla="*/ 1817261 w 2167144"/>
                  <a:gd name="connsiteY5" fmla="*/ 3215082 h 3917477"/>
                  <a:gd name="connsiteX6" fmla="*/ 1432582 w 2167144"/>
                  <a:gd name="connsiteY6" fmla="*/ 3911496 h 3917477"/>
                  <a:gd name="connsiteX7" fmla="*/ 1233794 w 2167144"/>
                  <a:gd name="connsiteY7" fmla="*/ 2857057 h 3917477"/>
                  <a:gd name="connsiteX8" fmla="*/ 1262159 w 2167144"/>
                  <a:gd name="connsiteY8" fmla="*/ 2286358 h 3917477"/>
                  <a:gd name="connsiteX9" fmla="*/ 42223 w 2167144"/>
                  <a:gd name="connsiteY9" fmla="*/ 371740 h 3917477"/>
                  <a:gd name="connsiteX0" fmla="*/ 42223 w 2167144"/>
                  <a:gd name="connsiteY0" fmla="*/ 371740 h 3934112"/>
                  <a:gd name="connsiteX1" fmla="*/ 2053610 w 2167144"/>
                  <a:gd name="connsiteY1" fmla="*/ 0 h 3934112"/>
                  <a:gd name="connsiteX2" fmla="*/ 1915420 w 2167144"/>
                  <a:gd name="connsiteY2" fmla="*/ 1128357 h 3934112"/>
                  <a:gd name="connsiteX3" fmla="*/ 2166267 w 2167144"/>
                  <a:gd name="connsiteY3" fmla="*/ 2011083 h 3934112"/>
                  <a:gd name="connsiteX4" fmla="*/ 1772253 w 2167144"/>
                  <a:gd name="connsiteY4" fmla="*/ 2633291 h 3934112"/>
                  <a:gd name="connsiteX5" fmla="*/ 1817261 w 2167144"/>
                  <a:gd name="connsiteY5" fmla="*/ 3215082 h 3934112"/>
                  <a:gd name="connsiteX6" fmla="*/ 1453600 w 2167144"/>
                  <a:gd name="connsiteY6" fmla="*/ 3928350 h 3934112"/>
                  <a:gd name="connsiteX7" fmla="*/ 1233794 w 2167144"/>
                  <a:gd name="connsiteY7" fmla="*/ 2857057 h 3934112"/>
                  <a:gd name="connsiteX8" fmla="*/ 1262159 w 2167144"/>
                  <a:gd name="connsiteY8" fmla="*/ 2286358 h 3934112"/>
                  <a:gd name="connsiteX9" fmla="*/ 42223 w 2167144"/>
                  <a:gd name="connsiteY9" fmla="*/ 371740 h 3934112"/>
                  <a:gd name="connsiteX0" fmla="*/ 42223 w 2167144"/>
                  <a:gd name="connsiteY0" fmla="*/ 371740 h 3928350"/>
                  <a:gd name="connsiteX1" fmla="*/ 2053610 w 2167144"/>
                  <a:gd name="connsiteY1" fmla="*/ 0 h 3928350"/>
                  <a:gd name="connsiteX2" fmla="*/ 1915420 w 2167144"/>
                  <a:gd name="connsiteY2" fmla="*/ 1128357 h 3928350"/>
                  <a:gd name="connsiteX3" fmla="*/ 2166267 w 2167144"/>
                  <a:gd name="connsiteY3" fmla="*/ 2011083 h 3928350"/>
                  <a:gd name="connsiteX4" fmla="*/ 1772253 w 2167144"/>
                  <a:gd name="connsiteY4" fmla="*/ 2633291 h 3928350"/>
                  <a:gd name="connsiteX5" fmla="*/ 1817261 w 2167144"/>
                  <a:gd name="connsiteY5" fmla="*/ 3215082 h 3928350"/>
                  <a:gd name="connsiteX6" fmla="*/ 1453600 w 2167144"/>
                  <a:gd name="connsiteY6" fmla="*/ 3928350 h 3928350"/>
                  <a:gd name="connsiteX7" fmla="*/ 1233794 w 2167144"/>
                  <a:gd name="connsiteY7" fmla="*/ 2857057 h 3928350"/>
                  <a:gd name="connsiteX8" fmla="*/ 1262159 w 2167144"/>
                  <a:gd name="connsiteY8" fmla="*/ 2286358 h 3928350"/>
                  <a:gd name="connsiteX9" fmla="*/ 42223 w 2167144"/>
                  <a:gd name="connsiteY9" fmla="*/ 371740 h 3928350"/>
                  <a:gd name="connsiteX0" fmla="*/ 42223 w 2167144"/>
                  <a:gd name="connsiteY0" fmla="*/ 371740 h 3937057"/>
                  <a:gd name="connsiteX1" fmla="*/ 2053610 w 2167144"/>
                  <a:gd name="connsiteY1" fmla="*/ 0 h 3937057"/>
                  <a:gd name="connsiteX2" fmla="*/ 1915420 w 2167144"/>
                  <a:gd name="connsiteY2" fmla="*/ 1128357 h 3937057"/>
                  <a:gd name="connsiteX3" fmla="*/ 2166267 w 2167144"/>
                  <a:gd name="connsiteY3" fmla="*/ 2011083 h 3937057"/>
                  <a:gd name="connsiteX4" fmla="*/ 1772253 w 2167144"/>
                  <a:gd name="connsiteY4" fmla="*/ 2633291 h 3937057"/>
                  <a:gd name="connsiteX5" fmla="*/ 1817261 w 2167144"/>
                  <a:gd name="connsiteY5" fmla="*/ 3215082 h 3937057"/>
                  <a:gd name="connsiteX6" fmla="*/ 1453600 w 2167144"/>
                  <a:gd name="connsiteY6" fmla="*/ 3928350 h 3937057"/>
                  <a:gd name="connsiteX7" fmla="*/ 1233794 w 2167144"/>
                  <a:gd name="connsiteY7" fmla="*/ 2857057 h 3937057"/>
                  <a:gd name="connsiteX8" fmla="*/ 1262159 w 2167144"/>
                  <a:gd name="connsiteY8" fmla="*/ 2286358 h 3937057"/>
                  <a:gd name="connsiteX9" fmla="*/ 42223 w 2167144"/>
                  <a:gd name="connsiteY9" fmla="*/ 371740 h 3937057"/>
                  <a:gd name="connsiteX0" fmla="*/ 42223 w 2167144"/>
                  <a:gd name="connsiteY0" fmla="*/ 371740 h 3938799"/>
                  <a:gd name="connsiteX1" fmla="*/ 2053610 w 2167144"/>
                  <a:gd name="connsiteY1" fmla="*/ 0 h 3938799"/>
                  <a:gd name="connsiteX2" fmla="*/ 1915420 w 2167144"/>
                  <a:gd name="connsiteY2" fmla="*/ 1128357 h 3938799"/>
                  <a:gd name="connsiteX3" fmla="*/ 2166267 w 2167144"/>
                  <a:gd name="connsiteY3" fmla="*/ 2011083 h 3938799"/>
                  <a:gd name="connsiteX4" fmla="*/ 1772253 w 2167144"/>
                  <a:gd name="connsiteY4" fmla="*/ 2633291 h 3938799"/>
                  <a:gd name="connsiteX5" fmla="*/ 1817261 w 2167144"/>
                  <a:gd name="connsiteY5" fmla="*/ 3215082 h 3938799"/>
                  <a:gd name="connsiteX6" fmla="*/ 1453600 w 2167144"/>
                  <a:gd name="connsiteY6" fmla="*/ 3928350 h 3938799"/>
                  <a:gd name="connsiteX7" fmla="*/ 1233794 w 2167144"/>
                  <a:gd name="connsiteY7" fmla="*/ 2857057 h 3938799"/>
                  <a:gd name="connsiteX8" fmla="*/ 1262159 w 2167144"/>
                  <a:gd name="connsiteY8" fmla="*/ 2286358 h 3938799"/>
                  <a:gd name="connsiteX9" fmla="*/ 42223 w 2167144"/>
                  <a:gd name="connsiteY9" fmla="*/ 371740 h 393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167144" h="3938799">
                    <a:moveTo>
                      <a:pt x="42223" y="371740"/>
                    </a:moveTo>
                    <a:lnTo>
                      <a:pt x="2053610" y="0"/>
                    </a:lnTo>
                    <a:cubicBezTo>
                      <a:pt x="2210762" y="301050"/>
                      <a:pt x="2023370" y="798157"/>
                      <a:pt x="1915420" y="1128357"/>
                    </a:cubicBezTo>
                    <a:cubicBezTo>
                      <a:pt x="1844654" y="1403065"/>
                      <a:pt x="2186644" y="1808167"/>
                      <a:pt x="2166267" y="2011083"/>
                    </a:cubicBezTo>
                    <a:cubicBezTo>
                      <a:pt x="2145890" y="2213999"/>
                      <a:pt x="1771032" y="2449214"/>
                      <a:pt x="1772253" y="2633291"/>
                    </a:cubicBezTo>
                    <a:cubicBezTo>
                      <a:pt x="1773474" y="2817368"/>
                      <a:pt x="2053491" y="2954217"/>
                      <a:pt x="1817261" y="3215082"/>
                    </a:cubicBezTo>
                    <a:cubicBezTo>
                      <a:pt x="1977286" y="3583405"/>
                      <a:pt x="2104686" y="3907957"/>
                      <a:pt x="1453600" y="3928350"/>
                    </a:cubicBezTo>
                    <a:cubicBezTo>
                      <a:pt x="812914" y="4009633"/>
                      <a:pt x="1159968" y="3613351"/>
                      <a:pt x="1233794" y="2857057"/>
                    </a:cubicBezTo>
                    <a:cubicBezTo>
                      <a:pt x="1130851" y="2805593"/>
                      <a:pt x="1279039" y="2507518"/>
                      <a:pt x="1262159" y="2286358"/>
                    </a:cubicBezTo>
                    <a:cubicBezTo>
                      <a:pt x="281792" y="2082672"/>
                      <a:pt x="-142545" y="678759"/>
                      <a:pt x="42223" y="371740"/>
                    </a:cubicBezTo>
                    <a:close/>
                  </a:path>
                </a:pathLst>
              </a:custGeom>
              <a:solidFill>
                <a:srgbClr val="80350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7B3FCF5-484A-48D1-6131-5308250D9D47}"/>
                  </a:ext>
                </a:extLst>
              </p:cNvPr>
              <p:cNvSpPr/>
              <p:nvPr/>
            </p:nvSpPr>
            <p:spPr>
              <a:xfrm>
                <a:off x="1430334" y="1835426"/>
                <a:ext cx="322067" cy="458592"/>
              </a:xfrm>
              <a:custGeom>
                <a:avLst/>
                <a:gdLst>
                  <a:gd name="connsiteX0" fmla="*/ 0 w 628650"/>
                  <a:gd name="connsiteY0" fmla="*/ 335441 h 670882"/>
                  <a:gd name="connsiteX1" fmla="*/ 314325 w 628650"/>
                  <a:gd name="connsiteY1" fmla="*/ 0 h 670882"/>
                  <a:gd name="connsiteX2" fmla="*/ 628650 w 628650"/>
                  <a:gd name="connsiteY2" fmla="*/ 335441 h 670882"/>
                  <a:gd name="connsiteX3" fmla="*/ 314325 w 628650"/>
                  <a:gd name="connsiteY3" fmla="*/ 670882 h 670882"/>
                  <a:gd name="connsiteX4" fmla="*/ 0 w 628650"/>
                  <a:gd name="connsiteY4" fmla="*/ 335441 h 670882"/>
                  <a:gd name="connsiteX0" fmla="*/ 4032 w 632682"/>
                  <a:gd name="connsiteY0" fmla="*/ 268766 h 604207"/>
                  <a:gd name="connsiteX1" fmla="*/ 204057 w 632682"/>
                  <a:gd name="connsiteY1" fmla="*/ 0 h 604207"/>
                  <a:gd name="connsiteX2" fmla="*/ 632682 w 632682"/>
                  <a:gd name="connsiteY2" fmla="*/ 268766 h 604207"/>
                  <a:gd name="connsiteX3" fmla="*/ 318357 w 632682"/>
                  <a:gd name="connsiteY3" fmla="*/ 604207 h 604207"/>
                  <a:gd name="connsiteX4" fmla="*/ 4032 w 632682"/>
                  <a:gd name="connsiteY4" fmla="*/ 268766 h 604207"/>
                  <a:gd name="connsiteX0" fmla="*/ 1535 w 346685"/>
                  <a:gd name="connsiteY0" fmla="*/ 268934 h 604618"/>
                  <a:gd name="connsiteX1" fmla="*/ 201560 w 346685"/>
                  <a:gd name="connsiteY1" fmla="*/ 168 h 604618"/>
                  <a:gd name="connsiteX2" fmla="*/ 334910 w 346685"/>
                  <a:gd name="connsiteY2" fmla="*/ 307034 h 604618"/>
                  <a:gd name="connsiteX3" fmla="*/ 315860 w 346685"/>
                  <a:gd name="connsiteY3" fmla="*/ 604375 h 604618"/>
                  <a:gd name="connsiteX4" fmla="*/ 1535 w 346685"/>
                  <a:gd name="connsiteY4" fmla="*/ 268934 h 604618"/>
                  <a:gd name="connsiteX0" fmla="*/ 1815 w 335190"/>
                  <a:gd name="connsiteY0" fmla="*/ 268912 h 444728"/>
                  <a:gd name="connsiteX1" fmla="*/ 201840 w 335190"/>
                  <a:gd name="connsiteY1" fmla="*/ 146 h 444728"/>
                  <a:gd name="connsiteX2" fmla="*/ 335190 w 335190"/>
                  <a:gd name="connsiteY2" fmla="*/ 307012 h 444728"/>
                  <a:gd name="connsiteX3" fmla="*/ 116115 w 335190"/>
                  <a:gd name="connsiteY3" fmla="*/ 432903 h 444728"/>
                  <a:gd name="connsiteX4" fmla="*/ 1815 w 335190"/>
                  <a:gd name="connsiteY4" fmla="*/ 268912 h 444728"/>
                  <a:gd name="connsiteX0" fmla="*/ 2641 w 336016"/>
                  <a:gd name="connsiteY0" fmla="*/ 268912 h 446736"/>
                  <a:gd name="connsiteX1" fmla="*/ 202666 w 336016"/>
                  <a:gd name="connsiteY1" fmla="*/ 146 h 446736"/>
                  <a:gd name="connsiteX2" fmla="*/ 336016 w 336016"/>
                  <a:gd name="connsiteY2" fmla="*/ 307012 h 446736"/>
                  <a:gd name="connsiteX3" fmla="*/ 116941 w 336016"/>
                  <a:gd name="connsiteY3" fmla="*/ 432903 h 446736"/>
                  <a:gd name="connsiteX4" fmla="*/ 2641 w 336016"/>
                  <a:gd name="connsiteY4" fmla="*/ 268912 h 446736"/>
                  <a:gd name="connsiteX0" fmla="*/ 2641 w 336016"/>
                  <a:gd name="connsiteY0" fmla="*/ 268912 h 446736"/>
                  <a:gd name="connsiteX1" fmla="*/ 202666 w 336016"/>
                  <a:gd name="connsiteY1" fmla="*/ 146 h 446736"/>
                  <a:gd name="connsiteX2" fmla="*/ 336016 w 336016"/>
                  <a:gd name="connsiteY2" fmla="*/ 307012 h 446736"/>
                  <a:gd name="connsiteX3" fmla="*/ 116941 w 336016"/>
                  <a:gd name="connsiteY3" fmla="*/ 432903 h 446736"/>
                  <a:gd name="connsiteX4" fmla="*/ 2641 w 336016"/>
                  <a:gd name="connsiteY4" fmla="*/ 268912 h 446736"/>
                  <a:gd name="connsiteX0" fmla="*/ 4202 w 223277"/>
                  <a:gd name="connsiteY0" fmla="*/ 432757 h 442644"/>
                  <a:gd name="connsiteX1" fmla="*/ 89927 w 223277"/>
                  <a:gd name="connsiteY1" fmla="*/ 0 h 442644"/>
                  <a:gd name="connsiteX2" fmla="*/ 223277 w 223277"/>
                  <a:gd name="connsiteY2" fmla="*/ 306866 h 442644"/>
                  <a:gd name="connsiteX3" fmla="*/ 4202 w 223277"/>
                  <a:gd name="connsiteY3" fmla="*/ 432757 h 442644"/>
                  <a:gd name="connsiteX0" fmla="*/ 3372 w 222447"/>
                  <a:gd name="connsiteY0" fmla="*/ 442282 h 452653"/>
                  <a:gd name="connsiteX1" fmla="*/ 98622 w 222447"/>
                  <a:gd name="connsiteY1" fmla="*/ 0 h 452653"/>
                  <a:gd name="connsiteX2" fmla="*/ 222447 w 222447"/>
                  <a:gd name="connsiteY2" fmla="*/ 316391 h 452653"/>
                  <a:gd name="connsiteX3" fmla="*/ 3372 w 222447"/>
                  <a:gd name="connsiteY3" fmla="*/ 442282 h 452653"/>
                  <a:gd name="connsiteX0" fmla="*/ 24697 w 249460"/>
                  <a:gd name="connsiteY0" fmla="*/ 444221 h 454592"/>
                  <a:gd name="connsiteX1" fmla="*/ 119947 w 249460"/>
                  <a:gd name="connsiteY1" fmla="*/ 1939 h 454592"/>
                  <a:gd name="connsiteX2" fmla="*/ 243772 w 249460"/>
                  <a:gd name="connsiteY2" fmla="*/ 318330 h 454592"/>
                  <a:gd name="connsiteX3" fmla="*/ 24697 w 249460"/>
                  <a:gd name="connsiteY3" fmla="*/ 444221 h 454592"/>
                  <a:gd name="connsiteX0" fmla="*/ 4144 w 223219"/>
                  <a:gd name="connsiteY0" fmla="*/ 442303 h 452674"/>
                  <a:gd name="connsiteX1" fmla="*/ 99394 w 223219"/>
                  <a:gd name="connsiteY1" fmla="*/ 21 h 452674"/>
                  <a:gd name="connsiteX2" fmla="*/ 223219 w 223219"/>
                  <a:gd name="connsiteY2" fmla="*/ 316412 h 452674"/>
                  <a:gd name="connsiteX3" fmla="*/ 4144 w 223219"/>
                  <a:gd name="connsiteY3" fmla="*/ 442303 h 452674"/>
                  <a:gd name="connsiteX0" fmla="*/ 66539 w 285614"/>
                  <a:gd name="connsiteY0" fmla="*/ 442303 h 503240"/>
                  <a:gd name="connsiteX1" fmla="*/ 161789 w 285614"/>
                  <a:gd name="connsiteY1" fmla="*/ 21 h 503240"/>
                  <a:gd name="connsiteX2" fmla="*/ 285614 w 285614"/>
                  <a:gd name="connsiteY2" fmla="*/ 316412 h 503240"/>
                  <a:gd name="connsiteX3" fmla="*/ 66539 w 285614"/>
                  <a:gd name="connsiteY3" fmla="*/ 442303 h 503240"/>
                  <a:gd name="connsiteX0" fmla="*/ 88683 w 307758"/>
                  <a:gd name="connsiteY0" fmla="*/ 442754 h 443459"/>
                  <a:gd name="connsiteX1" fmla="*/ 2958 w 307758"/>
                  <a:gd name="connsiteY1" fmla="*/ 250314 h 443459"/>
                  <a:gd name="connsiteX2" fmla="*/ 183933 w 307758"/>
                  <a:gd name="connsiteY2" fmla="*/ 472 h 443459"/>
                  <a:gd name="connsiteX3" fmla="*/ 307758 w 307758"/>
                  <a:gd name="connsiteY3" fmla="*/ 316863 h 443459"/>
                  <a:gd name="connsiteX4" fmla="*/ 88683 w 307758"/>
                  <a:gd name="connsiteY4" fmla="*/ 442754 h 443459"/>
                  <a:gd name="connsiteX0" fmla="*/ 306728 w 306728"/>
                  <a:gd name="connsiteY0" fmla="*/ 316818 h 331406"/>
                  <a:gd name="connsiteX1" fmla="*/ 1928 w 306728"/>
                  <a:gd name="connsiteY1" fmla="*/ 250269 h 331406"/>
                  <a:gd name="connsiteX2" fmla="*/ 182903 w 306728"/>
                  <a:gd name="connsiteY2" fmla="*/ 427 h 331406"/>
                  <a:gd name="connsiteX3" fmla="*/ 306728 w 306728"/>
                  <a:gd name="connsiteY3" fmla="*/ 316818 h 331406"/>
                  <a:gd name="connsiteX0" fmla="*/ 269082 w 269082"/>
                  <a:gd name="connsiteY0" fmla="*/ 318819 h 472687"/>
                  <a:gd name="connsiteX1" fmla="*/ 2382 w 269082"/>
                  <a:gd name="connsiteY1" fmla="*/ 461820 h 472687"/>
                  <a:gd name="connsiteX2" fmla="*/ 145257 w 269082"/>
                  <a:gd name="connsiteY2" fmla="*/ 2428 h 472687"/>
                  <a:gd name="connsiteX3" fmla="*/ 269082 w 269082"/>
                  <a:gd name="connsiteY3" fmla="*/ 318819 h 472687"/>
                  <a:gd name="connsiteX0" fmla="*/ 296953 w 296953"/>
                  <a:gd name="connsiteY0" fmla="*/ 318819 h 472687"/>
                  <a:gd name="connsiteX1" fmla="*/ 30253 w 296953"/>
                  <a:gd name="connsiteY1" fmla="*/ 461820 h 472687"/>
                  <a:gd name="connsiteX2" fmla="*/ 173128 w 296953"/>
                  <a:gd name="connsiteY2" fmla="*/ 2428 h 472687"/>
                  <a:gd name="connsiteX3" fmla="*/ 296953 w 296953"/>
                  <a:gd name="connsiteY3" fmla="*/ 318819 h 472687"/>
                  <a:gd name="connsiteX0" fmla="*/ 301578 w 301578"/>
                  <a:gd name="connsiteY0" fmla="*/ 290700 h 444568"/>
                  <a:gd name="connsiteX1" fmla="*/ 34878 w 301578"/>
                  <a:gd name="connsiteY1" fmla="*/ 433701 h 444568"/>
                  <a:gd name="connsiteX2" fmla="*/ 139653 w 301578"/>
                  <a:gd name="connsiteY2" fmla="*/ 2884 h 444568"/>
                  <a:gd name="connsiteX3" fmla="*/ 301578 w 301578"/>
                  <a:gd name="connsiteY3" fmla="*/ 290700 h 444568"/>
                  <a:gd name="connsiteX0" fmla="*/ 310011 w 310011"/>
                  <a:gd name="connsiteY0" fmla="*/ 291644 h 470416"/>
                  <a:gd name="connsiteX1" fmla="*/ 33786 w 310011"/>
                  <a:gd name="connsiteY1" fmla="*/ 460839 h 470416"/>
                  <a:gd name="connsiteX2" fmla="*/ 148086 w 310011"/>
                  <a:gd name="connsiteY2" fmla="*/ 3828 h 470416"/>
                  <a:gd name="connsiteX3" fmla="*/ 310011 w 310011"/>
                  <a:gd name="connsiteY3" fmla="*/ 291644 h 470416"/>
                  <a:gd name="connsiteX0" fmla="*/ 310011 w 310011"/>
                  <a:gd name="connsiteY0" fmla="*/ 291644 h 460839"/>
                  <a:gd name="connsiteX1" fmla="*/ 33786 w 310011"/>
                  <a:gd name="connsiteY1" fmla="*/ 460839 h 460839"/>
                  <a:gd name="connsiteX2" fmla="*/ 148086 w 310011"/>
                  <a:gd name="connsiteY2" fmla="*/ 3828 h 460839"/>
                  <a:gd name="connsiteX3" fmla="*/ 310011 w 310011"/>
                  <a:gd name="connsiteY3" fmla="*/ 291644 h 460839"/>
                  <a:gd name="connsiteX0" fmla="*/ 310011 w 310011"/>
                  <a:gd name="connsiteY0" fmla="*/ 291644 h 462223"/>
                  <a:gd name="connsiteX1" fmla="*/ 33786 w 310011"/>
                  <a:gd name="connsiteY1" fmla="*/ 460839 h 462223"/>
                  <a:gd name="connsiteX2" fmla="*/ 148086 w 310011"/>
                  <a:gd name="connsiteY2" fmla="*/ 3828 h 462223"/>
                  <a:gd name="connsiteX3" fmla="*/ 310011 w 310011"/>
                  <a:gd name="connsiteY3" fmla="*/ 291644 h 462223"/>
                  <a:gd name="connsiteX0" fmla="*/ 310011 w 317717"/>
                  <a:gd name="connsiteY0" fmla="*/ 289364 h 459433"/>
                  <a:gd name="connsiteX1" fmla="*/ 33786 w 317717"/>
                  <a:gd name="connsiteY1" fmla="*/ 458559 h 459433"/>
                  <a:gd name="connsiteX2" fmla="*/ 148086 w 317717"/>
                  <a:gd name="connsiteY2" fmla="*/ 1548 h 459433"/>
                  <a:gd name="connsiteX3" fmla="*/ 310011 w 317717"/>
                  <a:gd name="connsiteY3" fmla="*/ 289364 h 459433"/>
                  <a:gd name="connsiteX0" fmla="*/ 312739 w 321343"/>
                  <a:gd name="connsiteY0" fmla="*/ 288524 h 458593"/>
                  <a:gd name="connsiteX1" fmla="*/ 36514 w 321343"/>
                  <a:gd name="connsiteY1" fmla="*/ 457719 h 458593"/>
                  <a:gd name="connsiteX2" fmla="*/ 150814 w 321343"/>
                  <a:gd name="connsiteY2" fmla="*/ 708 h 458593"/>
                  <a:gd name="connsiteX3" fmla="*/ 312739 w 321343"/>
                  <a:gd name="connsiteY3" fmla="*/ 288524 h 458593"/>
                  <a:gd name="connsiteX0" fmla="*/ 312739 w 321343"/>
                  <a:gd name="connsiteY0" fmla="*/ 288473 h 458452"/>
                  <a:gd name="connsiteX1" fmla="*/ 36514 w 321343"/>
                  <a:gd name="connsiteY1" fmla="*/ 457668 h 458452"/>
                  <a:gd name="connsiteX2" fmla="*/ 150814 w 321343"/>
                  <a:gd name="connsiteY2" fmla="*/ 657 h 458452"/>
                  <a:gd name="connsiteX3" fmla="*/ 312739 w 321343"/>
                  <a:gd name="connsiteY3" fmla="*/ 288473 h 458452"/>
                  <a:gd name="connsiteX0" fmla="*/ 312739 w 322067"/>
                  <a:gd name="connsiteY0" fmla="*/ 288523 h 458592"/>
                  <a:gd name="connsiteX1" fmla="*/ 36514 w 322067"/>
                  <a:gd name="connsiteY1" fmla="*/ 457718 h 458592"/>
                  <a:gd name="connsiteX2" fmla="*/ 150814 w 322067"/>
                  <a:gd name="connsiteY2" fmla="*/ 707 h 458592"/>
                  <a:gd name="connsiteX3" fmla="*/ 312739 w 322067"/>
                  <a:gd name="connsiteY3" fmla="*/ 288523 h 45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067" h="458592">
                    <a:moveTo>
                      <a:pt x="312739" y="288523"/>
                    </a:moveTo>
                    <a:cubicBezTo>
                      <a:pt x="265909" y="237294"/>
                      <a:pt x="45247" y="474731"/>
                      <a:pt x="36514" y="457718"/>
                    </a:cubicBezTo>
                    <a:cubicBezTo>
                      <a:pt x="-69849" y="138286"/>
                      <a:pt x="83346" y="19381"/>
                      <a:pt x="150814" y="707"/>
                    </a:cubicBezTo>
                    <a:cubicBezTo>
                      <a:pt x="218282" y="-17967"/>
                      <a:pt x="359569" y="339752"/>
                      <a:pt x="312739" y="28852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69BB31D-9B03-6BA4-9C2A-118541CA53C8}"/>
                  </a:ext>
                </a:extLst>
              </p:cNvPr>
              <p:cNvSpPr/>
              <p:nvPr/>
            </p:nvSpPr>
            <p:spPr>
              <a:xfrm>
                <a:off x="1643063" y="1747838"/>
                <a:ext cx="216693" cy="326231"/>
              </a:xfrm>
              <a:custGeom>
                <a:avLst/>
                <a:gdLst>
                  <a:gd name="connsiteX0" fmla="*/ 0 w 216693"/>
                  <a:gd name="connsiteY0" fmla="*/ 0 h 326231"/>
                  <a:gd name="connsiteX1" fmla="*/ 97631 w 216693"/>
                  <a:gd name="connsiteY1" fmla="*/ 7143 h 326231"/>
                  <a:gd name="connsiteX2" fmla="*/ 111918 w 216693"/>
                  <a:gd name="connsiteY2" fmla="*/ 14287 h 326231"/>
                  <a:gd name="connsiteX3" fmla="*/ 140493 w 216693"/>
                  <a:gd name="connsiteY3" fmla="*/ 26193 h 326231"/>
                  <a:gd name="connsiteX4" fmla="*/ 157162 w 216693"/>
                  <a:gd name="connsiteY4" fmla="*/ 40481 h 326231"/>
                  <a:gd name="connsiteX5" fmla="*/ 164306 w 216693"/>
                  <a:gd name="connsiteY5" fmla="*/ 47625 h 326231"/>
                  <a:gd name="connsiteX6" fmla="*/ 176212 w 216693"/>
                  <a:gd name="connsiteY6" fmla="*/ 57150 h 326231"/>
                  <a:gd name="connsiteX7" fmla="*/ 192881 w 216693"/>
                  <a:gd name="connsiteY7" fmla="*/ 80962 h 326231"/>
                  <a:gd name="connsiteX8" fmla="*/ 197643 w 216693"/>
                  <a:gd name="connsiteY8" fmla="*/ 95250 h 326231"/>
                  <a:gd name="connsiteX9" fmla="*/ 202406 w 216693"/>
                  <a:gd name="connsiteY9" fmla="*/ 107156 h 326231"/>
                  <a:gd name="connsiteX10" fmla="*/ 204787 w 216693"/>
                  <a:gd name="connsiteY10" fmla="*/ 121443 h 326231"/>
                  <a:gd name="connsiteX11" fmla="*/ 207168 w 216693"/>
                  <a:gd name="connsiteY11" fmla="*/ 128587 h 326231"/>
                  <a:gd name="connsiteX12" fmla="*/ 216693 w 216693"/>
                  <a:gd name="connsiteY12" fmla="*/ 164306 h 326231"/>
                  <a:gd name="connsiteX13" fmla="*/ 214312 w 216693"/>
                  <a:gd name="connsiteY13" fmla="*/ 276225 h 326231"/>
                  <a:gd name="connsiteX14" fmla="*/ 211931 w 216693"/>
                  <a:gd name="connsiteY14" fmla="*/ 283368 h 326231"/>
                  <a:gd name="connsiteX15" fmla="*/ 207168 w 216693"/>
                  <a:gd name="connsiteY15" fmla="*/ 290512 h 326231"/>
                  <a:gd name="connsiteX16" fmla="*/ 200025 w 216693"/>
                  <a:gd name="connsiteY16" fmla="*/ 309562 h 326231"/>
                  <a:gd name="connsiteX17" fmla="*/ 192881 w 216693"/>
                  <a:gd name="connsiteY17" fmla="*/ 319087 h 326231"/>
                  <a:gd name="connsiteX18" fmla="*/ 183356 w 216693"/>
                  <a:gd name="connsiteY18" fmla="*/ 326231 h 326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16693" h="326231">
                    <a:moveTo>
                      <a:pt x="0" y="0"/>
                    </a:moveTo>
                    <a:cubicBezTo>
                      <a:pt x="31360" y="1081"/>
                      <a:pt x="66157" y="-726"/>
                      <a:pt x="97631" y="7143"/>
                    </a:cubicBezTo>
                    <a:cubicBezTo>
                      <a:pt x="111171" y="10528"/>
                      <a:pt x="98490" y="8021"/>
                      <a:pt x="111918" y="14287"/>
                    </a:cubicBezTo>
                    <a:cubicBezTo>
                      <a:pt x="121269" y="18651"/>
                      <a:pt x="140493" y="26193"/>
                      <a:pt x="140493" y="26193"/>
                    </a:cubicBezTo>
                    <a:cubicBezTo>
                      <a:pt x="169111" y="54811"/>
                      <a:pt x="135402" y="22347"/>
                      <a:pt x="157162" y="40481"/>
                    </a:cubicBezTo>
                    <a:cubicBezTo>
                      <a:pt x="159749" y="42637"/>
                      <a:pt x="161772" y="45407"/>
                      <a:pt x="164306" y="47625"/>
                    </a:cubicBezTo>
                    <a:cubicBezTo>
                      <a:pt x="168131" y="50972"/>
                      <a:pt x="172618" y="53556"/>
                      <a:pt x="176212" y="57150"/>
                    </a:cubicBezTo>
                    <a:cubicBezTo>
                      <a:pt x="179738" y="60676"/>
                      <a:pt x="191325" y="78627"/>
                      <a:pt x="192881" y="80962"/>
                    </a:cubicBezTo>
                    <a:cubicBezTo>
                      <a:pt x="194468" y="85725"/>
                      <a:pt x="195927" y="90532"/>
                      <a:pt x="197643" y="95250"/>
                    </a:cubicBezTo>
                    <a:cubicBezTo>
                      <a:pt x="199104" y="99267"/>
                      <a:pt x="201281" y="103032"/>
                      <a:pt x="202406" y="107156"/>
                    </a:cubicBezTo>
                    <a:cubicBezTo>
                      <a:pt x="203676" y="111814"/>
                      <a:pt x="203740" y="116730"/>
                      <a:pt x="204787" y="121443"/>
                    </a:cubicBezTo>
                    <a:cubicBezTo>
                      <a:pt x="205331" y="123893"/>
                      <a:pt x="206447" y="126183"/>
                      <a:pt x="207168" y="128587"/>
                    </a:cubicBezTo>
                    <a:cubicBezTo>
                      <a:pt x="212093" y="145003"/>
                      <a:pt x="212383" y="147065"/>
                      <a:pt x="216693" y="164306"/>
                    </a:cubicBezTo>
                    <a:cubicBezTo>
                      <a:pt x="215899" y="201612"/>
                      <a:pt x="215803" y="238940"/>
                      <a:pt x="214312" y="276225"/>
                    </a:cubicBezTo>
                    <a:cubicBezTo>
                      <a:pt x="214212" y="278733"/>
                      <a:pt x="213053" y="281123"/>
                      <a:pt x="211931" y="283368"/>
                    </a:cubicBezTo>
                    <a:cubicBezTo>
                      <a:pt x="210651" y="285928"/>
                      <a:pt x="208756" y="288131"/>
                      <a:pt x="207168" y="290512"/>
                    </a:cubicBezTo>
                    <a:cubicBezTo>
                      <a:pt x="204883" y="299653"/>
                      <a:pt x="205213" y="301262"/>
                      <a:pt x="200025" y="309562"/>
                    </a:cubicBezTo>
                    <a:cubicBezTo>
                      <a:pt x="197922" y="312928"/>
                      <a:pt x="195894" y="316504"/>
                      <a:pt x="192881" y="319087"/>
                    </a:cubicBezTo>
                    <a:cubicBezTo>
                      <a:pt x="182646" y="327860"/>
                      <a:pt x="183356" y="319483"/>
                      <a:pt x="183356" y="32623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010763-3A68-4648-EE82-FDFAC59DF9E1}"/>
                  </a:ext>
                </a:extLst>
              </p:cNvPr>
              <p:cNvSpPr/>
              <p:nvPr/>
            </p:nvSpPr>
            <p:spPr>
              <a:xfrm>
                <a:off x="2636838" y="1245593"/>
                <a:ext cx="609600" cy="326032"/>
              </a:xfrm>
              <a:custGeom>
                <a:avLst/>
                <a:gdLst>
                  <a:gd name="connsiteX0" fmla="*/ 0 w 266700"/>
                  <a:gd name="connsiteY0" fmla="*/ 0 h 171450"/>
                  <a:gd name="connsiteX1" fmla="*/ 266700 w 266700"/>
                  <a:gd name="connsiteY1" fmla="*/ 0 h 171450"/>
                  <a:gd name="connsiteX2" fmla="*/ 266700 w 266700"/>
                  <a:gd name="connsiteY2" fmla="*/ 171450 h 171450"/>
                  <a:gd name="connsiteX3" fmla="*/ 0 w 266700"/>
                  <a:gd name="connsiteY3" fmla="*/ 171450 h 171450"/>
                  <a:gd name="connsiteX4" fmla="*/ 0 w 266700"/>
                  <a:gd name="connsiteY4" fmla="*/ 0 h 171450"/>
                  <a:gd name="connsiteX0" fmla="*/ 206375 w 473075"/>
                  <a:gd name="connsiteY0" fmla="*/ 0 h 200025"/>
                  <a:gd name="connsiteX1" fmla="*/ 473075 w 473075"/>
                  <a:gd name="connsiteY1" fmla="*/ 0 h 200025"/>
                  <a:gd name="connsiteX2" fmla="*/ 473075 w 473075"/>
                  <a:gd name="connsiteY2" fmla="*/ 171450 h 200025"/>
                  <a:gd name="connsiteX3" fmla="*/ 0 w 473075"/>
                  <a:gd name="connsiteY3" fmla="*/ 200025 h 200025"/>
                  <a:gd name="connsiteX4" fmla="*/ 206375 w 473075"/>
                  <a:gd name="connsiteY4" fmla="*/ 0 h 200025"/>
                  <a:gd name="connsiteX0" fmla="*/ 206375 w 473075"/>
                  <a:gd name="connsiteY0" fmla="*/ 0 h 200025"/>
                  <a:gd name="connsiteX1" fmla="*/ 473075 w 473075"/>
                  <a:gd name="connsiteY1" fmla="*/ 0 h 200025"/>
                  <a:gd name="connsiteX2" fmla="*/ 473075 w 473075"/>
                  <a:gd name="connsiteY2" fmla="*/ 171450 h 200025"/>
                  <a:gd name="connsiteX3" fmla="*/ 0 w 473075"/>
                  <a:gd name="connsiteY3" fmla="*/ 200025 h 200025"/>
                  <a:gd name="connsiteX4" fmla="*/ 93663 w 473075"/>
                  <a:gd name="connsiteY4" fmla="*/ 63500 h 200025"/>
                  <a:gd name="connsiteX5" fmla="*/ 206375 w 473075"/>
                  <a:gd name="connsiteY5" fmla="*/ 0 h 200025"/>
                  <a:gd name="connsiteX0" fmla="*/ 206375 w 473075"/>
                  <a:gd name="connsiteY0" fmla="*/ 0 h 200025"/>
                  <a:gd name="connsiteX1" fmla="*/ 473075 w 473075"/>
                  <a:gd name="connsiteY1" fmla="*/ 171450 h 200025"/>
                  <a:gd name="connsiteX2" fmla="*/ 0 w 473075"/>
                  <a:gd name="connsiteY2" fmla="*/ 200025 h 200025"/>
                  <a:gd name="connsiteX3" fmla="*/ 93663 w 473075"/>
                  <a:gd name="connsiteY3" fmla="*/ 63500 h 200025"/>
                  <a:gd name="connsiteX4" fmla="*/ 206375 w 473075"/>
                  <a:gd name="connsiteY4" fmla="*/ 0 h 200025"/>
                  <a:gd name="connsiteX0" fmla="*/ 206375 w 609600"/>
                  <a:gd name="connsiteY0" fmla="*/ 0 h 200025"/>
                  <a:gd name="connsiteX1" fmla="*/ 609600 w 609600"/>
                  <a:gd name="connsiteY1" fmla="*/ 161925 h 200025"/>
                  <a:gd name="connsiteX2" fmla="*/ 0 w 609600"/>
                  <a:gd name="connsiteY2" fmla="*/ 200025 h 200025"/>
                  <a:gd name="connsiteX3" fmla="*/ 93663 w 609600"/>
                  <a:gd name="connsiteY3" fmla="*/ 63500 h 200025"/>
                  <a:gd name="connsiteX4" fmla="*/ 206375 w 609600"/>
                  <a:gd name="connsiteY4" fmla="*/ 0 h 200025"/>
                  <a:gd name="connsiteX0" fmla="*/ 93663 w 609600"/>
                  <a:gd name="connsiteY0" fmla="*/ 0 h 136525"/>
                  <a:gd name="connsiteX1" fmla="*/ 609600 w 609600"/>
                  <a:gd name="connsiteY1" fmla="*/ 98425 h 136525"/>
                  <a:gd name="connsiteX2" fmla="*/ 0 w 609600"/>
                  <a:gd name="connsiteY2" fmla="*/ 136525 h 136525"/>
                  <a:gd name="connsiteX3" fmla="*/ 93663 w 609600"/>
                  <a:gd name="connsiteY3" fmla="*/ 0 h 136525"/>
                  <a:gd name="connsiteX0" fmla="*/ 93663 w 609600"/>
                  <a:gd name="connsiteY0" fmla="*/ 173498 h 310023"/>
                  <a:gd name="connsiteX1" fmla="*/ 609600 w 609600"/>
                  <a:gd name="connsiteY1" fmla="*/ 271923 h 310023"/>
                  <a:gd name="connsiteX2" fmla="*/ 0 w 609600"/>
                  <a:gd name="connsiteY2" fmla="*/ 310023 h 310023"/>
                  <a:gd name="connsiteX3" fmla="*/ 93663 w 609600"/>
                  <a:gd name="connsiteY3" fmla="*/ 173498 h 310023"/>
                  <a:gd name="connsiteX0" fmla="*/ 93663 w 609600"/>
                  <a:gd name="connsiteY0" fmla="*/ 189507 h 326032"/>
                  <a:gd name="connsiteX1" fmla="*/ 609600 w 609600"/>
                  <a:gd name="connsiteY1" fmla="*/ 287932 h 326032"/>
                  <a:gd name="connsiteX2" fmla="*/ 0 w 609600"/>
                  <a:gd name="connsiteY2" fmla="*/ 326032 h 326032"/>
                  <a:gd name="connsiteX3" fmla="*/ 93663 w 609600"/>
                  <a:gd name="connsiteY3" fmla="*/ 189507 h 32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09600" h="326032">
                    <a:moveTo>
                      <a:pt x="93663" y="189507"/>
                    </a:moveTo>
                    <a:cubicBezTo>
                      <a:pt x="135467" y="-238060"/>
                      <a:pt x="494771" y="175749"/>
                      <a:pt x="609600" y="287932"/>
                    </a:cubicBezTo>
                    <a:lnTo>
                      <a:pt x="0" y="326032"/>
                    </a:lnTo>
                    <a:cubicBezTo>
                      <a:pt x="36513" y="290049"/>
                      <a:pt x="57150" y="225490"/>
                      <a:pt x="93663" y="18950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8222BE7-E24D-B2C9-F4C9-6B3C17FB87A4}"/>
                  </a:ext>
                </a:extLst>
              </p:cNvPr>
              <p:cNvSpPr/>
              <p:nvPr/>
            </p:nvSpPr>
            <p:spPr>
              <a:xfrm rot="2634789">
                <a:off x="2802461" y="1309678"/>
                <a:ext cx="70542" cy="13760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3453BD0-A9B9-C802-E1DF-F7190827B51E}"/>
                  </a:ext>
                </a:extLst>
              </p:cNvPr>
              <p:cNvSpPr/>
              <p:nvPr/>
            </p:nvSpPr>
            <p:spPr>
              <a:xfrm>
                <a:off x="3255740" y="-273050"/>
                <a:ext cx="1391033" cy="1314001"/>
              </a:xfrm>
              <a:custGeom>
                <a:avLst/>
                <a:gdLst>
                  <a:gd name="connsiteX0" fmla="*/ 0 w 939800"/>
                  <a:gd name="connsiteY0" fmla="*/ 0 h 79207"/>
                  <a:gd name="connsiteX1" fmla="*/ 939800 w 939800"/>
                  <a:gd name="connsiteY1" fmla="*/ 0 h 79207"/>
                  <a:gd name="connsiteX2" fmla="*/ 939800 w 939800"/>
                  <a:gd name="connsiteY2" fmla="*/ 79207 h 79207"/>
                  <a:gd name="connsiteX3" fmla="*/ 0 w 939800"/>
                  <a:gd name="connsiteY3" fmla="*/ 79207 h 79207"/>
                  <a:gd name="connsiteX4" fmla="*/ 0 w 939800"/>
                  <a:gd name="connsiteY4" fmla="*/ 0 h 79207"/>
                  <a:gd name="connsiteX0" fmla="*/ 266700 w 1206500"/>
                  <a:gd name="connsiteY0" fmla="*/ 0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4" fmla="*/ 266700 w 1206500"/>
                  <a:gd name="connsiteY4" fmla="*/ 0 h 237957"/>
                  <a:gd name="connsiteX0" fmla="*/ 0 w 1206500"/>
                  <a:gd name="connsiteY0" fmla="*/ 237957 h 237957"/>
                  <a:gd name="connsiteX1" fmla="*/ 1206500 w 1206500"/>
                  <a:gd name="connsiteY1" fmla="*/ 0 h 237957"/>
                  <a:gd name="connsiteX2" fmla="*/ 1206500 w 1206500"/>
                  <a:gd name="connsiteY2" fmla="*/ 79207 h 237957"/>
                  <a:gd name="connsiteX3" fmla="*/ 0 w 1206500"/>
                  <a:gd name="connsiteY3" fmla="*/ 237957 h 237957"/>
                  <a:gd name="connsiteX0" fmla="*/ 0 w 1206500"/>
                  <a:gd name="connsiteY0" fmla="*/ 1091397 h 1091397"/>
                  <a:gd name="connsiteX1" fmla="*/ 1000760 w 1206500"/>
                  <a:gd name="connsiteY1" fmla="*/ 0 h 1091397"/>
                  <a:gd name="connsiteX2" fmla="*/ 1206500 w 1206500"/>
                  <a:gd name="connsiteY2" fmla="*/ 932647 h 1091397"/>
                  <a:gd name="connsiteX3" fmla="*/ 0 w 1206500"/>
                  <a:gd name="connsiteY3" fmla="*/ 1091397 h 1091397"/>
                  <a:gd name="connsiteX0" fmla="*/ 0 w 1000760"/>
                  <a:gd name="connsiteY0" fmla="*/ 1091397 h 1091397"/>
                  <a:gd name="connsiteX1" fmla="*/ 1000760 w 1000760"/>
                  <a:gd name="connsiteY1" fmla="*/ 0 h 1091397"/>
                  <a:gd name="connsiteX2" fmla="*/ 0 w 1000760"/>
                  <a:gd name="connsiteY2" fmla="*/ 1091397 h 1091397"/>
                  <a:gd name="connsiteX0" fmla="*/ 0 w 1288515"/>
                  <a:gd name="connsiteY0" fmla="*/ 1091397 h 1091397"/>
                  <a:gd name="connsiteX1" fmla="*/ 1000760 w 1288515"/>
                  <a:gd name="connsiteY1" fmla="*/ 0 h 1091397"/>
                  <a:gd name="connsiteX2" fmla="*/ 0 w 1288515"/>
                  <a:gd name="connsiteY2" fmla="*/ 1091397 h 1091397"/>
                  <a:gd name="connsiteX0" fmla="*/ 0 w 1255234"/>
                  <a:gd name="connsiteY0" fmla="*/ 1114257 h 1114257"/>
                  <a:gd name="connsiteX1" fmla="*/ 962660 w 1255234"/>
                  <a:gd name="connsiteY1" fmla="*/ 0 h 1114257"/>
                  <a:gd name="connsiteX2" fmla="*/ 0 w 1255234"/>
                  <a:gd name="connsiteY2" fmla="*/ 1114257 h 1114257"/>
                  <a:gd name="connsiteX0" fmla="*/ 0 w 1361805"/>
                  <a:gd name="connsiteY0" fmla="*/ 1114257 h 1114257"/>
                  <a:gd name="connsiteX1" fmla="*/ 962660 w 1361805"/>
                  <a:gd name="connsiteY1" fmla="*/ 0 h 1114257"/>
                  <a:gd name="connsiteX2" fmla="*/ 0 w 1361805"/>
                  <a:gd name="connsiteY2" fmla="*/ 1114257 h 1114257"/>
                  <a:gd name="connsiteX0" fmla="*/ 1472 w 1363277"/>
                  <a:gd name="connsiteY0" fmla="*/ 1114257 h 1114257"/>
                  <a:gd name="connsiteX1" fmla="*/ 964132 w 1363277"/>
                  <a:gd name="connsiteY1" fmla="*/ 0 h 1114257"/>
                  <a:gd name="connsiteX2" fmla="*/ 1472 w 1363277"/>
                  <a:gd name="connsiteY2" fmla="*/ 1114257 h 1114257"/>
                  <a:gd name="connsiteX0" fmla="*/ 1472 w 1384344"/>
                  <a:gd name="connsiteY0" fmla="*/ 1114257 h 1314001"/>
                  <a:gd name="connsiteX1" fmla="*/ 964132 w 1384344"/>
                  <a:gd name="connsiteY1" fmla="*/ 0 h 1314001"/>
                  <a:gd name="connsiteX2" fmla="*/ 1472 w 1384344"/>
                  <a:gd name="connsiteY2" fmla="*/ 1114257 h 1314001"/>
                  <a:gd name="connsiteX0" fmla="*/ 723 w 1383595"/>
                  <a:gd name="connsiteY0" fmla="*/ 1114257 h 1314001"/>
                  <a:gd name="connsiteX1" fmla="*/ 963383 w 1383595"/>
                  <a:gd name="connsiteY1" fmla="*/ 0 h 1314001"/>
                  <a:gd name="connsiteX2" fmla="*/ 723 w 1383595"/>
                  <a:gd name="connsiteY2" fmla="*/ 1114257 h 1314001"/>
                  <a:gd name="connsiteX0" fmla="*/ 7813 w 1390685"/>
                  <a:gd name="connsiteY0" fmla="*/ 1114257 h 1314001"/>
                  <a:gd name="connsiteX1" fmla="*/ 970473 w 1390685"/>
                  <a:gd name="connsiteY1" fmla="*/ 0 h 1314001"/>
                  <a:gd name="connsiteX2" fmla="*/ 7813 w 1390685"/>
                  <a:gd name="connsiteY2" fmla="*/ 1114257 h 1314001"/>
                  <a:gd name="connsiteX0" fmla="*/ 8161 w 1391033"/>
                  <a:gd name="connsiteY0" fmla="*/ 1114257 h 1314001"/>
                  <a:gd name="connsiteX1" fmla="*/ 970821 w 1391033"/>
                  <a:gd name="connsiteY1" fmla="*/ 0 h 1314001"/>
                  <a:gd name="connsiteX2" fmla="*/ 8161 w 1391033"/>
                  <a:gd name="connsiteY2" fmla="*/ 1114257 h 1314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91033" h="1314001">
                    <a:moveTo>
                      <a:pt x="8161" y="1114257"/>
                    </a:moveTo>
                    <a:cubicBezTo>
                      <a:pt x="494148" y="1741058"/>
                      <a:pt x="2161234" y="760039"/>
                      <a:pt x="970821" y="0"/>
                    </a:cubicBezTo>
                    <a:cubicBezTo>
                      <a:pt x="1320494" y="1110559"/>
                      <a:pt x="-120532" y="537098"/>
                      <a:pt x="8161" y="1114257"/>
                    </a:cubicBezTo>
                    <a:close/>
                  </a:path>
                </a:pathLst>
              </a:custGeom>
              <a:solidFill>
                <a:srgbClr val="FFF56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7D03081-813E-0F15-3937-007717A3BBFA}"/>
                  </a:ext>
                </a:extLst>
              </p:cNvPr>
              <p:cNvSpPr/>
              <p:nvPr/>
            </p:nvSpPr>
            <p:spPr>
              <a:xfrm>
                <a:off x="3374205" y="571738"/>
                <a:ext cx="1402167" cy="992651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02167" h="992651">
                    <a:moveTo>
                      <a:pt x="57150" y="557021"/>
                    </a:moveTo>
                    <a:cubicBezTo>
                      <a:pt x="492269" y="379221"/>
                      <a:pt x="1213139" y="-112904"/>
                      <a:pt x="1362508" y="23621"/>
                    </a:cubicBezTo>
                    <a:cubicBezTo>
                      <a:pt x="1632239" y="1757898"/>
                      <a:pt x="454169" y="577526"/>
                      <a:pt x="0" y="854478"/>
                    </a:cubicBezTo>
                    <a:lnTo>
                      <a:pt x="57150" y="557021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F0B5519-B1B6-B876-84C0-2B331944CF07}"/>
                  </a:ext>
                </a:extLst>
              </p:cNvPr>
              <p:cNvSpPr/>
              <p:nvPr/>
            </p:nvSpPr>
            <p:spPr>
              <a:xfrm>
                <a:off x="3752850" y="866776"/>
                <a:ext cx="885825" cy="429099"/>
              </a:xfrm>
              <a:custGeom>
                <a:avLst/>
                <a:gdLst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419100 w 885825"/>
                  <a:gd name="connsiteY7" fmla="*/ 295275 h 466725"/>
                  <a:gd name="connsiteX8" fmla="*/ 485775 w 885825"/>
                  <a:gd name="connsiteY8" fmla="*/ 238125 h 466725"/>
                  <a:gd name="connsiteX9" fmla="*/ 523875 w 885825"/>
                  <a:gd name="connsiteY9" fmla="*/ 161925 h 466725"/>
                  <a:gd name="connsiteX10" fmla="*/ 552450 w 885825"/>
                  <a:gd name="connsiteY10" fmla="*/ 133350 h 466725"/>
                  <a:gd name="connsiteX11" fmla="*/ 571500 w 885825"/>
                  <a:gd name="connsiteY11" fmla="*/ 104775 h 466725"/>
                  <a:gd name="connsiteX12" fmla="*/ 609600 w 885825"/>
                  <a:gd name="connsiteY12" fmla="*/ 85725 h 466725"/>
                  <a:gd name="connsiteX13" fmla="*/ 647700 w 885825"/>
                  <a:gd name="connsiteY13" fmla="*/ 57150 h 466725"/>
                  <a:gd name="connsiteX14" fmla="*/ 676275 w 885825"/>
                  <a:gd name="connsiteY14" fmla="*/ 38100 h 466725"/>
                  <a:gd name="connsiteX15" fmla="*/ 714375 w 885825"/>
                  <a:gd name="connsiteY15" fmla="*/ 9525 h 466725"/>
                  <a:gd name="connsiteX16" fmla="*/ 752475 w 885825"/>
                  <a:gd name="connsiteY16" fmla="*/ 0 h 466725"/>
                  <a:gd name="connsiteX17" fmla="*/ 828675 w 885825"/>
                  <a:gd name="connsiteY17" fmla="*/ 19050 h 466725"/>
                  <a:gd name="connsiteX18" fmla="*/ 885825 w 885825"/>
                  <a:gd name="connsiteY18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419100 w 885825"/>
                  <a:gd name="connsiteY7" fmla="*/ 295275 h 466725"/>
                  <a:gd name="connsiteX8" fmla="*/ 523875 w 885825"/>
                  <a:gd name="connsiteY8" fmla="*/ 161925 h 466725"/>
                  <a:gd name="connsiteX9" fmla="*/ 552450 w 885825"/>
                  <a:gd name="connsiteY9" fmla="*/ 133350 h 466725"/>
                  <a:gd name="connsiteX10" fmla="*/ 571500 w 885825"/>
                  <a:gd name="connsiteY10" fmla="*/ 104775 h 466725"/>
                  <a:gd name="connsiteX11" fmla="*/ 609600 w 885825"/>
                  <a:gd name="connsiteY11" fmla="*/ 85725 h 466725"/>
                  <a:gd name="connsiteX12" fmla="*/ 647700 w 885825"/>
                  <a:gd name="connsiteY12" fmla="*/ 57150 h 466725"/>
                  <a:gd name="connsiteX13" fmla="*/ 676275 w 885825"/>
                  <a:gd name="connsiteY13" fmla="*/ 38100 h 466725"/>
                  <a:gd name="connsiteX14" fmla="*/ 714375 w 885825"/>
                  <a:gd name="connsiteY14" fmla="*/ 9525 h 466725"/>
                  <a:gd name="connsiteX15" fmla="*/ 752475 w 885825"/>
                  <a:gd name="connsiteY15" fmla="*/ 0 h 466725"/>
                  <a:gd name="connsiteX16" fmla="*/ 828675 w 885825"/>
                  <a:gd name="connsiteY16" fmla="*/ 19050 h 466725"/>
                  <a:gd name="connsiteX17" fmla="*/ 885825 w 885825"/>
                  <a:gd name="connsiteY17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390525 w 885825"/>
                  <a:gd name="connsiteY6" fmla="*/ 304800 h 466725"/>
                  <a:gd name="connsiteX7" fmla="*/ 523875 w 885825"/>
                  <a:gd name="connsiteY7" fmla="*/ 161925 h 466725"/>
                  <a:gd name="connsiteX8" fmla="*/ 552450 w 885825"/>
                  <a:gd name="connsiteY8" fmla="*/ 133350 h 466725"/>
                  <a:gd name="connsiteX9" fmla="*/ 571500 w 885825"/>
                  <a:gd name="connsiteY9" fmla="*/ 104775 h 466725"/>
                  <a:gd name="connsiteX10" fmla="*/ 609600 w 885825"/>
                  <a:gd name="connsiteY10" fmla="*/ 85725 h 466725"/>
                  <a:gd name="connsiteX11" fmla="*/ 647700 w 885825"/>
                  <a:gd name="connsiteY11" fmla="*/ 57150 h 466725"/>
                  <a:gd name="connsiteX12" fmla="*/ 676275 w 885825"/>
                  <a:gd name="connsiteY12" fmla="*/ 38100 h 466725"/>
                  <a:gd name="connsiteX13" fmla="*/ 714375 w 885825"/>
                  <a:gd name="connsiteY13" fmla="*/ 9525 h 466725"/>
                  <a:gd name="connsiteX14" fmla="*/ 752475 w 885825"/>
                  <a:gd name="connsiteY14" fmla="*/ 0 h 466725"/>
                  <a:gd name="connsiteX15" fmla="*/ 828675 w 885825"/>
                  <a:gd name="connsiteY15" fmla="*/ 19050 h 466725"/>
                  <a:gd name="connsiteX16" fmla="*/ 885825 w 885825"/>
                  <a:gd name="connsiteY16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323850 w 885825"/>
                  <a:gd name="connsiteY5" fmla="*/ 352425 h 466725"/>
                  <a:gd name="connsiteX6" fmla="*/ 523875 w 885825"/>
                  <a:gd name="connsiteY6" fmla="*/ 161925 h 466725"/>
                  <a:gd name="connsiteX7" fmla="*/ 552450 w 885825"/>
                  <a:gd name="connsiteY7" fmla="*/ 133350 h 466725"/>
                  <a:gd name="connsiteX8" fmla="*/ 571500 w 885825"/>
                  <a:gd name="connsiteY8" fmla="*/ 104775 h 466725"/>
                  <a:gd name="connsiteX9" fmla="*/ 609600 w 885825"/>
                  <a:gd name="connsiteY9" fmla="*/ 85725 h 466725"/>
                  <a:gd name="connsiteX10" fmla="*/ 647700 w 885825"/>
                  <a:gd name="connsiteY10" fmla="*/ 57150 h 466725"/>
                  <a:gd name="connsiteX11" fmla="*/ 676275 w 885825"/>
                  <a:gd name="connsiteY11" fmla="*/ 38100 h 466725"/>
                  <a:gd name="connsiteX12" fmla="*/ 714375 w 885825"/>
                  <a:gd name="connsiteY12" fmla="*/ 9525 h 466725"/>
                  <a:gd name="connsiteX13" fmla="*/ 752475 w 885825"/>
                  <a:gd name="connsiteY13" fmla="*/ 0 h 466725"/>
                  <a:gd name="connsiteX14" fmla="*/ 828675 w 885825"/>
                  <a:gd name="connsiteY14" fmla="*/ 19050 h 466725"/>
                  <a:gd name="connsiteX15" fmla="*/ 885825 w 885825"/>
                  <a:gd name="connsiteY15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28600 w 885825"/>
                  <a:gd name="connsiteY3" fmla="*/ 409575 h 466725"/>
                  <a:gd name="connsiteX4" fmla="*/ 266700 w 885825"/>
                  <a:gd name="connsiteY4" fmla="*/ 390525 h 466725"/>
                  <a:gd name="connsiteX5" fmla="*/ 523875 w 885825"/>
                  <a:gd name="connsiteY5" fmla="*/ 161925 h 466725"/>
                  <a:gd name="connsiteX6" fmla="*/ 552450 w 885825"/>
                  <a:gd name="connsiteY6" fmla="*/ 133350 h 466725"/>
                  <a:gd name="connsiteX7" fmla="*/ 571500 w 885825"/>
                  <a:gd name="connsiteY7" fmla="*/ 104775 h 466725"/>
                  <a:gd name="connsiteX8" fmla="*/ 609600 w 885825"/>
                  <a:gd name="connsiteY8" fmla="*/ 85725 h 466725"/>
                  <a:gd name="connsiteX9" fmla="*/ 647700 w 885825"/>
                  <a:gd name="connsiteY9" fmla="*/ 57150 h 466725"/>
                  <a:gd name="connsiteX10" fmla="*/ 676275 w 885825"/>
                  <a:gd name="connsiteY10" fmla="*/ 38100 h 466725"/>
                  <a:gd name="connsiteX11" fmla="*/ 714375 w 885825"/>
                  <a:gd name="connsiteY11" fmla="*/ 9525 h 466725"/>
                  <a:gd name="connsiteX12" fmla="*/ 752475 w 885825"/>
                  <a:gd name="connsiteY12" fmla="*/ 0 h 466725"/>
                  <a:gd name="connsiteX13" fmla="*/ 828675 w 885825"/>
                  <a:gd name="connsiteY13" fmla="*/ 19050 h 466725"/>
                  <a:gd name="connsiteX14" fmla="*/ 885825 w 885825"/>
                  <a:gd name="connsiteY14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47700 w 885825"/>
                  <a:gd name="connsiteY8" fmla="*/ 57150 h 466725"/>
                  <a:gd name="connsiteX9" fmla="*/ 676275 w 885825"/>
                  <a:gd name="connsiteY9" fmla="*/ 38100 h 466725"/>
                  <a:gd name="connsiteX10" fmla="*/ 714375 w 885825"/>
                  <a:gd name="connsiteY10" fmla="*/ 9525 h 466725"/>
                  <a:gd name="connsiteX11" fmla="*/ 752475 w 885825"/>
                  <a:gd name="connsiteY11" fmla="*/ 0 h 466725"/>
                  <a:gd name="connsiteX12" fmla="*/ 828675 w 885825"/>
                  <a:gd name="connsiteY12" fmla="*/ 19050 h 466725"/>
                  <a:gd name="connsiteX13" fmla="*/ 885825 w 885825"/>
                  <a:gd name="connsiteY13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76275 w 885825"/>
                  <a:gd name="connsiteY8" fmla="*/ 38100 h 466725"/>
                  <a:gd name="connsiteX9" fmla="*/ 714375 w 885825"/>
                  <a:gd name="connsiteY9" fmla="*/ 9525 h 466725"/>
                  <a:gd name="connsiteX10" fmla="*/ 752475 w 885825"/>
                  <a:gd name="connsiteY10" fmla="*/ 0 h 466725"/>
                  <a:gd name="connsiteX11" fmla="*/ 828675 w 885825"/>
                  <a:gd name="connsiteY11" fmla="*/ 19050 h 466725"/>
                  <a:gd name="connsiteX12" fmla="*/ 885825 w 885825"/>
                  <a:gd name="connsiteY12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09600 w 885825"/>
                  <a:gd name="connsiteY7" fmla="*/ 85725 h 466725"/>
                  <a:gd name="connsiteX8" fmla="*/ 676275 w 885825"/>
                  <a:gd name="connsiteY8" fmla="*/ 38100 h 466725"/>
                  <a:gd name="connsiteX9" fmla="*/ 752475 w 885825"/>
                  <a:gd name="connsiteY9" fmla="*/ 0 h 466725"/>
                  <a:gd name="connsiteX10" fmla="*/ 828675 w 885825"/>
                  <a:gd name="connsiteY10" fmla="*/ 19050 h 466725"/>
                  <a:gd name="connsiteX11" fmla="*/ 885825 w 885825"/>
                  <a:gd name="connsiteY11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571500 w 885825"/>
                  <a:gd name="connsiteY6" fmla="*/ 104775 h 466725"/>
                  <a:gd name="connsiteX7" fmla="*/ 676275 w 885825"/>
                  <a:gd name="connsiteY7" fmla="*/ 38100 h 466725"/>
                  <a:gd name="connsiteX8" fmla="*/ 752475 w 885825"/>
                  <a:gd name="connsiteY8" fmla="*/ 0 h 466725"/>
                  <a:gd name="connsiteX9" fmla="*/ 828675 w 885825"/>
                  <a:gd name="connsiteY9" fmla="*/ 19050 h 466725"/>
                  <a:gd name="connsiteX10" fmla="*/ 885825 w 885825"/>
                  <a:gd name="connsiteY10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676275 w 885825"/>
                  <a:gd name="connsiteY6" fmla="*/ 38100 h 466725"/>
                  <a:gd name="connsiteX7" fmla="*/ 752475 w 885825"/>
                  <a:gd name="connsiteY7" fmla="*/ 0 h 466725"/>
                  <a:gd name="connsiteX8" fmla="*/ 828675 w 885825"/>
                  <a:gd name="connsiteY8" fmla="*/ 19050 h 466725"/>
                  <a:gd name="connsiteX9" fmla="*/ 885825 w 885825"/>
                  <a:gd name="connsiteY9" fmla="*/ 38100 h 466725"/>
                  <a:gd name="connsiteX0" fmla="*/ 0 w 885825"/>
                  <a:gd name="connsiteY0" fmla="*/ 466725 h 466725"/>
                  <a:gd name="connsiteX1" fmla="*/ 123825 w 885825"/>
                  <a:gd name="connsiteY1" fmla="*/ 447675 h 466725"/>
                  <a:gd name="connsiteX2" fmla="*/ 200025 w 885825"/>
                  <a:gd name="connsiteY2" fmla="*/ 428625 h 466725"/>
                  <a:gd name="connsiteX3" fmla="*/ 266700 w 885825"/>
                  <a:gd name="connsiteY3" fmla="*/ 390525 h 466725"/>
                  <a:gd name="connsiteX4" fmla="*/ 523875 w 885825"/>
                  <a:gd name="connsiteY4" fmla="*/ 161925 h 466725"/>
                  <a:gd name="connsiteX5" fmla="*/ 552450 w 885825"/>
                  <a:gd name="connsiteY5" fmla="*/ 133350 h 466725"/>
                  <a:gd name="connsiteX6" fmla="*/ 752475 w 885825"/>
                  <a:gd name="connsiteY6" fmla="*/ 0 h 466725"/>
                  <a:gd name="connsiteX7" fmla="*/ 828675 w 885825"/>
                  <a:gd name="connsiteY7" fmla="*/ 19050 h 466725"/>
                  <a:gd name="connsiteX8" fmla="*/ 885825 w 885825"/>
                  <a:gd name="connsiteY8" fmla="*/ 38100 h 466725"/>
                  <a:gd name="connsiteX0" fmla="*/ 0 w 885825"/>
                  <a:gd name="connsiteY0" fmla="*/ 447676 h 447676"/>
                  <a:gd name="connsiteX1" fmla="*/ 123825 w 885825"/>
                  <a:gd name="connsiteY1" fmla="*/ 428626 h 447676"/>
                  <a:gd name="connsiteX2" fmla="*/ 200025 w 885825"/>
                  <a:gd name="connsiteY2" fmla="*/ 409576 h 447676"/>
                  <a:gd name="connsiteX3" fmla="*/ 266700 w 885825"/>
                  <a:gd name="connsiteY3" fmla="*/ 371476 h 447676"/>
                  <a:gd name="connsiteX4" fmla="*/ 523875 w 885825"/>
                  <a:gd name="connsiteY4" fmla="*/ 142876 h 447676"/>
                  <a:gd name="connsiteX5" fmla="*/ 552450 w 885825"/>
                  <a:gd name="connsiteY5" fmla="*/ 114301 h 447676"/>
                  <a:gd name="connsiteX6" fmla="*/ 828675 w 885825"/>
                  <a:gd name="connsiteY6" fmla="*/ 1 h 447676"/>
                  <a:gd name="connsiteX7" fmla="*/ 885825 w 885825"/>
                  <a:gd name="connsiteY7" fmla="*/ 19051 h 447676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266700 w 885825"/>
                  <a:gd name="connsiteY3" fmla="*/ 352425 h 428625"/>
                  <a:gd name="connsiteX4" fmla="*/ 523875 w 885825"/>
                  <a:gd name="connsiteY4" fmla="*/ 123825 h 428625"/>
                  <a:gd name="connsiteX5" fmla="*/ 552450 w 885825"/>
                  <a:gd name="connsiteY5" fmla="*/ 95250 h 428625"/>
                  <a:gd name="connsiteX6" fmla="*/ 885825 w 885825"/>
                  <a:gd name="connsiteY6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266700 w 885825"/>
                  <a:gd name="connsiteY3" fmla="*/ 352425 h 428625"/>
                  <a:gd name="connsiteX4" fmla="*/ 523875 w 885825"/>
                  <a:gd name="connsiteY4" fmla="*/ 123825 h 428625"/>
                  <a:gd name="connsiteX5" fmla="*/ 885825 w 885825"/>
                  <a:gd name="connsiteY5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200025 w 885825"/>
                  <a:gd name="connsiteY2" fmla="*/ 390525 h 428625"/>
                  <a:gd name="connsiteX3" fmla="*/ 523875 w 885825"/>
                  <a:gd name="connsiteY3" fmla="*/ 123825 h 428625"/>
                  <a:gd name="connsiteX4" fmla="*/ 885825 w 885825"/>
                  <a:gd name="connsiteY4" fmla="*/ 0 h 428625"/>
                  <a:gd name="connsiteX0" fmla="*/ 0 w 885825"/>
                  <a:gd name="connsiteY0" fmla="*/ 428625 h 428625"/>
                  <a:gd name="connsiteX1" fmla="*/ 123825 w 885825"/>
                  <a:gd name="connsiteY1" fmla="*/ 409575 h 428625"/>
                  <a:gd name="connsiteX2" fmla="*/ 523875 w 885825"/>
                  <a:gd name="connsiteY2" fmla="*/ 123825 h 428625"/>
                  <a:gd name="connsiteX3" fmla="*/ 885825 w 885825"/>
                  <a:gd name="connsiteY3" fmla="*/ 0 h 428625"/>
                  <a:gd name="connsiteX0" fmla="*/ 0 w 885825"/>
                  <a:gd name="connsiteY0" fmla="*/ 428625 h 428625"/>
                  <a:gd name="connsiteX1" fmla="*/ 523875 w 885825"/>
                  <a:gd name="connsiteY1" fmla="*/ 123825 h 428625"/>
                  <a:gd name="connsiteX2" fmla="*/ 885825 w 885825"/>
                  <a:gd name="connsiteY2" fmla="*/ 0 h 428625"/>
                  <a:gd name="connsiteX0" fmla="*/ 0 w 885825"/>
                  <a:gd name="connsiteY0" fmla="*/ 428625 h 429099"/>
                  <a:gd name="connsiteX1" fmla="*/ 523875 w 885825"/>
                  <a:gd name="connsiteY1" fmla="*/ 123825 h 429099"/>
                  <a:gd name="connsiteX2" fmla="*/ 885825 w 885825"/>
                  <a:gd name="connsiteY2" fmla="*/ 0 h 429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85825" h="429099">
                    <a:moveTo>
                      <a:pt x="0" y="428625"/>
                    </a:moveTo>
                    <a:cubicBezTo>
                      <a:pt x="280008" y="440515"/>
                      <a:pt x="349250" y="225425"/>
                      <a:pt x="523875" y="123825"/>
                    </a:cubicBezTo>
                    <a:cubicBezTo>
                      <a:pt x="650875" y="55563"/>
                      <a:pt x="810419" y="25797"/>
                      <a:pt x="885825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F274460-ABF0-ABCD-320B-9E95AF874067}"/>
                  </a:ext>
                </a:extLst>
              </p:cNvPr>
              <p:cNvSpPr/>
              <p:nvPr/>
            </p:nvSpPr>
            <p:spPr>
              <a:xfrm>
                <a:off x="2857500" y="1828798"/>
                <a:ext cx="1079500" cy="800100"/>
              </a:xfrm>
              <a:custGeom>
                <a:avLst/>
                <a:gdLst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22300 w 1138535"/>
                  <a:gd name="connsiteY6" fmla="*/ 838200 h 914400"/>
                  <a:gd name="connsiteX7" fmla="*/ 660400 w 1138535"/>
                  <a:gd name="connsiteY7" fmla="*/ 812800 h 914400"/>
                  <a:gd name="connsiteX8" fmla="*/ 711200 w 1138535"/>
                  <a:gd name="connsiteY8" fmla="*/ 800100 h 914400"/>
                  <a:gd name="connsiteX9" fmla="*/ 749300 w 1138535"/>
                  <a:gd name="connsiteY9" fmla="*/ 787400 h 914400"/>
                  <a:gd name="connsiteX10" fmla="*/ 800100 w 1138535"/>
                  <a:gd name="connsiteY10" fmla="*/ 762000 h 914400"/>
                  <a:gd name="connsiteX11" fmla="*/ 889000 w 1138535"/>
                  <a:gd name="connsiteY11" fmla="*/ 723900 h 914400"/>
                  <a:gd name="connsiteX12" fmla="*/ 965200 w 1138535"/>
                  <a:gd name="connsiteY12" fmla="*/ 673100 h 914400"/>
                  <a:gd name="connsiteX13" fmla="*/ 1003300 w 1138535"/>
                  <a:gd name="connsiteY13" fmla="*/ 647700 h 914400"/>
                  <a:gd name="connsiteX14" fmla="*/ 1079500 w 1138535"/>
                  <a:gd name="connsiteY14" fmla="*/ 571500 h 914400"/>
                  <a:gd name="connsiteX15" fmla="*/ 1092200 w 1138535"/>
                  <a:gd name="connsiteY15" fmla="*/ 533400 h 914400"/>
                  <a:gd name="connsiteX16" fmla="*/ 1117600 w 1138535"/>
                  <a:gd name="connsiteY16" fmla="*/ 482600 h 914400"/>
                  <a:gd name="connsiteX17" fmla="*/ 1079500 w 1138535"/>
                  <a:gd name="connsiteY17" fmla="*/ 25400 h 914400"/>
                  <a:gd name="connsiteX18" fmla="*/ 1054100 w 1138535"/>
                  <a:gd name="connsiteY18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11200 w 1138535"/>
                  <a:gd name="connsiteY7" fmla="*/ 800100 h 914400"/>
                  <a:gd name="connsiteX8" fmla="*/ 749300 w 1138535"/>
                  <a:gd name="connsiteY8" fmla="*/ 787400 h 914400"/>
                  <a:gd name="connsiteX9" fmla="*/ 800100 w 1138535"/>
                  <a:gd name="connsiteY9" fmla="*/ 762000 h 914400"/>
                  <a:gd name="connsiteX10" fmla="*/ 889000 w 1138535"/>
                  <a:gd name="connsiteY10" fmla="*/ 723900 h 914400"/>
                  <a:gd name="connsiteX11" fmla="*/ 965200 w 1138535"/>
                  <a:gd name="connsiteY11" fmla="*/ 673100 h 914400"/>
                  <a:gd name="connsiteX12" fmla="*/ 1003300 w 1138535"/>
                  <a:gd name="connsiteY12" fmla="*/ 647700 h 914400"/>
                  <a:gd name="connsiteX13" fmla="*/ 1079500 w 1138535"/>
                  <a:gd name="connsiteY13" fmla="*/ 571500 h 914400"/>
                  <a:gd name="connsiteX14" fmla="*/ 1092200 w 1138535"/>
                  <a:gd name="connsiteY14" fmla="*/ 533400 h 914400"/>
                  <a:gd name="connsiteX15" fmla="*/ 1117600 w 1138535"/>
                  <a:gd name="connsiteY15" fmla="*/ 482600 h 914400"/>
                  <a:gd name="connsiteX16" fmla="*/ 1079500 w 1138535"/>
                  <a:gd name="connsiteY16" fmla="*/ 25400 h 914400"/>
                  <a:gd name="connsiteX17" fmla="*/ 1054100 w 1138535"/>
                  <a:gd name="connsiteY17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49300 w 1138535"/>
                  <a:gd name="connsiteY7" fmla="*/ 787400 h 914400"/>
                  <a:gd name="connsiteX8" fmla="*/ 800100 w 1138535"/>
                  <a:gd name="connsiteY8" fmla="*/ 762000 h 914400"/>
                  <a:gd name="connsiteX9" fmla="*/ 889000 w 1138535"/>
                  <a:gd name="connsiteY9" fmla="*/ 723900 h 914400"/>
                  <a:gd name="connsiteX10" fmla="*/ 965200 w 1138535"/>
                  <a:gd name="connsiteY10" fmla="*/ 673100 h 914400"/>
                  <a:gd name="connsiteX11" fmla="*/ 1003300 w 1138535"/>
                  <a:gd name="connsiteY11" fmla="*/ 647700 h 914400"/>
                  <a:gd name="connsiteX12" fmla="*/ 1079500 w 1138535"/>
                  <a:gd name="connsiteY12" fmla="*/ 571500 h 914400"/>
                  <a:gd name="connsiteX13" fmla="*/ 1092200 w 1138535"/>
                  <a:gd name="connsiteY13" fmla="*/ 533400 h 914400"/>
                  <a:gd name="connsiteX14" fmla="*/ 1117600 w 1138535"/>
                  <a:gd name="connsiteY14" fmla="*/ 482600 h 914400"/>
                  <a:gd name="connsiteX15" fmla="*/ 1079500 w 1138535"/>
                  <a:gd name="connsiteY15" fmla="*/ 25400 h 914400"/>
                  <a:gd name="connsiteX16" fmla="*/ 1054100 w 1138535"/>
                  <a:gd name="connsiteY16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749300 w 1138535"/>
                  <a:gd name="connsiteY7" fmla="*/ 787400 h 914400"/>
                  <a:gd name="connsiteX8" fmla="*/ 889000 w 1138535"/>
                  <a:gd name="connsiteY8" fmla="*/ 723900 h 914400"/>
                  <a:gd name="connsiteX9" fmla="*/ 965200 w 1138535"/>
                  <a:gd name="connsiteY9" fmla="*/ 673100 h 914400"/>
                  <a:gd name="connsiteX10" fmla="*/ 1003300 w 1138535"/>
                  <a:gd name="connsiteY10" fmla="*/ 647700 h 914400"/>
                  <a:gd name="connsiteX11" fmla="*/ 1079500 w 1138535"/>
                  <a:gd name="connsiteY11" fmla="*/ 571500 h 914400"/>
                  <a:gd name="connsiteX12" fmla="*/ 1092200 w 1138535"/>
                  <a:gd name="connsiteY12" fmla="*/ 533400 h 914400"/>
                  <a:gd name="connsiteX13" fmla="*/ 1117600 w 1138535"/>
                  <a:gd name="connsiteY13" fmla="*/ 482600 h 914400"/>
                  <a:gd name="connsiteX14" fmla="*/ 1079500 w 1138535"/>
                  <a:gd name="connsiteY14" fmla="*/ 25400 h 914400"/>
                  <a:gd name="connsiteX15" fmla="*/ 1054100 w 1138535"/>
                  <a:gd name="connsiteY15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660400 w 1138535"/>
                  <a:gd name="connsiteY6" fmla="*/ 812800 h 914400"/>
                  <a:gd name="connsiteX7" fmla="*/ 889000 w 1138535"/>
                  <a:gd name="connsiteY7" fmla="*/ 723900 h 914400"/>
                  <a:gd name="connsiteX8" fmla="*/ 965200 w 1138535"/>
                  <a:gd name="connsiteY8" fmla="*/ 673100 h 914400"/>
                  <a:gd name="connsiteX9" fmla="*/ 1003300 w 1138535"/>
                  <a:gd name="connsiteY9" fmla="*/ 647700 h 914400"/>
                  <a:gd name="connsiteX10" fmla="*/ 1079500 w 1138535"/>
                  <a:gd name="connsiteY10" fmla="*/ 571500 h 914400"/>
                  <a:gd name="connsiteX11" fmla="*/ 1092200 w 1138535"/>
                  <a:gd name="connsiteY11" fmla="*/ 533400 h 914400"/>
                  <a:gd name="connsiteX12" fmla="*/ 1117600 w 1138535"/>
                  <a:gd name="connsiteY12" fmla="*/ 482600 h 914400"/>
                  <a:gd name="connsiteX13" fmla="*/ 1079500 w 1138535"/>
                  <a:gd name="connsiteY13" fmla="*/ 25400 h 914400"/>
                  <a:gd name="connsiteX14" fmla="*/ 1054100 w 1138535"/>
                  <a:gd name="connsiteY14" fmla="*/ 0 h 914400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457200 w 1138535"/>
                  <a:gd name="connsiteY4" fmla="*/ 901700 h 914400"/>
                  <a:gd name="connsiteX5" fmla="*/ 571500 w 1138535"/>
                  <a:gd name="connsiteY5" fmla="*/ 850900 h 914400"/>
                  <a:gd name="connsiteX6" fmla="*/ 889000 w 1138535"/>
                  <a:gd name="connsiteY6" fmla="*/ 723900 h 914400"/>
                  <a:gd name="connsiteX7" fmla="*/ 965200 w 1138535"/>
                  <a:gd name="connsiteY7" fmla="*/ 673100 h 914400"/>
                  <a:gd name="connsiteX8" fmla="*/ 1003300 w 1138535"/>
                  <a:gd name="connsiteY8" fmla="*/ 647700 h 914400"/>
                  <a:gd name="connsiteX9" fmla="*/ 1079500 w 1138535"/>
                  <a:gd name="connsiteY9" fmla="*/ 571500 h 914400"/>
                  <a:gd name="connsiteX10" fmla="*/ 1092200 w 1138535"/>
                  <a:gd name="connsiteY10" fmla="*/ 533400 h 914400"/>
                  <a:gd name="connsiteX11" fmla="*/ 1117600 w 1138535"/>
                  <a:gd name="connsiteY11" fmla="*/ 482600 h 914400"/>
                  <a:gd name="connsiteX12" fmla="*/ 1079500 w 1138535"/>
                  <a:gd name="connsiteY12" fmla="*/ 25400 h 914400"/>
                  <a:gd name="connsiteX13" fmla="*/ 1054100 w 1138535"/>
                  <a:gd name="connsiteY13" fmla="*/ 0 h 914400"/>
                  <a:gd name="connsiteX0" fmla="*/ 0 w 1138535"/>
                  <a:gd name="connsiteY0" fmla="*/ 825500 h 918697"/>
                  <a:gd name="connsiteX1" fmla="*/ 152400 w 1138535"/>
                  <a:gd name="connsiteY1" fmla="*/ 876300 h 918697"/>
                  <a:gd name="connsiteX2" fmla="*/ 190500 w 1138535"/>
                  <a:gd name="connsiteY2" fmla="*/ 889000 h 918697"/>
                  <a:gd name="connsiteX3" fmla="*/ 228600 w 1138535"/>
                  <a:gd name="connsiteY3" fmla="*/ 914400 h 918697"/>
                  <a:gd name="connsiteX4" fmla="*/ 457200 w 1138535"/>
                  <a:gd name="connsiteY4" fmla="*/ 901700 h 918697"/>
                  <a:gd name="connsiteX5" fmla="*/ 889000 w 1138535"/>
                  <a:gd name="connsiteY5" fmla="*/ 723900 h 918697"/>
                  <a:gd name="connsiteX6" fmla="*/ 965200 w 1138535"/>
                  <a:gd name="connsiteY6" fmla="*/ 673100 h 918697"/>
                  <a:gd name="connsiteX7" fmla="*/ 1003300 w 1138535"/>
                  <a:gd name="connsiteY7" fmla="*/ 647700 h 918697"/>
                  <a:gd name="connsiteX8" fmla="*/ 1079500 w 1138535"/>
                  <a:gd name="connsiteY8" fmla="*/ 571500 h 918697"/>
                  <a:gd name="connsiteX9" fmla="*/ 1092200 w 1138535"/>
                  <a:gd name="connsiteY9" fmla="*/ 533400 h 918697"/>
                  <a:gd name="connsiteX10" fmla="*/ 1117600 w 1138535"/>
                  <a:gd name="connsiteY10" fmla="*/ 482600 h 918697"/>
                  <a:gd name="connsiteX11" fmla="*/ 1079500 w 1138535"/>
                  <a:gd name="connsiteY11" fmla="*/ 25400 h 918697"/>
                  <a:gd name="connsiteX12" fmla="*/ 1054100 w 1138535"/>
                  <a:gd name="connsiteY12" fmla="*/ 0 h 918697"/>
                  <a:gd name="connsiteX0" fmla="*/ 0 w 1138535"/>
                  <a:gd name="connsiteY0" fmla="*/ 825500 h 914400"/>
                  <a:gd name="connsiteX1" fmla="*/ 152400 w 1138535"/>
                  <a:gd name="connsiteY1" fmla="*/ 876300 h 914400"/>
                  <a:gd name="connsiteX2" fmla="*/ 190500 w 1138535"/>
                  <a:gd name="connsiteY2" fmla="*/ 889000 h 914400"/>
                  <a:gd name="connsiteX3" fmla="*/ 228600 w 1138535"/>
                  <a:gd name="connsiteY3" fmla="*/ 914400 h 914400"/>
                  <a:gd name="connsiteX4" fmla="*/ 889000 w 1138535"/>
                  <a:gd name="connsiteY4" fmla="*/ 723900 h 914400"/>
                  <a:gd name="connsiteX5" fmla="*/ 965200 w 1138535"/>
                  <a:gd name="connsiteY5" fmla="*/ 673100 h 914400"/>
                  <a:gd name="connsiteX6" fmla="*/ 1003300 w 1138535"/>
                  <a:gd name="connsiteY6" fmla="*/ 647700 h 914400"/>
                  <a:gd name="connsiteX7" fmla="*/ 1079500 w 1138535"/>
                  <a:gd name="connsiteY7" fmla="*/ 571500 h 914400"/>
                  <a:gd name="connsiteX8" fmla="*/ 1092200 w 1138535"/>
                  <a:gd name="connsiteY8" fmla="*/ 533400 h 914400"/>
                  <a:gd name="connsiteX9" fmla="*/ 1117600 w 1138535"/>
                  <a:gd name="connsiteY9" fmla="*/ 482600 h 914400"/>
                  <a:gd name="connsiteX10" fmla="*/ 1079500 w 1138535"/>
                  <a:gd name="connsiteY10" fmla="*/ 25400 h 914400"/>
                  <a:gd name="connsiteX11" fmla="*/ 1054100 w 1138535"/>
                  <a:gd name="connsiteY11" fmla="*/ 0 h 914400"/>
                  <a:gd name="connsiteX0" fmla="*/ 0 w 1138535"/>
                  <a:gd name="connsiteY0" fmla="*/ 825500 h 888999"/>
                  <a:gd name="connsiteX1" fmla="*/ 152400 w 1138535"/>
                  <a:gd name="connsiteY1" fmla="*/ 876300 h 888999"/>
                  <a:gd name="connsiteX2" fmla="*/ 190500 w 1138535"/>
                  <a:gd name="connsiteY2" fmla="*/ 889000 h 888999"/>
                  <a:gd name="connsiteX3" fmla="*/ 889000 w 1138535"/>
                  <a:gd name="connsiteY3" fmla="*/ 723900 h 888999"/>
                  <a:gd name="connsiteX4" fmla="*/ 965200 w 1138535"/>
                  <a:gd name="connsiteY4" fmla="*/ 673100 h 888999"/>
                  <a:gd name="connsiteX5" fmla="*/ 1003300 w 1138535"/>
                  <a:gd name="connsiteY5" fmla="*/ 647700 h 888999"/>
                  <a:gd name="connsiteX6" fmla="*/ 1079500 w 1138535"/>
                  <a:gd name="connsiteY6" fmla="*/ 571500 h 888999"/>
                  <a:gd name="connsiteX7" fmla="*/ 1092200 w 1138535"/>
                  <a:gd name="connsiteY7" fmla="*/ 533400 h 888999"/>
                  <a:gd name="connsiteX8" fmla="*/ 1117600 w 1138535"/>
                  <a:gd name="connsiteY8" fmla="*/ 482600 h 888999"/>
                  <a:gd name="connsiteX9" fmla="*/ 1079500 w 1138535"/>
                  <a:gd name="connsiteY9" fmla="*/ 25400 h 888999"/>
                  <a:gd name="connsiteX10" fmla="*/ 1054100 w 1138535"/>
                  <a:gd name="connsiteY10" fmla="*/ 0 h 888999"/>
                  <a:gd name="connsiteX0" fmla="*/ 0 w 1138535"/>
                  <a:gd name="connsiteY0" fmla="*/ 825500 h 876299"/>
                  <a:gd name="connsiteX1" fmla="*/ 152400 w 1138535"/>
                  <a:gd name="connsiteY1" fmla="*/ 876300 h 876299"/>
                  <a:gd name="connsiteX2" fmla="*/ 889000 w 1138535"/>
                  <a:gd name="connsiteY2" fmla="*/ 723900 h 876299"/>
                  <a:gd name="connsiteX3" fmla="*/ 965200 w 1138535"/>
                  <a:gd name="connsiteY3" fmla="*/ 673100 h 876299"/>
                  <a:gd name="connsiteX4" fmla="*/ 1003300 w 1138535"/>
                  <a:gd name="connsiteY4" fmla="*/ 647700 h 876299"/>
                  <a:gd name="connsiteX5" fmla="*/ 1079500 w 1138535"/>
                  <a:gd name="connsiteY5" fmla="*/ 571500 h 876299"/>
                  <a:gd name="connsiteX6" fmla="*/ 1092200 w 1138535"/>
                  <a:gd name="connsiteY6" fmla="*/ 533400 h 876299"/>
                  <a:gd name="connsiteX7" fmla="*/ 1117600 w 1138535"/>
                  <a:gd name="connsiteY7" fmla="*/ 482600 h 876299"/>
                  <a:gd name="connsiteX8" fmla="*/ 1079500 w 1138535"/>
                  <a:gd name="connsiteY8" fmla="*/ 25400 h 876299"/>
                  <a:gd name="connsiteX9" fmla="*/ 1054100 w 1138535"/>
                  <a:gd name="connsiteY9" fmla="*/ 0 h 876299"/>
                  <a:gd name="connsiteX0" fmla="*/ 0 w 1138535"/>
                  <a:gd name="connsiteY0" fmla="*/ 825500 h 825501"/>
                  <a:gd name="connsiteX1" fmla="*/ 889000 w 1138535"/>
                  <a:gd name="connsiteY1" fmla="*/ 723900 h 825501"/>
                  <a:gd name="connsiteX2" fmla="*/ 965200 w 1138535"/>
                  <a:gd name="connsiteY2" fmla="*/ 673100 h 825501"/>
                  <a:gd name="connsiteX3" fmla="*/ 1003300 w 1138535"/>
                  <a:gd name="connsiteY3" fmla="*/ 647700 h 825501"/>
                  <a:gd name="connsiteX4" fmla="*/ 1079500 w 1138535"/>
                  <a:gd name="connsiteY4" fmla="*/ 571500 h 825501"/>
                  <a:gd name="connsiteX5" fmla="*/ 1092200 w 1138535"/>
                  <a:gd name="connsiteY5" fmla="*/ 533400 h 825501"/>
                  <a:gd name="connsiteX6" fmla="*/ 1117600 w 1138535"/>
                  <a:gd name="connsiteY6" fmla="*/ 482600 h 825501"/>
                  <a:gd name="connsiteX7" fmla="*/ 1079500 w 1138535"/>
                  <a:gd name="connsiteY7" fmla="*/ 25400 h 825501"/>
                  <a:gd name="connsiteX8" fmla="*/ 1054100 w 1138535"/>
                  <a:gd name="connsiteY8" fmla="*/ 0 h 825501"/>
                  <a:gd name="connsiteX0" fmla="*/ 0 w 1138535"/>
                  <a:gd name="connsiteY0" fmla="*/ 825500 h 825500"/>
                  <a:gd name="connsiteX1" fmla="*/ 889000 w 1138535"/>
                  <a:gd name="connsiteY1" fmla="*/ 723900 h 825500"/>
                  <a:gd name="connsiteX2" fmla="*/ 965200 w 1138535"/>
                  <a:gd name="connsiteY2" fmla="*/ 673100 h 825500"/>
                  <a:gd name="connsiteX3" fmla="*/ 1079500 w 1138535"/>
                  <a:gd name="connsiteY3" fmla="*/ 571500 h 825500"/>
                  <a:gd name="connsiteX4" fmla="*/ 1092200 w 1138535"/>
                  <a:gd name="connsiteY4" fmla="*/ 533400 h 825500"/>
                  <a:gd name="connsiteX5" fmla="*/ 1117600 w 1138535"/>
                  <a:gd name="connsiteY5" fmla="*/ 482600 h 825500"/>
                  <a:gd name="connsiteX6" fmla="*/ 1079500 w 1138535"/>
                  <a:gd name="connsiteY6" fmla="*/ 25400 h 825500"/>
                  <a:gd name="connsiteX7" fmla="*/ 1054100 w 1138535"/>
                  <a:gd name="connsiteY7" fmla="*/ 0 h 825500"/>
                  <a:gd name="connsiteX0" fmla="*/ 0 w 1138535"/>
                  <a:gd name="connsiteY0" fmla="*/ 825500 h 825500"/>
                  <a:gd name="connsiteX1" fmla="*/ 889000 w 1138535"/>
                  <a:gd name="connsiteY1" fmla="*/ 723900 h 825500"/>
                  <a:gd name="connsiteX2" fmla="*/ 1079500 w 1138535"/>
                  <a:gd name="connsiteY2" fmla="*/ 571500 h 825500"/>
                  <a:gd name="connsiteX3" fmla="*/ 1092200 w 1138535"/>
                  <a:gd name="connsiteY3" fmla="*/ 533400 h 825500"/>
                  <a:gd name="connsiteX4" fmla="*/ 1117600 w 1138535"/>
                  <a:gd name="connsiteY4" fmla="*/ 482600 h 825500"/>
                  <a:gd name="connsiteX5" fmla="*/ 1079500 w 1138535"/>
                  <a:gd name="connsiteY5" fmla="*/ 25400 h 825500"/>
                  <a:gd name="connsiteX6" fmla="*/ 1054100 w 1138535"/>
                  <a:gd name="connsiteY6" fmla="*/ 0 h 825500"/>
                  <a:gd name="connsiteX0" fmla="*/ 0 w 1138535"/>
                  <a:gd name="connsiteY0" fmla="*/ 825500 h 825500"/>
                  <a:gd name="connsiteX1" fmla="*/ 1079500 w 1138535"/>
                  <a:gd name="connsiteY1" fmla="*/ 571500 h 825500"/>
                  <a:gd name="connsiteX2" fmla="*/ 1092200 w 1138535"/>
                  <a:gd name="connsiteY2" fmla="*/ 533400 h 825500"/>
                  <a:gd name="connsiteX3" fmla="*/ 1117600 w 1138535"/>
                  <a:gd name="connsiteY3" fmla="*/ 482600 h 825500"/>
                  <a:gd name="connsiteX4" fmla="*/ 1079500 w 1138535"/>
                  <a:gd name="connsiteY4" fmla="*/ 25400 h 825500"/>
                  <a:gd name="connsiteX5" fmla="*/ 1054100 w 1138535"/>
                  <a:gd name="connsiteY5" fmla="*/ 0 h 825500"/>
                  <a:gd name="connsiteX0" fmla="*/ 0 w 1173464"/>
                  <a:gd name="connsiteY0" fmla="*/ 825500 h 825500"/>
                  <a:gd name="connsiteX1" fmla="*/ 1079500 w 1173464"/>
                  <a:gd name="connsiteY1" fmla="*/ 571500 h 825500"/>
                  <a:gd name="connsiteX2" fmla="*/ 1117600 w 1173464"/>
                  <a:gd name="connsiteY2" fmla="*/ 482600 h 825500"/>
                  <a:gd name="connsiteX3" fmla="*/ 1079500 w 1173464"/>
                  <a:gd name="connsiteY3" fmla="*/ 25400 h 825500"/>
                  <a:gd name="connsiteX4" fmla="*/ 1054100 w 1173464"/>
                  <a:gd name="connsiteY4" fmla="*/ 0 h 825500"/>
                  <a:gd name="connsiteX0" fmla="*/ 0 w 1160412"/>
                  <a:gd name="connsiteY0" fmla="*/ 825500 h 825500"/>
                  <a:gd name="connsiteX1" fmla="*/ 1079500 w 1160412"/>
                  <a:gd name="connsiteY1" fmla="*/ 571500 h 825500"/>
                  <a:gd name="connsiteX2" fmla="*/ 1079500 w 1160412"/>
                  <a:gd name="connsiteY2" fmla="*/ 25400 h 825500"/>
                  <a:gd name="connsiteX3" fmla="*/ 1054100 w 1160412"/>
                  <a:gd name="connsiteY3" fmla="*/ 0 h 825500"/>
                  <a:gd name="connsiteX0" fmla="*/ 0 w 1079500"/>
                  <a:gd name="connsiteY0" fmla="*/ 825500 h 825500"/>
                  <a:gd name="connsiteX1" fmla="*/ 1079500 w 1079500"/>
                  <a:gd name="connsiteY1" fmla="*/ 25400 h 825500"/>
                  <a:gd name="connsiteX2" fmla="*/ 1054100 w 1079500"/>
                  <a:gd name="connsiteY2" fmla="*/ 0 h 825500"/>
                  <a:gd name="connsiteX0" fmla="*/ 0 w 1079500"/>
                  <a:gd name="connsiteY0" fmla="*/ 800099 h 800099"/>
                  <a:gd name="connsiteX1" fmla="*/ 1079500 w 1079500"/>
                  <a:gd name="connsiteY1" fmla="*/ -1 h 800099"/>
                  <a:gd name="connsiteX0" fmla="*/ 0 w 1079500"/>
                  <a:gd name="connsiteY0" fmla="*/ 800100 h 800100"/>
                  <a:gd name="connsiteX1" fmla="*/ 1079500 w 1079500"/>
                  <a:gd name="connsiteY1" fmla="*/ 0 h 800100"/>
                  <a:gd name="connsiteX0" fmla="*/ 0 w 1079500"/>
                  <a:gd name="connsiteY0" fmla="*/ 800100 h 800100"/>
                  <a:gd name="connsiteX1" fmla="*/ 1079500 w 1079500"/>
                  <a:gd name="connsiteY1" fmla="*/ 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79500" h="800100">
                    <a:moveTo>
                      <a:pt x="0" y="800100"/>
                    </a:moveTo>
                    <a:cubicBezTo>
                      <a:pt x="521961" y="744167"/>
                      <a:pt x="908141" y="546371"/>
                      <a:pt x="1079500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82A0EB0-4746-8C1D-D39B-8AFB9150AE79}"/>
                  </a:ext>
                </a:extLst>
              </p:cNvPr>
              <p:cNvSpPr/>
              <p:nvPr/>
            </p:nvSpPr>
            <p:spPr>
              <a:xfrm>
                <a:off x="1511300" y="2439963"/>
                <a:ext cx="660434" cy="138138"/>
              </a:xfrm>
              <a:custGeom>
                <a:avLst/>
                <a:gdLst>
                  <a:gd name="connsiteX0" fmla="*/ 0 w 660434"/>
                  <a:gd name="connsiteY0" fmla="*/ 159979 h 159979"/>
                  <a:gd name="connsiteX1" fmla="*/ 88900 w 660434"/>
                  <a:gd name="connsiteY1" fmla="*/ 121879 h 159979"/>
                  <a:gd name="connsiteX2" fmla="*/ 152400 w 660434"/>
                  <a:gd name="connsiteY2" fmla="*/ 83779 h 159979"/>
                  <a:gd name="connsiteX3" fmla="*/ 203200 w 660434"/>
                  <a:gd name="connsiteY3" fmla="*/ 71079 h 159979"/>
                  <a:gd name="connsiteX4" fmla="*/ 304800 w 660434"/>
                  <a:gd name="connsiteY4" fmla="*/ 32979 h 159979"/>
                  <a:gd name="connsiteX5" fmla="*/ 342900 w 660434"/>
                  <a:gd name="connsiteY5" fmla="*/ 7579 h 159979"/>
                  <a:gd name="connsiteX6" fmla="*/ 647700 w 660434"/>
                  <a:gd name="connsiteY6" fmla="*/ 45679 h 159979"/>
                  <a:gd name="connsiteX7" fmla="*/ 660400 w 660434"/>
                  <a:gd name="connsiteY7" fmla="*/ 96479 h 159979"/>
                  <a:gd name="connsiteX0" fmla="*/ 0 w 660434"/>
                  <a:gd name="connsiteY0" fmla="*/ 128326 h 128326"/>
                  <a:gd name="connsiteX1" fmla="*/ 88900 w 660434"/>
                  <a:gd name="connsiteY1" fmla="*/ 90226 h 128326"/>
                  <a:gd name="connsiteX2" fmla="*/ 152400 w 660434"/>
                  <a:gd name="connsiteY2" fmla="*/ 52126 h 128326"/>
                  <a:gd name="connsiteX3" fmla="*/ 203200 w 660434"/>
                  <a:gd name="connsiteY3" fmla="*/ 39426 h 128326"/>
                  <a:gd name="connsiteX4" fmla="*/ 304800 w 660434"/>
                  <a:gd name="connsiteY4" fmla="*/ 1326 h 128326"/>
                  <a:gd name="connsiteX5" fmla="*/ 647700 w 660434"/>
                  <a:gd name="connsiteY5" fmla="*/ 14026 h 128326"/>
                  <a:gd name="connsiteX6" fmla="*/ 660400 w 660434"/>
                  <a:gd name="connsiteY6" fmla="*/ 64826 h 128326"/>
                  <a:gd name="connsiteX0" fmla="*/ 0 w 660434"/>
                  <a:gd name="connsiteY0" fmla="*/ 128326 h 128326"/>
                  <a:gd name="connsiteX1" fmla="*/ 88900 w 660434"/>
                  <a:gd name="connsiteY1" fmla="*/ 90226 h 128326"/>
                  <a:gd name="connsiteX2" fmla="*/ 152400 w 660434"/>
                  <a:gd name="connsiteY2" fmla="*/ 52126 h 128326"/>
                  <a:gd name="connsiteX3" fmla="*/ 304800 w 660434"/>
                  <a:gd name="connsiteY3" fmla="*/ 1326 h 128326"/>
                  <a:gd name="connsiteX4" fmla="*/ 647700 w 660434"/>
                  <a:gd name="connsiteY4" fmla="*/ 14026 h 128326"/>
                  <a:gd name="connsiteX5" fmla="*/ 660400 w 660434"/>
                  <a:gd name="connsiteY5" fmla="*/ 64826 h 128326"/>
                  <a:gd name="connsiteX0" fmla="*/ 0 w 660434"/>
                  <a:gd name="connsiteY0" fmla="*/ 114416 h 114416"/>
                  <a:gd name="connsiteX1" fmla="*/ 88900 w 660434"/>
                  <a:gd name="connsiteY1" fmla="*/ 76316 h 114416"/>
                  <a:gd name="connsiteX2" fmla="*/ 152400 w 660434"/>
                  <a:gd name="connsiteY2" fmla="*/ 38216 h 114416"/>
                  <a:gd name="connsiteX3" fmla="*/ 647700 w 660434"/>
                  <a:gd name="connsiteY3" fmla="*/ 116 h 114416"/>
                  <a:gd name="connsiteX4" fmla="*/ 660400 w 660434"/>
                  <a:gd name="connsiteY4" fmla="*/ 50916 h 114416"/>
                  <a:gd name="connsiteX0" fmla="*/ 0 w 660434"/>
                  <a:gd name="connsiteY0" fmla="*/ 114300 h 114300"/>
                  <a:gd name="connsiteX1" fmla="*/ 88900 w 660434"/>
                  <a:gd name="connsiteY1" fmla="*/ 76200 h 114300"/>
                  <a:gd name="connsiteX2" fmla="*/ 647700 w 660434"/>
                  <a:gd name="connsiteY2" fmla="*/ 0 h 114300"/>
                  <a:gd name="connsiteX3" fmla="*/ 660400 w 660434"/>
                  <a:gd name="connsiteY3" fmla="*/ 50800 h 114300"/>
                  <a:gd name="connsiteX0" fmla="*/ 0 w 660434"/>
                  <a:gd name="connsiteY0" fmla="*/ 114300 h 114300"/>
                  <a:gd name="connsiteX1" fmla="*/ 647700 w 660434"/>
                  <a:gd name="connsiteY1" fmla="*/ 0 h 114300"/>
                  <a:gd name="connsiteX2" fmla="*/ 660400 w 660434"/>
                  <a:gd name="connsiteY2" fmla="*/ 50800 h 114300"/>
                  <a:gd name="connsiteX0" fmla="*/ 0 w 660434"/>
                  <a:gd name="connsiteY0" fmla="*/ 138139 h 138139"/>
                  <a:gd name="connsiteX1" fmla="*/ 647700 w 660434"/>
                  <a:gd name="connsiteY1" fmla="*/ 23839 h 138139"/>
                  <a:gd name="connsiteX2" fmla="*/ 660400 w 660434"/>
                  <a:gd name="connsiteY2" fmla="*/ 74639 h 138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0434" h="138139">
                    <a:moveTo>
                      <a:pt x="0" y="138139"/>
                    </a:moveTo>
                    <a:cubicBezTo>
                      <a:pt x="248426" y="-88335"/>
                      <a:pt x="537633" y="34422"/>
                      <a:pt x="647700" y="23839"/>
                    </a:cubicBezTo>
                    <a:cubicBezTo>
                      <a:pt x="661739" y="65955"/>
                      <a:pt x="660400" y="48552"/>
                      <a:pt x="660400" y="7463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id="{3C3F30B5-6FE3-3B21-85B9-1F17C5CE890B}"/>
                  </a:ext>
                </a:extLst>
              </p:cNvPr>
              <p:cNvSpPr/>
              <p:nvPr/>
            </p:nvSpPr>
            <p:spPr>
              <a:xfrm>
                <a:off x="3289980" y="1048088"/>
                <a:ext cx="333384" cy="461804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2" name="Rectangle 17">
                <a:extLst>
                  <a:ext uri="{FF2B5EF4-FFF2-40B4-BE49-F238E27FC236}">
                    <a16:creationId xmlns:a16="http://schemas.microsoft.com/office/drawing/2014/main" id="{C5960B71-072F-6DDE-D5B5-027E7AFF7E0A}"/>
                  </a:ext>
                </a:extLst>
              </p:cNvPr>
              <p:cNvSpPr/>
              <p:nvPr/>
            </p:nvSpPr>
            <p:spPr>
              <a:xfrm rot="4849359">
                <a:off x="6880256" y="1513058"/>
                <a:ext cx="1191782" cy="3068639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3" name="Rectangle 17">
                <a:extLst>
                  <a:ext uri="{FF2B5EF4-FFF2-40B4-BE49-F238E27FC236}">
                    <a16:creationId xmlns:a16="http://schemas.microsoft.com/office/drawing/2014/main" id="{73CED5AE-DA82-C858-F742-37A4A5314901}"/>
                  </a:ext>
                </a:extLst>
              </p:cNvPr>
              <p:cNvSpPr/>
              <p:nvPr/>
            </p:nvSpPr>
            <p:spPr>
              <a:xfrm rot="4849359">
                <a:off x="4180480" y="2030780"/>
                <a:ext cx="1191782" cy="3068639"/>
              </a:xfrm>
              <a:custGeom>
                <a:avLst/>
                <a:gdLst>
                  <a:gd name="connsiteX0" fmla="*/ 0 w 400483"/>
                  <a:gd name="connsiteY0" fmla="*/ 0 h 326032"/>
                  <a:gd name="connsiteX1" fmla="*/ 400483 w 400483"/>
                  <a:gd name="connsiteY1" fmla="*/ 0 h 326032"/>
                  <a:gd name="connsiteX2" fmla="*/ 400483 w 400483"/>
                  <a:gd name="connsiteY2" fmla="*/ 326032 h 326032"/>
                  <a:gd name="connsiteX3" fmla="*/ 0 w 400483"/>
                  <a:gd name="connsiteY3" fmla="*/ 326032 h 326032"/>
                  <a:gd name="connsiteX4" fmla="*/ 0 w 400483"/>
                  <a:gd name="connsiteY4" fmla="*/ 0 h 326032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400483 w 1362508"/>
                  <a:gd name="connsiteY2" fmla="*/ 830857 h 830857"/>
                  <a:gd name="connsiteX3" fmla="*/ 0 w 1362508"/>
                  <a:gd name="connsiteY3" fmla="*/ 830857 h 830857"/>
                  <a:gd name="connsiteX4" fmla="*/ 0 w 1362508"/>
                  <a:gd name="connsiteY4" fmla="*/ 504825 h 830857"/>
                  <a:gd name="connsiteX0" fmla="*/ 0 w 1362508"/>
                  <a:gd name="connsiteY0" fmla="*/ 504825 h 830857"/>
                  <a:gd name="connsiteX1" fmla="*/ 1362508 w 1362508"/>
                  <a:gd name="connsiteY1" fmla="*/ 0 h 830857"/>
                  <a:gd name="connsiteX2" fmla="*/ 0 w 1362508"/>
                  <a:gd name="connsiteY2" fmla="*/ 830857 h 830857"/>
                  <a:gd name="connsiteX3" fmla="*/ 0 w 1362508"/>
                  <a:gd name="connsiteY3" fmla="*/ 504825 h 830857"/>
                  <a:gd name="connsiteX0" fmla="*/ 0 w 1402167"/>
                  <a:gd name="connsiteY0" fmla="*/ 504825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0 w 1402167"/>
                  <a:gd name="connsiteY3" fmla="*/ 504825 h 969030"/>
                  <a:gd name="connsiteX0" fmla="*/ 57150 w 1402167"/>
                  <a:gd name="connsiteY0" fmla="*/ 533400 h 969030"/>
                  <a:gd name="connsiteX1" fmla="*/ 1362508 w 1402167"/>
                  <a:gd name="connsiteY1" fmla="*/ 0 h 969030"/>
                  <a:gd name="connsiteX2" fmla="*/ 0 w 1402167"/>
                  <a:gd name="connsiteY2" fmla="*/ 830857 h 969030"/>
                  <a:gd name="connsiteX3" fmla="*/ 57150 w 1402167"/>
                  <a:gd name="connsiteY3" fmla="*/ 533400 h 969030"/>
                  <a:gd name="connsiteX0" fmla="*/ 57150 w 1402167"/>
                  <a:gd name="connsiteY0" fmla="*/ 557021 h 992651"/>
                  <a:gd name="connsiteX1" fmla="*/ 1362508 w 1402167"/>
                  <a:gd name="connsiteY1" fmla="*/ 23621 h 992651"/>
                  <a:gd name="connsiteX2" fmla="*/ 0 w 1402167"/>
                  <a:gd name="connsiteY2" fmla="*/ 854478 h 992651"/>
                  <a:gd name="connsiteX3" fmla="*/ 57150 w 1402167"/>
                  <a:gd name="connsiteY3" fmla="*/ 557021 h 992651"/>
                  <a:gd name="connsiteX0" fmla="*/ 57150 w 1402167"/>
                  <a:gd name="connsiteY0" fmla="*/ 343184 h 919464"/>
                  <a:gd name="connsiteX1" fmla="*/ 1362508 w 1402167"/>
                  <a:gd name="connsiteY1" fmla="*/ 37777 h 919464"/>
                  <a:gd name="connsiteX2" fmla="*/ 0 w 1402167"/>
                  <a:gd name="connsiteY2" fmla="*/ 640641 h 919464"/>
                  <a:gd name="connsiteX3" fmla="*/ 57150 w 1402167"/>
                  <a:gd name="connsiteY3" fmla="*/ 343184 h 919464"/>
                  <a:gd name="connsiteX0" fmla="*/ 57150 w 1371120"/>
                  <a:gd name="connsiteY0" fmla="*/ 318678 h 912910"/>
                  <a:gd name="connsiteX1" fmla="*/ 1330530 w 1371120"/>
                  <a:gd name="connsiteY1" fmla="*/ 40631 h 912910"/>
                  <a:gd name="connsiteX2" fmla="*/ 0 w 1371120"/>
                  <a:gd name="connsiteY2" fmla="*/ 616135 h 912910"/>
                  <a:gd name="connsiteX3" fmla="*/ 57150 w 1371120"/>
                  <a:gd name="connsiteY3" fmla="*/ 318678 h 912910"/>
                  <a:gd name="connsiteX0" fmla="*/ 57150 w 1433250"/>
                  <a:gd name="connsiteY0" fmla="*/ 332244 h 916477"/>
                  <a:gd name="connsiteX1" fmla="*/ 1394481 w 1433250"/>
                  <a:gd name="connsiteY1" fmla="*/ 38997 h 916477"/>
                  <a:gd name="connsiteX2" fmla="*/ 0 w 1433250"/>
                  <a:gd name="connsiteY2" fmla="*/ 629701 h 916477"/>
                  <a:gd name="connsiteX3" fmla="*/ 57150 w 1433250"/>
                  <a:gd name="connsiteY3" fmla="*/ 332244 h 916477"/>
                  <a:gd name="connsiteX0" fmla="*/ 249016 w 1433250"/>
                  <a:gd name="connsiteY0" fmla="*/ 233302 h 933052"/>
                  <a:gd name="connsiteX1" fmla="*/ 1394481 w 1433250"/>
                  <a:gd name="connsiteY1" fmla="*/ 55572 h 933052"/>
                  <a:gd name="connsiteX2" fmla="*/ 0 w 1433250"/>
                  <a:gd name="connsiteY2" fmla="*/ 646276 h 933052"/>
                  <a:gd name="connsiteX3" fmla="*/ 249016 w 1433250"/>
                  <a:gd name="connsiteY3" fmla="*/ 233302 h 933052"/>
                  <a:gd name="connsiteX0" fmla="*/ 249016 w 1433250"/>
                  <a:gd name="connsiteY0" fmla="*/ 210873 h 910623"/>
                  <a:gd name="connsiteX1" fmla="*/ 1394481 w 1433250"/>
                  <a:gd name="connsiteY1" fmla="*/ 33143 h 910623"/>
                  <a:gd name="connsiteX2" fmla="*/ 0 w 1433250"/>
                  <a:gd name="connsiteY2" fmla="*/ 623847 h 910623"/>
                  <a:gd name="connsiteX3" fmla="*/ 249016 w 1433250"/>
                  <a:gd name="connsiteY3" fmla="*/ 210873 h 910623"/>
                  <a:gd name="connsiteX0" fmla="*/ 0 w 1208477"/>
                  <a:gd name="connsiteY0" fmla="*/ 210873 h 851190"/>
                  <a:gd name="connsiteX1" fmla="*/ 1145465 w 1208477"/>
                  <a:gd name="connsiteY1" fmla="*/ 33143 h 851190"/>
                  <a:gd name="connsiteX2" fmla="*/ 305250 w 1208477"/>
                  <a:gd name="connsiteY2" fmla="*/ 438414 h 851190"/>
                  <a:gd name="connsiteX3" fmla="*/ 0 w 1208477"/>
                  <a:gd name="connsiteY3" fmla="*/ 210873 h 851190"/>
                  <a:gd name="connsiteX0" fmla="*/ 0 w 1168961"/>
                  <a:gd name="connsiteY0" fmla="*/ 210873 h 461804"/>
                  <a:gd name="connsiteX1" fmla="*/ 1145465 w 1168961"/>
                  <a:gd name="connsiteY1" fmla="*/ 33143 h 461804"/>
                  <a:gd name="connsiteX2" fmla="*/ 305250 w 1168961"/>
                  <a:gd name="connsiteY2" fmla="*/ 438414 h 461804"/>
                  <a:gd name="connsiteX3" fmla="*/ 0 w 1168961"/>
                  <a:gd name="connsiteY3" fmla="*/ 210873 h 461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8961" h="461804">
                    <a:moveTo>
                      <a:pt x="0" y="210873"/>
                    </a:moveTo>
                    <a:cubicBezTo>
                      <a:pt x="435119" y="33073"/>
                      <a:pt x="985437" y="-51704"/>
                      <a:pt x="1145465" y="33143"/>
                    </a:cubicBezTo>
                    <a:cubicBezTo>
                      <a:pt x="1287290" y="879768"/>
                      <a:pt x="759419" y="161462"/>
                      <a:pt x="305250" y="438414"/>
                    </a:cubicBezTo>
                    <a:lnTo>
                      <a:pt x="0" y="210873"/>
                    </a:lnTo>
                    <a:close/>
                  </a:path>
                </a:pathLst>
              </a:custGeom>
              <a:gradFill>
                <a:gsLst>
                  <a:gs pos="0">
                    <a:srgbClr val="80350E"/>
                  </a:gs>
                  <a:gs pos="11000">
                    <a:schemeClr val="accent2">
                      <a:lumMod val="50000"/>
                    </a:schemeClr>
                  </a:gs>
                </a:gsLst>
                <a:lin ang="114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CA0692C-F6AB-5C80-2A2E-C7975491092D}"/>
                </a:ext>
              </a:extLst>
            </p:cNvPr>
            <p:cNvGrpSpPr/>
            <p:nvPr/>
          </p:nvGrpSpPr>
          <p:grpSpPr>
            <a:xfrm>
              <a:off x="3188801" y="6379456"/>
              <a:ext cx="3991973" cy="542084"/>
              <a:chOff x="3188801" y="6379456"/>
              <a:chExt cx="3991973" cy="542084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7B72EFDD-F0BA-D7CA-C608-1F3E82BCF557}"/>
                  </a:ext>
                </a:extLst>
              </p:cNvPr>
              <p:cNvGrpSpPr/>
              <p:nvPr/>
            </p:nvGrpSpPr>
            <p:grpSpPr>
              <a:xfrm>
                <a:off x="3890454" y="6571956"/>
                <a:ext cx="568022" cy="206779"/>
                <a:chOff x="10448964" y="4502004"/>
                <a:chExt cx="568022" cy="206779"/>
              </a:xfrm>
              <a:solidFill>
                <a:srgbClr val="FFF561"/>
              </a:solidFill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47C1A0E-29EB-1D58-3733-767728438F74}"/>
                    </a:ext>
                  </a:extLst>
                </p:cNvPr>
                <p:cNvSpPr/>
                <p:nvPr/>
              </p:nvSpPr>
              <p:spPr>
                <a:xfrm>
                  <a:off x="10448964" y="4502004"/>
                  <a:ext cx="277863" cy="206208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7863" h="206208">
                      <a:moveTo>
                        <a:pt x="132952" y="0"/>
                      </a:moveTo>
                      <a:cubicBezTo>
                        <a:pt x="195507" y="0"/>
                        <a:pt x="249180" y="64950"/>
                        <a:pt x="272106" y="157514"/>
                      </a:cubicBezTo>
                      <a:lnTo>
                        <a:pt x="277863" y="206208"/>
                      </a:lnTo>
                      <a:lnTo>
                        <a:pt x="261525" y="205878"/>
                      </a:lnTo>
                      <a:cubicBezTo>
                        <a:pt x="235088" y="204784"/>
                        <a:pt x="216008" y="203122"/>
                        <a:pt x="208112" y="203433"/>
                      </a:cubicBezTo>
                      <a:cubicBezTo>
                        <a:pt x="180475" y="204521"/>
                        <a:pt x="69834" y="213539"/>
                        <a:pt x="875" y="142966"/>
                      </a:cubicBezTo>
                      <a:lnTo>
                        <a:pt x="0" y="141804"/>
                      </a:lnTo>
                      <a:lnTo>
                        <a:pt x="26163" y="75537"/>
                      </a:lnTo>
                      <a:cubicBezTo>
                        <a:pt x="53492" y="28867"/>
                        <a:pt x="91248" y="0"/>
                        <a:pt x="132952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32D6872B-7CF2-9B71-6227-8CDAD9500AC9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06779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06779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1233" y="199018"/>
                        <a:pt x="83786" y="206569"/>
                        <a:pt x="18112" y="206779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34AD9BC4-D014-EB39-E76A-8A5B1E20FC23}"/>
                  </a:ext>
                </a:extLst>
              </p:cNvPr>
              <p:cNvGrpSpPr/>
              <p:nvPr/>
            </p:nvGrpSpPr>
            <p:grpSpPr>
              <a:xfrm>
                <a:off x="3188801" y="6468566"/>
                <a:ext cx="567146" cy="241647"/>
                <a:chOff x="10449840" y="4502004"/>
                <a:chExt cx="567146" cy="241647"/>
              </a:xfrm>
              <a:solidFill>
                <a:srgbClr val="FFF561"/>
              </a:solidFill>
            </p:grpSpPr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ED0C4438-996E-3942-AF01-A1BDCA18D525}"/>
                    </a:ext>
                  </a:extLst>
                </p:cNvPr>
                <p:cNvSpPr/>
                <p:nvPr/>
              </p:nvSpPr>
              <p:spPr>
                <a:xfrm>
                  <a:off x="10449840" y="4502004"/>
                  <a:ext cx="276988" cy="241647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13413 w 276988"/>
                    <a:gd name="connsiteY6" fmla="*/ 172760 h 206208"/>
                    <a:gd name="connsiteX7" fmla="*/ 25288 w 276988"/>
                    <a:gd name="connsiteY7" fmla="*/ 75537 h 206208"/>
                    <a:gd name="connsiteX8" fmla="*/ 132077 w 276988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29015"/>
                    <a:gd name="connsiteX1" fmla="*/ 271231 w 276988"/>
                    <a:gd name="connsiteY1" fmla="*/ 157514 h 229015"/>
                    <a:gd name="connsiteX2" fmla="*/ 276988 w 276988"/>
                    <a:gd name="connsiteY2" fmla="*/ 206208 h 229015"/>
                    <a:gd name="connsiteX3" fmla="*/ 260650 w 276988"/>
                    <a:gd name="connsiteY3" fmla="*/ 205878 h 229015"/>
                    <a:gd name="connsiteX4" fmla="*/ 207237 w 276988"/>
                    <a:gd name="connsiteY4" fmla="*/ 203433 h 229015"/>
                    <a:gd name="connsiteX5" fmla="*/ 0 w 276988"/>
                    <a:gd name="connsiteY5" fmla="*/ 142966 h 229015"/>
                    <a:gd name="connsiteX6" fmla="*/ 25288 w 276988"/>
                    <a:gd name="connsiteY6" fmla="*/ 75537 h 229015"/>
                    <a:gd name="connsiteX7" fmla="*/ 132077 w 276988"/>
                    <a:gd name="connsiteY7" fmla="*/ 0 h 229015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32077 w 276988"/>
                    <a:gd name="connsiteY0" fmla="*/ 0 h 232850"/>
                    <a:gd name="connsiteX1" fmla="*/ 271231 w 276988"/>
                    <a:gd name="connsiteY1" fmla="*/ 157514 h 232850"/>
                    <a:gd name="connsiteX2" fmla="*/ 276988 w 276988"/>
                    <a:gd name="connsiteY2" fmla="*/ 206208 h 232850"/>
                    <a:gd name="connsiteX3" fmla="*/ 260650 w 276988"/>
                    <a:gd name="connsiteY3" fmla="*/ 205878 h 232850"/>
                    <a:gd name="connsiteX4" fmla="*/ 0 w 276988"/>
                    <a:gd name="connsiteY4" fmla="*/ 142966 h 232850"/>
                    <a:gd name="connsiteX5" fmla="*/ 25288 w 276988"/>
                    <a:gd name="connsiteY5" fmla="*/ 75537 h 232850"/>
                    <a:gd name="connsiteX6" fmla="*/ 132077 w 276988"/>
                    <a:gd name="connsiteY6" fmla="*/ 0 h 232850"/>
                    <a:gd name="connsiteX0" fmla="*/ 132077 w 276988"/>
                    <a:gd name="connsiteY0" fmla="*/ 0 h 241647"/>
                    <a:gd name="connsiteX1" fmla="*/ 271231 w 276988"/>
                    <a:gd name="connsiteY1" fmla="*/ 157514 h 241647"/>
                    <a:gd name="connsiteX2" fmla="*/ 276988 w 276988"/>
                    <a:gd name="connsiteY2" fmla="*/ 206208 h 241647"/>
                    <a:gd name="connsiteX3" fmla="*/ 260650 w 276988"/>
                    <a:gd name="connsiteY3" fmla="*/ 205878 h 241647"/>
                    <a:gd name="connsiteX4" fmla="*/ 0 w 276988"/>
                    <a:gd name="connsiteY4" fmla="*/ 142966 h 241647"/>
                    <a:gd name="connsiteX5" fmla="*/ 25288 w 276988"/>
                    <a:gd name="connsiteY5" fmla="*/ 75537 h 241647"/>
                    <a:gd name="connsiteX6" fmla="*/ 132077 w 276988"/>
                    <a:gd name="connsiteY6" fmla="*/ 0 h 241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988" h="241647">
                      <a:moveTo>
                        <a:pt x="132077" y="0"/>
                      </a:moveTo>
                      <a:cubicBezTo>
                        <a:pt x="194632" y="0"/>
                        <a:pt x="248305" y="64950"/>
                        <a:pt x="271231" y="157514"/>
                      </a:cubicBezTo>
                      <a:lnTo>
                        <a:pt x="276988" y="206208"/>
                      </a:lnTo>
                      <a:lnTo>
                        <a:pt x="260650" y="205878"/>
                      </a:lnTo>
                      <a:cubicBezTo>
                        <a:pt x="159716" y="285826"/>
                        <a:pt x="24939" y="217077"/>
                        <a:pt x="0" y="142966"/>
                      </a:cubicBezTo>
                      <a:lnTo>
                        <a:pt x="25288" y="75537"/>
                      </a:lnTo>
                      <a:cubicBezTo>
                        <a:pt x="52617" y="28867"/>
                        <a:pt x="90373" y="0"/>
                        <a:pt x="132077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1E52572-3F89-1D34-ECDE-200C3B715A08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09281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9281"/>
                    <a:gd name="connsiteX1" fmla="*/ 251725 w 279915"/>
                    <a:gd name="connsiteY1" fmla="*/ 75537 h 209281"/>
                    <a:gd name="connsiteX2" fmla="*/ 279915 w 279915"/>
                    <a:gd name="connsiteY2" fmla="*/ 146941 h 209281"/>
                    <a:gd name="connsiteX3" fmla="*/ 249842 w 279915"/>
                    <a:gd name="connsiteY3" fmla="*/ 163822 h 209281"/>
                    <a:gd name="connsiteX4" fmla="*/ 18112 w 279915"/>
                    <a:gd name="connsiteY4" fmla="*/ 206779 h 209281"/>
                    <a:gd name="connsiteX5" fmla="*/ 0 w 279915"/>
                    <a:gd name="connsiteY5" fmla="*/ 206414 h 209281"/>
                    <a:gd name="connsiteX6" fmla="*/ 5781 w 279915"/>
                    <a:gd name="connsiteY6" fmla="*/ 157514 h 209281"/>
                    <a:gd name="connsiteX7" fmla="*/ 144935 w 279915"/>
                    <a:gd name="connsiteY7" fmla="*/ 0 h 209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09281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3615" y="225211"/>
                        <a:pt x="83786" y="206569"/>
                        <a:pt x="18112" y="206779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0800234-DA3E-AE5E-B68F-46017DC0B6F5}"/>
                  </a:ext>
                </a:extLst>
              </p:cNvPr>
              <p:cNvGrpSpPr/>
              <p:nvPr/>
            </p:nvGrpSpPr>
            <p:grpSpPr>
              <a:xfrm>
                <a:off x="6615104" y="6704785"/>
                <a:ext cx="565670" cy="216755"/>
                <a:chOff x="10475128" y="4502004"/>
                <a:chExt cx="565670" cy="216755"/>
              </a:xfrm>
              <a:solidFill>
                <a:srgbClr val="FFF561"/>
              </a:solidFill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B29F3D22-AB8B-FBFC-50BD-3C9755B0A4EE}"/>
                    </a:ext>
                  </a:extLst>
                </p:cNvPr>
                <p:cNvSpPr/>
                <p:nvPr/>
              </p:nvSpPr>
              <p:spPr>
                <a:xfrm>
                  <a:off x="10475128" y="4502004"/>
                  <a:ext cx="251700" cy="209048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08112 w 277863"/>
                    <a:gd name="connsiteY3" fmla="*/ 203433 h 206208"/>
                    <a:gd name="connsiteX4" fmla="*/ 875 w 277863"/>
                    <a:gd name="connsiteY4" fmla="*/ 142966 h 206208"/>
                    <a:gd name="connsiteX5" fmla="*/ 0 w 277863"/>
                    <a:gd name="connsiteY5" fmla="*/ 141804 h 206208"/>
                    <a:gd name="connsiteX6" fmla="*/ 26163 w 277863"/>
                    <a:gd name="connsiteY6" fmla="*/ 75537 h 206208"/>
                    <a:gd name="connsiteX7" fmla="*/ 132952 w 277863"/>
                    <a:gd name="connsiteY7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07237 w 276988"/>
                    <a:gd name="connsiteY3" fmla="*/ 203433 h 206208"/>
                    <a:gd name="connsiteX4" fmla="*/ 0 w 276988"/>
                    <a:gd name="connsiteY4" fmla="*/ 142966 h 206208"/>
                    <a:gd name="connsiteX5" fmla="*/ 18175 w 276988"/>
                    <a:gd name="connsiteY5" fmla="*/ 141804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07237 w 276988"/>
                    <a:gd name="connsiteY3" fmla="*/ 203433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15409 w 260320"/>
                    <a:gd name="connsiteY0" fmla="*/ 0 h 209048"/>
                    <a:gd name="connsiteX1" fmla="*/ 254563 w 260320"/>
                    <a:gd name="connsiteY1" fmla="*/ 157514 h 209048"/>
                    <a:gd name="connsiteX2" fmla="*/ 260320 w 260320"/>
                    <a:gd name="connsiteY2" fmla="*/ 206208 h 209048"/>
                    <a:gd name="connsiteX3" fmla="*/ 190569 w 260320"/>
                    <a:gd name="connsiteY3" fmla="*/ 203433 h 209048"/>
                    <a:gd name="connsiteX4" fmla="*/ 0 w 260320"/>
                    <a:gd name="connsiteY4" fmla="*/ 138204 h 209048"/>
                    <a:gd name="connsiteX5" fmla="*/ 8620 w 260320"/>
                    <a:gd name="connsiteY5" fmla="*/ 75537 h 209048"/>
                    <a:gd name="connsiteX6" fmla="*/ 115409 w 260320"/>
                    <a:gd name="connsiteY6" fmla="*/ 0 h 209048"/>
                    <a:gd name="connsiteX0" fmla="*/ 106789 w 251700"/>
                    <a:gd name="connsiteY0" fmla="*/ 0 h 209048"/>
                    <a:gd name="connsiteX1" fmla="*/ 245943 w 251700"/>
                    <a:gd name="connsiteY1" fmla="*/ 157514 h 209048"/>
                    <a:gd name="connsiteX2" fmla="*/ 251700 w 251700"/>
                    <a:gd name="connsiteY2" fmla="*/ 206208 h 209048"/>
                    <a:gd name="connsiteX3" fmla="*/ 181949 w 251700"/>
                    <a:gd name="connsiteY3" fmla="*/ 203433 h 209048"/>
                    <a:gd name="connsiteX4" fmla="*/ 905 w 251700"/>
                    <a:gd name="connsiteY4" fmla="*/ 138204 h 209048"/>
                    <a:gd name="connsiteX5" fmla="*/ 0 w 251700"/>
                    <a:gd name="connsiteY5" fmla="*/ 75537 h 209048"/>
                    <a:gd name="connsiteX6" fmla="*/ 106789 w 251700"/>
                    <a:gd name="connsiteY6" fmla="*/ 0 h 209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1700" h="209048">
                      <a:moveTo>
                        <a:pt x="106789" y="0"/>
                      </a:moveTo>
                      <a:cubicBezTo>
                        <a:pt x="169344" y="0"/>
                        <a:pt x="223017" y="64950"/>
                        <a:pt x="245943" y="157514"/>
                      </a:cubicBezTo>
                      <a:lnTo>
                        <a:pt x="251700" y="206208"/>
                      </a:lnTo>
                      <a:cubicBezTo>
                        <a:pt x="228450" y="205283"/>
                        <a:pt x="223748" y="214767"/>
                        <a:pt x="181949" y="203433"/>
                      </a:cubicBezTo>
                      <a:cubicBezTo>
                        <a:pt x="140150" y="192099"/>
                        <a:pt x="69864" y="208777"/>
                        <a:pt x="905" y="138204"/>
                      </a:cubicBezTo>
                      <a:cubicBezTo>
                        <a:pt x="603" y="117315"/>
                        <a:pt x="302" y="96426"/>
                        <a:pt x="0" y="75537"/>
                      </a:cubicBezTo>
                      <a:cubicBezTo>
                        <a:pt x="27329" y="28867"/>
                        <a:pt x="65085" y="0"/>
                        <a:pt x="1067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DB5BCA5B-4839-3155-108F-939CAD5EF3DB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303727" cy="216755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18112 w 279915"/>
                    <a:gd name="connsiteY3" fmla="*/ 206779 h 206779"/>
                    <a:gd name="connsiteX4" fmla="*/ 0 w 279915"/>
                    <a:gd name="connsiteY4" fmla="*/ 206414 h 206779"/>
                    <a:gd name="connsiteX5" fmla="*/ 5781 w 279915"/>
                    <a:gd name="connsiteY5" fmla="*/ 157514 h 206779"/>
                    <a:gd name="connsiteX6" fmla="*/ 144935 w 279915"/>
                    <a:gd name="connsiteY6" fmla="*/ 0 h 206779"/>
                    <a:gd name="connsiteX0" fmla="*/ 144935 w 303727"/>
                    <a:gd name="connsiteY0" fmla="*/ 0 h 206779"/>
                    <a:gd name="connsiteX1" fmla="*/ 251725 w 303727"/>
                    <a:gd name="connsiteY1" fmla="*/ 75537 h 206779"/>
                    <a:gd name="connsiteX2" fmla="*/ 303727 w 303727"/>
                    <a:gd name="connsiteY2" fmla="*/ 189804 h 206779"/>
                    <a:gd name="connsiteX3" fmla="*/ 18112 w 303727"/>
                    <a:gd name="connsiteY3" fmla="*/ 206779 h 206779"/>
                    <a:gd name="connsiteX4" fmla="*/ 0 w 303727"/>
                    <a:gd name="connsiteY4" fmla="*/ 206414 h 206779"/>
                    <a:gd name="connsiteX5" fmla="*/ 5781 w 303727"/>
                    <a:gd name="connsiteY5" fmla="*/ 157514 h 206779"/>
                    <a:gd name="connsiteX6" fmla="*/ 144935 w 303727"/>
                    <a:gd name="connsiteY6" fmla="*/ 0 h 206779"/>
                    <a:gd name="connsiteX0" fmla="*/ 144935 w 303727"/>
                    <a:gd name="connsiteY0" fmla="*/ 0 h 213082"/>
                    <a:gd name="connsiteX1" fmla="*/ 251725 w 303727"/>
                    <a:gd name="connsiteY1" fmla="*/ 75537 h 213082"/>
                    <a:gd name="connsiteX2" fmla="*/ 303727 w 303727"/>
                    <a:gd name="connsiteY2" fmla="*/ 189804 h 213082"/>
                    <a:gd name="connsiteX3" fmla="*/ 18112 w 303727"/>
                    <a:gd name="connsiteY3" fmla="*/ 206779 h 213082"/>
                    <a:gd name="connsiteX4" fmla="*/ 0 w 303727"/>
                    <a:gd name="connsiteY4" fmla="*/ 206414 h 213082"/>
                    <a:gd name="connsiteX5" fmla="*/ 5781 w 303727"/>
                    <a:gd name="connsiteY5" fmla="*/ 157514 h 213082"/>
                    <a:gd name="connsiteX6" fmla="*/ 144935 w 303727"/>
                    <a:gd name="connsiteY6" fmla="*/ 0 h 213082"/>
                    <a:gd name="connsiteX0" fmla="*/ 144935 w 303727"/>
                    <a:gd name="connsiteY0" fmla="*/ 0 h 209347"/>
                    <a:gd name="connsiteX1" fmla="*/ 251725 w 303727"/>
                    <a:gd name="connsiteY1" fmla="*/ 75537 h 209347"/>
                    <a:gd name="connsiteX2" fmla="*/ 303727 w 303727"/>
                    <a:gd name="connsiteY2" fmla="*/ 189804 h 209347"/>
                    <a:gd name="connsiteX3" fmla="*/ 0 w 303727"/>
                    <a:gd name="connsiteY3" fmla="*/ 206414 h 209347"/>
                    <a:gd name="connsiteX4" fmla="*/ 5781 w 303727"/>
                    <a:gd name="connsiteY4" fmla="*/ 157514 h 209347"/>
                    <a:gd name="connsiteX5" fmla="*/ 144935 w 303727"/>
                    <a:gd name="connsiteY5" fmla="*/ 0 h 209347"/>
                    <a:gd name="connsiteX0" fmla="*/ 144935 w 303727"/>
                    <a:gd name="connsiteY0" fmla="*/ 0 h 216755"/>
                    <a:gd name="connsiteX1" fmla="*/ 251725 w 303727"/>
                    <a:gd name="connsiteY1" fmla="*/ 75537 h 216755"/>
                    <a:gd name="connsiteX2" fmla="*/ 303727 w 303727"/>
                    <a:gd name="connsiteY2" fmla="*/ 189804 h 216755"/>
                    <a:gd name="connsiteX3" fmla="*/ 0 w 303727"/>
                    <a:gd name="connsiteY3" fmla="*/ 206414 h 216755"/>
                    <a:gd name="connsiteX4" fmla="*/ 5781 w 303727"/>
                    <a:gd name="connsiteY4" fmla="*/ 157514 h 216755"/>
                    <a:gd name="connsiteX5" fmla="*/ 144935 w 303727"/>
                    <a:gd name="connsiteY5" fmla="*/ 0 h 216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3727" h="216755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303727" y="189804"/>
                      </a:lnTo>
                      <a:cubicBezTo>
                        <a:pt x="261773" y="211617"/>
                        <a:pt x="52039" y="228465"/>
                        <a:pt x="0" y="206414"/>
                      </a:cubicBez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2086961-E99F-4E94-A39E-52B3B97FE8D7}"/>
                  </a:ext>
                </a:extLst>
              </p:cNvPr>
              <p:cNvGrpSpPr/>
              <p:nvPr/>
            </p:nvGrpSpPr>
            <p:grpSpPr>
              <a:xfrm rot="764435">
                <a:off x="5837681" y="6379456"/>
                <a:ext cx="541858" cy="239121"/>
                <a:chOff x="10475128" y="4502004"/>
                <a:chExt cx="541858" cy="239121"/>
              </a:xfrm>
              <a:solidFill>
                <a:srgbClr val="FFF561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F18BD993-E658-6513-AA15-8E0EF483346D}"/>
                    </a:ext>
                  </a:extLst>
                </p:cNvPr>
                <p:cNvSpPr/>
                <p:nvPr/>
              </p:nvSpPr>
              <p:spPr>
                <a:xfrm>
                  <a:off x="10475128" y="4502006"/>
                  <a:ext cx="251700" cy="239119"/>
                </a:xfrm>
                <a:custGeom>
                  <a:avLst/>
                  <a:gdLst>
                    <a:gd name="connsiteX0" fmla="*/ 132952 w 277863"/>
                    <a:gd name="connsiteY0" fmla="*/ 0 h 206208"/>
                    <a:gd name="connsiteX1" fmla="*/ 272106 w 277863"/>
                    <a:gd name="connsiteY1" fmla="*/ 157514 h 206208"/>
                    <a:gd name="connsiteX2" fmla="*/ 277863 w 277863"/>
                    <a:gd name="connsiteY2" fmla="*/ 206208 h 206208"/>
                    <a:gd name="connsiteX3" fmla="*/ 261525 w 277863"/>
                    <a:gd name="connsiteY3" fmla="*/ 205878 h 206208"/>
                    <a:gd name="connsiteX4" fmla="*/ 208112 w 277863"/>
                    <a:gd name="connsiteY4" fmla="*/ 203433 h 206208"/>
                    <a:gd name="connsiteX5" fmla="*/ 875 w 277863"/>
                    <a:gd name="connsiteY5" fmla="*/ 142966 h 206208"/>
                    <a:gd name="connsiteX6" fmla="*/ 0 w 277863"/>
                    <a:gd name="connsiteY6" fmla="*/ 141804 h 206208"/>
                    <a:gd name="connsiteX7" fmla="*/ 26163 w 277863"/>
                    <a:gd name="connsiteY7" fmla="*/ 75537 h 206208"/>
                    <a:gd name="connsiteX8" fmla="*/ 132952 w 277863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13413 w 276988"/>
                    <a:gd name="connsiteY6" fmla="*/ 172760 h 206208"/>
                    <a:gd name="connsiteX7" fmla="*/ 25288 w 276988"/>
                    <a:gd name="connsiteY7" fmla="*/ 75537 h 206208"/>
                    <a:gd name="connsiteX8" fmla="*/ 132077 w 276988"/>
                    <a:gd name="connsiteY8" fmla="*/ 0 h 206208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207237 w 276988"/>
                    <a:gd name="connsiteY4" fmla="*/ 203433 h 206208"/>
                    <a:gd name="connsiteX5" fmla="*/ 0 w 276988"/>
                    <a:gd name="connsiteY5" fmla="*/ 142966 h 206208"/>
                    <a:gd name="connsiteX6" fmla="*/ 25288 w 276988"/>
                    <a:gd name="connsiteY6" fmla="*/ 75537 h 206208"/>
                    <a:gd name="connsiteX7" fmla="*/ 132077 w 276988"/>
                    <a:gd name="connsiteY7" fmla="*/ 0 h 206208"/>
                    <a:gd name="connsiteX0" fmla="*/ 132077 w 276988"/>
                    <a:gd name="connsiteY0" fmla="*/ 0 h 229015"/>
                    <a:gd name="connsiteX1" fmla="*/ 271231 w 276988"/>
                    <a:gd name="connsiteY1" fmla="*/ 157514 h 229015"/>
                    <a:gd name="connsiteX2" fmla="*/ 276988 w 276988"/>
                    <a:gd name="connsiteY2" fmla="*/ 206208 h 229015"/>
                    <a:gd name="connsiteX3" fmla="*/ 260650 w 276988"/>
                    <a:gd name="connsiteY3" fmla="*/ 205878 h 229015"/>
                    <a:gd name="connsiteX4" fmla="*/ 207237 w 276988"/>
                    <a:gd name="connsiteY4" fmla="*/ 203433 h 229015"/>
                    <a:gd name="connsiteX5" fmla="*/ 0 w 276988"/>
                    <a:gd name="connsiteY5" fmla="*/ 142966 h 229015"/>
                    <a:gd name="connsiteX6" fmla="*/ 25288 w 276988"/>
                    <a:gd name="connsiteY6" fmla="*/ 75537 h 229015"/>
                    <a:gd name="connsiteX7" fmla="*/ 132077 w 276988"/>
                    <a:gd name="connsiteY7" fmla="*/ 0 h 229015"/>
                    <a:gd name="connsiteX0" fmla="*/ 132077 w 276988"/>
                    <a:gd name="connsiteY0" fmla="*/ 0 h 206208"/>
                    <a:gd name="connsiteX1" fmla="*/ 271231 w 276988"/>
                    <a:gd name="connsiteY1" fmla="*/ 157514 h 206208"/>
                    <a:gd name="connsiteX2" fmla="*/ 276988 w 276988"/>
                    <a:gd name="connsiteY2" fmla="*/ 206208 h 206208"/>
                    <a:gd name="connsiteX3" fmla="*/ 260650 w 276988"/>
                    <a:gd name="connsiteY3" fmla="*/ 205878 h 206208"/>
                    <a:gd name="connsiteX4" fmla="*/ 0 w 276988"/>
                    <a:gd name="connsiteY4" fmla="*/ 142966 h 206208"/>
                    <a:gd name="connsiteX5" fmla="*/ 25288 w 276988"/>
                    <a:gd name="connsiteY5" fmla="*/ 75537 h 206208"/>
                    <a:gd name="connsiteX6" fmla="*/ 132077 w 276988"/>
                    <a:gd name="connsiteY6" fmla="*/ 0 h 206208"/>
                    <a:gd name="connsiteX0" fmla="*/ 132077 w 276988"/>
                    <a:gd name="connsiteY0" fmla="*/ 0 h 232850"/>
                    <a:gd name="connsiteX1" fmla="*/ 271231 w 276988"/>
                    <a:gd name="connsiteY1" fmla="*/ 157514 h 232850"/>
                    <a:gd name="connsiteX2" fmla="*/ 276988 w 276988"/>
                    <a:gd name="connsiteY2" fmla="*/ 206208 h 232850"/>
                    <a:gd name="connsiteX3" fmla="*/ 260650 w 276988"/>
                    <a:gd name="connsiteY3" fmla="*/ 205878 h 232850"/>
                    <a:gd name="connsiteX4" fmla="*/ 0 w 276988"/>
                    <a:gd name="connsiteY4" fmla="*/ 142966 h 232850"/>
                    <a:gd name="connsiteX5" fmla="*/ 25288 w 276988"/>
                    <a:gd name="connsiteY5" fmla="*/ 75537 h 232850"/>
                    <a:gd name="connsiteX6" fmla="*/ 132077 w 276988"/>
                    <a:gd name="connsiteY6" fmla="*/ 0 h 232850"/>
                    <a:gd name="connsiteX0" fmla="*/ 132077 w 276988"/>
                    <a:gd name="connsiteY0" fmla="*/ 0 h 241647"/>
                    <a:gd name="connsiteX1" fmla="*/ 271231 w 276988"/>
                    <a:gd name="connsiteY1" fmla="*/ 157514 h 241647"/>
                    <a:gd name="connsiteX2" fmla="*/ 276988 w 276988"/>
                    <a:gd name="connsiteY2" fmla="*/ 206208 h 241647"/>
                    <a:gd name="connsiteX3" fmla="*/ 260650 w 276988"/>
                    <a:gd name="connsiteY3" fmla="*/ 205878 h 241647"/>
                    <a:gd name="connsiteX4" fmla="*/ 0 w 276988"/>
                    <a:gd name="connsiteY4" fmla="*/ 142966 h 241647"/>
                    <a:gd name="connsiteX5" fmla="*/ 25288 w 276988"/>
                    <a:gd name="connsiteY5" fmla="*/ 75537 h 241647"/>
                    <a:gd name="connsiteX6" fmla="*/ 132077 w 276988"/>
                    <a:gd name="connsiteY6" fmla="*/ 0 h 241647"/>
                    <a:gd name="connsiteX0" fmla="*/ 112143 w 257054"/>
                    <a:gd name="connsiteY0" fmla="*/ 0 h 244873"/>
                    <a:gd name="connsiteX1" fmla="*/ 251297 w 257054"/>
                    <a:gd name="connsiteY1" fmla="*/ 157514 h 244873"/>
                    <a:gd name="connsiteX2" fmla="*/ 257054 w 257054"/>
                    <a:gd name="connsiteY2" fmla="*/ 206208 h 244873"/>
                    <a:gd name="connsiteX3" fmla="*/ 240716 w 257054"/>
                    <a:gd name="connsiteY3" fmla="*/ 205878 h 244873"/>
                    <a:gd name="connsiteX4" fmla="*/ 0 w 257054"/>
                    <a:gd name="connsiteY4" fmla="*/ 155548 h 244873"/>
                    <a:gd name="connsiteX5" fmla="*/ 5354 w 257054"/>
                    <a:gd name="connsiteY5" fmla="*/ 75537 h 244873"/>
                    <a:gd name="connsiteX6" fmla="*/ 112143 w 257054"/>
                    <a:gd name="connsiteY6" fmla="*/ 0 h 244873"/>
                    <a:gd name="connsiteX0" fmla="*/ 106789 w 251700"/>
                    <a:gd name="connsiteY0" fmla="*/ 0 h 244443"/>
                    <a:gd name="connsiteX1" fmla="*/ 245943 w 251700"/>
                    <a:gd name="connsiteY1" fmla="*/ 157514 h 244443"/>
                    <a:gd name="connsiteX2" fmla="*/ 251700 w 251700"/>
                    <a:gd name="connsiteY2" fmla="*/ 206208 h 244443"/>
                    <a:gd name="connsiteX3" fmla="*/ 235362 w 251700"/>
                    <a:gd name="connsiteY3" fmla="*/ 205878 h 244443"/>
                    <a:gd name="connsiteX4" fmla="*/ 1614 w 251700"/>
                    <a:gd name="connsiteY4" fmla="*/ 153972 h 244443"/>
                    <a:gd name="connsiteX5" fmla="*/ 0 w 251700"/>
                    <a:gd name="connsiteY5" fmla="*/ 75537 h 244443"/>
                    <a:gd name="connsiteX6" fmla="*/ 106789 w 251700"/>
                    <a:gd name="connsiteY6" fmla="*/ 0 h 244443"/>
                    <a:gd name="connsiteX0" fmla="*/ 106789 w 251700"/>
                    <a:gd name="connsiteY0" fmla="*/ 0 h 206208"/>
                    <a:gd name="connsiteX1" fmla="*/ 245943 w 251700"/>
                    <a:gd name="connsiteY1" fmla="*/ 157514 h 206208"/>
                    <a:gd name="connsiteX2" fmla="*/ 251700 w 251700"/>
                    <a:gd name="connsiteY2" fmla="*/ 206208 h 206208"/>
                    <a:gd name="connsiteX3" fmla="*/ 1614 w 251700"/>
                    <a:gd name="connsiteY3" fmla="*/ 153972 h 206208"/>
                    <a:gd name="connsiteX4" fmla="*/ 0 w 251700"/>
                    <a:gd name="connsiteY4" fmla="*/ 75537 h 206208"/>
                    <a:gd name="connsiteX5" fmla="*/ 106789 w 251700"/>
                    <a:gd name="connsiteY5" fmla="*/ 0 h 206208"/>
                    <a:gd name="connsiteX0" fmla="*/ 106789 w 251700"/>
                    <a:gd name="connsiteY0" fmla="*/ 0 h 233743"/>
                    <a:gd name="connsiteX1" fmla="*/ 245943 w 251700"/>
                    <a:gd name="connsiteY1" fmla="*/ 157514 h 233743"/>
                    <a:gd name="connsiteX2" fmla="*/ 251700 w 251700"/>
                    <a:gd name="connsiteY2" fmla="*/ 206208 h 233743"/>
                    <a:gd name="connsiteX3" fmla="*/ 1614 w 251700"/>
                    <a:gd name="connsiteY3" fmla="*/ 153972 h 233743"/>
                    <a:gd name="connsiteX4" fmla="*/ 0 w 251700"/>
                    <a:gd name="connsiteY4" fmla="*/ 75537 h 233743"/>
                    <a:gd name="connsiteX5" fmla="*/ 106789 w 251700"/>
                    <a:gd name="connsiteY5" fmla="*/ 0 h 233743"/>
                    <a:gd name="connsiteX0" fmla="*/ 106789 w 251700"/>
                    <a:gd name="connsiteY0" fmla="*/ 0 h 239119"/>
                    <a:gd name="connsiteX1" fmla="*/ 245943 w 251700"/>
                    <a:gd name="connsiteY1" fmla="*/ 157514 h 239119"/>
                    <a:gd name="connsiteX2" fmla="*/ 251700 w 251700"/>
                    <a:gd name="connsiteY2" fmla="*/ 206208 h 239119"/>
                    <a:gd name="connsiteX3" fmla="*/ 1614 w 251700"/>
                    <a:gd name="connsiteY3" fmla="*/ 153972 h 239119"/>
                    <a:gd name="connsiteX4" fmla="*/ 0 w 251700"/>
                    <a:gd name="connsiteY4" fmla="*/ 75537 h 239119"/>
                    <a:gd name="connsiteX5" fmla="*/ 106789 w 251700"/>
                    <a:gd name="connsiteY5" fmla="*/ 0 h 239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1700" h="239119">
                      <a:moveTo>
                        <a:pt x="106789" y="0"/>
                      </a:moveTo>
                      <a:cubicBezTo>
                        <a:pt x="169344" y="0"/>
                        <a:pt x="223017" y="64950"/>
                        <a:pt x="245943" y="157514"/>
                      </a:cubicBezTo>
                      <a:lnTo>
                        <a:pt x="251700" y="206208"/>
                      </a:lnTo>
                      <a:cubicBezTo>
                        <a:pt x="131501" y="285014"/>
                        <a:pt x="16650" y="203923"/>
                        <a:pt x="1614" y="153972"/>
                      </a:cubicBezTo>
                      <a:lnTo>
                        <a:pt x="0" y="75537"/>
                      </a:lnTo>
                      <a:cubicBezTo>
                        <a:pt x="27329" y="28867"/>
                        <a:pt x="65085" y="0"/>
                        <a:pt x="106789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42598BAC-7D3F-0BAB-AF28-F55767AD764E}"/>
                    </a:ext>
                  </a:extLst>
                </p:cNvPr>
                <p:cNvSpPr/>
                <p:nvPr/>
              </p:nvSpPr>
              <p:spPr>
                <a:xfrm>
                  <a:off x="10737071" y="4502004"/>
                  <a:ext cx="279915" cy="214503"/>
                </a:xfrm>
                <a:custGeom>
                  <a:avLst/>
                  <a:gdLst>
                    <a:gd name="connsiteX0" fmla="*/ 144935 w 279915"/>
                    <a:gd name="connsiteY0" fmla="*/ 0 h 206779"/>
                    <a:gd name="connsiteX1" fmla="*/ 251725 w 279915"/>
                    <a:gd name="connsiteY1" fmla="*/ 75537 h 206779"/>
                    <a:gd name="connsiteX2" fmla="*/ 279915 w 279915"/>
                    <a:gd name="connsiteY2" fmla="*/ 146941 h 206779"/>
                    <a:gd name="connsiteX3" fmla="*/ 249842 w 279915"/>
                    <a:gd name="connsiteY3" fmla="*/ 163822 h 206779"/>
                    <a:gd name="connsiteX4" fmla="*/ 18112 w 279915"/>
                    <a:gd name="connsiteY4" fmla="*/ 206779 h 206779"/>
                    <a:gd name="connsiteX5" fmla="*/ 0 w 279915"/>
                    <a:gd name="connsiteY5" fmla="*/ 206414 h 206779"/>
                    <a:gd name="connsiteX6" fmla="*/ 5781 w 279915"/>
                    <a:gd name="connsiteY6" fmla="*/ 157514 h 206779"/>
                    <a:gd name="connsiteX7" fmla="*/ 144935 w 279915"/>
                    <a:gd name="connsiteY7" fmla="*/ 0 h 206779"/>
                    <a:gd name="connsiteX0" fmla="*/ 144935 w 279915"/>
                    <a:gd name="connsiteY0" fmla="*/ 0 h 209281"/>
                    <a:gd name="connsiteX1" fmla="*/ 251725 w 279915"/>
                    <a:gd name="connsiteY1" fmla="*/ 75537 h 209281"/>
                    <a:gd name="connsiteX2" fmla="*/ 279915 w 279915"/>
                    <a:gd name="connsiteY2" fmla="*/ 146941 h 209281"/>
                    <a:gd name="connsiteX3" fmla="*/ 249842 w 279915"/>
                    <a:gd name="connsiteY3" fmla="*/ 163822 h 209281"/>
                    <a:gd name="connsiteX4" fmla="*/ 18112 w 279915"/>
                    <a:gd name="connsiteY4" fmla="*/ 206779 h 209281"/>
                    <a:gd name="connsiteX5" fmla="*/ 0 w 279915"/>
                    <a:gd name="connsiteY5" fmla="*/ 206414 h 209281"/>
                    <a:gd name="connsiteX6" fmla="*/ 5781 w 279915"/>
                    <a:gd name="connsiteY6" fmla="*/ 157514 h 209281"/>
                    <a:gd name="connsiteX7" fmla="*/ 144935 w 279915"/>
                    <a:gd name="connsiteY7" fmla="*/ 0 h 209281"/>
                    <a:gd name="connsiteX0" fmla="*/ 144935 w 279915"/>
                    <a:gd name="connsiteY0" fmla="*/ 0 h 214503"/>
                    <a:gd name="connsiteX1" fmla="*/ 251725 w 279915"/>
                    <a:gd name="connsiteY1" fmla="*/ 75537 h 214503"/>
                    <a:gd name="connsiteX2" fmla="*/ 279915 w 279915"/>
                    <a:gd name="connsiteY2" fmla="*/ 146941 h 214503"/>
                    <a:gd name="connsiteX3" fmla="*/ 249842 w 279915"/>
                    <a:gd name="connsiteY3" fmla="*/ 163822 h 214503"/>
                    <a:gd name="connsiteX4" fmla="*/ 19687 w 279915"/>
                    <a:gd name="connsiteY4" fmla="*/ 213747 h 214503"/>
                    <a:gd name="connsiteX5" fmla="*/ 0 w 279915"/>
                    <a:gd name="connsiteY5" fmla="*/ 206414 h 214503"/>
                    <a:gd name="connsiteX6" fmla="*/ 5781 w 279915"/>
                    <a:gd name="connsiteY6" fmla="*/ 157514 h 214503"/>
                    <a:gd name="connsiteX7" fmla="*/ 144935 w 279915"/>
                    <a:gd name="connsiteY7" fmla="*/ 0 h 2145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9915" h="214503">
                      <a:moveTo>
                        <a:pt x="144935" y="0"/>
                      </a:moveTo>
                      <a:cubicBezTo>
                        <a:pt x="186639" y="0"/>
                        <a:pt x="224395" y="28867"/>
                        <a:pt x="251725" y="75537"/>
                      </a:cubicBezTo>
                      <a:lnTo>
                        <a:pt x="279915" y="146941"/>
                      </a:lnTo>
                      <a:lnTo>
                        <a:pt x="249842" y="163822"/>
                      </a:lnTo>
                      <a:cubicBezTo>
                        <a:pt x="173615" y="225211"/>
                        <a:pt x="85361" y="213537"/>
                        <a:pt x="19687" y="213747"/>
                      </a:cubicBezTo>
                      <a:lnTo>
                        <a:pt x="0" y="206414"/>
                      </a:lnTo>
                      <a:lnTo>
                        <a:pt x="5781" y="157514"/>
                      </a:lnTo>
                      <a:cubicBezTo>
                        <a:pt x="28707" y="64950"/>
                        <a:pt x="82380" y="0"/>
                        <a:pt x="144935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60DE2D2-DE35-8B3D-8CAF-39CACC9C7420}"/>
              </a:ext>
            </a:extLst>
          </p:cNvPr>
          <p:cNvGrpSpPr/>
          <p:nvPr/>
        </p:nvGrpSpPr>
        <p:grpSpPr>
          <a:xfrm>
            <a:off x="4412042" y="24004"/>
            <a:ext cx="3957712" cy="2889705"/>
            <a:chOff x="3746188" y="3178297"/>
            <a:chExt cx="3094275" cy="22592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99A6B96-14D9-1D56-B36D-617AD54AE01F}"/>
                </a:ext>
              </a:extLst>
            </p:cNvPr>
            <p:cNvGrpSpPr/>
            <p:nvPr/>
          </p:nvGrpSpPr>
          <p:grpSpPr>
            <a:xfrm>
              <a:off x="5835275" y="4737545"/>
              <a:ext cx="318645" cy="688631"/>
              <a:chOff x="10339830" y="4729857"/>
              <a:chExt cx="318645" cy="688631"/>
            </a:xfrm>
          </p:grpSpPr>
          <p:sp>
            <p:nvSpPr>
              <p:cNvPr id="69" name="Rectangle: Rounded Corners 236">
                <a:extLst>
                  <a:ext uri="{FF2B5EF4-FFF2-40B4-BE49-F238E27FC236}">
                    <a16:creationId xmlns:a16="http://schemas.microsoft.com/office/drawing/2014/main" id="{FECF70D6-FAD3-7CC8-C155-591402CF9DB0}"/>
                  </a:ext>
                </a:extLst>
              </p:cNvPr>
              <p:cNvSpPr/>
              <p:nvPr/>
            </p:nvSpPr>
            <p:spPr>
              <a:xfrm>
                <a:off x="10339830" y="4729857"/>
                <a:ext cx="318645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25400 w 307357"/>
                  <a:gd name="connsiteY0" fmla="*/ 113668 h 681037"/>
                  <a:gd name="connsiteX1" fmla="*/ 139068 w 307357"/>
                  <a:gd name="connsiteY1" fmla="*/ 0 h 681037"/>
                  <a:gd name="connsiteX2" fmla="*/ 193689 w 307357"/>
                  <a:gd name="connsiteY2" fmla="*/ 0 h 681037"/>
                  <a:gd name="connsiteX3" fmla="*/ 307357 w 307357"/>
                  <a:gd name="connsiteY3" fmla="*/ 113668 h 681037"/>
                  <a:gd name="connsiteX4" fmla="*/ 307357 w 307357"/>
                  <a:gd name="connsiteY4" fmla="*/ 567369 h 681037"/>
                  <a:gd name="connsiteX5" fmla="*/ 193689 w 307357"/>
                  <a:gd name="connsiteY5" fmla="*/ 681037 h 681037"/>
                  <a:gd name="connsiteX6" fmla="*/ 139068 w 307357"/>
                  <a:gd name="connsiteY6" fmla="*/ 681037 h 681037"/>
                  <a:gd name="connsiteX7" fmla="*/ 25400 w 307357"/>
                  <a:gd name="connsiteY7" fmla="*/ 567369 h 681037"/>
                  <a:gd name="connsiteX8" fmla="*/ 25400 w 307357"/>
                  <a:gd name="connsiteY8" fmla="*/ 113668 h 681037"/>
                  <a:gd name="connsiteX0" fmla="*/ 36688 w 318645"/>
                  <a:gd name="connsiteY0" fmla="*/ 113668 h 681037"/>
                  <a:gd name="connsiteX1" fmla="*/ 150356 w 318645"/>
                  <a:gd name="connsiteY1" fmla="*/ 0 h 681037"/>
                  <a:gd name="connsiteX2" fmla="*/ 204977 w 318645"/>
                  <a:gd name="connsiteY2" fmla="*/ 0 h 681037"/>
                  <a:gd name="connsiteX3" fmla="*/ 318645 w 318645"/>
                  <a:gd name="connsiteY3" fmla="*/ 113668 h 681037"/>
                  <a:gd name="connsiteX4" fmla="*/ 318645 w 318645"/>
                  <a:gd name="connsiteY4" fmla="*/ 567369 h 681037"/>
                  <a:gd name="connsiteX5" fmla="*/ 204977 w 318645"/>
                  <a:gd name="connsiteY5" fmla="*/ 681037 h 681037"/>
                  <a:gd name="connsiteX6" fmla="*/ 150356 w 318645"/>
                  <a:gd name="connsiteY6" fmla="*/ 681037 h 681037"/>
                  <a:gd name="connsiteX7" fmla="*/ 36688 w 318645"/>
                  <a:gd name="connsiteY7" fmla="*/ 567369 h 681037"/>
                  <a:gd name="connsiteX8" fmla="*/ 36688 w 318645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8645" h="681037">
                    <a:moveTo>
                      <a:pt x="36688" y="113668"/>
                    </a:moveTo>
                    <a:cubicBezTo>
                      <a:pt x="36688" y="50891"/>
                      <a:pt x="87579" y="0"/>
                      <a:pt x="150356" y="0"/>
                    </a:cubicBezTo>
                    <a:lnTo>
                      <a:pt x="204977" y="0"/>
                    </a:lnTo>
                    <a:cubicBezTo>
                      <a:pt x="267754" y="0"/>
                      <a:pt x="318645" y="50891"/>
                      <a:pt x="318645" y="113668"/>
                    </a:cubicBezTo>
                    <a:lnTo>
                      <a:pt x="318645" y="567369"/>
                    </a:lnTo>
                    <a:cubicBezTo>
                      <a:pt x="318645" y="630146"/>
                      <a:pt x="267754" y="681037"/>
                      <a:pt x="204977" y="681037"/>
                    </a:cubicBezTo>
                    <a:lnTo>
                      <a:pt x="150356" y="681037"/>
                    </a:lnTo>
                    <a:cubicBezTo>
                      <a:pt x="87579" y="681037"/>
                      <a:pt x="36688" y="630146"/>
                      <a:pt x="36688" y="567369"/>
                    </a:cubicBezTo>
                    <a:cubicBezTo>
                      <a:pt x="36688" y="416135"/>
                      <a:pt x="-45862" y="366502"/>
                      <a:pt x="36688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D8D76C1-4130-BBE0-445B-EBF421D5546D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448C90-D1E3-49ED-9C5B-AB3EE0D1FBB8}"/>
                </a:ext>
              </a:extLst>
            </p:cNvPr>
            <p:cNvGrpSpPr/>
            <p:nvPr/>
          </p:nvGrpSpPr>
          <p:grpSpPr>
            <a:xfrm>
              <a:off x="6090325" y="4397930"/>
              <a:ext cx="414668" cy="1021534"/>
              <a:chOff x="10325719" y="4581635"/>
              <a:chExt cx="414668" cy="836853"/>
            </a:xfrm>
          </p:grpSpPr>
          <p:sp>
            <p:nvSpPr>
              <p:cNvPr id="67" name="Rectangle: Rounded Corners 239">
                <a:extLst>
                  <a:ext uri="{FF2B5EF4-FFF2-40B4-BE49-F238E27FC236}">
                    <a16:creationId xmlns:a16="http://schemas.microsoft.com/office/drawing/2014/main" id="{86909955-C076-26FF-4897-60A7A0889F29}"/>
                  </a:ext>
                </a:extLst>
              </p:cNvPr>
              <p:cNvSpPr/>
              <p:nvPr/>
            </p:nvSpPr>
            <p:spPr>
              <a:xfrm>
                <a:off x="10325719" y="4581635"/>
                <a:ext cx="414668" cy="829258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4668" h="1012263">
                    <a:moveTo>
                      <a:pt x="50800" y="294600"/>
                    </a:moveTo>
                    <a:cubicBezTo>
                      <a:pt x="50800" y="231823"/>
                      <a:pt x="101691" y="180932"/>
                      <a:pt x="164468" y="180932"/>
                    </a:cubicBezTo>
                    <a:lnTo>
                      <a:pt x="219089" y="180932"/>
                    </a:lnTo>
                    <a:cubicBezTo>
                      <a:pt x="281866" y="180932"/>
                      <a:pt x="320057" y="-9477"/>
                      <a:pt x="320057" y="53300"/>
                    </a:cubicBezTo>
                    <a:cubicBezTo>
                      <a:pt x="527490" y="-217385"/>
                      <a:pt x="328524" y="616830"/>
                      <a:pt x="332757" y="898595"/>
                    </a:cubicBezTo>
                    <a:cubicBezTo>
                      <a:pt x="332757" y="961372"/>
                      <a:pt x="281866" y="1012263"/>
                      <a:pt x="219089" y="1012263"/>
                    </a:cubicBezTo>
                    <a:lnTo>
                      <a:pt x="164468" y="1012263"/>
                    </a:lnTo>
                    <a:cubicBezTo>
                      <a:pt x="101691" y="1012263"/>
                      <a:pt x="50800" y="961372"/>
                      <a:pt x="50800" y="898595"/>
                    </a:cubicBezTo>
                    <a:cubicBezTo>
                      <a:pt x="50800" y="697263"/>
                      <a:pt x="-63500" y="540382"/>
                      <a:pt x="50800" y="29460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00D6553-240A-F023-63B3-E90F87B642D1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82BDCD-1055-3451-22C8-5AB792EA549E}"/>
                </a:ext>
              </a:extLst>
            </p:cNvPr>
            <p:cNvSpPr/>
            <p:nvPr/>
          </p:nvSpPr>
          <p:spPr>
            <a:xfrm rot="10800000">
              <a:off x="5302673" y="4831960"/>
              <a:ext cx="480031" cy="372880"/>
            </a:xfrm>
            <a:custGeom>
              <a:avLst/>
              <a:gdLst>
                <a:gd name="connsiteX0" fmla="*/ 454786 w 986971"/>
                <a:gd name="connsiteY0" fmla="*/ 0 h 832205"/>
                <a:gd name="connsiteX1" fmla="*/ 532185 w 986971"/>
                <a:gd name="connsiteY1" fmla="*/ 0 h 832205"/>
                <a:gd name="connsiteX2" fmla="*/ 986971 w 986971"/>
                <a:gd name="connsiteY2" fmla="*/ 454786 h 832205"/>
                <a:gd name="connsiteX3" fmla="*/ 986971 w 986971"/>
                <a:gd name="connsiteY3" fmla="*/ 810758 h 832205"/>
                <a:gd name="connsiteX4" fmla="*/ 986638 w 986971"/>
                <a:gd name="connsiteY4" fmla="*/ 814064 h 832205"/>
                <a:gd name="connsiteX5" fmla="*/ 910924 w 986971"/>
                <a:gd name="connsiteY5" fmla="*/ 784192 h 832205"/>
                <a:gd name="connsiteX6" fmla="*/ 514706 w 986971"/>
                <a:gd name="connsiteY6" fmla="*/ 726319 h 832205"/>
                <a:gd name="connsiteX7" fmla="*/ 13608 w 986971"/>
                <a:gd name="connsiteY7" fmla="*/ 825571 h 832205"/>
                <a:gd name="connsiteX8" fmla="*/ 2162 w 986971"/>
                <a:gd name="connsiteY8" fmla="*/ 832205 h 832205"/>
                <a:gd name="connsiteX9" fmla="*/ 0 w 986971"/>
                <a:gd name="connsiteY9" fmla="*/ 810758 h 832205"/>
                <a:gd name="connsiteX10" fmla="*/ 0 w 986971"/>
                <a:gd name="connsiteY10" fmla="*/ 454786 h 832205"/>
                <a:gd name="connsiteX11" fmla="*/ 454786 w 986971"/>
                <a:gd name="connsiteY11" fmla="*/ 0 h 832205"/>
                <a:gd name="connsiteX0" fmla="*/ 454786 w 1082167"/>
                <a:gd name="connsiteY0" fmla="*/ 0 h 832205"/>
                <a:gd name="connsiteX1" fmla="*/ 532185 w 1082167"/>
                <a:gd name="connsiteY1" fmla="*/ 0 h 832205"/>
                <a:gd name="connsiteX2" fmla="*/ 1082167 w 1082167"/>
                <a:gd name="connsiteY2" fmla="*/ 499584 h 832205"/>
                <a:gd name="connsiteX3" fmla="*/ 986971 w 1082167"/>
                <a:gd name="connsiteY3" fmla="*/ 810758 h 832205"/>
                <a:gd name="connsiteX4" fmla="*/ 986638 w 1082167"/>
                <a:gd name="connsiteY4" fmla="*/ 814064 h 832205"/>
                <a:gd name="connsiteX5" fmla="*/ 910924 w 1082167"/>
                <a:gd name="connsiteY5" fmla="*/ 784192 h 832205"/>
                <a:gd name="connsiteX6" fmla="*/ 514706 w 1082167"/>
                <a:gd name="connsiteY6" fmla="*/ 726319 h 832205"/>
                <a:gd name="connsiteX7" fmla="*/ 13608 w 1082167"/>
                <a:gd name="connsiteY7" fmla="*/ 825571 h 832205"/>
                <a:gd name="connsiteX8" fmla="*/ 2162 w 1082167"/>
                <a:gd name="connsiteY8" fmla="*/ 832205 h 832205"/>
                <a:gd name="connsiteX9" fmla="*/ 0 w 1082167"/>
                <a:gd name="connsiteY9" fmla="*/ 810758 h 832205"/>
                <a:gd name="connsiteX10" fmla="*/ 0 w 1082167"/>
                <a:gd name="connsiteY10" fmla="*/ 454786 h 832205"/>
                <a:gd name="connsiteX11" fmla="*/ 454786 w 1082167"/>
                <a:gd name="connsiteY11" fmla="*/ 0 h 832205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1082167 w 1082167"/>
                <a:gd name="connsiteY3" fmla="*/ 558659 h 891280"/>
                <a:gd name="connsiteX4" fmla="*/ 986971 w 1082167"/>
                <a:gd name="connsiteY4" fmla="*/ 869833 h 891280"/>
                <a:gd name="connsiteX5" fmla="*/ 986638 w 1082167"/>
                <a:gd name="connsiteY5" fmla="*/ 873139 h 891280"/>
                <a:gd name="connsiteX6" fmla="*/ 910924 w 1082167"/>
                <a:gd name="connsiteY6" fmla="*/ 843267 h 891280"/>
                <a:gd name="connsiteX7" fmla="*/ 514706 w 1082167"/>
                <a:gd name="connsiteY7" fmla="*/ 785394 h 891280"/>
                <a:gd name="connsiteX8" fmla="*/ 13608 w 1082167"/>
                <a:gd name="connsiteY8" fmla="*/ 884646 h 891280"/>
                <a:gd name="connsiteX9" fmla="*/ 2162 w 1082167"/>
                <a:gd name="connsiteY9" fmla="*/ 891280 h 891280"/>
                <a:gd name="connsiteX10" fmla="*/ 0 w 1082167"/>
                <a:gd name="connsiteY10" fmla="*/ 869833 h 891280"/>
                <a:gd name="connsiteX11" fmla="*/ 0 w 1082167"/>
                <a:gd name="connsiteY11" fmla="*/ 513861 h 891280"/>
                <a:gd name="connsiteX12" fmla="*/ 454786 w 1082167"/>
                <a:gd name="connsiteY12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936978 w 1082167"/>
                <a:gd name="connsiteY3" fmla="*/ 269683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59075 h 891280"/>
                <a:gd name="connsiteX1" fmla="*/ 532185 w 1082167"/>
                <a:gd name="connsiteY1" fmla="*/ 59075 h 891280"/>
                <a:gd name="connsiteX2" fmla="*/ 813785 w 1082167"/>
                <a:gd name="connsiteY2" fmla="*/ 28892 h 891280"/>
                <a:gd name="connsiteX3" fmla="*/ 892180 w 1082167"/>
                <a:gd name="connsiteY3" fmla="*/ 275284 h 891280"/>
                <a:gd name="connsiteX4" fmla="*/ 1082167 w 1082167"/>
                <a:gd name="connsiteY4" fmla="*/ 558659 h 891280"/>
                <a:gd name="connsiteX5" fmla="*/ 986971 w 1082167"/>
                <a:gd name="connsiteY5" fmla="*/ 869833 h 891280"/>
                <a:gd name="connsiteX6" fmla="*/ 986638 w 1082167"/>
                <a:gd name="connsiteY6" fmla="*/ 873139 h 891280"/>
                <a:gd name="connsiteX7" fmla="*/ 910924 w 1082167"/>
                <a:gd name="connsiteY7" fmla="*/ 843267 h 891280"/>
                <a:gd name="connsiteX8" fmla="*/ 514706 w 1082167"/>
                <a:gd name="connsiteY8" fmla="*/ 785394 h 891280"/>
                <a:gd name="connsiteX9" fmla="*/ 13608 w 1082167"/>
                <a:gd name="connsiteY9" fmla="*/ 884646 h 891280"/>
                <a:gd name="connsiteX10" fmla="*/ 2162 w 1082167"/>
                <a:gd name="connsiteY10" fmla="*/ 891280 h 891280"/>
                <a:gd name="connsiteX11" fmla="*/ 0 w 1082167"/>
                <a:gd name="connsiteY11" fmla="*/ 869833 h 891280"/>
                <a:gd name="connsiteX12" fmla="*/ 0 w 1082167"/>
                <a:gd name="connsiteY12" fmla="*/ 513861 h 891280"/>
                <a:gd name="connsiteX13" fmla="*/ 454786 w 1082167"/>
                <a:gd name="connsiteY13" fmla="*/ 59075 h 891280"/>
                <a:gd name="connsiteX0" fmla="*/ 454786 w 1082167"/>
                <a:gd name="connsiteY0" fmla="*/ 44664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454786 w 1082167"/>
                <a:gd name="connsiteY13" fmla="*/ 44664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359590 w 1082167"/>
                <a:gd name="connsiteY13" fmla="*/ 201458 h 876869"/>
                <a:gd name="connsiteX0" fmla="*/ 359590 w 1082167"/>
                <a:gd name="connsiteY0" fmla="*/ 201458 h 876869"/>
                <a:gd name="connsiteX1" fmla="*/ 627384 w 1082167"/>
                <a:gd name="connsiteY1" fmla="*/ 223857 h 876869"/>
                <a:gd name="connsiteX2" fmla="*/ 813785 w 1082167"/>
                <a:gd name="connsiteY2" fmla="*/ 14481 h 876869"/>
                <a:gd name="connsiteX3" fmla="*/ 892180 w 1082167"/>
                <a:gd name="connsiteY3" fmla="*/ 260873 h 876869"/>
                <a:gd name="connsiteX4" fmla="*/ 1082167 w 1082167"/>
                <a:gd name="connsiteY4" fmla="*/ 544248 h 876869"/>
                <a:gd name="connsiteX5" fmla="*/ 986971 w 1082167"/>
                <a:gd name="connsiteY5" fmla="*/ 855422 h 876869"/>
                <a:gd name="connsiteX6" fmla="*/ 986638 w 1082167"/>
                <a:gd name="connsiteY6" fmla="*/ 858728 h 876869"/>
                <a:gd name="connsiteX7" fmla="*/ 910924 w 1082167"/>
                <a:gd name="connsiteY7" fmla="*/ 828856 h 876869"/>
                <a:gd name="connsiteX8" fmla="*/ 514706 w 1082167"/>
                <a:gd name="connsiteY8" fmla="*/ 770983 h 876869"/>
                <a:gd name="connsiteX9" fmla="*/ 13608 w 1082167"/>
                <a:gd name="connsiteY9" fmla="*/ 870235 h 876869"/>
                <a:gd name="connsiteX10" fmla="*/ 2162 w 1082167"/>
                <a:gd name="connsiteY10" fmla="*/ 876869 h 876869"/>
                <a:gd name="connsiteX11" fmla="*/ 0 w 1082167"/>
                <a:gd name="connsiteY11" fmla="*/ 855422 h 876869"/>
                <a:gd name="connsiteX12" fmla="*/ 0 w 1082167"/>
                <a:gd name="connsiteY12" fmla="*/ 499450 h 876869"/>
                <a:gd name="connsiteX13" fmla="*/ 158609 w 1082167"/>
                <a:gd name="connsiteY13" fmla="*/ 277671 h 876869"/>
                <a:gd name="connsiteX14" fmla="*/ 359590 w 1082167"/>
                <a:gd name="connsiteY14" fmla="*/ 201458 h 876869"/>
                <a:gd name="connsiteX0" fmla="*/ 361354 w 1083931"/>
                <a:gd name="connsiteY0" fmla="*/ 201458 h 876869"/>
                <a:gd name="connsiteX1" fmla="*/ 629148 w 1083931"/>
                <a:gd name="connsiteY1" fmla="*/ 223857 h 876869"/>
                <a:gd name="connsiteX2" fmla="*/ 815549 w 1083931"/>
                <a:gd name="connsiteY2" fmla="*/ 14481 h 876869"/>
                <a:gd name="connsiteX3" fmla="*/ 893944 w 1083931"/>
                <a:gd name="connsiteY3" fmla="*/ 260873 h 876869"/>
                <a:gd name="connsiteX4" fmla="*/ 1083931 w 1083931"/>
                <a:gd name="connsiteY4" fmla="*/ 544248 h 876869"/>
                <a:gd name="connsiteX5" fmla="*/ 988735 w 1083931"/>
                <a:gd name="connsiteY5" fmla="*/ 855422 h 876869"/>
                <a:gd name="connsiteX6" fmla="*/ 988402 w 1083931"/>
                <a:gd name="connsiteY6" fmla="*/ 858728 h 876869"/>
                <a:gd name="connsiteX7" fmla="*/ 912688 w 1083931"/>
                <a:gd name="connsiteY7" fmla="*/ 828856 h 876869"/>
                <a:gd name="connsiteX8" fmla="*/ 516470 w 1083931"/>
                <a:gd name="connsiteY8" fmla="*/ 770983 h 876869"/>
                <a:gd name="connsiteX9" fmla="*/ 15372 w 1083931"/>
                <a:gd name="connsiteY9" fmla="*/ 870235 h 876869"/>
                <a:gd name="connsiteX10" fmla="*/ 3926 w 1083931"/>
                <a:gd name="connsiteY10" fmla="*/ 876869 h 876869"/>
                <a:gd name="connsiteX11" fmla="*/ 1764 w 1083931"/>
                <a:gd name="connsiteY11" fmla="*/ 855422 h 876869"/>
                <a:gd name="connsiteX12" fmla="*/ 1764 w 1083931"/>
                <a:gd name="connsiteY12" fmla="*/ 499450 h 876869"/>
                <a:gd name="connsiteX13" fmla="*/ 160373 w 1083931"/>
                <a:gd name="connsiteY13" fmla="*/ 277671 h 876869"/>
                <a:gd name="connsiteX14" fmla="*/ 361354 w 1083931"/>
                <a:gd name="connsiteY14" fmla="*/ 201458 h 876869"/>
                <a:gd name="connsiteX0" fmla="*/ 400144 w 1122721"/>
                <a:gd name="connsiteY0" fmla="*/ 2014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4 w 1122721"/>
                <a:gd name="connsiteY14" fmla="*/ 201458 h 876869"/>
                <a:gd name="connsiteX0" fmla="*/ 400144 w 1122721"/>
                <a:gd name="connsiteY0" fmla="*/ 216106 h 891517"/>
                <a:gd name="connsiteX1" fmla="*/ 667938 w 1122721"/>
                <a:gd name="connsiteY1" fmla="*/ 238505 h 891517"/>
                <a:gd name="connsiteX2" fmla="*/ 854339 w 1122721"/>
                <a:gd name="connsiteY2" fmla="*/ 29129 h 891517"/>
                <a:gd name="connsiteX3" fmla="*/ 932734 w 1122721"/>
                <a:gd name="connsiteY3" fmla="*/ 275521 h 891517"/>
                <a:gd name="connsiteX4" fmla="*/ 1122721 w 1122721"/>
                <a:gd name="connsiteY4" fmla="*/ 558896 h 891517"/>
                <a:gd name="connsiteX5" fmla="*/ 1027525 w 1122721"/>
                <a:gd name="connsiteY5" fmla="*/ 870070 h 891517"/>
                <a:gd name="connsiteX6" fmla="*/ 1027192 w 1122721"/>
                <a:gd name="connsiteY6" fmla="*/ 873376 h 891517"/>
                <a:gd name="connsiteX7" fmla="*/ 951478 w 1122721"/>
                <a:gd name="connsiteY7" fmla="*/ 843504 h 891517"/>
                <a:gd name="connsiteX8" fmla="*/ 555260 w 1122721"/>
                <a:gd name="connsiteY8" fmla="*/ 785631 h 891517"/>
                <a:gd name="connsiteX9" fmla="*/ 54162 w 1122721"/>
                <a:gd name="connsiteY9" fmla="*/ 884883 h 891517"/>
                <a:gd name="connsiteX10" fmla="*/ 42716 w 1122721"/>
                <a:gd name="connsiteY10" fmla="*/ 891517 h 891517"/>
                <a:gd name="connsiteX11" fmla="*/ 40554 w 1122721"/>
                <a:gd name="connsiteY11" fmla="*/ 870070 h 891517"/>
                <a:gd name="connsiteX12" fmla="*/ 1355 w 1122721"/>
                <a:gd name="connsiteY12" fmla="*/ 570096 h 891517"/>
                <a:gd name="connsiteX13" fmla="*/ 199163 w 1122721"/>
                <a:gd name="connsiteY13" fmla="*/ 292319 h 891517"/>
                <a:gd name="connsiteX14" fmla="*/ 400144 w 1122721"/>
                <a:gd name="connsiteY14" fmla="*/ 216106 h 891517"/>
                <a:gd name="connsiteX0" fmla="*/ 400144 w 1122721"/>
                <a:gd name="connsiteY0" fmla="*/ 252855 h 928266"/>
                <a:gd name="connsiteX1" fmla="*/ 667938 w 1122721"/>
                <a:gd name="connsiteY1" fmla="*/ 275254 h 928266"/>
                <a:gd name="connsiteX2" fmla="*/ 854339 w 1122721"/>
                <a:gd name="connsiteY2" fmla="*/ 65878 h 928266"/>
                <a:gd name="connsiteX3" fmla="*/ 932734 w 1122721"/>
                <a:gd name="connsiteY3" fmla="*/ 312270 h 928266"/>
                <a:gd name="connsiteX4" fmla="*/ 1122721 w 1122721"/>
                <a:gd name="connsiteY4" fmla="*/ 595645 h 928266"/>
                <a:gd name="connsiteX5" fmla="*/ 1027525 w 1122721"/>
                <a:gd name="connsiteY5" fmla="*/ 906819 h 928266"/>
                <a:gd name="connsiteX6" fmla="*/ 1027192 w 1122721"/>
                <a:gd name="connsiteY6" fmla="*/ 910125 h 928266"/>
                <a:gd name="connsiteX7" fmla="*/ 951478 w 1122721"/>
                <a:gd name="connsiteY7" fmla="*/ 880253 h 928266"/>
                <a:gd name="connsiteX8" fmla="*/ 555260 w 1122721"/>
                <a:gd name="connsiteY8" fmla="*/ 822380 h 928266"/>
                <a:gd name="connsiteX9" fmla="*/ 54162 w 1122721"/>
                <a:gd name="connsiteY9" fmla="*/ 921632 h 928266"/>
                <a:gd name="connsiteX10" fmla="*/ 42716 w 1122721"/>
                <a:gd name="connsiteY10" fmla="*/ 928266 h 928266"/>
                <a:gd name="connsiteX11" fmla="*/ 40554 w 1122721"/>
                <a:gd name="connsiteY11" fmla="*/ 906819 h 928266"/>
                <a:gd name="connsiteX12" fmla="*/ 1355 w 1122721"/>
                <a:gd name="connsiteY12" fmla="*/ 606845 h 928266"/>
                <a:gd name="connsiteX13" fmla="*/ 199163 w 1122721"/>
                <a:gd name="connsiteY13" fmla="*/ 329068 h 928266"/>
                <a:gd name="connsiteX14" fmla="*/ 400144 w 1122721"/>
                <a:gd name="connsiteY14" fmla="*/ 252855 h 928266"/>
                <a:gd name="connsiteX0" fmla="*/ 400143 w 1122721"/>
                <a:gd name="connsiteY0" fmla="*/ 263682 h 922293"/>
                <a:gd name="connsiteX1" fmla="*/ 667938 w 1122721"/>
                <a:gd name="connsiteY1" fmla="*/ 269281 h 922293"/>
                <a:gd name="connsiteX2" fmla="*/ 854339 w 1122721"/>
                <a:gd name="connsiteY2" fmla="*/ 59905 h 922293"/>
                <a:gd name="connsiteX3" fmla="*/ 932734 w 1122721"/>
                <a:gd name="connsiteY3" fmla="*/ 306297 h 922293"/>
                <a:gd name="connsiteX4" fmla="*/ 1122721 w 1122721"/>
                <a:gd name="connsiteY4" fmla="*/ 589672 h 922293"/>
                <a:gd name="connsiteX5" fmla="*/ 1027525 w 1122721"/>
                <a:gd name="connsiteY5" fmla="*/ 900846 h 922293"/>
                <a:gd name="connsiteX6" fmla="*/ 1027192 w 1122721"/>
                <a:gd name="connsiteY6" fmla="*/ 904152 h 922293"/>
                <a:gd name="connsiteX7" fmla="*/ 951478 w 1122721"/>
                <a:gd name="connsiteY7" fmla="*/ 874280 h 922293"/>
                <a:gd name="connsiteX8" fmla="*/ 555260 w 1122721"/>
                <a:gd name="connsiteY8" fmla="*/ 816407 h 922293"/>
                <a:gd name="connsiteX9" fmla="*/ 54162 w 1122721"/>
                <a:gd name="connsiteY9" fmla="*/ 915659 h 922293"/>
                <a:gd name="connsiteX10" fmla="*/ 42716 w 1122721"/>
                <a:gd name="connsiteY10" fmla="*/ 922293 h 922293"/>
                <a:gd name="connsiteX11" fmla="*/ 40554 w 1122721"/>
                <a:gd name="connsiteY11" fmla="*/ 900846 h 922293"/>
                <a:gd name="connsiteX12" fmla="*/ 1355 w 1122721"/>
                <a:gd name="connsiteY12" fmla="*/ 600872 h 922293"/>
                <a:gd name="connsiteX13" fmla="*/ 199163 w 1122721"/>
                <a:gd name="connsiteY13" fmla="*/ 323095 h 922293"/>
                <a:gd name="connsiteX14" fmla="*/ 400143 w 1122721"/>
                <a:gd name="connsiteY14" fmla="*/ 263682 h 922293"/>
                <a:gd name="connsiteX0" fmla="*/ 400143 w 1122721"/>
                <a:gd name="connsiteY0" fmla="*/ 218258 h 876869"/>
                <a:gd name="connsiteX1" fmla="*/ 667938 w 1122721"/>
                <a:gd name="connsiteY1" fmla="*/ 223857 h 876869"/>
                <a:gd name="connsiteX2" fmla="*/ 854339 w 1122721"/>
                <a:gd name="connsiteY2" fmla="*/ 14481 h 876869"/>
                <a:gd name="connsiteX3" fmla="*/ 932734 w 1122721"/>
                <a:gd name="connsiteY3" fmla="*/ 260873 h 876869"/>
                <a:gd name="connsiteX4" fmla="*/ 1122721 w 1122721"/>
                <a:gd name="connsiteY4" fmla="*/ 544248 h 876869"/>
                <a:gd name="connsiteX5" fmla="*/ 1027525 w 1122721"/>
                <a:gd name="connsiteY5" fmla="*/ 855422 h 876869"/>
                <a:gd name="connsiteX6" fmla="*/ 1027192 w 1122721"/>
                <a:gd name="connsiteY6" fmla="*/ 858728 h 876869"/>
                <a:gd name="connsiteX7" fmla="*/ 951478 w 1122721"/>
                <a:gd name="connsiteY7" fmla="*/ 828856 h 876869"/>
                <a:gd name="connsiteX8" fmla="*/ 555260 w 1122721"/>
                <a:gd name="connsiteY8" fmla="*/ 770983 h 876869"/>
                <a:gd name="connsiteX9" fmla="*/ 54162 w 1122721"/>
                <a:gd name="connsiteY9" fmla="*/ 870235 h 876869"/>
                <a:gd name="connsiteX10" fmla="*/ 42716 w 1122721"/>
                <a:gd name="connsiteY10" fmla="*/ 876869 h 876869"/>
                <a:gd name="connsiteX11" fmla="*/ 40554 w 1122721"/>
                <a:gd name="connsiteY11" fmla="*/ 855422 h 876869"/>
                <a:gd name="connsiteX12" fmla="*/ 1355 w 1122721"/>
                <a:gd name="connsiteY12" fmla="*/ 555448 h 876869"/>
                <a:gd name="connsiteX13" fmla="*/ 199163 w 1122721"/>
                <a:gd name="connsiteY13" fmla="*/ 277671 h 876869"/>
                <a:gd name="connsiteX14" fmla="*/ 400143 w 1122721"/>
                <a:gd name="connsiteY14" fmla="*/ 218258 h 876869"/>
                <a:gd name="connsiteX0" fmla="*/ 400143 w 1083522"/>
                <a:gd name="connsiteY0" fmla="*/ 218258 h 876869"/>
                <a:gd name="connsiteX1" fmla="*/ 667938 w 1083522"/>
                <a:gd name="connsiteY1" fmla="*/ 223857 h 876869"/>
                <a:gd name="connsiteX2" fmla="*/ 854339 w 1083522"/>
                <a:gd name="connsiteY2" fmla="*/ 14481 h 876869"/>
                <a:gd name="connsiteX3" fmla="*/ 932734 w 1083522"/>
                <a:gd name="connsiteY3" fmla="*/ 260873 h 876869"/>
                <a:gd name="connsiteX4" fmla="*/ 1083522 w 1083522"/>
                <a:gd name="connsiteY4" fmla="*/ 544248 h 876869"/>
                <a:gd name="connsiteX5" fmla="*/ 1027525 w 1083522"/>
                <a:gd name="connsiteY5" fmla="*/ 855422 h 876869"/>
                <a:gd name="connsiteX6" fmla="*/ 1027192 w 1083522"/>
                <a:gd name="connsiteY6" fmla="*/ 858728 h 876869"/>
                <a:gd name="connsiteX7" fmla="*/ 951478 w 1083522"/>
                <a:gd name="connsiteY7" fmla="*/ 828856 h 876869"/>
                <a:gd name="connsiteX8" fmla="*/ 555260 w 1083522"/>
                <a:gd name="connsiteY8" fmla="*/ 770983 h 876869"/>
                <a:gd name="connsiteX9" fmla="*/ 54162 w 1083522"/>
                <a:gd name="connsiteY9" fmla="*/ 870235 h 876869"/>
                <a:gd name="connsiteX10" fmla="*/ 42716 w 1083522"/>
                <a:gd name="connsiteY10" fmla="*/ 876869 h 876869"/>
                <a:gd name="connsiteX11" fmla="*/ 40554 w 1083522"/>
                <a:gd name="connsiteY11" fmla="*/ 855422 h 876869"/>
                <a:gd name="connsiteX12" fmla="*/ 1355 w 1083522"/>
                <a:gd name="connsiteY12" fmla="*/ 555448 h 876869"/>
                <a:gd name="connsiteX13" fmla="*/ 199163 w 1083522"/>
                <a:gd name="connsiteY13" fmla="*/ 277671 h 876869"/>
                <a:gd name="connsiteX14" fmla="*/ 400143 w 1083522"/>
                <a:gd name="connsiteY14" fmla="*/ 218258 h 876869"/>
                <a:gd name="connsiteX0" fmla="*/ 400143 w 1128320"/>
                <a:gd name="connsiteY0" fmla="*/ 218258 h 876869"/>
                <a:gd name="connsiteX1" fmla="*/ 667938 w 1128320"/>
                <a:gd name="connsiteY1" fmla="*/ 223857 h 876869"/>
                <a:gd name="connsiteX2" fmla="*/ 854339 w 1128320"/>
                <a:gd name="connsiteY2" fmla="*/ 14481 h 876869"/>
                <a:gd name="connsiteX3" fmla="*/ 932734 w 1128320"/>
                <a:gd name="connsiteY3" fmla="*/ 260873 h 876869"/>
                <a:gd name="connsiteX4" fmla="*/ 1128320 w 1128320"/>
                <a:gd name="connsiteY4" fmla="*/ 533049 h 876869"/>
                <a:gd name="connsiteX5" fmla="*/ 1027525 w 1128320"/>
                <a:gd name="connsiteY5" fmla="*/ 855422 h 876869"/>
                <a:gd name="connsiteX6" fmla="*/ 1027192 w 1128320"/>
                <a:gd name="connsiteY6" fmla="*/ 858728 h 876869"/>
                <a:gd name="connsiteX7" fmla="*/ 951478 w 1128320"/>
                <a:gd name="connsiteY7" fmla="*/ 828856 h 876869"/>
                <a:gd name="connsiteX8" fmla="*/ 555260 w 1128320"/>
                <a:gd name="connsiteY8" fmla="*/ 770983 h 876869"/>
                <a:gd name="connsiteX9" fmla="*/ 54162 w 1128320"/>
                <a:gd name="connsiteY9" fmla="*/ 870235 h 876869"/>
                <a:gd name="connsiteX10" fmla="*/ 42716 w 1128320"/>
                <a:gd name="connsiteY10" fmla="*/ 876869 h 876869"/>
                <a:gd name="connsiteX11" fmla="*/ 40554 w 1128320"/>
                <a:gd name="connsiteY11" fmla="*/ 855422 h 876869"/>
                <a:gd name="connsiteX12" fmla="*/ 1355 w 1128320"/>
                <a:gd name="connsiteY12" fmla="*/ 555448 h 876869"/>
                <a:gd name="connsiteX13" fmla="*/ 199163 w 1128320"/>
                <a:gd name="connsiteY13" fmla="*/ 277671 h 876869"/>
                <a:gd name="connsiteX14" fmla="*/ 400143 w 1128320"/>
                <a:gd name="connsiteY14" fmla="*/ 218258 h 876869"/>
                <a:gd name="connsiteX0" fmla="*/ 400143 w 1128795"/>
                <a:gd name="connsiteY0" fmla="*/ 218258 h 876869"/>
                <a:gd name="connsiteX1" fmla="*/ 667938 w 1128795"/>
                <a:gd name="connsiteY1" fmla="*/ 223857 h 876869"/>
                <a:gd name="connsiteX2" fmla="*/ 854339 w 1128795"/>
                <a:gd name="connsiteY2" fmla="*/ 14481 h 876869"/>
                <a:gd name="connsiteX3" fmla="*/ 932734 w 1128795"/>
                <a:gd name="connsiteY3" fmla="*/ 260873 h 876869"/>
                <a:gd name="connsiteX4" fmla="*/ 1128320 w 1128795"/>
                <a:gd name="connsiteY4" fmla="*/ 533049 h 876869"/>
                <a:gd name="connsiteX5" fmla="*/ 1027525 w 1128795"/>
                <a:gd name="connsiteY5" fmla="*/ 855422 h 876869"/>
                <a:gd name="connsiteX6" fmla="*/ 1027192 w 1128795"/>
                <a:gd name="connsiteY6" fmla="*/ 858728 h 876869"/>
                <a:gd name="connsiteX7" fmla="*/ 951478 w 1128795"/>
                <a:gd name="connsiteY7" fmla="*/ 828856 h 876869"/>
                <a:gd name="connsiteX8" fmla="*/ 555260 w 1128795"/>
                <a:gd name="connsiteY8" fmla="*/ 770983 h 876869"/>
                <a:gd name="connsiteX9" fmla="*/ 54162 w 1128795"/>
                <a:gd name="connsiteY9" fmla="*/ 870235 h 876869"/>
                <a:gd name="connsiteX10" fmla="*/ 42716 w 1128795"/>
                <a:gd name="connsiteY10" fmla="*/ 876869 h 876869"/>
                <a:gd name="connsiteX11" fmla="*/ 40554 w 1128795"/>
                <a:gd name="connsiteY11" fmla="*/ 855422 h 876869"/>
                <a:gd name="connsiteX12" fmla="*/ 1355 w 1128795"/>
                <a:gd name="connsiteY12" fmla="*/ 555448 h 876869"/>
                <a:gd name="connsiteX13" fmla="*/ 199163 w 1128795"/>
                <a:gd name="connsiteY13" fmla="*/ 277671 h 876869"/>
                <a:gd name="connsiteX14" fmla="*/ 400143 w 1128795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  <a:gd name="connsiteX0" fmla="*/ 400143 w 1128847"/>
                <a:gd name="connsiteY0" fmla="*/ 218258 h 876869"/>
                <a:gd name="connsiteX1" fmla="*/ 667938 w 1128847"/>
                <a:gd name="connsiteY1" fmla="*/ 223857 h 876869"/>
                <a:gd name="connsiteX2" fmla="*/ 854339 w 1128847"/>
                <a:gd name="connsiteY2" fmla="*/ 14481 h 876869"/>
                <a:gd name="connsiteX3" fmla="*/ 932734 w 1128847"/>
                <a:gd name="connsiteY3" fmla="*/ 260873 h 876869"/>
                <a:gd name="connsiteX4" fmla="*/ 1128320 w 1128847"/>
                <a:gd name="connsiteY4" fmla="*/ 533049 h 876869"/>
                <a:gd name="connsiteX5" fmla="*/ 1027525 w 1128847"/>
                <a:gd name="connsiteY5" fmla="*/ 855422 h 876869"/>
                <a:gd name="connsiteX6" fmla="*/ 1027192 w 1128847"/>
                <a:gd name="connsiteY6" fmla="*/ 858728 h 876869"/>
                <a:gd name="connsiteX7" fmla="*/ 951478 w 1128847"/>
                <a:gd name="connsiteY7" fmla="*/ 828856 h 876869"/>
                <a:gd name="connsiteX8" fmla="*/ 555260 w 1128847"/>
                <a:gd name="connsiteY8" fmla="*/ 770983 h 876869"/>
                <a:gd name="connsiteX9" fmla="*/ 54162 w 1128847"/>
                <a:gd name="connsiteY9" fmla="*/ 870235 h 876869"/>
                <a:gd name="connsiteX10" fmla="*/ 42716 w 1128847"/>
                <a:gd name="connsiteY10" fmla="*/ 876869 h 876869"/>
                <a:gd name="connsiteX11" fmla="*/ 40554 w 1128847"/>
                <a:gd name="connsiteY11" fmla="*/ 855422 h 876869"/>
                <a:gd name="connsiteX12" fmla="*/ 1355 w 1128847"/>
                <a:gd name="connsiteY12" fmla="*/ 555448 h 876869"/>
                <a:gd name="connsiteX13" fmla="*/ 199163 w 1128847"/>
                <a:gd name="connsiteY13" fmla="*/ 277671 h 876869"/>
                <a:gd name="connsiteX14" fmla="*/ 400143 w 1128847"/>
                <a:gd name="connsiteY14" fmla="*/ 218258 h 87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28847" h="876869">
                  <a:moveTo>
                    <a:pt x="400143" y="218258"/>
                  </a:moveTo>
                  <a:cubicBezTo>
                    <a:pt x="562205" y="24130"/>
                    <a:pt x="472274" y="-102794"/>
                    <a:pt x="667938" y="223857"/>
                  </a:cubicBezTo>
                  <a:cubicBezTo>
                    <a:pt x="718438" y="234693"/>
                    <a:pt x="762675" y="-68783"/>
                    <a:pt x="854339" y="14481"/>
                  </a:cubicBezTo>
                  <a:cubicBezTo>
                    <a:pt x="923671" y="43983"/>
                    <a:pt x="888004" y="172579"/>
                    <a:pt x="932734" y="260873"/>
                  </a:cubicBezTo>
                  <a:cubicBezTo>
                    <a:pt x="994264" y="309968"/>
                    <a:pt x="1138655" y="343429"/>
                    <a:pt x="1128320" y="533049"/>
                  </a:cubicBezTo>
                  <a:lnTo>
                    <a:pt x="1027525" y="855422"/>
                  </a:lnTo>
                  <a:lnTo>
                    <a:pt x="1027192" y="858728"/>
                  </a:lnTo>
                  <a:lnTo>
                    <a:pt x="951478" y="828856"/>
                  </a:lnTo>
                  <a:cubicBezTo>
                    <a:pt x="838376" y="792318"/>
                    <a:pt x="702028" y="770983"/>
                    <a:pt x="555260" y="770983"/>
                  </a:cubicBezTo>
                  <a:cubicBezTo>
                    <a:pt x="359569" y="770983"/>
                    <a:pt x="182404" y="808912"/>
                    <a:pt x="54162" y="870235"/>
                  </a:cubicBezTo>
                  <a:lnTo>
                    <a:pt x="42716" y="876869"/>
                  </a:lnTo>
                  <a:lnTo>
                    <a:pt x="40554" y="855422"/>
                  </a:lnTo>
                  <a:lnTo>
                    <a:pt x="1355" y="555448"/>
                  </a:lnTo>
                  <a:cubicBezTo>
                    <a:pt x="-16075" y="377028"/>
                    <a:pt x="139232" y="327336"/>
                    <a:pt x="199163" y="277671"/>
                  </a:cubicBezTo>
                  <a:cubicBezTo>
                    <a:pt x="191896" y="-208776"/>
                    <a:pt x="311746" y="189895"/>
                    <a:pt x="400143" y="218258"/>
                  </a:cubicBezTo>
                  <a:close/>
                </a:path>
              </a:pathLst>
            </a:custGeom>
            <a:solidFill>
              <a:srgbClr val="E6D2C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A120340-74C1-FAEA-F70C-CF6F3F2B9C9E}"/>
                </a:ext>
              </a:extLst>
            </p:cNvPr>
            <p:cNvGrpSpPr/>
            <p:nvPr/>
          </p:nvGrpSpPr>
          <p:grpSpPr>
            <a:xfrm>
              <a:off x="6206750" y="3943083"/>
              <a:ext cx="633713" cy="940853"/>
              <a:chOff x="11806238" y="3955305"/>
              <a:chExt cx="633713" cy="940853"/>
            </a:xfrm>
          </p:grpSpPr>
          <p:sp>
            <p:nvSpPr>
              <p:cNvPr id="65" name="Rectangle 20">
                <a:extLst>
                  <a:ext uri="{FF2B5EF4-FFF2-40B4-BE49-F238E27FC236}">
                    <a16:creationId xmlns:a16="http://schemas.microsoft.com/office/drawing/2014/main" id="{B035A374-44EB-BC2A-7A4E-3DA795A7742D}"/>
                  </a:ext>
                </a:extLst>
              </p:cNvPr>
              <p:cNvSpPr/>
              <p:nvPr/>
            </p:nvSpPr>
            <p:spPr>
              <a:xfrm>
                <a:off x="11806238" y="3955305"/>
                <a:ext cx="550740" cy="616696"/>
              </a:xfrm>
              <a:custGeom>
                <a:avLst/>
                <a:gdLst>
                  <a:gd name="connsiteX0" fmla="*/ 0 w 114300"/>
                  <a:gd name="connsiteY0" fmla="*/ 0 h 52388"/>
                  <a:gd name="connsiteX1" fmla="*/ 114300 w 114300"/>
                  <a:gd name="connsiteY1" fmla="*/ 0 h 52388"/>
                  <a:gd name="connsiteX2" fmla="*/ 114300 w 114300"/>
                  <a:gd name="connsiteY2" fmla="*/ 52388 h 52388"/>
                  <a:gd name="connsiteX3" fmla="*/ 0 w 114300"/>
                  <a:gd name="connsiteY3" fmla="*/ 52388 h 52388"/>
                  <a:gd name="connsiteX4" fmla="*/ 0 w 114300"/>
                  <a:gd name="connsiteY4" fmla="*/ 0 h 52388"/>
                  <a:gd name="connsiteX0" fmla="*/ 0 w 542925"/>
                  <a:gd name="connsiteY0" fmla="*/ 0 h 590550"/>
                  <a:gd name="connsiteX1" fmla="*/ 542925 w 542925"/>
                  <a:gd name="connsiteY1" fmla="*/ 590550 h 590550"/>
                  <a:gd name="connsiteX2" fmla="*/ 114300 w 542925"/>
                  <a:gd name="connsiteY2" fmla="*/ 52388 h 590550"/>
                  <a:gd name="connsiteX3" fmla="*/ 0 w 542925"/>
                  <a:gd name="connsiteY3" fmla="*/ 52388 h 590550"/>
                  <a:gd name="connsiteX4" fmla="*/ 0 w 542925"/>
                  <a:gd name="connsiteY4" fmla="*/ 0 h 590550"/>
                  <a:gd name="connsiteX0" fmla="*/ 0 w 554461"/>
                  <a:gd name="connsiteY0" fmla="*/ 0 h 590550"/>
                  <a:gd name="connsiteX1" fmla="*/ 542925 w 554461"/>
                  <a:gd name="connsiteY1" fmla="*/ 590550 h 590550"/>
                  <a:gd name="connsiteX2" fmla="*/ 114300 w 554461"/>
                  <a:gd name="connsiteY2" fmla="*/ 52388 h 590550"/>
                  <a:gd name="connsiteX3" fmla="*/ 0 w 554461"/>
                  <a:gd name="connsiteY3" fmla="*/ 52388 h 590550"/>
                  <a:gd name="connsiteX4" fmla="*/ 0 w 554461"/>
                  <a:gd name="connsiteY4" fmla="*/ 0 h 590550"/>
                  <a:gd name="connsiteX0" fmla="*/ 0 w 550740"/>
                  <a:gd name="connsiteY0" fmla="*/ 7095 h 597645"/>
                  <a:gd name="connsiteX1" fmla="*/ 542925 w 550740"/>
                  <a:gd name="connsiteY1" fmla="*/ 597645 h 597645"/>
                  <a:gd name="connsiteX2" fmla="*/ 114300 w 550740"/>
                  <a:gd name="connsiteY2" fmla="*/ 59483 h 597645"/>
                  <a:gd name="connsiteX3" fmla="*/ 0 w 550740"/>
                  <a:gd name="connsiteY3" fmla="*/ 59483 h 597645"/>
                  <a:gd name="connsiteX4" fmla="*/ 0 w 550740"/>
                  <a:gd name="connsiteY4" fmla="*/ 7095 h 597645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71487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  <a:gd name="connsiteX0" fmla="*/ 0 w 550740"/>
                  <a:gd name="connsiteY0" fmla="*/ 7095 h 616696"/>
                  <a:gd name="connsiteX1" fmla="*/ 442912 w 550740"/>
                  <a:gd name="connsiteY1" fmla="*/ 616696 h 616696"/>
                  <a:gd name="connsiteX2" fmla="*/ 542925 w 550740"/>
                  <a:gd name="connsiteY2" fmla="*/ 597645 h 616696"/>
                  <a:gd name="connsiteX3" fmla="*/ 114300 w 550740"/>
                  <a:gd name="connsiteY3" fmla="*/ 59483 h 616696"/>
                  <a:gd name="connsiteX4" fmla="*/ 0 w 550740"/>
                  <a:gd name="connsiteY4" fmla="*/ 59483 h 616696"/>
                  <a:gd name="connsiteX5" fmla="*/ 0 w 550740"/>
                  <a:gd name="connsiteY5" fmla="*/ 7095 h 61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0740" h="616696">
                    <a:moveTo>
                      <a:pt x="0" y="7095"/>
                    </a:moveTo>
                    <a:cubicBezTo>
                      <a:pt x="153987" y="176958"/>
                      <a:pt x="508000" y="8683"/>
                      <a:pt x="442912" y="616696"/>
                    </a:cubicBezTo>
                    <a:lnTo>
                      <a:pt x="542925" y="597645"/>
                    </a:lnTo>
                    <a:cubicBezTo>
                      <a:pt x="623887" y="-167530"/>
                      <a:pt x="47625" y="-4017"/>
                      <a:pt x="114300" y="59483"/>
                    </a:cubicBezTo>
                    <a:lnTo>
                      <a:pt x="0" y="59483"/>
                    </a:lnTo>
                    <a:lnTo>
                      <a:pt x="0" y="7095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23">
                <a:extLst>
                  <a:ext uri="{FF2B5EF4-FFF2-40B4-BE49-F238E27FC236}">
                    <a16:creationId xmlns:a16="http://schemas.microsoft.com/office/drawing/2014/main" id="{C00B82F3-B093-72C1-7C9C-021D50C58432}"/>
                  </a:ext>
                </a:extLst>
              </p:cNvPr>
              <p:cNvSpPr/>
              <p:nvPr/>
            </p:nvSpPr>
            <p:spPr>
              <a:xfrm>
                <a:off x="12162977" y="4510090"/>
                <a:ext cx="276974" cy="386068"/>
              </a:xfrm>
              <a:custGeom>
                <a:avLst/>
                <a:gdLst>
                  <a:gd name="connsiteX0" fmla="*/ 0 w 126878"/>
                  <a:gd name="connsiteY0" fmla="*/ 0 h 219769"/>
                  <a:gd name="connsiteX1" fmla="*/ 126878 w 126878"/>
                  <a:gd name="connsiteY1" fmla="*/ 0 h 219769"/>
                  <a:gd name="connsiteX2" fmla="*/ 126878 w 126878"/>
                  <a:gd name="connsiteY2" fmla="*/ 219769 h 219769"/>
                  <a:gd name="connsiteX3" fmla="*/ 0 w 126878"/>
                  <a:gd name="connsiteY3" fmla="*/ 219769 h 219769"/>
                  <a:gd name="connsiteX4" fmla="*/ 0 w 126878"/>
                  <a:gd name="connsiteY4" fmla="*/ 0 h 219769"/>
                  <a:gd name="connsiteX0" fmla="*/ 19050 w 145928"/>
                  <a:gd name="connsiteY0" fmla="*/ 0 h 324544"/>
                  <a:gd name="connsiteX1" fmla="*/ 145928 w 145928"/>
                  <a:gd name="connsiteY1" fmla="*/ 0 h 324544"/>
                  <a:gd name="connsiteX2" fmla="*/ 145928 w 145928"/>
                  <a:gd name="connsiteY2" fmla="*/ 219769 h 324544"/>
                  <a:gd name="connsiteX3" fmla="*/ 0 w 145928"/>
                  <a:gd name="connsiteY3" fmla="*/ 324544 h 324544"/>
                  <a:gd name="connsiteX4" fmla="*/ 19050 w 145928"/>
                  <a:gd name="connsiteY4" fmla="*/ 0 h 324544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0 w 198316"/>
                  <a:gd name="connsiteY3" fmla="*/ 324544 h 329307"/>
                  <a:gd name="connsiteX4" fmla="*/ 19050 w 198316"/>
                  <a:gd name="connsiteY4" fmla="*/ 0 h 329307"/>
                  <a:gd name="connsiteX0" fmla="*/ 19050 w 198316"/>
                  <a:gd name="connsiteY0" fmla="*/ 0 h 329307"/>
                  <a:gd name="connsiteX1" fmla="*/ 145928 w 198316"/>
                  <a:gd name="connsiteY1" fmla="*/ 0 h 329307"/>
                  <a:gd name="connsiteX2" fmla="*/ 198316 w 198316"/>
                  <a:gd name="connsiteY2" fmla="*/ 329307 h 329307"/>
                  <a:gd name="connsiteX3" fmla="*/ 52388 w 198316"/>
                  <a:gd name="connsiteY3" fmla="*/ 261936 h 329307"/>
                  <a:gd name="connsiteX4" fmla="*/ 0 w 198316"/>
                  <a:gd name="connsiteY4" fmla="*/ 324544 h 329307"/>
                  <a:gd name="connsiteX5" fmla="*/ 19050 w 198316"/>
                  <a:gd name="connsiteY5" fmla="*/ 0 h 329307"/>
                  <a:gd name="connsiteX0" fmla="*/ 19050 w 198316"/>
                  <a:gd name="connsiteY0" fmla="*/ 0 h 342868"/>
                  <a:gd name="connsiteX1" fmla="*/ 145928 w 198316"/>
                  <a:gd name="connsiteY1" fmla="*/ 0 h 342868"/>
                  <a:gd name="connsiteX2" fmla="*/ 198316 w 198316"/>
                  <a:gd name="connsiteY2" fmla="*/ 329307 h 342868"/>
                  <a:gd name="connsiteX3" fmla="*/ 135731 w 198316"/>
                  <a:gd name="connsiteY3" fmla="*/ 269080 h 342868"/>
                  <a:gd name="connsiteX4" fmla="*/ 52388 w 198316"/>
                  <a:gd name="connsiteY4" fmla="*/ 261936 h 342868"/>
                  <a:gd name="connsiteX5" fmla="*/ 0 w 198316"/>
                  <a:gd name="connsiteY5" fmla="*/ 324544 h 342868"/>
                  <a:gd name="connsiteX6" fmla="*/ 19050 w 198316"/>
                  <a:gd name="connsiteY6" fmla="*/ 0 h 342868"/>
                  <a:gd name="connsiteX0" fmla="*/ 19050 w 198316"/>
                  <a:gd name="connsiteY0" fmla="*/ 0 h 369092"/>
                  <a:gd name="connsiteX1" fmla="*/ 145928 w 198316"/>
                  <a:gd name="connsiteY1" fmla="*/ 0 h 369092"/>
                  <a:gd name="connsiteX2" fmla="*/ 198316 w 198316"/>
                  <a:gd name="connsiteY2" fmla="*/ 329307 h 369092"/>
                  <a:gd name="connsiteX3" fmla="*/ 135731 w 198316"/>
                  <a:gd name="connsiteY3" fmla="*/ 269080 h 369092"/>
                  <a:gd name="connsiteX4" fmla="*/ 52388 w 198316"/>
                  <a:gd name="connsiteY4" fmla="*/ 261936 h 369092"/>
                  <a:gd name="connsiteX5" fmla="*/ 0 w 198316"/>
                  <a:gd name="connsiteY5" fmla="*/ 324544 h 369092"/>
                  <a:gd name="connsiteX6" fmla="*/ 19050 w 198316"/>
                  <a:gd name="connsiteY6" fmla="*/ 0 h 369092"/>
                  <a:gd name="connsiteX0" fmla="*/ 19050 w 198316"/>
                  <a:gd name="connsiteY0" fmla="*/ 0 h 386068"/>
                  <a:gd name="connsiteX1" fmla="*/ 145928 w 198316"/>
                  <a:gd name="connsiteY1" fmla="*/ 0 h 386068"/>
                  <a:gd name="connsiteX2" fmla="*/ 198316 w 198316"/>
                  <a:gd name="connsiteY2" fmla="*/ 329307 h 386068"/>
                  <a:gd name="connsiteX3" fmla="*/ 135731 w 198316"/>
                  <a:gd name="connsiteY3" fmla="*/ 269080 h 386068"/>
                  <a:gd name="connsiteX4" fmla="*/ 52388 w 198316"/>
                  <a:gd name="connsiteY4" fmla="*/ 261936 h 386068"/>
                  <a:gd name="connsiteX5" fmla="*/ 0 w 198316"/>
                  <a:gd name="connsiteY5" fmla="*/ 324544 h 386068"/>
                  <a:gd name="connsiteX6" fmla="*/ 19050 w 198316"/>
                  <a:gd name="connsiteY6" fmla="*/ 0 h 386068"/>
                  <a:gd name="connsiteX0" fmla="*/ 51140 w 230406"/>
                  <a:gd name="connsiteY0" fmla="*/ 0 h 386068"/>
                  <a:gd name="connsiteX1" fmla="*/ 178018 w 230406"/>
                  <a:gd name="connsiteY1" fmla="*/ 0 h 386068"/>
                  <a:gd name="connsiteX2" fmla="*/ 230406 w 230406"/>
                  <a:gd name="connsiteY2" fmla="*/ 329307 h 386068"/>
                  <a:gd name="connsiteX3" fmla="*/ 167821 w 230406"/>
                  <a:gd name="connsiteY3" fmla="*/ 269080 h 386068"/>
                  <a:gd name="connsiteX4" fmla="*/ 84478 w 230406"/>
                  <a:gd name="connsiteY4" fmla="*/ 261936 h 386068"/>
                  <a:gd name="connsiteX5" fmla="*/ 32090 w 230406"/>
                  <a:gd name="connsiteY5" fmla="*/ 324544 h 386068"/>
                  <a:gd name="connsiteX6" fmla="*/ 51140 w 230406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46389"/>
                  <a:gd name="connsiteY0" fmla="*/ 0 h 386068"/>
                  <a:gd name="connsiteX1" fmla="*/ 194001 w 246389"/>
                  <a:gd name="connsiteY1" fmla="*/ 0 h 386068"/>
                  <a:gd name="connsiteX2" fmla="*/ 246389 w 246389"/>
                  <a:gd name="connsiteY2" fmla="*/ 329307 h 386068"/>
                  <a:gd name="connsiteX3" fmla="*/ 183804 w 246389"/>
                  <a:gd name="connsiteY3" fmla="*/ 269080 h 386068"/>
                  <a:gd name="connsiteX4" fmla="*/ 100461 w 246389"/>
                  <a:gd name="connsiteY4" fmla="*/ 261936 h 386068"/>
                  <a:gd name="connsiteX5" fmla="*/ 48073 w 246389"/>
                  <a:gd name="connsiteY5" fmla="*/ 324544 h 386068"/>
                  <a:gd name="connsiteX6" fmla="*/ 67123 w 246389"/>
                  <a:gd name="connsiteY6" fmla="*/ 0 h 386068"/>
                  <a:gd name="connsiteX0" fmla="*/ 67123 w 263565"/>
                  <a:gd name="connsiteY0" fmla="*/ 0 h 386068"/>
                  <a:gd name="connsiteX1" fmla="*/ 194001 w 263565"/>
                  <a:gd name="connsiteY1" fmla="*/ 0 h 386068"/>
                  <a:gd name="connsiteX2" fmla="*/ 246389 w 263565"/>
                  <a:gd name="connsiteY2" fmla="*/ 329307 h 386068"/>
                  <a:gd name="connsiteX3" fmla="*/ 183804 w 263565"/>
                  <a:gd name="connsiteY3" fmla="*/ 269080 h 386068"/>
                  <a:gd name="connsiteX4" fmla="*/ 100461 w 263565"/>
                  <a:gd name="connsiteY4" fmla="*/ 261936 h 386068"/>
                  <a:gd name="connsiteX5" fmla="*/ 48073 w 263565"/>
                  <a:gd name="connsiteY5" fmla="*/ 324544 h 386068"/>
                  <a:gd name="connsiteX6" fmla="*/ 67123 w 263565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  <a:gd name="connsiteX0" fmla="*/ 67123 w 276974"/>
                  <a:gd name="connsiteY0" fmla="*/ 0 h 386068"/>
                  <a:gd name="connsiteX1" fmla="*/ 194001 w 276974"/>
                  <a:gd name="connsiteY1" fmla="*/ 0 h 386068"/>
                  <a:gd name="connsiteX2" fmla="*/ 246389 w 276974"/>
                  <a:gd name="connsiteY2" fmla="*/ 329307 h 386068"/>
                  <a:gd name="connsiteX3" fmla="*/ 183804 w 276974"/>
                  <a:gd name="connsiteY3" fmla="*/ 269080 h 386068"/>
                  <a:gd name="connsiteX4" fmla="*/ 100461 w 276974"/>
                  <a:gd name="connsiteY4" fmla="*/ 261936 h 386068"/>
                  <a:gd name="connsiteX5" fmla="*/ 48073 w 276974"/>
                  <a:gd name="connsiteY5" fmla="*/ 324544 h 386068"/>
                  <a:gd name="connsiteX6" fmla="*/ 67123 w 276974"/>
                  <a:gd name="connsiteY6" fmla="*/ 0 h 386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974" h="386068">
                    <a:moveTo>
                      <a:pt x="67123" y="0"/>
                    </a:moveTo>
                    <a:lnTo>
                      <a:pt x="194001" y="0"/>
                    </a:lnTo>
                    <a:cubicBezTo>
                      <a:pt x="282902" y="45475"/>
                      <a:pt x="300363" y="136194"/>
                      <a:pt x="246389" y="329307"/>
                    </a:cubicBezTo>
                    <a:cubicBezTo>
                      <a:pt x="202224" y="366216"/>
                      <a:pt x="208125" y="280308"/>
                      <a:pt x="183804" y="269080"/>
                    </a:cubicBezTo>
                    <a:cubicBezTo>
                      <a:pt x="185677" y="500739"/>
                      <a:pt x="94905" y="328099"/>
                      <a:pt x="100461" y="261936"/>
                    </a:cubicBezTo>
                    <a:cubicBezTo>
                      <a:pt x="82998" y="282805"/>
                      <a:pt x="79824" y="337012"/>
                      <a:pt x="48073" y="324544"/>
                    </a:cubicBezTo>
                    <a:cubicBezTo>
                      <a:pt x="-31302" y="156831"/>
                      <a:pt x="-3521" y="79606"/>
                      <a:pt x="67123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60FEF36-665E-D3B4-31CE-83D2AA45DC9F}"/>
                </a:ext>
              </a:extLst>
            </p:cNvPr>
            <p:cNvGrpSpPr/>
            <p:nvPr/>
          </p:nvGrpSpPr>
          <p:grpSpPr>
            <a:xfrm>
              <a:off x="4559470" y="4594847"/>
              <a:ext cx="311590" cy="838923"/>
              <a:chOff x="10346885" y="4579565"/>
              <a:chExt cx="311590" cy="838923"/>
            </a:xfrm>
          </p:grpSpPr>
          <p:sp>
            <p:nvSpPr>
              <p:cNvPr id="63" name="Rectangle: Rounded Corners 233">
                <a:extLst>
                  <a:ext uri="{FF2B5EF4-FFF2-40B4-BE49-F238E27FC236}">
                    <a16:creationId xmlns:a16="http://schemas.microsoft.com/office/drawing/2014/main" id="{1D1AF7A0-5EE9-22DB-C48B-AB6F7455F72D}"/>
                  </a:ext>
                </a:extLst>
              </p:cNvPr>
              <p:cNvSpPr/>
              <p:nvPr/>
            </p:nvSpPr>
            <p:spPr>
              <a:xfrm>
                <a:off x="10346885" y="4579565"/>
                <a:ext cx="311590" cy="831330"/>
              </a:xfrm>
              <a:custGeom>
                <a:avLst/>
                <a:gdLst>
                  <a:gd name="connsiteX0" fmla="*/ 0 w 281957"/>
                  <a:gd name="connsiteY0" fmla="*/ 113668 h 831330"/>
                  <a:gd name="connsiteX1" fmla="*/ 113668 w 281957"/>
                  <a:gd name="connsiteY1" fmla="*/ 0 h 831330"/>
                  <a:gd name="connsiteX2" fmla="*/ 168289 w 281957"/>
                  <a:gd name="connsiteY2" fmla="*/ 0 h 831330"/>
                  <a:gd name="connsiteX3" fmla="*/ 281957 w 281957"/>
                  <a:gd name="connsiteY3" fmla="*/ 113668 h 831330"/>
                  <a:gd name="connsiteX4" fmla="*/ 281957 w 281957"/>
                  <a:gd name="connsiteY4" fmla="*/ 717662 h 831330"/>
                  <a:gd name="connsiteX5" fmla="*/ 168289 w 281957"/>
                  <a:gd name="connsiteY5" fmla="*/ 831330 h 831330"/>
                  <a:gd name="connsiteX6" fmla="*/ 113668 w 281957"/>
                  <a:gd name="connsiteY6" fmla="*/ 831330 h 831330"/>
                  <a:gd name="connsiteX7" fmla="*/ 0 w 281957"/>
                  <a:gd name="connsiteY7" fmla="*/ 717662 h 831330"/>
                  <a:gd name="connsiteX8" fmla="*/ 0 w 281957"/>
                  <a:gd name="connsiteY8" fmla="*/ 113668 h 831330"/>
                  <a:gd name="connsiteX0" fmla="*/ 29633 w 311590"/>
                  <a:gd name="connsiteY0" fmla="*/ 113668 h 831330"/>
                  <a:gd name="connsiteX1" fmla="*/ 143301 w 311590"/>
                  <a:gd name="connsiteY1" fmla="*/ 0 h 831330"/>
                  <a:gd name="connsiteX2" fmla="*/ 197922 w 311590"/>
                  <a:gd name="connsiteY2" fmla="*/ 0 h 831330"/>
                  <a:gd name="connsiteX3" fmla="*/ 311590 w 311590"/>
                  <a:gd name="connsiteY3" fmla="*/ 113668 h 831330"/>
                  <a:gd name="connsiteX4" fmla="*/ 311590 w 311590"/>
                  <a:gd name="connsiteY4" fmla="*/ 717662 h 831330"/>
                  <a:gd name="connsiteX5" fmla="*/ 197922 w 311590"/>
                  <a:gd name="connsiteY5" fmla="*/ 831330 h 831330"/>
                  <a:gd name="connsiteX6" fmla="*/ 143301 w 311590"/>
                  <a:gd name="connsiteY6" fmla="*/ 831330 h 831330"/>
                  <a:gd name="connsiteX7" fmla="*/ 29633 w 311590"/>
                  <a:gd name="connsiteY7" fmla="*/ 717662 h 831330"/>
                  <a:gd name="connsiteX8" fmla="*/ 29633 w 311590"/>
                  <a:gd name="connsiteY8" fmla="*/ 113668 h 831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1590" h="831330">
                    <a:moveTo>
                      <a:pt x="29633" y="113668"/>
                    </a:moveTo>
                    <a:cubicBezTo>
                      <a:pt x="29633" y="50891"/>
                      <a:pt x="80524" y="0"/>
                      <a:pt x="143301" y="0"/>
                    </a:cubicBezTo>
                    <a:lnTo>
                      <a:pt x="197922" y="0"/>
                    </a:lnTo>
                    <a:cubicBezTo>
                      <a:pt x="260699" y="0"/>
                      <a:pt x="311590" y="50891"/>
                      <a:pt x="311590" y="113668"/>
                    </a:cubicBezTo>
                    <a:lnTo>
                      <a:pt x="311590" y="717662"/>
                    </a:lnTo>
                    <a:cubicBezTo>
                      <a:pt x="311590" y="780439"/>
                      <a:pt x="260699" y="831330"/>
                      <a:pt x="197922" y="831330"/>
                    </a:cubicBezTo>
                    <a:lnTo>
                      <a:pt x="143301" y="831330"/>
                    </a:lnTo>
                    <a:cubicBezTo>
                      <a:pt x="80524" y="831330"/>
                      <a:pt x="29633" y="780439"/>
                      <a:pt x="29633" y="717662"/>
                    </a:cubicBezTo>
                    <a:cubicBezTo>
                      <a:pt x="29633" y="516331"/>
                      <a:pt x="-37042" y="314999"/>
                      <a:pt x="29633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4F829C4-3537-2BD4-F017-66E3DB0CE782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5735E5E-DF88-4B7C-6250-138A83F17EB1}"/>
                </a:ext>
              </a:extLst>
            </p:cNvPr>
            <p:cNvGrpSpPr/>
            <p:nvPr/>
          </p:nvGrpSpPr>
          <p:grpSpPr>
            <a:xfrm>
              <a:off x="3746188" y="3459158"/>
              <a:ext cx="1643154" cy="339401"/>
              <a:chOff x="3744208" y="3498117"/>
              <a:chExt cx="1643154" cy="33940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5119160-2C32-B034-7F34-D74DA777FACB}"/>
                  </a:ext>
                </a:extLst>
              </p:cNvPr>
              <p:cNvGrpSpPr/>
              <p:nvPr/>
            </p:nvGrpSpPr>
            <p:grpSpPr>
              <a:xfrm>
                <a:off x="3744208" y="3536768"/>
                <a:ext cx="573385" cy="300750"/>
                <a:chOff x="6500811" y="3612603"/>
                <a:chExt cx="573385" cy="300750"/>
              </a:xfrm>
            </p:grpSpPr>
            <p:sp>
              <p:nvSpPr>
                <p:cNvPr id="61" name="Rectangle 24">
                  <a:extLst>
                    <a:ext uri="{FF2B5EF4-FFF2-40B4-BE49-F238E27FC236}">
                      <a16:creationId xmlns:a16="http://schemas.microsoft.com/office/drawing/2014/main" id="{DA765C9C-C460-CF5C-6EC9-98AC058DC164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Rectangle 24">
                  <a:extLst>
                    <a:ext uri="{FF2B5EF4-FFF2-40B4-BE49-F238E27FC236}">
                      <a16:creationId xmlns:a16="http://schemas.microsoft.com/office/drawing/2014/main" id="{AE04B59C-4399-EEEE-4C43-737550D15068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C65DDFA-F5AF-2482-5087-D765A842D30F}"/>
                  </a:ext>
                </a:extLst>
              </p:cNvPr>
              <p:cNvGrpSpPr/>
              <p:nvPr/>
            </p:nvGrpSpPr>
            <p:grpSpPr>
              <a:xfrm rot="19961806" flipH="1">
                <a:off x="4813977" y="3498117"/>
                <a:ext cx="573385" cy="300750"/>
                <a:chOff x="6500811" y="3612603"/>
                <a:chExt cx="573385" cy="300750"/>
              </a:xfrm>
            </p:grpSpPr>
            <p:sp>
              <p:nvSpPr>
                <p:cNvPr id="59" name="Rectangle 24">
                  <a:extLst>
                    <a:ext uri="{FF2B5EF4-FFF2-40B4-BE49-F238E27FC236}">
                      <a16:creationId xmlns:a16="http://schemas.microsoft.com/office/drawing/2014/main" id="{6583331A-028E-7187-EDF3-4AF32677966A}"/>
                    </a:ext>
                  </a:extLst>
                </p:cNvPr>
                <p:cNvSpPr/>
                <p:nvPr/>
              </p:nvSpPr>
              <p:spPr>
                <a:xfrm>
                  <a:off x="6500811" y="3612603"/>
                  <a:ext cx="573385" cy="300750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Rectangle 24">
                  <a:extLst>
                    <a:ext uri="{FF2B5EF4-FFF2-40B4-BE49-F238E27FC236}">
                      <a16:creationId xmlns:a16="http://schemas.microsoft.com/office/drawing/2014/main" id="{020B0BF5-FAF2-6A5C-8EEE-8D157328EDDC}"/>
                    </a:ext>
                  </a:extLst>
                </p:cNvPr>
                <p:cNvSpPr/>
                <p:nvPr/>
              </p:nvSpPr>
              <p:spPr>
                <a:xfrm>
                  <a:off x="6603070" y="3669313"/>
                  <a:ext cx="428512" cy="224762"/>
                </a:xfrm>
                <a:custGeom>
                  <a:avLst/>
                  <a:gdLst>
                    <a:gd name="connsiteX0" fmla="*/ 0 w 701972"/>
                    <a:gd name="connsiteY0" fmla="*/ 0 h 161471"/>
                    <a:gd name="connsiteX1" fmla="*/ 701972 w 701972"/>
                    <a:gd name="connsiteY1" fmla="*/ 0 h 161471"/>
                    <a:gd name="connsiteX2" fmla="*/ 701972 w 701972"/>
                    <a:gd name="connsiteY2" fmla="*/ 161471 h 161471"/>
                    <a:gd name="connsiteX3" fmla="*/ 0 w 701972"/>
                    <a:gd name="connsiteY3" fmla="*/ 161471 h 161471"/>
                    <a:gd name="connsiteX4" fmla="*/ 0 w 701972"/>
                    <a:gd name="connsiteY4" fmla="*/ 0 h 161471"/>
                    <a:gd name="connsiteX0" fmla="*/ 0 w 830560"/>
                    <a:gd name="connsiteY0" fmla="*/ 0 h 175758"/>
                    <a:gd name="connsiteX1" fmla="*/ 830560 w 830560"/>
                    <a:gd name="connsiteY1" fmla="*/ 14287 h 175758"/>
                    <a:gd name="connsiteX2" fmla="*/ 830560 w 830560"/>
                    <a:gd name="connsiteY2" fmla="*/ 175758 h 175758"/>
                    <a:gd name="connsiteX3" fmla="*/ 128588 w 830560"/>
                    <a:gd name="connsiteY3" fmla="*/ 175758 h 175758"/>
                    <a:gd name="connsiteX4" fmla="*/ 0 w 830560"/>
                    <a:gd name="connsiteY4" fmla="*/ 0 h 175758"/>
                    <a:gd name="connsiteX0" fmla="*/ 0 w 830560"/>
                    <a:gd name="connsiteY0" fmla="*/ 0 h 232908"/>
                    <a:gd name="connsiteX1" fmla="*/ 830560 w 830560"/>
                    <a:gd name="connsiteY1" fmla="*/ 14287 h 232908"/>
                    <a:gd name="connsiteX2" fmla="*/ 830560 w 830560"/>
                    <a:gd name="connsiteY2" fmla="*/ 175758 h 232908"/>
                    <a:gd name="connsiteX3" fmla="*/ 383382 w 830560"/>
                    <a:gd name="connsiteY3" fmla="*/ 232908 h 232908"/>
                    <a:gd name="connsiteX4" fmla="*/ 0 w 830560"/>
                    <a:gd name="connsiteY4" fmla="*/ 0 h 232908"/>
                    <a:gd name="connsiteX0" fmla="*/ 0 w 830560"/>
                    <a:gd name="connsiteY0" fmla="*/ 54769 h 287677"/>
                    <a:gd name="connsiteX1" fmla="*/ 573385 w 830560"/>
                    <a:gd name="connsiteY1" fmla="*/ 0 h 287677"/>
                    <a:gd name="connsiteX2" fmla="*/ 830560 w 830560"/>
                    <a:gd name="connsiteY2" fmla="*/ 230527 h 287677"/>
                    <a:gd name="connsiteX3" fmla="*/ 383382 w 830560"/>
                    <a:gd name="connsiteY3" fmla="*/ 287677 h 287677"/>
                    <a:gd name="connsiteX4" fmla="*/ 0 w 830560"/>
                    <a:gd name="connsiteY4" fmla="*/ 54769 h 287677"/>
                    <a:gd name="connsiteX0" fmla="*/ 0 w 573385"/>
                    <a:gd name="connsiteY0" fmla="*/ 54769 h 287677"/>
                    <a:gd name="connsiteX1" fmla="*/ 573385 w 573385"/>
                    <a:gd name="connsiteY1" fmla="*/ 0 h 287677"/>
                    <a:gd name="connsiteX2" fmla="*/ 383382 w 573385"/>
                    <a:gd name="connsiteY2" fmla="*/ 287677 h 287677"/>
                    <a:gd name="connsiteX3" fmla="*/ 0 w 573385"/>
                    <a:gd name="connsiteY3" fmla="*/ 54769 h 287677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316545"/>
                    <a:gd name="connsiteX1" fmla="*/ 573385 w 573385"/>
                    <a:gd name="connsiteY1" fmla="*/ 28868 h 316545"/>
                    <a:gd name="connsiteX2" fmla="*/ 383382 w 573385"/>
                    <a:gd name="connsiteY2" fmla="*/ 316545 h 316545"/>
                    <a:gd name="connsiteX3" fmla="*/ 0 w 573385"/>
                    <a:gd name="connsiteY3" fmla="*/ 83637 h 316545"/>
                    <a:gd name="connsiteX0" fmla="*/ 0 w 573385"/>
                    <a:gd name="connsiteY0" fmla="*/ 83637 h 251554"/>
                    <a:gd name="connsiteX1" fmla="*/ 573385 w 573385"/>
                    <a:gd name="connsiteY1" fmla="*/ 28868 h 251554"/>
                    <a:gd name="connsiteX2" fmla="*/ 402432 w 573385"/>
                    <a:gd name="connsiteY2" fmla="*/ 249870 h 251554"/>
                    <a:gd name="connsiteX3" fmla="*/ 0 w 573385"/>
                    <a:gd name="connsiteY3" fmla="*/ 83637 h 251554"/>
                    <a:gd name="connsiteX0" fmla="*/ 0 w 573385"/>
                    <a:gd name="connsiteY0" fmla="*/ 83637 h 294169"/>
                    <a:gd name="connsiteX1" fmla="*/ 573385 w 573385"/>
                    <a:gd name="connsiteY1" fmla="*/ 28868 h 294169"/>
                    <a:gd name="connsiteX2" fmla="*/ 402432 w 573385"/>
                    <a:gd name="connsiteY2" fmla="*/ 249870 h 294169"/>
                    <a:gd name="connsiteX3" fmla="*/ 0 w 573385"/>
                    <a:gd name="connsiteY3" fmla="*/ 83637 h 294169"/>
                    <a:gd name="connsiteX0" fmla="*/ 0 w 573385"/>
                    <a:gd name="connsiteY0" fmla="*/ 90218 h 300750"/>
                    <a:gd name="connsiteX1" fmla="*/ 573385 w 573385"/>
                    <a:gd name="connsiteY1" fmla="*/ 35449 h 300750"/>
                    <a:gd name="connsiteX2" fmla="*/ 402432 w 573385"/>
                    <a:gd name="connsiteY2" fmla="*/ 256451 h 300750"/>
                    <a:gd name="connsiteX3" fmla="*/ 0 w 573385"/>
                    <a:gd name="connsiteY3" fmla="*/ 90218 h 300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3385" h="300750">
                      <a:moveTo>
                        <a:pt x="0" y="90218"/>
                      </a:moveTo>
                      <a:cubicBezTo>
                        <a:pt x="86353" y="-70913"/>
                        <a:pt x="410832" y="32274"/>
                        <a:pt x="573385" y="35449"/>
                      </a:cubicBezTo>
                      <a:lnTo>
                        <a:pt x="402432" y="256451"/>
                      </a:lnTo>
                      <a:cubicBezTo>
                        <a:pt x="257968" y="328834"/>
                        <a:pt x="30163" y="336923"/>
                        <a:pt x="0" y="90218"/>
                      </a:cubicBezTo>
                      <a:close/>
                    </a:path>
                  </a:pathLst>
                </a:custGeom>
                <a:solidFill>
                  <a:srgbClr val="E6D2C2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4828A4B-D3B2-9731-6490-F219FBD5C666}"/>
                </a:ext>
              </a:extLst>
            </p:cNvPr>
            <p:cNvSpPr/>
            <p:nvPr/>
          </p:nvSpPr>
          <p:spPr>
            <a:xfrm>
              <a:off x="4354286" y="3525785"/>
              <a:ext cx="2206171" cy="1511281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3E363F-2BCE-B5AE-F507-CAF14050809D}"/>
                </a:ext>
              </a:extLst>
            </p:cNvPr>
            <p:cNvGrpSpPr/>
            <p:nvPr/>
          </p:nvGrpSpPr>
          <p:grpSpPr>
            <a:xfrm>
              <a:off x="4811603" y="4748937"/>
              <a:ext cx="332756" cy="688631"/>
              <a:chOff x="10342653" y="4729857"/>
              <a:chExt cx="332756" cy="688631"/>
            </a:xfrm>
          </p:grpSpPr>
          <p:sp>
            <p:nvSpPr>
              <p:cNvPr id="55" name="Rectangle: Rounded Corners 19">
                <a:extLst>
                  <a:ext uri="{FF2B5EF4-FFF2-40B4-BE49-F238E27FC236}">
                    <a16:creationId xmlns:a16="http://schemas.microsoft.com/office/drawing/2014/main" id="{DBADFD40-D536-E1C0-C108-8BDDD85AD739}"/>
                  </a:ext>
                </a:extLst>
              </p:cNvPr>
              <p:cNvSpPr/>
              <p:nvPr/>
            </p:nvSpPr>
            <p:spPr>
              <a:xfrm>
                <a:off x="10342653" y="4729857"/>
                <a:ext cx="332756" cy="681037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33866 w 315823"/>
                  <a:gd name="connsiteY0" fmla="*/ 113668 h 681037"/>
                  <a:gd name="connsiteX1" fmla="*/ 147534 w 315823"/>
                  <a:gd name="connsiteY1" fmla="*/ 0 h 681037"/>
                  <a:gd name="connsiteX2" fmla="*/ 202155 w 315823"/>
                  <a:gd name="connsiteY2" fmla="*/ 0 h 681037"/>
                  <a:gd name="connsiteX3" fmla="*/ 315823 w 315823"/>
                  <a:gd name="connsiteY3" fmla="*/ 113668 h 681037"/>
                  <a:gd name="connsiteX4" fmla="*/ 315823 w 315823"/>
                  <a:gd name="connsiteY4" fmla="*/ 567369 h 681037"/>
                  <a:gd name="connsiteX5" fmla="*/ 202155 w 315823"/>
                  <a:gd name="connsiteY5" fmla="*/ 681037 h 681037"/>
                  <a:gd name="connsiteX6" fmla="*/ 147534 w 315823"/>
                  <a:gd name="connsiteY6" fmla="*/ 681037 h 681037"/>
                  <a:gd name="connsiteX7" fmla="*/ 33866 w 315823"/>
                  <a:gd name="connsiteY7" fmla="*/ 567369 h 681037"/>
                  <a:gd name="connsiteX8" fmla="*/ 33866 w 315823"/>
                  <a:gd name="connsiteY8" fmla="*/ 113668 h 681037"/>
                  <a:gd name="connsiteX0" fmla="*/ 33866 w 332756"/>
                  <a:gd name="connsiteY0" fmla="*/ 113668 h 681037"/>
                  <a:gd name="connsiteX1" fmla="*/ 147534 w 332756"/>
                  <a:gd name="connsiteY1" fmla="*/ 0 h 681037"/>
                  <a:gd name="connsiteX2" fmla="*/ 202155 w 332756"/>
                  <a:gd name="connsiteY2" fmla="*/ 0 h 681037"/>
                  <a:gd name="connsiteX3" fmla="*/ 315823 w 332756"/>
                  <a:gd name="connsiteY3" fmla="*/ 113668 h 681037"/>
                  <a:gd name="connsiteX4" fmla="*/ 315823 w 332756"/>
                  <a:gd name="connsiteY4" fmla="*/ 567369 h 681037"/>
                  <a:gd name="connsiteX5" fmla="*/ 202155 w 332756"/>
                  <a:gd name="connsiteY5" fmla="*/ 681037 h 681037"/>
                  <a:gd name="connsiteX6" fmla="*/ 147534 w 332756"/>
                  <a:gd name="connsiteY6" fmla="*/ 681037 h 681037"/>
                  <a:gd name="connsiteX7" fmla="*/ 33866 w 332756"/>
                  <a:gd name="connsiteY7" fmla="*/ 567369 h 681037"/>
                  <a:gd name="connsiteX8" fmla="*/ 33866 w 332756"/>
                  <a:gd name="connsiteY8" fmla="*/ 113668 h 68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2756" h="681037">
                    <a:moveTo>
                      <a:pt x="33866" y="113668"/>
                    </a:moveTo>
                    <a:cubicBezTo>
                      <a:pt x="33866" y="50891"/>
                      <a:pt x="84757" y="0"/>
                      <a:pt x="147534" y="0"/>
                    </a:cubicBezTo>
                    <a:lnTo>
                      <a:pt x="202155" y="0"/>
                    </a:lnTo>
                    <a:cubicBezTo>
                      <a:pt x="264932" y="0"/>
                      <a:pt x="315823" y="50891"/>
                      <a:pt x="315823" y="113668"/>
                    </a:cubicBezTo>
                    <a:cubicBezTo>
                      <a:pt x="353923" y="264902"/>
                      <a:pt x="315823" y="416135"/>
                      <a:pt x="315823" y="567369"/>
                    </a:cubicBezTo>
                    <a:cubicBezTo>
                      <a:pt x="315823" y="630146"/>
                      <a:pt x="264932" y="681037"/>
                      <a:pt x="202155" y="681037"/>
                    </a:cubicBezTo>
                    <a:lnTo>
                      <a:pt x="147534" y="681037"/>
                    </a:lnTo>
                    <a:cubicBezTo>
                      <a:pt x="84757" y="681037"/>
                      <a:pt x="33866" y="630146"/>
                      <a:pt x="33866" y="567369"/>
                    </a:cubicBezTo>
                    <a:cubicBezTo>
                      <a:pt x="33866" y="416135"/>
                      <a:pt x="-42334" y="264902"/>
                      <a:pt x="33866" y="1136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DCE46E7-E3A8-CAD3-9085-6D3FE7A17249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F013CD8-D30F-6F36-7E4D-416A0BAFE790}"/>
                </a:ext>
              </a:extLst>
            </p:cNvPr>
            <p:cNvSpPr/>
            <p:nvPr/>
          </p:nvSpPr>
          <p:spPr>
            <a:xfrm>
              <a:off x="5557555" y="3618272"/>
              <a:ext cx="550739" cy="480031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AC5D573-0892-859C-71A9-A33BAD782C7E}"/>
                </a:ext>
              </a:extLst>
            </p:cNvPr>
            <p:cNvSpPr/>
            <p:nvPr/>
          </p:nvSpPr>
          <p:spPr>
            <a:xfrm>
              <a:off x="5094976" y="4194074"/>
              <a:ext cx="713320" cy="53922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7798D3B-267D-3194-8722-6905695AFEE7}"/>
                </a:ext>
              </a:extLst>
            </p:cNvPr>
            <p:cNvGrpSpPr/>
            <p:nvPr/>
          </p:nvGrpSpPr>
          <p:grpSpPr>
            <a:xfrm>
              <a:off x="4074280" y="3178297"/>
              <a:ext cx="986971" cy="1509328"/>
              <a:chOff x="7082434" y="143069"/>
              <a:chExt cx="986971" cy="1509328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892B564-1CE7-AF46-C90B-F2A457881210}"/>
                  </a:ext>
                </a:extLst>
              </p:cNvPr>
              <p:cNvSpPr/>
              <p:nvPr/>
            </p:nvSpPr>
            <p:spPr>
              <a:xfrm>
                <a:off x="7082434" y="377230"/>
                <a:ext cx="986971" cy="1265544"/>
              </a:xfrm>
              <a:prstGeom prst="roundRect">
                <a:avLst>
                  <a:gd name="adj" fmla="val 46079"/>
                </a:avLst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15">
                <a:extLst>
                  <a:ext uri="{FF2B5EF4-FFF2-40B4-BE49-F238E27FC236}">
                    <a16:creationId xmlns:a16="http://schemas.microsoft.com/office/drawing/2014/main" id="{84814931-D0C9-E6B5-F3F2-22F237FD57A7}"/>
                  </a:ext>
                </a:extLst>
              </p:cNvPr>
              <p:cNvSpPr/>
              <p:nvPr/>
            </p:nvSpPr>
            <p:spPr>
              <a:xfrm rot="19214787">
                <a:off x="7117895" y="193478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15">
                <a:extLst>
                  <a:ext uri="{FF2B5EF4-FFF2-40B4-BE49-F238E27FC236}">
                    <a16:creationId xmlns:a16="http://schemas.microsoft.com/office/drawing/2014/main" id="{3CBE9813-5088-BEF6-F528-EBE9E61F10CB}"/>
                  </a:ext>
                </a:extLst>
              </p:cNvPr>
              <p:cNvSpPr/>
              <p:nvPr/>
            </p:nvSpPr>
            <p:spPr>
              <a:xfrm rot="1341242">
                <a:off x="7724729" y="143069"/>
                <a:ext cx="248651" cy="446444"/>
              </a:xfrm>
              <a:custGeom>
                <a:avLst/>
                <a:gdLst>
                  <a:gd name="connsiteX0" fmla="*/ 0 w 245711"/>
                  <a:gd name="connsiteY0" fmla="*/ 372243 h 744485"/>
                  <a:gd name="connsiteX1" fmla="*/ 122856 w 245711"/>
                  <a:gd name="connsiteY1" fmla="*/ 0 h 744485"/>
                  <a:gd name="connsiteX2" fmla="*/ 245712 w 245711"/>
                  <a:gd name="connsiteY2" fmla="*/ 372243 h 744485"/>
                  <a:gd name="connsiteX3" fmla="*/ 122856 w 245711"/>
                  <a:gd name="connsiteY3" fmla="*/ 744486 h 744485"/>
                  <a:gd name="connsiteX4" fmla="*/ 0 w 245711"/>
                  <a:gd name="connsiteY4" fmla="*/ 372243 h 744485"/>
                  <a:gd name="connsiteX0" fmla="*/ 0 w 245712"/>
                  <a:gd name="connsiteY0" fmla="*/ 372243 h 418773"/>
                  <a:gd name="connsiteX1" fmla="*/ 122856 w 245712"/>
                  <a:gd name="connsiteY1" fmla="*/ 0 h 418773"/>
                  <a:gd name="connsiteX2" fmla="*/ 245712 w 245712"/>
                  <a:gd name="connsiteY2" fmla="*/ 372243 h 418773"/>
                  <a:gd name="connsiteX3" fmla="*/ 0 w 245712"/>
                  <a:gd name="connsiteY3" fmla="*/ 372243 h 418773"/>
                  <a:gd name="connsiteX0" fmla="*/ 0 w 245712"/>
                  <a:gd name="connsiteY0" fmla="*/ 372243 h 440880"/>
                  <a:gd name="connsiteX1" fmla="*/ 122856 w 245712"/>
                  <a:gd name="connsiteY1" fmla="*/ 0 h 440880"/>
                  <a:gd name="connsiteX2" fmla="*/ 245712 w 245712"/>
                  <a:gd name="connsiteY2" fmla="*/ 372243 h 440880"/>
                  <a:gd name="connsiteX3" fmla="*/ 0 w 245712"/>
                  <a:gd name="connsiteY3" fmla="*/ 372243 h 440880"/>
                  <a:gd name="connsiteX0" fmla="*/ 2939 w 248651"/>
                  <a:gd name="connsiteY0" fmla="*/ 372243 h 446444"/>
                  <a:gd name="connsiteX1" fmla="*/ 125795 w 248651"/>
                  <a:gd name="connsiteY1" fmla="*/ 0 h 446444"/>
                  <a:gd name="connsiteX2" fmla="*/ 248651 w 248651"/>
                  <a:gd name="connsiteY2" fmla="*/ 372243 h 446444"/>
                  <a:gd name="connsiteX3" fmla="*/ 2939 w 248651"/>
                  <a:gd name="connsiteY3" fmla="*/ 372243 h 446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651" h="446444">
                    <a:moveTo>
                      <a:pt x="2939" y="372243"/>
                    </a:moveTo>
                    <a:cubicBezTo>
                      <a:pt x="-15723" y="293127"/>
                      <a:pt x="57944" y="0"/>
                      <a:pt x="125795" y="0"/>
                    </a:cubicBezTo>
                    <a:cubicBezTo>
                      <a:pt x="193646" y="0"/>
                      <a:pt x="248651" y="166659"/>
                      <a:pt x="248651" y="372243"/>
                    </a:cubicBezTo>
                    <a:cubicBezTo>
                      <a:pt x="182492" y="489203"/>
                      <a:pt x="21601" y="451359"/>
                      <a:pt x="2939" y="372243"/>
                    </a:cubicBezTo>
                    <a:close/>
                  </a:path>
                </a:pathLst>
              </a:custGeom>
              <a:solidFill>
                <a:srgbClr val="E4B36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8425032-5A62-D7A3-021B-EFA1FED96F8A}"/>
                  </a:ext>
                </a:extLst>
              </p:cNvPr>
              <p:cNvSpPr/>
              <p:nvPr/>
            </p:nvSpPr>
            <p:spPr>
              <a:xfrm>
                <a:off x="7869335" y="559877"/>
                <a:ext cx="197936" cy="330596"/>
              </a:xfrm>
              <a:custGeom>
                <a:avLst/>
                <a:gdLst>
                  <a:gd name="connsiteX0" fmla="*/ 100117 w 197936"/>
                  <a:gd name="connsiteY0" fmla="*/ 0 h 330596"/>
                  <a:gd name="connsiteX1" fmla="*/ 120266 w 197936"/>
                  <a:gd name="connsiteY1" fmla="*/ 24420 h 330596"/>
                  <a:gd name="connsiteX2" fmla="*/ 197936 w 197936"/>
                  <a:gd name="connsiteY2" fmla="*/ 278695 h 330596"/>
                  <a:gd name="connsiteX3" fmla="*/ 197936 w 197936"/>
                  <a:gd name="connsiteY3" fmla="*/ 330596 h 330596"/>
                  <a:gd name="connsiteX4" fmla="*/ 191644 w 197936"/>
                  <a:gd name="connsiteY4" fmla="*/ 330103 h 330596"/>
                  <a:gd name="connsiteX5" fmla="*/ 0 w 197936"/>
                  <a:gd name="connsiteY5" fmla="*/ 147450 h 330596"/>
                  <a:gd name="connsiteX6" fmla="*/ 70299 w 197936"/>
                  <a:gd name="connsiteY6" fmla="*/ 15616 h 330596"/>
                  <a:gd name="connsiteX7" fmla="*/ 100117 w 197936"/>
                  <a:gd name="connsiteY7" fmla="*/ 0 h 330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7936" h="330596">
                    <a:moveTo>
                      <a:pt x="100117" y="0"/>
                    </a:moveTo>
                    <a:lnTo>
                      <a:pt x="120266" y="24420"/>
                    </a:lnTo>
                    <a:cubicBezTo>
                      <a:pt x="169303" y="97004"/>
                      <a:pt x="197936" y="184506"/>
                      <a:pt x="197936" y="278695"/>
                    </a:cubicBezTo>
                    <a:lnTo>
                      <a:pt x="197936" y="330596"/>
                    </a:lnTo>
                    <a:lnTo>
                      <a:pt x="191644" y="330103"/>
                    </a:lnTo>
                    <a:cubicBezTo>
                      <a:pt x="82274" y="312718"/>
                      <a:pt x="0" y="237548"/>
                      <a:pt x="0" y="147450"/>
                    </a:cubicBezTo>
                    <a:cubicBezTo>
                      <a:pt x="0" y="95965"/>
                      <a:pt x="26865" y="49355"/>
                      <a:pt x="70299" y="15616"/>
                    </a:cubicBezTo>
                    <a:lnTo>
                      <a:pt x="100117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826F6BB-5521-9126-D369-28C4CE217519}"/>
                  </a:ext>
                </a:extLst>
              </p:cNvPr>
              <p:cNvSpPr/>
              <p:nvPr/>
            </p:nvSpPr>
            <p:spPr>
              <a:xfrm>
                <a:off x="7090179" y="1016919"/>
                <a:ext cx="240016" cy="369321"/>
              </a:xfrm>
              <a:custGeom>
                <a:avLst/>
                <a:gdLst>
                  <a:gd name="connsiteX0" fmla="*/ 0 w 240016"/>
                  <a:gd name="connsiteY0" fmla="*/ 0 h 369321"/>
                  <a:gd name="connsiteX1" fmla="*/ 240016 w 240016"/>
                  <a:gd name="connsiteY1" fmla="*/ 186441 h 369321"/>
                  <a:gd name="connsiteX2" fmla="*/ 48372 w 240016"/>
                  <a:gd name="connsiteY2" fmla="*/ 369094 h 369321"/>
                  <a:gd name="connsiteX3" fmla="*/ 45474 w 240016"/>
                  <a:gd name="connsiteY3" fmla="*/ 369321 h 369321"/>
                  <a:gd name="connsiteX4" fmla="*/ 35739 w 240016"/>
                  <a:gd name="connsiteY4" fmla="*/ 351386 h 369321"/>
                  <a:gd name="connsiteX5" fmla="*/ 0 w 240016"/>
                  <a:gd name="connsiteY5" fmla="*/ 174363 h 369321"/>
                  <a:gd name="connsiteX6" fmla="*/ 0 w 240016"/>
                  <a:gd name="connsiteY6" fmla="*/ 0 h 369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0016" h="369321">
                    <a:moveTo>
                      <a:pt x="0" y="0"/>
                    </a:moveTo>
                    <a:cubicBezTo>
                      <a:pt x="132557" y="0"/>
                      <a:pt x="240016" y="83472"/>
                      <a:pt x="240016" y="186441"/>
                    </a:cubicBezTo>
                    <a:cubicBezTo>
                      <a:pt x="240016" y="276539"/>
                      <a:pt x="157743" y="351709"/>
                      <a:pt x="48372" y="369094"/>
                    </a:cubicBezTo>
                    <a:lnTo>
                      <a:pt x="45474" y="369321"/>
                    </a:lnTo>
                    <a:lnTo>
                      <a:pt x="35739" y="351386"/>
                    </a:lnTo>
                    <a:cubicBezTo>
                      <a:pt x="12726" y="296976"/>
                      <a:pt x="0" y="237156"/>
                      <a:pt x="0" y="17436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DA41A57-4F8A-DA74-9EBA-FD4F1B32F53C}"/>
                  </a:ext>
                </a:extLst>
              </p:cNvPr>
              <p:cNvSpPr/>
              <p:nvPr/>
            </p:nvSpPr>
            <p:spPr>
              <a:xfrm>
                <a:off x="7082795" y="1113172"/>
                <a:ext cx="984476" cy="539225"/>
              </a:xfrm>
              <a:custGeom>
                <a:avLst/>
                <a:gdLst>
                  <a:gd name="connsiteX0" fmla="*/ 512544 w 984476"/>
                  <a:gd name="connsiteY0" fmla="*/ 0 h 539225"/>
                  <a:gd name="connsiteX1" fmla="*/ 908762 w 984476"/>
                  <a:gd name="connsiteY1" fmla="*/ 57873 h 539225"/>
                  <a:gd name="connsiteX2" fmla="*/ 984476 w 984476"/>
                  <a:gd name="connsiteY2" fmla="*/ 87745 h 539225"/>
                  <a:gd name="connsiteX3" fmla="*/ 975569 w 984476"/>
                  <a:gd name="connsiteY3" fmla="*/ 176094 h 539225"/>
                  <a:gd name="connsiteX4" fmla="*/ 530023 w 984476"/>
                  <a:gd name="connsiteY4" fmla="*/ 539225 h 539225"/>
                  <a:gd name="connsiteX5" fmla="*/ 452624 w 984476"/>
                  <a:gd name="connsiteY5" fmla="*/ 539225 h 539225"/>
                  <a:gd name="connsiteX6" fmla="*/ 7078 w 984476"/>
                  <a:gd name="connsiteY6" fmla="*/ 176094 h 539225"/>
                  <a:gd name="connsiteX7" fmla="*/ 0 w 984476"/>
                  <a:gd name="connsiteY7" fmla="*/ 105886 h 539225"/>
                  <a:gd name="connsiteX8" fmla="*/ 11446 w 984476"/>
                  <a:gd name="connsiteY8" fmla="*/ 99252 h 539225"/>
                  <a:gd name="connsiteX9" fmla="*/ 512544 w 984476"/>
                  <a:gd name="connsiteY9" fmla="*/ 0 h 539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4476" h="539225">
                    <a:moveTo>
                      <a:pt x="512544" y="0"/>
                    </a:moveTo>
                    <a:cubicBezTo>
                      <a:pt x="659312" y="0"/>
                      <a:pt x="795660" y="21335"/>
                      <a:pt x="908762" y="57873"/>
                    </a:cubicBezTo>
                    <a:lnTo>
                      <a:pt x="984476" y="87745"/>
                    </a:lnTo>
                    <a:lnTo>
                      <a:pt x="975569" y="176094"/>
                    </a:lnTo>
                    <a:cubicBezTo>
                      <a:pt x="933162" y="383332"/>
                      <a:pt x="749798" y="539225"/>
                      <a:pt x="530023" y="539225"/>
                    </a:cubicBezTo>
                    <a:lnTo>
                      <a:pt x="452624" y="539225"/>
                    </a:lnTo>
                    <a:cubicBezTo>
                      <a:pt x="232850" y="539225"/>
                      <a:pt x="49485" y="383332"/>
                      <a:pt x="7078" y="176094"/>
                    </a:cubicBezTo>
                    <a:lnTo>
                      <a:pt x="0" y="105886"/>
                    </a:lnTo>
                    <a:lnTo>
                      <a:pt x="11446" y="99252"/>
                    </a:lnTo>
                    <a:cubicBezTo>
                      <a:pt x="139688" y="37929"/>
                      <a:pt x="316853" y="0"/>
                      <a:pt x="512544" y="0"/>
                    </a:cubicBezTo>
                    <a:close/>
                  </a:path>
                </a:pathLst>
              </a:custGeom>
              <a:solidFill>
                <a:srgbClr val="E6D2C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8F46571-AE79-7A99-BDE1-FAC43350AA8F}"/>
                  </a:ext>
                </a:extLst>
              </p:cNvPr>
              <p:cNvSpPr/>
              <p:nvPr/>
            </p:nvSpPr>
            <p:spPr>
              <a:xfrm>
                <a:off x="7566060" y="649268"/>
                <a:ext cx="293193" cy="29697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F716B6E-1120-38FF-1301-34E224DE41BA}"/>
                  </a:ext>
                </a:extLst>
              </p:cNvPr>
              <p:cNvSpPr/>
              <p:nvPr/>
            </p:nvSpPr>
            <p:spPr>
              <a:xfrm>
                <a:off x="7216795" y="635403"/>
                <a:ext cx="308191" cy="312171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DB7D7BC-392F-C5BC-E33D-76E110C74227}"/>
                  </a:ext>
                </a:extLst>
              </p:cNvPr>
              <p:cNvSpPr/>
              <p:nvPr/>
            </p:nvSpPr>
            <p:spPr>
              <a:xfrm>
                <a:off x="7635157" y="1186495"/>
                <a:ext cx="93492" cy="9469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329728C-49F7-240A-889E-99BE6F8BB896}"/>
                  </a:ext>
                </a:extLst>
              </p:cNvPr>
              <p:cNvSpPr/>
              <p:nvPr/>
            </p:nvSpPr>
            <p:spPr>
              <a:xfrm>
                <a:off x="7373394" y="1201579"/>
                <a:ext cx="93492" cy="94699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AB946AF-8FC0-D09F-8250-CD2D772AED6D}"/>
                  </a:ext>
                </a:extLst>
              </p:cNvPr>
              <p:cNvSpPr/>
              <p:nvPr/>
            </p:nvSpPr>
            <p:spPr>
              <a:xfrm>
                <a:off x="7595645" y="728221"/>
                <a:ext cx="211828" cy="21456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91A851B-D40A-7F90-621D-3184A2519F1F}"/>
                  </a:ext>
                </a:extLst>
              </p:cNvPr>
              <p:cNvSpPr/>
              <p:nvPr/>
            </p:nvSpPr>
            <p:spPr>
              <a:xfrm>
                <a:off x="7635244" y="820450"/>
                <a:ext cx="86242" cy="8735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3BFA0BB-A329-60B9-680B-FC42656C70A3}"/>
                  </a:ext>
                </a:extLst>
              </p:cNvPr>
              <p:cNvSpPr/>
              <p:nvPr/>
            </p:nvSpPr>
            <p:spPr>
              <a:xfrm>
                <a:off x="7698389" y="754893"/>
                <a:ext cx="45719" cy="463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0D4033B-437B-3904-E451-1AF6D370DF75}"/>
                  </a:ext>
                </a:extLst>
              </p:cNvPr>
              <p:cNvSpPr/>
              <p:nvPr/>
            </p:nvSpPr>
            <p:spPr>
              <a:xfrm>
                <a:off x="7251122" y="721561"/>
                <a:ext cx="211828" cy="21456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C629BEF-4BD0-C81B-93C9-C9B01DB5ED57}"/>
                  </a:ext>
                </a:extLst>
              </p:cNvPr>
              <p:cNvSpPr/>
              <p:nvPr/>
            </p:nvSpPr>
            <p:spPr>
              <a:xfrm>
                <a:off x="7290721" y="813790"/>
                <a:ext cx="86242" cy="87356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C2DB0D6-30B9-A209-5102-31B3F049BAE1}"/>
                  </a:ext>
                </a:extLst>
              </p:cNvPr>
              <p:cNvSpPr/>
              <p:nvPr/>
            </p:nvSpPr>
            <p:spPr>
              <a:xfrm>
                <a:off x="7353866" y="748233"/>
                <a:ext cx="45719" cy="4631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9A6D46A-8CF9-8256-C023-822440B4EA75}"/>
                </a:ext>
              </a:extLst>
            </p:cNvPr>
            <p:cNvSpPr/>
            <p:nvPr/>
          </p:nvSpPr>
          <p:spPr>
            <a:xfrm>
              <a:off x="6070569" y="4484739"/>
              <a:ext cx="442720" cy="399197"/>
            </a:xfrm>
            <a:custGeom>
              <a:avLst/>
              <a:gdLst>
                <a:gd name="connsiteX0" fmla="*/ 356660 w 442720"/>
                <a:gd name="connsiteY0" fmla="*/ 0 h 399197"/>
                <a:gd name="connsiteX1" fmla="*/ 428539 w 442720"/>
                <a:gd name="connsiteY1" fmla="*/ 5478 h 399197"/>
                <a:gd name="connsiteX2" fmla="*/ 442720 w 442720"/>
                <a:gd name="connsiteY2" fmla="*/ 8806 h 399197"/>
                <a:gd name="connsiteX3" fmla="*/ 437493 w 442720"/>
                <a:gd name="connsiteY3" fmla="*/ 22731 h 399197"/>
                <a:gd name="connsiteX4" fmla="*/ 164000 w 442720"/>
                <a:gd name="connsiteY4" fmla="*/ 332345 h 399197"/>
                <a:gd name="connsiteX5" fmla="*/ 45719 w 442720"/>
                <a:gd name="connsiteY5" fmla="*/ 399197 h 399197"/>
                <a:gd name="connsiteX6" fmla="*/ 28028 w 442720"/>
                <a:gd name="connsiteY6" fmla="*/ 374558 h 399197"/>
                <a:gd name="connsiteX7" fmla="*/ 0 w 442720"/>
                <a:gd name="connsiteY7" fmla="*/ 269613 h 399197"/>
                <a:gd name="connsiteX8" fmla="*/ 356660 w 442720"/>
                <a:gd name="connsiteY8" fmla="*/ 0 h 39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720" h="399197">
                  <a:moveTo>
                    <a:pt x="356660" y="0"/>
                  </a:moveTo>
                  <a:cubicBezTo>
                    <a:pt x="381282" y="0"/>
                    <a:pt x="405322" y="1886"/>
                    <a:pt x="428539" y="5478"/>
                  </a:cubicBezTo>
                  <a:lnTo>
                    <a:pt x="442720" y="8806"/>
                  </a:lnTo>
                  <a:lnTo>
                    <a:pt x="437493" y="22731"/>
                  </a:lnTo>
                  <a:cubicBezTo>
                    <a:pt x="383777" y="141037"/>
                    <a:pt x="288762" y="246880"/>
                    <a:pt x="164000" y="332345"/>
                  </a:cubicBezTo>
                  <a:lnTo>
                    <a:pt x="45719" y="399197"/>
                  </a:lnTo>
                  <a:lnTo>
                    <a:pt x="28028" y="374558"/>
                  </a:lnTo>
                  <a:cubicBezTo>
                    <a:pt x="9980" y="342303"/>
                    <a:pt x="0" y="306839"/>
                    <a:pt x="0" y="269613"/>
                  </a:cubicBezTo>
                  <a:cubicBezTo>
                    <a:pt x="0" y="120710"/>
                    <a:pt x="159682" y="0"/>
                    <a:pt x="35666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8B0C146-61A2-06A9-09B1-F991E5313708}"/>
                </a:ext>
              </a:extLst>
            </p:cNvPr>
            <p:cNvGrpSpPr/>
            <p:nvPr/>
          </p:nvGrpSpPr>
          <p:grpSpPr>
            <a:xfrm>
              <a:off x="4429799" y="4224038"/>
              <a:ext cx="242510" cy="236256"/>
              <a:chOff x="4429799" y="4224038"/>
              <a:chExt cx="242510" cy="236256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030B06C-8828-4591-976A-55AC6E1638F1}"/>
                  </a:ext>
                </a:extLst>
              </p:cNvPr>
              <p:cNvSpPr/>
              <p:nvPr/>
            </p:nvSpPr>
            <p:spPr>
              <a:xfrm rot="7960025">
                <a:off x="4436053" y="4224038"/>
                <a:ext cx="236256" cy="236256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5255FB09-BDF8-7FBF-4C8F-294887ED90BC}"/>
                  </a:ext>
                </a:extLst>
              </p:cNvPr>
              <p:cNvSpPr/>
              <p:nvPr/>
            </p:nvSpPr>
            <p:spPr>
              <a:xfrm rot="6083013">
                <a:off x="4429799" y="4382220"/>
                <a:ext cx="49994" cy="49994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52F0D1E-D476-B0C5-08E6-1082F61AAD0F}"/>
                </a:ext>
              </a:extLst>
            </p:cNvPr>
            <p:cNvSpPr/>
            <p:nvPr/>
          </p:nvSpPr>
          <p:spPr>
            <a:xfrm rot="661971">
              <a:off x="4804452" y="4727626"/>
              <a:ext cx="395492" cy="208112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BDAFBD5-503D-F8C3-31CA-21525733D3BA}"/>
              </a:ext>
            </a:extLst>
          </p:cNvPr>
          <p:cNvGrpSpPr/>
          <p:nvPr/>
        </p:nvGrpSpPr>
        <p:grpSpPr>
          <a:xfrm>
            <a:off x="8187245" y="2690371"/>
            <a:ext cx="2574992" cy="3429815"/>
            <a:chOff x="4648690" y="-174172"/>
            <a:chExt cx="5613562" cy="747710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8D929FA-A788-85BE-8C8D-95B33768F2E2}"/>
                </a:ext>
              </a:extLst>
            </p:cNvPr>
            <p:cNvSpPr/>
            <p:nvPr/>
          </p:nvSpPr>
          <p:spPr>
            <a:xfrm>
              <a:off x="8201026" y="4025124"/>
              <a:ext cx="984200" cy="1251725"/>
            </a:xfrm>
            <a:custGeom>
              <a:avLst/>
              <a:gdLst>
                <a:gd name="connsiteX0" fmla="*/ 0 w 428625"/>
                <a:gd name="connsiteY0" fmla="*/ 0 h 232550"/>
                <a:gd name="connsiteX1" fmla="*/ 428625 w 428625"/>
                <a:gd name="connsiteY1" fmla="*/ 0 h 232550"/>
                <a:gd name="connsiteX2" fmla="*/ 428625 w 428625"/>
                <a:gd name="connsiteY2" fmla="*/ 232550 h 232550"/>
                <a:gd name="connsiteX3" fmla="*/ 0 w 428625"/>
                <a:gd name="connsiteY3" fmla="*/ 232550 h 232550"/>
                <a:gd name="connsiteX4" fmla="*/ 0 w 428625"/>
                <a:gd name="connsiteY4" fmla="*/ 0 h 232550"/>
                <a:gd name="connsiteX0" fmla="*/ 0 w 942975"/>
                <a:gd name="connsiteY0" fmla="*/ 1019175 h 1251725"/>
                <a:gd name="connsiteX1" fmla="*/ 942975 w 942975"/>
                <a:gd name="connsiteY1" fmla="*/ 0 h 1251725"/>
                <a:gd name="connsiteX2" fmla="*/ 428625 w 942975"/>
                <a:gd name="connsiteY2" fmla="*/ 1251725 h 1251725"/>
                <a:gd name="connsiteX3" fmla="*/ 0 w 942975"/>
                <a:gd name="connsiteY3" fmla="*/ 1251725 h 1251725"/>
                <a:gd name="connsiteX4" fmla="*/ 0 w 942975"/>
                <a:gd name="connsiteY4" fmla="*/ 1019175 h 1251725"/>
                <a:gd name="connsiteX0" fmla="*/ 0 w 942975"/>
                <a:gd name="connsiteY0" fmla="*/ 1019175 h 1251725"/>
                <a:gd name="connsiteX1" fmla="*/ 942975 w 942975"/>
                <a:gd name="connsiteY1" fmla="*/ 0 h 1251725"/>
                <a:gd name="connsiteX2" fmla="*/ 428625 w 942975"/>
                <a:gd name="connsiteY2" fmla="*/ 1251725 h 1251725"/>
                <a:gd name="connsiteX3" fmla="*/ 0 w 942975"/>
                <a:gd name="connsiteY3" fmla="*/ 1251725 h 1251725"/>
                <a:gd name="connsiteX4" fmla="*/ 0 w 942975"/>
                <a:gd name="connsiteY4" fmla="*/ 1019175 h 1251725"/>
                <a:gd name="connsiteX0" fmla="*/ 0 w 962505"/>
                <a:gd name="connsiteY0" fmla="*/ 1019175 h 1251725"/>
                <a:gd name="connsiteX1" fmla="*/ 942975 w 962505"/>
                <a:gd name="connsiteY1" fmla="*/ 0 h 1251725"/>
                <a:gd name="connsiteX2" fmla="*/ 428625 w 962505"/>
                <a:gd name="connsiteY2" fmla="*/ 1251725 h 1251725"/>
                <a:gd name="connsiteX3" fmla="*/ 0 w 962505"/>
                <a:gd name="connsiteY3" fmla="*/ 1251725 h 1251725"/>
                <a:gd name="connsiteX4" fmla="*/ 0 w 962505"/>
                <a:gd name="connsiteY4" fmla="*/ 1019175 h 1251725"/>
                <a:gd name="connsiteX0" fmla="*/ 0 w 984200"/>
                <a:gd name="connsiteY0" fmla="*/ 1019175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0 w 984200"/>
                <a:gd name="connsiteY4" fmla="*/ 1019175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  <a:gd name="connsiteX0" fmla="*/ 514350 w 984200"/>
                <a:gd name="connsiteY0" fmla="*/ 1143000 h 1251725"/>
                <a:gd name="connsiteX1" fmla="*/ 942975 w 984200"/>
                <a:gd name="connsiteY1" fmla="*/ 0 h 1251725"/>
                <a:gd name="connsiteX2" fmla="*/ 428625 w 984200"/>
                <a:gd name="connsiteY2" fmla="*/ 1251725 h 1251725"/>
                <a:gd name="connsiteX3" fmla="*/ 0 w 984200"/>
                <a:gd name="connsiteY3" fmla="*/ 1251725 h 1251725"/>
                <a:gd name="connsiteX4" fmla="*/ 514350 w 984200"/>
                <a:gd name="connsiteY4" fmla="*/ 1143000 h 1251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4200" h="1251725">
                  <a:moveTo>
                    <a:pt x="514350" y="1143000"/>
                  </a:moveTo>
                  <a:cubicBezTo>
                    <a:pt x="1057275" y="1066800"/>
                    <a:pt x="609600" y="47625"/>
                    <a:pt x="942975" y="0"/>
                  </a:cubicBezTo>
                  <a:cubicBezTo>
                    <a:pt x="885825" y="826817"/>
                    <a:pt x="1276350" y="1120233"/>
                    <a:pt x="428625" y="1251725"/>
                  </a:cubicBezTo>
                  <a:lnTo>
                    <a:pt x="0" y="1251725"/>
                  </a:lnTo>
                  <a:lnTo>
                    <a:pt x="514350" y="114300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2625992-5008-1111-8977-3DF2E087A2B9}"/>
                </a:ext>
              </a:extLst>
            </p:cNvPr>
            <p:cNvSpPr/>
            <p:nvPr/>
          </p:nvSpPr>
          <p:spPr>
            <a:xfrm>
              <a:off x="9094399" y="3529825"/>
              <a:ext cx="1167853" cy="789912"/>
            </a:xfrm>
            <a:custGeom>
              <a:avLst/>
              <a:gdLst>
                <a:gd name="connsiteX0" fmla="*/ 0 w 583000"/>
                <a:gd name="connsiteY0" fmla="*/ 0 h 118250"/>
                <a:gd name="connsiteX1" fmla="*/ 583000 w 583000"/>
                <a:gd name="connsiteY1" fmla="*/ 0 h 118250"/>
                <a:gd name="connsiteX2" fmla="*/ 583000 w 583000"/>
                <a:gd name="connsiteY2" fmla="*/ 118250 h 118250"/>
                <a:gd name="connsiteX3" fmla="*/ 0 w 583000"/>
                <a:gd name="connsiteY3" fmla="*/ 118250 h 118250"/>
                <a:gd name="connsiteX4" fmla="*/ 0 w 583000"/>
                <a:gd name="connsiteY4" fmla="*/ 0 h 11825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583000 w 1002100"/>
                <a:gd name="connsiteY2" fmla="*/ 594500 h 594500"/>
                <a:gd name="connsiteX3" fmla="*/ 0 w 1002100"/>
                <a:gd name="connsiteY3" fmla="*/ 594500 h 594500"/>
                <a:gd name="connsiteX4" fmla="*/ 0 w 1002100"/>
                <a:gd name="connsiteY4" fmla="*/ 476250 h 59450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0 w 1002100"/>
                <a:gd name="connsiteY2" fmla="*/ 594500 h 594500"/>
                <a:gd name="connsiteX3" fmla="*/ 0 w 1002100"/>
                <a:gd name="connsiteY3" fmla="*/ 476250 h 594500"/>
                <a:gd name="connsiteX0" fmla="*/ 0 w 1002100"/>
                <a:gd name="connsiteY0" fmla="*/ 476250 h 476250"/>
                <a:gd name="connsiteX1" fmla="*/ 1002100 w 1002100"/>
                <a:gd name="connsiteY1" fmla="*/ 0 h 476250"/>
                <a:gd name="connsiteX2" fmla="*/ 0 w 1002100"/>
                <a:gd name="connsiteY2" fmla="*/ 476250 h 476250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777071"/>
                <a:gd name="connsiteX1" fmla="*/ 1144975 w 1144975"/>
                <a:gd name="connsiteY1" fmla="*/ 0 h 777071"/>
                <a:gd name="connsiteX2" fmla="*/ 0 w 1144975"/>
                <a:gd name="connsiteY2" fmla="*/ 542925 h 777071"/>
                <a:gd name="connsiteX0" fmla="*/ 0 w 1189807"/>
                <a:gd name="connsiteY0" fmla="*/ 542925 h 762604"/>
                <a:gd name="connsiteX1" fmla="*/ 1144975 w 1189807"/>
                <a:gd name="connsiteY1" fmla="*/ 0 h 762604"/>
                <a:gd name="connsiteX2" fmla="*/ 0 w 1189807"/>
                <a:gd name="connsiteY2" fmla="*/ 542925 h 762604"/>
                <a:gd name="connsiteX0" fmla="*/ 0 w 1167853"/>
                <a:gd name="connsiteY0" fmla="*/ 542925 h 789912"/>
                <a:gd name="connsiteX1" fmla="*/ 1144975 w 1167853"/>
                <a:gd name="connsiteY1" fmla="*/ 0 h 789912"/>
                <a:gd name="connsiteX2" fmla="*/ 0 w 1167853"/>
                <a:gd name="connsiteY2" fmla="*/ 542925 h 78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853" h="789912">
                  <a:moveTo>
                    <a:pt x="0" y="542925"/>
                  </a:moveTo>
                  <a:cubicBezTo>
                    <a:pt x="1019833" y="1304925"/>
                    <a:pt x="1249092" y="66675"/>
                    <a:pt x="1144975" y="0"/>
                  </a:cubicBezTo>
                  <a:cubicBezTo>
                    <a:pt x="763317" y="180975"/>
                    <a:pt x="48283" y="-133350"/>
                    <a:pt x="0" y="54292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9B8665A-F420-1F20-4469-479808B0F817}"/>
                </a:ext>
              </a:extLst>
            </p:cNvPr>
            <p:cNvSpPr/>
            <p:nvPr/>
          </p:nvSpPr>
          <p:spPr>
            <a:xfrm>
              <a:off x="5209736" y="4495800"/>
              <a:ext cx="1323975" cy="20764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98AE2E0-B0C9-8DD5-22D4-88DB3C38F5F7}"/>
                </a:ext>
              </a:extLst>
            </p:cNvPr>
            <p:cNvSpPr/>
            <p:nvPr/>
          </p:nvSpPr>
          <p:spPr>
            <a:xfrm>
              <a:off x="5224429" y="5534025"/>
              <a:ext cx="1323975" cy="1057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08EE7DCB-3E6D-89A5-A44E-28B90B00A2A3}"/>
                </a:ext>
              </a:extLst>
            </p:cNvPr>
            <p:cNvSpPr/>
            <p:nvPr/>
          </p:nvSpPr>
          <p:spPr>
            <a:xfrm>
              <a:off x="7898607" y="4514850"/>
              <a:ext cx="1323975" cy="20764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891D1BF-04BE-BDA8-5D9F-D7B3700E8394}"/>
                </a:ext>
              </a:extLst>
            </p:cNvPr>
            <p:cNvSpPr/>
            <p:nvPr/>
          </p:nvSpPr>
          <p:spPr>
            <a:xfrm>
              <a:off x="7913300" y="5553075"/>
              <a:ext cx="1323975" cy="105727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2D7BC111-5377-8C8E-0640-7649E8909AB7}"/>
                </a:ext>
              </a:extLst>
            </p:cNvPr>
            <p:cNvSpPr/>
            <p:nvPr/>
          </p:nvSpPr>
          <p:spPr>
            <a:xfrm>
              <a:off x="5848350" y="3771900"/>
              <a:ext cx="2676525" cy="2800350"/>
            </a:xfrm>
            <a:prstGeom prst="roundRect">
              <a:avLst>
                <a:gd name="adj" fmla="val 2414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9" name="Rectangle 155">
              <a:extLst>
                <a:ext uri="{FF2B5EF4-FFF2-40B4-BE49-F238E27FC236}">
                  <a16:creationId xmlns:a16="http://schemas.microsoft.com/office/drawing/2014/main" id="{FAE5A647-772D-FE0D-6AD9-A1BABE8A4A94}"/>
                </a:ext>
              </a:extLst>
            </p:cNvPr>
            <p:cNvSpPr/>
            <p:nvPr/>
          </p:nvSpPr>
          <p:spPr>
            <a:xfrm rot="19266685">
              <a:off x="7808006" y="-77450"/>
              <a:ext cx="1167853" cy="789912"/>
            </a:xfrm>
            <a:custGeom>
              <a:avLst/>
              <a:gdLst>
                <a:gd name="connsiteX0" fmla="*/ 0 w 583000"/>
                <a:gd name="connsiteY0" fmla="*/ 0 h 118250"/>
                <a:gd name="connsiteX1" fmla="*/ 583000 w 583000"/>
                <a:gd name="connsiteY1" fmla="*/ 0 h 118250"/>
                <a:gd name="connsiteX2" fmla="*/ 583000 w 583000"/>
                <a:gd name="connsiteY2" fmla="*/ 118250 h 118250"/>
                <a:gd name="connsiteX3" fmla="*/ 0 w 583000"/>
                <a:gd name="connsiteY3" fmla="*/ 118250 h 118250"/>
                <a:gd name="connsiteX4" fmla="*/ 0 w 583000"/>
                <a:gd name="connsiteY4" fmla="*/ 0 h 11825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583000 w 1002100"/>
                <a:gd name="connsiteY2" fmla="*/ 594500 h 594500"/>
                <a:gd name="connsiteX3" fmla="*/ 0 w 1002100"/>
                <a:gd name="connsiteY3" fmla="*/ 594500 h 594500"/>
                <a:gd name="connsiteX4" fmla="*/ 0 w 1002100"/>
                <a:gd name="connsiteY4" fmla="*/ 476250 h 59450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0 w 1002100"/>
                <a:gd name="connsiteY2" fmla="*/ 594500 h 594500"/>
                <a:gd name="connsiteX3" fmla="*/ 0 w 1002100"/>
                <a:gd name="connsiteY3" fmla="*/ 476250 h 594500"/>
                <a:gd name="connsiteX0" fmla="*/ 0 w 1002100"/>
                <a:gd name="connsiteY0" fmla="*/ 476250 h 476250"/>
                <a:gd name="connsiteX1" fmla="*/ 1002100 w 1002100"/>
                <a:gd name="connsiteY1" fmla="*/ 0 h 476250"/>
                <a:gd name="connsiteX2" fmla="*/ 0 w 1002100"/>
                <a:gd name="connsiteY2" fmla="*/ 476250 h 476250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777071"/>
                <a:gd name="connsiteX1" fmla="*/ 1144975 w 1144975"/>
                <a:gd name="connsiteY1" fmla="*/ 0 h 777071"/>
                <a:gd name="connsiteX2" fmla="*/ 0 w 1144975"/>
                <a:gd name="connsiteY2" fmla="*/ 542925 h 777071"/>
                <a:gd name="connsiteX0" fmla="*/ 0 w 1189807"/>
                <a:gd name="connsiteY0" fmla="*/ 542925 h 762604"/>
                <a:gd name="connsiteX1" fmla="*/ 1144975 w 1189807"/>
                <a:gd name="connsiteY1" fmla="*/ 0 h 762604"/>
                <a:gd name="connsiteX2" fmla="*/ 0 w 1189807"/>
                <a:gd name="connsiteY2" fmla="*/ 542925 h 762604"/>
                <a:gd name="connsiteX0" fmla="*/ 0 w 1167853"/>
                <a:gd name="connsiteY0" fmla="*/ 542925 h 789912"/>
                <a:gd name="connsiteX1" fmla="*/ 1144975 w 1167853"/>
                <a:gd name="connsiteY1" fmla="*/ 0 h 789912"/>
                <a:gd name="connsiteX2" fmla="*/ 0 w 1167853"/>
                <a:gd name="connsiteY2" fmla="*/ 542925 h 78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853" h="789912">
                  <a:moveTo>
                    <a:pt x="0" y="542925"/>
                  </a:moveTo>
                  <a:cubicBezTo>
                    <a:pt x="1019833" y="1304925"/>
                    <a:pt x="1249092" y="66675"/>
                    <a:pt x="1144975" y="0"/>
                  </a:cubicBezTo>
                  <a:cubicBezTo>
                    <a:pt x="763317" y="180975"/>
                    <a:pt x="48283" y="-133350"/>
                    <a:pt x="0" y="54292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0" name="Rectangle 155">
              <a:extLst>
                <a:ext uri="{FF2B5EF4-FFF2-40B4-BE49-F238E27FC236}">
                  <a16:creationId xmlns:a16="http://schemas.microsoft.com/office/drawing/2014/main" id="{C5F5B977-37B2-D7EA-C4CC-68A5C8968D2F}"/>
                </a:ext>
              </a:extLst>
            </p:cNvPr>
            <p:cNvSpPr/>
            <p:nvPr/>
          </p:nvSpPr>
          <p:spPr>
            <a:xfrm rot="2333315" flipH="1">
              <a:off x="5063378" y="-131812"/>
              <a:ext cx="1167853" cy="789912"/>
            </a:xfrm>
            <a:custGeom>
              <a:avLst/>
              <a:gdLst>
                <a:gd name="connsiteX0" fmla="*/ 0 w 583000"/>
                <a:gd name="connsiteY0" fmla="*/ 0 h 118250"/>
                <a:gd name="connsiteX1" fmla="*/ 583000 w 583000"/>
                <a:gd name="connsiteY1" fmla="*/ 0 h 118250"/>
                <a:gd name="connsiteX2" fmla="*/ 583000 w 583000"/>
                <a:gd name="connsiteY2" fmla="*/ 118250 h 118250"/>
                <a:gd name="connsiteX3" fmla="*/ 0 w 583000"/>
                <a:gd name="connsiteY3" fmla="*/ 118250 h 118250"/>
                <a:gd name="connsiteX4" fmla="*/ 0 w 583000"/>
                <a:gd name="connsiteY4" fmla="*/ 0 h 11825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583000 w 1002100"/>
                <a:gd name="connsiteY2" fmla="*/ 594500 h 594500"/>
                <a:gd name="connsiteX3" fmla="*/ 0 w 1002100"/>
                <a:gd name="connsiteY3" fmla="*/ 594500 h 594500"/>
                <a:gd name="connsiteX4" fmla="*/ 0 w 1002100"/>
                <a:gd name="connsiteY4" fmla="*/ 476250 h 594500"/>
                <a:gd name="connsiteX0" fmla="*/ 0 w 1002100"/>
                <a:gd name="connsiteY0" fmla="*/ 476250 h 594500"/>
                <a:gd name="connsiteX1" fmla="*/ 1002100 w 1002100"/>
                <a:gd name="connsiteY1" fmla="*/ 0 h 594500"/>
                <a:gd name="connsiteX2" fmla="*/ 0 w 1002100"/>
                <a:gd name="connsiteY2" fmla="*/ 594500 h 594500"/>
                <a:gd name="connsiteX3" fmla="*/ 0 w 1002100"/>
                <a:gd name="connsiteY3" fmla="*/ 476250 h 594500"/>
                <a:gd name="connsiteX0" fmla="*/ 0 w 1002100"/>
                <a:gd name="connsiteY0" fmla="*/ 476250 h 476250"/>
                <a:gd name="connsiteX1" fmla="*/ 1002100 w 1002100"/>
                <a:gd name="connsiteY1" fmla="*/ 0 h 476250"/>
                <a:gd name="connsiteX2" fmla="*/ 0 w 1002100"/>
                <a:gd name="connsiteY2" fmla="*/ 476250 h 476250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542925"/>
                <a:gd name="connsiteX1" fmla="*/ 1144975 w 1144975"/>
                <a:gd name="connsiteY1" fmla="*/ 0 h 542925"/>
                <a:gd name="connsiteX2" fmla="*/ 0 w 1144975"/>
                <a:gd name="connsiteY2" fmla="*/ 542925 h 542925"/>
                <a:gd name="connsiteX0" fmla="*/ 0 w 1144975"/>
                <a:gd name="connsiteY0" fmla="*/ 542925 h 777071"/>
                <a:gd name="connsiteX1" fmla="*/ 1144975 w 1144975"/>
                <a:gd name="connsiteY1" fmla="*/ 0 h 777071"/>
                <a:gd name="connsiteX2" fmla="*/ 0 w 1144975"/>
                <a:gd name="connsiteY2" fmla="*/ 542925 h 777071"/>
                <a:gd name="connsiteX0" fmla="*/ 0 w 1189807"/>
                <a:gd name="connsiteY0" fmla="*/ 542925 h 762604"/>
                <a:gd name="connsiteX1" fmla="*/ 1144975 w 1189807"/>
                <a:gd name="connsiteY1" fmla="*/ 0 h 762604"/>
                <a:gd name="connsiteX2" fmla="*/ 0 w 1189807"/>
                <a:gd name="connsiteY2" fmla="*/ 542925 h 762604"/>
                <a:gd name="connsiteX0" fmla="*/ 0 w 1167853"/>
                <a:gd name="connsiteY0" fmla="*/ 542925 h 789912"/>
                <a:gd name="connsiteX1" fmla="*/ 1144975 w 1167853"/>
                <a:gd name="connsiteY1" fmla="*/ 0 h 789912"/>
                <a:gd name="connsiteX2" fmla="*/ 0 w 1167853"/>
                <a:gd name="connsiteY2" fmla="*/ 542925 h 78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7853" h="789912">
                  <a:moveTo>
                    <a:pt x="0" y="542925"/>
                  </a:moveTo>
                  <a:cubicBezTo>
                    <a:pt x="1019833" y="1304925"/>
                    <a:pt x="1249092" y="66675"/>
                    <a:pt x="1144975" y="0"/>
                  </a:cubicBezTo>
                  <a:cubicBezTo>
                    <a:pt x="763317" y="180975"/>
                    <a:pt x="48283" y="-133350"/>
                    <a:pt x="0" y="54292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5776F3B1-3AF5-BE96-EBA8-95B2AAF5D7F8}"/>
                </a:ext>
              </a:extLst>
            </p:cNvPr>
            <p:cNvSpPr/>
            <p:nvPr/>
          </p:nvSpPr>
          <p:spPr>
            <a:xfrm>
              <a:off x="4648690" y="517313"/>
              <a:ext cx="1666880" cy="802041"/>
            </a:xfrm>
            <a:custGeom>
              <a:avLst/>
              <a:gdLst>
                <a:gd name="connsiteX0" fmla="*/ 0 w 1323975"/>
                <a:gd name="connsiteY0" fmla="*/ 528638 h 1057275"/>
                <a:gd name="connsiteX1" fmla="*/ 661988 w 1323975"/>
                <a:gd name="connsiteY1" fmla="*/ 0 h 1057275"/>
                <a:gd name="connsiteX2" fmla="*/ 1323976 w 1323975"/>
                <a:gd name="connsiteY2" fmla="*/ 528638 h 1057275"/>
                <a:gd name="connsiteX3" fmla="*/ 661988 w 1323975"/>
                <a:gd name="connsiteY3" fmla="*/ 1057276 h 1057275"/>
                <a:gd name="connsiteX4" fmla="*/ 0 w 1323975"/>
                <a:gd name="connsiteY4" fmla="*/ 528638 h 1057275"/>
                <a:gd name="connsiteX0" fmla="*/ 0 w 1603376"/>
                <a:gd name="connsiteY0" fmla="*/ 541351 h 1057303"/>
                <a:gd name="connsiteX1" fmla="*/ 941388 w 1603376"/>
                <a:gd name="connsiteY1" fmla="*/ 13 h 1057303"/>
                <a:gd name="connsiteX2" fmla="*/ 1603376 w 1603376"/>
                <a:gd name="connsiteY2" fmla="*/ 528651 h 1057303"/>
                <a:gd name="connsiteX3" fmla="*/ 941388 w 1603376"/>
                <a:gd name="connsiteY3" fmla="*/ 1057289 h 1057303"/>
                <a:gd name="connsiteX4" fmla="*/ 0 w 1603376"/>
                <a:gd name="connsiteY4" fmla="*/ 541351 h 1057303"/>
                <a:gd name="connsiteX0" fmla="*/ 121 w 1603497"/>
                <a:gd name="connsiteY0" fmla="*/ 541351 h 711161"/>
                <a:gd name="connsiteX1" fmla="*/ 941509 w 1603497"/>
                <a:gd name="connsiteY1" fmla="*/ 13 h 711161"/>
                <a:gd name="connsiteX2" fmla="*/ 1603497 w 1603497"/>
                <a:gd name="connsiteY2" fmla="*/ 528651 h 711161"/>
                <a:gd name="connsiteX3" fmla="*/ 1005009 w 1603497"/>
                <a:gd name="connsiteY3" fmla="*/ 676289 h 711161"/>
                <a:gd name="connsiteX4" fmla="*/ 121 w 1603497"/>
                <a:gd name="connsiteY4" fmla="*/ 541351 h 711161"/>
                <a:gd name="connsiteX0" fmla="*/ 5 w 1603381"/>
                <a:gd name="connsiteY0" fmla="*/ 541351 h 775773"/>
                <a:gd name="connsiteX1" fmla="*/ 941393 w 1603381"/>
                <a:gd name="connsiteY1" fmla="*/ 13 h 775773"/>
                <a:gd name="connsiteX2" fmla="*/ 1603381 w 1603381"/>
                <a:gd name="connsiteY2" fmla="*/ 528651 h 775773"/>
                <a:gd name="connsiteX3" fmla="*/ 1004893 w 1603381"/>
                <a:gd name="connsiteY3" fmla="*/ 676289 h 775773"/>
                <a:gd name="connsiteX4" fmla="*/ 5 w 1603381"/>
                <a:gd name="connsiteY4" fmla="*/ 541351 h 775773"/>
                <a:gd name="connsiteX0" fmla="*/ 4 w 1666880"/>
                <a:gd name="connsiteY0" fmla="*/ 579650 h 802041"/>
                <a:gd name="connsiteX1" fmla="*/ 1004892 w 1666880"/>
                <a:gd name="connsiteY1" fmla="*/ 212 h 802041"/>
                <a:gd name="connsiteX2" fmla="*/ 1666880 w 1666880"/>
                <a:gd name="connsiteY2" fmla="*/ 528850 h 802041"/>
                <a:gd name="connsiteX3" fmla="*/ 1068392 w 1666880"/>
                <a:gd name="connsiteY3" fmla="*/ 676488 h 802041"/>
                <a:gd name="connsiteX4" fmla="*/ 4 w 1666880"/>
                <a:gd name="connsiteY4" fmla="*/ 579650 h 80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80" h="802041">
                  <a:moveTo>
                    <a:pt x="4" y="579650"/>
                  </a:moveTo>
                  <a:cubicBezTo>
                    <a:pt x="2121" y="149437"/>
                    <a:pt x="727079" y="8679"/>
                    <a:pt x="1004892" y="212"/>
                  </a:cubicBezTo>
                  <a:cubicBezTo>
                    <a:pt x="1282705" y="-8255"/>
                    <a:pt x="1666880" y="236891"/>
                    <a:pt x="1666880" y="528850"/>
                  </a:cubicBezTo>
                  <a:cubicBezTo>
                    <a:pt x="1666880" y="820809"/>
                    <a:pt x="1346205" y="668021"/>
                    <a:pt x="1068392" y="676488"/>
                  </a:cubicBezTo>
                  <a:cubicBezTo>
                    <a:pt x="790579" y="684955"/>
                    <a:pt x="-2113" y="1009863"/>
                    <a:pt x="4" y="5796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8" name="Oval 156">
              <a:extLst>
                <a:ext uri="{FF2B5EF4-FFF2-40B4-BE49-F238E27FC236}">
                  <a16:creationId xmlns:a16="http://schemas.microsoft.com/office/drawing/2014/main" id="{229D4401-8745-ED00-2386-1CB0AA98FA71}"/>
                </a:ext>
              </a:extLst>
            </p:cNvPr>
            <p:cNvSpPr/>
            <p:nvPr/>
          </p:nvSpPr>
          <p:spPr>
            <a:xfrm flipH="1">
              <a:off x="7923020" y="517313"/>
              <a:ext cx="1666880" cy="802041"/>
            </a:xfrm>
            <a:custGeom>
              <a:avLst/>
              <a:gdLst>
                <a:gd name="connsiteX0" fmla="*/ 0 w 1323975"/>
                <a:gd name="connsiteY0" fmla="*/ 528638 h 1057275"/>
                <a:gd name="connsiteX1" fmla="*/ 661988 w 1323975"/>
                <a:gd name="connsiteY1" fmla="*/ 0 h 1057275"/>
                <a:gd name="connsiteX2" fmla="*/ 1323976 w 1323975"/>
                <a:gd name="connsiteY2" fmla="*/ 528638 h 1057275"/>
                <a:gd name="connsiteX3" fmla="*/ 661988 w 1323975"/>
                <a:gd name="connsiteY3" fmla="*/ 1057276 h 1057275"/>
                <a:gd name="connsiteX4" fmla="*/ 0 w 1323975"/>
                <a:gd name="connsiteY4" fmla="*/ 528638 h 1057275"/>
                <a:gd name="connsiteX0" fmla="*/ 0 w 1603376"/>
                <a:gd name="connsiteY0" fmla="*/ 541351 h 1057303"/>
                <a:gd name="connsiteX1" fmla="*/ 941388 w 1603376"/>
                <a:gd name="connsiteY1" fmla="*/ 13 h 1057303"/>
                <a:gd name="connsiteX2" fmla="*/ 1603376 w 1603376"/>
                <a:gd name="connsiteY2" fmla="*/ 528651 h 1057303"/>
                <a:gd name="connsiteX3" fmla="*/ 941388 w 1603376"/>
                <a:gd name="connsiteY3" fmla="*/ 1057289 h 1057303"/>
                <a:gd name="connsiteX4" fmla="*/ 0 w 1603376"/>
                <a:gd name="connsiteY4" fmla="*/ 541351 h 1057303"/>
                <a:gd name="connsiteX0" fmla="*/ 121 w 1603497"/>
                <a:gd name="connsiteY0" fmla="*/ 541351 h 711161"/>
                <a:gd name="connsiteX1" fmla="*/ 941509 w 1603497"/>
                <a:gd name="connsiteY1" fmla="*/ 13 h 711161"/>
                <a:gd name="connsiteX2" fmla="*/ 1603497 w 1603497"/>
                <a:gd name="connsiteY2" fmla="*/ 528651 h 711161"/>
                <a:gd name="connsiteX3" fmla="*/ 1005009 w 1603497"/>
                <a:gd name="connsiteY3" fmla="*/ 676289 h 711161"/>
                <a:gd name="connsiteX4" fmla="*/ 121 w 1603497"/>
                <a:gd name="connsiteY4" fmla="*/ 541351 h 711161"/>
                <a:gd name="connsiteX0" fmla="*/ 5 w 1603381"/>
                <a:gd name="connsiteY0" fmla="*/ 541351 h 775773"/>
                <a:gd name="connsiteX1" fmla="*/ 941393 w 1603381"/>
                <a:gd name="connsiteY1" fmla="*/ 13 h 775773"/>
                <a:gd name="connsiteX2" fmla="*/ 1603381 w 1603381"/>
                <a:gd name="connsiteY2" fmla="*/ 528651 h 775773"/>
                <a:gd name="connsiteX3" fmla="*/ 1004893 w 1603381"/>
                <a:gd name="connsiteY3" fmla="*/ 676289 h 775773"/>
                <a:gd name="connsiteX4" fmla="*/ 5 w 1603381"/>
                <a:gd name="connsiteY4" fmla="*/ 541351 h 775773"/>
                <a:gd name="connsiteX0" fmla="*/ 4 w 1666880"/>
                <a:gd name="connsiteY0" fmla="*/ 579650 h 802041"/>
                <a:gd name="connsiteX1" fmla="*/ 1004892 w 1666880"/>
                <a:gd name="connsiteY1" fmla="*/ 212 h 802041"/>
                <a:gd name="connsiteX2" fmla="*/ 1666880 w 1666880"/>
                <a:gd name="connsiteY2" fmla="*/ 528850 h 802041"/>
                <a:gd name="connsiteX3" fmla="*/ 1068392 w 1666880"/>
                <a:gd name="connsiteY3" fmla="*/ 676488 h 802041"/>
                <a:gd name="connsiteX4" fmla="*/ 4 w 1666880"/>
                <a:gd name="connsiteY4" fmla="*/ 579650 h 80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6880" h="802041">
                  <a:moveTo>
                    <a:pt x="4" y="579650"/>
                  </a:moveTo>
                  <a:cubicBezTo>
                    <a:pt x="2121" y="149437"/>
                    <a:pt x="727079" y="8679"/>
                    <a:pt x="1004892" y="212"/>
                  </a:cubicBezTo>
                  <a:cubicBezTo>
                    <a:pt x="1282705" y="-8255"/>
                    <a:pt x="1666880" y="236891"/>
                    <a:pt x="1666880" y="528850"/>
                  </a:cubicBezTo>
                  <a:cubicBezTo>
                    <a:pt x="1666880" y="820809"/>
                    <a:pt x="1346205" y="668021"/>
                    <a:pt x="1068392" y="676488"/>
                  </a:cubicBezTo>
                  <a:cubicBezTo>
                    <a:pt x="790579" y="684955"/>
                    <a:pt x="-2113" y="1009863"/>
                    <a:pt x="4" y="57965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1553BAB-5507-9A33-4574-ADE4E3272F6A}"/>
                </a:ext>
              </a:extLst>
            </p:cNvPr>
            <p:cNvSpPr/>
            <p:nvPr/>
          </p:nvSpPr>
          <p:spPr>
            <a:xfrm>
              <a:off x="5171669" y="-174172"/>
              <a:ext cx="3895252" cy="4180247"/>
            </a:xfrm>
            <a:custGeom>
              <a:avLst/>
              <a:gdLst>
                <a:gd name="connsiteX0" fmla="*/ 0 w 3860800"/>
                <a:gd name="connsiteY0" fmla="*/ 1944914 h 3889828"/>
                <a:gd name="connsiteX1" fmla="*/ 1930400 w 3860800"/>
                <a:gd name="connsiteY1" fmla="*/ 0 h 3889828"/>
                <a:gd name="connsiteX2" fmla="*/ 3860800 w 3860800"/>
                <a:gd name="connsiteY2" fmla="*/ 1944914 h 3889828"/>
                <a:gd name="connsiteX3" fmla="*/ 1930400 w 3860800"/>
                <a:gd name="connsiteY3" fmla="*/ 3889828 h 3889828"/>
                <a:gd name="connsiteX4" fmla="*/ 0 w 3860800"/>
                <a:gd name="connsiteY4" fmla="*/ 1944914 h 3889828"/>
                <a:gd name="connsiteX0" fmla="*/ 44 w 3860844"/>
                <a:gd name="connsiteY0" fmla="*/ 1944914 h 4180114"/>
                <a:gd name="connsiteX1" fmla="*/ 1930444 w 3860844"/>
                <a:gd name="connsiteY1" fmla="*/ 0 h 4180114"/>
                <a:gd name="connsiteX2" fmla="*/ 3860844 w 3860844"/>
                <a:gd name="connsiteY2" fmla="*/ 1944914 h 4180114"/>
                <a:gd name="connsiteX3" fmla="*/ 1973987 w 3860844"/>
                <a:gd name="connsiteY3" fmla="*/ 4180114 h 4180114"/>
                <a:gd name="connsiteX4" fmla="*/ 44 w 3860844"/>
                <a:gd name="connsiteY4" fmla="*/ 1944914 h 4180114"/>
                <a:gd name="connsiteX0" fmla="*/ 24208 w 3928610"/>
                <a:gd name="connsiteY0" fmla="*/ 1944914 h 4203024"/>
                <a:gd name="connsiteX1" fmla="*/ 1954608 w 3928610"/>
                <a:gd name="connsiteY1" fmla="*/ 0 h 4203024"/>
                <a:gd name="connsiteX2" fmla="*/ 3885008 w 3928610"/>
                <a:gd name="connsiteY2" fmla="*/ 1944914 h 4203024"/>
                <a:gd name="connsiteX3" fmla="*/ 1998151 w 3928610"/>
                <a:gd name="connsiteY3" fmla="*/ 4180114 h 4203024"/>
                <a:gd name="connsiteX4" fmla="*/ 24208 w 3928610"/>
                <a:gd name="connsiteY4" fmla="*/ 1944914 h 4203024"/>
                <a:gd name="connsiteX0" fmla="*/ 9932 w 3895252"/>
                <a:gd name="connsiteY0" fmla="*/ 1944914 h 4180247"/>
                <a:gd name="connsiteX1" fmla="*/ 1940332 w 3895252"/>
                <a:gd name="connsiteY1" fmla="*/ 0 h 4180247"/>
                <a:gd name="connsiteX2" fmla="*/ 3870732 w 3895252"/>
                <a:gd name="connsiteY2" fmla="*/ 1944914 h 4180247"/>
                <a:gd name="connsiteX3" fmla="*/ 1983875 w 3895252"/>
                <a:gd name="connsiteY3" fmla="*/ 4180114 h 4180247"/>
                <a:gd name="connsiteX4" fmla="*/ 9932 w 3895252"/>
                <a:gd name="connsiteY4" fmla="*/ 1944914 h 4180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5252" h="4180247">
                  <a:moveTo>
                    <a:pt x="9932" y="1944914"/>
                  </a:moveTo>
                  <a:cubicBezTo>
                    <a:pt x="2675" y="1248228"/>
                    <a:pt x="874202" y="0"/>
                    <a:pt x="1940332" y="0"/>
                  </a:cubicBezTo>
                  <a:cubicBezTo>
                    <a:pt x="3006462" y="0"/>
                    <a:pt x="3870732" y="870768"/>
                    <a:pt x="3870732" y="1944914"/>
                  </a:cubicBezTo>
                  <a:cubicBezTo>
                    <a:pt x="3870732" y="3019060"/>
                    <a:pt x="4254691" y="4194628"/>
                    <a:pt x="1983875" y="4180114"/>
                  </a:cubicBezTo>
                  <a:cubicBezTo>
                    <a:pt x="-286941" y="4165600"/>
                    <a:pt x="17189" y="2641600"/>
                    <a:pt x="9932" y="194491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3" name="Arc 152">
              <a:extLst>
                <a:ext uri="{FF2B5EF4-FFF2-40B4-BE49-F238E27FC236}">
                  <a16:creationId xmlns:a16="http://schemas.microsoft.com/office/drawing/2014/main" id="{84E8CFF3-C97A-4D30-5584-84A1E413D4A9}"/>
                </a:ext>
              </a:extLst>
            </p:cNvPr>
            <p:cNvSpPr/>
            <p:nvPr/>
          </p:nvSpPr>
          <p:spPr>
            <a:xfrm rot="13520361">
              <a:off x="7256703" y="5535361"/>
              <a:ext cx="1219200" cy="135255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58394F95-2801-DF45-0806-5623DCB481E2}"/>
                </a:ext>
              </a:extLst>
            </p:cNvPr>
            <p:cNvSpPr/>
            <p:nvPr/>
          </p:nvSpPr>
          <p:spPr>
            <a:xfrm rot="8079639" flipH="1">
              <a:off x="5985804" y="5569378"/>
              <a:ext cx="1219200" cy="135255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327F0DD-E9F7-714F-CC07-F1DD7928D1B9}"/>
                </a:ext>
              </a:extLst>
            </p:cNvPr>
            <p:cNvSpPr/>
            <p:nvPr/>
          </p:nvSpPr>
          <p:spPr>
            <a:xfrm>
              <a:off x="7726836" y="1775422"/>
              <a:ext cx="722994" cy="781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848421B-4FA8-FA6F-E530-BACDF52B52FC}"/>
                </a:ext>
              </a:extLst>
            </p:cNvPr>
            <p:cNvSpPr/>
            <p:nvPr/>
          </p:nvSpPr>
          <p:spPr>
            <a:xfrm>
              <a:off x="5787343" y="1781918"/>
              <a:ext cx="722994" cy="78144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7FE40BA-4E79-5A68-1BBE-343C24F4566F}"/>
                </a:ext>
              </a:extLst>
            </p:cNvPr>
            <p:cNvSpPr/>
            <p:nvPr/>
          </p:nvSpPr>
          <p:spPr>
            <a:xfrm rot="648838">
              <a:off x="5712466" y="2979524"/>
              <a:ext cx="603104" cy="303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287188A-1BFA-13AA-F133-C3048A197326}"/>
                </a:ext>
              </a:extLst>
            </p:cNvPr>
            <p:cNvSpPr/>
            <p:nvPr/>
          </p:nvSpPr>
          <p:spPr>
            <a:xfrm rot="20787698">
              <a:off x="8062843" y="2929075"/>
              <a:ext cx="603104" cy="3037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58C27BD-3976-4008-4DF4-85544B9612E4}"/>
                </a:ext>
              </a:extLst>
            </p:cNvPr>
            <p:cNvSpPr/>
            <p:nvPr/>
          </p:nvSpPr>
          <p:spPr>
            <a:xfrm>
              <a:off x="5880657" y="6245654"/>
              <a:ext cx="1323975" cy="10572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FC66588-78B6-34DD-98F9-522527144C9E}"/>
                </a:ext>
              </a:extLst>
            </p:cNvPr>
            <p:cNvSpPr/>
            <p:nvPr/>
          </p:nvSpPr>
          <p:spPr>
            <a:xfrm>
              <a:off x="7219325" y="6245654"/>
              <a:ext cx="1323975" cy="105727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93" name="Oval 170">
            <a:extLst>
              <a:ext uri="{FF2B5EF4-FFF2-40B4-BE49-F238E27FC236}">
                <a16:creationId xmlns:a16="http://schemas.microsoft.com/office/drawing/2014/main" id="{D78E8441-24A9-D4E8-A5A0-4856227A1783}"/>
              </a:ext>
            </a:extLst>
          </p:cNvPr>
          <p:cNvSpPr/>
          <p:nvPr/>
        </p:nvSpPr>
        <p:spPr>
          <a:xfrm rot="11027333">
            <a:off x="4611615" y="4944663"/>
            <a:ext cx="911928" cy="1354936"/>
          </a:xfrm>
          <a:custGeom>
            <a:avLst/>
            <a:gdLst>
              <a:gd name="connsiteX0" fmla="*/ 0 w 911584"/>
              <a:gd name="connsiteY0" fmla="*/ 676275 h 1352550"/>
              <a:gd name="connsiteX1" fmla="*/ 455792 w 911584"/>
              <a:gd name="connsiteY1" fmla="*/ 0 h 1352550"/>
              <a:gd name="connsiteX2" fmla="*/ 911584 w 911584"/>
              <a:gd name="connsiteY2" fmla="*/ 676275 h 1352550"/>
              <a:gd name="connsiteX3" fmla="*/ 455792 w 911584"/>
              <a:gd name="connsiteY3" fmla="*/ 1352550 h 1352550"/>
              <a:gd name="connsiteX4" fmla="*/ 0 w 911584"/>
              <a:gd name="connsiteY4" fmla="*/ 676275 h 1352550"/>
              <a:gd name="connsiteX0" fmla="*/ 0 w 911584"/>
              <a:gd name="connsiteY0" fmla="*/ 678053 h 1354328"/>
              <a:gd name="connsiteX1" fmla="*/ 455792 w 911584"/>
              <a:gd name="connsiteY1" fmla="*/ 1778 h 1354328"/>
              <a:gd name="connsiteX2" fmla="*/ 911584 w 911584"/>
              <a:gd name="connsiteY2" fmla="*/ 678053 h 1354328"/>
              <a:gd name="connsiteX3" fmla="*/ 455792 w 911584"/>
              <a:gd name="connsiteY3" fmla="*/ 1354328 h 1354328"/>
              <a:gd name="connsiteX4" fmla="*/ 0 w 911584"/>
              <a:gd name="connsiteY4" fmla="*/ 678053 h 1354328"/>
              <a:gd name="connsiteX0" fmla="*/ 172 w 911928"/>
              <a:gd name="connsiteY0" fmla="*/ 678661 h 1354936"/>
              <a:gd name="connsiteX1" fmla="*/ 455964 w 911928"/>
              <a:gd name="connsiteY1" fmla="*/ 2386 h 1354936"/>
              <a:gd name="connsiteX2" fmla="*/ 911756 w 911928"/>
              <a:gd name="connsiteY2" fmla="*/ 678661 h 1354936"/>
              <a:gd name="connsiteX3" fmla="*/ 455964 w 911928"/>
              <a:gd name="connsiteY3" fmla="*/ 1354936 h 1354936"/>
              <a:gd name="connsiteX4" fmla="*/ 172 w 911928"/>
              <a:gd name="connsiteY4" fmla="*/ 678661 h 1354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928" h="1354936">
                <a:moveTo>
                  <a:pt x="172" y="678661"/>
                </a:moveTo>
                <a:cubicBezTo>
                  <a:pt x="172" y="305165"/>
                  <a:pt x="-22604" y="36500"/>
                  <a:pt x="455964" y="2386"/>
                </a:cubicBezTo>
                <a:cubicBezTo>
                  <a:pt x="934532" y="-31728"/>
                  <a:pt x="911756" y="305165"/>
                  <a:pt x="911756" y="678661"/>
                </a:cubicBezTo>
                <a:cubicBezTo>
                  <a:pt x="911756" y="1052157"/>
                  <a:pt x="707691" y="1354936"/>
                  <a:pt x="455964" y="1354936"/>
                </a:cubicBezTo>
                <a:cubicBezTo>
                  <a:pt x="204237" y="1354936"/>
                  <a:pt x="172" y="1052157"/>
                  <a:pt x="172" y="678661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B04755A-0E4F-AE21-7CD1-0931A6C4BDB7}"/>
              </a:ext>
            </a:extLst>
          </p:cNvPr>
          <p:cNvGrpSpPr/>
          <p:nvPr/>
        </p:nvGrpSpPr>
        <p:grpSpPr>
          <a:xfrm>
            <a:off x="5229078" y="3165005"/>
            <a:ext cx="2494294" cy="3137326"/>
            <a:chOff x="930513" y="273754"/>
            <a:chExt cx="5007874" cy="6298910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2087A3C-884F-97FE-7E88-F3F810AFB7E4}"/>
                </a:ext>
              </a:extLst>
            </p:cNvPr>
            <p:cNvGrpSpPr/>
            <p:nvPr/>
          </p:nvGrpSpPr>
          <p:grpSpPr>
            <a:xfrm>
              <a:off x="2570986" y="273754"/>
              <a:ext cx="2061226" cy="1747024"/>
              <a:chOff x="8011944" y="3423859"/>
              <a:chExt cx="2061226" cy="1747024"/>
            </a:xfrm>
          </p:grpSpPr>
          <p:sp>
            <p:nvSpPr>
              <p:cNvPr id="214" name="Rectangle 154">
                <a:extLst>
                  <a:ext uri="{FF2B5EF4-FFF2-40B4-BE49-F238E27FC236}">
                    <a16:creationId xmlns:a16="http://schemas.microsoft.com/office/drawing/2014/main" id="{D4AD31A0-556D-F9B1-FF1B-575FE3187E97}"/>
                  </a:ext>
                </a:extLst>
              </p:cNvPr>
              <p:cNvSpPr/>
              <p:nvPr/>
            </p:nvSpPr>
            <p:spPr>
              <a:xfrm>
                <a:off x="8011944" y="3919158"/>
                <a:ext cx="984200" cy="1251725"/>
              </a:xfrm>
              <a:custGeom>
                <a:avLst/>
                <a:gdLst>
                  <a:gd name="connsiteX0" fmla="*/ 0 w 428625"/>
                  <a:gd name="connsiteY0" fmla="*/ 0 h 232550"/>
                  <a:gd name="connsiteX1" fmla="*/ 428625 w 428625"/>
                  <a:gd name="connsiteY1" fmla="*/ 0 h 232550"/>
                  <a:gd name="connsiteX2" fmla="*/ 428625 w 428625"/>
                  <a:gd name="connsiteY2" fmla="*/ 232550 h 232550"/>
                  <a:gd name="connsiteX3" fmla="*/ 0 w 428625"/>
                  <a:gd name="connsiteY3" fmla="*/ 232550 h 232550"/>
                  <a:gd name="connsiteX4" fmla="*/ 0 w 428625"/>
                  <a:gd name="connsiteY4" fmla="*/ 0 h 232550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42975"/>
                  <a:gd name="connsiteY0" fmla="*/ 1019175 h 1251725"/>
                  <a:gd name="connsiteX1" fmla="*/ 942975 w 942975"/>
                  <a:gd name="connsiteY1" fmla="*/ 0 h 1251725"/>
                  <a:gd name="connsiteX2" fmla="*/ 428625 w 942975"/>
                  <a:gd name="connsiteY2" fmla="*/ 1251725 h 1251725"/>
                  <a:gd name="connsiteX3" fmla="*/ 0 w 942975"/>
                  <a:gd name="connsiteY3" fmla="*/ 1251725 h 1251725"/>
                  <a:gd name="connsiteX4" fmla="*/ 0 w 942975"/>
                  <a:gd name="connsiteY4" fmla="*/ 1019175 h 1251725"/>
                  <a:gd name="connsiteX0" fmla="*/ 0 w 962505"/>
                  <a:gd name="connsiteY0" fmla="*/ 1019175 h 1251725"/>
                  <a:gd name="connsiteX1" fmla="*/ 942975 w 962505"/>
                  <a:gd name="connsiteY1" fmla="*/ 0 h 1251725"/>
                  <a:gd name="connsiteX2" fmla="*/ 428625 w 962505"/>
                  <a:gd name="connsiteY2" fmla="*/ 1251725 h 1251725"/>
                  <a:gd name="connsiteX3" fmla="*/ 0 w 962505"/>
                  <a:gd name="connsiteY3" fmla="*/ 1251725 h 1251725"/>
                  <a:gd name="connsiteX4" fmla="*/ 0 w 962505"/>
                  <a:gd name="connsiteY4" fmla="*/ 1019175 h 1251725"/>
                  <a:gd name="connsiteX0" fmla="*/ 0 w 984200"/>
                  <a:gd name="connsiteY0" fmla="*/ 1019175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0 w 984200"/>
                  <a:gd name="connsiteY4" fmla="*/ 1019175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  <a:gd name="connsiteX0" fmla="*/ 514350 w 984200"/>
                  <a:gd name="connsiteY0" fmla="*/ 1143000 h 1251725"/>
                  <a:gd name="connsiteX1" fmla="*/ 942975 w 984200"/>
                  <a:gd name="connsiteY1" fmla="*/ 0 h 1251725"/>
                  <a:gd name="connsiteX2" fmla="*/ 428625 w 984200"/>
                  <a:gd name="connsiteY2" fmla="*/ 1251725 h 1251725"/>
                  <a:gd name="connsiteX3" fmla="*/ 0 w 984200"/>
                  <a:gd name="connsiteY3" fmla="*/ 1251725 h 1251725"/>
                  <a:gd name="connsiteX4" fmla="*/ 514350 w 984200"/>
                  <a:gd name="connsiteY4" fmla="*/ 1143000 h 1251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4200" h="1251725">
                    <a:moveTo>
                      <a:pt x="514350" y="1143000"/>
                    </a:moveTo>
                    <a:cubicBezTo>
                      <a:pt x="1057275" y="1066800"/>
                      <a:pt x="609600" y="47625"/>
                      <a:pt x="942975" y="0"/>
                    </a:cubicBezTo>
                    <a:cubicBezTo>
                      <a:pt x="885825" y="826817"/>
                      <a:pt x="1276350" y="1120233"/>
                      <a:pt x="428625" y="1251725"/>
                    </a:cubicBezTo>
                    <a:lnTo>
                      <a:pt x="0" y="1251725"/>
                    </a:lnTo>
                    <a:lnTo>
                      <a:pt x="514350" y="1143000"/>
                    </a:ln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5" name="Rectangle 155">
                <a:extLst>
                  <a:ext uri="{FF2B5EF4-FFF2-40B4-BE49-F238E27FC236}">
                    <a16:creationId xmlns:a16="http://schemas.microsoft.com/office/drawing/2014/main" id="{0DF778CF-0007-C9BC-7661-4763D6FA3921}"/>
                  </a:ext>
                </a:extLst>
              </p:cNvPr>
              <p:cNvSpPr/>
              <p:nvPr/>
            </p:nvSpPr>
            <p:spPr>
              <a:xfrm>
                <a:off x="8905317" y="3423859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333970CA-DAE2-4BC4-3376-53ABE9F04978}"/>
                </a:ext>
              </a:extLst>
            </p:cNvPr>
            <p:cNvGrpSpPr/>
            <p:nvPr/>
          </p:nvGrpSpPr>
          <p:grpSpPr>
            <a:xfrm flipH="1">
              <a:off x="2493627" y="4857997"/>
              <a:ext cx="919340" cy="1353964"/>
              <a:chOff x="3522681" y="5212816"/>
              <a:chExt cx="919340" cy="1353964"/>
            </a:xfrm>
          </p:grpSpPr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B5B7651-12EE-FFBD-776F-64144823527D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1C0C9179-D88D-7212-8540-19856AF1CF09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DB1A2E8-5973-B9E5-361E-D9ECF1737E0A}"/>
                </a:ext>
              </a:extLst>
            </p:cNvPr>
            <p:cNvGrpSpPr/>
            <p:nvPr/>
          </p:nvGrpSpPr>
          <p:grpSpPr>
            <a:xfrm>
              <a:off x="3334989" y="4817585"/>
              <a:ext cx="919340" cy="1353964"/>
              <a:chOff x="3522681" y="5212816"/>
              <a:chExt cx="919340" cy="1353964"/>
            </a:xfrm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097AE7E-2E75-EBA1-878C-5113B81587F8}"/>
                  </a:ext>
                </a:extLst>
              </p:cNvPr>
              <p:cNvSpPr/>
              <p:nvPr/>
            </p:nvSpPr>
            <p:spPr>
              <a:xfrm rot="199259" flipH="1">
                <a:off x="3522681" y="60903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8E3AB87-BF61-C842-B99B-B7E076E17F1E}"/>
                  </a:ext>
                </a:extLst>
              </p:cNvPr>
              <p:cNvSpPr/>
              <p:nvPr/>
            </p:nvSpPr>
            <p:spPr>
              <a:xfrm rot="199259" flipH="1">
                <a:off x="3529261" y="52128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1E2E8A7-1345-A181-03DC-05D1DE4864C8}"/>
                </a:ext>
              </a:extLst>
            </p:cNvPr>
            <p:cNvSpPr/>
            <p:nvPr/>
          </p:nvSpPr>
          <p:spPr>
            <a:xfrm>
              <a:off x="2017599" y="2862703"/>
              <a:ext cx="2851560" cy="319519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B282D392-8C6C-5140-3DD7-842C3940F890}"/>
                </a:ext>
              </a:extLst>
            </p:cNvPr>
            <p:cNvGrpSpPr/>
            <p:nvPr/>
          </p:nvGrpSpPr>
          <p:grpSpPr>
            <a:xfrm>
              <a:off x="3582190" y="5218700"/>
              <a:ext cx="948562" cy="1353964"/>
              <a:chOff x="3678253" y="5207016"/>
              <a:chExt cx="948562" cy="1353964"/>
            </a:xfrm>
          </p:grpSpPr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08462C57-0B6C-1629-0841-5F5EC27A7736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F5CBB0AB-0AB4-019C-9AAE-C7AC90B926E4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E14C57F4-6FDA-F6CF-6F39-6F9037DDCBD8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E841B36-E6C9-36C2-F006-FEB1E1D79446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8813B29C-3CEC-38A4-1985-1F99262D8A68}"/>
                </a:ext>
              </a:extLst>
            </p:cNvPr>
            <p:cNvGrpSpPr/>
            <p:nvPr/>
          </p:nvGrpSpPr>
          <p:grpSpPr>
            <a:xfrm flipH="1">
              <a:off x="2299086" y="5218286"/>
              <a:ext cx="948562" cy="1353964"/>
              <a:chOff x="3678253" y="5207016"/>
              <a:chExt cx="948562" cy="1353964"/>
            </a:xfrm>
          </p:grpSpPr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E070D10-1D71-A9C5-40EB-2905769BD38D}"/>
                  </a:ext>
                </a:extLst>
              </p:cNvPr>
              <p:cNvSpPr/>
              <p:nvPr/>
            </p:nvSpPr>
            <p:spPr>
              <a:xfrm rot="199259" flipH="1">
                <a:off x="3707475" y="6084571"/>
                <a:ext cx="877806" cy="476409"/>
              </a:xfrm>
              <a:custGeom>
                <a:avLst/>
                <a:gdLst>
                  <a:gd name="connsiteX0" fmla="*/ 344336 w 877806"/>
                  <a:gd name="connsiteY0" fmla="*/ 0 h 476409"/>
                  <a:gd name="connsiteX1" fmla="*/ 86660 w 877806"/>
                  <a:gd name="connsiteY1" fmla="*/ 41543 h 476409"/>
                  <a:gd name="connsiteX2" fmla="*/ 0 w 877806"/>
                  <a:gd name="connsiteY2" fmla="*/ 79105 h 476409"/>
                  <a:gd name="connsiteX3" fmla="*/ 12474 w 877806"/>
                  <a:gd name="connsiteY3" fmla="*/ 170948 h 476409"/>
                  <a:gd name="connsiteX4" fmla="*/ 452728 w 877806"/>
                  <a:gd name="connsiteY4" fmla="*/ 474521 h 476409"/>
                  <a:gd name="connsiteX5" fmla="*/ 858561 w 877806"/>
                  <a:gd name="connsiteY5" fmla="*/ 285917 h 476409"/>
                  <a:gd name="connsiteX6" fmla="*/ 877806 w 877806"/>
                  <a:gd name="connsiteY6" fmla="*/ 218108 h 476409"/>
                  <a:gd name="connsiteX7" fmla="*/ 812432 w 877806"/>
                  <a:gd name="connsiteY7" fmla="*/ 154835 h 476409"/>
                  <a:gd name="connsiteX8" fmla="*/ 344336 w 877806"/>
                  <a:gd name="connsiteY8" fmla="*/ 0 h 476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7806" h="476409">
                    <a:moveTo>
                      <a:pt x="344336" y="0"/>
                    </a:moveTo>
                    <a:cubicBezTo>
                      <a:pt x="252934" y="0"/>
                      <a:pt x="165859" y="14793"/>
                      <a:pt x="86660" y="41543"/>
                    </a:cubicBezTo>
                    <a:lnTo>
                      <a:pt x="0" y="79105"/>
                    </a:lnTo>
                    <a:lnTo>
                      <a:pt x="12474" y="170948"/>
                    </a:lnTo>
                    <a:cubicBezTo>
                      <a:pt x="49273" y="343547"/>
                      <a:pt x="153459" y="455643"/>
                      <a:pt x="452728" y="474521"/>
                    </a:cubicBezTo>
                    <a:cubicBezTo>
                      <a:pt x="692144" y="489623"/>
                      <a:pt x="805470" y="413001"/>
                      <a:pt x="858561" y="285917"/>
                    </a:cubicBezTo>
                    <a:lnTo>
                      <a:pt x="877806" y="218108"/>
                    </a:lnTo>
                    <a:lnTo>
                      <a:pt x="812432" y="154835"/>
                    </a:lnTo>
                    <a:cubicBezTo>
                      <a:pt x="692636" y="59171"/>
                      <a:pt x="527139" y="0"/>
                      <a:pt x="344336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EC0D164-0C14-8EAB-C472-5A3165CB11C3}"/>
                  </a:ext>
                </a:extLst>
              </p:cNvPr>
              <p:cNvSpPr/>
              <p:nvPr/>
            </p:nvSpPr>
            <p:spPr>
              <a:xfrm rot="199259" flipH="1">
                <a:off x="3714055" y="5207016"/>
                <a:ext cx="912760" cy="1096102"/>
              </a:xfrm>
              <a:custGeom>
                <a:avLst/>
                <a:gdLst>
                  <a:gd name="connsiteX0" fmla="*/ 450290 w 912760"/>
                  <a:gd name="connsiteY0" fmla="*/ 10 h 1096102"/>
                  <a:gd name="connsiteX1" fmla="*/ 35 w 912760"/>
                  <a:gd name="connsiteY1" fmla="*/ 679985 h 1096102"/>
                  <a:gd name="connsiteX2" fmla="*/ 6064 w 912760"/>
                  <a:gd name="connsiteY2" fmla="*/ 938383 h 1096102"/>
                  <a:gd name="connsiteX3" fmla="*/ 8606 w 912760"/>
                  <a:gd name="connsiteY3" fmla="*/ 957099 h 1096102"/>
                  <a:gd name="connsiteX4" fmla="*/ 95266 w 912760"/>
                  <a:gd name="connsiteY4" fmla="*/ 919537 h 1096102"/>
                  <a:gd name="connsiteX5" fmla="*/ 352942 w 912760"/>
                  <a:gd name="connsiteY5" fmla="*/ 877994 h 1096102"/>
                  <a:gd name="connsiteX6" fmla="*/ 821038 w 912760"/>
                  <a:gd name="connsiteY6" fmla="*/ 1032829 h 1096102"/>
                  <a:gd name="connsiteX7" fmla="*/ 886412 w 912760"/>
                  <a:gd name="connsiteY7" fmla="*/ 1096102 h 1096102"/>
                  <a:gd name="connsiteX8" fmla="*/ 896720 w 912760"/>
                  <a:gd name="connsiteY8" fmla="*/ 1059781 h 1096102"/>
                  <a:gd name="connsiteX9" fmla="*/ 911589 w 912760"/>
                  <a:gd name="connsiteY9" fmla="*/ 672540 h 1096102"/>
                  <a:gd name="connsiteX10" fmla="*/ 450290 w 912760"/>
                  <a:gd name="connsiteY10" fmla="*/ 10 h 1096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2760" h="1096102">
                    <a:moveTo>
                      <a:pt x="450290" y="10"/>
                    </a:moveTo>
                    <a:cubicBezTo>
                      <a:pt x="198571" y="2066"/>
                      <a:pt x="-3016" y="306501"/>
                      <a:pt x="35" y="679985"/>
                    </a:cubicBezTo>
                    <a:cubicBezTo>
                      <a:pt x="797" y="773356"/>
                      <a:pt x="83" y="860186"/>
                      <a:pt x="6064" y="938383"/>
                    </a:cubicBezTo>
                    <a:lnTo>
                      <a:pt x="8606" y="957099"/>
                    </a:lnTo>
                    <a:lnTo>
                      <a:pt x="95266" y="919537"/>
                    </a:lnTo>
                    <a:cubicBezTo>
                      <a:pt x="174465" y="892787"/>
                      <a:pt x="261540" y="877994"/>
                      <a:pt x="352942" y="877994"/>
                    </a:cubicBezTo>
                    <a:cubicBezTo>
                      <a:pt x="535745" y="877994"/>
                      <a:pt x="701242" y="937165"/>
                      <a:pt x="821038" y="1032829"/>
                    </a:cubicBezTo>
                    <a:lnTo>
                      <a:pt x="886412" y="1096102"/>
                    </a:lnTo>
                    <a:lnTo>
                      <a:pt x="896720" y="1059781"/>
                    </a:lnTo>
                    <a:cubicBezTo>
                      <a:pt x="917037" y="947480"/>
                      <a:pt x="912733" y="812597"/>
                      <a:pt x="911589" y="672540"/>
                    </a:cubicBezTo>
                    <a:cubicBezTo>
                      <a:pt x="908538" y="299057"/>
                      <a:pt x="702007" y="-2045"/>
                      <a:pt x="450290" y="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35421A24-5481-FDBF-95DC-FD7FE243B132}"/>
                  </a:ext>
                </a:extLst>
              </p:cNvPr>
              <p:cNvSpPr/>
              <p:nvPr/>
            </p:nvSpPr>
            <p:spPr>
              <a:xfrm rot="21023548">
                <a:off x="4401391" y="5388193"/>
                <a:ext cx="208977" cy="498106"/>
              </a:xfrm>
              <a:custGeom>
                <a:avLst/>
                <a:gdLst>
                  <a:gd name="connsiteX0" fmla="*/ 147177 w 208977"/>
                  <a:gd name="connsiteY0" fmla="*/ 0 h 498106"/>
                  <a:gd name="connsiteX1" fmla="*/ 163759 w 208977"/>
                  <a:gd name="connsiteY1" fmla="*/ 34228 h 498106"/>
                  <a:gd name="connsiteX2" fmla="*/ 208977 w 208977"/>
                  <a:gd name="connsiteY2" fmla="*/ 265972 h 498106"/>
                  <a:gd name="connsiteX3" fmla="*/ 205575 w 208977"/>
                  <a:gd name="connsiteY3" fmla="*/ 389330 h 498106"/>
                  <a:gd name="connsiteX4" fmla="*/ 155780 w 208977"/>
                  <a:gd name="connsiteY4" fmla="*/ 434169 h 498106"/>
                  <a:gd name="connsiteX5" fmla="*/ 107314 w 208977"/>
                  <a:gd name="connsiteY5" fmla="*/ 498088 h 498106"/>
                  <a:gd name="connsiteX6" fmla="*/ 141317 w 208977"/>
                  <a:gd name="connsiteY6" fmla="*/ 2218 h 498106"/>
                  <a:gd name="connsiteX7" fmla="*/ 147177 w 208977"/>
                  <a:gd name="connsiteY7" fmla="*/ 0 h 498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8977" h="498106">
                    <a:moveTo>
                      <a:pt x="147177" y="0"/>
                    </a:moveTo>
                    <a:lnTo>
                      <a:pt x="163759" y="34228"/>
                    </a:lnTo>
                    <a:cubicBezTo>
                      <a:pt x="189700" y="103309"/>
                      <a:pt x="205285" y="181921"/>
                      <a:pt x="208977" y="265972"/>
                    </a:cubicBezTo>
                    <a:lnTo>
                      <a:pt x="205575" y="389330"/>
                    </a:lnTo>
                    <a:lnTo>
                      <a:pt x="155780" y="434169"/>
                    </a:lnTo>
                    <a:cubicBezTo>
                      <a:pt x="136413" y="454312"/>
                      <a:pt x="119722" y="475425"/>
                      <a:pt x="107314" y="498088"/>
                    </a:cubicBezTo>
                    <a:cubicBezTo>
                      <a:pt x="58272" y="501100"/>
                      <a:pt x="-125403" y="135768"/>
                      <a:pt x="141317" y="2218"/>
                    </a:cubicBezTo>
                    <a:lnTo>
                      <a:pt x="147177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847B000E-FF86-3FC8-7DC8-86A427354A93}"/>
                  </a:ext>
                </a:extLst>
              </p:cNvPr>
              <p:cNvSpPr/>
              <p:nvPr/>
            </p:nvSpPr>
            <p:spPr>
              <a:xfrm rot="21023548">
                <a:off x="3678253" y="5620081"/>
                <a:ext cx="386852" cy="385113"/>
              </a:xfrm>
              <a:custGeom>
                <a:avLst/>
                <a:gdLst>
                  <a:gd name="connsiteX0" fmla="*/ 375648 w 386852"/>
                  <a:gd name="connsiteY0" fmla="*/ 0 h 385113"/>
                  <a:gd name="connsiteX1" fmla="*/ 56469 w 386852"/>
                  <a:gd name="connsiteY1" fmla="*/ 381009 h 385113"/>
                  <a:gd name="connsiteX2" fmla="*/ 0 w 386852"/>
                  <a:gd name="connsiteY2" fmla="*/ 365568 h 385113"/>
                  <a:gd name="connsiteX3" fmla="*/ 39565 w 386852"/>
                  <a:gd name="connsiteY3" fmla="*/ 195562 h 385113"/>
                  <a:gd name="connsiteX4" fmla="*/ 80150 w 386852"/>
                  <a:gd name="connsiteY4" fmla="*/ 65123 h 385113"/>
                  <a:gd name="connsiteX5" fmla="*/ 93089 w 386852"/>
                  <a:gd name="connsiteY5" fmla="*/ 37644 h 385113"/>
                  <a:gd name="connsiteX6" fmla="*/ 122304 w 386852"/>
                  <a:gd name="connsiteY6" fmla="*/ 35590 h 385113"/>
                  <a:gd name="connsiteX7" fmla="*/ 375648 w 386852"/>
                  <a:gd name="connsiteY7" fmla="*/ 0 h 38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852" h="385113">
                    <a:moveTo>
                      <a:pt x="375648" y="0"/>
                    </a:moveTo>
                    <a:cubicBezTo>
                      <a:pt x="417080" y="26411"/>
                      <a:pt x="350723" y="429897"/>
                      <a:pt x="56469" y="381009"/>
                    </a:cubicBezTo>
                    <a:lnTo>
                      <a:pt x="0" y="365568"/>
                    </a:lnTo>
                    <a:lnTo>
                      <a:pt x="39565" y="195562"/>
                    </a:lnTo>
                    <a:cubicBezTo>
                      <a:pt x="50381" y="150145"/>
                      <a:pt x="64044" y="106542"/>
                      <a:pt x="80150" y="65123"/>
                    </a:cubicBezTo>
                    <a:lnTo>
                      <a:pt x="93089" y="37644"/>
                    </a:lnTo>
                    <a:lnTo>
                      <a:pt x="122304" y="35590"/>
                    </a:lnTo>
                    <a:cubicBezTo>
                      <a:pt x="212492" y="32216"/>
                      <a:pt x="305550" y="33087"/>
                      <a:pt x="375648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04422158-6C3F-A489-B06D-E8304D9BF1AE}"/>
                </a:ext>
              </a:extLst>
            </p:cNvPr>
            <p:cNvSpPr/>
            <p:nvPr/>
          </p:nvSpPr>
          <p:spPr>
            <a:xfrm rot="770882" flipH="1">
              <a:off x="2380233" y="5051214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E50770D5-F3B3-8F88-FE43-79226392BE46}"/>
                </a:ext>
              </a:extLst>
            </p:cNvPr>
            <p:cNvSpPr/>
            <p:nvPr/>
          </p:nvSpPr>
          <p:spPr>
            <a:xfrm rot="20829118">
              <a:off x="3658910" y="5030180"/>
              <a:ext cx="765292" cy="423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5EF882D4-DAEE-1F18-20AE-D0702512B499}"/>
                </a:ext>
              </a:extLst>
            </p:cNvPr>
            <p:cNvGrpSpPr/>
            <p:nvPr/>
          </p:nvGrpSpPr>
          <p:grpSpPr>
            <a:xfrm>
              <a:off x="930513" y="1026758"/>
              <a:ext cx="5007874" cy="4180247"/>
              <a:chOff x="930513" y="1026758"/>
              <a:chExt cx="5007874" cy="4180247"/>
            </a:xfrm>
          </p:grpSpPr>
          <p:sp>
            <p:nvSpPr>
              <p:cNvPr id="180" name="Rectangle 155">
                <a:extLst>
                  <a:ext uri="{FF2B5EF4-FFF2-40B4-BE49-F238E27FC236}">
                    <a16:creationId xmlns:a16="http://schemas.microsoft.com/office/drawing/2014/main" id="{77AB5C52-F8DD-30EF-431B-D1E785807292}"/>
                  </a:ext>
                </a:extLst>
              </p:cNvPr>
              <p:cNvSpPr/>
              <p:nvPr/>
            </p:nvSpPr>
            <p:spPr>
              <a:xfrm rot="19266685">
                <a:off x="4133074" y="105164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55">
                <a:extLst>
                  <a:ext uri="{FF2B5EF4-FFF2-40B4-BE49-F238E27FC236}">
                    <a16:creationId xmlns:a16="http://schemas.microsoft.com/office/drawing/2014/main" id="{9CBAA2C5-120D-7997-896E-C219963D0F3E}"/>
                  </a:ext>
                </a:extLst>
              </p:cNvPr>
              <p:cNvSpPr/>
              <p:nvPr/>
            </p:nvSpPr>
            <p:spPr>
              <a:xfrm rot="2333315" flipH="1">
                <a:off x="1345201" y="1069118"/>
                <a:ext cx="1167853" cy="789912"/>
              </a:xfrm>
              <a:custGeom>
                <a:avLst/>
                <a:gdLst>
                  <a:gd name="connsiteX0" fmla="*/ 0 w 583000"/>
                  <a:gd name="connsiteY0" fmla="*/ 0 h 118250"/>
                  <a:gd name="connsiteX1" fmla="*/ 583000 w 583000"/>
                  <a:gd name="connsiteY1" fmla="*/ 0 h 118250"/>
                  <a:gd name="connsiteX2" fmla="*/ 583000 w 583000"/>
                  <a:gd name="connsiteY2" fmla="*/ 118250 h 118250"/>
                  <a:gd name="connsiteX3" fmla="*/ 0 w 583000"/>
                  <a:gd name="connsiteY3" fmla="*/ 118250 h 118250"/>
                  <a:gd name="connsiteX4" fmla="*/ 0 w 583000"/>
                  <a:gd name="connsiteY4" fmla="*/ 0 h 11825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583000 w 1002100"/>
                  <a:gd name="connsiteY2" fmla="*/ 594500 h 594500"/>
                  <a:gd name="connsiteX3" fmla="*/ 0 w 1002100"/>
                  <a:gd name="connsiteY3" fmla="*/ 594500 h 594500"/>
                  <a:gd name="connsiteX4" fmla="*/ 0 w 1002100"/>
                  <a:gd name="connsiteY4" fmla="*/ 476250 h 594500"/>
                  <a:gd name="connsiteX0" fmla="*/ 0 w 1002100"/>
                  <a:gd name="connsiteY0" fmla="*/ 476250 h 594500"/>
                  <a:gd name="connsiteX1" fmla="*/ 1002100 w 1002100"/>
                  <a:gd name="connsiteY1" fmla="*/ 0 h 594500"/>
                  <a:gd name="connsiteX2" fmla="*/ 0 w 1002100"/>
                  <a:gd name="connsiteY2" fmla="*/ 594500 h 594500"/>
                  <a:gd name="connsiteX3" fmla="*/ 0 w 1002100"/>
                  <a:gd name="connsiteY3" fmla="*/ 476250 h 594500"/>
                  <a:gd name="connsiteX0" fmla="*/ 0 w 1002100"/>
                  <a:gd name="connsiteY0" fmla="*/ 476250 h 476250"/>
                  <a:gd name="connsiteX1" fmla="*/ 1002100 w 1002100"/>
                  <a:gd name="connsiteY1" fmla="*/ 0 h 476250"/>
                  <a:gd name="connsiteX2" fmla="*/ 0 w 1002100"/>
                  <a:gd name="connsiteY2" fmla="*/ 476250 h 476250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542925"/>
                  <a:gd name="connsiteX1" fmla="*/ 1144975 w 1144975"/>
                  <a:gd name="connsiteY1" fmla="*/ 0 h 542925"/>
                  <a:gd name="connsiteX2" fmla="*/ 0 w 1144975"/>
                  <a:gd name="connsiteY2" fmla="*/ 542925 h 542925"/>
                  <a:gd name="connsiteX0" fmla="*/ 0 w 1144975"/>
                  <a:gd name="connsiteY0" fmla="*/ 542925 h 777071"/>
                  <a:gd name="connsiteX1" fmla="*/ 1144975 w 1144975"/>
                  <a:gd name="connsiteY1" fmla="*/ 0 h 777071"/>
                  <a:gd name="connsiteX2" fmla="*/ 0 w 1144975"/>
                  <a:gd name="connsiteY2" fmla="*/ 542925 h 777071"/>
                  <a:gd name="connsiteX0" fmla="*/ 0 w 1189807"/>
                  <a:gd name="connsiteY0" fmla="*/ 542925 h 762604"/>
                  <a:gd name="connsiteX1" fmla="*/ 1144975 w 1189807"/>
                  <a:gd name="connsiteY1" fmla="*/ 0 h 762604"/>
                  <a:gd name="connsiteX2" fmla="*/ 0 w 1189807"/>
                  <a:gd name="connsiteY2" fmla="*/ 542925 h 762604"/>
                  <a:gd name="connsiteX0" fmla="*/ 0 w 1167853"/>
                  <a:gd name="connsiteY0" fmla="*/ 542925 h 789912"/>
                  <a:gd name="connsiteX1" fmla="*/ 1144975 w 1167853"/>
                  <a:gd name="connsiteY1" fmla="*/ 0 h 789912"/>
                  <a:gd name="connsiteX2" fmla="*/ 0 w 1167853"/>
                  <a:gd name="connsiteY2" fmla="*/ 542925 h 789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67853" h="789912">
                    <a:moveTo>
                      <a:pt x="0" y="542925"/>
                    </a:moveTo>
                    <a:cubicBezTo>
                      <a:pt x="1019833" y="1304925"/>
                      <a:pt x="1249092" y="66675"/>
                      <a:pt x="1144975" y="0"/>
                    </a:cubicBezTo>
                    <a:cubicBezTo>
                      <a:pt x="763317" y="180975"/>
                      <a:pt x="48283" y="-133350"/>
                      <a:pt x="0" y="54292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2" name="Oval 156">
                <a:extLst>
                  <a:ext uri="{FF2B5EF4-FFF2-40B4-BE49-F238E27FC236}">
                    <a16:creationId xmlns:a16="http://schemas.microsoft.com/office/drawing/2014/main" id="{5FB9E5EC-71B2-DCD5-01D3-2C1C0FA33ECC}"/>
                  </a:ext>
                </a:extLst>
              </p:cNvPr>
              <p:cNvSpPr/>
              <p:nvPr/>
            </p:nvSpPr>
            <p:spPr>
              <a:xfrm>
                <a:off x="930513" y="1718243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3" name="Oval 156">
                <a:extLst>
                  <a:ext uri="{FF2B5EF4-FFF2-40B4-BE49-F238E27FC236}">
                    <a16:creationId xmlns:a16="http://schemas.microsoft.com/office/drawing/2014/main" id="{38F3B960-C8CD-78D0-9B8F-23BABB816C86}"/>
                  </a:ext>
                </a:extLst>
              </p:cNvPr>
              <p:cNvSpPr/>
              <p:nvPr/>
            </p:nvSpPr>
            <p:spPr>
              <a:xfrm flipH="1">
                <a:off x="4271507" y="1732348"/>
                <a:ext cx="1666880" cy="802041"/>
              </a:xfrm>
              <a:custGeom>
                <a:avLst/>
                <a:gdLst>
                  <a:gd name="connsiteX0" fmla="*/ 0 w 1323975"/>
                  <a:gd name="connsiteY0" fmla="*/ 528638 h 1057275"/>
                  <a:gd name="connsiteX1" fmla="*/ 661988 w 1323975"/>
                  <a:gd name="connsiteY1" fmla="*/ 0 h 1057275"/>
                  <a:gd name="connsiteX2" fmla="*/ 1323976 w 1323975"/>
                  <a:gd name="connsiteY2" fmla="*/ 528638 h 1057275"/>
                  <a:gd name="connsiteX3" fmla="*/ 661988 w 1323975"/>
                  <a:gd name="connsiteY3" fmla="*/ 1057276 h 1057275"/>
                  <a:gd name="connsiteX4" fmla="*/ 0 w 1323975"/>
                  <a:gd name="connsiteY4" fmla="*/ 528638 h 1057275"/>
                  <a:gd name="connsiteX0" fmla="*/ 0 w 1603376"/>
                  <a:gd name="connsiteY0" fmla="*/ 541351 h 1057303"/>
                  <a:gd name="connsiteX1" fmla="*/ 941388 w 1603376"/>
                  <a:gd name="connsiteY1" fmla="*/ 13 h 1057303"/>
                  <a:gd name="connsiteX2" fmla="*/ 1603376 w 1603376"/>
                  <a:gd name="connsiteY2" fmla="*/ 528651 h 1057303"/>
                  <a:gd name="connsiteX3" fmla="*/ 941388 w 1603376"/>
                  <a:gd name="connsiteY3" fmla="*/ 1057289 h 1057303"/>
                  <a:gd name="connsiteX4" fmla="*/ 0 w 1603376"/>
                  <a:gd name="connsiteY4" fmla="*/ 541351 h 1057303"/>
                  <a:gd name="connsiteX0" fmla="*/ 121 w 1603497"/>
                  <a:gd name="connsiteY0" fmla="*/ 541351 h 711161"/>
                  <a:gd name="connsiteX1" fmla="*/ 941509 w 1603497"/>
                  <a:gd name="connsiteY1" fmla="*/ 13 h 711161"/>
                  <a:gd name="connsiteX2" fmla="*/ 1603497 w 1603497"/>
                  <a:gd name="connsiteY2" fmla="*/ 528651 h 711161"/>
                  <a:gd name="connsiteX3" fmla="*/ 1005009 w 1603497"/>
                  <a:gd name="connsiteY3" fmla="*/ 676289 h 711161"/>
                  <a:gd name="connsiteX4" fmla="*/ 121 w 1603497"/>
                  <a:gd name="connsiteY4" fmla="*/ 541351 h 711161"/>
                  <a:gd name="connsiteX0" fmla="*/ 5 w 1603381"/>
                  <a:gd name="connsiteY0" fmla="*/ 541351 h 775773"/>
                  <a:gd name="connsiteX1" fmla="*/ 941393 w 1603381"/>
                  <a:gd name="connsiteY1" fmla="*/ 13 h 775773"/>
                  <a:gd name="connsiteX2" fmla="*/ 1603381 w 1603381"/>
                  <a:gd name="connsiteY2" fmla="*/ 528651 h 775773"/>
                  <a:gd name="connsiteX3" fmla="*/ 1004893 w 1603381"/>
                  <a:gd name="connsiteY3" fmla="*/ 676289 h 775773"/>
                  <a:gd name="connsiteX4" fmla="*/ 5 w 1603381"/>
                  <a:gd name="connsiteY4" fmla="*/ 541351 h 775773"/>
                  <a:gd name="connsiteX0" fmla="*/ 4 w 1666880"/>
                  <a:gd name="connsiteY0" fmla="*/ 579650 h 802041"/>
                  <a:gd name="connsiteX1" fmla="*/ 1004892 w 1666880"/>
                  <a:gd name="connsiteY1" fmla="*/ 212 h 802041"/>
                  <a:gd name="connsiteX2" fmla="*/ 1666880 w 1666880"/>
                  <a:gd name="connsiteY2" fmla="*/ 528850 h 802041"/>
                  <a:gd name="connsiteX3" fmla="*/ 1068392 w 1666880"/>
                  <a:gd name="connsiteY3" fmla="*/ 676488 h 802041"/>
                  <a:gd name="connsiteX4" fmla="*/ 4 w 1666880"/>
                  <a:gd name="connsiteY4" fmla="*/ 579650 h 80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6880" h="802041">
                    <a:moveTo>
                      <a:pt x="4" y="579650"/>
                    </a:moveTo>
                    <a:cubicBezTo>
                      <a:pt x="2121" y="149437"/>
                      <a:pt x="727079" y="8679"/>
                      <a:pt x="1004892" y="212"/>
                    </a:cubicBezTo>
                    <a:cubicBezTo>
                      <a:pt x="1282705" y="-8255"/>
                      <a:pt x="1666880" y="236891"/>
                      <a:pt x="1666880" y="528850"/>
                    </a:cubicBezTo>
                    <a:cubicBezTo>
                      <a:pt x="1666880" y="820809"/>
                      <a:pt x="1346205" y="668021"/>
                      <a:pt x="1068392" y="676488"/>
                    </a:cubicBezTo>
                    <a:cubicBezTo>
                      <a:pt x="790579" y="684955"/>
                      <a:pt x="-2113" y="1009863"/>
                      <a:pt x="4" y="579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4" name="Oval 98">
                <a:extLst>
                  <a:ext uri="{FF2B5EF4-FFF2-40B4-BE49-F238E27FC236}">
                    <a16:creationId xmlns:a16="http://schemas.microsoft.com/office/drawing/2014/main" id="{C3B57FCA-1797-2447-5B88-9C619283D001}"/>
                  </a:ext>
                </a:extLst>
              </p:cNvPr>
              <p:cNvSpPr/>
              <p:nvPr/>
            </p:nvSpPr>
            <p:spPr>
              <a:xfrm>
                <a:off x="1453492" y="1026758"/>
                <a:ext cx="3895252" cy="4180247"/>
              </a:xfrm>
              <a:custGeom>
                <a:avLst/>
                <a:gdLst>
                  <a:gd name="connsiteX0" fmla="*/ 0 w 3860800"/>
                  <a:gd name="connsiteY0" fmla="*/ 1944914 h 3889828"/>
                  <a:gd name="connsiteX1" fmla="*/ 1930400 w 3860800"/>
                  <a:gd name="connsiteY1" fmla="*/ 0 h 3889828"/>
                  <a:gd name="connsiteX2" fmla="*/ 3860800 w 3860800"/>
                  <a:gd name="connsiteY2" fmla="*/ 1944914 h 3889828"/>
                  <a:gd name="connsiteX3" fmla="*/ 1930400 w 3860800"/>
                  <a:gd name="connsiteY3" fmla="*/ 3889828 h 3889828"/>
                  <a:gd name="connsiteX4" fmla="*/ 0 w 3860800"/>
                  <a:gd name="connsiteY4" fmla="*/ 1944914 h 3889828"/>
                  <a:gd name="connsiteX0" fmla="*/ 44 w 3860844"/>
                  <a:gd name="connsiteY0" fmla="*/ 1944914 h 4180114"/>
                  <a:gd name="connsiteX1" fmla="*/ 1930444 w 3860844"/>
                  <a:gd name="connsiteY1" fmla="*/ 0 h 4180114"/>
                  <a:gd name="connsiteX2" fmla="*/ 3860844 w 3860844"/>
                  <a:gd name="connsiteY2" fmla="*/ 1944914 h 4180114"/>
                  <a:gd name="connsiteX3" fmla="*/ 1973987 w 3860844"/>
                  <a:gd name="connsiteY3" fmla="*/ 4180114 h 4180114"/>
                  <a:gd name="connsiteX4" fmla="*/ 44 w 3860844"/>
                  <a:gd name="connsiteY4" fmla="*/ 1944914 h 4180114"/>
                  <a:gd name="connsiteX0" fmla="*/ 24208 w 3928610"/>
                  <a:gd name="connsiteY0" fmla="*/ 1944914 h 4203024"/>
                  <a:gd name="connsiteX1" fmla="*/ 1954608 w 3928610"/>
                  <a:gd name="connsiteY1" fmla="*/ 0 h 4203024"/>
                  <a:gd name="connsiteX2" fmla="*/ 3885008 w 3928610"/>
                  <a:gd name="connsiteY2" fmla="*/ 1944914 h 4203024"/>
                  <a:gd name="connsiteX3" fmla="*/ 1998151 w 3928610"/>
                  <a:gd name="connsiteY3" fmla="*/ 4180114 h 4203024"/>
                  <a:gd name="connsiteX4" fmla="*/ 24208 w 3928610"/>
                  <a:gd name="connsiteY4" fmla="*/ 1944914 h 4203024"/>
                  <a:gd name="connsiteX0" fmla="*/ 9932 w 3895252"/>
                  <a:gd name="connsiteY0" fmla="*/ 1944914 h 4180247"/>
                  <a:gd name="connsiteX1" fmla="*/ 1940332 w 3895252"/>
                  <a:gd name="connsiteY1" fmla="*/ 0 h 4180247"/>
                  <a:gd name="connsiteX2" fmla="*/ 3870732 w 3895252"/>
                  <a:gd name="connsiteY2" fmla="*/ 1944914 h 4180247"/>
                  <a:gd name="connsiteX3" fmla="*/ 1983875 w 3895252"/>
                  <a:gd name="connsiteY3" fmla="*/ 4180114 h 4180247"/>
                  <a:gd name="connsiteX4" fmla="*/ 9932 w 3895252"/>
                  <a:gd name="connsiteY4" fmla="*/ 1944914 h 4180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95252" h="4180247">
                    <a:moveTo>
                      <a:pt x="9932" y="1944914"/>
                    </a:moveTo>
                    <a:cubicBezTo>
                      <a:pt x="2675" y="1248228"/>
                      <a:pt x="874202" y="0"/>
                      <a:pt x="1940332" y="0"/>
                    </a:cubicBezTo>
                    <a:cubicBezTo>
                      <a:pt x="3006462" y="0"/>
                      <a:pt x="3870732" y="870768"/>
                      <a:pt x="3870732" y="1944914"/>
                    </a:cubicBezTo>
                    <a:cubicBezTo>
                      <a:pt x="3870732" y="3019060"/>
                      <a:pt x="4254691" y="4194628"/>
                      <a:pt x="1983875" y="4180114"/>
                    </a:cubicBezTo>
                    <a:cubicBezTo>
                      <a:pt x="-286941" y="4165600"/>
                      <a:pt x="17189" y="2641600"/>
                      <a:pt x="9932" y="19449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3E24D0AF-ED83-FA69-CFA6-D4DCC3575F95}"/>
                  </a:ext>
                </a:extLst>
              </p:cNvPr>
              <p:cNvSpPr/>
              <p:nvPr/>
            </p:nvSpPr>
            <p:spPr>
              <a:xfrm>
                <a:off x="1572004" y="3769490"/>
                <a:ext cx="3764683" cy="1430172"/>
              </a:xfrm>
              <a:custGeom>
                <a:avLst/>
                <a:gdLst>
                  <a:gd name="connsiteX0" fmla="*/ 2045114 w 3764683"/>
                  <a:gd name="connsiteY0" fmla="*/ 0 h 1430172"/>
                  <a:gd name="connsiteX1" fmla="*/ 3671253 w 3764683"/>
                  <a:gd name="connsiteY1" fmla="*/ 258108 h 1430172"/>
                  <a:gd name="connsiteX2" fmla="*/ 3764683 w 3764683"/>
                  <a:gd name="connsiteY2" fmla="*/ 297500 h 1430172"/>
                  <a:gd name="connsiteX3" fmla="*/ 3756883 w 3764683"/>
                  <a:gd name="connsiteY3" fmla="*/ 377934 h 1430172"/>
                  <a:gd name="connsiteX4" fmla="*/ 1868289 w 3764683"/>
                  <a:gd name="connsiteY4" fmla="*/ 1430039 h 1430172"/>
                  <a:gd name="connsiteX5" fmla="*/ 32483 w 3764683"/>
                  <a:gd name="connsiteY5" fmla="*/ 568254 h 1430172"/>
                  <a:gd name="connsiteX6" fmla="*/ 0 w 3764683"/>
                  <a:gd name="connsiteY6" fmla="*/ 479456 h 1430172"/>
                  <a:gd name="connsiteX7" fmla="*/ 22968 w 3764683"/>
                  <a:gd name="connsiteY7" fmla="*/ 461186 h 1430172"/>
                  <a:gd name="connsiteX8" fmla="*/ 2045114 w 3764683"/>
                  <a:gd name="connsiteY8" fmla="*/ 0 h 1430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64683" h="1430172">
                    <a:moveTo>
                      <a:pt x="2045114" y="0"/>
                    </a:moveTo>
                    <a:cubicBezTo>
                      <a:pt x="2680161" y="0"/>
                      <a:pt x="3255088" y="98636"/>
                      <a:pt x="3671253" y="258108"/>
                    </a:cubicBezTo>
                    <a:lnTo>
                      <a:pt x="3764683" y="297500"/>
                    </a:lnTo>
                    <a:lnTo>
                      <a:pt x="3756883" y="377934"/>
                    </a:lnTo>
                    <a:cubicBezTo>
                      <a:pt x="3669788" y="983306"/>
                      <a:pt x="3287549" y="1439110"/>
                      <a:pt x="1868289" y="1430039"/>
                    </a:cubicBezTo>
                    <a:cubicBezTo>
                      <a:pt x="732881" y="1422782"/>
                      <a:pt x="241209" y="1038154"/>
                      <a:pt x="32483" y="568254"/>
                    </a:cubicBezTo>
                    <a:lnTo>
                      <a:pt x="0" y="479456"/>
                    </a:lnTo>
                    <a:lnTo>
                      <a:pt x="22968" y="461186"/>
                    </a:lnTo>
                    <a:cubicBezTo>
                      <a:pt x="412399" y="186483"/>
                      <a:pt x="1171924" y="0"/>
                      <a:pt x="2045114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CF2A1A10-FAB7-402C-32A0-CE2C60CCF13F}"/>
                  </a:ext>
                </a:extLst>
              </p:cNvPr>
              <p:cNvSpPr/>
              <p:nvPr/>
            </p:nvSpPr>
            <p:spPr>
              <a:xfrm>
                <a:off x="4008659" y="2976352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BDD85BA2-7429-6A39-F82E-7A51C7FC12EB}"/>
                  </a:ext>
                </a:extLst>
              </p:cNvPr>
              <p:cNvSpPr/>
              <p:nvPr/>
            </p:nvSpPr>
            <p:spPr>
              <a:xfrm>
                <a:off x="2069166" y="2982848"/>
                <a:ext cx="722994" cy="78144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2B9A9D40-EEA4-EF40-FDE7-A6FAF95E78B6}"/>
                  </a:ext>
                </a:extLst>
              </p:cNvPr>
              <p:cNvSpPr/>
              <p:nvPr/>
            </p:nvSpPr>
            <p:spPr>
              <a:xfrm>
                <a:off x="2195182" y="3137992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28784EB6-0CF1-5492-FA26-25CD4ADB83D8}"/>
                  </a:ext>
                </a:extLst>
              </p:cNvPr>
              <p:cNvSpPr/>
              <p:nvPr/>
            </p:nvSpPr>
            <p:spPr>
              <a:xfrm>
                <a:off x="4268670" y="3111594"/>
                <a:ext cx="304616" cy="3292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287769C5-22A6-C16D-B634-38C85158FC76}"/>
                  </a:ext>
                </a:extLst>
              </p:cNvPr>
              <p:cNvSpPr/>
              <p:nvPr/>
            </p:nvSpPr>
            <p:spPr>
              <a:xfrm rot="648838">
                <a:off x="2045938" y="420774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4D2BEAAE-E6A1-C2CA-0B17-D41F42FA448F}"/>
                  </a:ext>
                </a:extLst>
              </p:cNvPr>
              <p:cNvSpPr/>
              <p:nvPr/>
            </p:nvSpPr>
            <p:spPr>
              <a:xfrm rot="20787698">
                <a:off x="4344666" y="4130005"/>
                <a:ext cx="603104" cy="30379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71BD3124-B6EC-6D40-BBA5-001C9CA42851}"/>
                  </a:ext>
                </a:extLst>
              </p:cNvPr>
              <p:cNvSpPr/>
              <p:nvPr/>
            </p:nvSpPr>
            <p:spPr>
              <a:xfrm rot="1750012">
                <a:off x="3834674" y="1442959"/>
                <a:ext cx="1494923" cy="577486"/>
              </a:xfrm>
              <a:custGeom>
                <a:avLst/>
                <a:gdLst>
                  <a:gd name="connsiteX0" fmla="*/ 730 w 1494923"/>
                  <a:gd name="connsiteY0" fmla="*/ 26001 h 577486"/>
                  <a:gd name="connsiteX1" fmla="*/ 97593 w 1494923"/>
                  <a:gd name="connsiteY1" fmla="*/ 10789 h 577486"/>
                  <a:gd name="connsiteX2" fmla="*/ 1345222 w 1494923"/>
                  <a:gd name="connsiteY2" fmla="*/ 305077 h 577486"/>
                  <a:gd name="connsiteX3" fmla="*/ 1494923 w 1494923"/>
                  <a:gd name="connsiteY3" fmla="*/ 410989 h 577486"/>
                  <a:gd name="connsiteX4" fmla="*/ 1486646 w 1494923"/>
                  <a:gd name="connsiteY4" fmla="*/ 417289 h 577486"/>
                  <a:gd name="connsiteX5" fmla="*/ 870857 w 1494923"/>
                  <a:gd name="connsiteY5" fmla="*/ 577486 h 577486"/>
                  <a:gd name="connsiteX6" fmla="*/ 0 w 1494923"/>
                  <a:gd name="connsiteY6" fmla="*/ 30542 h 577486"/>
                  <a:gd name="connsiteX7" fmla="*/ 730 w 1494923"/>
                  <a:gd name="connsiteY7" fmla="*/ 26001 h 57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4923" h="577486">
                    <a:moveTo>
                      <a:pt x="730" y="26001"/>
                    </a:moveTo>
                    <a:lnTo>
                      <a:pt x="97593" y="10789"/>
                    </a:lnTo>
                    <a:cubicBezTo>
                      <a:pt x="534446" y="-35788"/>
                      <a:pt x="975547" y="69564"/>
                      <a:pt x="1345222" y="305077"/>
                    </a:cubicBezTo>
                    <a:lnTo>
                      <a:pt x="1494923" y="410989"/>
                    </a:lnTo>
                    <a:lnTo>
                      <a:pt x="1486646" y="417289"/>
                    </a:lnTo>
                    <a:cubicBezTo>
                      <a:pt x="1329052" y="516267"/>
                      <a:pt x="1111338" y="577486"/>
                      <a:pt x="870857" y="577486"/>
                    </a:cubicBezTo>
                    <a:cubicBezTo>
                      <a:pt x="389896" y="577486"/>
                      <a:pt x="0" y="332612"/>
                      <a:pt x="0" y="30542"/>
                    </a:cubicBezTo>
                    <a:lnTo>
                      <a:pt x="730" y="26001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5F5C825-014A-70CD-8576-8CDB37FBBC0E}"/>
                  </a:ext>
                </a:extLst>
              </p:cNvPr>
              <p:cNvSpPr/>
              <p:nvPr/>
            </p:nvSpPr>
            <p:spPr>
              <a:xfrm rot="1750012">
                <a:off x="1412762" y="2294946"/>
                <a:ext cx="621482" cy="959010"/>
              </a:xfrm>
              <a:custGeom>
                <a:avLst/>
                <a:gdLst>
                  <a:gd name="connsiteX0" fmla="*/ 0 w 621482"/>
                  <a:gd name="connsiteY0" fmla="*/ 0 h 959010"/>
                  <a:gd name="connsiteX1" fmla="*/ 89602 w 621482"/>
                  <a:gd name="connsiteY1" fmla="*/ 17468 h 959010"/>
                  <a:gd name="connsiteX2" fmla="*/ 621482 w 621482"/>
                  <a:gd name="connsiteY2" fmla="*/ 521431 h 959010"/>
                  <a:gd name="connsiteX3" fmla="*/ 366414 w 621482"/>
                  <a:gd name="connsiteY3" fmla="*/ 908178 h 959010"/>
                  <a:gd name="connsiteX4" fmla="*/ 268320 w 621482"/>
                  <a:gd name="connsiteY4" fmla="*/ 959010 h 959010"/>
                  <a:gd name="connsiteX5" fmla="*/ 227766 w 621482"/>
                  <a:gd name="connsiteY5" fmla="*/ 881120 h 959010"/>
                  <a:gd name="connsiteX6" fmla="*/ 169617 w 621482"/>
                  <a:gd name="connsiteY6" fmla="*/ 774614 h 959010"/>
                  <a:gd name="connsiteX7" fmla="*/ 8065 w 621482"/>
                  <a:gd name="connsiteY7" fmla="*/ 180166 h 959010"/>
                  <a:gd name="connsiteX8" fmla="*/ 0 w 621482"/>
                  <a:gd name="connsiteY8" fmla="*/ 0 h 959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1482" h="959010">
                    <a:moveTo>
                      <a:pt x="0" y="0"/>
                    </a:moveTo>
                    <a:lnTo>
                      <a:pt x="89602" y="17468"/>
                    </a:lnTo>
                    <a:cubicBezTo>
                      <a:pt x="402166" y="100499"/>
                      <a:pt x="621482" y="294880"/>
                      <a:pt x="621482" y="521431"/>
                    </a:cubicBezTo>
                    <a:cubicBezTo>
                      <a:pt x="621482" y="672465"/>
                      <a:pt x="524008" y="809201"/>
                      <a:pt x="366414" y="908178"/>
                    </a:cubicBezTo>
                    <a:lnTo>
                      <a:pt x="268320" y="959010"/>
                    </a:lnTo>
                    <a:lnTo>
                      <a:pt x="227766" y="881120"/>
                    </a:lnTo>
                    <a:cubicBezTo>
                      <a:pt x="207839" y="843380"/>
                      <a:pt x="188532" y="807689"/>
                      <a:pt x="169617" y="774614"/>
                    </a:cubicBezTo>
                    <a:cubicBezTo>
                      <a:pt x="83150" y="623410"/>
                      <a:pt x="27842" y="415340"/>
                      <a:pt x="8065" y="18016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51" name="Picture 250">
            <a:extLst>
              <a:ext uri="{FF2B5EF4-FFF2-40B4-BE49-F238E27FC236}">
                <a16:creationId xmlns:a16="http://schemas.microsoft.com/office/drawing/2014/main" id="{D8D6BA07-0F37-C5CF-1E7E-28FAA16C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180" y="37410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89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roup 842">
            <a:extLst>
              <a:ext uri="{FF2B5EF4-FFF2-40B4-BE49-F238E27FC236}">
                <a16:creationId xmlns:a16="http://schemas.microsoft.com/office/drawing/2014/main" id="{EE38D25E-37DD-A68B-1513-BD32620FCE6D}"/>
              </a:ext>
            </a:extLst>
          </p:cNvPr>
          <p:cNvGrpSpPr/>
          <p:nvPr/>
        </p:nvGrpSpPr>
        <p:grpSpPr>
          <a:xfrm>
            <a:off x="9223221" y="238740"/>
            <a:ext cx="2701759" cy="3043708"/>
            <a:chOff x="2486675" y="438013"/>
            <a:chExt cx="2701759" cy="3043708"/>
          </a:xfrm>
        </p:grpSpPr>
        <p:sp>
          <p:nvSpPr>
            <p:cNvPr id="172" name="Rectangle 77">
              <a:extLst>
                <a:ext uri="{FF2B5EF4-FFF2-40B4-BE49-F238E27FC236}">
                  <a16:creationId xmlns:a16="http://schemas.microsoft.com/office/drawing/2014/main" id="{76EFF501-9FD7-4B36-FBA2-1F2C406CD386}"/>
                </a:ext>
              </a:extLst>
            </p:cNvPr>
            <p:cNvSpPr/>
            <p:nvPr/>
          </p:nvSpPr>
          <p:spPr>
            <a:xfrm>
              <a:off x="3440497" y="2846471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6CF5C56-3987-4BF5-6318-E6B2E8DE8A91}"/>
                </a:ext>
              </a:extLst>
            </p:cNvPr>
            <p:cNvSpPr/>
            <p:nvPr/>
          </p:nvSpPr>
          <p:spPr>
            <a:xfrm>
              <a:off x="2940317" y="1240752"/>
              <a:ext cx="2248117" cy="1816901"/>
            </a:xfrm>
            <a:custGeom>
              <a:avLst/>
              <a:gdLst>
                <a:gd name="connsiteX0" fmla="*/ 0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0 w 536363"/>
                <a:gd name="connsiteY4" fmla="*/ 0 h 678535"/>
                <a:gd name="connsiteX0" fmla="*/ 45243 w 536363"/>
                <a:gd name="connsiteY0" fmla="*/ 0 h 678535"/>
                <a:gd name="connsiteX1" fmla="*/ 536363 w 536363"/>
                <a:gd name="connsiteY1" fmla="*/ 0 h 678535"/>
                <a:gd name="connsiteX2" fmla="*/ 536363 w 536363"/>
                <a:gd name="connsiteY2" fmla="*/ 678535 h 678535"/>
                <a:gd name="connsiteX3" fmla="*/ 0 w 536363"/>
                <a:gd name="connsiteY3" fmla="*/ 678535 h 678535"/>
                <a:gd name="connsiteX4" fmla="*/ 45243 w 536363"/>
                <a:gd name="connsiteY4" fmla="*/ 0 h 678535"/>
                <a:gd name="connsiteX0" fmla="*/ 60801 w 551921"/>
                <a:gd name="connsiteY0" fmla="*/ 0 h 678535"/>
                <a:gd name="connsiteX1" fmla="*/ 551921 w 551921"/>
                <a:gd name="connsiteY1" fmla="*/ 0 h 678535"/>
                <a:gd name="connsiteX2" fmla="*/ 551921 w 551921"/>
                <a:gd name="connsiteY2" fmla="*/ 678535 h 678535"/>
                <a:gd name="connsiteX3" fmla="*/ 15558 w 551921"/>
                <a:gd name="connsiteY3" fmla="*/ 678535 h 678535"/>
                <a:gd name="connsiteX4" fmla="*/ 570 w 551921"/>
                <a:gd name="connsiteY4" fmla="*/ 514229 h 678535"/>
                <a:gd name="connsiteX5" fmla="*/ 60801 w 551921"/>
                <a:gd name="connsiteY5" fmla="*/ 0 h 678535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551921 w 587640"/>
                <a:gd name="connsiteY2" fmla="*/ 702348 h 702348"/>
                <a:gd name="connsiteX3" fmla="*/ 15558 w 587640"/>
                <a:gd name="connsiteY3" fmla="*/ 702348 h 702348"/>
                <a:gd name="connsiteX4" fmla="*/ 570 w 587640"/>
                <a:gd name="connsiteY4" fmla="*/ 538042 h 702348"/>
                <a:gd name="connsiteX5" fmla="*/ 60801 w 587640"/>
                <a:gd name="connsiteY5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87640"/>
                <a:gd name="connsiteY0" fmla="*/ 23813 h 702348"/>
                <a:gd name="connsiteX1" fmla="*/ 587640 w 587640"/>
                <a:gd name="connsiteY1" fmla="*/ 0 h 702348"/>
                <a:gd name="connsiteX2" fmla="*/ 486344 w 587640"/>
                <a:gd name="connsiteY2" fmla="*/ 488036 h 702348"/>
                <a:gd name="connsiteX3" fmla="*/ 551921 w 587640"/>
                <a:gd name="connsiteY3" fmla="*/ 702348 h 702348"/>
                <a:gd name="connsiteX4" fmla="*/ 15558 w 587640"/>
                <a:gd name="connsiteY4" fmla="*/ 702348 h 702348"/>
                <a:gd name="connsiteX5" fmla="*/ 570 w 587640"/>
                <a:gd name="connsiteY5" fmla="*/ 538042 h 702348"/>
                <a:gd name="connsiteX6" fmla="*/ 60801 w 587640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594858"/>
                <a:gd name="connsiteY0" fmla="*/ 23813 h 702348"/>
                <a:gd name="connsiteX1" fmla="*/ 587640 w 594858"/>
                <a:gd name="connsiteY1" fmla="*/ 0 h 702348"/>
                <a:gd name="connsiteX2" fmla="*/ 486344 w 594858"/>
                <a:gd name="connsiteY2" fmla="*/ 488036 h 702348"/>
                <a:gd name="connsiteX3" fmla="*/ 551921 w 594858"/>
                <a:gd name="connsiteY3" fmla="*/ 702348 h 702348"/>
                <a:gd name="connsiteX4" fmla="*/ 15558 w 594858"/>
                <a:gd name="connsiteY4" fmla="*/ 702348 h 702348"/>
                <a:gd name="connsiteX5" fmla="*/ 570 w 594858"/>
                <a:gd name="connsiteY5" fmla="*/ 538042 h 702348"/>
                <a:gd name="connsiteX6" fmla="*/ 60801 w 594858"/>
                <a:gd name="connsiteY6" fmla="*/ 23813 h 70234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5558 w 2075921"/>
                <a:gd name="connsiteY4" fmla="*/ 702348 h 1013498"/>
                <a:gd name="connsiteX5" fmla="*/ 570 w 2075921"/>
                <a:gd name="connsiteY5" fmla="*/ 538042 h 1013498"/>
                <a:gd name="connsiteX6" fmla="*/ 60801 w 2075921"/>
                <a:gd name="connsiteY6" fmla="*/ 23813 h 1013498"/>
                <a:gd name="connsiteX0" fmla="*/ 60801 w 2075921"/>
                <a:gd name="connsiteY0" fmla="*/ 23813 h 1013498"/>
                <a:gd name="connsiteX1" fmla="*/ 587640 w 2075921"/>
                <a:gd name="connsiteY1" fmla="*/ 0 h 1013498"/>
                <a:gd name="connsiteX2" fmla="*/ 486344 w 2075921"/>
                <a:gd name="connsiteY2" fmla="*/ 488036 h 1013498"/>
                <a:gd name="connsiteX3" fmla="*/ 2075921 w 2075921"/>
                <a:gd name="connsiteY3" fmla="*/ 1013498 h 1013498"/>
                <a:gd name="connsiteX4" fmla="*/ 1862706 w 2075921"/>
                <a:gd name="connsiteY4" fmla="*/ 969048 h 1013498"/>
                <a:gd name="connsiteX5" fmla="*/ 15558 w 2075921"/>
                <a:gd name="connsiteY5" fmla="*/ 702348 h 1013498"/>
                <a:gd name="connsiteX6" fmla="*/ 570 w 2075921"/>
                <a:gd name="connsiteY6" fmla="*/ 538042 h 1013498"/>
                <a:gd name="connsiteX7" fmla="*/ 60801 w 2075921"/>
                <a:gd name="connsiteY7" fmla="*/ 23813 h 1013498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5558 w 2199782"/>
                <a:gd name="connsiteY6" fmla="*/ 702348 h 1547533"/>
                <a:gd name="connsiteX7" fmla="*/ 570 w 2199782"/>
                <a:gd name="connsiteY7" fmla="*/ 538042 h 1547533"/>
                <a:gd name="connsiteX8" fmla="*/ 60801 w 2199782"/>
                <a:gd name="connsiteY8" fmla="*/ 23813 h 1547533"/>
                <a:gd name="connsiteX0" fmla="*/ 60801 w 2199782"/>
                <a:gd name="connsiteY0" fmla="*/ 23813 h 1547533"/>
                <a:gd name="connsiteX1" fmla="*/ 587640 w 2199782"/>
                <a:gd name="connsiteY1" fmla="*/ 0 h 1547533"/>
                <a:gd name="connsiteX2" fmla="*/ 486344 w 2199782"/>
                <a:gd name="connsiteY2" fmla="*/ 488036 h 1547533"/>
                <a:gd name="connsiteX3" fmla="*/ 2075921 w 2199782"/>
                <a:gd name="connsiteY3" fmla="*/ 1013498 h 1547533"/>
                <a:gd name="connsiteX4" fmla="*/ 1862706 w 2199782"/>
                <a:gd name="connsiteY4" fmla="*/ 969048 h 1547533"/>
                <a:gd name="connsiteX5" fmla="*/ 2173856 w 2199782"/>
                <a:gd name="connsiteY5" fmla="*/ 1546898 h 1547533"/>
                <a:gd name="connsiteX6" fmla="*/ 1703955 w 2199782"/>
                <a:gd name="connsiteY6" fmla="*/ 1413548 h 1547533"/>
                <a:gd name="connsiteX7" fmla="*/ 15558 w 2199782"/>
                <a:gd name="connsiteY7" fmla="*/ 702348 h 1547533"/>
                <a:gd name="connsiteX8" fmla="*/ 570 w 2199782"/>
                <a:gd name="connsiteY8" fmla="*/ 538042 h 1547533"/>
                <a:gd name="connsiteX9" fmla="*/ 60801 w 2199782"/>
                <a:gd name="connsiteY9" fmla="*/ 23813 h 1547533"/>
                <a:gd name="connsiteX0" fmla="*/ 60231 w 2199212"/>
                <a:gd name="connsiteY0" fmla="*/ 23813 h 1547533"/>
                <a:gd name="connsiteX1" fmla="*/ 587070 w 2199212"/>
                <a:gd name="connsiteY1" fmla="*/ 0 h 1547533"/>
                <a:gd name="connsiteX2" fmla="*/ 485774 w 2199212"/>
                <a:gd name="connsiteY2" fmla="*/ 488036 h 1547533"/>
                <a:gd name="connsiteX3" fmla="*/ 2075351 w 2199212"/>
                <a:gd name="connsiteY3" fmla="*/ 1013498 h 1547533"/>
                <a:gd name="connsiteX4" fmla="*/ 1862136 w 2199212"/>
                <a:gd name="connsiteY4" fmla="*/ 969048 h 1547533"/>
                <a:gd name="connsiteX5" fmla="*/ 2173286 w 2199212"/>
                <a:gd name="connsiteY5" fmla="*/ 1546898 h 1547533"/>
                <a:gd name="connsiteX6" fmla="*/ 1703385 w 2199212"/>
                <a:gd name="connsiteY6" fmla="*/ 1413548 h 1547533"/>
                <a:gd name="connsiteX7" fmla="*/ 0 w 2199212"/>
                <a:gd name="connsiteY7" fmla="*/ 538042 h 1547533"/>
                <a:gd name="connsiteX8" fmla="*/ 60231 w 2199212"/>
                <a:gd name="connsiteY8" fmla="*/ 23813 h 1547533"/>
                <a:gd name="connsiteX0" fmla="*/ 121835 w 2260816"/>
                <a:gd name="connsiteY0" fmla="*/ 23813 h 1547533"/>
                <a:gd name="connsiteX1" fmla="*/ 648674 w 2260816"/>
                <a:gd name="connsiteY1" fmla="*/ 0 h 1547533"/>
                <a:gd name="connsiteX2" fmla="*/ 547378 w 2260816"/>
                <a:gd name="connsiteY2" fmla="*/ 488036 h 1547533"/>
                <a:gd name="connsiteX3" fmla="*/ 2136955 w 2260816"/>
                <a:gd name="connsiteY3" fmla="*/ 1013498 h 1547533"/>
                <a:gd name="connsiteX4" fmla="*/ 1923740 w 2260816"/>
                <a:gd name="connsiteY4" fmla="*/ 969048 h 1547533"/>
                <a:gd name="connsiteX5" fmla="*/ 2234890 w 2260816"/>
                <a:gd name="connsiteY5" fmla="*/ 1546898 h 1547533"/>
                <a:gd name="connsiteX6" fmla="*/ 1764989 w 2260816"/>
                <a:gd name="connsiteY6" fmla="*/ 1413548 h 1547533"/>
                <a:gd name="connsiteX7" fmla="*/ 61604 w 2260816"/>
                <a:gd name="connsiteY7" fmla="*/ 538042 h 1547533"/>
                <a:gd name="connsiteX8" fmla="*/ 121835 w 2260816"/>
                <a:gd name="connsiteY8" fmla="*/ 23813 h 1547533"/>
                <a:gd name="connsiteX0" fmla="*/ 116207 w 2255188"/>
                <a:gd name="connsiteY0" fmla="*/ 23813 h 1825171"/>
                <a:gd name="connsiteX1" fmla="*/ 643046 w 2255188"/>
                <a:gd name="connsiteY1" fmla="*/ 0 h 1825171"/>
                <a:gd name="connsiteX2" fmla="*/ 541750 w 2255188"/>
                <a:gd name="connsiteY2" fmla="*/ 488036 h 1825171"/>
                <a:gd name="connsiteX3" fmla="*/ 2131327 w 2255188"/>
                <a:gd name="connsiteY3" fmla="*/ 1013498 h 1825171"/>
                <a:gd name="connsiteX4" fmla="*/ 1918112 w 2255188"/>
                <a:gd name="connsiteY4" fmla="*/ 969048 h 1825171"/>
                <a:gd name="connsiteX5" fmla="*/ 2229262 w 2255188"/>
                <a:gd name="connsiteY5" fmla="*/ 1546898 h 1825171"/>
                <a:gd name="connsiteX6" fmla="*/ 1759361 w 2255188"/>
                <a:gd name="connsiteY6" fmla="*/ 1413548 h 1825171"/>
                <a:gd name="connsiteX7" fmla="*/ 55976 w 2255188"/>
                <a:gd name="connsiteY7" fmla="*/ 538042 h 1825171"/>
                <a:gd name="connsiteX8" fmla="*/ 116207 w 2255188"/>
                <a:gd name="connsiteY8" fmla="*/ 23813 h 182517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54510"/>
                <a:gd name="connsiteY0" fmla="*/ 23813 h 1816901"/>
                <a:gd name="connsiteX1" fmla="*/ 642368 w 2254510"/>
                <a:gd name="connsiteY1" fmla="*/ 0 h 1816901"/>
                <a:gd name="connsiteX2" fmla="*/ 541072 w 2254510"/>
                <a:gd name="connsiteY2" fmla="*/ 488036 h 1816901"/>
                <a:gd name="connsiteX3" fmla="*/ 2130649 w 2254510"/>
                <a:gd name="connsiteY3" fmla="*/ 1013498 h 1816901"/>
                <a:gd name="connsiteX4" fmla="*/ 1917434 w 2254510"/>
                <a:gd name="connsiteY4" fmla="*/ 969048 h 1816901"/>
                <a:gd name="connsiteX5" fmla="*/ 2228584 w 2254510"/>
                <a:gd name="connsiteY5" fmla="*/ 1546898 h 1816901"/>
                <a:gd name="connsiteX6" fmla="*/ 1758683 w 2254510"/>
                <a:gd name="connsiteY6" fmla="*/ 1413548 h 1816901"/>
                <a:gd name="connsiteX7" fmla="*/ 55298 w 2254510"/>
                <a:gd name="connsiteY7" fmla="*/ 538042 h 1816901"/>
                <a:gd name="connsiteX8" fmla="*/ 115529 w 2254510"/>
                <a:gd name="connsiteY8" fmla="*/ 23813 h 1816901"/>
                <a:gd name="connsiteX0" fmla="*/ 115529 w 2283631"/>
                <a:gd name="connsiteY0" fmla="*/ 23813 h 1816901"/>
                <a:gd name="connsiteX1" fmla="*/ 642368 w 2283631"/>
                <a:gd name="connsiteY1" fmla="*/ 0 h 1816901"/>
                <a:gd name="connsiteX2" fmla="*/ 541072 w 2283631"/>
                <a:gd name="connsiteY2" fmla="*/ 488036 h 1816901"/>
                <a:gd name="connsiteX3" fmla="*/ 2130649 w 2283631"/>
                <a:gd name="connsiteY3" fmla="*/ 1013498 h 1816901"/>
                <a:gd name="connsiteX4" fmla="*/ 1917434 w 2283631"/>
                <a:gd name="connsiteY4" fmla="*/ 969048 h 1816901"/>
                <a:gd name="connsiteX5" fmla="*/ 2228584 w 2283631"/>
                <a:gd name="connsiteY5" fmla="*/ 1546898 h 1816901"/>
                <a:gd name="connsiteX6" fmla="*/ 1758683 w 2283631"/>
                <a:gd name="connsiteY6" fmla="*/ 1413548 h 1816901"/>
                <a:gd name="connsiteX7" fmla="*/ 55298 w 2283631"/>
                <a:gd name="connsiteY7" fmla="*/ 538042 h 1816901"/>
                <a:gd name="connsiteX8" fmla="*/ 115529 w 2283631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  <a:gd name="connsiteX0" fmla="*/ 115529 w 2248117"/>
                <a:gd name="connsiteY0" fmla="*/ 23813 h 1816901"/>
                <a:gd name="connsiteX1" fmla="*/ 642368 w 2248117"/>
                <a:gd name="connsiteY1" fmla="*/ 0 h 1816901"/>
                <a:gd name="connsiteX2" fmla="*/ 541072 w 2248117"/>
                <a:gd name="connsiteY2" fmla="*/ 488036 h 1816901"/>
                <a:gd name="connsiteX3" fmla="*/ 2130649 w 2248117"/>
                <a:gd name="connsiteY3" fmla="*/ 1013498 h 1816901"/>
                <a:gd name="connsiteX4" fmla="*/ 1917434 w 2248117"/>
                <a:gd name="connsiteY4" fmla="*/ 969048 h 1816901"/>
                <a:gd name="connsiteX5" fmla="*/ 2228584 w 2248117"/>
                <a:gd name="connsiteY5" fmla="*/ 1546898 h 1816901"/>
                <a:gd name="connsiteX6" fmla="*/ 1758683 w 2248117"/>
                <a:gd name="connsiteY6" fmla="*/ 1413548 h 1816901"/>
                <a:gd name="connsiteX7" fmla="*/ 55298 w 2248117"/>
                <a:gd name="connsiteY7" fmla="*/ 538042 h 1816901"/>
                <a:gd name="connsiteX8" fmla="*/ 115529 w 2248117"/>
                <a:gd name="connsiteY8" fmla="*/ 23813 h 18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8117" h="1816901">
                  <a:moveTo>
                    <a:pt x="115529" y="23813"/>
                  </a:moveTo>
                  <a:lnTo>
                    <a:pt x="642368" y="0"/>
                  </a:lnTo>
                  <a:cubicBezTo>
                    <a:pt x="664165" y="154741"/>
                    <a:pt x="638337" y="283289"/>
                    <a:pt x="541072" y="488036"/>
                  </a:cubicBezTo>
                  <a:cubicBezTo>
                    <a:pt x="1617031" y="104390"/>
                    <a:pt x="2127840" y="685944"/>
                    <a:pt x="2130649" y="1013498"/>
                  </a:cubicBezTo>
                  <a:cubicBezTo>
                    <a:pt x="2059577" y="1007148"/>
                    <a:pt x="1988506" y="975398"/>
                    <a:pt x="1917434" y="969048"/>
                  </a:cubicBezTo>
                  <a:cubicBezTo>
                    <a:pt x="2177784" y="1053715"/>
                    <a:pt x="2298434" y="1538431"/>
                    <a:pt x="2228584" y="1546898"/>
                  </a:cubicBezTo>
                  <a:cubicBezTo>
                    <a:pt x="2076184" y="1481281"/>
                    <a:pt x="2050783" y="1441065"/>
                    <a:pt x="1758683" y="1413548"/>
                  </a:cubicBezTo>
                  <a:cubicBezTo>
                    <a:pt x="1406788" y="2048813"/>
                    <a:pt x="-329407" y="2055427"/>
                    <a:pt x="55298" y="538042"/>
                  </a:cubicBezTo>
                  <a:cubicBezTo>
                    <a:pt x="139668" y="335676"/>
                    <a:pt x="95452" y="195223"/>
                    <a:pt x="115529" y="23813"/>
                  </a:cubicBezTo>
                  <a:close/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D2B1656-AADB-AEB6-3E67-D7D0C3943155}"/>
                </a:ext>
              </a:extLst>
            </p:cNvPr>
            <p:cNvSpPr/>
            <p:nvPr/>
          </p:nvSpPr>
          <p:spPr>
            <a:xfrm>
              <a:off x="2794788" y="528183"/>
              <a:ext cx="914400" cy="914400"/>
            </a:xfrm>
            <a:prstGeom prst="ellipse">
              <a:avLst/>
            </a:prstGeom>
            <a:solidFill>
              <a:srgbClr val="25728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68E8144-1590-C252-056D-32771C0B07B0}"/>
                </a:ext>
              </a:extLst>
            </p:cNvPr>
            <p:cNvGrpSpPr/>
            <p:nvPr/>
          </p:nvGrpSpPr>
          <p:grpSpPr>
            <a:xfrm>
              <a:off x="3531436" y="1603174"/>
              <a:ext cx="1003050" cy="1145593"/>
              <a:chOff x="3647646" y="1758771"/>
              <a:chExt cx="805155" cy="919575"/>
            </a:xfrm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E0653EC-E381-4748-474E-A4B2504FD3A8}"/>
                  </a:ext>
                </a:extLst>
              </p:cNvPr>
              <p:cNvSpPr/>
              <p:nvPr/>
            </p:nvSpPr>
            <p:spPr>
              <a:xfrm rot="627074">
                <a:off x="4118400" y="1846897"/>
                <a:ext cx="334401" cy="83144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0B3D7A0B-3D55-4036-98C4-5AC5D2F0AE99}"/>
                  </a:ext>
                </a:extLst>
              </p:cNvPr>
              <p:cNvSpPr/>
              <p:nvPr/>
            </p:nvSpPr>
            <p:spPr>
              <a:xfrm rot="627074">
                <a:off x="3996019" y="1808857"/>
                <a:ext cx="334401" cy="861627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01" h="831449">
                    <a:moveTo>
                      <a:pt x="0" y="36921"/>
                    </a:moveTo>
                    <a:lnTo>
                      <a:pt x="224767" y="0"/>
                    </a:lnTo>
                    <a:cubicBezTo>
                      <a:pt x="261882" y="5631"/>
                      <a:pt x="336898" y="6693"/>
                      <a:pt x="334338" y="72913"/>
                    </a:cubicBezTo>
                    <a:cubicBezTo>
                      <a:pt x="322424" y="106051"/>
                      <a:pt x="301985" y="136726"/>
                      <a:pt x="261001" y="156662"/>
                    </a:cubicBezTo>
                    <a:cubicBezTo>
                      <a:pt x="324669" y="215946"/>
                      <a:pt x="368301" y="324126"/>
                      <a:pt x="236900" y="393564"/>
                    </a:cubicBezTo>
                    <a:cubicBezTo>
                      <a:pt x="263889" y="434862"/>
                      <a:pt x="409041" y="486649"/>
                      <a:pt x="232684" y="633255"/>
                    </a:cubicBezTo>
                    <a:cubicBezTo>
                      <a:pt x="299535" y="721460"/>
                      <a:pt x="302303" y="764178"/>
                      <a:pt x="290524" y="795858"/>
                    </a:cubicBezTo>
                    <a:cubicBezTo>
                      <a:pt x="233921" y="836632"/>
                      <a:pt x="162520" y="836548"/>
                      <a:pt x="117922" y="824257"/>
                    </a:cubicBezTo>
                    <a:lnTo>
                      <a:pt x="0" y="36921"/>
                    </a:lnTo>
                    <a:close/>
                  </a:path>
                </a:pathLst>
              </a:custGeom>
              <a:solidFill>
                <a:srgbClr val="3931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3DC518F-E70A-2590-7565-35F514C8C645}"/>
                  </a:ext>
                </a:extLst>
              </p:cNvPr>
              <p:cNvSpPr/>
              <p:nvPr/>
            </p:nvSpPr>
            <p:spPr>
              <a:xfrm rot="627074">
                <a:off x="3647646" y="1758771"/>
                <a:ext cx="563961" cy="856399"/>
              </a:xfrm>
              <a:custGeom>
                <a:avLst/>
                <a:gdLst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271038 w 343884"/>
                  <a:gd name="connsiteY2" fmla="*/ 9028 h 849404"/>
                  <a:gd name="connsiteX3" fmla="*/ 343884 w 343884"/>
                  <a:gd name="connsiteY3" fmla="*/ 39830 h 849404"/>
                  <a:gd name="connsiteX4" fmla="*/ 334338 w 343884"/>
                  <a:gd name="connsiteY4" fmla="*/ 76984 h 849404"/>
                  <a:gd name="connsiteX5" fmla="*/ 261001 w 343884"/>
                  <a:gd name="connsiteY5" fmla="*/ 160733 h 849404"/>
                  <a:gd name="connsiteX6" fmla="*/ 236900 w 343884"/>
                  <a:gd name="connsiteY6" fmla="*/ 397635 h 849404"/>
                  <a:gd name="connsiteX7" fmla="*/ 232684 w 343884"/>
                  <a:gd name="connsiteY7" fmla="*/ 637326 h 849404"/>
                  <a:gd name="connsiteX8" fmla="*/ 290524 w 343884"/>
                  <a:gd name="connsiteY8" fmla="*/ 799929 h 849404"/>
                  <a:gd name="connsiteX9" fmla="*/ 282515 w 343884"/>
                  <a:gd name="connsiteY9" fmla="*/ 815509 h 849404"/>
                  <a:gd name="connsiteX10" fmla="*/ 271039 w 343884"/>
                  <a:gd name="connsiteY10" fmla="*/ 820362 h 849404"/>
                  <a:gd name="connsiteX11" fmla="*/ 164955 w 343884"/>
                  <a:gd name="connsiteY11" fmla="*/ 846016 h 849404"/>
                  <a:gd name="connsiteX12" fmla="*/ 121810 w 343884"/>
                  <a:gd name="connsiteY12" fmla="*/ 849404 h 849404"/>
                  <a:gd name="connsiteX13" fmla="*/ 0 w 343884"/>
                  <a:gd name="connsiteY13" fmla="*/ 40992 h 849404"/>
                  <a:gd name="connsiteX0" fmla="*/ 0 w 343884"/>
                  <a:gd name="connsiteY0" fmla="*/ 40992 h 849404"/>
                  <a:gd name="connsiteX1" fmla="*/ 233702 w 343884"/>
                  <a:gd name="connsiteY1" fmla="*/ 0 h 849404"/>
                  <a:gd name="connsiteX2" fmla="*/ 343884 w 343884"/>
                  <a:gd name="connsiteY2" fmla="*/ 39830 h 849404"/>
                  <a:gd name="connsiteX3" fmla="*/ 334338 w 343884"/>
                  <a:gd name="connsiteY3" fmla="*/ 76984 h 849404"/>
                  <a:gd name="connsiteX4" fmla="*/ 261001 w 343884"/>
                  <a:gd name="connsiteY4" fmla="*/ 160733 h 849404"/>
                  <a:gd name="connsiteX5" fmla="*/ 236900 w 343884"/>
                  <a:gd name="connsiteY5" fmla="*/ 397635 h 849404"/>
                  <a:gd name="connsiteX6" fmla="*/ 232684 w 343884"/>
                  <a:gd name="connsiteY6" fmla="*/ 637326 h 849404"/>
                  <a:gd name="connsiteX7" fmla="*/ 290524 w 343884"/>
                  <a:gd name="connsiteY7" fmla="*/ 799929 h 849404"/>
                  <a:gd name="connsiteX8" fmla="*/ 282515 w 343884"/>
                  <a:gd name="connsiteY8" fmla="*/ 815509 h 849404"/>
                  <a:gd name="connsiteX9" fmla="*/ 271039 w 343884"/>
                  <a:gd name="connsiteY9" fmla="*/ 820362 h 849404"/>
                  <a:gd name="connsiteX10" fmla="*/ 164955 w 343884"/>
                  <a:gd name="connsiteY10" fmla="*/ 846016 h 849404"/>
                  <a:gd name="connsiteX11" fmla="*/ 121810 w 343884"/>
                  <a:gd name="connsiteY11" fmla="*/ 849404 h 849404"/>
                  <a:gd name="connsiteX12" fmla="*/ 0 w 343884"/>
                  <a:gd name="connsiteY12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338"/>
                  <a:gd name="connsiteY0" fmla="*/ 40992 h 849404"/>
                  <a:gd name="connsiteX1" fmla="*/ 233702 w 334338"/>
                  <a:gd name="connsiteY1" fmla="*/ 0 h 849404"/>
                  <a:gd name="connsiteX2" fmla="*/ 334338 w 334338"/>
                  <a:gd name="connsiteY2" fmla="*/ 76984 h 849404"/>
                  <a:gd name="connsiteX3" fmla="*/ 261001 w 334338"/>
                  <a:gd name="connsiteY3" fmla="*/ 160733 h 849404"/>
                  <a:gd name="connsiteX4" fmla="*/ 236900 w 334338"/>
                  <a:gd name="connsiteY4" fmla="*/ 397635 h 849404"/>
                  <a:gd name="connsiteX5" fmla="*/ 232684 w 334338"/>
                  <a:gd name="connsiteY5" fmla="*/ 637326 h 849404"/>
                  <a:gd name="connsiteX6" fmla="*/ 290524 w 334338"/>
                  <a:gd name="connsiteY6" fmla="*/ 799929 h 849404"/>
                  <a:gd name="connsiteX7" fmla="*/ 282515 w 334338"/>
                  <a:gd name="connsiteY7" fmla="*/ 815509 h 849404"/>
                  <a:gd name="connsiteX8" fmla="*/ 271039 w 334338"/>
                  <a:gd name="connsiteY8" fmla="*/ 820362 h 849404"/>
                  <a:gd name="connsiteX9" fmla="*/ 164955 w 334338"/>
                  <a:gd name="connsiteY9" fmla="*/ 846016 h 849404"/>
                  <a:gd name="connsiteX10" fmla="*/ 121810 w 334338"/>
                  <a:gd name="connsiteY10" fmla="*/ 849404 h 849404"/>
                  <a:gd name="connsiteX11" fmla="*/ 0 w 334338"/>
                  <a:gd name="connsiteY11" fmla="*/ 40992 h 849404"/>
                  <a:gd name="connsiteX0" fmla="*/ 0 w 334406"/>
                  <a:gd name="connsiteY0" fmla="*/ 40992 h 849404"/>
                  <a:gd name="connsiteX1" fmla="*/ 233702 w 334406"/>
                  <a:gd name="connsiteY1" fmla="*/ 0 h 849404"/>
                  <a:gd name="connsiteX2" fmla="*/ 334338 w 334406"/>
                  <a:gd name="connsiteY2" fmla="*/ 76984 h 849404"/>
                  <a:gd name="connsiteX3" fmla="*/ 261001 w 334406"/>
                  <a:gd name="connsiteY3" fmla="*/ 160733 h 849404"/>
                  <a:gd name="connsiteX4" fmla="*/ 236900 w 334406"/>
                  <a:gd name="connsiteY4" fmla="*/ 397635 h 849404"/>
                  <a:gd name="connsiteX5" fmla="*/ 232684 w 334406"/>
                  <a:gd name="connsiteY5" fmla="*/ 637326 h 849404"/>
                  <a:gd name="connsiteX6" fmla="*/ 290524 w 334406"/>
                  <a:gd name="connsiteY6" fmla="*/ 799929 h 849404"/>
                  <a:gd name="connsiteX7" fmla="*/ 282515 w 334406"/>
                  <a:gd name="connsiteY7" fmla="*/ 815509 h 849404"/>
                  <a:gd name="connsiteX8" fmla="*/ 271039 w 334406"/>
                  <a:gd name="connsiteY8" fmla="*/ 820362 h 849404"/>
                  <a:gd name="connsiteX9" fmla="*/ 164955 w 334406"/>
                  <a:gd name="connsiteY9" fmla="*/ 846016 h 849404"/>
                  <a:gd name="connsiteX10" fmla="*/ 121810 w 334406"/>
                  <a:gd name="connsiteY10" fmla="*/ 849404 h 849404"/>
                  <a:gd name="connsiteX11" fmla="*/ 0 w 334406"/>
                  <a:gd name="connsiteY11" fmla="*/ 40992 h 849404"/>
                  <a:gd name="connsiteX0" fmla="*/ 0 w 334399"/>
                  <a:gd name="connsiteY0" fmla="*/ 36921 h 845333"/>
                  <a:gd name="connsiteX1" fmla="*/ 224767 w 334399"/>
                  <a:gd name="connsiteY1" fmla="*/ 0 h 845333"/>
                  <a:gd name="connsiteX2" fmla="*/ 334338 w 334399"/>
                  <a:gd name="connsiteY2" fmla="*/ 72913 h 845333"/>
                  <a:gd name="connsiteX3" fmla="*/ 261001 w 334399"/>
                  <a:gd name="connsiteY3" fmla="*/ 156662 h 845333"/>
                  <a:gd name="connsiteX4" fmla="*/ 236900 w 334399"/>
                  <a:gd name="connsiteY4" fmla="*/ 393564 h 845333"/>
                  <a:gd name="connsiteX5" fmla="*/ 232684 w 334399"/>
                  <a:gd name="connsiteY5" fmla="*/ 633255 h 845333"/>
                  <a:gd name="connsiteX6" fmla="*/ 290524 w 334399"/>
                  <a:gd name="connsiteY6" fmla="*/ 795858 h 845333"/>
                  <a:gd name="connsiteX7" fmla="*/ 282515 w 334399"/>
                  <a:gd name="connsiteY7" fmla="*/ 811438 h 845333"/>
                  <a:gd name="connsiteX8" fmla="*/ 271039 w 334399"/>
                  <a:gd name="connsiteY8" fmla="*/ 816291 h 845333"/>
                  <a:gd name="connsiteX9" fmla="*/ 164955 w 334399"/>
                  <a:gd name="connsiteY9" fmla="*/ 841945 h 845333"/>
                  <a:gd name="connsiteX10" fmla="*/ 121810 w 334399"/>
                  <a:gd name="connsiteY10" fmla="*/ 845333 h 845333"/>
                  <a:gd name="connsiteX11" fmla="*/ 0 w 334399"/>
                  <a:gd name="connsiteY11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271039 w 334401"/>
                  <a:gd name="connsiteY8" fmla="*/ 816291 h 845333"/>
                  <a:gd name="connsiteX9" fmla="*/ 164955 w 334401"/>
                  <a:gd name="connsiteY9" fmla="*/ 841945 h 845333"/>
                  <a:gd name="connsiteX10" fmla="*/ 121810 w 334401"/>
                  <a:gd name="connsiteY10" fmla="*/ 845333 h 845333"/>
                  <a:gd name="connsiteX11" fmla="*/ 0 w 334401"/>
                  <a:gd name="connsiteY11" fmla="*/ 36921 h 845333"/>
                  <a:gd name="connsiteX0" fmla="*/ 0 w 334401"/>
                  <a:gd name="connsiteY0" fmla="*/ 36921 h 897418"/>
                  <a:gd name="connsiteX1" fmla="*/ 224767 w 334401"/>
                  <a:gd name="connsiteY1" fmla="*/ 0 h 897418"/>
                  <a:gd name="connsiteX2" fmla="*/ 334338 w 334401"/>
                  <a:gd name="connsiteY2" fmla="*/ 72913 h 897418"/>
                  <a:gd name="connsiteX3" fmla="*/ 261001 w 334401"/>
                  <a:gd name="connsiteY3" fmla="*/ 156662 h 897418"/>
                  <a:gd name="connsiteX4" fmla="*/ 236900 w 334401"/>
                  <a:gd name="connsiteY4" fmla="*/ 393564 h 897418"/>
                  <a:gd name="connsiteX5" fmla="*/ 232684 w 334401"/>
                  <a:gd name="connsiteY5" fmla="*/ 633255 h 897418"/>
                  <a:gd name="connsiteX6" fmla="*/ 290524 w 334401"/>
                  <a:gd name="connsiteY6" fmla="*/ 795858 h 897418"/>
                  <a:gd name="connsiteX7" fmla="*/ 282515 w 334401"/>
                  <a:gd name="connsiteY7" fmla="*/ 811438 h 897418"/>
                  <a:gd name="connsiteX8" fmla="*/ 271039 w 334401"/>
                  <a:gd name="connsiteY8" fmla="*/ 816291 h 897418"/>
                  <a:gd name="connsiteX9" fmla="*/ 121810 w 334401"/>
                  <a:gd name="connsiteY9" fmla="*/ 845333 h 897418"/>
                  <a:gd name="connsiteX10" fmla="*/ 0 w 334401"/>
                  <a:gd name="connsiteY10" fmla="*/ 36921 h 897418"/>
                  <a:gd name="connsiteX0" fmla="*/ 0 w 334401"/>
                  <a:gd name="connsiteY0" fmla="*/ 36921 h 861295"/>
                  <a:gd name="connsiteX1" fmla="*/ 224767 w 334401"/>
                  <a:gd name="connsiteY1" fmla="*/ 0 h 861295"/>
                  <a:gd name="connsiteX2" fmla="*/ 334338 w 334401"/>
                  <a:gd name="connsiteY2" fmla="*/ 72913 h 861295"/>
                  <a:gd name="connsiteX3" fmla="*/ 261001 w 334401"/>
                  <a:gd name="connsiteY3" fmla="*/ 156662 h 861295"/>
                  <a:gd name="connsiteX4" fmla="*/ 236900 w 334401"/>
                  <a:gd name="connsiteY4" fmla="*/ 393564 h 861295"/>
                  <a:gd name="connsiteX5" fmla="*/ 232684 w 334401"/>
                  <a:gd name="connsiteY5" fmla="*/ 633255 h 861295"/>
                  <a:gd name="connsiteX6" fmla="*/ 290524 w 334401"/>
                  <a:gd name="connsiteY6" fmla="*/ 795858 h 861295"/>
                  <a:gd name="connsiteX7" fmla="*/ 282515 w 334401"/>
                  <a:gd name="connsiteY7" fmla="*/ 811438 h 861295"/>
                  <a:gd name="connsiteX8" fmla="*/ 271039 w 334401"/>
                  <a:gd name="connsiteY8" fmla="*/ 816291 h 861295"/>
                  <a:gd name="connsiteX9" fmla="*/ 121810 w 334401"/>
                  <a:gd name="connsiteY9" fmla="*/ 845333 h 861295"/>
                  <a:gd name="connsiteX10" fmla="*/ 0 w 334401"/>
                  <a:gd name="connsiteY10" fmla="*/ 36921 h 861295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282515 w 334401"/>
                  <a:gd name="connsiteY7" fmla="*/ 811438 h 845333"/>
                  <a:gd name="connsiteX8" fmla="*/ 121810 w 334401"/>
                  <a:gd name="connsiteY8" fmla="*/ 845333 h 845333"/>
                  <a:gd name="connsiteX9" fmla="*/ 0 w 334401"/>
                  <a:gd name="connsiteY9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45333"/>
                  <a:gd name="connsiteX1" fmla="*/ 224767 w 334401"/>
                  <a:gd name="connsiteY1" fmla="*/ 0 h 845333"/>
                  <a:gd name="connsiteX2" fmla="*/ 334338 w 334401"/>
                  <a:gd name="connsiteY2" fmla="*/ 72913 h 845333"/>
                  <a:gd name="connsiteX3" fmla="*/ 261001 w 334401"/>
                  <a:gd name="connsiteY3" fmla="*/ 156662 h 845333"/>
                  <a:gd name="connsiteX4" fmla="*/ 236900 w 334401"/>
                  <a:gd name="connsiteY4" fmla="*/ 393564 h 845333"/>
                  <a:gd name="connsiteX5" fmla="*/ 232684 w 334401"/>
                  <a:gd name="connsiteY5" fmla="*/ 633255 h 845333"/>
                  <a:gd name="connsiteX6" fmla="*/ 290524 w 334401"/>
                  <a:gd name="connsiteY6" fmla="*/ 795858 h 845333"/>
                  <a:gd name="connsiteX7" fmla="*/ 121810 w 334401"/>
                  <a:gd name="connsiteY7" fmla="*/ 845333 h 845333"/>
                  <a:gd name="connsiteX8" fmla="*/ 0 w 334401"/>
                  <a:gd name="connsiteY8" fmla="*/ 36921 h 845333"/>
                  <a:gd name="connsiteX0" fmla="*/ 0 w 334401"/>
                  <a:gd name="connsiteY0" fmla="*/ 36921 h 824257"/>
                  <a:gd name="connsiteX1" fmla="*/ 224767 w 334401"/>
                  <a:gd name="connsiteY1" fmla="*/ 0 h 824257"/>
                  <a:gd name="connsiteX2" fmla="*/ 334338 w 334401"/>
                  <a:gd name="connsiteY2" fmla="*/ 72913 h 824257"/>
                  <a:gd name="connsiteX3" fmla="*/ 261001 w 334401"/>
                  <a:gd name="connsiteY3" fmla="*/ 156662 h 824257"/>
                  <a:gd name="connsiteX4" fmla="*/ 236900 w 334401"/>
                  <a:gd name="connsiteY4" fmla="*/ 393564 h 824257"/>
                  <a:gd name="connsiteX5" fmla="*/ 232684 w 334401"/>
                  <a:gd name="connsiteY5" fmla="*/ 633255 h 824257"/>
                  <a:gd name="connsiteX6" fmla="*/ 290524 w 334401"/>
                  <a:gd name="connsiteY6" fmla="*/ 795858 h 824257"/>
                  <a:gd name="connsiteX7" fmla="*/ 117922 w 334401"/>
                  <a:gd name="connsiteY7" fmla="*/ 824257 h 824257"/>
                  <a:gd name="connsiteX8" fmla="*/ 0 w 334401"/>
                  <a:gd name="connsiteY8" fmla="*/ 36921 h 824257"/>
                  <a:gd name="connsiteX0" fmla="*/ 0 w 334401"/>
                  <a:gd name="connsiteY0" fmla="*/ 36921 h 831449"/>
                  <a:gd name="connsiteX1" fmla="*/ 224767 w 334401"/>
                  <a:gd name="connsiteY1" fmla="*/ 0 h 831449"/>
                  <a:gd name="connsiteX2" fmla="*/ 334338 w 334401"/>
                  <a:gd name="connsiteY2" fmla="*/ 72913 h 831449"/>
                  <a:gd name="connsiteX3" fmla="*/ 261001 w 334401"/>
                  <a:gd name="connsiteY3" fmla="*/ 156662 h 831449"/>
                  <a:gd name="connsiteX4" fmla="*/ 236900 w 334401"/>
                  <a:gd name="connsiteY4" fmla="*/ 393564 h 831449"/>
                  <a:gd name="connsiteX5" fmla="*/ 232684 w 334401"/>
                  <a:gd name="connsiteY5" fmla="*/ 633255 h 831449"/>
                  <a:gd name="connsiteX6" fmla="*/ 290524 w 334401"/>
                  <a:gd name="connsiteY6" fmla="*/ 795858 h 831449"/>
                  <a:gd name="connsiteX7" fmla="*/ 117922 w 334401"/>
                  <a:gd name="connsiteY7" fmla="*/ 824257 h 831449"/>
                  <a:gd name="connsiteX8" fmla="*/ 0 w 334401"/>
                  <a:gd name="connsiteY8" fmla="*/ 36921 h 831449"/>
                  <a:gd name="connsiteX0" fmla="*/ 0 w 563961"/>
                  <a:gd name="connsiteY0" fmla="*/ 292750 h 831449"/>
                  <a:gd name="connsiteX1" fmla="*/ 454327 w 563961"/>
                  <a:gd name="connsiteY1" fmla="*/ 0 h 831449"/>
                  <a:gd name="connsiteX2" fmla="*/ 563898 w 563961"/>
                  <a:gd name="connsiteY2" fmla="*/ 72913 h 831449"/>
                  <a:gd name="connsiteX3" fmla="*/ 490561 w 563961"/>
                  <a:gd name="connsiteY3" fmla="*/ 156662 h 831449"/>
                  <a:gd name="connsiteX4" fmla="*/ 466460 w 563961"/>
                  <a:gd name="connsiteY4" fmla="*/ 393564 h 831449"/>
                  <a:gd name="connsiteX5" fmla="*/ 462244 w 563961"/>
                  <a:gd name="connsiteY5" fmla="*/ 633255 h 831449"/>
                  <a:gd name="connsiteX6" fmla="*/ 520084 w 563961"/>
                  <a:gd name="connsiteY6" fmla="*/ 795858 h 831449"/>
                  <a:gd name="connsiteX7" fmla="*/ 347482 w 563961"/>
                  <a:gd name="connsiteY7" fmla="*/ 824257 h 831449"/>
                  <a:gd name="connsiteX8" fmla="*/ 0 w 563961"/>
                  <a:gd name="connsiteY8" fmla="*/ 292750 h 831449"/>
                  <a:gd name="connsiteX0" fmla="*/ 0 w 563961"/>
                  <a:gd name="connsiteY0" fmla="*/ 292750 h 800637"/>
                  <a:gd name="connsiteX1" fmla="*/ 454327 w 563961"/>
                  <a:gd name="connsiteY1" fmla="*/ 0 h 800637"/>
                  <a:gd name="connsiteX2" fmla="*/ 563898 w 563961"/>
                  <a:gd name="connsiteY2" fmla="*/ 72913 h 800637"/>
                  <a:gd name="connsiteX3" fmla="*/ 490561 w 563961"/>
                  <a:gd name="connsiteY3" fmla="*/ 156662 h 800637"/>
                  <a:gd name="connsiteX4" fmla="*/ 466460 w 563961"/>
                  <a:gd name="connsiteY4" fmla="*/ 393564 h 800637"/>
                  <a:gd name="connsiteX5" fmla="*/ 462244 w 563961"/>
                  <a:gd name="connsiteY5" fmla="*/ 633255 h 800637"/>
                  <a:gd name="connsiteX6" fmla="*/ 520084 w 563961"/>
                  <a:gd name="connsiteY6" fmla="*/ 795858 h 800637"/>
                  <a:gd name="connsiteX7" fmla="*/ 29302 w 563961"/>
                  <a:gd name="connsiteY7" fmla="*/ 591151 h 800637"/>
                  <a:gd name="connsiteX8" fmla="*/ 0 w 563961"/>
                  <a:gd name="connsiteY8" fmla="*/ 292750 h 800637"/>
                  <a:gd name="connsiteX0" fmla="*/ 0 w 563961"/>
                  <a:gd name="connsiteY0" fmla="*/ 292750 h 823352"/>
                  <a:gd name="connsiteX1" fmla="*/ 454327 w 563961"/>
                  <a:gd name="connsiteY1" fmla="*/ 0 h 823352"/>
                  <a:gd name="connsiteX2" fmla="*/ 563898 w 563961"/>
                  <a:gd name="connsiteY2" fmla="*/ 72913 h 823352"/>
                  <a:gd name="connsiteX3" fmla="*/ 490561 w 563961"/>
                  <a:gd name="connsiteY3" fmla="*/ 156662 h 823352"/>
                  <a:gd name="connsiteX4" fmla="*/ 466460 w 563961"/>
                  <a:gd name="connsiteY4" fmla="*/ 393564 h 823352"/>
                  <a:gd name="connsiteX5" fmla="*/ 462244 w 563961"/>
                  <a:gd name="connsiteY5" fmla="*/ 633255 h 823352"/>
                  <a:gd name="connsiteX6" fmla="*/ 520084 w 563961"/>
                  <a:gd name="connsiteY6" fmla="*/ 795858 h 823352"/>
                  <a:gd name="connsiteX7" fmla="*/ 29302 w 563961"/>
                  <a:gd name="connsiteY7" fmla="*/ 591151 h 823352"/>
                  <a:gd name="connsiteX8" fmla="*/ 0 w 563961"/>
                  <a:gd name="connsiteY8" fmla="*/ 292750 h 823352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  <a:gd name="connsiteX0" fmla="*/ 0 w 563961"/>
                  <a:gd name="connsiteY0" fmla="*/ 292750 h 826404"/>
                  <a:gd name="connsiteX1" fmla="*/ 454327 w 563961"/>
                  <a:gd name="connsiteY1" fmla="*/ 0 h 826404"/>
                  <a:gd name="connsiteX2" fmla="*/ 563898 w 563961"/>
                  <a:gd name="connsiteY2" fmla="*/ 72913 h 826404"/>
                  <a:gd name="connsiteX3" fmla="*/ 490561 w 563961"/>
                  <a:gd name="connsiteY3" fmla="*/ 156662 h 826404"/>
                  <a:gd name="connsiteX4" fmla="*/ 466460 w 563961"/>
                  <a:gd name="connsiteY4" fmla="*/ 393564 h 826404"/>
                  <a:gd name="connsiteX5" fmla="*/ 462244 w 563961"/>
                  <a:gd name="connsiteY5" fmla="*/ 633255 h 826404"/>
                  <a:gd name="connsiteX6" fmla="*/ 520084 w 563961"/>
                  <a:gd name="connsiteY6" fmla="*/ 795858 h 826404"/>
                  <a:gd name="connsiteX7" fmla="*/ 29302 w 563961"/>
                  <a:gd name="connsiteY7" fmla="*/ 591151 h 826404"/>
                  <a:gd name="connsiteX8" fmla="*/ 0 w 563961"/>
                  <a:gd name="connsiteY8" fmla="*/ 292750 h 826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3961" h="826404">
                    <a:moveTo>
                      <a:pt x="0" y="292750"/>
                    </a:moveTo>
                    <a:cubicBezTo>
                      <a:pt x="64798" y="210590"/>
                      <a:pt x="183684" y="44030"/>
                      <a:pt x="454327" y="0"/>
                    </a:cubicBezTo>
                    <a:cubicBezTo>
                      <a:pt x="491442" y="5631"/>
                      <a:pt x="566458" y="6693"/>
                      <a:pt x="563898" y="72913"/>
                    </a:cubicBezTo>
                    <a:cubicBezTo>
                      <a:pt x="551984" y="106051"/>
                      <a:pt x="531545" y="136726"/>
                      <a:pt x="490561" y="156662"/>
                    </a:cubicBezTo>
                    <a:cubicBezTo>
                      <a:pt x="554229" y="215946"/>
                      <a:pt x="597861" y="324126"/>
                      <a:pt x="466460" y="393564"/>
                    </a:cubicBezTo>
                    <a:cubicBezTo>
                      <a:pt x="493449" y="434862"/>
                      <a:pt x="638601" y="486649"/>
                      <a:pt x="462244" y="633255"/>
                    </a:cubicBezTo>
                    <a:cubicBezTo>
                      <a:pt x="529095" y="721460"/>
                      <a:pt x="531863" y="764178"/>
                      <a:pt x="520084" y="795858"/>
                    </a:cubicBezTo>
                    <a:cubicBezTo>
                      <a:pt x="384249" y="916161"/>
                      <a:pt x="57827" y="646024"/>
                      <a:pt x="29302" y="591151"/>
                    </a:cubicBezTo>
                    <a:lnTo>
                      <a:pt x="0" y="292750"/>
                    </a:ln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B34EC80-3BAC-0317-C856-853A7464C667}"/>
                </a:ext>
              </a:extLst>
            </p:cNvPr>
            <p:cNvSpPr/>
            <p:nvPr/>
          </p:nvSpPr>
          <p:spPr>
            <a:xfrm>
              <a:off x="3630372" y="2914982"/>
              <a:ext cx="755102" cy="566739"/>
            </a:xfrm>
            <a:custGeom>
              <a:avLst/>
              <a:gdLst>
                <a:gd name="connsiteX0" fmla="*/ 0 w 80591"/>
                <a:gd name="connsiteY0" fmla="*/ 0 h 385594"/>
                <a:gd name="connsiteX1" fmla="*/ 80591 w 80591"/>
                <a:gd name="connsiteY1" fmla="*/ 0 h 385594"/>
                <a:gd name="connsiteX2" fmla="*/ 80591 w 80591"/>
                <a:gd name="connsiteY2" fmla="*/ 385594 h 385594"/>
                <a:gd name="connsiteX3" fmla="*/ 0 w 80591"/>
                <a:gd name="connsiteY3" fmla="*/ 385594 h 385594"/>
                <a:gd name="connsiteX4" fmla="*/ 0 w 80591"/>
                <a:gd name="connsiteY4" fmla="*/ 0 h 385594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102022 w 102022"/>
                <a:gd name="connsiteY2" fmla="*/ 385594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1431 w 102022"/>
                <a:gd name="connsiteY0" fmla="*/ 0 h 411788"/>
                <a:gd name="connsiteX1" fmla="*/ 102022 w 102022"/>
                <a:gd name="connsiteY1" fmla="*/ 0 h 411788"/>
                <a:gd name="connsiteX2" fmla="*/ 97260 w 102022"/>
                <a:gd name="connsiteY2" fmla="*/ 407025 h 411788"/>
                <a:gd name="connsiteX3" fmla="*/ 0 w 102022"/>
                <a:gd name="connsiteY3" fmla="*/ 411788 h 411788"/>
                <a:gd name="connsiteX4" fmla="*/ 21431 w 102022"/>
                <a:gd name="connsiteY4" fmla="*/ 0 h 411788"/>
                <a:gd name="connsiteX0" fmla="*/ 26193 w 106784"/>
                <a:gd name="connsiteY0" fmla="*/ 0 h 407025"/>
                <a:gd name="connsiteX1" fmla="*/ 106784 w 106784"/>
                <a:gd name="connsiteY1" fmla="*/ 0 h 407025"/>
                <a:gd name="connsiteX2" fmla="*/ 102022 w 106784"/>
                <a:gd name="connsiteY2" fmla="*/ 407025 h 407025"/>
                <a:gd name="connsiteX3" fmla="*/ 0 w 106784"/>
                <a:gd name="connsiteY3" fmla="*/ 399882 h 407025"/>
                <a:gd name="connsiteX4" fmla="*/ 26193 w 106784"/>
                <a:gd name="connsiteY4" fmla="*/ 0 h 407025"/>
                <a:gd name="connsiteX0" fmla="*/ 26193 w 106784"/>
                <a:gd name="connsiteY0" fmla="*/ 0 h 399882"/>
                <a:gd name="connsiteX1" fmla="*/ 106784 w 106784"/>
                <a:gd name="connsiteY1" fmla="*/ 0 h 399882"/>
                <a:gd name="connsiteX2" fmla="*/ 102022 w 106784"/>
                <a:gd name="connsiteY2" fmla="*/ 399881 h 399882"/>
                <a:gd name="connsiteX3" fmla="*/ 0 w 106784"/>
                <a:gd name="connsiteY3" fmla="*/ 399882 h 399882"/>
                <a:gd name="connsiteX4" fmla="*/ 26193 w 106784"/>
                <a:gd name="connsiteY4" fmla="*/ 0 h 399882"/>
                <a:gd name="connsiteX0" fmla="*/ 355058 w 435649"/>
                <a:gd name="connsiteY0" fmla="*/ 0 h 557216"/>
                <a:gd name="connsiteX1" fmla="*/ 435649 w 435649"/>
                <a:gd name="connsiteY1" fmla="*/ 0 h 557216"/>
                <a:gd name="connsiteX2" fmla="*/ 430887 w 435649"/>
                <a:gd name="connsiteY2" fmla="*/ 399881 h 557216"/>
                <a:gd name="connsiteX3" fmla="*/ 0 w 435649"/>
                <a:gd name="connsiteY3" fmla="*/ 557214 h 557216"/>
                <a:gd name="connsiteX4" fmla="*/ 328865 w 435649"/>
                <a:gd name="connsiteY4" fmla="*/ 399882 h 557216"/>
                <a:gd name="connsiteX5" fmla="*/ 355058 w 435649"/>
                <a:gd name="connsiteY5" fmla="*/ 0 h 557216"/>
                <a:gd name="connsiteX0" fmla="*/ 355059 w 746865"/>
                <a:gd name="connsiteY0" fmla="*/ 0 h 577376"/>
                <a:gd name="connsiteX1" fmla="*/ 435650 w 746865"/>
                <a:gd name="connsiteY1" fmla="*/ 0 h 577376"/>
                <a:gd name="connsiteX2" fmla="*/ 430888 w 746865"/>
                <a:gd name="connsiteY2" fmla="*/ 399881 h 577376"/>
                <a:gd name="connsiteX3" fmla="*/ 738189 w 746865"/>
                <a:gd name="connsiteY3" fmla="*/ 566739 h 577376"/>
                <a:gd name="connsiteX4" fmla="*/ 1 w 746865"/>
                <a:gd name="connsiteY4" fmla="*/ 557214 h 577376"/>
                <a:gd name="connsiteX5" fmla="*/ 328866 w 746865"/>
                <a:gd name="connsiteY5" fmla="*/ 399882 h 577376"/>
                <a:gd name="connsiteX6" fmla="*/ 355059 w 746865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59 w 755101"/>
                <a:gd name="connsiteY0" fmla="*/ 0 h 577376"/>
                <a:gd name="connsiteX1" fmla="*/ 435650 w 755101"/>
                <a:gd name="connsiteY1" fmla="*/ 0 h 577376"/>
                <a:gd name="connsiteX2" fmla="*/ 430888 w 755101"/>
                <a:gd name="connsiteY2" fmla="*/ 399881 h 577376"/>
                <a:gd name="connsiteX3" fmla="*/ 738189 w 755101"/>
                <a:gd name="connsiteY3" fmla="*/ 566739 h 577376"/>
                <a:gd name="connsiteX4" fmla="*/ 1 w 755101"/>
                <a:gd name="connsiteY4" fmla="*/ 557214 h 577376"/>
                <a:gd name="connsiteX5" fmla="*/ 328866 w 755101"/>
                <a:gd name="connsiteY5" fmla="*/ 399882 h 577376"/>
                <a:gd name="connsiteX6" fmla="*/ 355059 w 755101"/>
                <a:gd name="connsiteY6" fmla="*/ 0 h 577376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  <a:gd name="connsiteX0" fmla="*/ 355060 w 755102"/>
                <a:gd name="connsiteY0" fmla="*/ 0 h 566739"/>
                <a:gd name="connsiteX1" fmla="*/ 435651 w 755102"/>
                <a:gd name="connsiteY1" fmla="*/ 0 h 566739"/>
                <a:gd name="connsiteX2" fmla="*/ 430889 w 755102"/>
                <a:gd name="connsiteY2" fmla="*/ 399881 h 566739"/>
                <a:gd name="connsiteX3" fmla="*/ 738190 w 755102"/>
                <a:gd name="connsiteY3" fmla="*/ 566739 h 566739"/>
                <a:gd name="connsiteX4" fmla="*/ 2 w 755102"/>
                <a:gd name="connsiteY4" fmla="*/ 557214 h 566739"/>
                <a:gd name="connsiteX5" fmla="*/ 328867 w 755102"/>
                <a:gd name="connsiteY5" fmla="*/ 399882 h 566739"/>
                <a:gd name="connsiteX6" fmla="*/ 355060 w 755102"/>
                <a:gd name="connsiteY6" fmla="*/ 0 h 566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5102" h="566739">
                  <a:moveTo>
                    <a:pt x="355060" y="0"/>
                  </a:moveTo>
                  <a:lnTo>
                    <a:pt x="435651" y="0"/>
                  </a:lnTo>
                  <a:cubicBezTo>
                    <a:pt x="434064" y="135675"/>
                    <a:pt x="396757" y="249919"/>
                    <a:pt x="430889" y="399881"/>
                  </a:cubicBezTo>
                  <a:cubicBezTo>
                    <a:pt x="642840" y="379640"/>
                    <a:pt x="810004" y="540517"/>
                    <a:pt x="738190" y="566739"/>
                  </a:cubicBezTo>
                  <a:cubicBezTo>
                    <a:pt x="411582" y="473898"/>
                    <a:pt x="-1231" y="563195"/>
                    <a:pt x="2" y="557214"/>
                  </a:cubicBezTo>
                  <a:cubicBezTo>
                    <a:pt x="109624" y="504770"/>
                    <a:pt x="69226" y="409463"/>
                    <a:pt x="328867" y="399882"/>
                  </a:cubicBezTo>
                  <a:cubicBezTo>
                    <a:pt x="306642" y="257063"/>
                    <a:pt x="315373" y="195206"/>
                    <a:pt x="355060" y="0"/>
                  </a:cubicBezTo>
                  <a:close/>
                </a:path>
              </a:pathLst>
            </a:custGeom>
            <a:solidFill>
              <a:srgbClr val="7E90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E6D887E-6F23-3D15-1680-375E473670F9}"/>
                </a:ext>
              </a:extLst>
            </p:cNvPr>
            <p:cNvSpPr/>
            <p:nvPr/>
          </p:nvSpPr>
          <p:spPr>
            <a:xfrm>
              <a:off x="3233431" y="438013"/>
              <a:ext cx="481945" cy="302158"/>
            </a:xfrm>
            <a:custGeom>
              <a:avLst/>
              <a:gdLst>
                <a:gd name="connsiteX0" fmla="*/ 0 w 180411"/>
                <a:gd name="connsiteY0" fmla="*/ 0 h 98208"/>
                <a:gd name="connsiteX1" fmla="*/ 180411 w 180411"/>
                <a:gd name="connsiteY1" fmla="*/ 0 h 98208"/>
                <a:gd name="connsiteX2" fmla="*/ 180411 w 180411"/>
                <a:gd name="connsiteY2" fmla="*/ 98208 h 98208"/>
                <a:gd name="connsiteX3" fmla="*/ 0 w 180411"/>
                <a:gd name="connsiteY3" fmla="*/ 98208 h 98208"/>
                <a:gd name="connsiteX4" fmla="*/ 0 w 180411"/>
                <a:gd name="connsiteY4" fmla="*/ 0 h 98208"/>
                <a:gd name="connsiteX0" fmla="*/ 171450 w 351861"/>
                <a:gd name="connsiteY0" fmla="*/ 18473 h 116681"/>
                <a:gd name="connsiteX1" fmla="*/ 351861 w 351861"/>
                <a:gd name="connsiteY1" fmla="*/ 18473 h 116681"/>
                <a:gd name="connsiteX2" fmla="*/ 351861 w 351861"/>
                <a:gd name="connsiteY2" fmla="*/ 116681 h 116681"/>
                <a:gd name="connsiteX3" fmla="*/ 0 w 351861"/>
                <a:gd name="connsiteY3" fmla="*/ 0 h 116681"/>
                <a:gd name="connsiteX4" fmla="*/ 171450 w 351861"/>
                <a:gd name="connsiteY4" fmla="*/ 18473 h 116681"/>
                <a:gd name="connsiteX0" fmla="*/ 171450 w 351861"/>
                <a:gd name="connsiteY0" fmla="*/ 18473 h 176212"/>
                <a:gd name="connsiteX1" fmla="*/ 351861 w 351861"/>
                <a:gd name="connsiteY1" fmla="*/ 18473 h 176212"/>
                <a:gd name="connsiteX2" fmla="*/ 280423 w 351861"/>
                <a:gd name="connsiteY2" fmla="*/ 176212 h 176212"/>
                <a:gd name="connsiteX3" fmla="*/ 0 w 351861"/>
                <a:gd name="connsiteY3" fmla="*/ 0 h 176212"/>
                <a:gd name="connsiteX4" fmla="*/ 171450 w 351861"/>
                <a:gd name="connsiteY4" fmla="*/ 18473 h 176212"/>
                <a:gd name="connsiteX0" fmla="*/ 171450 w 494736"/>
                <a:gd name="connsiteY0" fmla="*/ 18473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4" fmla="*/ 171450 w 494736"/>
                <a:gd name="connsiteY4" fmla="*/ 18473 h 197067"/>
                <a:gd name="connsiteX0" fmla="*/ 0 w 494736"/>
                <a:gd name="connsiteY0" fmla="*/ 0 h 197067"/>
                <a:gd name="connsiteX1" fmla="*/ 494736 w 494736"/>
                <a:gd name="connsiteY1" fmla="*/ 197067 h 197067"/>
                <a:gd name="connsiteX2" fmla="*/ 280423 w 494736"/>
                <a:gd name="connsiteY2" fmla="*/ 176212 h 197067"/>
                <a:gd name="connsiteX3" fmla="*/ 0 w 494736"/>
                <a:gd name="connsiteY3" fmla="*/ 0 h 197067"/>
                <a:gd name="connsiteX0" fmla="*/ 0 w 480449"/>
                <a:gd name="connsiteY0" fmla="*/ 0 h 194686"/>
                <a:gd name="connsiteX1" fmla="*/ 480449 w 480449"/>
                <a:gd name="connsiteY1" fmla="*/ 194686 h 194686"/>
                <a:gd name="connsiteX2" fmla="*/ 266136 w 480449"/>
                <a:gd name="connsiteY2" fmla="*/ 173831 h 194686"/>
                <a:gd name="connsiteX3" fmla="*/ 0 w 480449"/>
                <a:gd name="connsiteY3" fmla="*/ 0 h 194686"/>
                <a:gd name="connsiteX0" fmla="*/ 0 w 480449"/>
                <a:gd name="connsiteY0" fmla="*/ 90981 h 285667"/>
                <a:gd name="connsiteX1" fmla="*/ 480449 w 480449"/>
                <a:gd name="connsiteY1" fmla="*/ 285667 h 285667"/>
                <a:gd name="connsiteX2" fmla="*/ 266136 w 480449"/>
                <a:gd name="connsiteY2" fmla="*/ 264812 h 285667"/>
                <a:gd name="connsiteX3" fmla="*/ 0 w 480449"/>
                <a:gd name="connsiteY3" fmla="*/ 90981 h 285667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66136 w 481945"/>
                <a:gd name="connsiteY2" fmla="*/ 281303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  <a:gd name="connsiteX0" fmla="*/ 0 w 481945"/>
                <a:gd name="connsiteY0" fmla="*/ 107472 h 302158"/>
                <a:gd name="connsiteX1" fmla="*/ 480449 w 481945"/>
                <a:gd name="connsiteY1" fmla="*/ 302158 h 302158"/>
                <a:gd name="connsiteX2" fmla="*/ 247086 w 481945"/>
                <a:gd name="connsiteY2" fmla="*/ 274159 h 302158"/>
                <a:gd name="connsiteX3" fmla="*/ 0 w 481945"/>
                <a:gd name="connsiteY3" fmla="*/ 107472 h 30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45" h="302158">
                  <a:moveTo>
                    <a:pt x="0" y="107472"/>
                  </a:moveTo>
                  <a:cubicBezTo>
                    <a:pt x="253019" y="-158627"/>
                    <a:pt x="503655" y="132488"/>
                    <a:pt x="480449" y="302158"/>
                  </a:cubicBezTo>
                  <a:cubicBezTo>
                    <a:pt x="394724" y="261870"/>
                    <a:pt x="330430" y="243011"/>
                    <a:pt x="247086" y="274159"/>
                  </a:cubicBezTo>
                  <a:lnTo>
                    <a:pt x="0" y="107472"/>
                  </a:lnTo>
                  <a:close/>
                </a:path>
              </a:pathLst>
            </a:custGeom>
            <a:solidFill>
              <a:srgbClr val="FA5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91E636-74BA-05AE-4E5F-83882E8EECF2}"/>
                </a:ext>
              </a:extLst>
            </p:cNvPr>
            <p:cNvSpPr/>
            <p:nvPr/>
          </p:nvSpPr>
          <p:spPr>
            <a:xfrm>
              <a:off x="2806789" y="504069"/>
              <a:ext cx="834462" cy="697861"/>
            </a:xfrm>
            <a:custGeom>
              <a:avLst/>
              <a:gdLst>
                <a:gd name="connsiteX0" fmla="*/ 0 w 518160"/>
                <a:gd name="connsiteY0" fmla="*/ 0 h 419100"/>
                <a:gd name="connsiteX1" fmla="*/ 518160 w 518160"/>
                <a:gd name="connsiteY1" fmla="*/ 0 h 419100"/>
                <a:gd name="connsiteX2" fmla="*/ 518160 w 518160"/>
                <a:gd name="connsiteY2" fmla="*/ 419100 h 419100"/>
                <a:gd name="connsiteX3" fmla="*/ 0 w 518160"/>
                <a:gd name="connsiteY3" fmla="*/ 419100 h 419100"/>
                <a:gd name="connsiteX4" fmla="*/ 0 w 518160"/>
                <a:gd name="connsiteY4" fmla="*/ 0 h 419100"/>
                <a:gd name="connsiteX0" fmla="*/ 0 w 684847"/>
                <a:gd name="connsiteY0" fmla="*/ 376238 h 419100"/>
                <a:gd name="connsiteX1" fmla="*/ 684847 w 684847"/>
                <a:gd name="connsiteY1" fmla="*/ 0 h 419100"/>
                <a:gd name="connsiteX2" fmla="*/ 684847 w 684847"/>
                <a:gd name="connsiteY2" fmla="*/ 419100 h 419100"/>
                <a:gd name="connsiteX3" fmla="*/ 166687 w 684847"/>
                <a:gd name="connsiteY3" fmla="*/ 419100 h 419100"/>
                <a:gd name="connsiteX4" fmla="*/ 0 w 684847"/>
                <a:gd name="connsiteY4" fmla="*/ 376238 h 419100"/>
                <a:gd name="connsiteX0" fmla="*/ 0 w 684847"/>
                <a:gd name="connsiteY0" fmla="*/ 340519 h 383381"/>
                <a:gd name="connsiteX1" fmla="*/ 482441 w 684847"/>
                <a:gd name="connsiteY1" fmla="*/ 0 h 383381"/>
                <a:gd name="connsiteX2" fmla="*/ 684847 w 684847"/>
                <a:gd name="connsiteY2" fmla="*/ 383381 h 383381"/>
                <a:gd name="connsiteX3" fmla="*/ 166687 w 684847"/>
                <a:gd name="connsiteY3" fmla="*/ 383381 h 383381"/>
                <a:gd name="connsiteX4" fmla="*/ 0 w 684847"/>
                <a:gd name="connsiteY4" fmla="*/ 340519 h 383381"/>
                <a:gd name="connsiteX0" fmla="*/ 0 w 482441"/>
                <a:gd name="connsiteY0" fmla="*/ 340519 h 383381"/>
                <a:gd name="connsiteX1" fmla="*/ 482441 w 482441"/>
                <a:gd name="connsiteY1" fmla="*/ 0 h 383381"/>
                <a:gd name="connsiteX2" fmla="*/ 166687 w 482441"/>
                <a:gd name="connsiteY2" fmla="*/ 383381 h 383381"/>
                <a:gd name="connsiteX3" fmla="*/ 0 w 482441"/>
                <a:gd name="connsiteY3" fmla="*/ 340519 h 383381"/>
                <a:gd name="connsiteX0" fmla="*/ 0 w 482441"/>
                <a:gd name="connsiteY0" fmla="*/ 340519 h 345281"/>
                <a:gd name="connsiteX1" fmla="*/ 482441 w 482441"/>
                <a:gd name="connsiteY1" fmla="*/ 0 h 345281"/>
                <a:gd name="connsiteX2" fmla="*/ 209550 w 482441"/>
                <a:gd name="connsiteY2" fmla="*/ 345281 h 345281"/>
                <a:gd name="connsiteX3" fmla="*/ 0 w 482441"/>
                <a:gd name="connsiteY3" fmla="*/ 340519 h 345281"/>
                <a:gd name="connsiteX0" fmla="*/ 0 w 482441"/>
                <a:gd name="connsiteY0" fmla="*/ 340519 h 445257"/>
                <a:gd name="connsiteX1" fmla="*/ 482441 w 482441"/>
                <a:gd name="connsiteY1" fmla="*/ 0 h 445257"/>
                <a:gd name="connsiteX2" fmla="*/ 209550 w 482441"/>
                <a:gd name="connsiteY2" fmla="*/ 345281 h 445257"/>
                <a:gd name="connsiteX3" fmla="*/ 0 w 482441"/>
                <a:gd name="connsiteY3" fmla="*/ 340519 h 445257"/>
                <a:gd name="connsiteX0" fmla="*/ 0 w 482441"/>
                <a:gd name="connsiteY0" fmla="*/ 340519 h 439013"/>
                <a:gd name="connsiteX1" fmla="*/ 482441 w 482441"/>
                <a:gd name="connsiteY1" fmla="*/ 0 h 439013"/>
                <a:gd name="connsiteX2" fmla="*/ 188119 w 482441"/>
                <a:gd name="connsiteY2" fmla="*/ 338137 h 439013"/>
                <a:gd name="connsiteX3" fmla="*/ 0 w 482441"/>
                <a:gd name="connsiteY3" fmla="*/ 340519 h 439013"/>
                <a:gd name="connsiteX0" fmla="*/ 0 w 714673"/>
                <a:gd name="connsiteY0" fmla="*/ 340519 h 429623"/>
                <a:gd name="connsiteX1" fmla="*/ 482441 w 714673"/>
                <a:gd name="connsiteY1" fmla="*/ 0 h 429623"/>
                <a:gd name="connsiteX2" fmla="*/ 188119 w 714673"/>
                <a:gd name="connsiteY2" fmla="*/ 338137 h 429623"/>
                <a:gd name="connsiteX3" fmla="*/ 0 w 714673"/>
                <a:gd name="connsiteY3" fmla="*/ 340519 h 429623"/>
                <a:gd name="connsiteX0" fmla="*/ 0 w 733684"/>
                <a:gd name="connsiteY0" fmla="*/ 340519 h 563025"/>
                <a:gd name="connsiteX1" fmla="*/ 482441 w 733684"/>
                <a:gd name="connsiteY1" fmla="*/ 0 h 563025"/>
                <a:gd name="connsiteX2" fmla="*/ 188119 w 733684"/>
                <a:gd name="connsiteY2" fmla="*/ 338137 h 563025"/>
                <a:gd name="connsiteX3" fmla="*/ 0 w 733684"/>
                <a:gd name="connsiteY3" fmla="*/ 340519 h 563025"/>
                <a:gd name="connsiteX0" fmla="*/ 0 w 807863"/>
                <a:gd name="connsiteY0" fmla="*/ 340519 h 573829"/>
                <a:gd name="connsiteX1" fmla="*/ 482441 w 807863"/>
                <a:gd name="connsiteY1" fmla="*/ 0 h 573829"/>
                <a:gd name="connsiteX2" fmla="*/ 188119 w 807863"/>
                <a:gd name="connsiteY2" fmla="*/ 338137 h 573829"/>
                <a:gd name="connsiteX3" fmla="*/ 0 w 807863"/>
                <a:gd name="connsiteY3" fmla="*/ 340519 h 573829"/>
                <a:gd name="connsiteX0" fmla="*/ 0 w 822956"/>
                <a:gd name="connsiteY0" fmla="*/ 340519 h 612103"/>
                <a:gd name="connsiteX1" fmla="*/ 482441 w 822956"/>
                <a:gd name="connsiteY1" fmla="*/ 0 h 612103"/>
                <a:gd name="connsiteX2" fmla="*/ 188119 w 822956"/>
                <a:gd name="connsiteY2" fmla="*/ 338137 h 612103"/>
                <a:gd name="connsiteX3" fmla="*/ 0 w 822956"/>
                <a:gd name="connsiteY3" fmla="*/ 340519 h 612103"/>
                <a:gd name="connsiteX0" fmla="*/ 0 w 823608"/>
                <a:gd name="connsiteY0" fmla="*/ 340519 h 620336"/>
                <a:gd name="connsiteX1" fmla="*/ 482441 w 823608"/>
                <a:gd name="connsiteY1" fmla="*/ 0 h 620336"/>
                <a:gd name="connsiteX2" fmla="*/ 188119 w 823608"/>
                <a:gd name="connsiteY2" fmla="*/ 338137 h 620336"/>
                <a:gd name="connsiteX3" fmla="*/ 0 w 823608"/>
                <a:gd name="connsiteY3" fmla="*/ 340519 h 620336"/>
                <a:gd name="connsiteX0" fmla="*/ 0 w 806709"/>
                <a:gd name="connsiteY0" fmla="*/ 340519 h 610381"/>
                <a:gd name="connsiteX1" fmla="*/ 482441 w 806709"/>
                <a:gd name="connsiteY1" fmla="*/ 0 h 610381"/>
                <a:gd name="connsiteX2" fmla="*/ 188119 w 806709"/>
                <a:gd name="connsiteY2" fmla="*/ 338137 h 610381"/>
                <a:gd name="connsiteX3" fmla="*/ 0 w 806709"/>
                <a:gd name="connsiteY3" fmla="*/ 340519 h 610381"/>
                <a:gd name="connsiteX0" fmla="*/ 0 w 818032"/>
                <a:gd name="connsiteY0" fmla="*/ 340519 h 618544"/>
                <a:gd name="connsiteX1" fmla="*/ 482441 w 818032"/>
                <a:gd name="connsiteY1" fmla="*/ 0 h 618544"/>
                <a:gd name="connsiteX2" fmla="*/ 188119 w 818032"/>
                <a:gd name="connsiteY2" fmla="*/ 338137 h 618544"/>
                <a:gd name="connsiteX3" fmla="*/ 0 w 818032"/>
                <a:gd name="connsiteY3" fmla="*/ 340519 h 618544"/>
                <a:gd name="connsiteX0" fmla="*/ 15837 w 833869"/>
                <a:gd name="connsiteY0" fmla="*/ 340519 h 618544"/>
                <a:gd name="connsiteX1" fmla="*/ 498278 w 833869"/>
                <a:gd name="connsiteY1" fmla="*/ 0 h 618544"/>
                <a:gd name="connsiteX2" fmla="*/ 203956 w 833869"/>
                <a:gd name="connsiteY2" fmla="*/ 338137 h 618544"/>
                <a:gd name="connsiteX3" fmla="*/ 15837 w 833869"/>
                <a:gd name="connsiteY3" fmla="*/ 340519 h 618544"/>
                <a:gd name="connsiteX0" fmla="*/ 15837 w 833869"/>
                <a:gd name="connsiteY0" fmla="*/ 415611 h 693636"/>
                <a:gd name="connsiteX1" fmla="*/ 498278 w 833869"/>
                <a:gd name="connsiteY1" fmla="*/ 75092 h 693636"/>
                <a:gd name="connsiteX2" fmla="*/ 203956 w 833869"/>
                <a:gd name="connsiteY2" fmla="*/ 413229 h 693636"/>
                <a:gd name="connsiteX3" fmla="*/ 15837 w 833869"/>
                <a:gd name="connsiteY3" fmla="*/ 415611 h 693636"/>
                <a:gd name="connsiteX0" fmla="*/ 16430 w 834462"/>
                <a:gd name="connsiteY0" fmla="*/ 419836 h 697861"/>
                <a:gd name="connsiteX1" fmla="*/ 498871 w 834462"/>
                <a:gd name="connsiteY1" fmla="*/ 79317 h 697861"/>
                <a:gd name="connsiteX2" fmla="*/ 204549 w 834462"/>
                <a:gd name="connsiteY2" fmla="*/ 417454 h 697861"/>
                <a:gd name="connsiteX3" fmla="*/ 16430 w 834462"/>
                <a:gd name="connsiteY3" fmla="*/ 419836 h 697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4462" h="697861">
                  <a:moveTo>
                    <a:pt x="16430" y="419836"/>
                  </a:moveTo>
                  <a:cubicBezTo>
                    <a:pt x="-86281" y="-7995"/>
                    <a:pt x="319007" y="-83402"/>
                    <a:pt x="498871" y="79317"/>
                  </a:cubicBezTo>
                  <a:cubicBezTo>
                    <a:pt x="1247695" y="115830"/>
                    <a:pt x="559831" y="1193741"/>
                    <a:pt x="204549" y="417454"/>
                  </a:cubicBezTo>
                  <a:lnTo>
                    <a:pt x="16430" y="419836"/>
                  </a:lnTo>
                  <a:close/>
                </a:path>
              </a:pathLst>
            </a:custGeom>
            <a:solidFill>
              <a:srgbClr val="E0E0D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FFD2FF4-0E42-1B25-6C30-67C8C3EB8EF6}"/>
                </a:ext>
              </a:extLst>
            </p:cNvPr>
            <p:cNvGrpSpPr/>
            <p:nvPr/>
          </p:nvGrpSpPr>
          <p:grpSpPr>
            <a:xfrm>
              <a:off x="2788923" y="589092"/>
              <a:ext cx="211487" cy="242227"/>
              <a:chOff x="2957415" y="743156"/>
              <a:chExt cx="211487" cy="242227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B562E33-C1E6-5687-4EB7-CE63A7E876C3}"/>
                  </a:ext>
                </a:extLst>
              </p:cNvPr>
              <p:cNvSpPr/>
              <p:nvPr/>
            </p:nvSpPr>
            <p:spPr>
              <a:xfrm>
                <a:off x="2957415" y="743156"/>
                <a:ext cx="211487" cy="2422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92AE03-D711-227B-4A30-E066BBEAB44F}"/>
                  </a:ext>
                </a:extLst>
              </p:cNvPr>
              <p:cNvSpPr/>
              <p:nvPr/>
            </p:nvSpPr>
            <p:spPr>
              <a:xfrm>
                <a:off x="3015806" y="809333"/>
                <a:ext cx="133749" cy="1531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B65697C-A245-8001-17C6-1004CB0ED632}"/>
                  </a:ext>
                </a:extLst>
              </p:cNvPr>
              <p:cNvSpPr/>
              <p:nvPr/>
            </p:nvSpPr>
            <p:spPr>
              <a:xfrm flipV="1">
                <a:off x="3059820" y="833564"/>
                <a:ext cx="45719" cy="52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9019B44-80AA-6960-5250-55F2FF0ABAD0}"/>
                </a:ext>
              </a:extLst>
            </p:cNvPr>
            <p:cNvGrpSpPr/>
            <p:nvPr/>
          </p:nvGrpSpPr>
          <p:grpSpPr>
            <a:xfrm>
              <a:off x="3237615" y="774828"/>
              <a:ext cx="211487" cy="242227"/>
              <a:chOff x="2957415" y="743156"/>
              <a:chExt cx="211487" cy="242227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2B3EF32-DC1E-6B8B-9B14-104A49180888}"/>
                  </a:ext>
                </a:extLst>
              </p:cNvPr>
              <p:cNvSpPr/>
              <p:nvPr/>
            </p:nvSpPr>
            <p:spPr>
              <a:xfrm>
                <a:off x="2957415" y="743156"/>
                <a:ext cx="211487" cy="2422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548629F-8968-CE81-BE57-3392D9A3C473}"/>
                  </a:ext>
                </a:extLst>
              </p:cNvPr>
              <p:cNvSpPr/>
              <p:nvPr/>
            </p:nvSpPr>
            <p:spPr>
              <a:xfrm>
                <a:off x="3015806" y="809333"/>
                <a:ext cx="133749" cy="15319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B138250-AE1D-0A58-3990-856A4B17EAD3}"/>
                  </a:ext>
                </a:extLst>
              </p:cNvPr>
              <p:cNvSpPr/>
              <p:nvPr/>
            </p:nvSpPr>
            <p:spPr>
              <a:xfrm flipV="1">
                <a:off x="3059820" y="833564"/>
                <a:ext cx="45719" cy="523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6A3F934-63E4-5CB6-AB70-E49953B675E8}"/>
                </a:ext>
              </a:extLst>
            </p:cNvPr>
            <p:cNvGrpSpPr/>
            <p:nvPr/>
          </p:nvGrpSpPr>
          <p:grpSpPr>
            <a:xfrm>
              <a:off x="2486675" y="781372"/>
              <a:ext cx="558791" cy="604020"/>
              <a:chOff x="2458855" y="907279"/>
              <a:chExt cx="558791" cy="604020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E03A4AB-048E-2804-4F8A-3C88F3AE2A13}"/>
                  </a:ext>
                </a:extLst>
              </p:cNvPr>
              <p:cNvSpPr/>
              <p:nvPr/>
            </p:nvSpPr>
            <p:spPr>
              <a:xfrm>
                <a:off x="2626421" y="1189416"/>
                <a:ext cx="391225" cy="260504"/>
              </a:xfrm>
              <a:custGeom>
                <a:avLst/>
                <a:gdLst>
                  <a:gd name="connsiteX0" fmla="*/ 5089 w 391225"/>
                  <a:gd name="connsiteY0" fmla="*/ 0 h 260504"/>
                  <a:gd name="connsiteX1" fmla="*/ 349371 w 391225"/>
                  <a:gd name="connsiteY1" fmla="*/ 0 h 260504"/>
                  <a:gd name="connsiteX2" fmla="*/ 357193 w 391225"/>
                  <a:gd name="connsiteY2" fmla="*/ 51408 h 260504"/>
                  <a:gd name="connsiteX3" fmla="*/ 391225 w 391225"/>
                  <a:gd name="connsiteY3" fmla="*/ 129890 h 260504"/>
                  <a:gd name="connsiteX4" fmla="*/ 41 w 391225"/>
                  <a:gd name="connsiteY4" fmla="*/ 41256 h 260504"/>
                  <a:gd name="connsiteX5" fmla="*/ 5089 w 391225"/>
                  <a:gd name="connsiteY5" fmla="*/ 0 h 2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1225" h="260504">
                    <a:moveTo>
                      <a:pt x="5089" y="0"/>
                    </a:moveTo>
                    <a:lnTo>
                      <a:pt x="349371" y="0"/>
                    </a:lnTo>
                    <a:lnTo>
                      <a:pt x="357193" y="51408"/>
                    </a:lnTo>
                    <a:cubicBezTo>
                      <a:pt x="365164" y="80744"/>
                      <a:pt x="376408" y="107401"/>
                      <a:pt x="391225" y="129890"/>
                    </a:cubicBezTo>
                    <a:cubicBezTo>
                      <a:pt x="223876" y="369999"/>
                      <a:pt x="-3500" y="242441"/>
                      <a:pt x="41" y="41256"/>
                    </a:cubicBezTo>
                    <a:lnTo>
                      <a:pt x="5089" y="0"/>
                    </a:ln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939514E-D6CE-80E0-D32E-2EF1182A5E66}"/>
                  </a:ext>
                </a:extLst>
              </p:cNvPr>
              <p:cNvSpPr/>
              <p:nvPr/>
            </p:nvSpPr>
            <p:spPr>
              <a:xfrm>
                <a:off x="2626421" y="907279"/>
                <a:ext cx="376611" cy="270295"/>
              </a:xfrm>
              <a:custGeom>
                <a:avLst/>
                <a:gdLst>
                  <a:gd name="connsiteX0" fmla="*/ 170236 w 360736"/>
                  <a:gd name="connsiteY0" fmla="*/ 0 h 251110"/>
                  <a:gd name="connsiteX1" fmla="*/ 360736 w 360736"/>
                  <a:gd name="connsiteY1" fmla="*/ 6350 h 251110"/>
                  <a:gd name="connsiteX2" fmla="*/ 337717 w 360736"/>
                  <a:gd name="connsiteY2" fmla="*/ 207963 h 251110"/>
                  <a:gd name="connsiteX3" fmla="*/ 344282 w 360736"/>
                  <a:gd name="connsiteY3" fmla="*/ 251110 h 251110"/>
                  <a:gd name="connsiteX4" fmla="*/ 0 w 360736"/>
                  <a:gd name="connsiteY4" fmla="*/ 251110 h 251110"/>
                  <a:gd name="connsiteX5" fmla="*/ 1862 w 360736"/>
                  <a:gd name="connsiteY5" fmla="*/ 235893 h 251110"/>
                  <a:gd name="connsiteX6" fmla="*/ 170236 w 360736"/>
                  <a:gd name="connsiteY6" fmla="*/ 0 h 251110"/>
                  <a:gd name="connsiteX0" fmla="*/ 170236 w 376611"/>
                  <a:gd name="connsiteY0" fmla="*/ 6631 h 257741"/>
                  <a:gd name="connsiteX1" fmla="*/ 376611 w 376611"/>
                  <a:gd name="connsiteY1" fmla="*/ 281 h 257741"/>
                  <a:gd name="connsiteX2" fmla="*/ 337717 w 376611"/>
                  <a:gd name="connsiteY2" fmla="*/ 214594 h 257741"/>
                  <a:gd name="connsiteX3" fmla="*/ 344282 w 376611"/>
                  <a:gd name="connsiteY3" fmla="*/ 257741 h 257741"/>
                  <a:gd name="connsiteX4" fmla="*/ 0 w 376611"/>
                  <a:gd name="connsiteY4" fmla="*/ 257741 h 257741"/>
                  <a:gd name="connsiteX5" fmla="*/ 1862 w 376611"/>
                  <a:gd name="connsiteY5" fmla="*/ 242524 h 257741"/>
                  <a:gd name="connsiteX6" fmla="*/ 170236 w 376611"/>
                  <a:gd name="connsiteY6" fmla="*/ 6631 h 257741"/>
                  <a:gd name="connsiteX0" fmla="*/ 170236 w 376611"/>
                  <a:gd name="connsiteY0" fmla="*/ 0 h 282860"/>
                  <a:gd name="connsiteX1" fmla="*/ 376611 w 376611"/>
                  <a:gd name="connsiteY1" fmla="*/ 25400 h 282860"/>
                  <a:gd name="connsiteX2" fmla="*/ 337717 w 376611"/>
                  <a:gd name="connsiteY2" fmla="*/ 239713 h 282860"/>
                  <a:gd name="connsiteX3" fmla="*/ 344282 w 376611"/>
                  <a:gd name="connsiteY3" fmla="*/ 282860 h 282860"/>
                  <a:gd name="connsiteX4" fmla="*/ 0 w 376611"/>
                  <a:gd name="connsiteY4" fmla="*/ 282860 h 282860"/>
                  <a:gd name="connsiteX5" fmla="*/ 1862 w 376611"/>
                  <a:gd name="connsiteY5" fmla="*/ 267643 h 282860"/>
                  <a:gd name="connsiteX6" fmla="*/ 170236 w 376611"/>
                  <a:gd name="connsiteY6" fmla="*/ 0 h 282860"/>
                  <a:gd name="connsiteX0" fmla="*/ 170236 w 376611"/>
                  <a:gd name="connsiteY0" fmla="*/ 11567 h 294427"/>
                  <a:gd name="connsiteX1" fmla="*/ 376611 w 376611"/>
                  <a:gd name="connsiteY1" fmla="*/ 36967 h 294427"/>
                  <a:gd name="connsiteX2" fmla="*/ 337717 w 376611"/>
                  <a:gd name="connsiteY2" fmla="*/ 251280 h 294427"/>
                  <a:gd name="connsiteX3" fmla="*/ 344282 w 376611"/>
                  <a:gd name="connsiteY3" fmla="*/ 294427 h 294427"/>
                  <a:gd name="connsiteX4" fmla="*/ 0 w 376611"/>
                  <a:gd name="connsiteY4" fmla="*/ 294427 h 294427"/>
                  <a:gd name="connsiteX5" fmla="*/ 1862 w 376611"/>
                  <a:gd name="connsiteY5" fmla="*/ 279210 h 294427"/>
                  <a:gd name="connsiteX6" fmla="*/ 170236 w 376611"/>
                  <a:gd name="connsiteY6" fmla="*/ 11567 h 294427"/>
                  <a:gd name="connsiteX0" fmla="*/ 170236 w 376611"/>
                  <a:gd name="connsiteY0" fmla="*/ 16933 h 299793"/>
                  <a:gd name="connsiteX1" fmla="*/ 376611 w 376611"/>
                  <a:gd name="connsiteY1" fmla="*/ 42333 h 299793"/>
                  <a:gd name="connsiteX2" fmla="*/ 337717 w 376611"/>
                  <a:gd name="connsiteY2" fmla="*/ 256646 h 299793"/>
                  <a:gd name="connsiteX3" fmla="*/ 344282 w 376611"/>
                  <a:gd name="connsiteY3" fmla="*/ 299793 h 299793"/>
                  <a:gd name="connsiteX4" fmla="*/ 0 w 376611"/>
                  <a:gd name="connsiteY4" fmla="*/ 299793 h 299793"/>
                  <a:gd name="connsiteX5" fmla="*/ 1862 w 376611"/>
                  <a:gd name="connsiteY5" fmla="*/ 284576 h 299793"/>
                  <a:gd name="connsiteX6" fmla="*/ 170236 w 376611"/>
                  <a:gd name="connsiteY6" fmla="*/ 16933 h 299793"/>
                  <a:gd name="connsiteX0" fmla="*/ 1862 w 376611"/>
                  <a:gd name="connsiteY0" fmla="*/ 242243 h 257460"/>
                  <a:gd name="connsiteX1" fmla="*/ 376611 w 376611"/>
                  <a:gd name="connsiteY1" fmla="*/ 0 h 257460"/>
                  <a:gd name="connsiteX2" fmla="*/ 337717 w 376611"/>
                  <a:gd name="connsiteY2" fmla="*/ 214313 h 257460"/>
                  <a:gd name="connsiteX3" fmla="*/ 344282 w 376611"/>
                  <a:gd name="connsiteY3" fmla="*/ 257460 h 257460"/>
                  <a:gd name="connsiteX4" fmla="*/ 0 w 376611"/>
                  <a:gd name="connsiteY4" fmla="*/ 257460 h 257460"/>
                  <a:gd name="connsiteX5" fmla="*/ 1862 w 376611"/>
                  <a:gd name="connsiteY5" fmla="*/ 242243 h 257460"/>
                  <a:gd name="connsiteX0" fmla="*/ 1862 w 376611"/>
                  <a:gd name="connsiteY0" fmla="*/ 251710 h 266927"/>
                  <a:gd name="connsiteX1" fmla="*/ 376611 w 376611"/>
                  <a:gd name="connsiteY1" fmla="*/ 9467 h 266927"/>
                  <a:gd name="connsiteX2" fmla="*/ 337717 w 376611"/>
                  <a:gd name="connsiteY2" fmla="*/ 223780 h 266927"/>
                  <a:gd name="connsiteX3" fmla="*/ 344282 w 376611"/>
                  <a:gd name="connsiteY3" fmla="*/ 266927 h 266927"/>
                  <a:gd name="connsiteX4" fmla="*/ 0 w 376611"/>
                  <a:gd name="connsiteY4" fmla="*/ 266927 h 266927"/>
                  <a:gd name="connsiteX5" fmla="*/ 1862 w 376611"/>
                  <a:gd name="connsiteY5" fmla="*/ 251710 h 266927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  <a:gd name="connsiteX0" fmla="*/ 1862 w 376611"/>
                  <a:gd name="connsiteY0" fmla="*/ 255078 h 270295"/>
                  <a:gd name="connsiteX1" fmla="*/ 376611 w 376611"/>
                  <a:gd name="connsiteY1" fmla="*/ 12835 h 270295"/>
                  <a:gd name="connsiteX2" fmla="*/ 337717 w 376611"/>
                  <a:gd name="connsiteY2" fmla="*/ 227148 h 270295"/>
                  <a:gd name="connsiteX3" fmla="*/ 344282 w 376611"/>
                  <a:gd name="connsiteY3" fmla="*/ 270295 h 270295"/>
                  <a:gd name="connsiteX4" fmla="*/ 0 w 376611"/>
                  <a:gd name="connsiteY4" fmla="*/ 270295 h 270295"/>
                  <a:gd name="connsiteX5" fmla="*/ 1862 w 376611"/>
                  <a:gd name="connsiteY5" fmla="*/ 255078 h 270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6611" h="270295">
                    <a:moveTo>
                      <a:pt x="1862" y="255078"/>
                    </a:moveTo>
                    <a:cubicBezTo>
                      <a:pt x="64630" y="212168"/>
                      <a:pt x="6310" y="-61885"/>
                      <a:pt x="376611" y="12835"/>
                    </a:cubicBezTo>
                    <a:cubicBezTo>
                      <a:pt x="358620" y="76864"/>
                      <a:pt x="362853" y="189312"/>
                      <a:pt x="337717" y="227148"/>
                    </a:cubicBezTo>
                    <a:lnTo>
                      <a:pt x="344282" y="270295"/>
                    </a:lnTo>
                    <a:lnTo>
                      <a:pt x="0" y="270295"/>
                    </a:lnTo>
                    <a:lnTo>
                      <a:pt x="1862" y="255078"/>
                    </a:ln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306664C-8827-086B-3C9F-CDD175D82173}"/>
                  </a:ext>
                </a:extLst>
              </p:cNvPr>
              <p:cNvSpPr/>
              <p:nvPr/>
            </p:nvSpPr>
            <p:spPr>
              <a:xfrm flipV="1">
                <a:off x="2873523" y="93966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96BBCF6-3BD2-55F1-6C58-1538E34D4C59}"/>
                  </a:ext>
                </a:extLst>
              </p:cNvPr>
              <p:cNvSpPr/>
              <p:nvPr/>
            </p:nvSpPr>
            <p:spPr>
              <a:xfrm>
                <a:off x="2458855" y="1017831"/>
                <a:ext cx="557395" cy="493468"/>
              </a:xfrm>
              <a:custGeom>
                <a:avLst/>
                <a:gdLst>
                  <a:gd name="connsiteX0" fmla="*/ 0 w 136525"/>
                  <a:gd name="connsiteY0" fmla="*/ 0 h 196850"/>
                  <a:gd name="connsiteX1" fmla="*/ 136525 w 136525"/>
                  <a:gd name="connsiteY1" fmla="*/ 0 h 196850"/>
                  <a:gd name="connsiteX2" fmla="*/ 136525 w 136525"/>
                  <a:gd name="connsiteY2" fmla="*/ 196850 h 196850"/>
                  <a:gd name="connsiteX3" fmla="*/ 0 w 136525"/>
                  <a:gd name="connsiteY3" fmla="*/ 196850 h 196850"/>
                  <a:gd name="connsiteX4" fmla="*/ 0 w 136525"/>
                  <a:gd name="connsiteY4" fmla="*/ 0 h 196850"/>
                  <a:gd name="connsiteX0" fmla="*/ 0 w 234950"/>
                  <a:gd name="connsiteY0" fmla="*/ 25400 h 222250"/>
                  <a:gd name="connsiteX1" fmla="*/ 234950 w 234950"/>
                  <a:gd name="connsiteY1" fmla="*/ 0 h 222250"/>
                  <a:gd name="connsiteX2" fmla="*/ 136525 w 234950"/>
                  <a:gd name="connsiteY2" fmla="*/ 222250 h 222250"/>
                  <a:gd name="connsiteX3" fmla="*/ 0 w 234950"/>
                  <a:gd name="connsiteY3" fmla="*/ 222250 h 222250"/>
                  <a:gd name="connsiteX4" fmla="*/ 0 w 234950"/>
                  <a:gd name="connsiteY4" fmla="*/ 25400 h 222250"/>
                  <a:gd name="connsiteX0" fmla="*/ 0 w 266700"/>
                  <a:gd name="connsiteY0" fmla="*/ 25400 h 254000"/>
                  <a:gd name="connsiteX1" fmla="*/ 234950 w 266700"/>
                  <a:gd name="connsiteY1" fmla="*/ 0 h 254000"/>
                  <a:gd name="connsiteX2" fmla="*/ 266700 w 266700"/>
                  <a:gd name="connsiteY2" fmla="*/ 254000 h 254000"/>
                  <a:gd name="connsiteX3" fmla="*/ 0 w 266700"/>
                  <a:gd name="connsiteY3" fmla="*/ 222250 h 254000"/>
                  <a:gd name="connsiteX4" fmla="*/ 0 w 266700"/>
                  <a:gd name="connsiteY4" fmla="*/ 25400 h 254000"/>
                  <a:gd name="connsiteX0" fmla="*/ 260350 w 527050"/>
                  <a:gd name="connsiteY0" fmla="*/ 2540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4" fmla="*/ 260350 w 527050"/>
                  <a:gd name="connsiteY4" fmla="*/ 25400 h 463550"/>
                  <a:gd name="connsiteX0" fmla="*/ 0 w 527050"/>
                  <a:gd name="connsiteY0" fmla="*/ 463550 h 463550"/>
                  <a:gd name="connsiteX1" fmla="*/ 495300 w 527050"/>
                  <a:gd name="connsiteY1" fmla="*/ 0 h 463550"/>
                  <a:gd name="connsiteX2" fmla="*/ 527050 w 527050"/>
                  <a:gd name="connsiteY2" fmla="*/ 254000 h 463550"/>
                  <a:gd name="connsiteX3" fmla="*/ 0 w 527050"/>
                  <a:gd name="connsiteY3" fmla="*/ 463550 h 463550"/>
                  <a:gd name="connsiteX0" fmla="*/ 0 w 527050"/>
                  <a:gd name="connsiteY0" fmla="*/ 491411 h 491411"/>
                  <a:gd name="connsiteX1" fmla="*/ 495300 w 527050"/>
                  <a:gd name="connsiteY1" fmla="*/ 27861 h 491411"/>
                  <a:gd name="connsiteX2" fmla="*/ 527050 w 527050"/>
                  <a:gd name="connsiteY2" fmla="*/ 281861 h 491411"/>
                  <a:gd name="connsiteX3" fmla="*/ 0 w 527050"/>
                  <a:gd name="connsiteY3" fmla="*/ 491411 h 491411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  <a:gd name="connsiteX0" fmla="*/ 30345 w 557395"/>
                  <a:gd name="connsiteY0" fmla="*/ 493468 h 493468"/>
                  <a:gd name="connsiteX1" fmla="*/ 525645 w 557395"/>
                  <a:gd name="connsiteY1" fmla="*/ 29918 h 493468"/>
                  <a:gd name="connsiteX2" fmla="*/ 557395 w 557395"/>
                  <a:gd name="connsiteY2" fmla="*/ 283918 h 493468"/>
                  <a:gd name="connsiteX3" fmla="*/ 30345 w 557395"/>
                  <a:gd name="connsiteY3" fmla="*/ 493468 h 493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7395" h="493468">
                    <a:moveTo>
                      <a:pt x="30345" y="493468"/>
                    </a:moveTo>
                    <a:cubicBezTo>
                      <a:pt x="-49030" y="297676"/>
                      <a:pt x="-1405" y="-114015"/>
                      <a:pt x="525645" y="29918"/>
                    </a:cubicBezTo>
                    <a:lnTo>
                      <a:pt x="557395" y="283918"/>
                    </a:lnTo>
                    <a:cubicBezTo>
                      <a:pt x="413462" y="306143"/>
                      <a:pt x="231428" y="293443"/>
                      <a:pt x="30345" y="493468"/>
                    </a:cubicBez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B9F6437-617F-56C9-EF74-62246DE53538}"/>
                </a:ext>
              </a:extLst>
            </p:cNvPr>
            <p:cNvSpPr/>
            <p:nvPr/>
          </p:nvSpPr>
          <p:spPr>
            <a:xfrm>
              <a:off x="3818048" y="2879580"/>
              <a:ext cx="304800" cy="211946"/>
            </a:xfrm>
            <a:custGeom>
              <a:avLst/>
              <a:gdLst>
                <a:gd name="connsiteX0" fmla="*/ 0 w 304800"/>
                <a:gd name="connsiteY0" fmla="*/ 22860 h 109735"/>
                <a:gd name="connsiteX1" fmla="*/ 106680 w 304800"/>
                <a:gd name="connsiteY1" fmla="*/ 106680 h 109735"/>
                <a:gd name="connsiteX2" fmla="*/ 182880 w 304800"/>
                <a:gd name="connsiteY2" fmla="*/ 91440 h 109735"/>
                <a:gd name="connsiteX3" fmla="*/ 251460 w 304800"/>
                <a:gd name="connsiteY3" fmla="*/ 91440 h 109735"/>
                <a:gd name="connsiteX4" fmla="*/ 304800 w 304800"/>
                <a:gd name="connsiteY4" fmla="*/ 0 h 109735"/>
                <a:gd name="connsiteX5" fmla="*/ 304800 w 304800"/>
                <a:gd name="connsiteY5" fmla="*/ 0 h 1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09735">
                  <a:moveTo>
                    <a:pt x="0" y="22860"/>
                  </a:moveTo>
                  <a:cubicBezTo>
                    <a:pt x="38100" y="59055"/>
                    <a:pt x="76200" y="95250"/>
                    <a:pt x="106680" y="106680"/>
                  </a:cubicBezTo>
                  <a:cubicBezTo>
                    <a:pt x="137160" y="118110"/>
                    <a:pt x="158750" y="93980"/>
                    <a:pt x="182880" y="91440"/>
                  </a:cubicBezTo>
                  <a:cubicBezTo>
                    <a:pt x="207010" y="88900"/>
                    <a:pt x="231140" y="106680"/>
                    <a:pt x="251460" y="91440"/>
                  </a:cubicBezTo>
                  <a:cubicBezTo>
                    <a:pt x="271780" y="76200"/>
                    <a:pt x="304800" y="0"/>
                    <a:pt x="304800" y="0"/>
                  </a:cubicBezTo>
                  <a:lnTo>
                    <a:pt x="304800" y="0"/>
                  </a:lnTo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921A12D7-9847-86B1-EE17-D1D22BE2DD98}"/>
                </a:ext>
              </a:extLst>
            </p:cNvPr>
            <p:cNvGrpSpPr/>
            <p:nvPr/>
          </p:nvGrpSpPr>
          <p:grpSpPr>
            <a:xfrm>
              <a:off x="3038523" y="1451352"/>
              <a:ext cx="1989097" cy="1508477"/>
              <a:chOff x="3038523" y="1451352"/>
              <a:chExt cx="1989097" cy="1508477"/>
            </a:xfrm>
          </p:grpSpPr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459623A5-9C21-BE71-FD71-7374DC145EEB}"/>
                  </a:ext>
                </a:extLst>
              </p:cNvPr>
              <p:cNvSpPr/>
              <p:nvPr/>
            </p:nvSpPr>
            <p:spPr>
              <a:xfrm>
                <a:off x="3422991" y="1451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9D695657-0BC0-E209-9217-935868A0762B}"/>
                  </a:ext>
                </a:extLst>
              </p:cNvPr>
              <p:cNvSpPr/>
              <p:nvPr/>
            </p:nvSpPr>
            <p:spPr>
              <a:xfrm>
                <a:off x="3422991" y="155178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Oval 499">
                <a:extLst>
                  <a:ext uri="{FF2B5EF4-FFF2-40B4-BE49-F238E27FC236}">
                    <a16:creationId xmlns:a16="http://schemas.microsoft.com/office/drawing/2014/main" id="{7F9247A9-F12C-1340-E446-FA19A2E33C4E}"/>
                  </a:ext>
                </a:extLst>
              </p:cNvPr>
              <p:cNvSpPr/>
              <p:nvPr/>
            </p:nvSpPr>
            <p:spPr>
              <a:xfrm>
                <a:off x="3327367" y="14666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1" name="Oval 500">
                <a:extLst>
                  <a:ext uri="{FF2B5EF4-FFF2-40B4-BE49-F238E27FC236}">
                    <a16:creationId xmlns:a16="http://schemas.microsoft.com/office/drawing/2014/main" id="{EED7BC04-D16D-1129-26B1-28718E5290F5}"/>
                  </a:ext>
                </a:extLst>
              </p:cNvPr>
              <p:cNvSpPr/>
              <p:nvPr/>
            </p:nvSpPr>
            <p:spPr>
              <a:xfrm>
                <a:off x="3304507" y="15746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2" name="Oval 501">
                <a:extLst>
                  <a:ext uri="{FF2B5EF4-FFF2-40B4-BE49-F238E27FC236}">
                    <a16:creationId xmlns:a16="http://schemas.microsoft.com/office/drawing/2014/main" id="{2EA77AC3-75F3-CAA1-A33F-3C236E1F0B3A}"/>
                  </a:ext>
                </a:extLst>
              </p:cNvPr>
              <p:cNvSpPr/>
              <p:nvPr/>
            </p:nvSpPr>
            <p:spPr>
              <a:xfrm>
                <a:off x="3236512" y="15035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3" name="Oval 502">
                <a:extLst>
                  <a:ext uri="{FF2B5EF4-FFF2-40B4-BE49-F238E27FC236}">
                    <a16:creationId xmlns:a16="http://schemas.microsoft.com/office/drawing/2014/main" id="{F58D6457-A6AD-0CED-4DCF-05036C35751D}"/>
                  </a:ext>
                </a:extLst>
              </p:cNvPr>
              <p:cNvSpPr/>
              <p:nvPr/>
            </p:nvSpPr>
            <p:spPr>
              <a:xfrm>
                <a:off x="3199546" y="158737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4" name="Oval 503">
                <a:extLst>
                  <a:ext uri="{FF2B5EF4-FFF2-40B4-BE49-F238E27FC236}">
                    <a16:creationId xmlns:a16="http://schemas.microsoft.com/office/drawing/2014/main" id="{A34C4A11-4D5B-CE08-A6CA-0FD39C8212B9}"/>
                  </a:ext>
                </a:extLst>
              </p:cNvPr>
              <p:cNvSpPr/>
              <p:nvPr/>
            </p:nvSpPr>
            <p:spPr>
              <a:xfrm>
                <a:off x="3140034" y="14725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5" name="Oval 504">
                <a:extLst>
                  <a:ext uri="{FF2B5EF4-FFF2-40B4-BE49-F238E27FC236}">
                    <a16:creationId xmlns:a16="http://schemas.microsoft.com/office/drawing/2014/main" id="{2B69B3F0-14F7-C8D9-E44C-1A4DE0BCCFD4}"/>
                  </a:ext>
                </a:extLst>
              </p:cNvPr>
              <p:cNvSpPr/>
              <p:nvPr/>
            </p:nvSpPr>
            <p:spPr>
              <a:xfrm>
                <a:off x="3101941" y="15720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Oval 505">
                <a:extLst>
                  <a:ext uri="{FF2B5EF4-FFF2-40B4-BE49-F238E27FC236}">
                    <a16:creationId xmlns:a16="http://schemas.microsoft.com/office/drawing/2014/main" id="{042FCFB8-BB8E-9598-C65A-570879167AEB}"/>
                  </a:ext>
                </a:extLst>
              </p:cNvPr>
              <p:cNvSpPr/>
              <p:nvPr/>
            </p:nvSpPr>
            <p:spPr>
              <a:xfrm>
                <a:off x="3124800" y="168641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7" name="Oval 506">
                <a:extLst>
                  <a:ext uri="{FF2B5EF4-FFF2-40B4-BE49-F238E27FC236}">
                    <a16:creationId xmlns:a16="http://schemas.microsoft.com/office/drawing/2014/main" id="{28B02590-E17E-B9BF-E1D0-20384D6FDCC0}"/>
                  </a:ext>
                </a:extLst>
              </p:cNvPr>
              <p:cNvSpPr/>
              <p:nvPr/>
            </p:nvSpPr>
            <p:spPr>
              <a:xfrm>
                <a:off x="3048994" y="18058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Oval 507">
                <a:extLst>
                  <a:ext uri="{FF2B5EF4-FFF2-40B4-BE49-F238E27FC236}">
                    <a16:creationId xmlns:a16="http://schemas.microsoft.com/office/drawing/2014/main" id="{94F18A83-C330-C6F6-92D8-397E3B110849}"/>
                  </a:ext>
                </a:extLst>
              </p:cNvPr>
              <p:cNvSpPr/>
              <p:nvPr/>
            </p:nvSpPr>
            <p:spPr>
              <a:xfrm>
                <a:off x="3201536" y="17651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9" name="Oval 508">
                <a:extLst>
                  <a:ext uri="{FF2B5EF4-FFF2-40B4-BE49-F238E27FC236}">
                    <a16:creationId xmlns:a16="http://schemas.microsoft.com/office/drawing/2014/main" id="{55048A2D-7DD5-98E0-3DD4-5401BA0667DF}"/>
                  </a:ext>
                </a:extLst>
              </p:cNvPr>
              <p:cNvSpPr/>
              <p:nvPr/>
            </p:nvSpPr>
            <p:spPr>
              <a:xfrm>
                <a:off x="3330246" y="1667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0" name="Oval 509">
                <a:extLst>
                  <a:ext uri="{FF2B5EF4-FFF2-40B4-BE49-F238E27FC236}">
                    <a16:creationId xmlns:a16="http://schemas.microsoft.com/office/drawing/2014/main" id="{155ECDB7-DE10-F00D-3F2E-8A60934EA10F}"/>
                  </a:ext>
                </a:extLst>
              </p:cNvPr>
              <p:cNvSpPr/>
              <p:nvPr/>
            </p:nvSpPr>
            <p:spPr>
              <a:xfrm>
                <a:off x="3273146" y="17740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1" name="Oval 510">
                <a:extLst>
                  <a:ext uri="{FF2B5EF4-FFF2-40B4-BE49-F238E27FC236}">
                    <a16:creationId xmlns:a16="http://schemas.microsoft.com/office/drawing/2014/main" id="{147A5536-3A7D-D6FD-5B82-6F23071D09BA}"/>
                  </a:ext>
                </a:extLst>
              </p:cNvPr>
              <p:cNvSpPr/>
              <p:nvPr/>
            </p:nvSpPr>
            <p:spPr>
              <a:xfrm>
                <a:off x="3390462" y="17880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2" name="Oval 511">
                <a:extLst>
                  <a:ext uri="{FF2B5EF4-FFF2-40B4-BE49-F238E27FC236}">
                    <a16:creationId xmlns:a16="http://schemas.microsoft.com/office/drawing/2014/main" id="{D949F72B-4BF7-45CE-EF4E-294E51CACFBB}"/>
                  </a:ext>
                </a:extLst>
              </p:cNvPr>
              <p:cNvSpPr/>
              <p:nvPr/>
            </p:nvSpPr>
            <p:spPr>
              <a:xfrm>
                <a:off x="3236512" y="166645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3" name="Oval 512">
                <a:extLst>
                  <a:ext uri="{FF2B5EF4-FFF2-40B4-BE49-F238E27FC236}">
                    <a16:creationId xmlns:a16="http://schemas.microsoft.com/office/drawing/2014/main" id="{1B537680-D802-07C5-504A-089C3C030037}"/>
                  </a:ext>
                </a:extLst>
              </p:cNvPr>
              <p:cNvSpPr/>
              <p:nvPr/>
            </p:nvSpPr>
            <p:spPr>
              <a:xfrm>
                <a:off x="3153828" y="18338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Oval 513">
                <a:extLst>
                  <a:ext uri="{FF2B5EF4-FFF2-40B4-BE49-F238E27FC236}">
                    <a16:creationId xmlns:a16="http://schemas.microsoft.com/office/drawing/2014/main" id="{6B0DA94C-147B-20BD-3417-0820214735DE}"/>
                  </a:ext>
                </a:extLst>
              </p:cNvPr>
              <p:cNvSpPr/>
              <p:nvPr/>
            </p:nvSpPr>
            <p:spPr>
              <a:xfrm>
                <a:off x="3048141" y="19203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5" name="Oval 514">
                <a:extLst>
                  <a:ext uri="{FF2B5EF4-FFF2-40B4-BE49-F238E27FC236}">
                    <a16:creationId xmlns:a16="http://schemas.microsoft.com/office/drawing/2014/main" id="{E683AA07-B6F9-8180-331D-F5C54BD0DEC3}"/>
                  </a:ext>
                </a:extLst>
              </p:cNvPr>
              <p:cNvSpPr/>
              <p:nvPr/>
            </p:nvSpPr>
            <p:spPr>
              <a:xfrm>
                <a:off x="3161271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DD8711F0-1FC4-0D70-78A0-B254604128E2}"/>
                  </a:ext>
                </a:extLst>
              </p:cNvPr>
              <p:cNvSpPr/>
              <p:nvPr/>
            </p:nvSpPr>
            <p:spPr>
              <a:xfrm>
                <a:off x="3268065" y="18748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7" name="Oval 516">
                <a:extLst>
                  <a:ext uri="{FF2B5EF4-FFF2-40B4-BE49-F238E27FC236}">
                    <a16:creationId xmlns:a16="http://schemas.microsoft.com/office/drawing/2014/main" id="{CBBE7B25-4CEA-B40D-7C0C-B298BB0ACD7D}"/>
                  </a:ext>
                </a:extLst>
              </p:cNvPr>
              <p:cNvSpPr/>
              <p:nvPr/>
            </p:nvSpPr>
            <p:spPr>
              <a:xfrm>
                <a:off x="3374524" y="19502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8" name="Oval 517">
                <a:extLst>
                  <a:ext uri="{FF2B5EF4-FFF2-40B4-BE49-F238E27FC236}">
                    <a16:creationId xmlns:a16="http://schemas.microsoft.com/office/drawing/2014/main" id="{EA5284F3-AC55-1E96-B427-33D28B628188}"/>
                  </a:ext>
                </a:extLst>
              </p:cNvPr>
              <p:cNvSpPr/>
              <p:nvPr/>
            </p:nvSpPr>
            <p:spPr>
              <a:xfrm>
                <a:off x="3275298" y="19959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9" name="Oval 518">
                <a:extLst>
                  <a:ext uri="{FF2B5EF4-FFF2-40B4-BE49-F238E27FC236}">
                    <a16:creationId xmlns:a16="http://schemas.microsoft.com/office/drawing/2014/main" id="{A4B3A5BC-B88E-8413-EC64-5CFFB87D424E}"/>
                  </a:ext>
                </a:extLst>
              </p:cNvPr>
              <p:cNvSpPr/>
              <p:nvPr/>
            </p:nvSpPr>
            <p:spPr>
              <a:xfrm>
                <a:off x="316072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A221CD45-5074-FAAF-23F1-9318B713BFEE}"/>
                  </a:ext>
                </a:extLst>
              </p:cNvPr>
              <p:cNvSpPr/>
              <p:nvPr/>
            </p:nvSpPr>
            <p:spPr>
              <a:xfrm>
                <a:off x="3061383" y="20048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1" name="Oval 520">
                <a:extLst>
                  <a:ext uri="{FF2B5EF4-FFF2-40B4-BE49-F238E27FC236}">
                    <a16:creationId xmlns:a16="http://schemas.microsoft.com/office/drawing/2014/main" id="{2EDCE78C-BB80-EB28-9A6C-E0EA8E95D925}"/>
                  </a:ext>
                </a:extLst>
              </p:cNvPr>
              <p:cNvSpPr/>
              <p:nvPr/>
            </p:nvSpPr>
            <p:spPr>
              <a:xfrm>
                <a:off x="3045796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Oval 521">
                <a:extLst>
                  <a:ext uri="{FF2B5EF4-FFF2-40B4-BE49-F238E27FC236}">
                    <a16:creationId xmlns:a16="http://schemas.microsoft.com/office/drawing/2014/main" id="{D0B1535C-CCED-4F72-27B3-88CA6AE73845}"/>
                  </a:ext>
                </a:extLst>
              </p:cNvPr>
              <p:cNvSpPr/>
              <p:nvPr/>
            </p:nvSpPr>
            <p:spPr>
              <a:xfrm>
                <a:off x="3236511" y="218011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3" name="Oval 522">
                <a:extLst>
                  <a:ext uri="{FF2B5EF4-FFF2-40B4-BE49-F238E27FC236}">
                    <a16:creationId xmlns:a16="http://schemas.microsoft.com/office/drawing/2014/main" id="{911B7EB8-C3CC-6498-4790-EBF8D8CF866D}"/>
                  </a:ext>
                </a:extLst>
              </p:cNvPr>
              <p:cNvSpPr/>
              <p:nvPr/>
            </p:nvSpPr>
            <p:spPr>
              <a:xfrm>
                <a:off x="3076108" y="2080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40AA2AFC-586B-011F-47EC-1BC589C3A437}"/>
                  </a:ext>
                </a:extLst>
              </p:cNvPr>
              <p:cNvSpPr/>
              <p:nvPr/>
            </p:nvSpPr>
            <p:spPr>
              <a:xfrm>
                <a:off x="3132660" y="218699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5" name="Oval 524">
                <a:extLst>
                  <a:ext uri="{FF2B5EF4-FFF2-40B4-BE49-F238E27FC236}">
                    <a16:creationId xmlns:a16="http://schemas.microsoft.com/office/drawing/2014/main" id="{FB9DE930-FF14-FCBF-4A17-5B75EBE6BADA}"/>
                  </a:ext>
                </a:extLst>
              </p:cNvPr>
              <p:cNvSpPr/>
              <p:nvPr/>
            </p:nvSpPr>
            <p:spPr>
              <a:xfrm>
                <a:off x="3038523" y="228353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6" name="Oval 525">
                <a:extLst>
                  <a:ext uri="{FF2B5EF4-FFF2-40B4-BE49-F238E27FC236}">
                    <a16:creationId xmlns:a16="http://schemas.microsoft.com/office/drawing/2014/main" id="{6B207121-AAE0-8C0F-E907-C9A6CDC0558E}"/>
                  </a:ext>
                </a:extLst>
              </p:cNvPr>
              <p:cNvSpPr/>
              <p:nvPr/>
            </p:nvSpPr>
            <p:spPr>
              <a:xfrm>
                <a:off x="3199546" y="229965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7" name="Oval 526">
                <a:extLst>
                  <a:ext uri="{FF2B5EF4-FFF2-40B4-BE49-F238E27FC236}">
                    <a16:creationId xmlns:a16="http://schemas.microsoft.com/office/drawing/2014/main" id="{A1B9D623-2945-376C-C446-1B624676852E}"/>
                  </a:ext>
                </a:extLst>
              </p:cNvPr>
              <p:cNvSpPr/>
              <p:nvPr/>
            </p:nvSpPr>
            <p:spPr>
              <a:xfrm>
                <a:off x="3132659" y="23382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8" name="Oval 527">
                <a:extLst>
                  <a:ext uri="{FF2B5EF4-FFF2-40B4-BE49-F238E27FC236}">
                    <a16:creationId xmlns:a16="http://schemas.microsoft.com/office/drawing/2014/main" id="{E490E806-6E6E-3C12-758B-EE667EA7F653}"/>
                  </a:ext>
                </a:extLst>
              </p:cNvPr>
              <p:cNvSpPr/>
              <p:nvPr/>
            </p:nvSpPr>
            <p:spPr>
              <a:xfrm>
                <a:off x="3061982" y="241474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9" name="Oval 528">
                <a:extLst>
                  <a:ext uri="{FF2B5EF4-FFF2-40B4-BE49-F238E27FC236}">
                    <a16:creationId xmlns:a16="http://schemas.microsoft.com/office/drawing/2014/main" id="{82543E6C-0571-A28E-9F9F-3265123269AC}"/>
                  </a:ext>
                </a:extLst>
              </p:cNvPr>
              <p:cNvSpPr/>
              <p:nvPr/>
            </p:nvSpPr>
            <p:spPr>
              <a:xfrm>
                <a:off x="3227723" y="24435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9A1547A5-635D-F08B-95DC-1DD8056A847F}"/>
                  </a:ext>
                </a:extLst>
              </p:cNvPr>
              <p:cNvSpPr/>
              <p:nvPr/>
            </p:nvSpPr>
            <p:spPr>
              <a:xfrm>
                <a:off x="3364713" y="212375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1" name="Oval 530">
                <a:extLst>
                  <a:ext uri="{FF2B5EF4-FFF2-40B4-BE49-F238E27FC236}">
                    <a16:creationId xmlns:a16="http://schemas.microsoft.com/office/drawing/2014/main" id="{256E995D-8C49-4ADD-35EF-9AC5B069401E}"/>
                  </a:ext>
                </a:extLst>
              </p:cNvPr>
              <p:cNvSpPr/>
              <p:nvPr/>
            </p:nvSpPr>
            <p:spPr>
              <a:xfrm>
                <a:off x="3296005" y="22767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Oval 531">
                <a:extLst>
                  <a:ext uri="{FF2B5EF4-FFF2-40B4-BE49-F238E27FC236}">
                    <a16:creationId xmlns:a16="http://schemas.microsoft.com/office/drawing/2014/main" id="{96B25B57-395F-91CC-0C68-BD3F58776E97}"/>
                  </a:ext>
                </a:extLst>
              </p:cNvPr>
              <p:cNvSpPr/>
              <p:nvPr/>
            </p:nvSpPr>
            <p:spPr>
              <a:xfrm>
                <a:off x="3407766" y="236902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3" name="Oval 532">
                <a:extLst>
                  <a:ext uri="{FF2B5EF4-FFF2-40B4-BE49-F238E27FC236}">
                    <a16:creationId xmlns:a16="http://schemas.microsoft.com/office/drawing/2014/main" id="{EE8F3C84-E107-248F-4FC5-B6569C623F32}"/>
                  </a:ext>
                </a:extLst>
              </p:cNvPr>
              <p:cNvSpPr/>
              <p:nvPr/>
            </p:nvSpPr>
            <p:spPr>
              <a:xfrm>
                <a:off x="3211024" y="25405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4" name="Oval 533">
                <a:extLst>
                  <a:ext uri="{FF2B5EF4-FFF2-40B4-BE49-F238E27FC236}">
                    <a16:creationId xmlns:a16="http://schemas.microsoft.com/office/drawing/2014/main" id="{FDFC49A4-8516-CDF4-0A48-3EF72AB70FE9}"/>
                  </a:ext>
                </a:extLst>
              </p:cNvPr>
              <p:cNvSpPr/>
              <p:nvPr/>
            </p:nvSpPr>
            <p:spPr>
              <a:xfrm>
                <a:off x="3134772" y="25308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5" name="Oval 534">
                <a:extLst>
                  <a:ext uri="{FF2B5EF4-FFF2-40B4-BE49-F238E27FC236}">
                    <a16:creationId xmlns:a16="http://schemas.microsoft.com/office/drawing/2014/main" id="{CC6BD9CA-653D-A8D9-AFCD-F373ECCB3E3C}"/>
                  </a:ext>
                </a:extLst>
              </p:cNvPr>
              <p:cNvSpPr/>
              <p:nvPr/>
            </p:nvSpPr>
            <p:spPr>
              <a:xfrm>
                <a:off x="3180432" y="267507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6" name="Oval 535">
                <a:extLst>
                  <a:ext uri="{FF2B5EF4-FFF2-40B4-BE49-F238E27FC236}">
                    <a16:creationId xmlns:a16="http://schemas.microsoft.com/office/drawing/2014/main" id="{F7A90BE6-5421-6647-B98D-3A57432FE07A}"/>
                  </a:ext>
                </a:extLst>
              </p:cNvPr>
              <p:cNvSpPr/>
              <p:nvPr/>
            </p:nvSpPr>
            <p:spPr>
              <a:xfrm>
                <a:off x="3317421" y="2598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7" name="Oval 536">
                <a:extLst>
                  <a:ext uri="{FF2B5EF4-FFF2-40B4-BE49-F238E27FC236}">
                    <a16:creationId xmlns:a16="http://schemas.microsoft.com/office/drawing/2014/main" id="{BC93426A-CC36-5F68-D13A-6CC16B5EE675}"/>
                  </a:ext>
                </a:extLst>
              </p:cNvPr>
              <p:cNvSpPr/>
              <p:nvPr/>
            </p:nvSpPr>
            <p:spPr>
              <a:xfrm>
                <a:off x="3356099" y="24663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Oval 537">
                <a:extLst>
                  <a:ext uri="{FF2B5EF4-FFF2-40B4-BE49-F238E27FC236}">
                    <a16:creationId xmlns:a16="http://schemas.microsoft.com/office/drawing/2014/main" id="{8E65475F-4AF3-471A-74ED-E98A5AA67E0F}"/>
                  </a:ext>
                </a:extLst>
              </p:cNvPr>
              <p:cNvSpPr/>
              <p:nvPr/>
            </p:nvSpPr>
            <p:spPr>
              <a:xfrm>
                <a:off x="3438993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Oval 538">
                <a:extLst>
                  <a:ext uri="{FF2B5EF4-FFF2-40B4-BE49-F238E27FC236}">
                    <a16:creationId xmlns:a16="http://schemas.microsoft.com/office/drawing/2014/main" id="{75B058F0-F23E-389D-7153-74F389ECD7CD}"/>
                  </a:ext>
                </a:extLst>
              </p:cNvPr>
              <p:cNvSpPr/>
              <p:nvPr/>
            </p:nvSpPr>
            <p:spPr>
              <a:xfrm>
                <a:off x="3407766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Oval 539">
                <a:extLst>
                  <a:ext uri="{FF2B5EF4-FFF2-40B4-BE49-F238E27FC236}">
                    <a16:creationId xmlns:a16="http://schemas.microsoft.com/office/drawing/2014/main" id="{E21D60AB-F3E4-0420-B399-844721EE018E}"/>
                  </a:ext>
                </a:extLst>
              </p:cNvPr>
              <p:cNvSpPr/>
              <p:nvPr/>
            </p:nvSpPr>
            <p:spPr>
              <a:xfrm>
                <a:off x="3293862" y="276048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1" name="Oval 540">
                <a:extLst>
                  <a:ext uri="{FF2B5EF4-FFF2-40B4-BE49-F238E27FC236}">
                    <a16:creationId xmlns:a16="http://schemas.microsoft.com/office/drawing/2014/main" id="{382725F0-0A39-6DE5-7FC7-0E010DBB53F1}"/>
                  </a:ext>
                </a:extLst>
              </p:cNvPr>
              <p:cNvSpPr/>
              <p:nvPr/>
            </p:nvSpPr>
            <p:spPr>
              <a:xfrm>
                <a:off x="3508976" y="27904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2" name="Oval 541">
                <a:extLst>
                  <a:ext uri="{FF2B5EF4-FFF2-40B4-BE49-F238E27FC236}">
                    <a16:creationId xmlns:a16="http://schemas.microsoft.com/office/drawing/2014/main" id="{7C676774-5939-BA70-A830-BB59DB02D33B}"/>
                  </a:ext>
                </a:extLst>
              </p:cNvPr>
              <p:cNvSpPr/>
              <p:nvPr/>
            </p:nvSpPr>
            <p:spPr>
              <a:xfrm>
                <a:off x="3416133" y="283065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3" name="Oval 542">
                <a:extLst>
                  <a:ext uri="{FF2B5EF4-FFF2-40B4-BE49-F238E27FC236}">
                    <a16:creationId xmlns:a16="http://schemas.microsoft.com/office/drawing/2014/main" id="{502EAFDC-B1EE-CDAE-E215-33E64B632666}"/>
                  </a:ext>
                </a:extLst>
              </p:cNvPr>
              <p:cNvSpPr/>
              <p:nvPr/>
            </p:nvSpPr>
            <p:spPr>
              <a:xfrm>
                <a:off x="351750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4" name="Oval 543">
                <a:extLst>
                  <a:ext uri="{FF2B5EF4-FFF2-40B4-BE49-F238E27FC236}">
                    <a16:creationId xmlns:a16="http://schemas.microsoft.com/office/drawing/2014/main" id="{68920E6E-A7DB-361A-BCB9-3FBA9EDA3135}"/>
                  </a:ext>
                </a:extLst>
              </p:cNvPr>
              <p:cNvSpPr/>
              <p:nvPr/>
            </p:nvSpPr>
            <p:spPr>
              <a:xfrm>
                <a:off x="3654649" y="291411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5" name="Oval 544">
                <a:extLst>
                  <a:ext uri="{FF2B5EF4-FFF2-40B4-BE49-F238E27FC236}">
                    <a16:creationId xmlns:a16="http://schemas.microsoft.com/office/drawing/2014/main" id="{D11DF4A6-EDE7-81A0-0D96-999235BB279A}"/>
                  </a:ext>
                </a:extLst>
              </p:cNvPr>
              <p:cNvSpPr/>
              <p:nvPr/>
            </p:nvSpPr>
            <p:spPr>
              <a:xfrm>
                <a:off x="3654505" y="27770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Oval 545">
                <a:extLst>
                  <a:ext uri="{FF2B5EF4-FFF2-40B4-BE49-F238E27FC236}">
                    <a16:creationId xmlns:a16="http://schemas.microsoft.com/office/drawing/2014/main" id="{94A7B95A-7FE1-E599-6CC6-4AEEF7EA252A}"/>
                  </a:ext>
                </a:extLst>
              </p:cNvPr>
              <p:cNvSpPr/>
              <p:nvPr/>
            </p:nvSpPr>
            <p:spPr>
              <a:xfrm>
                <a:off x="3563636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7" name="Oval 546">
                <a:extLst>
                  <a:ext uri="{FF2B5EF4-FFF2-40B4-BE49-F238E27FC236}">
                    <a16:creationId xmlns:a16="http://schemas.microsoft.com/office/drawing/2014/main" id="{C54061A5-4F28-618E-68EF-A4963DDA0EE5}"/>
                  </a:ext>
                </a:extLst>
              </p:cNvPr>
              <p:cNvSpPr/>
              <p:nvPr/>
            </p:nvSpPr>
            <p:spPr>
              <a:xfrm>
                <a:off x="3533667" y="245436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Oval 547">
                <a:extLst>
                  <a:ext uri="{FF2B5EF4-FFF2-40B4-BE49-F238E27FC236}">
                    <a16:creationId xmlns:a16="http://schemas.microsoft.com/office/drawing/2014/main" id="{227A7CF7-9B65-8979-399B-286DF3B7FF87}"/>
                  </a:ext>
                </a:extLst>
              </p:cNvPr>
              <p:cNvSpPr/>
              <p:nvPr/>
            </p:nvSpPr>
            <p:spPr>
              <a:xfrm>
                <a:off x="3480005" y="22402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9" name="Oval 548">
                <a:extLst>
                  <a:ext uri="{FF2B5EF4-FFF2-40B4-BE49-F238E27FC236}">
                    <a16:creationId xmlns:a16="http://schemas.microsoft.com/office/drawing/2014/main" id="{16D63B8C-C079-BA82-4BFF-C7B311A8FAD1}"/>
                  </a:ext>
                </a:extLst>
              </p:cNvPr>
              <p:cNvSpPr/>
              <p:nvPr/>
            </p:nvSpPr>
            <p:spPr>
              <a:xfrm>
                <a:off x="3540776" y="205056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0" name="Oval 549">
                <a:extLst>
                  <a:ext uri="{FF2B5EF4-FFF2-40B4-BE49-F238E27FC236}">
                    <a16:creationId xmlns:a16="http://schemas.microsoft.com/office/drawing/2014/main" id="{C4F36804-5125-0E50-BDD2-76A3FAA8D835}"/>
                  </a:ext>
                </a:extLst>
              </p:cNvPr>
              <p:cNvSpPr/>
              <p:nvPr/>
            </p:nvSpPr>
            <p:spPr>
              <a:xfrm>
                <a:off x="3556087" y="18517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1" name="Oval 550">
                <a:extLst>
                  <a:ext uri="{FF2B5EF4-FFF2-40B4-BE49-F238E27FC236}">
                    <a16:creationId xmlns:a16="http://schemas.microsoft.com/office/drawing/2014/main" id="{A3231A4B-6FB6-7DB2-9F4F-29653BD92027}"/>
                  </a:ext>
                </a:extLst>
              </p:cNvPr>
              <p:cNvSpPr/>
              <p:nvPr/>
            </p:nvSpPr>
            <p:spPr>
              <a:xfrm>
                <a:off x="3663469" y="17831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2" name="Oval 551">
                <a:extLst>
                  <a:ext uri="{FF2B5EF4-FFF2-40B4-BE49-F238E27FC236}">
                    <a16:creationId xmlns:a16="http://schemas.microsoft.com/office/drawing/2014/main" id="{D78AFD41-4A64-3C78-50C3-FD25973B3C1E}"/>
                  </a:ext>
                </a:extLst>
              </p:cNvPr>
              <p:cNvSpPr/>
              <p:nvPr/>
            </p:nvSpPr>
            <p:spPr>
              <a:xfrm>
                <a:off x="3799286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3" name="Oval 552">
                <a:extLst>
                  <a:ext uri="{FF2B5EF4-FFF2-40B4-BE49-F238E27FC236}">
                    <a16:creationId xmlns:a16="http://schemas.microsoft.com/office/drawing/2014/main" id="{4181C1F7-7B68-749F-FF80-B7159EEC0DA2}"/>
                  </a:ext>
                </a:extLst>
              </p:cNvPr>
              <p:cNvSpPr/>
              <p:nvPr/>
            </p:nvSpPr>
            <p:spPr>
              <a:xfrm>
                <a:off x="4004542" y="170927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Oval 553">
                <a:extLst>
                  <a:ext uri="{FF2B5EF4-FFF2-40B4-BE49-F238E27FC236}">
                    <a16:creationId xmlns:a16="http://schemas.microsoft.com/office/drawing/2014/main" id="{19FB20E7-C54A-C313-C6C5-B2145E1B6B2D}"/>
                  </a:ext>
                </a:extLst>
              </p:cNvPr>
              <p:cNvSpPr/>
              <p:nvPr/>
            </p:nvSpPr>
            <p:spPr>
              <a:xfrm>
                <a:off x="4165550" y="163309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0C974345-D639-B0A6-1493-61BBC2BBDE05}"/>
                  </a:ext>
                </a:extLst>
              </p:cNvPr>
              <p:cNvSpPr/>
              <p:nvPr/>
            </p:nvSpPr>
            <p:spPr>
              <a:xfrm>
                <a:off x="4355014" y="181296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F4B9D94-9BD4-A527-038E-12096ADB9657}"/>
                  </a:ext>
                </a:extLst>
              </p:cNvPr>
              <p:cNvSpPr/>
              <p:nvPr/>
            </p:nvSpPr>
            <p:spPr>
              <a:xfrm>
                <a:off x="4149880" y="180539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4C222BC4-1C42-E844-97AA-50B6305240CD}"/>
                  </a:ext>
                </a:extLst>
              </p:cNvPr>
              <p:cNvSpPr/>
              <p:nvPr/>
            </p:nvSpPr>
            <p:spPr>
              <a:xfrm>
                <a:off x="3988408" y="189721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AB81BEBF-4F32-7E24-48C1-DB2FF6048169}"/>
                  </a:ext>
                </a:extLst>
              </p:cNvPr>
              <p:cNvSpPr/>
              <p:nvPr/>
            </p:nvSpPr>
            <p:spPr>
              <a:xfrm>
                <a:off x="3789818" y="193036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3" name="Oval 562">
                <a:extLst>
                  <a:ext uri="{FF2B5EF4-FFF2-40B4-BE49-F238E27FC236}">
                    <a16:creationId xmlns:a16="http://schemas.microsoft.com/office/drawing/2014/main" id="{81A015CB-AF6C-4AAA-E6F2-2056621534D5}"/>
                  </a:ext>
                </a:extLst>
              </p:cNvPr>
              <p:cNvSpPr/>
              <p:nvPr/>
            </p:nvSpPr>
            <p:spPr>
              <a:xfrm>
                <a:off x="3742285" y="206050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DC829213-B923-547B-CBBC-0FCEA550C8ED}"/>
                  </a:ext>
                </a:extLst>
              </p:cNvPr>
              <p:cNvSpPr/>
              <p:nvPr/>
            </p:nvSpPr>
            <p:spPr>
              <a:xfrm>
                <a:off x="3666478" y="232217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5" name="Oval 564">
                <a:extLst>
                  <a:ext uri="{FF2B5EF4-FFF2-40B4-BE49-F238E27FC236}">
                    <a16:creationId xmlns:a16="http://schemas.microsoft.com/office/drawing/2014/main" id="{38E4EB6D-E1A1-9685-C43F-F4E50CBE355B}"/>
                  </a:ext>
                </a:extLst>
              </p:cNvPr>
              <p:cNvSpPr/>
              <p:nvPr/>
            </p:nvSpPr>
            <p:spPr>
              <a:xfrm>
                <a:off x="3866199" y="23153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6" name="Oval 565">
                <a:extLst>
                  <a:ext uri="{FF2B5EF4-FFF2-40B4-BE49-F238E27FC236}">
                    <a16:creationId xmlns:a16="http://schemas.microsoft.com/office/drawing/2014/main" id="{3C163D76-17A7-90AD-D41C-334FC1AB6B2C}"/>
                  </a:ext>
                </a:extLst>
              </p:cNvPr>
              <p:cNvSpPr/>
              <p:nvPr/>
            </p:nvSpPr>
            <p:spPr>
              <a:xfrm>
                <a:off x="3759730" y="243043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7" name="Oval 566">
                <a:extLst>
                  <a:ext uri="{FF2B5EF4-FFF2-40B4-BE49-F238E27FC236}">
                    <a16:creationId xmlns:a16="http://schemas.microsoft.com/office/drawing/2014/main" id="{70099C76-AA6C-351D-0FD0-8683D9FCDB57}"/>
                  </a:ext>
                </a:extLst>
              </p:cNvPr>
              <p:cNvSpPr/>
              <p:nvPr/>
            </p:nvSpPr>
            <p:spPr>
              <a:xfrm>
                <a:off x="3705669" y="25823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8" name="Oval 567">
                <a:extLst>
                  <a:ext uri="{FF2B5EF4-FFF2-40B4-BE49-F238E27FC236}">
                    <a16:creationId xmlns:a16="http://schemas.microsoft.com/office/drawing/2014/main" id="{60284D0F-336F-2B83-36C9-10ADD2207F14}"/>
                  </a:ext>
                </a:extLst>
              </p:cNvPr>
              <p:cNvSpPr/>
              <p:nvPr/>
            </p:nvSpPr>
            <p:spPr>
              <a:xfrm>
                <a:off x="3827301" y="26538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9" name="Oval 568">
                <a:extLst>
                  <a:ext uri="{FF2B5EF4-FFF2-40B4-BE49-F238E27FC236}">
                    <a16:creationId xmlns:a16="http://schemas.microsoft.com/office/drawing/2014/main" id="{E2FC25EF-1E29-886B-FDA6-2F852811BAFC}"/>
                  </a:ext>
                </a:extLst>
              </p:cNvPr>
              <p:cNvSpPr/>
              <p:nvPr/>
            </p:nvSpPr>
            <p:spPr>
              <a:xfrm>
                <a:off x="3873020" y="28287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Oval 569">
                <a:extLst>
                  <a:ext uri="{FF2B5EF4-FFF2-40B4-BE49-F238E27FC236}">
                    <a16:creationId xmlns:a16="http://schemas.microsoft.com/office/drawing/2014/main" id="{F6EF7A6A-947F-8CFE-40CD-C88E4C387CE6}"/>
                  </a:ext>
                </a:extLst>
              </p:cNvPr>
              <p:cNvSpPr/>
              <p:nvPr/>
            </p:nvSpPr>
            <p:spPr>
              <a:xfrm>
                <a:off x="4011267" y="28287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1" name="Oval 570">
                <a:extLst>
                  <a:ext uri="{FF2B5EF4-FFF2-40B4-BE49-F238E27FC236}">
                    <a16:creationId xmlns:a16="http://schemas.microsoft.com/office/drawing/2014/main" id="{B5F9F1E4-D274-5F27-535F-B2DEEAF1B0F0}"/>
                  </a:ext>
                </a:extLst>
              </p:cNvPr>
              <p:cNvSpPr/>
              <p:nvPr/>
            </p:nvSpPr>
            <p:spPr>
              <a:xfrm>
                <a:off x="4202515" y="28227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C9AED4F0-8EC0-0EEF-6B49-4C1EAC1570AC}"/>
                  </a:ext>
                </a:extLst>
              </p:cNvPr>
              <p:cNvSpPr/>
              <p:nvPr/>
            </p:nvSpPr>
            <p:spPr>
              <a:xfrm>
                <a:off x="4239734" y="26319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5D563799-43AF-0574-790E-B6F76541E599}"/>
                  </a:ext>
                </a:extLst>
              </p:cNvPr>
              <p:cNvSpPr/>
              <p:nvPr/>
            </p:nvSpPr>
            <p:spPr>
              <a:xfrm>
                <a:off x="4064375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4" name="Oval 573">
                <a:extLst>
                  <a:ext uri="{FF2B5EF4-FFF2-40B4-BE49-F238E27FC236}">
                    <a16:creationId xmlns:a16="http://schemas.microsoft.com/office/drawing/2014/main" id="{79CDCF9A-EA0D-B955-F88C-B94E945DE0A2}"/>
                  </a:ext>
                </a:extLst>
              </p:cNvPr>
              <p:cNvSpPr/>
              <p:nvPr/>
            </p:nvSpPr>
            <p:spPr>
              <a:xfrm>
                <a:off x="4064374" y="229581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6A7CE0EE-FF3F-99D4-329B-89A3A59C40EE}"/>
                  </a:ext>
                </a:extLst>
              </p:cNvPr>
              <p:cNvSpPr/>
              <p:nvPr/>
            </p:nvSpPr>
            <p:spPr>
              <a:xfrm>
                <a:off x="3993076" y="2086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6" name="Oval 575">
                <a:extLst>
                  <a:ext uri="{FF2B5EF4-FFF2-40B4-BE49-F238E27FC236}">
                    <a16:creationId xmlns:a16="http://schemas.microsoft.com/office/drawing/2014/main" id="{704519C5-8DBD-7B81-D305-1EBA4A864B90}"/>
                  </a:ext>
                </a:extLst>
              </p:cNvPr>
              <p:cNvSpPr/>
              <p:nvPr/>
            </p:nvSpPr>
            <p:spPr>
              <a:xfrm>
                <a:off x="4304862" y="21325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CA8D800B-3D46-36CE-FC55-C8A1DF4F1EA1}"/>
                  </a:ext>
                </a:extLst>
              </p:cNvPr>
              <p:cNvSpPr/>
              <p:nvPr/>
            </p:nvSpPr>
            <p:spPr>
              <a:xfrm>
                <a:off x="4579259" y="22631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3A594949-7AF6-6B5F-6A7A-402A2E59EB2A}"/>
                  </a:ext>
                </a:extLst>
              </p:cNvPr>
              <p:cNvSpPr/>
              <p:nvPr/>
            </p:nvSpPr>
            <p:spPr>
              <a:xfrm>
                <a:off x="4501876" y="25240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9" name="Oval 578">
                <a:extLst>
                  <a:ext uri="{FF2B5EF4-FFF2-40B4-BE49-F238E27FC236}">
                    <a16:creationId xmlns:a16="http://schemas.microsoft.com/office/drawing/2014/main" id="{D1708D04-237F-3A35-4287-0F1E56E66911}"/>
                  </a:ext>
                </a:extLst>
              </p:cNvPr>
              <p:cNvSpPr/>
              <p:nvPr/>
            </p:nvSpPr>
            <p:spPr>
              <a:xfrm>
                <a:off x="4470927" y="27201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Oval 579">
                <a:extLst>
                  <a:ext uri="{FF2B5EF4-FFF2-40B4-BE49-F238E27FC236}">
                    <a16:creationId xmlns:a16="http://schemas.microsoft.com/office/drawing/2014/main" id="{C247267E-27F0-58CB-006A-C0C9324BFAD9}"/>
                  </a:ext>
                </a:extLst>
              </p:cNvPr>
              <p:cNvSpPr/>
              <p:nvPr/>
            </p:nvSpPr>
            <p:spPr>
              <a:xfrm>
                <a:off x="4745654" y="24995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1" name="Oval 580">
                <a:extLst>
                  <a:ext uri="{FF2B5EF4-FFF2-40B4-BE49-F238E27FC236}">
                    <a16:creationId xmlns:a16="http://schemas.microsoft.com/office/drawing/2014/main" id="{A3A85AFC-A16A-1129-BD56-FFE4EB7218F3}"/>
                  </a:ext>
                </a:extLst>
              </p:cNvPr>
              <p:cNvSpPr/>
              <p:nvPr/>
            </p:nvSpPr>
            <p:spPr>
              <a:xfrm>
                <a:off x="4974618" y="23787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2" name="Oval 581">
                <a:extLst>
                  <a:ext uri="{FF2B5EF4-FFF2-40B4-BE49-F238E27FC236}">
                    <a16:creationId xmlns:a16="http://schemas.microsoft.com/office/drawing/2014/main" id="{6A4642B2-6DEF-E462-A093-3FF5597BD523}"/>
                  </a:ext>
                </a:extLst>
              </p:cNvPr>
              <p:cNvSpPr/>
              <p:nvPr/>
            </p:nvSpPr>
            <p:spPr>
              <a:xfrm>
                <a:off x="4974617" y="258573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3" name="Oval 582">
                <a:extLst>
                  <a:ext uri="{FF2B5EF4-FFF2-40B4-BE49-F238E27FC236}">
                    <a16:creationId xmlns:a16="http://schemas.microsoft.com/office/drawing/2014/main" id="{53A1ADD4-18FC-08B7-841B-05687F4B528B}"/>
                  </a:ext>
                </a:extLst>
              </p:cNvPr>
              <p:cNvSpPr/>
              <p:nvPr/>
            </p:nvSpPr>
            <p:spPr>
              <a:xfrm>
                <a:off x="4769122" y="228259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4" name="Oval 583">
                <a:extLst>
                  <a:ext uri="{FF2B5EF4-FFF2-40B4-BE49-F238E27FC236}">
                    <a16:creationId xmlns:a16="http://schemas.microsoft.com/office/drawing/2014/main" id="{2BD3932F-1838-EDC7-965E-479B80C3AAB1}"/>
                  </a:ext>
                </a:extLst>
              </p:cNvPr>
              <p:cNvSpPr/>
              <p:nvPr/>
            </p:nvSpPr>
            <p:spPr>
              <a:xfrm>
                <a:off x="4691699" y="20437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5" name="Oval 584">
                <a:extLst>
                  <a:ext uri="{FF2B5EF4-FFF2-40B4-BE49-F238E27FC236}">
                    <a16:creationId xmlns:a16="http://schemas.microsoft.com/office/drawing/2014/main" id="{746AB707-5182-6F98-BA66-7D62E925457A}"/>
                  </a:ext>
                </a:extLst>
              </p:cNvPr>
              <p:cNvSpPr/>
              <p:nvPr/>
            </p:nvSpPr>
            <p:spPr>
              <a:xfrm>
                <a:off x="4479016" y="192007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Oval 585">
                <a:extLst>
                  <a:ext uri="{FF2B5EF4-FFF2-40B4-BE49-F238E27FC236}">
                    <a16:creationId xmlns:a16="http://schemas.microsoft.com/office/drawing/2014/main" id="{CFF890B5-EBEE-BD1D-9CF5-33FA38D99B00}"/>
                  </a:ext>
                </a:extLst>
              </p:cNvPr>
              <p:cNvSpPr/>
              <p:nvPr/>
            </p:nvSpPr>
            <p:spPr>
              <a:xfrm>
                <a:off x="4761230" y="187322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7" name="Oval 586">
                <a:extLst>
                  <a:ext uri="{FF2B5EF4-FFF2-40B4-BE49-F238E27FC236}">
                    <a16:creationId xmlns:a16="http://schemas.microsoft.com/office/drawing/2014/main" id="{5A858740-D127-62D8-0282-90A2A2CC499D}"/>
                  </a:ext>
                </a:extLst>
              </p:cNvPr>
              <p:cNvSpPr/>
              <p:nvPr/>
            </p:nvSpPr>
            <p:spPr>
              <a:xfrm>
                <a:off x="4981901" y="210969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20E920-A243-960B-E9E2-2E233B9E3D87}"/>
              </a:ext>
            </a:extLst>
          </p:cNvPr>
          <p:cNvGrpSpPr/>
          <p:nvPr/>
        </p:nvGrpSpPr>
        <p:grpSpPr>
          <a:xfrm>
            <a:off x="5711873" y="1349028"/>
            <a:ext cx="3221706" cy="5150624"/>
            <a:chOff x="3498201" y="-114600"/>
            <a:chExt cx="4205792" cy="6723907"/>
          </a:xfrm>
        </p:grpSpPr>
        <p:grpSp>
          <p:nvGrpSpPr>
            <p:cNvPr id="644" name="Group 643">
              <a:extLst>
                <a:ext uri="{FF2B5EF4-FFF2-40B4-BE49-F238E27FC236}">
                  <a16:creationId xmlns:a16="http://schemas.microsoft.com/office/drawing/2014/main" id="{D037334D-39E8-6E35-7554-AA868B454D7E}"/>
                </a:ext>
              </a:extLst>
            </p:cNvPr>
            <p:cNvGrpSpPr/>
            <p:nvPr/>
          </p:nvGrpSpPr>
          <p:grpSpPr>
            <a:xfrm>
              <a:off x="3498201" y="-114600"/>
              <a:ext cx="4205792" cy="6723907"/>
              <a:chOff x="3498201" y="-114600"/>
              <a:chExt cx="4205792" cy="6723907"/>
            </a:xfrm>
          </p:grpSpPr>
          <p:sp>
            <p:nvSpPr>
              <p:cNvPr id="594" name="Rectangle 593">
                <a:extLst>
                  <a:ext uri="{FF2B5EF4-FFF2-40B4-BE49-F238E27FC236}">
                    <a16:creationId xmlns:a16="http://schemas.microsoft.com/office/drawing/2014/main" id="{F97982F6-3ADF-D122-5DF8-90C6FE3FE6F3}"/>
                  </a:ext>
                </a:extLst>
              </p:cNvPr>
              <p:cNvSpPr/>
              <p:nvPr/>
            </p:nvSpPr>
            <p:spPr>
              <a:xfrm>
                <a:off x="6754099" y="-114600"/>
                <a:ext cx="410459" cy="349503"/>
              </a:xfrm>
              <a:custGeom>
                <a:avLst/>
                <a:gdLst>
                  <a:gd name="connsiteX0" fmla="*/ 0 w 277409"/>
                  <a:gd name="connsiteY0" fmla="*/ 0 h 241798"/>
                  <a:gd name="connsiteX1" fmla="*/ 277409 w 277409"/>
                  <a:gd name="connsiteY1" fmla="*/ 0 h 241798"/>
                  <a:gd name="connsiteX2" fmla="*/ 277409 w 277409"/>
                  <a:gd name="connsiteY2" fmla="*/ 241798 h 241798"/>
                  <a:gd name="connsiteX3" fmla="*/ 0 w 277409"/>
                  <a:gd name="connsiteY3" fmla="*/ 241798 h 241798"/>
                  <a:gd name="connsiteX4" fmla="*/ 0 w 277409"/>
                  <a:gd name="connsiteY4" fmla="*/ 0 h 241798"/>
                  <a:gd name="connsiteX0" fmla="*/ 0 w 325034"/>
                  <a:gd name="connsiteY0" fmla="*/ 128588 h 241798"/>
                  <a:gd name="connsiteX1" fmla="*/ 325034 w 325034"/>
                  <a:gd name="connsiteY1" fmla="*/ 0 h 241798"/>
                  <a:gd name="connsiteX2" fmla="*/ 325034 w 325034"/>
                  <a:gd name="connsiteY2" fmla="*/ 241798 h 241798"/>
                  <a:gd name="connsiteX3" fmla="*/ 47625 w 325034"/>
                  <a:gd name="connsiteY3" fmla="*/ 241798 h 241798"/>
                  <a:gd name="connsiteX4" fmla="*/ 0 w 325034"/>
                  <a:gd name="connsiteY4" fmla="*/ 128588 h 241798"/>
                  <a:gd name="connsiteX0" fmla="*/ 73135 w 398169"/>
                  <a:gd name="connsiteY0" fmla="*/ 240914 h 354124"/>
                  <a:gd name="connsiteX1" fmla="*/ 398169 w 398169"/>
                  <a:gd name="connsiteY1" fmla="*/ 112326 h 354124"/>
                  <a:gd name="connsiteX2" fmla="*/ 398169 w 398169"/>
                  <a:gd name="connsiteY2" fmla="*/ 354124 h 354124"/>
                  <a:gd name="connsiteX3" fmla="*/ 120760 w 398169"/>
                  <a:gd name="connsiteY3" fmla="*/ 354124 h 354124"/>
                  <a:gd name="connsiteX4" fmla="*/ 73135 w 398169"/>
                  <a:gd name="connsiteY4" fmla="*/ 240914 h 354124"/>
                  <a:gd name="connsiteX0" fmla="*/ 23856 w 348890"/>
                  <a:gd name="connsiteY0" fmla="*/ 138567 h 251777"/>
                  <a:gd name="connsiteX1" fmla="*/ 29804 w 348890"/>
                  <a:gd name="connsiteY1" fmla="*/ 55223 h 251777"/>
                  <a:gd name="connsiteX2" fmla="*/ 348890 w 348890"/>
                  <a:gd name="connsiteY2" fmla="*/ 9979 h 251777"/>
                  <a:gd name="connsiteX3" fmla="*/ 348890 w 348890"/>
                  <a:gd name="connsiteY3" fmla="*/ 251777 h 251777"/>
                  <a:gd name="connsiteX4" fmla="*/ 71481 w 348890"/>
                  <a:gd name="connsiteY4" fmla="*/ 251777 h 251777"/>
                  <a:gd name="connsiteX5" fmla="*/ 23856 w 348890"/>
                  <a:gd name="connsiteY5" fmla="*/ 138567 h 251777"/>
                  <a:gd name="connsiteX0" fmla="*/ 68461 w 393495"/>
                  <a:gd name="connsiteY0" fmla="*/ 232162 h 345372"/>
                  <a:gd name="connsiteX1" fmla="*/ 74409 w 393495"/>
                  <a:gd name="connsiteY1" fmla="*/ 148818 h 345372"/>
                  <a:gd name="connsiteX2" fmla="*/ 393495 w 393495"/>
                  <a:gd name="connsiteY2" fmla="*/ 103574 h 345372"/>
                  <a:gd name="connsiteX3" fmla="*/ 393495 w 393495"/>
                  <a:gd name="connsiteY3" fmla="*/ 345372 h 345372"/>
                  <a:gd name="connsiteX4" fmla="*/ 116086 w 393495"/>
                  <a:gd name="connsiteY4" fmla="*/ 345372 h 345372"/>
                  <a:gd name="connsiteX5" fmla="*/ 68461 w 393495"/>
                  <a:gd name="connsiteY5" fmla="*/ 232162 h 345372"/>
                  <a:gd name="connsiteX0" fmla="*/ 66301 w 412766"/>
                  <a:gd name="connsiteY0" fmla="*/ 212701 h 325911"/>
                  <a:gd name="connsiteX1" fmla="*/ 72249 w 412766"/>
                  <a:gd name="connsiteY1" fmla="*/ 129357 h 325911"/>
                  <a:gd name="connsiteX2" fmla="*/ 412766 w 412766"/>
                  <a:gd name="connsiteY2" fmla="*/ 148407 h 325911"/>
                  <a:gd name="connsiteX3" fmla="*/ 391335 w 412766"/>
                  <a:gd name="connsiteY3" fmla="*/ 325911 h 325911"/>
                  <a:gd name="connsiteX4" fmla="*/ 113926 w 412766"/>
                  <a:gd name="connsiteY4" fmla="*/ 325911 h 325911"/>
                  <a:gd name="connsiteX5" fmla="*/ 66301 w 412766"/>
                  <a:gd name="connsiteY5" fmla="*/ 212701 h 325911"/>
                  <a:gd name="connsiteX0" fmla="*/ 63994 w 410459"/>
                  <a:gd name="connsiteY0" fmla="*/ 236293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63994 w 410459"/>
                  <a:gd name="connsiteY5" fmla="*/ 236293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73519 w 410459"/>
                  <a:gd name="connsiteY5" fmla="*/ 295824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111619 w 410459"/>
                  <a:gd name="connsiteY4" fmla="*/ 349503 h 349503"/>
                  <a:gd name="connsiteX5" fmla="*/ 73519 w 410459"/>
                  <a:gd name="connsiteY5" fmla="*/ 295824 h 349503"/>
                  <a:gd name="connsiteX0" fmla="*/ 73519 w 410459"/>
                  <a:gd name="connsiteY0" fmla="*/ 295824 h 349503"/>
                  <a:gd name="connsiteX1" fmla="*/ 69942 w 410459"/>
                  <a:gd name="connsiteY1" fmla="*/ 152949 h 349503"/>
                  <a:gd name="connsiteX2" fmla="*/ 410459 w 410459"/>
                  <a:gd name="connsiteY2" fmla="*/ 171999 h 349503"/>
                  <a:gd name="connsiteX3" fmla="*/ 389028 w 410459"/>
                  <a:gd name="connsiteY3" fmla="*/ 349503 h 349503"/>
                  <a:gd name="connsiteX4" fmla="*/ 73519 w 410459"/>
                  <a:gd name="connsiteY4" fmla="*/ 295824 h 349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0459" h="349503">
                    <a:moveTo>
                      <a:pt x="73519" y="295824"/>
                    </a:moveTo>
                    <a:cubicBezTo>
                      <a:pt x="58635" y="263065"/>
                      <a:pt x="34820" y="193430"/>
                      <a:pt x="69942" y="152949"/>
                    </a:cubicBezTo>
                    <a:cubicBezTo>
                      <a:pt x="-194973" y="-132801"/>
                      <a:pt x="375535" y="46371"/>
                      <a:pt x="410459" y="171999"/>
                    </a:cubicBezTo>
                    <a:lnTo>
                      <a:pt x="389028" y="349503"/>
                    </a:lnTo>
                    <a:lnTo>
                      <a:pt x="73519" y="295824"/>
                    </a:ln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445FB8DE-D9BB-2A71-DAFD-CF91BF06D0ED}"/>
                  </a:ext>
                </a:extLst>
              </p:cNvPr>
              <p:cNvSpPr/>
              <p:nvPr/>
            </p:nvSpPr>
            <p:spPr>
              <a:xfrm>
                <a:off x="5580081" y="5248644"/>
                <a:ext cx="911833" cy="998954"/>
              </a:xfrm>
              <a:custGeom>
                <a:avLst/>
                <a:gdLst>
                  <a:gd name="connsiteX0" fmla="*/ 0 w 911833"/>
                  <a:gd name="connsiteY0" fmla="*/ 0 h 998954"/>
                  <a:gd name="connsiteX1" fmla="*/ 911833 w 911833"/>
                  <a:gd name="connsiteY1" fmla="*/ 0 h 998954"/>
                  <a:gd name="connsiteX2" fmla="*/ 911833 w 911833"/>
                  <a:gd name="connsiteY2" fmla="*/ 296 h 998954"/>
                  <a:gd name="connsiteX3" fmla="*/ 831098 w 911833"/>
                  <a:gd name="connsiteY3" fmla="*/ 28811 h 998954"/>
                  <a:gd name="connsiteX4" fmla="*/ 453726 w 911833"/>
                  <a:gd name="connsiteY4" fmla="*/ 522297 h 998954"/>
                  <a:gd name="connsiteX5" fmla="*/ 831823 w 911833"/>
                  <a:gd name="connsiteY5" fmla="*/ 623533 h 998954"/>
                  <a:gd name="connsiteX6" fmla="*/ 595603 w 911833"/>
                  <a:gd name="connsiteY6" fmla="*/ 638773 h 998954"/>
                  <a:gd name="connsiteX7" fmla="*/ 831823 w 911833"/>
                  <a:gd name="connsiteY7" fmla="*/ 836893 h 998954"/>
                  <a:gd name="connsiteX8" fmla="*/ 466063 w 911833"/>
                  <a:gd name="connsiteY8" fmla="*/ 707352 h 998954"/>
                  <a:gd name="connsiteX9" fmla="*/ 610843 w 911833"/>
                  <a:gd name="connsiteY9" fmla="*/ 996912 h 998954"/>
                  <a:gd name="connsiteX10" fmla="*/ 367003 w 911833"/>
                  <a:gd name="connsiteY10" fmla="*/ 737832 h 998954"/>
                  <a:gd name="connsiteX11" fmla="*/ 138403 w 911833"/>
                  <a:gd name="connsiteY11" fmla="*/ 722594 h 998954"/>
                  <a:gd name="connsiteX12" fmla="*/ 344143 w 911833"/>
                  <a:gd name="connsiteY12" fmla="*/ 646392 h 998954"/>
                  <a:gd name="connsiteX13" fmla="*/ 3784 w 911833"/>
                  <a:gd name="connsiteY13" fmla="*/ 28811 h 998954"/>
                  <a:gd name="connsiteX14" fmla="*/ 0 w 911833"/>
                  <a:gd name="connsiteY14" fmla="*/ 30425 h 998954"/>
                  <a:gd name="connsiteX15" fmla="*/ 0 w 911833"/>
                  <a:gd name="connsiteY15" fmla="*/ 0 h 99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1833" h="998954">
                    <a:moveTo>
                      <a:pt x="0" y="0"/>
                    </a:moveTo>
                    <a:lnTo>
                      <a:pt x="911833" y="0"/>
                    </a:lnTo>
                    <a:lnTo>
                      <a:pt x="911833" y="296"/>
                    </a:lnTo>
                    <a:lnTo>
                      <a:pt x="831098" y="28811"/>
                    </a:lnTo>
                    <a:cubicBezTo>
                      <a:pt x="778725" y="123033"/>
                      <a:pt x="574679" y="527135"/>
                      <a:pt x="453726" y="522297"/>
                    </a:cubicBezTo>
                    <a:cubicBezTo>
                      <a:pt x="737057" y="547757"/>
                      <a:pt x="818337" y="604120"/>
                      <a:pt x="831823" y="623533"/>
                    </a:cubicBezTo>
                    <a:cubicBezTo>
                      <a:pt x="845309" y="642946"/>
                      <a:pt x="659103" y="628613"/>
                      <a:pt x="595603" y="638773"/>
                    </a:cubicBezTo>
                    <a:cubicBezTo>
                      <a:pt x="532103" y="648933"/>
                      <a:pt x="852143" y="825463"/>
                      <a:pt x="831823" y="836893"/>
                    </a:cubicBezTo>
                    <a:cubicBezTo>
                      <a:pt x="811503" y="848323"/>
                      <a:pt x="548613" y="756882"/>
                      <a:pt x="466063" y="707352"/>
                    </a:cubicBezTo>
                    <a:cubicBezTo>
                      <a:pt x="612113" y="825462"/>
                      <a:pt x="632433" y="970242"/>
                      <a:pt x="610843" y="996912"/>
                    </a:cubicBezTo>
                    <a:cubicBezTo>
                      <a:pt x="589253" y="1023582"/>
                      <a:pt x="434313" y="781012"/>
                      <a:pt x="367003" y="737832"/>
                    </a:cubicBezTo>
                    <a:cubicBezTo>
                      <a:pt x="299693" y="694652"/>
                      <a:pt x="180313" y="746724"/>
                      <a:pt x="138403" y="722594"/>
                    </a:cubicBezTo>
                    <a:cubicBezTo>
                      <a:pt x="100303" y="648933"/>
                      <a:pt x="351763" y="689573"/>
                      <a:pt x="344143" y="646392"/>
                    </a:cubicBezTo>
                    <a:cubicBezTo>
                      <a:pt x="322130" y="509112"/>
                      <a:pt x="33417" y="219431"/>
                      <a:pt x="3784" y="28811"/>
                    </a:cubicBezTo>
                    <a:lnTo>
                      <a:pt x="0" y="30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90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91" name="Rectangle 590">
                <a:extLst>
                  <a:ext uri="{FF2B5EF4-FFF2-40B4-BE49-F238E27FC236}">
                    <a16:creationId xmlns:a16="http://schemas.microsoft.com/office/drawing/2014/main" id="{C750A170-C82B-CDD3-654F-28A5043441D4}"/>
                  </a:ext>
                </a:extLst>
              </p:cNvPr>
              <p:cNvSpPr/>
              <p:nvPr/>
            </p:nvSpPr>
            <p:spPr>
              <a:xfrm>
                <a:off x="3498201" y="-44411"/>
                <a:ext cx="3947488" cy="6653718"/>
              </a:xfrm>
              <a:custGeom>
                <a:avLst/>
                <a:gdLst>
                  <a:gd name="connsiteX0" fmla="*/ 0 w 1036046"/>
                  <a:gd name="connsiteY0" fmla="*/ 0 h 1380565"/>
                  <a:gd name="connsiteX1" fmla="*/ 1036046 w 1036046"/>
                  <a:gd name="connsiteY1" fmla="*/ 0 h 1380565"/>
                  <a:gd name="connsiteX2" fmla="*/ 1036046 w 1036046"/>
                  <a:gd name="connsiteY2" fmla="*/ 1380565 h 1380565"/>
                  <a:gd name="connsiteX3" fmla="*/ 0 w 1036046"/>
                  <a:gd name="connsiteY3" fmla="*/ 1380565 h 1380565"/>
                  <a:gd name="connsiteX4" fmla="*/ 0 w 1036046"/>
                  <a:gd name="connsiteY4" fmla="*/ 0 h 1380565"/>
                  <a:gd name="connsiteX0" fmla="*/ 0 w 1039164"/>
                  <a:gd name="connsiteY0" fmla="*/ 1566747 h 2947312"/>
                  <a:gd name="connsiteX1" fmla="*/ 1039164 w 1039164"/>
                  <a:gd name="connsiteY1" fmla="*/ 0 h 2947312"/>
                  <a:gd name="connsiteX2" fmla="*/ 1036046 w 1039164"/>
                  <a:gd name="connsiteY2" fmla="*/ 2947312 h 2947312"/>
                  <a:gd name="connsiteX3" fmla="*/ 0 w 1039164"/>
                  <a:gd name="connsiteY3" fmla="*/ 2947312 h 2947312"/>
                  <a:gd name="connsiteX4" fmla="*/ 0 w 1039164"/>
                  <a:gd name="connsiteY4" fmla="*/ 1566747 h 2947312"/>
                  <a:gd name="connsiteX0" fmla="*/ 0 w 1242364"/>
                  <a:gd name="connsiteY0" fmla="*/ 1842518 h 3223083"/>
                  <a:gd name="connsiteX1" fmla="*/ 1242364 w 1242364"/>
                  <a:gd name="connsiteY1" fmla="*/ 0 h 3223083"/>
                  <a:gd name="connsiteX2" fmla="*/ 1039164 w 1242364"/>
                  <a:gd name="connsiteY2" fmla="*/ 275771 h 3223083"/>
                  <a:gd name="connsiteX3" fmla="*/ 1036046 w 1242364"/>
                  <a:gd name="connsiteY3" fmla="*/ 3223083 h 3223083"/>
                  <a:gd name="connsiteX4" fmla="*/ 0 w 1242364"/>
                  <a:gd name="connsiteY4" fmla="*/ 3223083 h 3223083"/>
                  <a:gd name="connsiteX5" fmla="*/ 0 w 1242364"/>
                  <a:gd name="connsiteY5" fmla="*/ 1842518 h 3223083"/>
                  <a:gd name="connsiteX0" fmla="*/ 0 w 1410298"/>
                  <a:gd name="connsiteY0" fmla="*/ 2048949 h 3429514"/>
                  <a:gd name="connsiteX1" fmla="*/ 1343964 w 1410298"/>
                  <a:gd name="connsiteY1" fmla="*/ 104832 h 3429514"/>
                  <a:gd name="connsiteX2" fmla="*/ 1242364 w 1410298"/>
                  <a:gd name="connsiteY2" fmla="*/ 206431 h 3429514"/>
                  <a:gd name="connsiteX3" fmla="*/ 1039164 w 1410298"/>
                  <a:gd name="connsiteY3" fmla="*/ 482202 h 3429514"/>
                  <a:gd name="connsiteX4" fmla="*/ 1036046 w 1410298"/>
                  <a:gd name="connsiteY4" fmla="*/ 3429514 h 3429514"/>
                  <a:gd name="connsiteX5" fmla="*/ 0 w 1410298"/>
                  <a:gd name="connsiteY5" fmla="*/ 3429514 h 3429514"/>
                  <a:gd name="connsiteX6" fmla="*/ 0 w 1410298"/>
                  <a:gd name="connsiteY6" fmla="*/ 2048949 h 3429514"/>
                  <a:gd name="connsiteX0" fmla="*/ 0 w 1430933"/>
                  <a:gd name="connsiteY0" fmla="*/ 2229430 h 3609995"/>
                  <a:gd name="connsiteX1" fmla="*/ 1343964 w 1430933"/>
                  <a:gd name="connsiteY1" fmla="*/ 96627 h 3609995"/>
                  <a:gd name="connsiteX2" fmla="*/ 1343964 w 1430933"/>
                  <a:gd name="connsiteY2" fmla="*/ 285313 h 3609995"/>
                  <a:gd name="connsiteX3" fmla="*/ 1242364 w 1430933"/>
                  <a:gd name="connsiteY3" fmla="*/ 386912 h 3609995"/>
                  <a:gd name="connsiteX4" fmla="*/ 1039164 w 1430933"/>
                  <a:gd name="connsiteY4" fmla="*/ 662683 h 3609995"/>
                  <a:gd name="connsiteX5" fmla="*/ 1036046 w 1430933"/>
                  <a:gd name="connsiteY5" fmla="*/ 3609995 h 3609995"/>
                  <a:gd name="connsiteX6" fmla="*/ 0 w 1430933"/>
                  <a:gd name="connsiteY6" fmla="*/ 3609995 h 3609995"/>
                  <a:gd name="connsiteX7" fmla="*/ 0 w 1430933"/>
                  <a:gd name="connsiteY7" fmla="*/ 2229430 h 3609995"/>
                  <a:gd name="connsiteX0" fmla="*/ 0 w 1375953"/>
                  <a:gd name="connsiteY0" fmla="*/ 2153682 h 3534247"/>
                  <a:gd name="connsiteX1" fmla="*/ 661792 w 1375953"/>
                  <a:gd name="connsiteY1" fmla="*/ 1182023 h 3534247"/>
                  <a:gd name="connsiteX2" fmla="*/ 1343964 w 1375953"/>
                  <a:gd name="connsiteY2" fmla="*/ 20879 h 3534247"/>
                  <a:gd name="connsiteX3" fmla="*/ 1343964 w 1375953"/>
                  <a:gd name="connsiteY3" fmla="*/ 209565 h 3534247"/>
                  <a:gd name="connsiteX4" fmla="*/ 1242364 w 1375953"/>
                  <a:gd name="connsiteY4" fmla="*/ 311164 h 3534247"/>
                  <a:gd name="connsiteX5" fmla="*/ 1039164 w 1375953"/>
                  <a:gd name="connsiteY5" fmla="*/ 586935 h 3534247"/>
                  <a:gd name="connsiteX6" fmla="*/ 1036046 w 1375953"/>
                  <a:gd name="connsiteY6" fmla="*/ 3534247 h 3534247"/>
                  <a:gd name="connsiteX7" fmla="*/ 0 w 1375953"/>
                  <a:gd name="connsiteY7" fmla="*/ 3534247 h 3534247"/>
                  <a:gd name="connsiteX8" fmla="*/ 0 w 1375953"/>
                  <a:gd name="connsiteY8" fmla="*/ 2153682 h 3534247"/>
                  <a:gd name="connsiteX0" fmla="*/ 194551 w 1570504"/>
                  <a:gd name="connsiteY0" fmla="*/ 2153682 h 5362137"/>
                  <a:gd name="connsiteX1" fmla="*/ 856343 w 1570504"/>
                  <a:gd name="connsiteY1" fmla="*/ 1182023 h 5362137"/>
                  <a:gd name="connsiteX2" fmla="*/ 1538515 w 1570504"/>
                  <a:gd name="connsiteY2" fmla="*/ 20879 h 5362137"/>
                  <a:gd name="connsiteX3" fmla="*/ 1538515 w 1570504"/>
                  <a:gd name="connsiteY3" fmla="*/ 209565 h 5362137"/>
                  <a:gd name="connsiteX4" fmla="*/ 1436915 w 1570504"/>
                  <a:gd name="connsiteY4" fmla="*/ 311164 h 5362137"/>
                  <a:gd name="connsiteX5" fmla="*/ 1233715 w 1570504"/>
                  <a:gd name="connsiteY5" fmla="*/ 586935 h 5362137"/>
                  <a:gd name="connsiteX6" fmla="*/ 0 w 1570504"/>
                  <a:gd name="connsiteY6" fmla="*/ 5362137 h 5362137"/>
                  <a:gd name="connsiteX7" fmla="*/ 194551 w 1570504"/>
                  <a:gd name="connsiteY7" fmla="*/ 3534247 h 5362137"/>
                  <a:gd name="connsiteX8" fmla="*/ 194551 w 1570504"/>
                  <a:gd name="connsiteY8" fmla="*/ 2153682 h 5362137"/>
                  <a:gd name="connsiteX0" fmla="*/ 1021865 w 2397818"/>
                  <a:gd name="connsiteY0" fmla="*/ 2153682 h 5362137"/>
                  <a:gd name="connsiteX1" fmla="*/ 1683657 w 2397818"/>
                  <a:gd name="connsiteY1" fmla="*/ 1182023 h 5362137"/>
                  <a:gd name="connsiteX2" fmla="*/ 2365829 w 2397818"/>
                  <a:gd name="connsiteY2" fmla="*/ 20879 h 5362137"/>
                  <a:gd name="connsiteX3" fmla="*/ 2365829 w 2397818"/>
                  <a:gd name="connsiteY3" fmla="*/ 209565 h 5362137"/>
                  <a:gd name="connsiteX4" fmla="*/ 2264229 w 2397818"/>
                  <a:gd name="connsiteY4" fmla="*/ 311164 h 5362137"/>
                  <a:gd name="connsiteX5" fmla="*/ 2061029 w 2397818"/>
                  <a:gd name="connsiteY5" fmla="*/ 586935 h 5362137"/>
                  <a:gd name="connsiteX6" fmla="*/ 827314 w 2397818"/>
                  <a:gd name="connsiteY6" fmla="*/ 5362137 h 5362137"/>
                  <a:gd name="connsiteX7" fmla="*/ 0 w 2397818"/>
                  <a:gd name="connsiteY7" fmla="*/ 5362137 h 5362137"/>
                  <a:gd name="connsiteX8" fmla="*/ 1021865 w 2397818"/>
                  <a:gd name="connsiteY8" fmla="*/ 2153682 h 5362137"/>
                  <a:gd name="connsiteX0" fmla="*/ 1908185 w 3284138"/>
                  <a:gd name="connsiteY0" fmla="*/ 2153682 h 5435831"/>
                  <a:gd name="connsiteX1" fmla="*/ 2569977 w 3284138"/>
                  <a:gd name="connsiteY1" fmla="*/ 1182023 h 5435831"/>
                  <a:gd name="connsiteX2" fmla="*/ 3252149 w 3284138"/>
                  <a:gd name="connsiteY2" fmla="*/ 20879 h 5435831"/>
                  <a:gd name="connsiteX3" fmla="*/ 3252149 w 3284138"/>
                  <a:gd name="connsiteY3" fmla="*/ 209565 h 5435831"/>
                  <a:gd name="connsiteX4" fmla="*/ 3150549 w 3284138"/>
                  <a:gd name="connsiteY4" fmla="*/ 311164 h 5435831"/>
                  <a:gd name="connsiteX5" fmla="*/ 2947349 w 3284138"/>
                  <a:gd name="connsiteY5" fmla="*/ 586935 h 5435831"/>
                  <a:gd name="connsiteX6" fmla="*/ 1713634 w 3284138"/>
                  <a:gd name="connsiteY6" fmla="*/ 5362137 h 5435831"/>
                  <a:gd name="connsiteX7" fmla="*/ 886320 w 3284138"/>
                  <a:gd name="connsiteY7" fmla="*/ 5362137 h 5435831"/>
                  <a:gd name="connsiteX8" fmla="*/ 1908185 w 3284138"/>
                  <a:gd name="connsiteY8" fmla="*/ 2153682 h 5435831"/>
                  <a:gd name="connsiteX0" fmla="*/ 2502551 w 3878504"/>
                  <a:gd name="connsiteY0" fmla="*/ 2153682 h 5732038"/>
                  <a:gd name="connsiteX1" fmla="*/ 3164343 w 3878504"/>
                  <a:gd name="connsiteY1" fmla="*/ 1182023 h 5732038"/>
                  <a:gd name="connsiteX2" fmla="*/ 3846515 w 3878504"/>
                  <a:gd name="connsiteY2" fmla="*/ 20879 h 5732038"/>
                  <a:gd name="connsiteX3" fmla="*/ 3846515 w 3878504"/>
                  <a:gd name="connsiteY3" fmla="*/ 209565 h 5732038"/>
                  <a:gd name="connsiteX4" fmla="*/ 3744915 w 3878504"/>
                  <a:gd name="connsiteY4" fmla="*/ 311164 h 5732038"/>
                  <a:gd name="connsiteX5" fmla="*/ 3541715 w 3878504"/>
                  <a:gd name="connsiteY5" fmla="*/ 586935 h 5732038"/>
                  <a:gd name="connsiteX6" fmla="*/ 2308000 w 3878504"/>
                  <a:gd name="connsiteY6" fmla="*/ 5362137 h 5732038"/>
                  <a:gd name="connsiteX7" fmla="*/ 1480686 w 3878504"/>
                  <a:gd name="connsiteY7" fmla="*/ 5362137 h 5732038"/>
                  <a:gd name="connsiteX8" fmla="*/ 14743 w 3878504"/>
                  <a:gd name="connsiteY8" fmla="*/ 5536309 h 5732038"/>
                  <a:gd name="connsiteX9" fmla="*/ 2502551 w 3878504"/>
                  <a:gd name="connsiteY9" fmla="*/ 2153682 h 5732038"/>
                  <a:gd name="connsiteX0" fmla="*/ 2622344 w 3998297"/>
                  <a:gd name="connsiteY0" fmla="*/ 2153682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10" fmla="*/ 2622344 w 3998297"/>
                  <a:gd name="connsiteY10" fmla="*/ 2153682 h 5732038"/>
                  <a:gd name="connsiteX0" fmla="*/ 2622344 w 3998297"/>
                  <a:gd name="connsiteY0" fmla="*/ 2153682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10" fmla="*/ 2622344 w 3998297"/>
                  <a:gd name="connsiteY10" fmla="*/ 2153682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4926708 h 5732038"/>
                  <a:gd name="connsiteX1" fmla="*/ 3284136 w 3998297"/>
                  <a:gd name="connsiteY1" fmla="*/ 1182023 h 5732038"/>
                  <a:gd name="connsiteX2" fmla="*/ 3966308 w 3998297"/>
                  <a:gd name="connsiteY2" fmla="*/ 20879 h 5732038"/>
                  <a:gd name="connsiteX3" fmla="*/ 3966308 w 3998297"/>
                  <a:gd name="connsiteY3" fmla="*/ 209565 h 5732038"/>
                  <a:gd name="connsiteX4" fmla="*/ 3864708 w 3998297"/>
                  <a:gd name="connsiteY4" fmla="*/ 311164 h 5732038"/>
                  <a:gd name="connsiteX5" fmla="*/ 3661508 w 3998297"/>
                  <a:gd name="connsiteY5" fmla="*/ 586935 h 5732038"/>
                  <a:gd name="connsiteX6" fmla="*/ 2427793 w 3998297"/>
                  <a:gd name="connsiteY6" fmla="*/ 5362137 h 5732038"/>
                  <a:gd name="connsiteX7" fmla="*/ 1600479 w 3998297"/>
                  <a:gd name="connsiteY7" fmla="*/ 5362137 h 5732038"/>
                  <a:gd name="connsiteX8" fmla="*/ 134536 w 3998297"/>
                  <a:gd name="connsiteY8" fmla="*/ 5536309 h 5732038"/>
                  <a:gd name="connsiteX9" fmla="*/ 323222 w 3998297"/>
                  <a:gd name="connsiteY9" fmla="*/ 4926708 h 5732038"/>
                  <a:gd name="connsiteX0" fmla="*/ 323222 w 3998297"/>
                  <a:gd name="connsiteY0" fmla="*/ 5095499 h 5900829"/>
                  <a:gd name="connsiteX1" fmla="*/ 3284136 w 3998297"/>
                  <a:gd name="connsiteY1" fmla="*/ 1350814 h 5900829"/>
                  <a:gd name="connsiteX2" fmla="*/ 3966308 w 3998297"/>
                  <a:gd name="connsiteY2" fmla="*/ 189670 h 5900829"/>
                  <a:gd name="connsiteX3" fmla="*/ 3966308 w 3998297"/>
                  <a:gd name="connsiteY3" fmla="*/ 378356 h 5900829"/>
                  <a:gd name="connsiteX4" fmla="*/ 3864708 w 3998297"/>
                  <a:gd name="connsiteY4" fmla="*/ 479955 h 5900829"/>
                  <a:gd name="connsiteX5" fmla="*/ 3661508 w 3998297"/>
                  <a:gd name="connsiteY5" fmla="*/ 755726 h 5900829"/>
                  <a:gd name="connsiteX6" fmla="*/ 2427793 w 3998297"/>
                  <a:gd name="connsiteY6" fmla="*/ 5530928 h 5900829"/>
                  <a:gd name="connsiteX7" fmla="*/ 1600479 w 3998297"/>
                  <a:gd name="connsiteY7" fmla="*/ 5530928 h 5900829"/>
                  <a:gd name="connsiteX8" fmla="*/ 134536 w 3998297"/>
                  <a:gd name="connsiteY8" fmla="*/ 5705100 h 5900829"/>
                  <a:gd name="connsiteX9" fmla="*/ 323222 w 3998297"/>
                  <a:gd name="connsiteY9" fmla="*/ 5095499 h 5900829"/>
                  <a:gd name="connsiteX0" fmla="*/ 323222 w 4004415"/>
                  <a:gd name="connsiteY0" fmla="*/ 5095499 h 5900829"/>
                  <a:gd name="connsiteX1" fmla="*/ 3284136 w 4004415"/>
                  <a:gd name="connsiteY1" fmla="*/ 1350814 h 5900829"/>
                  <a:gd name="connsiteX2" fmla="*/ 3966308 w 4004415"/>
                  <a:gd name="connsiteY2" fmla="*/ 189670 h 5900829"/>
                  <a:gd name="connsiteX3" fmla="*/ 3966308 w 4004415"/>
                  <a:gd name="connsiteY3" fmla="*/ 378356 h 5900829"/>
                  <a:gd name="connsiteX4" fmla="*/ 3864708 w 4004415"/>
                  <a:gd name="connsiteY4" fmla="*/ 479955 h 5900829"/>
                  <a:gd name="connsiteX5" fmla="*/ 3661508 w 4004415"/>
                  <a:gd name="connsiteY5" fmla="*/ 755726 h 5900829"/>
                  <a:gd name="connsiteX6" fmla="*/ 2427793 w 4004415"/>
                  <a:gd name="connsiteY6" fmla="*/ 5530928 h 5900829"/>
                  <a:gd name="connsiteX7" fmla="*/ 1600479 w 4004415"/>
                  <a:gd name="connsiteY7" fmla="*/ 5530928 h 5900829"/>
                  <a:gd name="connsiteX8" fmla="*/ 134536 w 4004415"/>
                  <a:gd name="connsiteY8" fmla="*/ 5705100 h 5900829"/>
                  <a:gd name="connsiteX9" fmla="*/ 323222 w 4004415"/>
                  <a:gd name="connsiteY9" fmla="*/ 5095499 h 5900829"/>
                  <a:gd name="connsiteX0" fmla="*/ 323222 w 4023928"/>
                  <a:gd name="connsiteY0" fmla="*/ 5178202 h 5983532"/>
                  <a:gd name="connsiteX1" fmla="*/ 3284136 w 4023928"/>
                  <a:gd name="connsiteY1" fmla="*/ 1433517 h 5983532"/>
                  <a:gd name="connsiteX2" fmla="*/ 3966308 w 4023928"/>
                  <a:gd name="connsiteY2" fmla="*/ 272373 h 5983532"/>
                  <a:gd name="connsiteX3" fmla="*/ 3966308 w 4023928"/>
                  <a:gd name="connsiteY3" fmla="*/ 461059 h 5983532"/>
                  <a:gd name="connsiteX4" fmla="*/ 3864708 w 4023928"/>
                  <a:gd name="connsiteY4" fmla="*/ 562658 h 5983532"/>
                  <a:gd name="connsiteX5" fmla="*/ 3661508 w 4023928"/>
                  <a:gd name="connsiteY5" fmla="*/ 838429 h 5983532"/>
                  <a:gd name="connsiteX6" fmla="*/ 2427793 w 4023928"/>
                  <a:gd name="connsiteY6" fmla="*/ 5613631 h 5983532"/>
                  <a:gd name="connsiteX7" fmla="*/ 1600479 w 4023928"/>
                  <a:gd name="connsiteY7" fmla="*/ 5613631 h 5983532"/>
                  <a:gd name="connsiteX8" fmla="*/ 134536 w 4023928"/>
                  <a:gd name="connsiteY8" fmla="*/ 5787803 h 5983532"/>
                  <a:gd name="connsiteX9" fmla="*/ 323222 w 4023928"/>
                  <a:gd name="connsiteY9" fmla="*/ 5178202 h 5983532"/>
                  <a:gd name="connsiteX0" fmla="*/ 323222 w 4017903"/>
                  <a:gd name="connsiteY0" fmla="*/ 5219081 h 6024411"/>
                  <a:gd name="connsiteX1" fmla="*/ 3284136 w 4017903"/>
                  <a:gd name="connsiteY1" fmla="*/ 1474396 h 6024411"/>
                  <a:gd name="connsiteX2" fmla="*/ 3966308 w 4017903"/>
                  <a:gd name="connsiteY2" fmla="*/ 313252 h 6024411"/>
                  <a:gd name="connsiteX3" fmla="*/ 3966308 w 4017903"/>
                  <a:gd name="connsiteY3" fmla="*/ 501938 h 6024411"/>
                  <a:gd name="connsiteX4" fmla="*/ 3864708 w 4017903"/>
                  <a:gd name="connsiteY4" fmla="*/ 603537 h 6024411"/>
                  <a:gd name="connsiteX5" fmla="*/ 3661508 w 4017903"/>
                  <a:gd name="connsiteY5" fmla="*/ 879308 h 6024411"/>
                  <a:gd name="connsiteX6" fmla="*/ 2427793 w 4017903"/>
                  <a:gd name="connsiteY6" fmla="*/ 5654510 h 6024411"/>
                  <a:gd name="connsiteX7" fmla="*/ 1600479 w 4017903"/>
                  <a:gd name="connsiteY7" fmla="*/ 5654510 h 6024411"/>
                  <a:gd name="connsiteX8" fmla="*/ 134536 w 4017903"/>
                  <a:gd name="connsiteY8" fmla="*/ 5828682 h 6024411"/>
                  <a:gd name="connsiteX9" fmla="*/ 323222 w 4017903"/>
                  <a:gd name="connsiteY9" fmla="*/ 5219081 h 6024411"/>
                  <a:gd name="connsiteX0" fmla="*/ 323222 w 4097344"/>
                  <a:gd name="connsiteY0" fmla="*/ 5219081 h 6024411"/>
                  <a:gd name="connsiteX1" fmla="*/ 3284136 w 4097344"/>
                  <a:gd name="connsiteY1" fmla="*/ 1474396 h 6024411"/>
                  <a:gd name="connsiteX2" fmla="*/ 3966308 w 4097344"/>
                  <a:gd name="connsiteY2" fmla="*/ 313252 h 6024411"/>
                  <a:gd name="connsiteX3" fmla="*/ 3966308 w 4097344"/>
                  <a:gd name="connsiteY3" fmla="*/ 501938 h 6024411"/>
                  <a:gd name="connsiteX4" fmla="*/ 3864708 w 4097344"/>
                  <a:gd name="connsiteY4" fmla="*/ 603537 h 6024411"/>
                  <a:gd name="connsiteX5" fmla="*/ 3661508 w 4097344"/>
                  <a:gd name="connsiteY5" fmla="*/ 879308 h 6024411"/>
                  <a:gd name="connsiteX6" fmla="*/ 2427793 w 4097344"/>
                  <a:gd name="connsiteY6" fmla="*/ 5654510 h 6024411"/>
                  <a:gd name="connsiteX7" fmla="*/ 1600479 w 4097344"/>
                  <a:gd name="connsiteY7" fmla="*/ 5654510 h 6024411"/>
                  <a:gd name="connsiteX8" fmla="*/ 134536 w 4097344"/>
                  <a:gd name="connsiteY8" fmla="*/ 5828682 h 6024411"/>
                  <a:gd name="connsiteX9" fmla="*/ 323222 w 4097344"/>
                  <a:gd name="connsiteY9" fmla="*/ 5219081 h 6024411"/>
                  <a:gd name="connsiteX0" fmla="*/ 323222 w 4097344"/>
                  <a:gd name="connsiteY0" fmla="*/ 5219081 h 6024411"/>
                  <a:gd name="connsiteX1" fmla="*/ 3284136 w 4097344"/>
                  <a:gd name="connsiteY1" fmla="*/ 1474396 h 6024411"/>
                  <a:gd name="connsiteX2" fmla="*/ 3966308 w 4097344"/>
                  <a:gd name="connsiteY2" fmla="*/ 313252 h 6024411"/>
                  <a:gd name="connsiteX3" fmla="*/ 3966308 w 4097344"/>
                  <a:gd name="connsiteY3" fmla="*/ 501938 h 6024411"/>
                  <a:gd name="connsiteX4" fmla="*/ 3864708 w 4097344"/>
                  <a:gd name="connsiteY4" fmla="*/ 603537 h 6024411"/>
                  <a:gd name="connsiteX5" fmla="*/ 3661508 w 4097344"/>
                  <a:gd name="connsiteY5" fmla="*/ 879308 h 6024411"/>
                  <a:gd name="connsiteX6" fmla="*/ 2427793 w 4097344"/>
                  <a:gd name="connsiteY6" fmla="*/ 5654510 h 6024411"/>
                  <a:gd name="connsiteX7" fmla="*/ 1600479 w 4097344"/>
                  <a:gd name="connsiteY7" fmla="*/ 5654510 h 6024411"/>
                  <a:gd name="connsiteX8" fmla="*/ 134536 w 4097344"/>
                  <a:gd name="connsiteY8" fmla="*/ 5828682 h 6024411"/>
                  <a:gd name="connsiteX9" fmla="*/ 323222 w 4097344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19081 h 6024411"/>
                  <a:gd name="connsiteX1" fmla="*/ 3284136 w 4374093"/>
                  <a:gd name="connsiteY1" fmla="*/ 1474396 h 6024411"/>
                  <a:gd name="connsiteX2" fmla="*/ 3966308 w 4374093"/>
                  <a:gd name="connsiteY2" fmla="*/ 313252 h 6024411"/>
                  <a:gd name="connsiteX3" fmla="*/ 3966308 w 4374093"/>
                  <a:gd name="connsiteY3" fmla="*/ 501938 h 6024411"/>
                  <a:gd name="connsiteX4" fmla="*/ 3864708 w 4374093"/>
                  <a:gd name="connsiteY4" fmla="*/ 603537 h 6024411"/>
                  <a:gd name="connsiteX5" fmla="*/ 3661508 w 4374093"/>
                  <a:gd name="connsiteY5" fmla="*/ 879308 h 6024411"/>
                  <a:gd name="connsiteX6" fmla="*/ 2427793 w 4374093"/>
                  <a:gd name="connsiteY6" fmla="*/ 5654510 h 6024411"/>
                  <a:gd name="connsiteX7" fmla="*/ 1600479 w 4374093"/>
                  <a:gd name="connsiteY7" fmla="*/ 5654510 h 6024411"/>
                  <a:gd name="connsiteX8" fmla="*/ 134536 w 4374093"/>
                  <a:gd name="connsiteY8" fmla="*/ 5828682 h 6024411"/>
                  <a:gd name="connsiteX9" fmla="*/ 323222 w 4374093"/>
                  <a:gd name="connsiteY9" fmla="*/ 5219081 h 6024411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2427793 w 4374093"/>
                  <a:gd name="connsiteY6" fmla="*/ 5640737 h 6010638"/>
                  <a:gd name="connsiteX7" fmla="*/ 1600479 w 4374093"/>
                  <a:gd name="connsiteY7" fmla="*/ 5640737 h 6010638"/>
                  <a:gd name="connsiteX8" fmla="*/ 134536 w 4374093"/>
                  <a:gd name="connsiteY8" fmla="*/ 5814909 h 6010638"/>
                  <a:gd name="connsiteX9" fmla="*/ 323222 w 4374093"/>
                  <a:gd name="connsiteY9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10638"/>
                  <a:gd name="connsiteX1" fmla="*/ 3284136 w 4374093"/>
                  <a:gd name="connsiteY1" fmla="*/ 1460623 h 6010638"/>
                  <a:gd name="connsiteX2" fmla="*/ 3966308 w 4374093"/>
                  <a:gd name="connsiteY2" fmla="*/ 299479 h 6010638"/>
                  <a:gd name="connsiteX3" fmla="*/ 3966308 w 4374093"/>
                  <a:gd name="connsiteY3" fmla="*/ 488165 h 6010638"/>
                  <a:gd name="connsiteX4" fmla="*/ 3864708 w 4374093"/>
                  <a:gd name="connsiteY4" fmla="*/ 589764 h 6010638"/>
                  <a:gd name="connsiteX5" fmla="*/ 3661508 w 4374093"/>
                  <a:gd name="connsiteY5" fmla="*/ 865535 h 6010638"/>
                  <a:gd name="connsiteX6" fmla="*/ 3657879 w 4374093"/>
                  <a:gd name="connsiteY6" fmla="*/ 4782580 h 6010638"/>
                  <a:gd name="connsiteX7" fmla="*/ 2427793 w 4374093"/>
                  <a:gd name="connsiteY7" fmla="*/ 5640737 h 6010638"/>
                  <a:gd name="connsiteX8" fmla="*/ 1600479 w 4374093"/>
                  <a:gd name="connsiteY8" fmla="*/ 5640737 h 6010638"/>
                  <a:gd name="connsiteX9" fmla="*/ 134536 w 4374093"/>
                  <a:gd name="connsiteY9" fmla="*/ 5814909 h 6010638"/>
                  <a:gd name="connsiteX10" fmla="*/ 323222 w 4374093"/>
                  <a:gd name="connsiteY10" fmla="*/ 5205308 h 6010638"/>
                  <a:gd name="connsiteX0" fmla="*/ 323222 w 4374093"/>
                  <a:gd name="connsiteY0" fmla="*/ 5205308 h 6039877"/>
                  <a:gd name="connsiteX1" fmla="*/ 3284136 w 4374093"/>
                  <a:gd name="connsiteY1" fmla="*/ 1460623 h 6039877"/>
                  <a:gd name="connsiteX2" fmla="*/ 3966308 w 4374093"/>
                  <a:gd name="connsiteY2" fmla="*/ 299479 h 6039877"/>
                  <a:gd name="connsiteX3" fmla="*/ 3966308 w 4374093"/>
                  <a:gd name="connsiteY3" fmla="*/ 488165 h 6039877"/>
                  <a:gd name="connsiteX4" fmla="*/ 3864708 w 4374093"/>
                  <a:gd name="connsiteY4" fmla="*/ 589764 h 6039877"/>
                  <a:gd name="connsiteX5" fmla="*/ 3661508 w 4374093"/>
                  <a:gd name="connsiteY5" fmla="*/ 865535 h 6039877"/>
                  <a:gd name="connsiteX6" fmla="*/ 3657879 w 4374093"/>
                  <a:gd name="connsiteY6" fmla="*/ 4782580 h 6039877"/>
                  <a:gd name="connsiteX7" fmla="*/ 2427793 w 4374093"/>
                  <a:gd name="connsiteY7" fmla="*/ 5640737 h 6039877"/>
                  <a:gd name="connsiteX8" fmla="*/ 1600479 w 4374093"/>
                  <a:gd name="connsiteY8" fmla="*/ 5640737 h 6039877"/>
                  <a:gd name="connsiteX9" fmla="*/ 134536 w 4374093"/>
                  <a:gd name="connsiteY9" fmla="*/ 5814909 h 6039877"/>
                  <a:gd name="connsiteX10" fmla="*/ 323222 w 4374093"/>
                  <a:gd name="connsiteY10" fmla="*/ 5205308 h 6039877"/>
                  <a:gd name="connsiteX0" fmla="*/ 330890 w 4381761"/>
                  <a:gd name="connsiteY0" fmla="*/ 5205308 h 6089805"/>
                  <a:gd name="connsiteX1" fmla="*/ 3291804 w 4381761"/>
                  <a:gd name="connsiteY1" fmla="*/ 1460623 h 6089805"/>
                  <a:gd name="connsiteX2" fmla="*/ 3973976 w 4381761"/>
                  <a:gd name="connsiteY2" fmla="*/ 299479 h 6089805"/>
                  <a:gd name="connsiteX3" fmla="*/ 3973976 w 4381761"/>
                  <a:gd name="connsiteY3" fmla="*/ 488165 h 6089805"/>
                  <a:gd name="connsiteX4" fmla="*/ 3872376 w 4381761"/>
                  <a:gd name="connsiteY4" fmla="*/ 589764 h 6089805"/>
                  <a:gd name="connsiteX5" fmla="*/ 3669176 w 4381761"/>
                  <a:gd name="connsiteY5" fmla="*/ 865535 h 6089805"/>
                  <a:gd name="connsiteX6" fmla="*/ 3665547 w 4381761"/>
                  <a:gd name="connsiteY6" fmla="*/ 4782580 h 6089805"/>
                  <a:gd name="connsiteX7" fmla="*/ 2435461 w 4381761"/>
                  <a:gd name="connsiteY7" fmla="*/ 5640737 h 6089805"/>
                  <a:gd name="connsiteX8" fmla="*/ 1608147 w 4381761"/>
                  <a:gd name="connsiteY8" fmla="*/ 5640737 h 6089805"/>
                  <a:gd name="connsiteX9" fmla="*/ 129504 w 4381761"/>
                  <a:gd name="connsiteY9" fmla="*/ 5878409 h 6089805"/>
                  <a:gd name="connsiteX10" fmla="*/ 330890 w 4381761"/>
                  <a:gd name="connsiteY10" fmla="*/ 5205308 h 6089805"/>
                  <a:gd name="connsiteX0" fmla="*/ 216105 w 4266976"/>
                  <a:gd name="connsiteY0" fmla="*/ 5205308 h 6089805"/>
                  <a:gd name="connsiteX1" fmla="*/ 3177019 w 4266976"/>
                  <a:gd name="connsiteY1" fmla="*/ 1460623 h 6089805"/>
                  <a:gd name="connsiteX2" fmla="*/ 3859191 w 4266976"/>
                  <a:gd name="connsiteY2" fmla="*/ 299479 h 6089805"/>
                  <a:gd name="connsiteX3" fmla="*/ 3859191 w 4266976"/>
                  <a:gd name="connsiteY3" fmla="*/ 488165 h 6089805"/>
                  <a:gd name="connsiteX4" fmla="*/ 3757591 w 4266976"/>
                  <a:gd name="connsiteY4" fmla="*/ 589764 h 6089805"/>
                  <a:gd name="connsiteX5" fmla="*/ 3554391 w 4266976"/>
                  <a:gd name="connsiteY5" fmla="*/ 865535 h 6089805"/>
                  <a:gd name="connsiteX6" fmla="*/ 3550762 w 4266976"/>
                  <a:gd name="connsiteY6" fmla="*/ 4782580 h 6089805"/>
                  <a:gd name="connsiteX7" fmla="*/ 2320676 w 4266976"/>
                  <a:gd name="connsiteY7" fmla="*/ 5640737 h 6089805"/>
                  <a:gd name="connsiteX8" fmla="*/ 1493362 w 4266976"/>
                  <a:gd name="connsiteY8" fmla="*/ 5640737 h 6089805"/>
                  <a:gd name="connsiteX9" fmla="*/ 14719 w 4266976"/>
                  <a:gd name="connsiteY9" fmla="*/ 5878409 h 6089805"/>
                  <a:gd name="connsiteX10" fmla="*/ 216105 w 4266976"/>
                  <a:gd name="connsiteY10" fmla="*/ 5205308 h 6089805"/>
                  <a:gd name="connsiteX0" fmla="*/ 216005 w 4266876"/>
                  <a:gd name="connsiteY0" fmla="*/ 5205308 h 6089805"/>
                  <a:gd name="connsiteX1" fmla="*/ 3176919 w 4266876"/>
                  <a:gd name="connsiteY1" fmla="*/ 1460623 h 6089805"/>
                  <a:gd name="connsiteX2" fmla="*/ 3859091 w 4266876"/>
                  <a:gd name="connsiteY2" fmla="*/ 299479 h 6089805"/>
                  <a:gd name="connsiteX3" fmla="*/ 3859091 w 4266876"/>
                  <a:gd name="connsiteY3" fmla="*/ 488165 h 6089805"/>
                  <a:gd name="connsiteX4" fmla="*/ 3757491 w 4266876"/>
                  <a:gd name="connsiteY4" fmla="*/ 589764 h 6089805"/>
                  <a:gd name="connsiteX5" fmla="*/ 3554291 w 4266876"/>
                  <a:gd name="connsiteY5" fmla="*/ 865535 h 6089805"/>
                  <a:gd name="connsiteX6" fmla="*/ 3550662 w 4266876"/>
                  <a:gd name="connsiteY6" fmla="*/ 4782580 h 6089805"/>
                  <a:gd name="connsiteX7" fmla="*/ 2320576 w 4266876"/>
                  <a:gd name="connsiteY7" fmla="*/ 5640737 h 6089805"/>
                  <a:gd name="connsiteX8" fmla="*/ 1493262 w 4266876"/>
                  <a:gd name="connsiteY8" fmla="*/ 5640737 h 6089805"/>
                  <a:gd name="connsiteX9" fmla="*/ 14619 w 4266876"/>
                  <a:gd name="connsiteY9" fmla="*/ 5878409 h 6089805"/>
                  <a:gd name="connsiteX10" fmla="*/ 216005 w 4266876"/>
                  <a:gd name="connsiteY10" fmla="*/ 5205308 h 6089805"/>
                  <a:gd name="connsiteX0" fmla="*/ 202320 w 4253191"/>
                  <a:gd name="connsiteY0" fmla="*/ 5205308 h 5905431"/>
                  <a:gd name="connsiteX1" fmla="*/ 3163234 w 4253191"/>
                  <a:gd name="connsiteY1" fmla="*/ 1460623 h 5905431"/>
                  <a:gd name="connsiteX2" fmla="*/ 3845406 w 4253191"/>
                  <a:gd name="connsiteY2" fmla="*/ 299479 h 5905431"/>
                  <a:gd name="connsiteX3" fmla="*/ 3845406 w 4253191"/>
                  <a:gd name="connsiteY3" fmla="*/ 488165 h 5905431"/>
                  <a:gd name="connsiteX4" fmla="*/ 3743806 w 4253191"/>
                  <a:gd name="connsiteY4" fmla="*/ 589764 h 5905431"/>
                  <a:gd name="connsiteX5" fmla="*/ 3540606 w 4253191"/>
                  <a:gd name="connsiteY5" fmla="*/ 865535 h 5905431"/>
                  <a:gd name="connsiteX6" fmla="*/ 3536977 w 4253191"/>
                  <a:gd name="connsiteY6" fmla="*/ 4782580 h 5905431"/>
                  <a:gd name="connsiteX7" fmla="*/ 2306891 w 4253191"/>
                  <a:gd name="connsiteY7" fmla="*/ 5640737 h 5905431"/>
                  <a:gd name="connsiteX8" fmla="*/ 1479577 w 4253191"/>
                  <a:gd name="connsiteY8" fmla="*/ 5640737 h 5905431"/>
                  <a:gd name="connsiteX9" fmla="*/ 934 w 4253191"/>
                  <a:gd name="connsiteY9" fmla="*/ 5878409 h 5905431"/>
                  <a:gd name="connsiteX10" fmla="*/ 202320 w 4253191"/>
                  <a:gd name="connsiteY10" fmla="*/ 5205308 h 5905431"/>
                  <a:gd name="connsiteX0" fmla="*/ 202320 w 4253191"/>
                  <a:gd name="connsiteY0" fmla="*/ 5205308 h 6134257"/>
                  <a:gd name="connsiteX1" fmla="*/ 3163234 w 4253191"/>
                  <a:gd name="connsiteY1" fmla="*/ 1460623 h 6134257"/>
                  <a:gd name="connsiteX2" fmla="*/ 3845406 w 4253191"/>
                  <a:gd name="connsiteY2" fmla="*/ 299479 h 6134257"/>
                  <a:gd name="connsiteX3" fmla="*/ 3845406 w 4253191"/>
                  <a:gd name="connsiteY3" fmla="*/ 488165 h 6134257"/>
                  <a:gd name="connsiteX4" fmla="*/ 3743806 w 4253191"/>
                  <a:gd name="connsiteY4" fmla="*/ 589764 h 6134257"/>
                  <a:gd name="connsiteX5" fmla="*/ 3540606 w 4253191"/>
                  <a:gd name="connsiteY5" fmla="*/ 865535 h 6134257"/>
                  <a:gd name="connsiteX6" fmla="*/ 3536977 w 4253191"/>
                  <a:gd name="connsiteY6" fmla="*/ 4782580 h 6134257"/>
                  <a:gd name="connsiteX7" fmla="*/ 2306891 w 4253191"/>
                  <a:gd name="connsiteY7" fmla="*/ 5640737 h 6134257"/>
                  <a:gd name="connsiteX8" fmla="*/ 1929519 w 4253191"/>
                  <a:gd name="connsiteY8" fmla="*/ 6134223 h 6134257"/>
                  <a:gd name="connsiteX9" fmla="*/ 1479577 w 4253191"/>
                  <a:gd name="connsiteY9" fmla="*/ 5640737 h 6134257"/>
                  <a:gd name="connsiteX10" fmla="*/ 934 w 4253191"/>
                  <a:gd name="connsiteY10" fmla="*/ 5878409 h 6134257"/>
                  <a:gd name="connsiteX11" fmla="*/ 202320 w 4253191"/>
                  <a:gd name="connsiteY11" fmla="*/ 5205308 h 6134257"/>
                  <a:gd name="connsiteX0" fmla="*/ 202320 w 4253191"/>
                  <a:gd name="connsiteY0" fmla="*/ 5205308 h 6267870"/>
                  <a:gd name="connsiteX1" fmla="*/ 3163234 w 4253191"/>
                  <a:gd name="connsiteY1" fmla="*/ 1460623 h 6267870"/>
                  <a:gd name="connsiteX2" fmla="*/ 3845406 w 4253191"/>
                  <a:gd name="connsiteY2" fmla="*/ 299479 h 6267870"/>
                  <a:gd name="connsiteX3" fmla="*/ 3845406 w 4253191"/>
                  <a:gd name="connsiteY3" fmla="*/ 488165 h 6267870"/>
                  <a:gd name="connsiteX4" fmla="*/ 3743806 w 4253191"/>
                  <a:gd name="connsiteY4" fmla="*/ 589764 h 6267870"/>
                  <a:gd name="connsiteX5" fmla="*/ 3540606 w 4253191"/>
                  <a:gd name="connsiteY5" fmla="*/ 865535 h 6267870"/>
                  <a:gd name="connsiteX6" fmla="*/ 3536977 w 4253191"/>
                  <a:gd name="connsiteY6" fmla="*/ 4782580 h 6267870"/>
                  <a:gd name="connsiteX7" fmla="*/ 2306891 w 4253191"/>
                  <a:gd name="connsiteY7" fmla="*/ 5640737 h 6267870"/>
                  <a:gd name="connsiteX8" fmla="*/ 1929519 w 4253191"/>
                  <a:gd name="connsiteY8" fmla="*/ 6134223 h 6267870"/>
                  <a:gd name="connsiteX9" fmla="*/ 1835176 w 4253191"/>
                  <a:gd name="connsiteY9" fmla="*/ 6265940 h 6267870"/>
                  <a:gd name="connsiteX10" fmla="*/ 1479577 w 4253191"/>
                  <a:gd name="connsiteY10" fmla="*/ 5640737 h 6267870"/>
                  <a:gd name="connsiteX11" fmla="*/ 934 w 4253191"/>
                  <a:gd name="connsiteY11" fmla="*/ 5878409 h 6267870"/>
                  <a:gd name="connsiteX12" fmla="*/ 202320 w 4253191"/>
                  <a:gd name="connsiteY12" fmla="*/ 5205308 h 6267870"/>
                  <a:gd name="connsiteX0" fmla="*/ 202320 w 4253191"/>
                  <a:gd name="connsiteY0" fmla="*/ 5205308 h 6306971"/>
                  <a:gd name="connsiteX1" fmla="*/ 3163234 w 4253191"/>
                  <a:gd name="connsiteY1" fmla="*/ 1460623 h 6306971"/>
                  <a:gd name="connsiteX2" fmla="*/ 3845406 w 4253191"/>
                  <a:gd name="connsiteY2" fmla="*/ 299479 h 6306971"/>
                  <a:gd name="connsiteX3" fmla="*/ 3845406 w 4253191"/>
                  <a:gd name="connsiteY3" fmla="*/ 488165 h 6306971"/>
                  <a:gd name="connsiteX4" fmla="*/ 3743806 w 4253191"/>
                  <a:gd name="connsiteY4" fmla="*/ 589764 h 6306971"/>
                  <a:gd name="connsiteX5" fmla="*/ 3540606 w 4253191"/>
                  <a:gd name="connsiteY5" fmla="*/ 865535 h 6306971"/>
                  <a:gd name="connsiteX6" fmla="*/ 3536977 w 4253191"/>
                  <a:gd name="connsiteY6" fmla="*/ 4782580 h 6306971"/>
                  <a:gd name="connsiteX7" fmla="*/ 2306891 w 4253191"/>
                  <a:gd name="connsiteY7" fmla="*/ 5640737 h 6306971"/>
                  <a:gd name="connsiteX8" fmla="*/ 1929519 w 4253191"/>
                  <a:gd name="connsiteY8" fmla="*/ 6134223 h 6306971"/>
                  <a:gd name="connsiteX9" fmla="*/ 2010436 w 4253191"/>
                  <a:gd name="connsiteY9" fmla="*/ 6250699 h 6306971"/>
                  <a:gd name="connsiteX10" fmla="*/ 1835176 w 4253191"/>
                  <a:gd name="connsiteY10" fmla="*/ 6265940 h 6306971"/>
                  <a:gd name="connsiteX11" fmla="*/ 1479577 w 4253191"/>
                  <a:gd name="connsiteY11" fmla="*/ 5640737 h 6306971"/>
                  <a:gd name="connsiteX12" fmla="*/ 934 w 4253191"/>
                  <a:gd name="connsiteY12" fmla="*/ 5878409 h 6306971"/>
                  <a:gd name="connsiteX13" fmla="*/ 202320 w 4253191"/>
                  <a:gd name="connsiteY13" fmla="*/ 5205308 h 6306971"/>
                  <a:gd name="connsiteX0" fmla="*/ 202320 w 4253191"/>
                  <a:gd name="connsiteY0" fmla="*/ 5205308 h 6304437"/>
                  <a:gd name="connsiteX1" fmla="*/ 3163234 w 4253191"/>
                  <a:gd name="connsiteY1" fmla="*/ 1460623 h 6304437"/>
                  <a:gd name="connsiteX2" fmla="*/ 3845406 w 4253191"/>
                  <a:gd name="connsiteY2" fmla="*/ 299479 h 6304437"/>
                  <a:gd name="connsiteX3" fmla="*/ 3845406 w 4253191"/>
                  <a:gd name="connsiteY3" fmla="*/ 488165 h 6304437"/>
                  <a:gd name="connsiteX4" fmla="*/ 3743806 w 4253191"/>
                  <a:gd name="connsiteY4" fmla="*/ 589764 h 6304437"/>
                  <a:gd name="connsiteX5" fmla="*/ 3540606 w 4253191"/>
                  <a:gd name="connsiteY5" fmla="*/ 865535 h 6304437"/>
                  <a:gd name="connsiteX6" fmla="*/ 3536977 w 4253191"/>
                  <a:gd name="connsiteY6" fmla="*/ 4782580 h 6304437"/>
                  <a:gd name="connsiteX7" fmla="*/ 2306891 w 4253191"/>
                  <a:gd name="connsiteY7" fmla="*/ 5640737 h 6304437"/>
                  <a:gd name="connsiteX8" fmla="*/ 1929519 w 4253191"/>
                  <a:gd name="connsiteY8" fmla="*/ 6134223 h 6304437"/>
                  <a:gd name="connsiteX9" fmla="*/ 2307616 w 4253191"/>
                  <a:gd name="connsiteY9" fmla="*/ 6235459 h 6304437"/>
                  <a:gd name="connsiteX10" fmla="*/ 2010436 w 4253191"/>
                  <a:gd name="connsiteY10" fmla="*/ 6250699 h 6304437"/>
                  <a:gd name="connsiteX11" fmla="*/ 1835176 w 4253191"/>
                  <a:gd name="connsiteY11" fmla="*/ 6265940 h 6304437"/>
                  <a:gd name="connsiteX12" fmla="*/ 1479577 w 4253191"/>
                  <a:gd name="connsiteY12" fmla="*/ 5640737 h 6304437"/>
                  <a:gd name="connsiteX13" fmla="*/ 934 w 4253191"/>
                  <a:gd name="connsiteY13" fmla="*/ 5878409 h 6304437"/>
                  <a:gd name="connsiteX14" fmla="*/ 202320 w 4253191"/>
                  <a:gd name="connsiteY14" fmla="*/ 5205308 h 6304437"/>
                  <a:gd name="connsiteX0" fmla="*/ 202320 w 4253191"/>
                  <a:gd name="connsiteY0" fmla="*/ 5205308 h 6448880"/>
                  <a:gd name="connsiteX1" fmla="*/ 3163234 w 4253191"/>
                  <a:gd name="connsiteY1" fmla="*/ 1460623 h 6448880"/>
                  <a:gd name="connsiteX2" fmla="*/ 3845406 w 4253191"/>
                  <a:gd name="connsiteY2" fmla="*/ 299479 h 6448880"/>
                  <a:gd name="connsiteX3" fmla="*/ 3845406 w 4253191"/>
                  <a:gd name="connsiteY3" fmla="*/ 488165 h 6448880"/>
                  <a:gd name="connsiteX4" fmla="*/ 3743806 w 4253191"/>
                  <a:gd name="connsiteY4" fmla="*/ 589764 h 6448880"/>
                  <a:gd name="connsiteX5" fmla="*/ 3540606 w 4253191"/>
                  <a:gd name="connsiteY5" fmla="*/ 865535 h 6448880"/>
                  <a:gd name="connsiteX6" fmla="*/ 3536977 w 4253191"/>
                  <a:gd name="connsiteY6" fmla="*/ 4782580 h 6448880"/>
                  <a:gd name="connsiteX7" fmla="*/ 2306891 w 4253191"/>
                  <a:gd name="connsiteY7" fmla="*/ 5640737 h 6448880"/>
                  <a:gd name="connsiteX8" fmla="*/ 1929519 w 4253191"/>
                  <a:gd name="connsiteY8" fmla="*/ 6134223 h 6448880"/>
                  <a:gd name="connsiteX9" fmla="*/ 2307616 w 4253191"/>
                  <a:gd name="connsiteY9" fmla="*/ 6235459 h 6448880"/>
                  <a:gd name="connsiteX10" fmla="*/ 2010436 w 4253191"/>
                  <a:gd name="connsiteY10" fmla="*/ 6250699 h 6448880"/>
                  <a:gd name="connsiteX11" fmla="*/ 2307616 w 4253191"/>
                  <a:gd name="connsiteY11" fmla="*/ 6448819 h 6448880"/>
                  <a:gd name="connsiteX12" fmla="*/ 1835176 w 4253191"/>
                  <a:gd name="connsiteY12" fmla="*/ 6265940 h 6448880"/>
                  <a:gd name="connsiteX13" fmla="*/ 1479577 w 4253191"/>
                  <a:gd name="connsiteY13" fmla="*/ 5640737 h 6448880"/>
                  <a:gd name="connsiteX14" fmla="*/ 934 w 4253191"/>
                  <a:gd name="connsiteY14" fmla="*/ 5878409 h 6448880"/>
                  <a:gd name="connsiteX15" fmla="*/ 202320 w 4253191"/>
                  <a:gd name="connsiteY15" fmla="*/ 5205308 h 6448880"/>
                  <a:gd name="connsiteX0" fmla="*/ 202320 w 4253191"/>
                  <a:gd name="connsiteY0" fmla="*/ 5205308 h 6449644"/>
                  <a:gd name="connsiteX1" fmla="*/ 3163234 w 4253191"/>
                  <a:gd name="connsiteY1" fmla="*/ 1460623 h 6449644"/>
                  <a:gd name="connsiteX2" fmla="*/ 3845406 w 4253191"/>
                  <a:gd name="connsiteY2" fmla="*/ 299479 h 6449644"/>
                  <a:gd name="connsiteX3" fmla="*/ 3845406 w 4253191"/>
                  <a:gd name="connsiteY3" fmla="*/ 488165 h 6449644"/>
                  <a:gd name="connsiteX4" fmla="*/ 3743806 w 4253191"/>
                  <a:gd name="connsiteY4" fmla="*/ 589764 h 6449644"/>
                  <a:gd name="connsiteX5" fmla="*/ 3540606 w 4253191"/>
                  <a:gd name="connsiteY5" fmla="*/ 865535 h 6449644"/>
                  <a:gd name="connsiteX6" fmla="*/ 3536977 w 4253191"/>
                  <a:gd name="connsiteY6" fmla="*/ 4782580 h 6449644"/>
                  <a:gd name="connsiteX7" fmla="*/ 2306891 w 4253191"/>
                  <a:gd name="connsiteY7" fmla="*/ 5640737 h 6449644"/>
                  <a:gd name="connsiteX8" fmla="*/ 1929519 w 4253191"/>
                  <a:gd name="connsiteY8" fmla="*/ 6134223 h 6449644"/>
                  <a:gd name="connsiteX9" fmla="*/ 2307616 w 4253191"/>
                  <a:gd name="connsiteY9" fmla="*/ 6235459 h 6449644"/>
                  <a:gd name="connsiteX10" fmla="*/ 2010436 w 4253191"/>
                  <a:gd name="connsiteY10" fmla="*/ 6250699 h 6449644"/>
                  <a:gd name="connsiteX11" fmla="*/ 2307616 w 4253191"/>
                  <a:gd name="connsiteY11" fmla="*/ 6448819 h 6449644"/>
                  <a:gd name="connsiteX12" fmla="*/ 1941856 w 4253191"/>
                  <a:gd name="connsiteY12" fmla="*/ 6319278 h 6449644"/>
                  <a:gd name="connsiteX13" fmla="*/ 1835176 w 4253191"/>
                  <a:gd name="connsiteY13" fmla="*/ 6265940 h 6449644"/>
                  <a:gd name="connsiteX14" fmla="*/ 1479577 w 4253191"/>
                  <a:gd name="connsiteY14" fmla="*/ 5640737 h 6449644"/>
                  <a:gd name="connsiteX15" fmla="*/ 934 w 4253191"/>
                  <a:gd name="connsiteY15" fmla="*/ 5878409 h 6449644"/>
                  <a:gd name="connsiteX16" fmla="*/ 202320 w 4253191"/>
                  <a:gd name="connsiteY16" fmla="*/ 5205308 h 6449644"/>
                  <a:gd name="connsiteX0" fmla="*/ 202320 w 4253191"/>
                  <a:gd name="connsiteY0" fmla="*/ 5205308 h 6449644"/>
                  <a:gd name="connsiteX1" fmla="*/ 3163234 w 4253191"/>
                  <a:gd name="connsiteY1" fmla="*/ 1460623 h 6449644"/>
                  <a:gd name="connsiteX2" fmla="*/ 3845406 w 4253191"/>
                  <a:gd name="connsiteY2" fmla="*/ 299479 h 6449644"/>
                  <a:gd name="connsiteX3" fmla="*/ 3845406 w 4253191"/>
                  <a:gd name="connsiteY3" fmla="*/ 488165 h 6449644"/>
                  <a:gd name="connsiteX4" fmla="*/ 3743806 w 4253191"/>
                  <a:gd name="connsiteY4" fmla="*/ 589764 h 6449644"/>
                  <a:gd name="connsiteX5" fmla="*/ 3540606 w 4253191"/>
                  <a:gd name="connsiteY5" fmla="*/ 865535 h 6449644"/>
                  <a:gd name="connsiteX6" fmla="*/ 3536977 w 4253191"/>
                  <a:gd name="connsiteY6" fmla="*/ 4782580 h 6449644"/>
                  <a:gd name="connsiteX7" fmla="*/ 2306891 w 4253191"/>
                  <a:gd name="connsiteY7" fmla="*/ 5640737 h 6449644"/>
                  <a:gd name="connsiteX8" fmla="*/ 1929519 w 4253191"/>
                  <a:gd name="connsiteY8" fmla="*/ 6134223 h 6449644"/>
                  <a:gd name="connsiteX9" fmla="*/ 2307616 w 4253191"/>
                  <a:gd name="connsiteY9" fmla="*/ 6235459 h 6449644"/>
                  <a:gd name="connsiteX10" fmla="*/ 2010436 w 4253191"/>
                  <a:gd name="connsiteY10" fmla="*/ 6250699 h 6449644"/>
                  <a:gd name="connsiteX11" fmla="*/ 2307616 w 4253191"/>
                  <a:gd name="connsiteY11" fmla="*/ 6448819 h 6449644"/>
                  <a:gd name="connsiteX12" fmla="*/ 1941856 w 4253191"/>
                  <a:gd name="connsiteY12" fmla="*/ 6319278 h 6449644"/>
                  <a:gd name="connsiteX13" fmla="*/ 1682776 w 4253191"/>
                  <a:gd name="connsiteY13" fmla="*/ 6349760 h 6449644"/>
                  <a:gd name="connsiteX14" fmla="*/ 1479577 w 4253191"/>
                  <a:gd name="connsiteY14" fmla="*/ 5640737 h 6449644"/>
                  <a:gd name="connsiteX15" fmla="*/ 934 w 4253191"/>
                  <a:gd name="connsiteY15" fmla="*/ 5878409 h 6449644"/>
                  <a:gd name="connsiteX16" fmla="*/ 202320 w 4253191"/>
                  <a:gd name="connsiteY16" fmla="*/ 5205308 h 6449644"/>
                  <a:gd name="connsiteX0" fmla="*/ 202320 w 4253191"/>
                  <a:gd name="connsiteY0" fmla="*/ 5205308 h 6608964"/>
                  <a:gd name="connsiteX1" fmla="*/ 3163234 w 4253191"/>
                  <a:gd name="connsiteY1" fmla="*/ 1460623 h 6608964"/>
                  <a:gd name="connsiteX2" fmla="*/ 3845406 w 4253191"/>
                  <a:gd name="connsiteY2" fmla="*/ 299479 h 6608964"/>
                  <a:gd name="connsiteX3" fmla="*/ 3845406 w 4253191"/>
                  <a:gd name="connsiteY3" fmla="*/ 488165 h 6608964"/>
                  <a:gd name="connsiteX4" fmla="*/ 3743806 w 4253191"/>
                  <a:gd name="connsiteY4" fmla="*/ 589764 h 6608964"/>
                  <a:gd name="connsiteX5" fmla="*/ 3540606 w 4253191"/>
                  <a:gd name="connsiteY5" fmla="*/ 865535 h 6608964"/>
                  <a:gd name="connsiteX6" fmla="*/ 3536977 w 4253191"/>
                  <a:gd name="connsiteY6" fmla="*/ 4782580 h 6608964"/>
                  <a:gd name="connsiteX7" fmla="*/ 2306891 w 4253191"/>
                  <a:gd name="connsiteY7" fmla="*/ 5640737 h 6608964"/>
                  <a:gd name="connsiteX8" fmla="*/ 1929519 w 4253191"/>
                  <a:gd name="connsiteY8" fmla="*/ 6134223 h 6608964"/>
                  <a:gd name="connsiteX9" fmla="*/ 2307616 w 4253191"/>
                  <a:gd name="connsiteY9" fmla="*/ 6235459 h 6608964"/>
                  <a:gd name="connsiteX10" fmla="*/ 2010436 w 4253191"/>
                  <a:gd name="connsiteY10" fmla="*/ 6250699 h 6608964"/>
                  <a:gd name="connsiteX11" fmla="*/ 2307616 w 4253191"/>
                  <a:gd name="connsiteY11" fmla="*/ 6448819 h 6608964"/>
                  <a:gd name="connsiteX12" fmla="*/ 1941856 w 4253191"/>
                  <a:gd name="connsiteY12" fmla="*/ 6319278 h 6608964"/>
                  <a:gd name="connsiteX13" fmla="*/ 2086636 w 4253191"/>
                  <a:gd name="connsiteY13" fmla="*/ 6608838 h 6608964"/>
                  <a:gd name="connsiteX14" fmla="*/ 1682776 w 4253191"/>
                  <a:gd name="connsiteY14" fmla="*/ 6349760 h 6608964"/>
                  <a:gd name="connsiteX15" fmla="*/ 1479577 w 4253191"/>
                  <a:gd name="connsiteY15" fmla="*/ 5640737 h 6608964"/>
                  <a:gd name="connsiteX16" fmla="*/ 934 w 4253191"/>
                  <a:gd name="connsiteY16" fmla="*/ 5878409 h 6608964"/>
                  <a:gd name="connsiteX17" fmla="*/ 202320 w 4253191"/>
                  <a:gd name="connsiteY17" fmla="*/ 5205308 h 6608964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82776 w 4253191"/>
                  <a:gd name="connsiteY15" fmla="*/ 6349760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1043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743806 w 4253191"/>
                  <a:gd name="connsiteY4" fmla="*/ 589764 h 6610880"/>
                  <a:gd name="connsiteX5" fmla="*/ 3540606 w 4253191"/>
                  <a:gd name="connsiteY5" fmla="*/ 865535 h 6610880"/>
                  <a:gd name="connsiteX6" fmla="*/ 3536977 w 4253191"/>
                  <a:gd name="connsiteY6" fmla="*/ 4782580 h 6610880"/>
                  <a:gd name="connsiteX7" fmla="*/ 2306891 w 4253191"/>
                  <a:gd name="connsiteY7" fmla="*/ 5640737 h 6610880"/>
                  <a:gd name="connsiteX8" fmla="*/ 1929519 w 4253191"/>
                  <a:gd name="connsiteY8" fmla="*/ 6134223 h 6610880"/>
                  <a:gd name="connsiteX9" fmla="*/ 2307616 w 4253191"/>
                  <a:gd name="connsiteY9" fmla="*/ 6235459 h 6610880"/>
                  <a:gd name="connsiteX10" fmla="*/ 2071396 w 4253191"/>
                  <a:gd name="connsiteY10" fmla="*/ 6250699 h 6610880"/>
                  <a:gd name="connsiteX11" fmla="*/ 2307616 w 4253191"/>
                  <a:gd name="connsiteY11" fmla="*/ 6448819 h 6610880"/>
                  <a:gd name="connsiteX12" fmla="*/ 1941856 w 4253191"/>
                  <a:gd name="connsiteY12" fmla="*/ 6319278 h 6610880"/>
                  <a:gd name="connsiteX13" fmla="*/ 2086636 w 4253191"/>
                  <a:gd name="connsiteY13" fmla="*/ 6608838 h 6610880"/>
                  <a:gd name="connsiteX14" fmla="*/ 1842796 w 4253191"/>
                  <a:gd name="connsiteY14" fmla="*/ 6349758 h 6610880"/>
                  <a:gd name="connsiteX15" fmla="*/ 1614196 w 4253191"/>
                  <a:gd name="connsiteY15" fmla="*/ 6334520 h 6610880"/>
                  <a:gd name="connsiteX16" fmla="*/ 1819936 w 4253191"/>
                  <a:gd name="connsiteY16" fmla="*/ 6258318 h 6610880"/>
                  <a:gd name="connsiteX17" fmla="*/ 1479577 w 4253191"/>
                  <a:gd name="connsiteY17" fmla="*/ 5640737 h 6610880"/>
                  <a:gd name="connsiteX18" fmla="*/ 934 w 4253191"/>
                  <a:gd name="connsiteY18" fmla="*/ 5878409 h 6610880"/>
                  <a:gd name="connsiteX19" fmla="*/ 202320 w 4253191"/>
                  <a:gd name="connsiteY19" fmla="*/ 5205308 h 6610880"/>
                  <a:gd name="connsiteX0" fmla="*/ 202320 w 4253191"/>
                  <a:gd name="connsiteY0" fmla="*/ 5205308 h 6610880"/>
                  <a:gd name="connsiteX1" fmla="*/ 3163234 w 4253191"/>
                  <a:gd name="connsiteY1" fmla="*/ 1460623 h 6610880"/>
                  <a:gd name="connsiteX2" fmla="*/ 3845406 w 4253191"/>
                  <a:gd name="connsiteY2" fmla="*/ 299479 h 6610880"/>
                  <a:gd name="connsiteX3" fmla="*/ 3845406 w 4253191"/>
                  <a:gd name="connsiteY3" fmla="*/ 488165 h 6610880"/>
                  <a:gd name="connsiteX4" fmla="*/ 3540606 w 4253191"/>
                  <a:gd name="connsiteY4" fmla="*/ 865535 h 6610880"/>
                  <a:gd name="connsiteX5" fmla="*/ 3536977 w 4253191"/>
                  <a:gd name="connsiteY5" fmla="*/ 4782580 h 6610880"/>
                  <a:gd name="connsiteX6" fmla="*/ 2306891 w 4253191"/>
                  <a:gd name="connsiteY6" fmla="*/ 5640737 h 6610880"/>
                  <a:gd name="connsiteX7" fmla="*/ 1929519 w 4253191"/>
                  <a:gd name="connsiteY7" fmla="*/ 6134223 h 6610880"/>
                  <a:gd name="connsiteX8" fmla="*/ 2307616 w 4253191"/>
                  <a:gd name="connsiteY8" fmla="*/ 6235459 h 6610880"/>
                  <a:gd name="connsiteX9" fmla="*/ 2071396 w 4253191"/>
                  <a:gd name="connsiteY9" fmla="*/ 6250699 h 6610880"/>
                  <a:gd name="connsiteX10" fmla="*/ 2307616 w 4253191"/>
                  <a:gd name="connsiteY10" fmla="*/ 6448819 h 6610880"/>
                  <a:gd name="connsiteX11" fmla="*/ 1941856 w 4253191"/>
                  <a:gd name="connsiteY11" fmla="*/ 6319278 h 6610880"/>
                  <a:gd name="connsiteX12" fmla="*/ 2086636 w 4253191"/>
                  <a:gd name="connsiteY12" fmla="*/ 6608838 h 6610880"/>
                  <a:gd name="connsiteX13" fmla="*/ 1842796 w 4253191"/>
                  <a:gd name="connsiteY13" fmla="*/ 6349758 h 6610880"/>
                  <a:gd name="connsiteX14" fmla="*/ 1614196 w 4253191"/>
                  <a:gd name="connsiteY14" fmla="*/ 6334520 h 6610880"/>
                  <a:gd name="connsiteX15" fmla="*/ 1819936 w 4253191"/>
                  <a:gd name="connsiteY15" fmla="*/ 6258318 h 6610880"/>
                  <a:gd name="connsiteX16" fmla="*/ 1479577 w 4253191"/>
                  <a:gd name="connsiteY16" fmla="*/ 5640737 h 6610880"/>
                  <a:gd name="connsiteX17" fmla="*/ 934 w 4253191"/>
                  <a:gd name="connsiteY17" fmla="*/ 5878409 h 6610880"/>
                  <a:gd name="connsiteX18" fmla="*/ 202320 w 4253191"/>
                  <a:gd name="connsiteY18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4540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6445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205308 h 6610880"/>
                  <a:gd name="connsiteX1" fmla="*/ 3163234 w 3947488"/>
                  <a:gd name="connsiteY1" fmla="*/ 1460623 h 6610880"/>
                  <a:gd name="connsiteX2" fmla="*/ 3864456 w 3947488"/>
                  <a:gd name="connsiteY2" fmla="*/ 299479 h 6610880"/>
                  <a:gd name="connsiteX3" fmla="*/ 3540606 w 3947488"/>
                  <a:gd name="connsiteY3" fmla="*/ 865535 h 6610880"/>
                  <a:gd name="connsiteX4" fmla="*/ 3536977 w 3947488"/>
                  <a:gd name="connsiteY4" fmla="*/ 4782580 h 6610880"/>
                  <a:gd name="connsiteX5" fmla="*/ 2306891 w 3947488"/>
                  <a:gd name="connsiteY5" fmla="*/ 5640737 h 6610880"/>
                  <a:gd name="connsiteX6" fmla="*/ 1929519 w 3947488"/>
                  <a:gd name="connsiteY6" fmla="*/ 6134223 h 6610880"/>
                  <a:gd name="connsiteX7" fmla="*/ 2307616 w 3947488"/>
                  <a:gd name="connsiteY7" fmla="*/ 6235459 h 6610880"/>
                  <a:gd name="connsiteX8" fmla="*/ 2071396 w 3947488"/>
                  <a:gd name="connsiteY8" fmla="*/ 6250699 h 6610880"/>
                  <a:gd name="connsiteX9" fmla="*/ 2307616 w 3947488"/>
                  <a:gd name="connsiteY9" fmla="*/ 6448819 h 6610880"/>
                  <a:gd name="connsiteX10" fmla="*/ 1941856 w 3947488"/>
                  <a:gd name="connsiteY10" fmla="*/ 6319278 h 6610880"/>
                  <a:gd name="connsiteX11" fmla="*/ 2086636 w 3947488"/>
                  <a:gd name="connsiteY11" fmla="*/ 6608838 h 6610880"/>
                  <a:gd name="connsiteX12" fmla="*/ 1842796 w 3947488"/>
                  <a:gd name="connsiteY12" fmla="*/ 6349758 h 6610880"/>
                  <a:gd name="connsiteX13" fmla="*/ 1614196 w 3947488"/>
                  <a:gd name="connsiteY13" fmla="*/ 6334520 h 6610880"/>
                  <a:gd name="connsiteX14" fmla="*/ 1819936 w 3947488"/>
                  <a:gd name="connsiteY14" fmla="*/ 6258318 h 6610880"/>
                  <a:gd name="connsiteX15" fmla="*/ 1479577 w 3947488"/>
                  <a:gd name="connsiteY15" fmla="*/ 5640737 h 6610880"/>
                  <a:gd name="connsiteX16" fmla="*/ 934 w 3947488"/>
                  <a:gd name="connsiteY16" fmla="*/ 5878409 h 6610880"/>
                  <a:gd name="connsiteX17" fmla="*/ 202320 w 3947488"/>
                  <a:gd name="connsiteY17" fmla="*/ 5205308 h 6610880"/>
                  <a:gd name="connsiteX0" fmla="*/ 202320 w 3947488"/>
                  <a:gd name="connsiteY0" fmla="*/ 5162739 h 6568311"/>
                  <a:gd name="connsiteX1" fmla="*/ 3163234 w 3947488"/>
                  <a:gd name="connsiteY1" fmla="*/ 1418054 h 6568311"/>
                  <a:gd name="connsiteX2" fmla="*/ 3858106 w 3947488"/>
                  <a:gd name="connsiteY2" fmla="*/ 339460 h 6568311"/>
                  <a:gd name="connsiteX3" fmla="*/ 3540606 w 3947488"/>
                  <a:gd name="connsiteY3" fmla="*/ 822966 h 6568311"/>
                  <a:gd name="connsiteX4" fmla="*/ 3536977 w 3947488"/>
                  <a:gd name="connsiteY4" fmla="*/ 4740011 h 6568311"/>
                  <a:gd name="connsiteX5" fmla="*/ 2306891 w 3947488"/>
                  <a:gd name="connsiteY5" fmla="*/ 5598168 h 6568311"/>
                  <a:gd name="connsiteX6" fmla="*/ 1929519 w 3947488"/>
                  <a:gd name="connsiteY6" fmla="*/ 6091654 h 6568311"/>
                  <a:gd name="connsiteX7" fmla="*/ 2307616 w 3947488"/>
                  <a:gd name="connsiteY7" fmla="*/ 6192890 h 6568311"/>
                  <a:gd name="connsiteX8" fmla="*/ 2071396 w 3947488"/>
                  <a:gd name="connsiteY8" fmla="*/ 6208130 h 6568311"/>
                  <a:gd name="connsiteX9" fmla="*/ 2307616 w 3947488"/>
                  <a:gd name="connsiteY9" fmla="*/ 6406250 h 6568311"/>
                  <a:gd name="connsiteX10" fmla="*/ 1941856 w 3947488"/>
                  <a:gd name="connsiteY10" fmla="*/ 6276709 h 6568311"/>
                  <a:gd name="connsiteX11" fmla="*/ 2086636 w 3947488"/>
                  <a:gd name="connsiteY11" fmla="*/ 6566269 h 6568311"/>
                  <a:gd name="connsiteX12" fmla="*/ 1842796 w 3947488"/>
                  <a:gd name="connsiteY12" fmla="*/ 6307189 h 6568311"/>
                  <a:gd name="connsiteX13" fmla="*/ 1614196 w 3947488"/>
                  <a:gd name="connsiteY13" fmla="*/ 6291951 h 6568311"/>
                  <a:gd name="connsiteX14" fmla="*/ 1819936 w 3947488"/>
                  <a:gd name="connsiteY14" fmla="*/ 6215749 h 6568311"/>
                  <a:gd name="connsiteX15" fmla="*/ 1479577 w 3947488"/>
                  <a:gd name="connsiteY15" fmla="*/ 5598168 h 6568311"/>
                  <a:gd name="connsiteX16" fmla="*/ 934 w 3947488"/>
                  <a:gd name="connsiteY16" fmla="*/ 5835840 h 6568311"/>
                  <a:gd name="connsiteX17" fmla="*/ 202320 w 3947488"/>
                  <a:gd name="connsiteY17" fmla="*/ 5162739 h 6568311"/>
                  <a:gd name="connsiteX0" fmla="*/ 202320 w 3947488"/>
                  <a:gd name="connsiteY0" fmla="*/ 5235735 h 6641307"/>
                  <a:gd name="connsiteX1" fmla="*/ 3163234 w 3947488"/>
                  <a:gd name="connsiteY1" fmla="*/ 1491050 h 6641307"/>
                  <a:gd name="connsiteX2" fmla="*/ 3858106 w 3947488"/>
                  <a:gd name="connsiteY2" fmla="*/ 412456 h 6641307"/>
                  <a:gd name="connsiteX3" fmla="*/ 3540606 w 3947488"/>
                  <a:gd name="connsiteY3" fmla="*/ 895962 h 6641307"/>
                  <a:gd name="connsiteX4" fmla="*/ 3536977 w 3947488"/>
                  <a:gd name="connsiteY4" fmla="*/ 4813007 h 6641307"/>
                  <a:gd name="connsiteX5" fmla="*/ 2306891 w 3947488"/>
                  <a:gd name="connsiteY5" fmla="*/ 5671164 h 6641307"/>
                  <a:gd name="connsiteX6" fmla="*/ 1929519 w 3947488"/>
                  <a:gd name="connsiteY6" fmla="*/ 6164650 h 6641307"/>
                  <a:gd name="connsiteX7" fmla="*/ 2307616 w 3947488"/>
                  <a:gd name="connsiteY7" fmla="*/ 6265886 h 6641307"/>
                  <a:gd name="connsiteX8" fmla="*/ 2071396 w 3947488"/>
                  <a:gd name="connsiteY8" fmla="*/ 6281126 h 6641307"/>
                  <a:gd name="connsiteX9" fmla="*/ 2307616 w 3947488"/>
                  <a:gd name="connsiteY9" fmla="*/ 6479246 h 6641307"/>
                  <a:gd name="connsiteX10" fmla="*/ 1941856 w 3947488"/>
                  <a:gd name="connsiteY10" fmla="*/ 6349705 h 6641307"/>
                  <a:gd name="connsiteX11" fmla="*/ 2086636 w 3947488"/>
                  <a:gd name="connsiteY11" fmla="*/ 6639265 h 6641307"/>
                  <a:gd name="connsiteX12" fmla="*/ 1842796 w 3947488"/>
                  <a:gd name="connsiteY12" fmla="*/ 6380185 h 6641307"/>
                  <a:gd name="connsiteX13" fmla="*/ 1614196 w 3947488"/>
                  <a:gd name="connsiteY13" fmla="*/ 6364947 h 6641307"/>
                  <a:gd name="connsiteX14" fmla="*/ 1819936 w 3947488"/>
                  <a:gd name="connsiteY14" fmla="*/ 6288745 h 6641307"/>
                  <a:gd name="connsiteX15" fmla="*/ 1479577 w 3947488"/>
                  <a:gd name="connsiteY15" fmla="*/ 5671164 h 6641307"/>
                  <a:gd name="connsiteX16" fmla="*/ 934 w 3947488"/>
                  <a:gd name="connsiteY16" fmla="*/ 5908836 h 6641307"/>
                  <a:gd name="connsiteX17" fmla="*/ 202320 w 3947488"/>
                  <a:gd name="connsiteY17" fmla="*/ 5235735 h 6641307"/>
                  <a:gd name="connsiteX0" fmla="*/ 202320 w 3947488"/>
                  <a:gd name="connsiteY0" fmla="*/ 5248146 h 6653718"/>
                  <a:gd name="connsiteX1" fmla="*/ 3163234 w 3947488"/>
                  <a:gd name="connsiteY1" fmla="*/ 1503461 h 6653718"/>
                  <a:gd name="connsiteX2" fmla="*/ 3858106 w 3947488"/>
                  <a:gd name="connsiteY2" fmla="*/ 424867 h 6653718"/>
                  <a:gd name="connsiteX3" fmla="*/ 3540606 w 3947488"/>
                  <a:gd name="connsiteY3" fmla="*/ 908373 h 6653718"/>
                  <a:gd name="connsiteX4" fmla="*/ 3536977 w 3947488"/>
                  <a:gd name="connsiteY4" fmla="*/ 4825418 h 6653718"/>
                  <a:gd name="connsiteX5" fmla="*/ 2306891 w 3947488"/>
                  <a:gd name="connsiteY5" fmla="*/ 5683575 h 6653718"/>
                  <a:gd name="connsiteX6" fmla="*/ 1929519 w 3947488"/>
                  <a:gd name="connsiteY6" fmla="*/ 6177061 h 6653718"/>
                  <a:gd name="connsiteX7" fmla="*/ 2307616 w 3947488"/>
                  <a:gd name="connsiteY7" fmla="*/ 6278297 h 6653718"/>
                  <a:gd name="connsiteX8" fmla="*/ 2071396 w 3947488"/>
                  <a:gd name="connsiteY8" fmla="*/ 6293537 h 6653718"/>
                  <a:gd name="connsiteX9" fmla="*/ 2307616 w 3947488"/>
                  <a:gd name="connsiteY9" fmla="*/ 6491657 h 6653718"/>
                  <a:gd name="connsiteX10" fmla="*/ 1941856 w 3947488"/>
                  <a:gd name="connsiteY10" fmla="*/ 6362116 h 6653718"/>
                  <a:gd name="connsiteX11" fmla="*/ 2086636 w 3947488"/>
                  <a:gd name="connsiteY11" fmla="*/ 6651676 h 6653718"/>
                  <a:gd name="connsiteX12" fmla="*/ 1842796 w 3947488"/>
                  <a:gd name="connsiteY12" fmla="*/ 6392596 h 6653718"/>
                  <a:gd name="connsiteX13" fmla="*/ 1614196 w 3947488"/>
                  <a:gd name="connsiteY13" fmla="*/ 6377358 h 6653718"/>
                  <a:gd name="connsiteX14" fmla="*/ 1819936 w 3947488"/>
                  <a:gd name="connsiteY14" fmla="*/ 6301156 h 6653718"/>
                  <a:gd name="connsiteX15" fmla="*/ 1479577 w 3947488"/>
                  <a:gd name="connsiteY15" fmla="*/ 5683575 h 6653718"/>
                  <a:gd name="connsiteX16" fmla="*/ 934 w 3947488"/>
                  <a:gd name="connsiteY16" fmla="*/ 5921247 h 6653718"/>
                  <a:gd name="connsiteX17" fmla="*/ 202320 w 3947488"/>
                  <a:gd name="connsiteY17" fmla="*/ 5248146 h 665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947488" h="6653718">
                    <a:moveTo>
                      <a:pt x="202320" y="5248146"/>
                    </a:moveTo>
                    <a:cubicBezTo>
                      <a:pt x="117652" y="2940374"/>
                      <a:pt x="2294795" y="3206470"/>
                      <a:pt x="3163234" y="1503461"/>
                    </a:cubicBezTo>
                    <a:cubicBezTo>
                      <a:pt x="2846399" y="-740206"/>
                      <a:pt x="4264264" y="102952"/>
                      <a:pt x="3858106" y="424867"/>
                    </a:cubicBezTo>
                    <a:cubicBezTo>
                      <a:pt x="3838451" y="706686"/>
                      <a:pt x="3858711" y="523140"/>
                      <a:pt x="3540606" y="908373"/>
                    </a:cubicBezTo>
                    <a:cubicBezTo>
                      <a:pt x="3472268" y="1753226"/>
                      <a:pt x="4491896" y="3762851"/>
                      <a:pt x="3536977" y="4825418"/>
                    </a:cubicBezTo>
                    <a:cubicBezTo>
                      <a:pt x="2963058" y="5570485"/>
                      <a:pt x="2654024" y="5546899"/>
                      <a:pt x="2306891" y="5683575"/>
                    </a:cubicBezTo>
                    <a:cubicBezTo>
                      <a:pt x="2254518" y="5777797"/>
                      <a:pt x="2050472" y="6181899"/>
                      <a:pt x="1929519" y="6177061"/>
                    </a:cubicBezTo>
                    <a:cubicBezTo>
                      <a:pt x="2212850" y="6202521"/>
                      <a:pt x="2294130" y="6258884"/>
                      <a:pt x="2307616" y="6278297"/>
                    </a:cubicBezTo>
                    <a:cubicBezTo>
                      <a:pt x="2321102" y="6297710"/>
                      <a:pt x="2134896" y="6283377"/>
                      <a:pt x="2071396" y="6293537"/>
                    </a:cubicBezTo>
                    <a:cubicBezTo>
                      <a:pt x="2007896" y="6303697"/>
                      <a:pt x="2327936" y="6480227"/>
                      <a:pt x="2307616" y="6491657"/>
                    </a:cubicBezTo>
                    <a:cubicBezTo>
                      <a:pt x="2287296" y="6503087"/>
                      <a:pt x="2024406" y="6411646"/>
                      <a:pt x="1941856" y="6362116"/>
                    </a:cubicBezTo>
                    <a:cubicBezTo>
                      <a:pt x="2087906" y="6480226"/>
                      <a:pt x="2108226" y="6625006"/>
                      <a:pt x="2086636" y="6651676"/>
                    </a:cubicBezTo>
                    <a:cubicBezTo>
                      <a:pt x="2065046" y="6678346"/>
                      <a:pt x="1910106" y="6435776"/>
                      <a:pt x="1842796" y="6392596"/>
                    </a:cubicBezTo>
                    <a:cubicBezTo>
                      <a:pt x="1775486" y="6349416"/>
                      <a:pt x="1656106" y="6401488"/>
                      <a:pt x="1614196" y="6377358"/>
                    </a:cubicBezTo>
                    <a:cubicBezTo>
                      <a:pt x="1576096" y="6303697"/>
                      <a:pt x="1827556" y="6344337"/>
                      <a:pt x="1819936" y="6301156"/>
                    </a:cubicBezTo>
                    <a:cubicBezTo>
                      <a:pt x="1797923" y="6163876"/>
                      <a:pt x="1509210" y="5874195"/>
                      <a:pt x="1479577" y="5683575"/>
                    </a:cubicBezTo>
                    <a:cubicBezTo>
                      <a:pt x="1198968" y="5824485"/>
                      <a:pt x="-38748" y="6020561"/>
                      <a:pt x="934" y="5921247"/>
                    </a:cubicBezTo>
                    <a:cubicBezTo>
                      <a:pt x="119467" y="5684180"/>
                      <a:pt x="19913" y="5710317"/>
                      <a:pt x="202320" y="5248146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3" name="Rectangle 592">
                <a:extLst>
                  <a:ext uri="{FF2B5EF4-FFF2-40B4-BE49-F238E27FC236}">
                    <a16:creationId xmlns:a16="http://schemas.microsoft.com/office/drawing/2014/main" id="{4FB6BAEF-2123-FBD4-7761-EBD1F2E48559}"/>
                  </a:ext>
                </a:extLst>
              </p:cNvPr>
              <p:cNvSpPr/>
              <p:nvPr/>
            </p:nvSpPr>
            <p:spPr>
              <a:xfrm>
                <a:off x="4354528" y="3188526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6" name="Rectangle 592">
                <a:extLst>
                  <a:ext uri="{FF2B5EF4-FFF2-40B4-BE49-F238E27FC236}">
                    <a16:creationId xmlns:a16="http://schemas.microsoft.com/office/drawing/2014/main" id="{CFACEABD-99D1-3504-820C-AF04E8B8E56E}"/>
                  </a:ext>
                </a:extLst>
              </p:cNvPr>
              <p:cNvSpPr/>
              <p:nvPr/>
            </p:nvSpPr>
            <p:spPr>
              <a:xfrm>
                <a:off x="4563471" y="3084631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3931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592">
                <a:extLst>
                  <a:ext uri="{FF2B5EF4-FFF2-40B4-BE49-F238E27FC236}">
                    <a16:creationId xmlns:a16="http://schemas.microsoft.com/office/drawing/2014/main" id="{3A546438-C2FF-0AF0-890F-CFA741C633D3}"/>
                  </a:ext>
                </a:extLst>
              </p:cNvPr>
              <p:cNvSpPr/>
              <p:nvPr/>
            </p:nvSpPr>
            <p:spPr>
              <a:xfrm>
                <a:off x="4851424" y="2856010"/>
                <a:ext cx="2511190" cy="2030353"/>
              </a:xfrm>
              <a:custGeom>
                <a:avLst/>
                <a:gdLst>
                  <a:gd name="connsiteX0" fmla="*/ 0 w 755102"/>
                  <a:gd name="connsiteY0" fmla="*/ 0 h 845820"/>
                  <a:gd name="connsiteX1" fmla="*/ 755102 w 755102"/>
                  <a:gd name="connsiteY1" fmla="*/ 0 h 845820"/>
                  <a:gd name="connsiteX2" fmla="*/ 755102 w 755102"/>
                  <a:gd name="connsiteY2" fmla="*/ 845820 h 845820"/>
                  <a:gd name="connsiteX3" fmla="*/ 0 w 755102"/>
                  <a:gd name="connsiteY3" fmla="*/ 845820 h 845820"/>
                  <a:gd name="connsiteX4" fmla="*/ 0 w 755102"/>
                  <a:gd name="connsiteY4" fmla="*/ 0 h 845820"/>
                  <a:gd name="connsiteX0" fmla="*/ 91440 w 755102"/>
                  <a:gd name="connsiteY0" fmla="*/ 0 h 899160"/>
                  <a:gd name="connsiteX1" fmla="*/ 755102 w 755102"/>
                  <a:gd name="connsiteY1" fmla="*/ 53340 h 899160"/>
                  <a:gd name="connsiteX2" fmla="*/ 755102 w 755102"/>
                  <a:gd name="connsiteY2" fmla="*/ 899160 h 899160"/>
                  <a:gd name="connsiteX3" fmla="*/ 0 w 755102"/>
                  <a:gd name="connsiteY3" fmla="*/ 899160 h 899160"/>
                  <a:gd name="connsiteX4" fmla="*/ 91440 w 755102"/>
                  <a:gd name="connsiteY4" fmla="*/ 0 h 899160"/>
                  <a:gd name="connsiteX0" fmla="*/ 526272 w 1189934"/>
                  <a:gd name="connsiteY0" fmla="*/ 0 h 899160"/>
                  <a:gd name="connsiteX1" fmla="*/ 1189934 w 1189934"/>
                  <a:gd name="connsiteY1" fmla="*/ 53340 h 899160"/>
                  <a:gd name="connsiteX2" fmla="*/ 1189934 w 1189934"/>
                  <a:gd name="connsiteY2" fmla="*/ 899160 h 899160"/>
                  <a:gd name="connsiteX3" fmla="*/ 434832 w 1189934"/>
                  <a:gd name="connsiteY3" fmla="*/ 899160 h 899160"/>
                  <a:gd name="connsiteX4" fmla="*/ 492 w 1189934"/>
                  <a:gd name="connsiteY4" fmla="*/ 121920 h 899160"/>
                  <a:gd name="connsiteX5" fmla="*/ 526272 w 1189934"/>
                  <a:gd name="connsiteY5" fmla="*/ 0 h 899160"/>
                  <a:gd name="connsiteX0" fmla="*/ 915729 w 1579391"/>
                  <a:gd name="connsiteY0" fmla="*/ 0 h 899160"/>
                  <a:gd name="connsiteX1" fmla="*/ 1579391 w 1579391"/>
                  <a:gd name="connsiteY1" fmla="*/ 53340 h 899160"/>
                  <a:gd name="connsiteX2" fmla="*/ 1579391 w 1579391"/>
                  <a:gd name="connsiteY2" fmla="*/ 899160 h 899160"/>
                  <a:gd name="connsiteX3" fmla="*/ 824289 w 1579391"/>
                  <a:gd name="connsiteY3" fmla="*/ 899160 h 899160"/>
                  <a:gd name="connsiteX4" fmla="*/ 8949 w 1579391"/>
                  <a:gd name="connsiteY4" fmla="*/ 541020 h 899160"/>
                  <a:gd name="connsiteX5" fmla="*/ 389949 w 1579391"/>
                  <a:gd name="connsiteY5" fmla="*/ 121920 h 899160"/>
                  <a:gd name="connsiteX6" fmla="*/ 915729 w 1579391"/>
                  <a:gd name="connsiteY6" fmla="*/ 0 h 899160"/>
                  <a:gd name="connsiteX0" fmla="*/ 1223435 w 1887097"/>
                  <a:gd name="connsiteY0" fmla="*/ 0 h 988552"/>
                  <a:gd name="connsiteX1" fmla="*/ 1887097 w 1887097"/>
                  <a:gd name="connsiteY1" fmla="*/ 53340 h 988552"/>
                  <a:gd name="connsiteX2" fmla="*/ 1887097 w 1887097"/>
                  <a:gd name="connsiteY2" fmla="*/ 899160 h 988552"/>
                  <a:gd name="connsiteX3" fmla="*/ 1131995 w 1887097"/>
                  <a:gd name="connsiteY3" fmla="*/ 899160 h 988552"/>
                  <a:gd name="connsiteX4" fmla="*/ 27096 w 1887097"/>
                  <a:gd name="connsiteY4" fmla="*/ 975360 h 988552"/>
                  <a:gd name="connsiteX5" fmla="*/ 316655 w 1887097"/>
                  <a:gd name="connsiteY5" fmla="*/ 541020 h 988552"/>
                  <a:gd name="connsiteX6" fmla="*/ 697655 w 1887097"/>
                  <a:gd name="connsiteY6" fmla="*/ 121920 h 988552"/>
                  <a:gd name="connsiteX7" fmla="*/ 1223435 w 1887097"/>
                  <a:gd name="connsiteY7" fmla="*/ 0 h 988552"/>
                  <a:gd name="connsiteX0" fmla="*/ 1591049 w 2254711"/>
                  <a:gd name="connsiteY0" fmla="*/ 0 h 1935612"/>
                  <a:gd name="connsiteX1" fmla="*/ 2254711 w 2254711"/>
                  <a:gd name="connsiteY1" fmla="*/ 53340 h 1935612"/>
                  <a:gd name="connsiteX2" fmla="*/ 2254711 w 2254711"/>
                  <a:gd name="connsiteY2" fmla="*/ 899160 h 1935612"/>
                  <a:gd name="connsiteX3" fmla="*/ 1499609 w 2254711"/>
                  <a:gd name="connsiteY3" fmla="*/ 899160 h 1935612"/>
                  <a:gd name="connsiteX4" fmla="*/ 36570 w 2254711"/>
                  <a:gd name="connsiteY4" fmla="*/ 1935480 h 1935612"/>
                  <a:gd name="connsiteX5" fmla="*/ 394710 w 2254711"/>
                  <a:gd name="connsiteY5" fmla="*/ 975360 h 1935612"/>
                  <a:gd name="connsiteX6" fmla="*/ 684269 w 2254711"/>
                  <a:gd name="connsiteY6" fmla="*/ 541020 h 1935612"/>
                  <a:gd name="connsiteX7" fmla="*/ 1065269 w 2254711"/>
                  <a:gd name="connsiteY7" fmla="*/ 121920 h 1935612"/>
                  <a:gd name="connsiteX8" fmla="*/ 1591049 w 2254711"/>
                  <a:gd name="connsiteY8" fmla="*/ 0 h 1935612"/>
                  <a:gd name="connsiteX0" fmla="*/ 1554507 w 2218169"/>
                  <a:gd name="connsiteY0" fmla="*/ 0 h 2050303"/>
                  <a:gd name="connsiteX1" fmla="*/ 2218169 w 2218169"/>
                  <a:gd name="connsiteY1" fmla="*/ 53340 h 2050303"/>
                  <a:gd name="connsiteX2" fmla="*/ 2218169 w 2218169"/>
                  <a:gd name="connsiteY2" fmla="*/ 899160 h 2050303"/>
                  <a:gd name="connsiteX3" fmla="*/ 1463067 w 2218169"/>
                  <a:gd name="connsiteY3" fmla="*/ 899160 h 2050303"/>
                  <a:gd name="connsiteX4" fmla="*/ 602008 w 2218169"/>
                  <a:gd name="connsiteY4" fmla="*/ 1943100 h 2050303"/>
                  <a:gd name="connsiteX5" fmla="*/ 28 w 2218169"/>
                  <a:gd name="connsiteY5" fmla="*/ 1935480 h 2050303"/>
                  <a:gd name="connsiteX6" fmla="*/ 358168 w 2218169"/>
                  <a:gd name="connsiteY6" fmla="*/ 975360 h 2050303"/>
                  <a:gd name="connsiteX7" fmla="*/ 647727 w 2218169"/>
                  <a:gd name="connsiteY7" fmla="*/ 541020 h 2050303"/>
                  <a:gd name="connsiteX8" fmla="*/ 1028727 w 2218169"/>
                  <a:gd name="connsiteY8" fmla="*/ 121920 h 2050303"/>
                  <a:gd name="connsiteX9" fmla="*/ 1554507 w 2218169"/>
                  <a:gd name="connsiteY9" fmla="*/ 0 h 2050303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127788 w 2218169"/>
                  <a:gd name="connsiteY4" fmla="*/ 1828800 h 2006615"/>
                  <a:gd name="connsiteX5" fmla="*/ 602008 w 2218169"/>
                  <a:gd name="connsiteY5" fmla="*/ 1943100 h 2006615"/>
                  <a:gd name="connsiteX6" fmla="*/ 28 w 2218169"/>
                  <a:gd name="connsiteY6" fmla="*/ 1935480 h 2006615"/>
                  <a:gd name="connsiteX7" fmla="*/ 358168 w 2218169"/>
                  <a:gd name="connsiteY7" fmla="*/ 975360 h 2006615"/>
                  <a:gd name="connsiteX8" fmla="*/ 647727 w 2218169"/>
                  <a:gd name="connsiteY8" fmla="*/ 541020 h 2006615"/>
                  <a:gd name="connsiteX9" fmla="*/ 1028727 w 2218169"/>
                  <a:gd name="connsiteY9" fmla="*/ 121920 h 2006615"/>
                  <a:gd name="connsiteX10" fmla="*/ 1554507 w 2218169"/>
                  <a:gd name="connsiteY10" fmla="*/ 0 h 2006615"/>
                  <a:gd name="connsiteX0" fmla="*/ 1554507 w 2218169"/>
                  <a:gd name="connsiteY0" fmla="*/ 0 h 2006615"/>
                  <a:gd name="connsiteX1" fmla="*/ 2218169 w 2218169"/>
                  <a:gd name="connsiteY1" fmla="*/ 53340 h 2006615"/>
                  <a:gd name="connsiteX2" fmla="*/ 2218169 w 2218169"/>
                  <a:gd name="connsiteY2" fmla="*/ 899160 h 2006615"/>
                  <a:gd name="connsiteX3" fmla="*/ 1463067 w 2218169"/>
                  <a:gd name="connsiteY3" fmla="*/ 899160 h 2006615"/>
                  <a:gd name="connsiteX4" fmla="*/ 1615468 w 2218169"/>
                  <a:gd name="connsiteY4" fmla="*/ 1668780 h 2006615"/>
                  <a:gd name="connsiteX5" fmla="*/ 1127788 w 2218169"/>
                  <a:gd name="connsiteY5" fmla="*/ 1828800 h 2006615"/>
                  <a:gd name="connsiteX6" fmla="*/ 602008 w 2218169"/>
                  <a:gd name="connsiteY6" fmla="*/ 1943100 h 2006615"/>
                  <a:gd name="connsiteX7" fmla="*/ 28 w 2218169"/>
                  <a:gd name="connsiteY7" fmla="*/ 1935480 h 2006615"/>
                  <a:gd name="connsiteX8" fmla="*/ 358168 w 2218169"/>
                  <a:gd name="connsiteY8" fmla="*/ 975360 h 2006615"/>
                  <a:gd name="connsiteX9" fmla="*/ 647727 w 2218169"/>
                  <a:gd name="connsiteY9" fmla="*/ 541020 h 2006615"/>
                  <a:gd name="connsiteX10" fmla="*/ 1028727 w 2218169"/>
                  <a:gd name="connsiteY10" fmla="*/ 121920 h 2006615"/>
                  <a:gd name="connsiteX11" fmla="*/ 1554507 w 2218169"/>
                  <a:gd name="connsiteY11" fmla="*/ 0 h 2006615"/>
                  <a:gd name="connsiteX0" fmla="*/ 1554507 w 2400327"/>
                  <a:gd name="connsiteY0" fmla="*/ 0 h 2006615"/>
                  <a:gd name="connsiteX1" fmla="*/ 2218169 w 2400327"/>
                  <a:gd name="connsiteY1" fmla="*/ 53340 h 2006615"/>
                  <a:gd name="connsiteX2" fmla="*/ 2218169 w 2400327"/>
                  <a:gd name="connsiteY2" fmla="*/ 899160 h 2006615"/>
                  <a:gd name="connsiteX3" fmla="*/ 2400327 w 2400327"/>
                  <a:gd name="connsiteY3" fmla="*/ 960120 h 2006615"/>
                  <a:gd name="connsiteX4" fmla="*/ 1615468 w 2400327"/>
                  <a:gd name="connsiteY4" fmla="*/ 1668780 h 2006615"/>
                  <a:gd name="connsiteX5" fmla="*/ 1127788 w 2400327"/>
                  <a:gd name="connsiteY5" fmla="*/ 1828800 h 2006615"/>
                  <a:gd name="connsiteX6" fmla="*/ 602008 w 2400327"/>
                  <a:gd name="connsiteY6" fmla="*/ 1943100 h 2006615"/>
                  <a:gd name="connsiteX7" fmla="*/ 28 w 2400327"/>
                  <a:gd name="connsiteY7" fmla="*/ 1935480 h 2006615"/>
                  <a:gd name="connsiteX8" fmla="*/ 358168 w 2400327"/>
                  <a:gd name="connsiteY8" fmla="*/ 975360 h 2006615"/>
                  <a:gd name="connsiteX9" fmla="*/ 647727 w 2400327"/>
                  <a:gd name="connsiteY9" fmla="*/ 541020 h 2006615"/>
                  <a:gd name="connsiteX10" fmla="*/ 1028727 w 2400327"/>
                  <a:gd name="connsiteY10" fmla="*/ 121920 h 2006615"/>
                  <a:gd name="connsiteX11" fmla="*/ 1554507 w 2400327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687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27788 w 2469629"/>
                  <a:gd name="connsiteY5" fmla="*/ 18288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6615"/>
                  <a:gd name="connsiteX1" fmla="*/ 2218169 w 2469629"/>
                  <a:gd name="connsiteY1" fmla="*/ 53340 h 2006615"/>
                  <a:gd name="connsiteX2" fmla="*/ 2469629 w 2469629"/>
                  <a:gd name="connsiteY2" fmla="*/ 487680 h 2006615"/>
                  <a:gd name="connsiteX3" fmla="*/ 2400327 w 2469629"/>
                  <a:gd name="connsiteY3" fmla="*/ 960120 h 2006615"/>
                  <a:gd name="connsiteX4" fmla="*/ 1615468 w 2469629"/>
                  <a:gd name="connsiteY4" fmla="*/ 1656080 h 2006615"/>
                  <a:gd name="connsiteX5" fmla="*/ 1134138 w 2469629"/>
                  <a:gd name="connsiteY5" fmla="*/ 1803400 h 2006615"/>
                  <a:gd name="connsiteX6" fmla="*/ 602008 w 2469629"/>
                  <a:gd name="connsiteY6" fmla="*/ 1943100 h 2006615"/>
                  <a:gd name="connsiteX7" fmla="*/ 28 w 2469629"/>
                  <a:gd name="connsiteY7" fmla="*/ 1935480 h 2006615"/>
                  <a:gd name="connsiteX8" fmla="*/ 358168 w 2469629"/>
                  <a:gd name="connsiteY8" fmla="*/ 975360 h 2006615"/>
                  <a:gd name="connsiteX9" fmla="*/ 647727 w 2469629"/>
                  <a:gd name="connsiteY9" fmla="*/ 541020 h 2006615"/>
                  <a:gd name="connsiteX10" fmla="*/ 1028727 w 2469629"/>
                  <a:gd name="connsiteY10" fmla="*/ 121920 h 2006615"/>
                  <a:gd name="connsiteX11" fmla="*/ 1554507 w 2469629"/>
                  <a:gd name="connsiteY11" fmla="*/ 0 h 2006615"/>
                  <a:gd name="connsiteX0" fmla="*/ 1554507 w 2469629"/>
                  <a:gd name="connsiteY0" fmla="*/ 0 h 2005343"/>
                  <a:gd name="connsiteX1" fmla="*/ 2218169 w 2469629"/>
                  <a:gd name="connsiteY1" fmla="*/ 53340 h 2005343"/>
                  <a:gd name="connsiteX2" fmla="*/ 2469629 w 2469629"/>
                  <a:gd name="connsiteY2" fmla="*/ 487680 h 2005343"/>
                  <a:gd name="connsiteX3" fmla="*/ 2400327 w 2469629"/>
                  <a:gd name="connsiteY3" fmla="*/ 960120 h 2005343"/>
                  <a:gd name="connsiteX4" fmla="*/ 1615468 w 2469629"/>
                  <a:gd name="connsiteY4" fmla="*/ 1656080 h 2005343"/>
                  <a:gd name="connsiteX5" fmla="*/ 1134138 w 2469629"/>
                  <a:gd name="connsiteY5" fmla="*/ 1803400 h 2005343"/>
                  <a:gd name="connsiteX6" fmla="*/ 595658 w 2469629"/>
                  <a:gd name="connsiteY6" fmla="*/ 1939925 h 2005343"/>
                  <a:gd name="connsiteX7" fmla="*/ 28 w 2469629"/>
                  <a:gd name="connsiteY7" fmla="*/ 1935480 h 2005343"/>
                  <a:gd name="connsiteX8" fmla="*/ 358168 w 2469629"/>
                  <a:gd name="connsiteY8" fmla="*/ 975360 h 2005343"/>
                  <a:gd name="connsiteX9" fmla="*/ 647727 w 2469629"/>
                  <a:gd name="connsiteY9" fmla="*/ 541020 h 2005343"/>
                  <a:gd name="connsiteX10" fmla="*/ 1028727 w 2469629"/>
                  <a:gd name="connsiteY10" fmla="*/ 121920 h 2005343"/>
                  <a:gd name="connsiteX11" fmla="*/ 1554507 w 2469629"/>
                  <a:gd name="connsiteY11" fmla="*/ 0 h 2005343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54507 w 2469629"/>
                  <a:gd name="connsiteY0" fmla="*/ 0 h 2009271"/>
                  <a:gd name="connsiteX1" fmla="*/ 2218169 w 2469629"/>
                  <a:gd name="connsiteY1" fmla="*/ 53340 h 2009271"/>
                  <a:gd name="connsiteX2" fmla="*/ 2469629 w 2469629"/>
                  <a:gd name="connsiteY2" fmla="*/ 487680 h 2009271"/>
                  <a:gd name="connsiteX3" fmla="*/ 2400327 w 2469629"/>
                  <a:gd name="connsiteY3" fmla="*/ 960120 h 2009271"/>
                  <a:gd name="connsiteX4" fmla="*/ 1615468 w 2469629"/>
                  <a:gd name="connsiteY4" fmla="*/ 1656080 h 2009271"/>
                  <a:gd name="connsiteX5" fmla="*/ 1134138 w 2469629"/>
                  <a:gd name="connsiteY5" fmla="*/ 1803400 h 2009271"/>
                  <a:gd name="connsiteX6" fmla="*/ 598833 w 2469629"/>
                  <a:gd name="connsiteY6" fmla="*/ 1949450 h 2009271"/>
                  <a:gd name="connsiteX7" fmla="*/ 28 w 2469629"/>
                  <a:gd name="connsiteY7" fmla="*/ 1935480 h 2009271"/>
                  <a:gd name="connsiteX8" fmla="*/ 358168 w 2469629"/>
                  <a:gd name="connsiteY8" fmla="*/ 975360 h 2009271"/>
                  <a:gd name="connsiteX9" fmla="*/ 647727 w 2469629"/>
                  <a:gd name="connsiteY9" fmla="*/ 541020 h 2009271"/>
                  <a:gd name="connsiteX10" fmla="*/ 1028727 w 2469629"/>
                  <a:gd name="connsiteY10" fmla="*/ 121920 h 2009271"/>
                  <a:gd name="connsiteX11" fmla="*/ 1554507 w 2469629"/>
                  <a:gd name="connsiteY11" fmla="*/ 0 h 2009271"/>
                  <a:gd name="connsiteX0" fmla="*/ 1567205 w 2482327"/>
                  <a:gd name="connsiteY0" fmla="*/ 0 h 2011099"/>
                  <a:gd name="connsiteX1" fmla="*/ 2230867 w 2482327"/>
                  <a:gd name="connsiteY1" fmla="*/ 53340 h 2011099"/>
                  <a:gd name="connsiteX2" fmla="*/ 2482327 w 2482327"/>
                  <a:gd name="connsiteY2" fmla="*/ 487680 h 2011099"/>
                  <a:gd name="connsiteX3" fmla="*/ 2413025 w 2482327"/>
                  <a:gd name="connsiteY3" fmla="*/ 960120 h 2011099"/>
                  <a:gd name="connsiteX4" fmla="*/ 1628166 w 2482327"/>
                  <a:gd name="connsiteY4" fmla="*/ 1656080 h 2011099"/>
                  <a:gd name="connsiteX5" fmla="*/ 1146836 w 2482327"/>
                  <a:gd name="connsiteY5" fmla="*/ 1803400 h 2011099"/>
                  <a:gd name="connsiteX6" fmla="*/ 611531 w 2482327"/>
                  <a:gd name="connsiteY6" fmla="*/ 1949450 h 2011099"/>
                  <a:gd name="connsiteX7" fmla="*/ 26 w 2482327"/>
                  <a:gd name="connsiteY7" fmla="*/ 1938655 h 2011099"/>
                  <a:gd name="connsiteX8" fmla="*/ 370866 w 2482327"/>
                  <a:gd name="connsiteY8" fmla="*/ 975360 h 2011099"/>
                  <a:gd name="connsiteX9" fmla="*/ 660425 w 2482327"/>
                  <a:gd name="connsiteY9" fmla="*/ 541020 h 2011099"/>
                  <a:gd name="connsiteX10" fmla="*/ 1041425 w 2482327"/>
                  <a:gd name="connsiteY10" fmla="*/ 121920 h 2011099"/>
                  <a:gd name="connsiteX11" fmla="*/ 1567205 w 2482327"/>
                  <a:gd name="connsiteY11" fmla="*/ 0 h 2011099"/>
                  <a:gd name="connsiteX0" fmla="*/ 1567205 w 2482327"/>
                  <a:gd name="connsiteY0" fmla="*/ 0 h 1993592"/>
                  <a:gd name="connsiteX1" fmla="*/ 2230867 w 2482327"/>
                  <a:gd name="connsiteY1" fmla="*/ 53340 h 1993592"/>
                  <a:gd name="connsiteX2" fmla="*/ 2482327 w 2482327"/>
                  <a:gd name="connsiteY2" fmla="*/ 487680 h 1993592"/>
                  <a:gd name="connsiteX3" fmla="*/ 2413025 w 2482327"/>
                  <a:gd name="connsiteY3" fmla="*/ 960120 h 1993592"/>
                  <a:gd name="connsiteX4" fmla="*/ 1628166 w 2482327"/>
                  <a:gd name="connsiteY4" fmla="*/ 1656080 h 1993592"/>
                  <a:gd name="connsiteX5" fmla="*/ 1146836 w 2482327"/>
                  <a:gd name="connsiteY5" fmla="*/ 1803400 h 1993592"/>
                  <a:gd name="connsiteX6" fmla="*/ 611531 w 2482327"/>
                  <a:gd name="connsiteY6" fmla="*/ 1949450 h 1993592"/>
                  <a:gd name="connsiteX7" fmla="*/ 26 w 2482327"/>
                  <a:gd name="connsiteY7" fmla="*/ 1938655 h 1993592"/>
                  <a:gd name="connsiteX8" fmla="*/ 370866 w 2482327"/>
                  <a:gd name="connsiteY8" fmla="*/ 975360 h 1993592"/>
                  <a:gd name="connsiteX9" fmla="*/ 660425 w 2482327"/>
                  <a:gd name="connsiteY9" fmla="*/ 541020 h 1993592"/>
                  <a:gd name="connsiteX10" fmla="*/ 1041425 w 2482327"/>
                  <a:gd name="connsiteY10" fmla="*/ 121920 h 1993592"/>
                  <a:gd name="connsiteX11" fmla="*/ 1567205 w 2482327"/>
                  <a:gd name="connsiteY11" fmla="*/ 0 h 1993592"/>
                  <a:gd name="connsiteX0" fmla="*/ 1567205 w 2482327"/>
                  <a:gd name="connsiteY0" fmla="*/ 0 h 2010135"/>
                  <a:gd name="connsiteX1" fmla="*/ 2230867 w 2482327"/>
                  <a:gd name="connsiteY1" fmla="*/ 53340 h 2010135"/>
                  <a:gd name="connsiteX2" fmla="*/ 2482327 w 2482327"/>
                  <a:gd name="connsiteY2" fmla="*/ 487680 h 2010135"/>
                  <a:gd name="connsiteX3" fmla="*/ 2413025 w 2482327"/>
                  <a:gd name="connsiteY3" fmla="*/ 960120 h 2010135"/>
                  <a:gd name="connsiteX4" fmla="*/ 1628166 w 2482327"/>
                  <a:gd name="connsiteY4" fmla="*/ 1656080 h 2010135"/>
                  <a:gd name="connsiteX5" fmla="*/ 1146836 w 2482327"/>
                  <a:gd name="connsiteY5" fmla="*/ 1803400 h 2010135"/>
                  <a:gd name="connsiteX6" fmla="*/ 611531 w 2482327"/>
                  <a:gd name="connsiteY6" fmla="*/ 1949450 h 2010135"/>
                  <a:gd name="connsiteX7" fmla="*/ 26 w 2482327"/>
                  <a:gd name="connsiteY7" fmla="*/ 1938655 h 2010135"/>
                  <a:gd name="connsiteX8" fmla="*/ 370866 w 2482327"/>
                  <a:gd name="connsiteY8" fmla="*/ 975360 h 2010135"/>
                  <a:gd name="connsiteX9" fmla="*/ 660425 w 2482327"/>
                  <a:gd name="connsiteY9" fmla="*/ 541020 h 2010135"/>
                  <a:gd name="connsiteX10" fmla="*/ 1041425 w 2482327"/>
                  <a:gd name="connsiteY10" fmla="*/ 121920 h 2010135"/>
                  <a:gd name="connsiteX11" fmla="*/ 1567205 w 2482327"/>
                  <a:gd name="connsiteY11" fmla="*/ 0 h 2010135"/>
                  <a:gd name="connsiteX0" fmla="*/ 1585473 w 2500595"/>
                  <a:gd name="connsiteY0" fmla="*/ 0 h 2010135"/>
                  <a:gd name="connsiteX1" fmla="*/ 2249135 w 2500595"/>
                  <a:gd name="connsiteY1" fmla="*/ 53340 h 2010135"/>
                  <a:gd name="connsiteX2" fmla="*/ 2500595 w 2500595"/>
                  <a:gd name="connsiteY2" fmla="*/ 487680 h 2010135"/>
                  <a:gd name="connsiteX3" fmla="*/ 2431293 w 2500595"/>
                  <a:gd name="connsiteY3" fmla="*/ 960120 h 2010135"/>
                  <a:gd name="connsiteX4" fmla="*/ 1646434 w 2500595"/>
                  <a:gd name="connsiteY4" fmla="*/ 1656080 h 2010135"/>
                  <a:gd name="connsiteX5" fmla="*/ 1165104 w 2500595"/>
                  <a:gd name="connsiteY5" fmla="*/ 1803400 h 2010135"/>
                  <a:gd name="connsiteX6" fmla="*/ 629799 w 2500595"/>
                  <a:gd name="connsiteY6" fmla="*/ 1949450 h 2010135"/>
                  <a:gd name="connsiteX7" fmla="*/ 18294 w 2500595"/>
                  <a:gd name="connsiteY7" fmla="*/ 1938655 h 2010135"/>
                  <a:gd name="connsiteX8" fmla="*/ 389134 w 2500595"/>
                  <a:gd name="connsiteY8" fmla="*/ 975360 h 2010135"/>
                  <a:gd name="connsiteX9" fmla="*/ 678693 w 2500595"/>
                  <a:gd name="connsiteY9" fmla="*/ 541020 h 2010135"/>
                  <a:gd name="connsiteX10" fmla="*/ 1059693 w 2500595"/>
                  <a:gd name="connsiteY10" fmla="*/ 121920 h 2010135"/>
                  <a:gd name="connsiteX11" fmla="*/ 1585473 w 2500595"/>
                  <a:gd name="connsiteY11" fmla="*/ 0 h 2010135"/>
                  <a:gd name="connsiteX0" fmla="*/ 1585767 w 2500889"/>
                  <a:gd name="connsiteY0" fmla="*/ 0 h 2010135"/>
                  <a:gd name="connsiteX1" fmla="*/ 2249429 w 2500889"/>
                  <a:gd name="connsiteY1" fmla="*/ 53340 h 2010135"/>
                  <a:gd name="connsiteX2" fmla="*/ 2500889 w 2500889"/>
                  <a:gd name="connsiteY2" fmla="*/ 487680 h 2010135"/>
                  <a:gd name="connsiteX3" fmla="*/ 2431587 w 2500889"/>
                  <a:gd name="connsiteY3" fmla="*/ 960120 h 2010135"/>
                  <a:gd name="connsiteX4" fmla="*/ 1646728 w 2500889"/>
                  <a:gd name="connsiteY4" fmla="*/ 1656080 h 2010135"/>
                  <a:gd name="connsiteX5" fmla="*/ 1165398 w 2500889"/>
                  <a:gd name="connsiteY5" fmla="*/ 1803400 h 2010135"/>
                  <a:gd name="connsiteX6" fmla="*/ 630093 w 2500889"/>
                  <a:gd name="connsiteY6" fmla="*/ 1949450 h 2010135"/>
                  <a:gd name="connsiteX7" fmla="*/ 18588 w 2500889"/>
                  <a:gd name="connsiteY7" fmla="*/ 1938655 h 2010135"/>
                  <a:gd name="connsiteX8" fmla="*/ 379903 w 2500889"/>
                  <a:gd name="connsiteY8" fmla="*/ 965835 h 2010135"/>
                  <a:gd name="connsiteX9" fmla="*/ 678987 w 2500889"/>
                  <a:gd name="connsiteY9" fmla="*/ 541020 h 2010135"/>
                  <a:gd name="connsiteX10" fmla="*/ 1059987 w 2500889"/>
                  <a:gd name="connsiteY10" fmla="*/ 121920 h 2010135"/>
                  <a:gd name="connsiteX11" fmla="*/ 1585767 w 2500889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89288 w 2511190"/>
                  <a:gd name="connsiteY9" fmla="*/ 541020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070288 w 2511190"/>
                  <a:gd name="connsiteY10" fmla="*/ 121920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17913 w 2511190"/>
                  <a:gd name="connsiteY10" fmla="*/ 133826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596068 w 2511190"/>
                  <a:gd name="connsiteY0" fmla="*/ 0 h 2010135"/>
                  <a:gd name="connsiteX1" fmla="*/ 2259730 w 2511190"/>
                  <a:gd name="connsiteY1" fmla="*/ 53340 h 2010135"/>
                  <a:gd name="connsiteX2" fmla="*/ 2511190 w 2511190"/>
                  <a:gd name="connsiteY2" fmla="*/ 487680 h 2010135"/>
                  <a:gd name="connsiteX3" fmla="*/ 2441888 w 2511190"/>
                  <a:gd name="connsiteY3" fmla="*/ 960120 h 2010135"/>
                  <a:gd name="connsiteX4" fmla="*/ 1657029 w 2511190"/>
                  <a:gd name="connsiteY4" fmla="*/ 1656080 h 2010135"/>
                  <a:gd name="connsiteX5" fmla="*/ 1175699 w 2511190"/>
                  <a:gd name="connsiteY5" fmla="*/ 1803400 h 2010135"/>
                  <a:gd name="connsiteX6" fmla="*/ 640394 w 2511190"/>
                  <a:gd name="connsiteY6" fmla="*/ 1949450 h 2010135"/>
                  <a:gd name="connsiteX7" fmla="*/ 28889 w 2511190"/>
                  <a:gd name="connsiteY7" fmla="*/ 1938655 h 2010135"/>
                  <a:gd name="connsiteX8" fmla="*/ 390204 w 2511190"/>
                  <a:gd name="connsiteY8" fmla="*/ 965835 h 2010135"/>
                  <a:gd name="connsiteX9" fmla="*/ 698813 w 2511190"/>
                  <a:gd name="connsiteY9" fmla="*/ 491014 h 2010135"/>
                  <a:gd name="connsiteX10" fmla="*/ 1106007 w 2511190"/>
                  <a:gd name="connsiteY10" fmla="*/ 112394 h 2010135"/>
                  <a:gd name="connsiteX11" fmla="*/ 1596068 w 2511190"/>
                  <a:gd name="connsiteY11" fmla="*/ 0 h 2010135"/>
                  <a:gd name="connsiteX0" fmla="*/ 1648455 w 2511190"/>
                  <a:gd name="connsiteY0" fmla="*/ 0 h 2014898"/>
                  <a:gd name="connsiteX1" fmla="*/ 2259730 w 2511190"/>
                  <a:gd name="connsiteY1" fmla="*/ 58103 h 2014898"/>
                  <a:gd name="connsiteX2" fmla="*/ 2511190 w 2511190"/>
                  <a:gd name="connsiteY2" fmla="*/ 492443 h 2014898"/>
                  <a:gd name="connsiteX3" fmla="*/ 2441888 w 2511190"/>
                  <a:gd name="connsiteY3" fmla="*/ 964883 h 2014898"/>
                  <a:gd name="connsiteX4" fmla="*/ 1657029 w 2511190"/>
                  <a:gd name="connsiteY4" fmla="*/ 1660843 h 2014898"/>
                  <a:gd name="connsiteX5" fmla="*/ 1175699 w 2511190"/>
                  <a:gd name="connsiteY5" fmla="*/ 1808163 h 2014898"/>
                  <a:gd name="connsiteX6" fmla="*/ 640394 w 2511190"/>
                  <a:gd name="connsiteY6" fmla="*/ 1954213 h 2014898"/>
                  <a:gd name="connsiteX7" fmla="*/ 28889 w 2511190"/>
                  <a:gd name="connsiteY7" fmla="*/ 1943418 h 2014898"/>
                  <a:gd name="connsiteX8" fmla="*/ 390204 w 2511190"/>
                  <a:gd name="connsiteY8" fmla="*/ 970598 h 2014898"/>
                  <a:gd name="connsiteX9" fmla="*/ 698813 w 2511190"/>
                  <a:gd name="connsiteY9" fmla="*/ 495777 h 2014898"/>
                  <a:gd name="connsiteX10" fmla="*/ 1106007 w 2511190"/>
                  <a:gd name="connsiteY10" fmla="*/ 117157 h 2014898"/>
                  <a:gd name="connsiteX11" fmla="*/ 1648455 w 2511190"/>
                  <a:gd name="connsiteY11" fmla="*/ 0 h 2014898"/>
                  <a:gd name="connsiteX0" fmla="*/ 1648455 w 2511190"/>
                  <a:gd name="connsiteY0" fmla="*/ 11903 h 2026801"/>
                  <a:gd name="connsiteX1" fmla="*/ 2259730 w 2511190"/>
                  <a:gd name="connsiteY1" fmla="*/ 70006 h 2026801"/>
                  <a:gd name="connsiteX2" fmla="*/ 2511190 w 2511190"/>
                  <a:gd name="connsiteY2" fmla="*/ 504346 h 2026801"/>
                  <a:gd name="connsiteX3" fmla="*/ 2441888 w 2511190"/>
                  <a:gd name="connsiteY3" fmla="*/ 976786 h 2026801"/>
                  <a:gd name="connsiteX4" fmla="*/ 1657029 w 2511190"/>
                  <a:gd name="connsiteY4" fmla="*/ 1672746 h 2026801"/>
                  <a:gd name="connsiteX5" fmla="*/ 1175699 w 2511190"/>
                  <a:gd name="connsiteY5" fmla="*/ 1820066 h 2026801"/>
                  <a:gd name="connsiteX6" fmla="*/ 640394 w 2511190"/>
                  <a:gd name="connsiteY6" fmla="*/ 1966116 h 2026801"/>
                  <a:gd name="connsiteX7" fmla="*/ 28889 w 2511190"/>
                  <a:gd name="connsiteY7" fmla="*/ 1955321 h 2026801"/>
                  <a:gd name="connsiteX8" fmla="*/ 390204 w 2511190"/>
                  <a:gd name="connsiteY8" fmla="*/ 982501 h 2026801"/>
                  <a:gd name="connsiteX9" fmla="*/ 698813 w 2511190"/>
                  <a:gd name="connsiteY9" fmla="*/ 507680 h 2026801"/>
                  <a:gd name="connsiteX10" fmla="*/ 1106007 w 2511190"/>
                  <a:gd name="connsiteY10" fmla="*/ 129060 h 2026801"/>
                  <a:gd name="connsiteX11" fmla="*/ 1648455 w 2511190"/>
                  <a:gd name="connsiteY11" fmla="*/ 11903 h 2026801"/>
                  <a:gd name="connsiteX0" fmla="*/ 1648455 w 2511190"/>
                  <a:gd name="connsiteY0" fmla="*/ 15455 h 2030353"/>
                  <a:gd name="connsiteX1" fmla="*/ 2259730 w 2511190"/>
                  <a:gd name="connsiteY1" fmla="*/ 73558 h 2030353"/>
                  <a:gd name="connsiteX2" fmla="*/ 2511190 w 2511190"/>
                  <a:gd name="connsiteY2" fmla="*/ 507898 h 2030353"/>
                  <a:gd name="connsiteX3" fmla="*/ 2441888 w 2511190"/>
                  <a:gd name="connsiteY3" fmla="*/ 980338 h 2030353"/>
                  <a:gd name="connsiteX4" fmla="*/ 1657029 w 2511190"/>
                  <a:gd name="connsiteY4" fmla="*/ 1676298 h 2030353"/>
                  <a:gd name="connsiteX5" fmla="*/ 1175699 w 2511190"/>
                  <a:gd name="connsiteY5" fmla="*/ 1823618 h 2030353"/>
                  <a:gd name="connsiteX6" fmla="*/ 640394 w 2511190"/>
                  <a:gd name="connsiteY6" fmla="*/ 1969668 h 2030353"/>
                  <a:gd name="connsiteX7" fmla="*/ 28889 w 2511190"/>
                  <a:gd name="connsiteY7" fmla="*/ 1958873 h 2030353"/>
                  <a:gd name="connsiteX8" fmla="*/ 390204 w 2511190"/>
                  <a:gd name="connsiteY8" fmla="*/ 986053 h 2030353"/>
                  <a:gd name="connsiteX9" fmla="*/ 698813 w 2511190"/>
                  <a:gd name="connsiteY9" fmla="*/ 511232 h 2030353"/>
                  <a:gd name="connsiteX10" fmla="*/ 1106007 w 2511190"/>
                  <a:gd name="connsiteY10" fmla="*/ 132612 h 2030353"/>
                  <a:gd name="connsiteX11" fmla="*/ 1648455 w 2511190"/>
                  <a:gd name="connsiteY11" fmla="*/ 15455 h 203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11190" h="2030353">
                    <a:moveTo>
                      <a:pt x="1648455" y="15455"/>
                    </a:moveTo>
                    <a:lnTo>
                      <a:pt x="2259730" y="73558"/>
                    </a:lnTo>
                    <a:lnTo>
                      <a:pt x="2511190" y="507898"/>
                    </a:lnTo>
                    <a:lnTo>
                      <a:pt x="2441888" y="980338"/>
                    </a:lnTo>
                    <a:cubicBezTo>
                      <a:pt x="2305878" y="1428013"/>
                      <a:pt x="1954209" y="1575333"/>
                      <a:pt x="1657029" y="1676298"/>
                    </a:cubicBezTo>
                    <a:cubicBezTo>
                      <a:pt x="1483674" y="1847113"/>
                      <a:pt x="1286824" y="1814728"/>
                      <a:pt x="1175699" y="1823618"/>
                    </a:cubicBezTo>
                    <a:cubicBezTo>
                      <a:pt x="982024" y="1984908"/>
                      <a:pt x="844864" y="1966493"/>
                      <a:pt x="640394" y="1969668"/>
                    </a:cubicBezTo>
                    <a:cubicBezTo>
                      <a:pt x="420049" y="2068093"/>
                      <a:pt x="64449" y="2033803"/>
                      <a:pt x="28889" y="1958873"/>
                    </a:cubicBezTo>
                    <a:cubicBezTo>
                      <a:pt x="-92396" y="1528343"/>
                      <a:pt x="195259" y="1089558"/>
                      <a:pt x="390204" y="986053"/>
                    </a:cubicBezTo>
                    <a:cubicBezTo>
                      <a:pt x="404968" y="836511"/>
                      <a:pt x="530538" y="615213"/>
                      <a:pt x="698813" y="511232"/>
                    </a:cubicBezTo>
                    <a:cubicBezTo>
                      <a:pt x="750407" y="350101"/>
                      <a:pt x="934080" y="198652"/>
                      <a:pt x="1106007" y="132612"/>
                    </a:cubicBezTo>
                    <a:cubicBezTo>
                      <a:pt x="1213005" y="50697"/>
                      <a:pt x="1436683" y="-35980"/>
                      <a:pt x="1648455" y="15455"/>
                    </a:cubicBezTo>
                    <a:close/>
                  </a:path>
                </a:pathLst>
              </a:custGeom>
              <a:solidFill>
                <a:srgbClr val="4F43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55F0C0F3-9A35-4654-B832-2E0E207FE5BF}"/>
                  </a:ext>
                </a:extLst>
              </p:cNvPr>
              <p:cNvSpPr/>
              <p:nvPr/>
            </p:nvSpPr>
            <p:spPr>
              <a:xfrm>
                <a:off x="4974617" y="5610353"/>
                <a:ext cx="911833" cy="998954"/>
              </a:xfrm>
              <a:custGeom>
                <a:avLst/>
                <a:gdLst>
                  <a:gd name="connsiteX0" fmla="*/ 0 w 911833"/>
                  <a:gd name="connsiteY0" fmla="*/ 0 h 998954"/>
                  <a:gd name="connsiteX1" fmla="*/ 911833 w 911833"/>
                  <a:gd name="connsiteY1" fmla="*/ 0 h 998954"/>
                  <a:gd name="connsiteX2" fmla="*/ 911833 w 911833"/>
                  <a:gd name="connsiteY2" fmla="*/ 296 h 998954"/>
                  <a:gd name="connsiteX3" fmla="*/ 831098 w 911833"/>
                  <a:gd name="connsiteY3" fmla="*/ 28811 h 998954"/>
                  <a:gd name="connsiteX4" fmla="*/ 453726 w 911833"/>
                  <a:gd name="connsiteY4" fmla="*/ 522297 h 998954"/>
                  <a:gd name="connsiteX5" fmla="*/ 831823 w 911833"/>
                  <a:gd name="connsiteY5" fmla="*/ 623533 h 998954"/>
                  <a:gd name="connsiteX6" fmla="*/ 595603 w 911833"/>
                  <a:gd name="connsiteY6" fmla="*/ 638773 h 998954"/>
                  <a:gd name="connsiteX7" fmla="*/ 831823 w 911833"/>
                  <a:gd name="connsiteY7" fmla="*/ 836893 h 998954"/>
                  <a:gd name="connsiteX8" fmla="*/ 466063 w 911833"/>
                  <a:gd name="connsiteY8" fmla="*/ 707352 h 998954"/>
                  <a:gd name="connsiteX9" fmla="*/ 610843 w 911833"/>
                  <a:gd name="connsiteY9" fmla="*/ 996912 h 998954"/>
                  <a:gd name="connsiteX10" fmla="*/ 367003 w 911833"/>
                  <a:gd name="connsiteY10" fmla="*/ 737832 h 998954"/>
                  <a:gd name="connsiteX11" fmla="*/ 138403 w 911833"/>
                  <a:gd name="connsiteY11" fmla="*/ 722594 h 998954"/>
                  <a:gd name="connsiteX12" fmla="*/ 344143 w 911833"/>
                  <a:gd name="connsiteY12" fmla="*/ 646392 h 998954"/>
                  <a:gd name="connsiteX13" fmla="*/ 3784 w 911833"/>
                  <a:gd name="connsiteY13" fmla="*/ 28811 h 998954"/>
                  <a:gd name="connsiteX14" fmla="*/ 0 w 911833"/>
                  <a:gd name="connsiteY14" fmla="*/ 30425 h 998954"/>
                  <a:gd name="connsiteX15" fmla="*/ 0 w 911833"/>
                  <a:gd name="connsiteY15" fmla="*/ 0 h 99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11833" h="998954">
                    <a:moveTo>
                      <a:pt x="0" y="0"/>
                    </a:moveTo>
                    <a:lnTo>
                      <a:pt x="911833" y="0"/>
                    </a:lnTo>
                    <a:lnTo>
                      <a:pt x="911833" y="296"/>
                    </a:lnTo>
                    <a:lnTo>
                      <a:pt x="831098" y="28811"/>
                    </a:lnTo>
                    <a:cubicBezTo>
                      <a:pt x="778725" y="123033"/>
                      <a:pt x="574679" y="527135"/>
                      <a:pt x="453726" y="522297"/>
                    </a:cubicBezTo>
                    <a:cubicBezTo>
                      <a:pt x="737057" y="547757"/>
                      <a:pt x="818337" y="604120"/>
                      <a:pt x="831823" y="623533"/>
                    </a:cubicBezTo>
                    <a:cubicBezTo>
                      <a:pt x="845309" y="642946"/>
                      <a:pt x="659103" y="628613"/>
                      <a:pt x="595603" y="638773"/>
                    </a:cubicBezTo>
                    <a:cubicBezTo>
                      <a:pt x="532103" y="648933"/>
                      <a:pt x="852143" y="825463"/>
                      <a:pt x="831823" y="836893"/>
                    </a:cubicBezTo>
                    <a:cubicBezTo>
                      <a:pt x="811503" y="848323"/>
                      <a:pt x="548613" y="756882"/>
                      <a:pt x="466063" y="707352"/>
                    </a:cubicBezTo>
                    <a:cubicBezTo>
                      <a:pt x="612113" y="825462"/>
                      <a:pt x="632433" y="970242"/>
                      <a:pt x="610843" y="996912"/>
                    </a:cubicBezTo>
                    <a:cubicBezTo>
                      <a:pt x="589253" y="1023582"/>
                      <a:pt x="434313" y="781012"/>
                      <a:pt x="367003" y="737832"/>
                    </a:cubicBezTo>
                    <a:cubicBezTo>
                      <a:pt x="299693" y="694652"/>
                      <a:pt x="180313" y="746724"/>
                      <a:pt x="138403" y="722594"/>
                    </a:cubicBezTo>
                    <a:cubicBezTo>
                      <a:pt x="100303" y="648933"/>
                      <a:pt x="351763" y="689573"/>
                      <a:pt x="344143" y="646392"/>
                    </a:cubicBezTo>
                    <a:cubicBezTo>
                      <a:pt x="322130" y="509112"/>
                      <a:pt x="33417" y="219431"/>
                      <a:pt x="3784" y="28811"/>
                    </a:cubicBezTo>
                    <a:lnTo>
                      <a:pt x="0" y="30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E909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26" name="Oval 625">
                <a:extLst>
                  <a:ext uri="{FF2B5EF4-FFF2-40B4-BE49-F238E27FC236}">
                    <a16:creationId xmlns:a16="http://schemas.microsoft.com/office/drawing/2014/main" id="{D82BADD7-2188-1C59-918B-52AF72273CF6}"/>
                  </a:ext>
                </a:extLst>
              </p:cNvPr>
              <p:cNvSpPr/>
              <p:nvPr/>
            </p:nvSpPr>
            <p:spPr>
              <a:xfrm flipV="1">
                <a:off x="6519003" y="2567690"/>
                <a:ext cx="857098" cy="1711757"/>
              </a:xfrm>
              <a:custGeom>
                <a:avLst/>
                <a:gdLst>
                  <a:gd name="connsiteX0" fmla="*/ 0 w 587305"/>
                  <a:gd name="connsiteY0" fmla="*/ 537137 h 1074274"/>
                  <a:gd name="connsiteX1" fmla="*/ 293653 w 587305"/>
                  <a:gd name="connsiteY1" fmla="*/ 0 h 1074274"/>
                  <a:gd name="connsiteX2" fmla="*/ 587306 w 587305"/>
                  <a:gd name="connsiteY2" fmla="*/ 537137 h 1074274"/>
                  <a:gd name="connsiteX3" fmla="*/ 293653 w 587305"/>
                  <a:gd name="connsiteY3" fmla="*/ 1074274 h 1074274"/>
                  <a:gd name="connsiteX4" fmla="*/ 0 w 587305"/>
                  <a:gd name="connsiteY4" fmla="*/ 537137 h 1074274"/>
                  <a:gd name="connsiteX0" fmla="*/ 9809 w 597115"/>
                  <a:gd name="connsiteY0" fmla="*/ 537137 h 1132331"/>
                  <a:gd name="connsiteX1" fmla="*/ 303462 w 597115"/>
                  <a:gd name="connsiteY1" fmla="*/ 0 h 1132331"/>
                  <a:gd name="connsiteX2" fmla="*/ 597115 w 597115"/>
                  <a:gd name="connsiteY2" fmla="*/ 537137 h 1132331"/>
                  <a:gd name="connsiteX3" fmla="*/ 158319 w 597115"/>
                  <a:gd name="connsiteY3" fmla="*/ 1132331 h 1132331"/>
                  <a:gd name="connsiteX4" fmla="*/ 9809 w 597115"/>
                  <a:gd name="connsiteY4" fmla="*/ 537137 h 1132331"/>
                  <a:gd name="connsiteX0" fmla="*/ 23287 w 620383"/>
                  <a:gd name="connsiteY0" fmla="*/ 609709 h 1204903"/>
                  <a:gd name="connsiteX1" fmla="*/ 505626 w 620383"/>
                  <a:gd name="connsiteY1" fmla="*/ 0 h 1204903"/>
                  <a:gd name="connsiteX2" fmla="*/ 610593 w 620383"/>
                  <a:gd name="connsiteY2" fmla="*/ 609709 h 1204903"/>
                  <a:gd name="connsiteX3" fmla="*/ 171797 w 620383"/>
                  <a:gd name="connsiteY3" fmla="*/ 1204903 h 1204903"/>
                  <a:gd name="connsiteX4" fmla="*/ 23287 w 620383"/>
                  <a:gd name="connsiteY4" fmla="*/ 609709 h 1204903"/>
                  <a:gd name="connsiteX0" fmla="*/ 21190 w 610371"/>
                  <a:gd name="connsiteY0" fmla="*/ 870966 h 1466160"/>
                  <a:gd name="connsiteX1" fmla="*/ 474501 w 610371"/>
                  <a:gd name="connsiteY1" fmla="*/ 0 h 1466160"/>
                  <a:gd name="connsiteX2" fmla="*/ 608496 w 610371"/>
                  <a:gd name="connsiteY2" fmla="*/ 870966 h 1466160"/>
                  <a:gd name="connsiteX3" fmla="*/ 169700 w 610371"/>
                  <a:gd name="connsiteY3" fmla="*/ 1466160 h 1466160"/>
                  <a:gd name="connsiteX4" fmla="*/ 21190 w 610371"/>
                  <a:gd name="connsiteY4" fmla="*/ 870966 h 1466160"/>
                  <a:gd name="connsiteX0" fmla="*/ 1386 w 440182"/>
                  <a:gd name="connsiteY0" fmla="*/ 1476039 h 1504444"/>
                  <a:gd name="connsiteX1" fmla="*/ 306187 w 440182"/>
                  <a:gd name="connsiteY1" fmla="*/ 9879 h 1504444"/>
                  <a:gd name="connsiteX2" fmla="*/ 440182 w 440182"/>
                  <a:gd name="connsiteY2" fmla="*/ 880845 h 1504444"/>
                  <a:gd name="connsiteX3" fmla="*/ 1386 w 440182"/>
                  <a:gd name="connsiteY3" fmla="*/ 1476039 h 1504444"/>
                  <a:gd name="connsiteX0" fmla="*/ 149729 w 588526"/>
                  <a:gd name="connsiteY0" fmla="*/ 1476039 h 1658042"/>
                  <a:gd name="connsiteX1" fmla="*/ 454530 w 588526"/>
                  <a:gd name="connsiteY1" fmla="*/ 9879 h 1658042"/>
                  <a:gd name="connsiteX2" fmla="*/ 588525 w 588526"/>
                  <a:gd name="connsiteY2" fmla="*/ 880845 h 1658042"/>
                  <a:gd name="connsiteX3" fmla="*/ 149729 w 588526"/>
                  <a:gd name="connsiteY3" fmla="*/ 1476039 h 1658042"/>
                  <a:gd name="connsiteX0" fmla="*/ 61113 w 499909"/>
                  <a:gd name="connsiteY0" fmla="*/ 1476039 h 1675710"/>
                  <a:gd name="connsiteX1" fmla="*/ 365914 w 499909"/>
                  <a:gd name="connsiteY1" fmla="*/ 9879 h 1675710"/>
                  <a:gd name="connsiteX2" fmla="*/ 499909 w 499909"/>
                  <a:gd name="connsiteY2" fmla="*/ 880845 h 1675710"/>
                  <a:gd name="connsiteX3" fmla="*/ 61113 w 499909"/>
                  <a:gd name="connsiteY3" fmla="*/ 1476039 h 1675710"/>
                  <a:gd name="connsiteX0" fmla="*/ 25106 w 463902"/>
                  <a:gd name="connsiteY0" fmla="*/ 1476039 h 1675710"/>
                  <a:gd name="connsiteX1" fmla="*/ 329907 w 463902"/>
                  <a:gd name="connsiteY1" fmla="*/ 9879 h 1675710"/>
                  <a:gd name="connsiteX2" fmla="*/ 463902 w 463902"/>
                  <a:gd name="connsiteY2" fmla="*/ 880845 h 1675710"/>
                  <a:gd name="connsiteX3" fmla="*/ 25106 w 463902"/>
                  <a:gd name="connsiteY3" fmla="*/ 1476039 h 1675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3902" h="1675710">
                    <a:moveTo>
                      <a:pt x="25106" y="1476039"/>
                    </a:moveTo>
                    <a:cubicBezTo>
                      <a:pt x="-96052" y="881852"/>
                      <a:pt x="256774" y="109078"/>
                      <a:pt x="329907" y="9879"/>
                    </a:cubicBezTo>
                    <a:cubicBezTo>
                      <a:pt x="403040" y="-89320"/>
                      <a:pt x="463902" y="584192"/>
                      <a:pt x="463902" y="880845"/>
                    </a:cubicBezTo>
                    <a:cubicBezTo>
                      <a:pt x="463902" y="1177498"/>
                      <a:pt x="146264" y="2070226"/>
                      <a:pt x="25106" y="1476039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5" name="Rectangle 624">
                <a:extLst>
                  <a:ext uri="{FF2B5EF4-FFF2-40B4-BE49-F238E27FC236}">
                    <a16:creationId xmlns:a16="http://schemas.microsoft.com/office/drawing/2014/main" id="{0CFFDE00-028F-75AC-7C74-4901CF48DC1C}"/>
                  </a:ext>
                </a:extLst>
              </p:cNvPr>
              <p:cNvSpPr/>
              <p:nvPr/>
            </p:nvSpPr>
            <p:spPr>
              <a:xfrm>
                <a:off x="7275351" y="549802"/>
                <a:ext cx="193645" cy="190369"/>
              </a:xfrm>
              <a:custGeom>
                <a:avLst/>
                <a:gdLst>
                  <a:gd name="connsiteX0" fmla="*/ 0 w 45719"/>
                  <a:gd name="connsiteY0" fmla="*/ 0 h 45719"/>
                  <a:gd name="connsiteX1" fmla="*/ 45719 w 45719"/>
                  <a:gd name="connsiteY1" fmla="*/ 0 h 45719"/>
                  <a:gd name="connsiteX2" fmla="*/ 45719 w 45719"/>
                  <a:gd name="connsiteY2" fmla="*/ 45719 h 45719"/>
                  <a:gd name="connsiteX3" fmla="*/ 0 w 45719"/>
                  <a:gd name="connsiteY3" fmla="*/ 45719 h 45719"/>
                  <a:gd name="connsiteX4" fmla="*/ 0 w 45719"/>
                  <a:gd name="connsiteY4" fmla="*/ 0 h 45719"/>
                  <a:gd name="connsiteX0" fmla="*/ 0 w 88582"/>
                  <a:gd name="connsiteY0" fmla="*/ 57150 h 102869"/>
                  <a:gd name="connsiteX1" fmla="*/ 88582 w 88582"/>
                  <a:gd name="connsiteY1" fmla="*/ 0 h 102869"/>
                  <a:gd name="connsiteX2" fmla="*/ 45719 w 88582"/>
                  <a:gd name="connsiteY2" fmla="*/ 102869 h 102869"/>
                  <a:gd name="connsiteX3" fmla="*/ 0 w 88582"/>
                  <a:gd name="connsiteY3" fmla="*/ 102869 h 102869"/>
                  <a:gd name="connsiteX4" fmla="*/ 0 w 88582"/>
                  <a:gd name="connsiteY4" fmla="*/ 57150 h 102869"/>
                  <a:gd name="connsiteX0" fmla="*/ 0 w 88582"/>
                  <a:gd name="connsiteY0" fmla="*/ 57150 h 102869"/>
                  <a:gd name="connsiteX1" fmla="*/ 88582 w 88582"/>
                  <a:gd name="connsiteY1" fmla="*/ 0 h 102869"/>
                  <a:gd name="connsiteX2" fmla="*/ 45719 w 88582"/>
                  <a:gd name="connsiteY2" fmla="*/ 102869 h 102869"/>
                  <a:gd name="connsiteX3" fmla="*/ 0 w 88582"/>
                  <a:gd name="connsiteY3" fmla="*/ 57150 h 102869"/>
                  <a:gd name="connsiteX0" fmla="*/ 0 w 88582"/>
                  <a:gd name="connsiteY0" fmla="*/ 57150 h 57150"/>
                  <a:gd name="connsiteX1" fmla="*/ 88582 w 88582"/>
                  <a:gd name="connsiteY1" fmla="*/ 0 h 57150"/>
                  <a:gd name="connsiteX2" fmla="*/ 0 w 88582"/>
                  <a:gd name="connsiteY2" fmla="*/ 57150 h 57150"/>
                  <a:gd name="connsiteX0" fmla="*/ 0 w 88582"/>
                  <a:gd name="connsiteY0" fmla="*/ 57150 h 182850"/>
                  <a:gd name="connsiteX1" fmla="*/ 88582 w 88582"/>
                  <a:gd name="connsiteY1" fmla="*/ 0 h 182850"/>
                  <a:gd name="connsiteX2" fmla="*/ 0 w 88582"/>
                  <a:gd name="connsiteY2" fmla="*/ 57150 h 182850"/>
                  <a:gd name="connsiteX0" fmla="*/ 0 w 88582"/>
                  <a:gd name="connsiteY0" fmla="*/ 65889 h 191589"/>
                  <a:gd name="connsiteX1" fmla="*/ 88582 w 88582"/>
                  <a:gd name="connsiteY1" fmla="*/ 8739 h 191589"/>
                  <a:gd name="connsiteX2" fmla="*/ 0 w 88582"/>
                  <a:gd name="connsiteY2" fmla="*/ 65889 h 191589"/>
                  <a:gd name="connsiteX0" fmla="*/ 0 w 191570"/>
                  <a:gd name="connsiteY0" fmla="*/ 65889 h 183687"/>
                  <a:gd name="connsiteX1" fmla="*/ 88582 w 191570"/>
                  <a:gd name="connsiteY1" fmla="*/ 8739 h 183687"/>
                  <a:gd name="connsiteX2" fmla="*/ 0 w 191570"/>
                  <a:gd name="connsiteY2" fmla="*/ 65889 h 183687"/>
                  <a:gd name="connsiteX0" fmla="*/ 1440 w 184534"/>
                  <a:gd name="connsiteY0" fmla="*/ 65889 h 192025"/>
                  <a:gd name="connsiteX1" fmla="*/ 90022 w 184534"/>
                  <a:gd name="connsiteY1" fmla="*/ 8739 h 192025"/>
                  <a:gd name="connsiteX2" fmla="*/ 1440 w 184534"/>
                  <a:gd name="connsiteY2" fmla="*/ 65889 h 192025"/>
                  <a:gd name="connsiteX0" fmla="*/ 1368 w 193645"/>
                  <a:gd name="connsiteY0" fmla="*/ 65889 h 193733"/>
                  <a:gd name="connsiteX1" fmla="*/ 89950 w 193645"/>
                  <a:gd name="connsiteY1" fmla="*/ 8739 h 193733"/>
                  <a:gd name="connsiteX2" fmla="*/ 1368 w 193645"/>
                  <a:gd name="connsiteY2" fmla="*/ 65889 h 193733"/>
                  <a:gd name="connsiteX0" fmla="*/ 1368 w 193645"/>
                  <a:gd name="connsiteY0" fmla="*/ 62525 h 190369"/>
                  <a:gd name="connsiteX1" fmla="*/ 89950 w 193645"/>
                  <a:gd name="connsiteY1" fmla="*/ 5375 h 190369"/>
                  <a:gd name="connsiteX2" fmla="*/ 1368 w 193645"/>
                  <a:gd name="connsiteY2" fmla="*/ 62525 h 190369"/>
                  <a:gd name="connsiteX0" fmla="*/ 1368 w 193645"/>
                  <a:gd name="connsiteY0" fmla="*/ 62525 h 190369"/>
                  <a:gd name="connsiteX1" fmla="*/ 89950 w 193645"/>
                  <a:gd name="connsiteY1" fmla="*/ 5375 h 190369"/>
                  <a:gd name="connsiteX2" fmla="*/ 1368 w 193645"/>
                  <a:gd name="connsiteY2" fmla="*/ 62525 h 19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3645" h="190369">
                    <a:moveTo>
                      <a:pt x="1368" y="62525"/>
                    </a:moveTo>
                    <a:cubicBezTo>
                      <a:pt x="30895" y="43475"/>
                      <a:pt x="67566" y="-18438"/>
                      <a:pt x="89950" y="5375"/>
                    </a:cubicBezTo>
                    <a:cubicBezTo>
                      <a:pt x="377129" y="-8913"/>
                      <a:pt x="-26254" y="386375"/>
                      <a:pt x="1368" y="62525"/>
                    </a:cubicBezTo>
                    <a:close/>
                  </a:path>
                </a:pathLst>
              </a:custGeom>
              <a:solidFill>
                <a:srgbClr val="FA551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D3A10FD3-68EE-88F4-FF0F-0C19B39B48C3}"/>
                  </a:ext>
                </a:extLst>
              </p:cNvPr>
              <p:cNvSpPr/>
              <p:nvPr/>
            </p:nvSpPr>
            <p:spPr>
              <a:xfrm rot="611461">
                <a:off x="7336804" y="297460"/>
                <a:ext cx="367189" cy="270429"/>
              </a:xfrm>
              <a:custGeom>
                <a:avLst/>
                <a:gdLst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5907 w 367189"/>
                  <a:gd name="connsiteY6" fmla="*/ 13014 h 239435"/>
                  <a:gd name="connsiteX7" fmla="*/ 26590 w 367189"/>
                  <a:gd name="connsiteY7" fmla="*/ 4770 h 239435"/>
                  <a:gd name="connsiteX8" fmla="*/ 68033 w 367189"/>
                  <a:gd name="connsiteY8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5907 w 367189"/>
                  <a:gd name="connsiteY6" fmla="*/ 13014 h 239435"/>
                  <a:gd name="connsiteX7" fmla="*/ 68033 w 367189"/>
                  <a:gd name="connsiteY7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5165 w 367189"/>
                  <a:gd name="connsiteY5" fmla="*/ 14742 h 239435"/>
                  <a:gd name="connsiteX6" fmla="*/ 68033 w 367189"/>
                  <a:gd name="connsiteY6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68033 w 367189"/>
                  <a:gd name="connsiteY5" fmla="*/ 52 h 239435"/>
                  <a:gd name="connsiteX0" fmla="*/ 68033 w 367189"/>
                  <a:gd name="connsiteY0" fmla="*/ 52 h 239435"/>
                  <a:gd name="connsiteX1" fmla="*/ 86303 w 367189"/>
                  <a:gd name="connsiteY1" fmla="*/ 239435 h 239435"/>
                  <a:gd name="connsiteX2" fmla="*/ 32022 w 367189"/>
                  <a:gd name="connsiteY2" fmla="*/ 238541 h 239435"/>
                  <a:gd name="connsiteX3" fmla="*/ 25457 w 367189"/>
                  <a:gd name="connsiteY3" fmla="*/ 223785 h 239435"/>
                  <a:gd name="connsiteX4" fmla="*/ 1075 w 367189"/>
                  <a:gd name="connsiteY4" fmla="*/ 45685 h 239435"/>
                  <a:gd name="connsiteX5" fmla="*/ 68033 w 367189"/>
                  <a:gd name="connsiteY5" fmla="*/ 52 h 239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7189" h="239435">
                    <a:moveTo>
                      <a:pt x="68033" y="52"/>
                    </a:moveTo>
                    <a:cubicBezTo>
                      <a:pt x="272918" y="-4014"/>
                      <a:pt x="614639" y="232060"/>
                      <a:pt x="86303" y="239435"/>
                    </a:cubicBezTo>
                    <a:lnTo>
                      <a:pt x="32022" y="238541"/>
                    </a:lnTo>
                    <a:lnTo>
                      <a:pt x="25457" y="223785"/>
                    </a:lnTo>
                    <a:cubicBezTo>
                      <a:pt x="4632" y="166228"/>
                      <a:pt x="-3053" y="106227"/>
                      <a:pt x="1075" y="45685"/>
                    </a:cubicBezTo>
                    <a:cubicBezTo>
                      <a:pt x="36429" y="11262"/>
                      <a:pt x="45714" y="15263"/>
                      <a:pt x="68033" y="52"/>
                    </a:cubicBezTo>
                    <a:close/>
                  </a:path>
                </a:pathLst>
              </a:custGeom>
              <a:solidFill>
                <a:srgbClr val="FDE24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98D1E350-CAF1-A134-7B68-CB66747550E8}"/>
                  </a:ext>
                </a:extLst>
              </p:cNvPr>
              <p:cNvSpPr/>
              <p:nvPr/>
            </p:nvSpPr>
            <p:spPr>
              <a:xfrm>
                <a:off x="6625663" y="-47015"/>
                <a:ext cx="806455" cy="955311"/>
              </a:xfrm>
              <a:custGeom>
                <a:avLst/>
                <a:gdLst>
                  <a:gd name="connsiteX0" fmla="*/ 468016 w 806455"/>
                  <a:gd name="connsiteY0" fmla="*/ 202 h 955311"/>
                  <a:gd name="connsiteX1" fmla="*/ 732678 w 806455"/>
                  <a:gd name="connsiteY1" fmla="*/ 424868 h 955311"/>
                  <a:gd name="connsiteX2" fmla="*/ 415178 w 806455"/>
                  <a:gd name="connsiteY2" fmla="*/ 908374 h 955311"/>
                  <a:gd name="connsiteX3" fmla="*/ 414956 w 806455"/>
                  <a:gd name="connsiteY3" fmla="*/ 955311 h 955311"/>
                  <a:gd name="connsiteX4" fmla="*/ 412004 w 806455"/>
                  <a:gd name="connsiteY4" fmla="*/ 955036 h 955311"/>
                  <a:gd name="connsiteX5" fmla="*/ 74432 w 806455"/>
                  <a:gd name="connsiteY5" fmla="*/ 787159 h 955311"/>
                  <a:gd name="connsiteX6" fmla="*/ 0 w 806455"/>
                  <a:gd name="connsiteY6" fmla="*/ 703947 h 955311"/>
                  <a:gd name="connsiteX7" fmla="*/ 2767 w 806455"/>
                  <a:gd name="connsiteY7" fmla="*/ 664065 h 955311"/>
                  <a:gd name="connsiteX8" fmla="*/ 468016 w 806455"/>
                  <a:gd name="connsiteY8" fmla="*/ 202 h 955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6455" h="955311">
                    <a:moveTo>
                      <a:pt x="468016" y="202"/>
                    </a:moveTo>
                    <a:cubicBezTo>
                      <a:pt x="712665" y="8542"/>
                      <a:pt x="923065" y="273970"/>
                      <a:pt x="732678" y="424868"/>
                    </a:cubicBezTo>
                    <a:cubicBezTo>
                      <a:pt x="713023" y="706687"/>
                      <a:pt x="733283" y="523141"/>
                      <a:pt x="415178" y="908374"/>
                    </a:cubicBezTo>
                    <a:lnTo>
                      <a:pt x="414956" y="955311"/>
                    </a:lnTo>
                    <a:lnTo>
                      <a:pt x="412004" y="955036"/>
                    </a:lnTo>
                    <a:cubicBezTo>
                      <a:pt x="281606" y="930424"/>
                      <a:pt x="165055" y="870749"/>
                      <a:pt x="74432" y="787159"/>
                    </a:cubicBezTo>
                    <a:lnTo>
                      <a:pt x="0" y="703947"/>
                    </a:lnTo>
                    <a:lnTo>
                      <a:pt x="2767" y="664065"/>
                    </a:lnTo>
                    <a:cubicBezTo>
                      <a:pt x="54658" y="151395"/>
                      <a:pt x="272297" y="-6470"/>
                      <a:pt x="468016" y="202"/>
                    </a:cubicBezTo>
                    <a:close/>
                  </a:path>
                </a:pathLst>
              </a:custGeom>
              <a:solidFill>
                <a:srgbClr val="2572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6" name="Oval 595">
                <a:extLst>
                  <a:ext uri="{FF2B5EF4-FFF2-40B4-BE49-F238E27FC236}">
                    <a16:creationId xmlns:a16="http://schemas.microsoft.com/office/drawing/2014/main" id="{59072E5D-A1C4-28E9-A010-C2615410B89D}"/>
                  </a:ext>
                </a:extLst>
              </p:cNvPr>
              <p:cNvSpPr/>
              <p:nvPr/>
            </p:nvSpPr>
            <p:spPr>
              <a:xfrm flipV="1">
                <a:off x="6978277" y="73941"/>
                <a:ext cx="349504" cy="349504"/>
              </a:xfrm>
              <a:prstGeom prst="ellipse">
                <a:avLst/>
              </a:prstGeom>
              <a:solidFill>
                <a:srgbClr val="E0E0D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9" name="Oval 608">
                <a:extLst>
                  <a:ext uri="{FF2B5EF4-FFF2-40B4-BE49-F238E27FC236}">
                    <a16:creationId xmlns:a16="http://schemas.microsoft.com/office/drawing/2014/main" id="{03B87BCB-A04D-41F0-C219-EC3E2E5274E9}"/>
                  </a:ext>
                </a:extLst>
              </p:cNvPr>
              <p:cNvSpPr/>
              <p:nvPr/>
            </p:nvSpPr>
            <p:spPr>
              <a:xfrm flipV="1">
                <a:off x="7111289" y="151961"/>
                <a:ext cx="195969" cy="1959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B0215638-AD9D-53C8-D6A4-482271A1F544}"/>
                </a:ext>
              </a:extLst>
            </p:cNvPr>
            <p:cNvSpPr/>
            <p:nvPr/>
          </p:nvSpPr>
          <p:spPr>
            <a:xfrm>
              <a:off x="4624978" y="5476692"/>
              <a:ext cx="1369422" cy="343537"/>
            </a:xfrm>
            <a:custGeom>
              <a:avLst/>
              <a:gdLst>
                <a:gd name="connsiteX0" fmla="*/ 0 w 304800"/>
                <a:gd name="connsiteY0" fmla="*/ 22860 h 109735"/>
                <a:gd name="connsiteX1" fmla="*/ 106680 w 304800"/>
                <a:gd name="connsiteY1" fmla="*/ 106680 h 109735"/>
                <a:gd name="connsiteX2" fmla="*/ 182880 w 304800"/>
                <a:gd name="connsiteY2" fmla="*/ 91440 h 109735"/>
                <a:gd name="connsiteX3" fmla="*/ 251460 w 304800"/>
                <a:gd name="connsiteY3" fmla="*/ 91440 h 109735"/>
                <a:gd name="connsiteX4" fmla="*/ 304800 w 304800"/>
                <a:gd name="connsiteY4" fmla="*/ 0 h 109735"/>
                <a:gd name="connsiteX5" fmla="*/ 304800 w 304800"/>
                <a:gd name="connsiteY5" fmla="*/ 0 h 109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800" h="109735">
                  <a:moveTo>
                    <a:pt x="0" y="22860"/>
                  </a:moveTo>
                  <a:cubicBezTo>
                    <a:pt x="38100" y="59055"/>
                    <a:pt x="76200" y="95250"/>
                    <a:pt x="106680" y="106680"/>
                  </a:cubicBezTo>
                  <a:cubicBezTo>
                    <a:pt x="137160" y="118110"/>
                    <a:pt x="158750" y="93980"/>
                    <a:pt x="182880" y="91440"/>
                  </a:cubicBezTo>
                  <a:cubicBezTo>
                    <a:pt x="207010" y="88900"/>
                    <a:pt x="231140" y="106680"/>
                    <a:pt x="251460" y="91440"/>
                  </a:cubicBezTo>
                  <a:cubicBezTo>
                    <a:pt x="271780" y="76200"/>
                    <a:pt x="304800" y="0"/>
                    <a:pt x="304800" y="0"/>
                  </a:cubicBezTo>
                  <a:lnTo>
                    <a:pt x="304800" y="0"/>
                  </a:lnTo>
                </a:path>
              </a:pathLst>
            </a:custGeom>
            <a:solidFill>
              <a:srgbClr val="4533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5" name="Group 844">
              <a:extLst>
                <a:ext uri="{FF2B5EF4-FFF2-40B4-BE49-F238E27FC236}">
                  <a16:creationId xmlns:a16="http://schemas.microsoft.com/office/drawing/2014/main" id="{BB1CFBFE-7CD6-BD13-6C94-B9AE5EC06381}"/>
                </a:ext>
              </a:extLst>
            </p:cNvPr>
            <p:cNvGrpSpPr/>
            <p:nvPr/>
          </p:nvGrpSpPr>
          <p:grpSpPr>
            <a:xfrm>
              <a:off x="3665913" y="774828"/>
              <a:ext cx="3731708" cy="5019012"/>
              <a:chOff x="3665913" y="774828"/>
              <a:chExt cx="3731708" cy="5019012"/>
            </a:xfrm>
          </p:grpSpPr>
          <p:sp>
            <p:nvSpPr>
              <p:cNvPr id="734" name="Oval 733">
                <a:extLst>
                  <a:ext uri="{FF2B5EF4-FFF2-40B4-BE49-F238E27FC236}">
                    <a16:creationId xmlns:a16="http://schemas.microsoft.com/office/drawing/2014/main" id="{13846DD7-6D46-3548-D35C-C5DA89DFD506}"/>
                  </a:ext>
                </a:extLst>
              </p:cNvPr>
              <p:cNvSpPr/>
              <p:nvPr/>
            </p:nvSpPr>
            <p:spPr>
              <a:xfrm>
                <a:off x="6768713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5" name="Oval 734">
                <a:extLst>
                  <a:ext uri="{FF2B5EF4-FFF2-40B4-BE49-F238E27FC236}">
                    <a16:creationId xmlns:a16="http://schemas.microsoft.com/office/drawing/2014/main" id="{24293285-CA2D-7774-8357-BA2FFB099289}"/>
                  </a:ext>
                </a:extLst>
              </p:cNvPr>
              <p:cNvSpPr/>
              <p:nvPr/>
            </p:nvSpPr>
            <p:spPr>
              <a:xfrm>
                <a:off x="6881957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6" name="Oval 735">
                <a:extLst>
                  <a:ext uri="{FF2B5EF4-FFF2-40B4-BE49-F238E27FC236}">
                    <a16:creationId xmlns:a16="http://schemas.microsoft.com/office/drawing/2014/main" id="{9081FD6C-F971-B673-52E4-C7147B0393EC}"/>
                  </a:ext>
                </a:extLst>
              </p:cNvPr>
              <p:cNvSpPr/>
              <p:nvPr/>
            </p:nvSpPr>
            <p:spPr>
              <a:xfrm>
                <a:off x="6708380" y="7748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7" name="Oval 736">
                <a:extLst>
                  <a:ext uri="{FF2B5EF4-FFF2-40B4-BE49-F238E27FC236}">
                    <a16:creationId xmlns:a16="http://schemas.microsoft.com/office/drawing/2014/main" id="{A4915021-F151-F82C-F741-9D85C30F57E4}"/>
                  </a:ext>
                </a:extLst>
              </p:cNvPr>
              <p:cNvSpPr/>
              <p:nvPr/>
            </p:nvSpPr>
            <p:spPr>
              <a:xfrm>
                <a:off x="6670017" y="899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8" name="Oval 737">
                <a:extLst>
                  <a:ext uri="{FF2B5EF4-FFF2-40B4-BE49-F238E27FC236}">
                    <a16:creationId xmlns:a16="http://schemas.microsoft.com/office/drawing/2014/main" id="{501DA517-2D18-8E88-52B3-326DE9384298}"/>
                  </a:ext>
                </a:extLst>
              </p:cNvPr>
              <p:cNvSpPr/>
              <p:nvPr/>
            </p:nvSpPr>
            <p:spPr>
              <a:xfrm>
                <a:off x="6670017" y="103324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9" name="Oval 738">
                <a:extLst>
                  <a:ext uri="{FF2B5EF4-FFF2-40B4-BE49-F238E27FC236}">
                    <a16:creationId xmlns:a16="http://schemas.microsoft.com/office/drawing/2014/main" id="{AF9C4F0D-EF1A-1144-D9A2-9D95CE9BBA23}"/>
                  </a:ext>
                </a:extLst>
              </p:cNvPr>
              <p:cNvSpPr/>
              <p:nvPr/>
            </p:nvSpPr>
            <p:spPr>
              <a:xfrm>
                <a:off x="6786823" y="10235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0" name="Oval 739">
                <a:extLst>
                  <a:ext uri="{FF2B5EF4-FFF2-40B4-BE49-F238E27FC236}">
                    <a16:creationId xmlns:a16="http://schemas.microsoft.com/office/drawing/2014/main" id="{02B010BD-AAFA-7995-0F71-7B2B4DB1CF7C}"/>
                  </a:ext>
                </a:extLst>
              </p:cNvPr>
              <p:cNvSpPr/>
              <p:nvPr/>
            </p:nvSpPr>
            <p:spPr>
              <a:xfrm>
                <a:off x="6957657" y="962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1" name="Oval 740">
                <a:extLst>
                  <a:ext uri="{FF2B5EF4-FFF2-40B4-BE49-F238E27FC236}">
                    <a16:creationId xmlns:a16="http://schemas.microsoft.com/office/drawing/2014/main" id="{D119A8F0-EC66-7B51-495A-26524F48DACD}"/>
                  </a:ext>
                </a:extLst>
              </p:cNvPr>
              <p:cNvSpPr/>
              <p:nvPr/>
            </p:nvSpPr>
            <p:spPr>
              <a:xfrm>
                <a:off x="6986998" y="11151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2" name="Oval 741">
                <a:extLst>
                  <a:ext uri="{FF2B5EF4-FFF2-40B4-BE49-F238E27FC236}">
                    <a16:creationId xmlns:a16="http://schemas.microsoft.com/office/drawing/2014/main" id="{D5D6F29C-E38D-2D3E-5941-2C503F84F597}"/>
                  </a:ext>
                </a:extLst>
              </p:cNvPr>
              <p:cNvSpPr/>
              <p:nvPr/>
            </p:nvSpPr>
            <p:spPr>
              <a:xfrm>
                <a:off x="7015834" y="12945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3" name="Oval 742">
                <a:extLst>
                  <a:ext uri="{FF2B5EF4-FFF2-40B4-BE49-F238E27FC236}">
                    <a16:creationId xmlns:a16="http://schemas.microsoft.com/office/drawing/2014/main" id="{AFD340FF-A80E-DDDE-6E0E-89252CD15C22}"/>
                  </a:ext>
                </a:extLst>
              </p:cNvPr>
              <p:cNvSpPr/>
              <p:nvPr/>
            </p:nvSpPr>
            <p:spPr>
              <a:xfrm>
                <a:off x="6881957" y="105405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4" name="Oval 743">
                <a:extLst>
                  <a:ext uri="{FF2B5EF4-FFF2-40B4-BE49-F238E27FC236}">
                    <a16:creationId xmlns:a16="http://schemas.microsoft.com/office/drawing/2014/main" id="{8D6801D7-9608-714B-22AE-E28FC2329FF3}"/>
                  </a:ext>
                </a:extLst>
              </p:cNvPr>
              <p:cNvSpPr/>
              <p:nvPr/>
            </p:nvSpPr>
            <p:spPr>
              <a:xfrm>
                <a:off x="6924692" y="122584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5" name="Oval 744">
                <a:extLst>
                  <a:ext uri="{FF2B5EF4-FFF2-40B4-BE49-F238E27FC236}">
                    <a16:creationId xmlns:a16="http://schemas.microsoft.com/office/drawing/2014/main" id="{58B5A4CE-BBFF-70F8-336F-7F9F1F0A9BFF}"/>
                  </a:ext>
                </a:extLst>
              </p:cNvPr>
              <p:cNvSpPr/>
              <p:nvPr/>
            </p:nvSpPr>
            <p:spPr>
              <a:xfrm>
                <a:off x="6819999" y="11607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6" name="Oval 745">
                <a:extLst>
                  <a:ext uri="{FF2B5EF4-FFF2-40B4-BE49-F238E27FC236}">
                    <a16:creationId xmlns:a16="http://schemas.microsoft.com/office/drawing/2014/main" id="{3FB7B7BA-0A17-A231-DE1B-4F1EB9CB6C03}"/>
                  </a:ext>
                </a:extLst>
              </p:cNvPr>
              <p:cNvSpPr/>
              <p:nvPr/>
            </p:nvSpPr>
            <p:spPr>
              <a:xfrm>
                <a:off x="6692876" y="11607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7" name="Oval 746">
                <a:extLst>
                  <a:ext uri="{FF2B5EF4-FFF2-40B4-BE49-F238E27FC236}">
                    <a16:creationId xmlns:a16="http://schemas.microsoft.com/office/drawing/2014/main" id="{E1AB045F-B903-B3EB-15C2-0DF12961E49F}"/>
                  </a:ext>
                </a:extLst>
              </p:cNvPr>
              <p:cNvSpPr/>
              <p:nvPr/>
            </p:nvSpPr>
            <p:spPr>
              <a:xfrm>
                <a:off x="6786823" y="12646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8" name="Oval 747">
                <a:extLst>
                  <a:ext uri="{FF2B5EF4-FFF2-40B4-BE49-F238E27FC236}">
                    <a16:creationId xmlns:a16="http://schemas.microsoft.com/office/drawing/2014/main" id="{23AA229C-9D5D-4D81-236A-AD0C09CC75F1}"/>
                  </a:ext>
                </a:extLst>
              </p:cNvPr>
              <p:cNvSpPr/>
              <p:nvPr/>
            </p:nvSpPr>
            <p:spPr>
              <a:xfrm>
                <a:off x="6701406" y="129368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9" name="Oval 748">
                <a:extLst>
                  <a:ext uri="{FF2B5EF4-FFF2-40B4-BE49-F238E27FC236}">
                    <a16:creationId xmlns:a16="http://schemas.microsoft.com/office/drawing/2014/main" id="{4B332B5D-5A17-1B78-E2B5-39E547DB9EAC}"/>
                  </a:ext>
                </a:extLst>
              </p:cNvPr>
              <p:cNvSpPr/>
              <p:nvPr/>
            </p:nvSpPr>
            <p:spPr>
              <a:xfrm>
                <a:off x="6910466" y="13240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0" name="Oval 749">
                <a:extLst>
                  <a:ext uri="{FF2B5EF4-FFF2-40B4-BE49-F238E27FC236}">
                    <a16:creationId xmlns:a16="http://schemas.microsoft.com/office/drawing/2014/main" id="{3C26980D-1F29-0EB3-8D52-34BF22263DE3}"/>
                  </a:ext>
                </a:extLst>
              </p:cNvPr>
              <p:cNvSpPr/>
              <p:nvPr/>
            </p:nvSpPr>
            <p:spPr>
              <a:xfrm>
                <a:off x="6786823" y="137048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1" name="Oval 750">
                <a:extLst>
                  <a:ext uri="{FF2B5EF4-FFF2-40B4-BE49-F238E27FC236}">
                    <a16:creationId xmlns:a16="http://schemas.microsoft.com/office/drawing/2014/main" id="{D027BC78-D8C6-E93A-97F0-1E0AC0849DD6}"/>
                  </a:ext>
                </a:extLst>
              </p:cNvPr>
              <p:cNvSpPr/>
              <p:nvPr/>
            </p:nvSpPr>
            <p:spPr>
              <a:xfrm>
                <a:off x="6856354" y="14583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2" name="Oval 751">
                <a:extLst>
                  <a:ext uri="{FF2B5EF4-FFF2-40B4-BE49-F238E27FC236}">
                    <a16:creationId xmlns:a16="http://schemas.microsoft.com/office/drawing/2014/main" id="{5F011451-927B-A83C-E280-7CC0BFF4046C}"/>
                  </a:ext>
                </a:extLst>
              </p:cNvPr>
              <p:cNvSpPr/>
              <p:nvPr/>
            </p:nvSpPr>
            <p:spPr>
              <a:xfrm>
                <a:off x="6970411" y="14583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3" name="Oval 752">
                <a:extLst>
                  <a:ext uri="{FF2B5EF4-FFF2-40B4-BE49-F238E27FC236}">
                    <a16:creationId xmlns:a16="http://schemas.microsoft.com/office/drawing/2014/main" id="{1927A42E-2E25-3B7B-7C7C-AB3D2FB75436}"/>
                  </a:ext>
                </a:extLst>
              </p:cNvPr>
              <p:cNvSpPr/>
              <p:nvPr/>
            </p:nvSpPr>
            <p:spPr>
              <a:xfrm>
                <a:off x="6715735" y="144972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4" name="Oval 753">
                <a:extLst>
                  <a:ext uri="{FF2B5EF4-FFF2-40B4-BE49-F238E27FC236}">
                    <a16:creationId xmlns:a16="http://schemas.microsoft.com/office/drawing/2014/main" id="{86539801-C5C6-1D72-E29A-7ACBA860D2D6}"/>
                  </a:ext>
                </a:extLst>
              </p:cNvPr>
              <p:cNvSpPr/>
              <p:nvPr/>
            </p:nvSpPr>
            <p:spPr>
              <a:xfrm>
                <a:off x="6658467" y="15726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DD5CF1B5-7234-834D-F9D0-0D87090914B9}"/>
                  </a:ext>
                </a:extLst>
              </p:cNvPr>
              <p:cNvSpPr/>
              <p:nvPr/>
            </p:nvSpPr>
            <p:spPr>
              <a:xfrm>
                <a:off x="6810635" y="15633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9D3BC6CE-DC25-21CB-5268-7EE8CB23F697}"/>
                  </a:ext>
                </a:extLst>
              </p:cNvPr>
              <p:cNvSpPr/>
              <p:nvPr/>
            </p:nvSpPr>
            <p:spPr>
              <a:xfrm>
                <a:off x="6983171" y="15633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9D509C1B-F319-8173-46C7-8DC9CFEA7EE4}"/>
                  </a:ext>
                </a:extLst>
              </p:cNvPr>
              <p:cNvSpPr/>
              <p:nvPr/>
            </p:nvSpPr>
            <p:spPr>
              <a:xfrm>
                <a:off x="7049464" y="16207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3B77ECA5-B91F-E4A4-5AC0-DB10EB1D7C83}"/>
                  </a:ext>
                </a:extLst>
              </p:cNvPr>
              <p:cNvSpPr/>
              <p:nvPr/>
            </p:nvSpPr>
            <p:spPr>
              <a:xfrm>
                <a:off x="7072323" y="174658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4D6F2B8B-EE1E-8407-C8AE-F316D015829B}"/>
                  </a:ext>
                </a:extLst>
              </p:cNvPr>
              <p:cNvSpPr/>
              <p:nvPr/>
            </p:nvSpPr>
            <p:spPr>
              <a:xfrm>
                <a:off x="7034993" y="147997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FCE7D326-1ECA-830F-1BE8-68F84AB44C90}"/>
                  </a:ext>
                </a:extLst>
              </p:cNvPr>
              <p:cNvSpPr/>
              <p:nvPr/>
            </p:nvSpPr>
            <p:spPr>
              <a:xfrm>
                <a:off x="6901832" y="166082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1" name="Oval 760">
                <a:extLst>
                  <a:ext uri="{FF2B5EF4-FFF2-40B4-BE49-F238E27FC236}">
                    <a16:creationId xmlns:a16="http://schemas.microsoft.com/office/drawing/2014/main" id="{A4BFEC55-6BE8-CAE0-5672-E16CE7F7C63A}"/>
                  </a:ext>
                </a:extLst>
              </p:cNvPr>
              <p:cNvSpPr/>
              <p:nvPr/>
            </p:nvSpPr>
            <p:spPr>
              <a:xfrm>
                <a:off x="6739224" y="16990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2" name="Oval 761">
                <a:extLst>
                  <a:ext uri="{FF2B5EF4-FFF2-40B4-BE49-F238E27FC236}">
                    <a16:creationId xmlns:a16="http://schemas.microsoft.com/office/drawing/2014/main" id="{03BF9398-1376-E69E-F5D0-ED3878A39443}"/>
                  </a:ext>
                </a:extLst>
              </p:cNvPr>
              <p:cNvSpPr/>
              <p:nvPr/>
            </p:nvSpPr>
            <p:spPr>
              <a:xfrm>
                <a:off x="6576616" y="170835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3" name="Oval 762">
                <a:extLst>
                  <a:ext uri="{FF2B5EF4-FFF2-40B4-BE49-F238E27FC236}">
                    <a16:creationId xmlns:a16="http://schemas.microsoft.com/office/drawing/2014/main" id="{8FE0AE46-96B8-83C7-EBC7-6B74DBF6D293}"/>
                  </a:ext>
                </a:extLst>
              </p:cNvPr>
              <p:cNvSpPr/>
              <p:nvPr/>
            </p:nvSpPr>
            <p:spPr>
              <a:xfrm>
                <a:off x="6468912" y="19178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4" name="Oval 763">
                <a:extLst>
                  <a:ext uri="{FF2B5EF4-FFF2-40B4-BE49-F238E27FC236}">
                    <a16:creationId xmlns:a16="http://schemas.microsoft.com/office/drawing/2014/main" id="{128F9674-FB29-2656-D25C-60AB85E30D39}"/>
                  </a:ext>
                </a:extLst>
              </p:cNvPr>
              <p:cNvSpPr/>
              <p:nvPr/>
            </p:nvSpPr>
            <p:spPr>
              <a:xfrm>
                <a:off x="6724265" y="191725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5" name="Oval 764">
                <a:extLst>
                  <a:ext uri="{FF2B5EF4-FFF2-40B4-BE49-F238E27FC236}">
                    <a16:creationId xmlns:a16="http://schemas.microsoft.com/office/drawing/2014/main" id="{43FC546D-0706-11F7-C577-1DACA6F44F58}"/>
                  </a:ext>
                </a:extLst>
              </p:cNvPr>
              <p:cNvSpPr/>
              <p:nvPr/>
            </p:nvSpPr>
            <p:spPr>
              <a:xfrm>
                <a:off x="6944059" y="18218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6" name="Oval 765">
                <a:extLst>
                  <a:ext uri="{FF2B5EF4-FFF2-40B4-BE49-F238E27FC236}">
                    <a16:creationId xmlns:a16="http://schemas.microsoft.com/office/drawing/2014/main" id="{4ED7A22E-CE88-08F3-363A-515878BA2A37}"/>
                  </a:ext>
                </a:extLst>
              </p:cNvPr>
              <p:cNvSpPr/>
              <p:nvPr/>
            </p:nvSpPr>
            <p:spPr>
              <a:xfrm>
                <a:off x="7118042" y="2041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7" name="Oval 766">
                <a:extLst>
                  <a:ext uri="{FF2B5EF4-FFF2-40B4-BE49-F238E27FC236}">
                    <a16:creationId xmlns:a16="http://schemas.microsoft.com/office/drawing/2014/main" id="{528F585B-1FF6-2825-3897-1BB3BDD5ABE1}"/>
                  </a:ext>
                </a:extLst>
              </p:cNvPr>
              <p:cNvSpPr/>
              <p:nvPr/>
            </p:nvSpPr>
            <p:spPr>
              <a:xfrm>
                <a:off x="6865718" y="21183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8" name="Oval 767">
                <a:extLst>
                  <a:ext uri="{FF2B5EF4-FFF2-40B4-BE49-F238E27FC236}">
                    <a16:creationId xmlns:a16="http://schemas.microsoft.com/office/drawing/2014/main" id="{CC8D9B17-5EE9-2722-0E86-0365464DA07A}"/>
                  </a:ext>
                </a:extLst>
              </p:cNvPr>
              <p:cNvSpPr/>
              <p:nvPr/>
            </p:nvSpPr>
            <p:spPr>
              <a:xfrm>
                <a:off x="6635607" y="21394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9" name="Oval 768">
                <a:extLst>
                  <a:ext uri="{FF2B5EF4-FFF2-40B4-BE49-F238E27FC236}">
                    <a16:creationId xmlns:a16="http://schemas.microsoft.com/office/drawing/2014/main" id="{FD68A1CF-CA25-CE2A-1307-47425966EAC9}"/>
                  </a:ext>
                </a:extLst>
              </p:cNvPr>
              <p:cNvSpPr/>
              <p:nvPr/>
            </p:nvSpPr>
            <p:spPr>
              <a:xfrm>
                <a:off x="6453675" y="210089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0" name="Oval 769">
                <a:extLst>
                  <a:ext uri="{FF2B5EF4-FFF2-40B4-BE49-F238E27FC236}">
                    <a16:creationId xmlns:a16="http://schemas.microsoft.com/office/drawing/2014/main" id="{E568B9ED-D3BF-E4F0-EF9C-0B31BFEBB5AC}"/>
                  </a:ext>
                </a:extLst>
              </p:cNvPr>
              <p:cNvSpPr/>
              <p:nvPr/>
            </p:nvSpPr>
            <p:spPr>
              <a:xfrm>
                <a:off x="6246441" y="218699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1" name="Oval 770">
                <a:extLst>
                  <a:ext uri="{FF2B5EF4-FFF2-40B4-BE49-F238E27FC236}">
                    <a16:creationId xmlns:a16="http://schemas.microsoft.com/office/drawing/2014/main" id="{D1AD0851-CB3D-7851-856E-C03655A16FB8}"/>
                  </a:ext>
                </a:extLst>
              </p:cNvPr>
              <p:cNvSpPr/>
              <p:nvPr/>
            </p:nvSpPr>
            <p:spPr>
              <a:xfrm>
                <a:off x="5999413" y="236405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2" name="Oval 771">
                <a:extLst>
                  <a:ext uri="{FF2B5EF4-FFF2-40B4-BE49-F238E27FC236}">
                    <a16:creationId xmlns:a16="http://schemas.microsoft.com/office/drawing/2014/main" id="{0B8A7695-DBFC-B73B-B7BB-97401D21F260}"/>
                  </a:ext>
                </a:extLst>
              </p:cNvPr>
              <p:cNvSpPr/>
              <p:nvPr/>
            </p:nvSpPr>
            <p:spPr>
              <a:xfrm>
                <a:off x="5715163" y="257340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3" name="Oval 772">
                <a:extLst>
                  <a:ext uri="{FF2B5EF4-FFF2-40B4-BE49-F238E27FC236}">
                    <a16:creationId xmlns:a16="http://schemas.microsoft.com/office/drawing/2014/main" id="{FDFAD5FB-87CA-50E6-FB4B-CA789172BF4E}"/>
                  </a:ext>
                </a:extLst>
              </p:cNvPr>
              <p:cNvSpPr/>
              <p:nvPr/>
            </p:nvSpPr>
            <p:spPr>
              <a:xfrm>
                <a:off x="5412441" y="276591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4" name="Oval 773">
                <a:extLst>
                  <a:ext uri="{FF2B5EF4-FFF2-40B4-BE49-F238E27FC236}">
                    <a16:creationId xmlns:a16="http://schemas.microsoft.com/office/drawing/2014/main" id="{41B949BA-B0C9-C629-C004-774C50232440}"/>
                  </a:ext>
                </a:extLst>
              </p:cNvPr>
              <p:cNvSpPr/>
              <p:nvPr/>
            </p:nvSpPr>
            <p:spPr>
              <a:xfrm>
                <a:off x="6003730" y="272756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5" name="Oval 774">
                <a:extLst>
                  <a:ext uri="{FF2B5EF4-FFF2-40B4-BE49-F238E27FC236}">
                    <a16:creationId xmlns:a16="http://schemas.microsoft.com/office/drawing/2014/main" id="{23F904B5-375E-56A2-986B-E77110C327B6}"/>
                  </a:ext>
                </a:extLst>
              </p:cNvPr>
              <p:cNvSpPr/>
              <p:nvPr/>
            </p:nvSpPr>
            <p:spPr>
              <a:xfrm>
                <a:off x="6199385" y="246046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6" name="Oval 775">
                <a:extLst>
                  <a:ext uri="{FF2B5EF4-FFF2-40B4-BE49-F238E27FC236}">
                    <a16:creationId xmlns:a16="http://schemas.microsoft.com/office/drawing/2014/main" id="{3D8580B4-F136-30CD-BF97-CC7A668251DF}"/>
                  </a:ext>
                </a:extLst>
              </p:cNvPr>
              <p:cNvSpPr/>
              <p:nvPr/>
            </p:nvSpPr>
            <p:spPr>
              <a:xfrm>
                <a:off x="6599475" y="273600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7" name="Oval 776">
                <a:extLst>
                  <a:ext uri="{FF2B5EF4-FFF2-40B4-BE49-F238E27FC236}">
                    <a16:creationId xmlns:a16="http://schemas.microsoft.com/office/drawing/2014/main" id="{DEB55E4B-2B35-51E6-198A-18B9F29DD557}"/>
                  </a:ext>
                </a:extLst>
              </p:cNvPr>
              <p:cNvSpPr/>
              <p:nvPr/>
            </p:nvSpPr>
            <p:spPr>
              <a:xfrm>
                <a:off x="6525738" y="242065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8" name="Oval 777">
                <a:extLst>
                  <a:ext uri="{FF2B5EF4-FFF2-40B4-BE49-F238E27FC236}">
                    <a16:creationId xmlns:a16="http://schemas.microsoft.com/office/drawing/2014/main" id="{0CDBA0B4-D01A-F371-2464-D36F20015397}"/>
                  </a:ext>
                </a:extLst>
              </p:cNvPr>
              <p:cNvSpPr/>
              <p:nvPr/>
            </p:nvSpPr>
            <p:spPr>
              <a:xfrm>
                <a:off x="6878972" y="243815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9" name="Oval 778">
                <a:extLst>
                  <a:ext uri="{FF2B5EF4-FFF2-40B4-BE49-F238E27FC236}">
                    <a16:creationId xmlns:a16="http://schemas.microsoft.com/office/drawing/2014/main" id="{824FF0CA-1A5A-25F4-49B5-2753D4924708}"/>
                  </a:ext>
                </a:extLst>
              </p:cNvPr>
              <p:cNvSpPr/>
              <p:nvPr/>
            </p:nvSpPr>
            <p:spPr>
              <a:xfrm>
                <a:off x="6992974" y="276048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0" name="Oval 779">
                <a:extLst>
                  <a:ext uri="{FF2B5EF4-FFF2-40B4-BE49-F238E27FC236}">
                    <a16:creationId xmlns:a16="http://schemas.microsoft.com/office/drawing/2014/main" id="{8D970DB0-BC9F-3D23-4A1C-E45BB78A08F0}"/>
                  </a:ext>
                </a:extLst>
              </p:cNvPr>
              <p:cNvSpPr/>
              <p:nvPr/>
            </p:nvSpPr>
            <p:spPr>
              <a:xfrm>
                <a:off x="7095182" y="22561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1" name="Oval 780">
                <a:extLst>
                  <a:ext uri="{FF2B5EF4-FFF2-40B4-BE49-F238E27FC236}">
                    <a16:creationId xmlns:a16="http://schemas.microsoft.com/office/drawing/2014/main" id="{98C85603-FD2F-2D6C-2DDC-774B8C7ED769}"/>
                  </a:ext>
                </a:extLst>
              </p:cNvPr>
              <p:cNvSpPr/>
              <p:nvPr/>
            </p:nvSpPr>
            <p:spPr>
              <a:xfrm>
                <a:off x="7228992" y="259852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2" name="Oval 781">
                <a:extLst>
                  <a:ext uri="{FF2B5EF4-FFF2-40B4-BE49-F238E27FC236}">
                    <a16:creationId xmlns:a16="http://schemas.microsoft.com/office/drawing/2014/main" id="{A1731CF7-7B75-15A2-ED74-449D5205DC01}"/>
                  </a:ext>
                </a:extLst>
              </p:cNvPr>
              <p:cNvSpPr/>
              <p:nvPr/>
            </p:nvSpPr>
            <p:spPr>
              <a:xfrm>
                <a:off x="7335091" y="300900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3" name="Oval 782">
                <a:extLst>
                  <a:ext uri="{FF2B5EF4-FFF2-40B4-BE49-F238E27FC236}">
                    <a16:creationId xmlns:a16="http://schemas.microsoft.com/office/drawing/2014/main" id="{55681CC8-2EF7-F8E3-F5F0-2F5B443EA94F}"/>
                  </a:ext>
                </a:extLst>
              </p:cNvPr>
              <p:cNvSpPr/>
              <p:nvPr/>
            </p:nvSpPr>
            <p:spPr>
              <a:xfrm>
                <a:off x="7087982" y="30846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AC3360D9-82EA-D724-FAE0-C142C89ADE4F}"/>
                  </a:ext>
                </a:extLst>
              </p:cNvPr>
              <p:cNvSpPr/>
              <p:nvPr/>
            </p:nvSpPr>
            <p:spPr>
              <a:xfrm>
                <a:off x="6773374" y="308463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C3217B80-9EB5-9E4D-5248-1FC374A9F671}"/>
                  </a:ext>
                </a:extLst>
              </p:cNvPr>
              <p:cNvSpPr/>
              <p:nvPr/>
            </p:nvSpPr>
            <p:spPr>
              <a:xfrm>
                <a:off x="6468575" y="31422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F90366BA-9A05-4C7B-2F54-BE2251F199CC}"/>
                  </a:ext>
                </a:extLst>
              </p:cNvPr>
              <p:cNvSpPr/>
              <p:nvPr/>
            </p:nvSpPr>
            <p:spPr>
              <a:xfrm>
                <a:off x="6058813" y="30090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7A2A6B21-8CCE-C396-417B-BA170A80DE35}"/>
                  </a:ext>
                </a:extLst>
              </p:cNvPr>
              <p:cNvSpPr/>
              <p:nvPr/>
            </p:nvSpPr>
            <p:spPr>
              <a:xfrm>
                <a:off x="5534362" y="305724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0A58C9C1-0C51-6BDA-BCDC-234FBFA09ECB}"/>
                  </a:ext>
                </a:extLst>
              </p:cNvPr>
              <p:cNvSpPr/>
              <p:nvPr/>
            </p:nvSpPr>
            <p:spPr>
              <a:xfrm>
                <a:off x="5067396" y="301898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3" name="Oval 802">
                <a:extLst>
                  <a:ext uri="{FF2B5EF4-FFF2-40B4-BE49-F238E27FC236}">
                    <a16:creationId xmlns:a16="http://schemas.microsoft.com/office/drawing/2014/main" id="{027F95E7-22C4-C2E0-7E7A-8D09443C2CE0}"/>
                  </a:ext>
                </a:extLst>
              </p:cNvPr>
              <p:cNvSpPr/>
              <p:nvPr/>
            </p:nvSpPr>
            <p:spPr>
              <a:xfrm>
                <a:off x="4610070" y="336140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4" name="Oval 803">
                <a:extLst>
                  <a:ext uri="{FF2B5EF4-FFF2-40B4-BE49-F238E27FC236}">
                    <a16:creationId xmlns:a16="http://schemas.microsoft.com/office/drawing/2014/main" id="{86D160F1-BBC4-CF4E-F9B9-9DF6B7B4FB18}"/>
                  </a:ext>
                </a:extLst>
              </p:cNvPr>
              <p:cNvSpPr/>
              <p:nvPr/>
            </p:nvSpPr>
            <p:spPr>
              <a:xfrm>
                <a:off x="5142715" y="35353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5" name="Oval 804">
                <a:extLst>
                  <a:ext uri="{FF2B5EF4-FFF2-40B4-BE49-F238E27FC236}">
                    <a16:creationId xmlns:a16="http://schemas.microsoft.com/office/drawing/2014/main" id="{00DC858C-3FC3-7CB2-B5CF-4A571FE05E17}"/>
                  </a:ext>
                </a:extLst>
              </p:cNvPr>
              <p:cNvSpPr/>
              <p:nvPr/>
            </p:nvSpPr>
            <p:spPr>
              <a:xfrm>
                <a:off x="5757819" y="358109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6" name="Oval 805">
                <a:extLst>
                  <a:ext uri="{FF2B5EF4-FFF2-40B4-BE49-F238E27FC236}">
                    <a16:creationId xmlns:a16="http://schemas.microsoft.com/office/drawing/2014/main" id="{FC1A0E45-D3CF-712A-ABB2-C11FC8F8419E}"/>
                  </a:ext>
                </a:extLst>
              </p:cNvPr>
              <p:cNvSpPr/>
              <p:nvPr/>
            </p:nvSpPr>
            <p:spPr>
              <a:xfrm>
                <a:off x="6291349" y="36268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7" name="Oval 806">
                <a:extLst>
                  <a:ext uri="{FF2B5EF4-FFF2-40B4-BE49-F238E27FC236}">
                    <a16:creationId xmlns:a16="http://schemas.microsoft.com/office/drawing/2014/main" id="{45BD763B-2F79-C567-CAEE-D2E76483FFCB}"/>
                  </a:ext>
                </a:extLst>
              </p:cNvPr>
              <p:cNvSpPr/>
              <p:nvPr/>
            </p:nvSpPr>
            <p:spPr>
              <a:xfrm>
                <a:off x="6731239" y="36453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8" name="Oval 807">
                <a:extLst>
                  <a:ext uri="{FF2B5EF4-FFF2-40B4-BE49-F238E27FC236}">
                    <a16:creationId xmlns:a16="http://schemas.microsoft.com/office/drawing/2014/main" id="{E557217B-33EE-6092-15DD-2879F93044C3}"/>
                  </a:ext>
                </a:extLst>
              </p:cNvPr>
              <p:cNvSpPr/>
              <p:nvPr/>
            </p:nvSpPr>
            <p:spPr>
              <a:xfrm>
                <a:off x="7104152" y="366356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9" name="Oval 808">
                <a:extLst>
                  <a:ext uri="{FF2B5EF4-FFF2-40B4-BE49-F238E27FC236}">
                    <a16:creationId xmlns:a16="http://schemas.microsoft.com/office/drawing/2014/main" id="{B1040143-5221-175E-FD0E-B2A38D019ADB}"/>
                  </a:ext>
                </a:extLst>
              </p:cNvPr>
              <p:cNvSpPr/>
              <p:nvPr/>
            </p:nvSpPr>
            <p:spPr>
              <a:xfrm>
                <a:off x="7351902" y="359229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0" name="Oval 809">
                <a:extLst>
                  <a:ext uri="{FF2B5EF4-FFF2-40B4-BE49-F238E27FC236}">
                    <a16:creationId xmlns:a16="http://schemas.microsoft.com/office/drawing/2014/main" id="{C4BB622F-F443-9329-FCF4-7CCD8DC707E9}"/>
                  </a:ext>
                </a:extLst>
              </p:cNvPr>
              <p:cNvSpPr/>
              <p:nvPr/>
            </p:nvSpPr>
            <p:spPr>
              <a:xfrm>
                <a:off x="7296390" y="401568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1" name="Oval 810">
                <a:extLst>
                  <a:ext uri="{FF2B5EF4-FFF2-40B4-BE49-F238E27FC236}">
                    <a16:creationId xmlns:a16="http://schemas.microsoft.com/office/drawing/2014/main" id="{EFB32009-475F-A841-1468-DF4724C1EAD2}"/>
                  </a:ext>
                </a:extLst>
              </p:cNvPr>
              <p:cNvSpPr/>
              <p:nvPr/>
            </p:nvSpPr>
            <p:spPr>
              <a:xfrm>
                <a:off x="6904711" y="40769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2" name="Oval 811">
                <a:extLst>
                  <a:ext uri="{FF2B5EF4-FFF2-40B4-BE49-F238E27FC236}">
                    <a16:creationId xmlns:a16="http://schemas.microsoft.com/office/drawing/2014/main" id="{D1A2CB50-8CE3-FDB1-962C-298CAF3FA23E}"/>
                  </a:ext>
                </a:extLst>
              </p:cNvPr>
              <p:cNvSpPr/>
              <p:nvPr/>
            </p:nvSpPr>
            <p:spPr>
              <a:xfrm>
                <a:off x="6553345" y="40312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3" name="Oval 812">
                <a:extLst>
                  <a:ext uri="{FF2B5EF4-FFF2-40B4-BE49-F238E27FC236}">
                    <a16:creationId xmlns:a16="http://schemas.microsoft.com/office/drawing/2014/main" id="{2B1A7178-17AF-7B01-543D-45E4C07007EA}"/>
                  </a:ext>
                </a:extLst>
              </p:cNvPr>
              <p:cNvSpPr/>
              <p:nvPr/>
            </p:nvSpPr>
            <p:spPr>
              <a:xfrm>
                <a:off x="5980870" y="400217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4" name="Oval 813">
                <a:extLst>
                  <a:ext uri="{FF2B5EF4-FFF2-40B4-BE49-F238E27FC236}">
                    <a16:creationId xmlns:a16="http://schemas.microsoft.com/office/drawing/2014/main" id="{559D0B60-DA0A-AEEC-45AA-26E1A940987B}"/>
                  </a:ext>
                </a:extLst>
              </p:cNvPr>
              <p:cNvSpPr/>
              <p:nvPr/>
            </p:nvSpPr>
            <p:spPr>
              <a:xfrm>
                <a:off x="5389581" y="394879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5" name="Oval 814">
                <a:extLst>
                  <a:ext uri="{FF2B5EF4-FFF2-40B4-BE49-F238E27FC236}">
                    <a16:creationId xmlns:a16="http://schemas.microsoft.com/office/drawing/2014/main" id="{DBEB1F1F-AC89-467C-6DDD-A653C17F4657}"/>
                  </a:ext>
                </a:extLst>
              </p:cNvPr>
              <p:cNvSpPr/>
              <p:nvPr/>
            </p:nvSpPr>
            <p:spPr>
              <a:xfrm>
                <a:off x="4828564" y="385588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6" name="Oval 815">
                <a:extLst>
                  <a:ext uri="{FF2B5EF4-FFF2-40B4-BE49-F238E27FC236}">
                    <a16:creationId xmlns:a16="http://schemas.microsoft.com/office/drawing/2014/main" id="{1EA7E6B3-6746-1A91-77AC-059682676014}"/>
                  </a:ext>
                </a:extLst>
              </p:cNvPr>
              <p:cNvSpPr/>
              <p:nvPr/>
            </p:nvSpPr>
            <p:spPr>
              <a:xfrm>
                <a:off x="4229799" y="372612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7" name="Oval 816">
                <a:extLst>
                  <a:ext uri="{FF2B5EF4-FFF2-40B4-BE49-F238E27FC236}">
                    <a16:creationId xmlns:a16="http://schemas.microsoft.com/office/drawing/2014/main" id="{BD79073B-6FED-BDF8-A447-04F81F77F3B3}"/>
                  </a:ext>
                </a:extLst>
              </p:cNvPr>
              <p:cNvSpPr/>
              <p:nvPr/>
            </p:nvSpPr>
            <p:spPr>
              <a:xfrm>
                <a:off x="3934518" y="42794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8" name="Oval 817">
                <a:extLst>
                  <a:ext uri="{FF2B5EF4-FFF2-40B4-BE49-F238E27FC236}">
                    <a16:creationId xmlns:a16="http://schemas.microsoft.com/office/drawing/2014/main" id="{5F40B212-A7FE-33BA-9918-897CD5BFC73D}"/>
                  </a:ext>
                </a:extLst>
              </p:cNvPr>
              <p:cNvSpPr/>
              <p:nvPr/>
            </p:nvSpPr>
            <p:spPr>
              <a:xfrm>
                <a:off x="4419934" y="420370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9" name="Oval 818">
                <a:extLst>
                  <a:ext uri="{FF2B5EF4-FFF2-40B4-BE49-F238E27FC236}">
                    <a16:creationId xmlns:a16="http://schemas.microsoft.com/office/drawing/2014/main" id="{08B7ECBD-D9B3-0F92-6D58-3360DC7FAA4D}"/>
                  </a:ext>
                </a:extLst>
              </p:cNvPr>
              <p:cNvSpPr/>
              <p:nvPr/>
            </p:nvSpPr>
            <p:spPr>
              <a:xfrm>
                <a:off x="5004760" y="430230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0" name="Oval 819">
                <a:extLst>
                  <a:ext uri="{FF2B5EF4-FFF2-40B4-BE49-F238E27FC236}">
                    <a16:creationId xmlns:a16="http://schemas.microsoft.com/office/drawing/2014/main" id="{C5F12667-33A5-A00B-4D41-2AD1274F7A3B}"/>
                  </a:ext>
                </a:extLst>
              </p:cNvPr>
              <p:cNvSpPr/>
              <p:nvPr/>
            </p:nvSpPr>
            <p:spPr>
              <a:xfrm>
                <a:off x="5612498" y="434802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1" name="Oval 820">
                <a:extLst>
                  <a:ext uri="{FF2B5EF4-FFF2-40B4-BE49-F238E27FC236}">
                    <a16:creationId xmlns:a16="http://schemas.microsoft.com/office/drawing/2014/main" id="{C681BF07-04EB-F80E-67C5-71CE10B0BFB1}"/>
                  </a:ext>
                </a:extLst>
              </p:cNvPr>
              <p:cNvSpPr/>
              <p:nvPr/>
            </p:nvSpPr>
            <p:spPr>
              <a:xfrm>
                <a:off x="6266627" y="441839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2" name="Oval 821">
                <a:extLst>
                  <a:ext uri="{FF2B5EF4-FFF2-40B4-BE49-F238E27FC236}">
                    <a16:creationId xmlns:a16="http://schemas.microsoft.com/office/drawing/2014/main" id="{CD20B31D-08B9-E7BE-3BFB-CE600A6D8B08}"/>
                  </a:ext>
                </a:extLst>
              </p:cNvPr>
              <p:cNvSpPr/>
              <p:nvPr/>
            </p:nvSpPr>
            <p:spPr>
              <a:xfrm>
                <a:off x="6809682" y="443902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3" name="Oval 822">
                <a:extLst>
                  <a:ext uri="{FF2B5EF4-FFF2-40B4-BE49-F238E27FC236}">
                    <a16:creationId xmlns:a16="http://schemas.microsoft.com/office/drawing/2014/main" id="{5A423427-73DD-1988-3176-3B524F5B9617}"/>
                  </a:ext>
                </a:extLst>
              </p:cNvPr>
              <p:cNvSpPr/>
              <p:nvPr/>
            </p:nvSpPr>
            <p:spPr>
              <a:xfrm>
                <a:off x="7115462" y="451591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4" name="Oval 823">
                <a:extLst>
                  <a:ext uri="{FF2B5EF4-FFF2-40B4-BE49-F238E27FC236}">
                    <a16:creationId xmlns:a16="http://schemas.microsoft.com/office/drawing/2014/main" id="{224F6323-85DF-9919-06D4-813A00BD2C48}"/>
                  </a:ext>
                </a:extLst>
              </p:cNvPr>
              <p:cNvSpPr/>
              <p:nvPr/>
            </p:nvSpPr>
            <p:spPr>
              <a:xfrm>
                <a:off x="6771856" y="491493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5" name="Oval 824">
                <a:extLst>
                  <a:ext uri="{FF2B5EF4-FFF2-40B4-BE49-F238E27FC236}">
                    <a16:creationId xmlns:a16="http://schemas.microsoft.com/office/drawing/2014/main" id="{4C769150-291D-7EFA-AF73-39BCCCD40D97}"/>
                  </a:ext>
                </a:extLst>
              </p:cNvPr>
              <p:cNvSpPr/>
              <p:nvPr/>
            </p:nvSpPr>
            <p:spPr>
              <a:xfrm>
                <a:off x="6337594" y="486025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6" name="Oval 825">
                <a:extLst>
                  <a:ext uri="{FF2B5EF4-FFF2-40B4-BE49-F238E27FC236}">
                    <a16:creationId xmlns:a16="http://schemas.microsoft.com/office/drawing/2014/main" id="{522BB3A8-89B5-F09A-612C-A8ABBB70B42E}"/>
                  </a:ext>
                </a:extLst>
              </p:cNvPr>
              <p:cNvSpPr/>
              <p:nvPr/>
            </p:nvSpPr>
            <p:spPr>
              <a:xfrm>
                <a:off x="5753625" y="4850447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7" name="Oval 826">
                <a:extLst>
                  <a:ext uri="{FF2B5EF4-FFF2-40B4-BE49-F238E27FC236}">
                    <a16:creationId xmlns:a16="http://schemas.microsoft.com/office/drawing/2014/main" id="{66B2E45D-DBD4-BF33-0656-926A39D5E0CD}"/>
                  </a:ext>
                </a:extLst>
              </p:cNvPr>
              <p:cNvSpPr/>
              <p:nvPr/>
            </p:nvSpPr>
            <p:spPr>
              <a:xfrm>
                <a:off x="5150794" y="480472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8" name="Oval 827">
                <a:extLst>
                  <a:ext uri="{FF2B5EF4-FFF2-40B4-BE49-F238E27FC236}">
                    <a16:creationId xmlns:a16="http://schemas.microsoft.com/office/drawing/2014/main" id="{62976037-9C14-9783-32E5-86433F9B30CC}"/>
                  </a:ext>
                </a:extLst>
              </p:cNvPr>
              <p:cNvSpPr/>
              <p:nvPr/>
            </p:nvSpPr>
            <p:spPr>
              <a:xfrm>
                <a:off x="4564351" y="4759009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9" name="Oval 828">
                <a:extLst>
                  <a:ext uri="{FF2B5EF4-FFF2-40B4-BE49-F238E27FC236}">
                    <a16:creationId xmlns:a16="http://schemas.microsoft.com/office/drawing/2014/main" id="{94185739-27F9-4631-951F-828FA9C48C3D}"/>
                  </a:ext>
                </a:extLst>
              </p:cNvPr>
              <p:cNvSpPr/>
              <p:nvPr/>
            </p:nvSpPr>
            <p:spPr>
              <a:xfrm>
                <a:off x="4121663" y="475234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0" name="Oval 829">
                <a:extLst>
                  <a:ext uri="{FF2B5EF4-FFF2-40B4-BE49-F238E27FC236}">
                    <a16:creationId xmlns:a16="http://schemas.microsoft.com/office/drawing/2014/main" id="{43B42E5D-DE59-39F7-2F4F-CD25E861BF13}"/>
                  </a:ext>
                </a:extLst>
              </p:cNvPr>
              <p:cNvSpPr/>
              <p:nvPr/>
            </p:nvSpPr>
            <p:spPr>
              <a:xfrm>
                <a:off x="3736592" y="4908854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1" name="Oval 830">
                <a:extLst>
                  <a:ext uri="{FF2B5EF4-FFF2-40B4-BE49-F238E27FC236}">
                    <a16:creationId xmlns:a16="http://schemas.microsoft.com/office/drawing/2014/main" id="{2B99B0C9-6985-6A6E-FBC4-81B613AF495C}"/>
                  </a:ext>
                </a:extLst>
              </p:cNvPr>
              <p:cNvSpPr/>
              <p:nvPr/>
            </p:nvSpPr>
            <p:spPr>
              <a:xfrm>
                <a:off x="3980085" y="52246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2" name="Oval 831">
                <a:extLst>
                  <a:ext uri="{FF2B5EF4-FFF2-40B4-BE49-F238E27FC236}">
                    <a16:creationId xmlns:a16="http://schemas.microsoft.com/office/drawing/2014/main" id="{2643BCC1-D7B2-5B9D-B50E-F3F2BD1ECD4E}"/>
                  </a:ext>
                </a:extLst>
              </p:cNvPr>
              <p:cNvSpPr/>
              <p:nvPr/>
            </p:nvSpPr>
            <p:spPr>
              <a:xfrm>
                <a:off x="4465653" y="52541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3" name="Oval 832">
                <a:extLst>
                  <a:ext uri="{FF2B5EF4-FFF2-40B4-BE49-F238E27FC236}">
                    <a16:creationId xmlns:a16="http://schemas.microsoft.com/office/drawing/2014/main" id="{530C857D-3C25-BA29-F660-5B600E8087E1}"/>
                  </a:ext>
                </a:extLst>
              </p:cNvPr>
              <p:cNvSpPr/>
              <p:nvPr/>
            </p:nvSpPr>
            <p:spPr>
              <a:xfrm>
                <a:off x="5008539" y="525419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4" name="Oval 833">
                <a:extLst>
                  <a:ext uri="{FF2B5EF4-FFF2-40B4-BE49-F238E27FC236}">
                    <a16:creationId xmlns:a16="http://schemas.microsoft.com/office/drawing/2014/main" id="{57E324F3-6992-B0F1-1B58-72513E544DCC}"/>
                  </a:ext>
                </a:extLst>
              </p:cNvPr>
              <p:cNvSpPr/>
              <p:nvPr/>
            </p:nvSpPr>
            <p:spPr>
              <a:xfrm>
                <a:off x="5534864" y="5354535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4DEE04EA-2F8E-0503-CD8A-9FBDDB71F0F4}"/>
                  </a:ext>
                </a:extLst>
              </p:cNvPr>
              <p:cNvSpPr/>
              <p:nvPr/>
            </p:nvSpPr>
            <p:spPr>
              <a:xfrm>
                <a:off x="6050281" y="52246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6" name="Oval 835">
                <a:extLst>
                  <a:ext uri="{FF2B5EF4-FFF2-40B4-BE49-F238E27FC236}">
                    <a16:creationId xmlns:a16="http://schemas.microsoft.com/office/drawing/2014/main" id="{E8744288-FC7F-6D3C-39EE-82711837B06C}"/>
                  </a:ext>
                </a:extLst>
              </p:cNvPr>
              <p:cNvSpPr/>
              <p:nvPr/>
            </p:nvSpPr>
            <p:spPr>
              <a:xfrm>
                <a:off x="6266626" y="5335946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7" name="Oval 836">
                <a:extLst>
                  <a:ext uri="{FF2B5EF4-FFF2-40B4-BE49-F238E27FC236}">
                    <a16:creationId xmlns:a16="http://schemas.microsoft.com/office/drawing/2014/main" id="{64C890F5-00E8-600B-E423-20E2DB6A8E50}"/>
                  </a:ext>
                </a:extLst>
              </p:cNvPr>
              <p:cNvSpPr/>
              <p:nvPr/>
            </p:nvSpPr>
            <p:spPr>
              <a:xfrm>
                <a:off x="5693633" y="5648460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8" name="Oval 837">
                <a:extLst>
                  <a:ext uri="{FF2B5EF4-FFF2-40B4-BE49-F238E27FC236}">
                    <a16:creationId xmlns:a16="http://schemas.microsoft.com/office/drawing/2014/main" id="{DBEDA1CC-57CC-D1F9-881E-7D546EC729F7}"/>
                  </a:ext>
                </a:extLst>
              </p:cNvPr>
              <p:cNvSpPr/>
              <p:nvPr/>
            </p:nvSpPr>
            <p:spPr>
              <a:xfrm>
                <a:off x="5196119" y="5614313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86CB9D9A-6F87-7226-53CD-3399C8C47A9F}"/>
                  </a:ext>
                </a:extLst>
              </p:cNvPr>
              <p:cNvSpPr/>
              <p:nvPr/>
            </p:nvSpPr>
            <p:spPr>
              <a:xfrm>
                <a:off x="4738370" y="5343032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0" name="Oval 839">
                <a:extLst>
                  <a:ext uri="{FF2B5EF4-FFF2-40B4-BE49-F238E27FC236}">
                    <a16:creationId xmlns:a16="http://schemas.microsoft.com/office/drawing/2014/main" id="{5E536105-C040-6EC1-D5BA-3C508F70435C}"/>
                  </a:ext>
                </a:extLst>
              </p:cNvPr>
              <p:cNvSpPr/>
              <p:nvPr/>
            </p:nvSpPr>
            <p:spPr>
              <a:xfrm>
                <a:off x="4309749" y="564531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CAAB6203-C5DF-7045-CC37-FAF3D13AD458}"/>
                  </a:ext>
                </a:extLst>
              </p:cNvPr>
              <p:cNvSpPr/>
              <p:nvPr/>
            </p:nvSpPr>
            <p:spPr>
              <a:xfrm>
                <a:off x="3866034" y="5617248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2" name="Oval 841">
                <a:extLst>
                  <a:ext uri="{FF2B5EF4-FFF2-40B4-BE49-F238E27FC236}">
                    <a16:creationId xmlns:a16="http://schemas.microsoft.com/office/drawing/2014/main" id="{8B3B9053-CA28-3D90-12D5-2AB6708BC720}"/>
                  </a:ext>
                </a:extLst>
              </p:cNvPr>
              <p:cNvSpPr/>
              <p:nvPr/>
            </p:nvSpPr>
            <p:spPr>
              <a:xfrm>
                <a:off x="3665913" y="574812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89D729-3AB2-6430-ADAC-ADF43F11D2EE}"/>
              </a:ext>
            </a:extLst>
          </p:cNvPr>
          <p:cNvGrpSpPr/>
          <p:nvPr/>
        </p:nvGrpSpPr>
        <p:grpSpPr>
          <a:xfrm>
            <a:off x="890243" y="1093752"/>
            <a:ext cx="3796058" cy="4670496"/>
            <a:chOff x="737842" y="-1808315"/>
            <a:chExt cx="7529451" cy="926389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E77A0C-A0CE-C0A1-E950-01A9FA54EE8B}"/>
                </a:ext>
              </a:extLst>
            </p:cNvPr>
            <p:cNvGrpSpPr/>
            <p:nvPr/>
          </p:nvGrpSpPr>
          <p:grpSpPr>
            <a:xfrm>
              <a:off x="737842" y="-1808315"/>
              <a:ext cx="7529451" cy="9263891"/>
              <a:chOff x="737842" y="-1808315"/>
              <a:chExt cx="7529451" cy="9263891"/>
            </a:xfrm>
          </p:grpSpPr>
          <p:grpSp>
            <p:nvGrpSpPr>
              <p:cNvPr id="457" name="Group 456">
                <a:extLst>
                  <a:ext uri="{FF2B5EF4-FFF2-40B4-BE49-F238E27FC236}">
                    <a16:creationId xmlns:a16="http://schemas.microsoft.com/office/drawing/2014/main" id="{C72D06AD-F08C-3F5E-95D1-A904C49E13B9}"/>
                  </a:ext>
                </a:extLst>
              </p:cNvPr>
              <p:cNvGrpSpPr/>
              <p:nvPr/>
            </p:nvGrpSpPr>
            <p:grpSpPr>
              <a:xfrm rot="311220">
                <a:off x="2486003" y="3619810"/>
                <a:ext cx="1499313" cy="3473761"/>
                <a:chOff x="3286125" y="3981815"/>
                <a:chExt cx="1499313" cy="3473761"/>
              </a:xfrm>
            </p:grpSpPr>
            <p:sp>
              <p:nvSpPr>
                <p:cNvPr id="486" name="Rectangle 850">
                  <a:extLst>
                    <a:ext uri="{FF2B5EF4-FFF2-40B4-BE49-F238E27FC236}">
                      <a16:creationId xmlns:a16="http://schemas.microsoft.com/office/drawing/2014/main" id="{FA612F32-4EE1-A620-4AE9-0B14387A04D5}"/>
                    </a:ext>
                  </a:extLst>
                </p:cNvPr>
                <p:cNvSpPr/>
                <p:nvPr/>
              </p:nvSpPr>
              <p:spPr>
                <a:xfrm>
                  <a:off x="3286125" y="5326422"/>
                  <a:ext cx="1404927" cy="2129154"/>
                </a:xfrm>
                <a:custGeom>
                  <a:avLst/>
                  <a:gdLst>
                    <a:gd name="connsiteX0" fmla="*/ 0 w 200327"/>
                    <a:gd name="connsiteY0" fmla="*/ 0 h 281302"/>
                    <a:gd name="connsiteX1" fmla="*/ 200327 w 200327"/>
                    <a:gd name="connsiteY1" fmla="*/ 0 h 281302"/>
                    <a:gd name="connsiteX2" fmla="*/ 200327 w 200327"/>
                    <a:gd name="connsiteY2" fmla="*/ 281302 h 281302"/>
                    <a:gd name="connsiteX3" fmla="*/ 0 w 200327"/>
                    <a:gd name="connsiteY3" fmla="*/ 281302 h 281302"/>
                    <a:gd name="connsiteX4" fmla="*/ 0 w 200327"/>
                    <a:gd name="connsiteY4" fmla="*/ 0 h 281302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505127 w 505127"/>
                    <a:gd name="connsiteY2" fmla="*/ 281302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305102 w 505127"/>
                    <a:gd name="connsiteY2" fmla="*/ 1433827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686102"/>
                    <a:gd name="connsiteY0" fmla="*/ 95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304800 w 686102"/>
                    <a:gd name="connsiteY4" fmla="*/ 9525 h 1538602"/>
                    <a:gd name="connsiteX0" fmla="*/ 476250 w 686102"/>
                    <a:gd name="connsiteY0" fmla="*/ 476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476250 w 686102"/>
                    <a:gd name="connsiteY4" fmla="*/ 47625 h 1538602"/>
                    <a:gd name="connsiteX0" fmla="*/ 690250 w 900102"/>
                    <a:gd name="connsiteY0" fmla="*/ 47625 h 2026879"/>
                    <a:gd name="connsiteX1" fmla="*/ 900102 w 900102"/>
                    <a:gd name="connsiteY1" fmla="*/ 0 h 2026879"/>
                    <a:gd name="connsiteX2" fmla="*/ 519102 w 900102"/>
                    <a:gd name="connsiteY2" fmla="*/ 1443352 h 2026879"/>
                    <a:gd name="connsiteX3" fmla="*/ 0 w 900102"/>
                    <a:gd name="connsiteY3" fmla="*/ 2026879 h 2026879"/>
                    <a:gd name="connsiteX4" fmla="*/ 214000 w 900102"/>
                    <a:gd name="connsiteY4" fmla="*/ 1538602 h 2026879"/>
                    <a:gd name="connsiteX5" fmla="*/ 690250 w 900102"/>
                    <a:gd name="connsiteY5" fmla="*/ 47625 h 2026879"/>
                    <a:gd name="connsiteX0" fmla="*/ 1198100 w 1407952"/>
                    <a:gd name="connsiteY0" fmla="*/ 47625 h 2026879"/>
                    <a:gd name="connsiteX1" fmla="*/ 1407952 w 1407952"/>
                    <a:gd name="connsiteY1" fmla="*/ 0 h 2026879"/>
                    <a:gd name="connsiteX2" fmla="*/ 1026952 w 1407952"/>
                    <a:gd name="connsiteY2" fmla="*/ 1443352 h 2026879"/>
                    <a:gd name="connsiteX3" fmla="*/ 507850 w 1407952"/>
                    <a:gd name="connsiteY3" fmla="*/ 2026879 h 2026879"/>
                    <a:gd name="connsiteX4" fmla="*/ 3025 w 1407952"/>
                    <a:gd name="connsiteY4" fmla="*/ 1674454 h 2026879"/>
                    <a:gd name="connsiteX5" fmla="*/ 721850 w 1407952"/>
                    <a:gd name="connsiteY5" fmla="*/ 1538602 h 2026879"/>
                    <a:gd name="connsiteX6" fmla="*/ 1198100 w 1407952"/>
                    <a:gd name="connsiteY6" fmla="*/ 47625 h 2026879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510491 w 1410593"/>
                    <a:gd name="connsiteY3" fmla="*/ 2026879 h 2035598"/>
                    <a:gd name="connsiteX4" fmla="*/ 577166 w 1410593"/>
                    <a:gd name="connsiteY4" fmla="*/ 1645879 h 2035598"/>
                    <a:gd name="connsiteX5" fmla="*/ 5666 w 1410593"/>
                    <a:gd name="connsiteY5" fmla="*/ 1674454 h 2035598"/>
                    <a:gd name="connsiteX6" fmla="*/ 724491 w 1410593"/>
                    <a:gd name="connsiteY6" fmla="*/ 1538602 h 2035598"/>
                    <a:gd name="connsiteX7" fmla="*/ 1200741 w 1410593"/>
                    <a:gd name="connsiteY7" fmla="*/ 47625 h 2035598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1355042 w 1410593"/>
                    <a:gd name="connsiteY3" fmla="*/ 1760178 h 2035598"/>
                    <a:gd name="connsiteX4" fmla="*/ 510491 w 1410593"/>
                    <a:gd name="connsiteY4" fmla="*/ 2026879 h 2035598"/>
                    <a:gd name="connsiteX5" fmla="*/ 577166 w 1410593"/>
                    <a:gd name="connsiteY5" fmla="*/ 1645879 h 2035598"/>
                    <a:gd name="connsiteX6" fmla="*/ 5666 w 1410593"/>
                    <a:gd name="connsiteY6" fmla="*/ 1674454 h 2035598"/>
                    <a:gd name="connsiteX7" fmla="*/ 724491 w 1410593"/>
                    <a:gd name="connsiteY7" fmla="*/ 1538602 h 2035598"/>
                    <a:gd name="connsiteX8" fmla="*/ 1200741 w 1410593"/>
                    <a:gd name="connsiteY8" fmla="*/ 47625 h 2035598"/>
                    <a:gd name="connsiteX0" fmla="*/ 1200741 w 1410593"/>
                    <a:gd name="connsiteY0" fmla="*/ 47625 h 2129314"/>
                    <a:gd name="connsiteX1" fmla="*/ 1410593 w 1410593"/>
                    <a:gd name="connsiteY1" fmla="*/ 0 h 2129314"/>
                    <a:gd name="connsiteX2" fmla="*/ 1029593 w 1410593"/>
                    <a:gd name="connsiteY2" fmla="*/ 1443352 h 2129314"/>
                    <a:gd name="connsiteX3" fmla="*/ 1355042 w 1410593"/>
                    <a:gd name="connsiteY3" fmla="*/ 1760178 h 2129314"/>
                    <a:gd name="connsiteX4" fmla="*/ 370791 w 1410593"/>
                    <a:gd name="connsiteY4" fmla="*/ 2122129 h 2129314"/>
                    <a:gd name="connsiteX5" fmla="*/ 577166 w 1410593"/>
                    <a:gd name="connsiteY5" fmla="*/ 1645879 h 2129314"/>
                    <a:gd name="connsiteX6" fmla="*/ 5666 w 1410593"/>
                    <a:gd name="connsiteY6" fmla="*/ 1674454 h 2129314"/>
                    <a:gd name="connsiteX7" fmla="*/ 724491 w 1410593"/>
                    <a:gd name="connsiteY7" fmla="*/ 1538602 h 2129314"/>
                    <a:gd name="connsiteX8" fmla="*/ 1200741 w 1410593"/>
                    <a:gd name="connsiteY8" fmla="*/ 47625 h 2129314"/>
                    <a:gd name="connsiteX0" fmla="*/ 1200014 w 1409866"/>
                    <a:gd name="connsiteY0" fmla="*/ 47625 h 2129399"/>
                    <a:gd name="connsiteX1" fmla="*/ 1409866 w 1409866"/>
                    <a:gd name="connsiteY1" fmla="*/ 0 h 2129399"/>
                    <a:gd name="connsiteX2" fmla="*/ 1028866 w 1409866"/>
                    <a:gd name="connsiteY2" fmla="*/ 1443352 h 2129399"/>
                    <a:gd name="connsiteX3" fmla="*/ 1354315 w 1409866"/>
                    <a:gd name="connsiteY3" fmla="*/ 1760178 h 2129399"/>
                    <a:gd name="connsiteX4" fmla="*/ 370064 w 1409866"/>
                    <a:gd name="connsiteY4" fmla="*/ 2122129 h 2129399"/>
                    <a:gd name="connsiteX5" fmla="*/ 665339 w 1409866"/>
                    <a:gd name="connsiteY5" fmla="*/ 1652229 h 2129399"/>
                    <a:gd name="connsiteX6" fmla="*/ 4939 w 1409866"/>
                    <a:gd name="connsiteY6" fmla="*/ 1674454 h 2129399"/>
                    <a:gd name="connsiteX7" fmla="*/ 723764 w 1409866"/>
                    <a:gd name="connsiteY7" fmla="*/ 1538602 h 2129399"/>
                    <a:gd name="connsiteX8" fmla="*/ 1200014 w 1409866"/>
                    <a:gd name="connsiteY8" fmla="*/ 47625 h 2129399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06852 h 2129154"/>
                    <a:gd name="connsiteX8" fmla="*/ 1200014 w 1409866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4927" h="2129154">
                      <a:moveTo>
                        <a:pt x="1150625" y="34925"/>
                      </a:moveTo>
                      <a:lnTo>
                        <a:pt x="1404927" y="0"/>
                      </a:lnTo>
                      <a:cubicBezTo>
                        <a:pt x="1277927" y="481117"/>
                        <a:pt x="1017577" y="1032085"/>
                        <a:pt x="1023927" y="1443352"/>
                      </a:cubicBezTo>
                      <a:cubicBezTo>
                        <a:pt x="1215752" y="1537748"/>
                        <a:pt x="1366043" y="1701024"/>
                        <a:pt x="1349376" y="1760178"/>
                      </a:cubicBezTo>
                      <a:cubicBezTo>
                        <a:pt x="1288259" y="1800282"/>
                        <a:pt x="956204" y="1262762"/>
                        <a:pt x="365125" y="2122129"/>
                      </a:cubicBezTo>
                      <a:cubicBezTo>
                        <a:pt x="246858" y="2193984"/>
                        <a:pt x="490537" y="1691916"/>
                        <a:pt x="660400" y="1652229"/>
                      </a:cubicBezTo>
                      <a:cubicBezTo>
                        <a:pt x="557213" y="1644292"/>
                        <a:pt x="97683" y="1673283"/>
                        <a:pt x="0" y="1744304"/>
                      </a:cubicBezTo>
                      <a:cubicBezTo>
                        <a:pt x="163408" y="1466187"/>
                        <a:pt x="574467" y="1499219"/>
                        <a:pt x="718825" y="1506852"/>
                      </a:cubicBezTo>
                      <a:cubicBezTo>
                        <a:pt x="877575" y="1210943"/>
                        <a:pt x="1029975" y="553084"/>
                        <a:pt x="1150625" y="34925"/>
                      </a:cubicBezTo>
                      <a:close/>
                    </a:path>
                  </a:pathLst>
                </a:custGeom>
                <a:solidFill>
                  <a:srgbClr val="7E90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7" name="Rectangle 849">
                  <a:extLst>
                    <a:ext uri="{FF2B5EF4-FFF2-40B4-BE49-F238E27FC236}">
                      <a16:creationId xmlns:a16="http://schemas.microsoft.com/office/drawing/2014/main" id="{DE66FAE6-B7A3-9165-B43E-E92D96952334}"/>
                    </a:ext>
                  </a:extLst>
                </p:cNvPr>
                <p:cNvSpPr/>
                <p:nvPr/>
              </p:nvSpPr>
              <p:spPr>
                <a:xfrm>
                  <a:off x="3932776" y="3981815"/>
                  <a:ext cx="852662" cy="1684033"/>
                </a:xfrm>
                <a:custGeom>
                  <a:avLst/>
                  <a:gdLst>
                    <a:gd name="connsiteX0" fmla="*/ 0 w 832319"/>
                    <a:gd name="connsiteY0" fmla="*/ 0 h 490233"/>
                    <a:gd name="connsiteX1" fmla="*/ 832319 w 832319"/>
                    <a:gd name="connsiteY1" fmla="*/ 0 h 490233"/>
                    <a:gd name="connsiteX2" fmla="*/ 832319 w 832319"/>
                    <a:gd name="connsiteY2" fmla="*/ 490233 h 490233"/>
                    <a:gd name="connsiteX3" fmla="*/ 0 w 832319"/>
                    <a:gd name="connsiteY3" fmla="*/ 490233 h 490233"/>
                    <a:gd name="connsiteX4" fmla="*/ 0 w 832319"/>
                    <a:gd name="connsiteY4" fmla="*/ 0 h 490233"/>
                    <a:gd name="connsiteX0" fmla="*/ 0 w 832319"/>
                    <a:gd name="connsiteY0" fmla="*/ 0 h 1671333"/>
                    <a:gd name="connsiteX1" fmla="*/ 832319 w 832319"/>
                    <a:gd name="connsiteY1" fmla="*/ 0 h 1671333"/>
                    <a:gd name="connsiteX2" fmla="*/ 527519 w 832319"/>
                    <a:gd name="connsiteY2" fmla="*/ 1671333 h 1671333"/>
                    <a:gd name="connsiteX3" fmla="*/ 0 w 832319"/>
                    <a:gd name="connsiteY3" fmla="*/ 490233 h 1671333"/>
                    <a:gd name="connsiteX4" fmla="*/ 0 w 832319"/>
                    <a:gd name="connsiteY4" fmla="*/ 0 h 1671333"/>
                    <a:gd name="connsiteX0" fmla="*/ 0 w 919404"/>
                    <a:gd name="connsiteY0" fmla="*/ 0 h 1671333"/>
                    <a:gd name="connsiteX1" fmla="*/ 832319 w 919404"/>
                    <a:gd name="connsiteY1" fmla="*/ 0 h 1671333"/>
                    <a:gd name="connsiteX2" fmla="*/ 527519 w 919404"/>
                    <a:gd name="connsiteY2" fmla="*/ 1671333 h 1671333"/>
                    <a:gd name="connsiteX3" fmla="*/ 0 w 919404"/>
                    <a:gd name="connsiteY3" fmla="*/ 490233 h 1671333"/>
                    <a:gd name="connsiteX4" fmla="*/ 0 w 919404"/>
                    <a:gd name="connsiteY4" fmla="*/ 0 h 1671333"/>
                    <a:gd name="connsiteX0" fmla="*/ 330200 w 919404"/>
                    <a:gd name="connsiteY0" fmla="*/ 0 h 1684033"/>
                    <a:gd name="connsiteX1" fmla="*/ 832319 w 919404"/>
                    <a:gd name="connsiteY1" fmla="*/ 12700 h 1684033"/>
                    <a:gd name="connsiteX2" fmla="*/ 527519 w 919404"/>
                    <a:gd name="connsiteY2" fmla="*/ 1684033 h 1684033"/>
                    <a:gd name="connsiteX3" fmla="*/ 0 w 919404"/>
                    <a:gd name="connsiteY3" fmla="*/ 502933 h 1684033"/>
                    <a:gd name="connsiteX4" fmla="*/ 330200 w 919404"/>
                    <a:gd name="connsiteY4" fmla="*/ 0 h 1684033"/>
                    <a:gd name="connsiteX0" fmla="*/ 0 w 589204"/>
                    <a:gd name="connsiteY0" fmla="*/ 0 h 1684033"/>
                    <a:gd name="connsiteX1" fmla="*/ 502119 w 589204"/>
                    <a:gd name="connsiteY1" fmla="*/ 12700 h 1684033"/>
                    <a:gd name="connsiteX2" fmla="*/ 197319 w 589204"/>
                    <a:gd name="connsiteY2" fmla="*/ 1684033 h 1684033"/>
                    <a:gd name="connsiteX3" fmla="*/ 0 w 589204"/>
                    <a:gd name="connsiteY3" fmla="*/ 0 h 1684033"/>
                    <a:gd name="connsiteX0" fmla="*/ 156087 w 745291"/>
                    <a:gd name="connsiteY0" fmla="*/ 0 h 1684033"/>
                    <a:gd name="connsiteX1" fmla="*/ 658206 w 745291"/>
                    <a:gd name="connsiteY1" fmla="*/ 12700 h 1684033"/>
                    <a:gd name="connsiteX2" fmla="*/ 353406 w 745291"/>
                    <a:gd name="connsiteY2" fmla="*/ 1684033 h 1684033"/>
                    <a:gd name="connsiteX3" fmla="*/ 156087 w 745291"/>
                    <a:gd name="connsiteY3" fmla="*/ 0 h 1684033"/>
                    <a:gd name="connsiteX0" fmla="*/ 263458 w 852662"/>
                    <a:gd name="connsiteY0" fmla="*/ 0 h 1684033"/>
                    <a:gd name="connsiteX1" fmla="*/ 765577 w 852662"/>
                    <a:gd name="connsiteY1" fmla="*/ 12700 h 1684033"/>
                    <a:gd name="connsiteX2" fmla="*/ 460777 w 852662"/>
                    <a:gd name="connsiteY2" fmla="*/ 1684033 h 1684033"/>
                    <a:gd name="connsiteX3" fmla="*/ 263458 w 852662"/>
                    <a:gd name="connsiteY3" fmla="*/ 0 h 1684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2662" h="1684033">
                      <a:moveTo>
                        <a:pt x="263458" y="0"/>
                      </a:moveTo>
                      <a:lnTo>
                        <a:pt x="765577" y="12700"/>
                      </a:lnTo>
                      <a:cubicBezTo>
                        <a:pt x="663977" y="569811"/>
                        <a:pt x="1184677" y="1647622"/>
                        <a:pt x="460777" y="1684033"/>
                      </a:cubicBezTo>
                      <a:cubicBezTo>
                        <a:pt x="-239996" y="754389"/>
                        <a:pt x="-969" y="53344"/>
                        <a:pt x="263458" y="0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8" name="Group 457">
                <a:extLst>
                  <a:ext uri="{FF2B5EF4-FFF2-40B4-BE49-F238E27FC236}">
                    <a16:creationId xmlns:a16="http://schemas.microsoft.com/office/drawing/2014/main" id="{C811F91A-07B1-B4AC-A9D0-D2AAD8F22318}"/>
                  </a:ext>
                </a:extLst>
              </p:cNvPr>
              <p:cNvGrpSpPr/>
              <p:nvPr/>
            </p:nvGrpSpPr>
            <p:grpSpPr>
              <a:xfrm>
                <a:off x="1378789" y="-1808315"/>
                <a:ext cx="1236390" cy="1148069"/>
                <a:chOff x="1378789" y="-1808315"/>
                <a:chExt cx="1236390" cy="1148069"/>
              </a:xfrm>
              <a:solidFill>
                <a:srgbClr val="FA5516"/>
              </a:solidFill>
            </p:grpSpPr>
            <p:sp>
              <p:nvSpPr>
                <p:cNvPr id="482" name="Rectangle 858">
                  <a:extLst>
                    <a:ext uri="{FF2B5EF4-FFF2-40B4-BE49-F238E27FC236}">
                      <a16:creationId xmlns:a16="http://schemas.microsoft.com/office/drawing/2014/main" id="{D6CA3378-AD54-069F-0C6E-E9FE40BACFB2}"/>
                    </a:ext>
                  </a:extLst>
                </p:cNvPr>
                <p:cNvSpPr/>
                <p:nvPr/>
              </p:nvSpPr>
              <p:spPr>
                <a:xfrm rot="1326375">
                  <a:off x="1866502" y="-1746137"/>
                  <a:ext cx="442710" cy="1008214"/>
                </a:xfrm>
                <a:custGeom>
                  <a:avLst/>
                  <a:gdLst>
                    <a:gd name="connsiteX0" fmla="*/ 0 w 201068"/>
                    <a:gd name="connsiteY0" fmla="*/ 0 h 287706"/>
                    <a:gd name="connsiteX1" fmla="*/ 201068 w 201068"/>
                    <a:gd name="connsiteY1" fmla="*/ 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0 w 201068"/>
                    <a:gd name="connsiteY0" fmla="*/ 0 h 287706"/>
                    <a:gd name="connsiteX1" fmla="*/ 131218 w 201068"/>
                    <a:gd name="connsiteY1" fmla="*/ 2540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31750 w 201068"/>
                    <a:gd name="connsiteY0" fmla="*/ 0 h 262306"/>
                    <a:gd name="connsiteX1" fmla="*/ 131218 w 201068"/>
                    <a:gd name="connsiteY1" fmla="*/ 0 h 262306"/>
                    <a:gd name="connsiteX2" fmla="*/ 201068 w 201068"/>
                    <a:gd name="connsiteY2" fmla="*/ 262306 h 262306"/>
                    <a:gd name="connsiteX3" fmla="*/ 0 w 201068"/>
                    <a:gd name="connsiteY3" fmla="*/ 262306 h 262306"/>
                    <a:gd name="connsiteX4" fmla="*/ 31750 w 201068"/>
                    <a:gd name="connsiteY4" fmla="*/ 0 h 262306"/>
                    <a:gd name="connsiteX0" fmla="*/ 31750 w 328216"/>
                    <a:gd name="connsiteY0" fmla="*/ 488244 h 750550"/>
                    <a:gd name="connsiteX1" fmla="*/ 131218 w 328216"/>
                    <a:gd name="connsiteY1" fmla="*/ 488244 h 750550"/>
                    <a:gd name="connsiteX2" fmla="*/ 201068 w 328216"/>
                    <a:gd name="connsiteY2" fmla="*/ 750550 h 750550"/>
                    <a:gd name="connsiteX3" fmla="*/ 0 w 328216"/>
                    <a:gd name="connsiteY3" fmla="*/ 750550 h 750550"/>
                    <a:gd name="connsiteX4" fmla="*/ 31750 w 328216"/>
                    <a:gd name="connsiteY4" fmla="*/ 488244 h 750550"/>
                    <a:gd name="connsiteX0" fmla="*/ 142869 w 367343"/>
                    <a:gd name="connsiteY0" fmla="*/ 703323 h 965629"/>
                    <a:gd name="connsiteX1" fmla="*/ 242337 w 367343"/>
                    <a:gd name="connsiteY1" fmla="*/ 703323 h 965629"/>
                    <a:gd name="connsiteX2" fmla="*/ 312187 w 367343"/>
                    <a:gd name="connsiteY2" fmla="*/ 965629 h 965629"/>
                    <a:gd name="connsiteX3" fmla="*/ 111119 w 367343"/>
                    <a:gd name="connsiteY3" fmla="*/ 965629 h 965629"/>
                    <a:gd name="connsiteX4" fmla="*/ 142869 w 367343"/>
                    <a:gd name="connsiteY4" fmla="*/ 703323 h 965629"/>
                    <a:gd name="connsiteX0" fmla="*/ 125997 w 427134"/>
                    <a:gd name="connsiteY0" fmla="*/ 706410 h 968716"/>
                    <a:gd name="connsiteX1" fmla="*/ 225465 w 427134"/>
                    <a:gd name="connsiteY1" fmla="*/ 706410 h 968716"/>
                    <a:gd name="connsiteX2" fmla="*/ 295315 w 427134"/>
                    <a:gd name="connsiteY2" fmla="*/ 968716 h 968716"/>
                    <a:gd name="connsiteX3" fmla="*/ 94247 w 427134"/>
                    <a:gd name="connsiteY3" fmla="*/ 968716 h 968716"/>
                    <a:gd name="connsiteX4" fmla="*/ 125997 w 427134"/>
                    <a:gd name="connsiteY4" fmla="*/ 706410 h 968716"/>
                    <a:gd name="connsiteX0" fmla="*/ 148110 w 442710"/>
                    <a:gd name="connsiteY0" fmla="*/ 745908 h 1008214"/>
                    <a:gd name="connsiteX1" fmla="*/ 247578 w 442710"/>
                    <a:gd name="connsiteY1" fmla="*/ 745908 h 1008214"/>
                    <a:gd name="connsiteX2" fmla="*/ 317428 w 442710"/>
                    <a:gd name="connsiteY2" fmla="*/ 1008214 h 1008214"/>
                    <a:gd name="connsiteX3" fmla="*/ 116360 w 442710"/>
                    <a:gd name="connsiteY3" fmla="*/ 1008214 h 1008214"/>
                    <a:gd name="connsiteX4" fmla="*/ 148110 w 442710"/>
                    <a:gd name="connsiteY4" fmla="*/ 745908 h 10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710" h="1008214">
                      <a:moveTo>
                        <a:pt x="148110" y="745908"/>
                      </a:moveTo>
                      <a:cubicBezTo>
                        <a:pt x="-432144" y="-130392"/>
                        <a:pt x="926892" y="-360262"/>
                        <a:pt x="247578" y="745908"/>
                      </a:cubicBezTo>
                      <a:lnTo>
                        <a:pt x="317428" y="1008214"/>
                      </a:lnTo>
                      <a:lnTo>
                        <a:pt x="116360" y="1008214"/>
                      </a:lnTo>
                      <a:lnTo>
                        <a:pt x="148110" y="74590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3" name="Rectangle 856">
                  <a:extLst>
                    <a:ext uri="{FF2B5EF4-FFF2-40B4-BE49-F238E27FC236}">
                      <a16:creationId xmlns:a16="http://schemas.microsoft.com/office/drawing/2014/main" id="{99562A0B-D2DA-8B9B-1019-6FEB877CBBBB}"/>
                    </a:ext>
                  </a:extLst>
                </p:cNvPr>
                <p:cNvSpPr/>
                <p:nvPr/>
              </p:nvSpPr>
              <p:spPr>
                <a:xfrm rot="2340538" flipH="1">
                  <a:off x="2107179" y="-1540458"/>
                  <a:ext cx="508000" cy="880212"/>
                </a:xfrm>
                <a:custGeom>
                  <a:avLst/>
                  <a:gdLst>
                    <a:gd name="connsiteX0" fmla="*/ 0 w 254000"/>
                    <a:gd name="connsiteY0" fmla="*/ 0 h 255903"/>
                    <a:gd name="connsiteX1" fmla="*/ 254000 w 254000"/>
                    <a:gd name="connsiteY1" fmla="*/ 0 h 255903"/>
                    <a:gd name="connsiteX2" fmla="*/ 254000 w 254000"/>
                    <a:gd name="connsiteY2" fmla="*/ 255903 h 255903"/>
                    <a:gd name="connsiteX3" fmla="*/ 0 w 254000"/>
                    <a:gd name="connsiteY3" fmla="*/ 255903 h 255903"/>
                    <a:gd name="connsiteX4" fmla="*/ 0 w 254000"/>
                    <a:gd name="connsiteY4" fmla="*/ 0 h 255903"/>
                    <a:gd name="connsiteX0" fmla="*/ 0 w 508000"/>
                    <a:gd name="connsiteY0" fmla="*/ 0 h 763903"/>
                    <a:gd name="connsiteX1" fmla="*/ 508000 w 508000"/>
                    <a:gd name="connsiteY1" fmla="*/ 5080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53302 h 917205"/>
                    <a:gd name="connsiteX1" fmla="*/ 444500 w 508000"/>
                    <a:gd name="connsiteY1" fmla="*/ 724802 h 917205"/>
                    <a:gd name="connsiteX2" fmla="*/ 508000 w 508000"/>
                    <a:gd name="connsiteY2" fmla="*/ 917205 h 917205"/>
                    <a:gd name="connsiteX3" fmla="*/ 254000 w 508000"/>
                    <a:gd name="connsiteY3" fmla="*/ 917205 h 917205"/>
                    <a:gd name="connsiteX4" fmla="*/ 0 w 508000"/>
                    <a:gd name="connsiteY4" fmla="*/ 153302 h 917205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425450 w 508000"/>
                    <a:gd name="connsiteY3" fmla="*/ 880212 h 880212"/>
                    <a:gd name="connsiteX4" fmla="*/ 0 w 508000"/>
                    <a:gd name="connsiteY4" fmla="*/ 116309 h 88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8000" h="880212">
                      <a:moveTo>
                        <a:pt x="0" y="116309"/>
                      </a:moveTo>
                      <a:cubicBezTo>
                        <a:pt x="391055" y="-207541"/>
                        <a:pt x="561446" y="197271"/>
                        <a:pt x="444500" y="687809"/>
                      </a:cubicBezTo>
                      <a:lnTo>
                        <a:pt x="508000" y="880212"/>
                      </a:lnTo>
                      <a:lnTo>
                        <a:pt x="425450" y="880212"/>
                      </a:lnTo>
                      <a:cubicBezTo>
                        <a:pt x="340783" y="625578"/>
                        <a:pt x="484717" y="342368"/>
                        <a:pt x="0" y="11630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4" name="Rectangle 858">
                  <a:extLst>
                    <a:ext uri="{FF2B5EF4-FFF2-40B4-BE49-F238E27FC236}">
                      <a16:creationId xmlns:a16="http://schemas.microsoft.com/office/drawing/2014/main" id="{6FF00C9D-5B05-B1A3-E0B0-B14FF325F313}"/>
                    </a:ext>
                  </a:extLst>
                </p:cNvPr>
                <p:cNvSpPr/>
                <p:nvPr/>
              </p:nvSpPr>
              <p:spPr>
                <a:xfrm>
                  <a:off x="1665848" y="-1808315"/>
                  <a:ext cx="442710" cy="1008214"/>
                </a:xfrm>
                <a:custGeom>
                  <a:avLst/>
                  <a:gdLst>
                    <a:gd name="connsiteX0" fmla="*/ 0 w 201068"/>
                    <a:gd name="connsiteY0" fmla="*/ 0 h 287706"/>
                    <a:gd name="connsiteX1" fmla="*/ 201068 w 201068"/>
                    <a:gd name="connsiteY1" fmla="*/ 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0 w 201068"/>
                    <a:gd name="connsiteY0" fmla="*/ 0 h 287706"/>
                    <a:gd name="connsiteX1" fmla="*/ 131218 w 201068"/>
                    <a:gd name="connsiteY1" fmla="*/ 25400 h 287706"/>
                    <a:gd name="connsiteX2" fmla="*/ 201068 w 201068"/>
                    <a:gd name="connsiteY2" fmla="*/ 287706 h 287706"/>
                    <a:gd name="connsiteX3" fmla="*/ 0 w 201068"/>
                    <a:gd name="connsiteY3" fmla="*/ 287706 h 287706"/>
                    <a:gd name="connsiteX4" fmla="*/ 0 w 201068"/>
                    <a:gd name="connsiteY4" fmla="*/ 0 h 287706"/>
                    <a:gd name="connsiteX0" fmla="*/ 31750 w 201068"/>
                    <a:gd name="connsiteY0" fmla="*/ 0 h 262306"/>
                    <a:gd name="connsiteX1" fmla="*/ 131218 w 201068"/>
                    <a:gd name="connsiteY1" fmla="*/ 0 h 262306"/>
                    <a:gd name="connsiteX2" fmla="*/ 201068 w 201068"/>
                    <a:gd name="connsiteY2" fmla="*/ 262306 h 262306"/>
                    <a:gd name="connsiteX3" fmla="*/ 0 w 201068"/>
                    <a:gd name="connsiteY3" fmla="*/ 262306 h 262306"/>
                    <a:gd name="connsiteX4" fmla="*/ 31750 w 201068"/>
                    <a:gd name="connsiteY4" fmla="*/ 0 h 262306"/>
                    <a:gd name="connsiteX0" fmla="*/ 31750 w 328216"/>
                    <a:gd name="connsiteY0" fmla="*/ 488244 h 750550"/>
                    <a:gd name="connsiteX1" fmla="*/ 131218 w 328216"/>
                    <a:gd name="connsiteY1" fmla="*/ 488244 h 750550"/>
                    <a:gd name="connsiteX2" fmla="*/ 201068 w 328216"/>
                    <a:gd name="connsiteY2" fmla="*/ 750550 h 750550"/>
                    <a:gd name="connsiteX3" fmla="*/ 0 w 328216"/>
                    <a:gd name="connsiteY3" fmla="*/ 750550 h 750550"/>
                    <a:gd name="connsiteX4" fmla="*/ 31750 w 328216"/>
                    <a:gd name="connsiteY4" fmla="*/ 488244 h 750550"/>
                    <a:gd name="connsiteX0" fmla="*/ 142869 w 367343"/>
                    <a:gd name="connsiteY0" fmla="*/ 703323 h 965629"/>
                    <a:gd name="connsiteX1" fmla="*/ 242337 w 367343"/>
                    <a:gd name="connsiteY1" fmla="*/ 703323 h 965629"/>
                    <a:gd name="connsiteX2" fmla="*/ 312187 w 367343"/>
                    <a:gd name="connsiteY2" fmla="*/ 965629 h 965629"/>
                    <a:gd name="connsiteX3" fmla="*/ 111119 w 367343"/>
                    <a:gd name="connsiteY3" fmla="*/ 965629 h 965629"/>
                    <a:gd name="connsiteX4" fmla="*/ 142869 w 367343"/>
                    <a:gd name="connsiteY4" fmla="*/ 703323 h 965629"/>
                    <a:gd name="connsiteX0" fmla="*/ 125997 w 427134"/>
                    <a:gd name="connsiteY0" fmla="*/ 706410 h 968716"/>
                    <a:gd name="connsiteX1" fmla="*/ 225465 w 427134"/>
                    <a:gd name="connsiteY1" fmla="*/ 706410 h 968716"/>
                    <a:gd name="connsiteX2" fmla="*/ 295315 w 427134"/>
                    <a:gd name="connsiteY2" fmla="*/ 968716 h 968716"/>
                    <a:gd name="connsiteX3" fmla="*/ 94247 w 427134"/>
                    <a:gd name="connsiteY3" fmla="*/ 968716 h 968716"/>
                    <a:gd name="connsiteX4" fmla="*/ 125997 w 427134"/>
                    <a:gd name="connsiteY4" fmla="*/ 706410 h 968716"/>
                    <a:gd name="connsiteX0" fmla="*/ 148110 w 442710"/>
                    <a:gd name="connsiteY0" fmla="*/ 745908 h 1008214"/>
                    <a:gd name="connsiteX1" fmla="*/ 247578 w 442710"/>
                    <a:gd name="connsiteY1" fmla="*/ 745908 h 1008214"/>
                    <a:gd name="connsiteX2" fmla="*/ 317428 w 442710"/>
                    <a:gd name="connsiteY2" fmla="*/ 1008214 h 1008214"/>
                    <a:gd name="connsiteX3" fmla="*/ 116360 w 442710"/>
                    <a:gd name="connsiteY3" fmla="*/ 1008214 h 1008214"/>
                    <a:gd name="connsiteX4" fmla="*/ 148110 w 442710"/>
                    <a:gd name="connsiteY4" fmla="*/ 745908 h 1008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2710" h="1008214">
                      <a:moveTo>
                        <a:pt x="148110" y="745908"/>
                      </a:moveTo>
                      <a:cubicBezTo>
                        <a:pt x="-432144" y="-130392"/>
                        <a:pt x="926892" y="-360262"/>
                        <a:pt x="247578" y="745908"/>
                      </a:cubicBezTo>
                      <a:lnTo>
                        <a:pt x="317428" y="1008214"/>
                      </a:lnTo>
                      <a:lnTo>
                        <a:pt x="116360" y="1008214"/>
                      </a:lnTo>
                      <a:lnTo>
                        <a:pt x="148110" y="745908"/>
                      </a:ln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5" name="Rectangle 856">
                  <a:extLst>
                    <a:ext uri="{FF2B5EF4-FFF2-40B4-BE49-F238E27FC236}">
                      <a16:creationId xmlns:a16="http://schemas.microsoft.com/office/drawing/2014/main" id="{BDB13FC4-7C65-2E3D-BC35-5A685B32F6DF}"/>
                    </a:ext>
                  </a:extLst>
                </p:cNvPr>
                <p:cNvSpPr/>
                <p:nvPr/>
              </p:nvSpPr>
              <p:spPr>
                <a:xfrm>
                  <a:off x="1378789" y="-1680312"/>
                  <a:ext cx="508000" cy="880212"/>
                </a:xfrm>
                <a:custGeom>
                  <a:avLst/>
                  <a:gdLst>
                    <a:gd name="connsiteX0" fmla="*/ 0 w 254000"/>
                    <a:gd name="connsiteY0" fmla="*/ 0 h 255903"/>
                    <a:gd name="connsiteX1" fmla="*/ 254000 w 254000"/>
                    <a:gd name="connsiteY1" fmla="*/ 0 h 255903"/>
                    <a:gd name="connsiteX2" fmla="*/ 254000 w 254000"/>
                    <a:gd name="connsiteY2" fmla="*/ 255903 h 255903"/>
                    <a:gd name="connsiteX3" fmla="*/ 0 w 254000"/>
                    <a:gd name="connsiteY3" fmla="*/ 255903 h 255903"/>
                    <a:gd name="connsiteX4" fmla="*/ 0 w 254000"/>
                    <a:gd name="connsiteY4" fmla="*/ 0 h 255903"/>
                    <a:gd name="connsiteX0" fmla="*/ 0 w 508000"/>
                    <a:gd name="connsiteY0" fmla="*/ 0 h 763903"/>
                    <a:gd name="connsiteX1" fmla="*/ 508000 w 508000"/>
                    <a:gd name="connsiteY1" fmla="*/ 5080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53302 h 917205"/>
                    <a:gd name="connsiteX1" fmla="*/ 444500 w 508000"/>
                    <a:gd name="connsiteY1" fmla="*/ 724802 h 917205"/>
                    <a:gd name="connsiteX2" fmla="*/ 508000 w 508000"/>
                    <a:gd name="connsiteY2" fmla="*/ 917205 h 917205"/>
                    <a:gd name="connsiteX3" fmla="*/ 254000 w 508000"/>
                    <a:gd name="connsiteY3" fmla="*/ 917205 h 917205"/>
                    <a:gd name="connsiteX4" fmla="*/ 0 w 508000"/>
                    <a:gd name="connsiteY4" fmla="*/ 153302 h 917205"/>
                    <a:gd name="connsiteX0" fmla="*/ 0 w 508000"/>
                    <a:gd name="connsiteY0" fmla="*/ 0 h 763903"/>
                    <a:gd name="connsiteX1" fmla="*/ 444500 w 508000"/>
                    <a:gd name="connsiteY1" fmla="*/ 571500 h 763903"/>
                    <a:gd name="connsiteX2" fmla="*/ 508000 w 508000"/>
                    <a:gd name="connsiteY2" fmla="*/ 763903 h 763903"/>
                    <a:gd name="connsiteX3" fmla="*/ 254000 w 508000"/>
                    <a:gd name="connsiteY3" fmla="*/ 763903 h 763903"/>
                    <a:gd name="connsiteX4" fmla="*/ 0 w 508000"/>
                    <a:gd name="connsiteY4" fmla="*/ 0 h 763903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254000 w 508000"/>
                    <a:gd name="connsiteY3" fmla="*/ 880212 h 880212"/>
                    <a:gd name="connsiteX4" fmla="*/ 0 w 508000"/>
                    <a:gd name="connsiteY4" fmla="*/ 116309 h 880212"/>
                    <a:gd name="connsiteX0" fmla="*/ 0 w 508000"/>
                    <a:gd name="connsiteY0" fmla="*/ 116309 h 880212"/>
                    <a:gd name="connsiteX1" fmla="*/ 444500 w 508000"/>
                    <a:gd name="connsiteY1" fmla="*/ 687809 h 880212"/>
                    <a:gd name="connsiteX2" fmla="*/ 508000 w 508000"/>
                    <a:gd name="connsiteY2" fmla="*/ 880212 h 880212"/>
                    <a:gd name="connsiteX3" fmla="*/ 425450 w 508000"/>
                    <a:gd name="connsiteY3" fmla="*/ 880212 h 880212"/>
                    <a:gd name="connsiteX4" fmla="*/ 0 w 508000"/>
                    <a:gd name="connsiteY4" fmla="*/ 116309 h 880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8000" h="880212">
                      <a:moveTo>
                        <a:pt x="0" y="116309"/>
                      </a:moveTo>
                      <a:cubicBezTo>
                        <a:pt x="391055" y="-207541"/>
                        <a:pt x="561446" y="197271"/>
                        <a:pt x="444500" y="687809"/>
                      </a:cubicBezTo>
                      <a:lnTo>
                        <a:pt x="508000" y="880212"/>
                      </a:lnTo>
                      <a:lnTo>
                        <a:pt x="425450" y="880212"/>
                      </a:lnTo>
                      <a:cubicBezTo>
                        <a:pt x="340783" y="625578"/>
                        <a:pt x="484717" y="342368"/>
                        <a:pt x="0" y="116309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9" name="Rectangle 846">
                <a:extLst>
                  <a:ext uri="{FF2B5EF4-FFF2-40B4-BE49-F238E27FC236}">
                    <a16:creationId xmlns:a16="http://schemas.microsoft.com/office/drawing/2014/main" id="{A9D70B96-7759-E235-3F22-3C4E69898BF5}"/>
                  </a:ext>
                </a:extLst>
              </p:cNvPr>
              <p:cNvSpPr/>
              <p:nvPr/>
            </p:nvSpPr>
            <p:spPr>
              <a:xfrm>
                <a:off x="1177721" y="-1056003"/>
                <a:ext cx="5939639" cy="5972308"/>
              </a:xfrm>
              <a:custGeom>
                <a:avLst/>
                <a:gdLst>
                  <a:gd name="connsiteX0" fmla="*/ 0 w 927269"/>
                  <a:gd name="connsiteY0" fmla="*/ 0 h 494958"/>
                  <a:gd name="connsiteX1" fmla="*/ 927269 w 927269"/>
                  <a:gd name="connsiteY1" fmla="*/ 0 h 494958"/>
                  <a:gd name="connsiteX2" fmla="*/ 927269 w 927269"/>
                  <a:gd name="connsiteY2" fmla="*/ 494958 h 494958"/>
                  <a:gd name="connsiteX3" fmla="*/ 0 w 927269"/>
                  <a:gd name="connsiteY3" fmla="*/ 494958 h 494958"/>
                  <a:gd name="connsiteX4" fmla="*/ 0 w 927269"/>
                  <a:gd name="connsiteY4" fmla="*/ 0 h 494958"/>
                  <a:gd name="connsiteX0" fmla="*/ 85725 w 927269"/>
                  <a:gd name="connsiteY0" fmla="*/ 0 h 1866558"/>
                  <a:gd name="connsiteX1" fmla="*/ 927269 w 927269"/>
                  <a:gd name="connsiteY1" fmla="*/ 1371600 h 1866558"/>
                  <a:gd name="connsiteX2" fmla="*/ 927269 w 927269"/>
                  <a:gd name="connsiteY2" fmla="*/ 1866558 h 1866558"/>
                  <a:gd name="connsiteX3" fmla="*/ 0 w 927269"/>
                  <a:gd name="connsiteY3" fmla="*/ 1866558 h 1866558"/>
                  <a:gd name="connsiteX4" fmla="*/ 85725 w 927269"/>
                  <a:gd name="connsiteY4" fmla="*/ 0 h 1866558"/>
                  <a:gd name="connsiteX0" fmla="*/ 0 w 2314575"/>
                  <a:gd name="connsiteY0" fmla="*/ 0 h 4552608"/>
                  <a:gd name="connsiteX1" fmla="*/ 841544 w 2314575"/>
                  <a:gd name="connsiteY1" fmla="*/ 1371600 h 4552608"/>
                  <a:gd name="connsiteX2" fmla="*/ 841544 w 2314575"/>
                  <a:gd name="connsiteY2" fmla="*/ 1866558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841544 w 2314575"/>
                  <a:gd name="connsiteY1" fmla="*/ 1371600 h 4552608"/>
                  <a:gd name="connsiteX2" fmla="*/ 1755944 w 2314575"/>
                  <a:gd name="connsiteY2" fmla="*/ 1737970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1241594 w 2314575"/>
                  <a:gd name="connsiteY1" fmla="*/ 1414463 h 4552608"/>
                  <a:gd name="connsiteX2" fmla="*/ 1755944 w 2314575"/>
                  <a:gd name="connsiteY2" fmla="*/ 1737970 h 4552608"/>
                  <a:gd name="connsiteX3" fmla="*/ 2314575 w 2314575"/>
                  <a:gd name="connsiteY3" fmla="*/ 4552608 h 4552608"/>
                  <a:gd name="connsiteX4" fmla="*/ 0 w 2314575"/>
                  <a:gd name="connsiteY4" fmla="*/ 0 h 4552608"/>
                  <a:gd name="connsiteX0" fmla="*/ 0 w 2314575"/>
                  <a:gd name="connsiteY0" fmla="*/ 0 h 4552608"/>
                  <a:gd name="connsiteX1" fmla="*/ 1241594 w 2314575"/>
                  <a:gd name="connsiteY1" fmla="*/ 1414463 h 4552608"/>
                  <a:gd name="connsiteX2" fmla="*/ 2314575 w 2314575"/>
                  <a:gd name="connsiteY2" fmla="*/ 4552608 h 4552608"/>
                  <a:gd name="connsiteX3" fmla="*/ 0 w 2314575"/>
                  <a:gd name="connsiteY3" fmla="*/ 0 h 4552608"/>
                  <a:gd name="connsiteX0" fmla="*/ 0 w 3283722"/>
                  <a:gd name="connsiteY0" fmla="*/ 0 h 4552608"/>
                  <a:gd name="connsiteX1" fmla="*/ 1241594 w 3283722"/>
                  <a:gd name="connsiteY1" fmla="*/ 1414463 h 4552608"/>
                  <a:gd name="connsiteX2" fmla="*/ 2314575 w 3283722"/>
                  <a:gd name="connsiteY2" fmla="*/ 4552608 h 4552608"/>
                  <a:gd name="connsiteX3" fmla="*/ 0 w 3283722"/>
                  <a:gd name="connsiteY3" fmla="*/ 0 h 4552608"/>
                  <a:gd name="connsiteX0" fmla="*/ 0 w 3293225"/>
                  <a:gd name="connsiteY0" fmla="*/ 0 h 4695483"/>
                  <a:gd name="connsiteX1" fmla="*/ 1241594 w 3293225"/>
                  <a:gd name="connsiteY1" fmla="*/ 1414463 h 4695483"/>
                  <a:gd name="connsiteX2" fmla="*/ 2343150 w 3293225"/>
                  <a:gd name="connsiteY2" fmla="*/ 4695483 h 4695483"/>
                  <a:gd name="connsiteX3" fmla="*/ 0 w 3293225"/>
                  <a:gd name="connsiteY3" fmla="*/ 0 h 4695483"/>
                  <a:gd name="connsiteX0" fmla="*/ 0 w 5279032"/>
                  <a:gd name="connsiteY0" fmla="*/ 0 h 4804277"/>
                  <a:gd name="connsiteX1" fmla="*/ 1241594 w 5279032"/>
                  <a:gd name="connsiteY1" fmla="*/ 1414463 h 4804277"/>
                  <a:gd name="connsiteX2" fmla="*/ 2343150 w 5279032"/>
                  <a:gd name="connsiteY2" fmla="*/ 4695483 h 4804277"/>
                  <a:gd name="connsiteX3" fmla="*/ 0 w 5279032"/>
                  <a:gd name="connsiteY3" fmla="*/ 0 h 4804277"/>
                  <a:gd name="connsiteX0" fmla="*/ 0 w 5279032"/>
                  <a:gd name="connsiteY0" fmla="*/ 0 h 4801691"/>
                  <a:gd name="connsiteX1" fmla="*/ 1241594 w 5279032"/>
                  <a:gd name="connsiteY1" fmla="*/ 1414463 h 4801691"/>
                  <a:gd name="connsiteX2" fmla="*/ 2343150 w 5279032"/>
                  <a:gd name="connsiteY2" fmla="*/ 4695483 h 4801691"/>
                  <a:gd name="connsiteX3" fmla="*/ 0 w 5279032"/>
                  <a:gd name="connsiteY3" fmla="*/ 0 h 4801691"/>
                  <a:gd name="connsiteX0" fmla="*/ 0 w 5279032"/>
                  <a:gd name="connsiteY0" fmla="*/ 0 h 4801691"/>
                  <a:gd name="connsiteX1" fmla="*/ 1241594 w 5279032"/>
                  <a:gd name="connsiteY1" fmla="*/ 1414463 h 4801691"/>
                  <a:gd name="connsiteX2" fmla="*/ 2343150 w 5279032"/>
                  <a:gd name="connsiteY2" fmla="*/ 4695483 h 4801691"/>
                  <a:gd name="connsiteX3" fmla="*/ 0 w 5279032"/>
                  <a:gd name="connsiteY3" fmla="*/ 0 h 4801691"/>
                  <a:gd name="connsiteX0" fmla="*/ 275546 w 5554578"/>
                  <a:gd name="connsiteY0" fmla="*/ 0 h 4801691"/>
                  <a:gd name="connsiteX1" fmla="*/ 1517140 w 5554578"/>
                  <a:gd name="connsiteY1" fmla="*/ 1414463 h 4801691"/>
                  <a:gd name="connsiteX2" fmla="*/ 2618696 w 5554578"/>
                  <a:gd name="connsiteY2" fmla="*/ 4695483 h 4801691"/>
                  <a:gd name="connsiteX3" fmla="*/ 275546 w 5554578"/>
                  <a:gd name="connsiteY3" fmla="*/ 0 h 4801691"/>
                  <a:gd name="connsiteX0" fmla="*/ 360093 w 5639125"/>
                  <a:gd name="connsiteY0" fmla="*/ 0 h 4801691"/>
                  <a:gd name="connsiteX1" fmla="*/ 1601687 w 5639125"/>
                  <a:gd name="connsiteY1" fmla="*/ 1414463 h 4801691"/>
                  <a:gd name="connsiteX2" fmla="*/ 2703243 w 5639125"/>
                  <a:gd name="connsiteY2" fmla="*/ 4695483 h 4801691"/>
                  <a:gd name="connsiteX3" fmla="*/ 360093 w 5639125"/>
                  <a:gd name="connsiteY3" fmla="*/ 0 h 4801691"/>
                  <a:gd name="connsiteX0" fmla="*/ 360093 w 5639125"/>
                  <a:gd name="connsiteY0" fmla="*/ 683149 h 5484840"/>
                  <a:gd name="connsiteX1" fmla="*/ 1601687 w 5639125"/>
                  <a:gd name="connsiteY1" fmla="*/ 2097612 h 5484840"/>
                  <a:gd name="connsiteX2" fmla="*/ 2703243 w 5639125"/>
                  <a:gd name="connsiteY2" fmla="*/ 5378632 h 5484840"/>
                  <a:gd name="connsiteX3" fmla="*/ 360093 w 5639125"/>
                  <a:gd name="connsiteY3" fmla="*/ 683149 h 5484840"/>
                  <a:gd name="connsiteX0" fmla="*/ 360093 w 5639125"/>
                  <a:gd name="connsiteY0" fmla="*/ 1246029 h 6047720"/>
                  <a:gd name="connsiteX1" fmla="*/ 1601687 w 5639125"/>
                  <a:gd name="connsiteY1" fmla="*/ 2660492 h 6047720"/>
                  <a:gd name="connsiteX2" fmla="*/ 2703243 w 5639125"/>
                  <a:gd name="connsiteY2" fmla="*/ 5941512 h 6047720"/>
                  <a:gd name="connsiteX3" fmla="*/ 360093 w 5639125"/>
                  <a:gd name="connsiteY3" fmla="*/ 1246029 h 6047720"/>
                  <a:gd name="connsiteX0" fmla="*/ 360093 w 5639125"/>
                  <a:gd name="connsiteY0" fmla="*/ 322922 h 5124613"/>
                  <a:gd name="connsiteX1" fmla="*/ 1050654 w 5639125"/>
                  <a:gd name="connsiteY1" fmla="*/ 636932 h 5124613"/>
                  <a:gd name="connsiteX2" fmla="*/ 1601687 w 5639125"/>
                  <a:gd name="connsiteY2" fmla="*/ 1737385 h 5124613"/>
                  <a:gd name="connsiteX3" fmla="*/ 2703243 w 5639125"/>
                  <a:gd name="connsiteY3" fmla="*/ 5018405 h 5124613"/>
                  <a:gd name="connsiteX4" fmla="*/ 360093 w 5639125"/>
                  <a:gd name="connsiteY4" fmla="*/ 322922 h 5124613"/>
                  <a:gd name="connsiteX0" fmla="*/ 360093 w 5639125"/>
                  <a:gd name="connsiteY0" fmla="*/ 936741 h 5738432"/>
                  <a:gd name="connsiteX1" fmla="*/ 1050654 w 5639125"/>
                  <a:gd name="connsiteY1" fmla="*/ 1250751 h 5738432"/>
                  <a:gd name="connsiteX2" fmla="*/ 1601687 w 5639125"/>
                  <a:gd name="connsiteY2" fmla="*/ 2351204 h 5738432"/>
                  <a:gd name="connsiteX3" fmla="*/ 2703243 w 5639125"/>
                  <a:gd name="connsiteY3" fmla="*/ 5632224 h 5738432"/>
                  <a:gd name="connsiteX4" fmla="*/ 360093 w 5639125"/>
                  <a:gd name="connsiteY4" fmla="*/ 936741 h 5738432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409769 w 5688801"/>
                  <a:gd name="connsiteY0" fmla="*/ 1206412 h 6008103"/>
                  <a:gd name="connsiteX1" fmla="*/ 1100330 w 5688801"/>
                  <a:gd name="connsiteY1" fmla="*/ 1520422 h 6008103"/>
                  <a:gd name="connsiteX2" fmla="*/ 1651363 w 5688801"/>
                  <a:gd name="connsiteY2" fmla="*/ 2620875 h 6008103"/>
                  <a:gd name="connsiteX3" fmla="*/ 2752919 w 5688801"/>
                  <a:gd name="connsiteY3" fmla="*/ 5901895 h 6008103"/>
                  <a:gd name="connsiteX4" fmla="*/ 409769 w 5688801"/>
                  <a:gd name="connsiteY4" fmla="*/ 1206412 h 6008103"/>
                  <a:gd name="connsiteX0" fmla="*/ 704457 w 5983489"/>
                  <a:gd name="connsiteY0" fmla="*/ 1028982 h 5830673"/>
                  <a:gd name="connsiteX1" fmla="*/ 1395018 w 5983489"/>
                  <a:gd name="connsiteY1" fmla="*/ 1342992 h 5830673"/>
                  <a:gd name="connsiteX2" fmla="*/ 1946051 w 5983489"/>
                  <a:gd name="connsiteY2" fmla="*/ 2443445 h 5830673"/>
                  <a:gd name="connsiteX3" fmla="*/ 3047607 w 5983489"/>
                  <a:gd name="connsiteY3" fmla="*/ 5724465 h 5830673"/>
                  <a:gd name="connsiteX4" fmla="*/ 704457 w 5983489"/>
                  <a:gd name="connsiteY4" fmla="*/ 1028982 h 5830673"/>
                  <a:gd name="connsiteX0" fmla="*/ 686900 w 5965932"/>
                  <a:gd name="connsiteY0" fmla="*/ 1144005 h 5945696"/>
                  <a:gd name="connsiteX1" fmla="*/ 1377461 w 5965932"/>
                  <a:gd name="connsiteY1" fmla="*/ 1458015 h 5945696"/>
                  <a:gd name="connsiteX2" fmla="*/ 1928494 w 5965932"/>
                  <a:gd name="connsiteY2" fmla="*/ 2558468 h 5945696"/>
                  <a:gd name="connsiteX3" fmla="*/ 3030050 w 5965932"/>
                  <a:gd name="connsiteY3" fmla="*/ 5839488 h 5945696"/>
                  <a:gd name="connsiteX4" fmla="*/ 686900 w 5965932"/>
                  <a:gd name="connsiteY4" fmla="*/ 1144005 h 5945696"/>
                  <a:gd name="connsiteX0" fmla="*/ 746732 w 6025764"/>
                  <a:gd name="connsiteY0" fmla="*/ 1134443 h 5936134"/>
                  <a:gd name="connsiteX1" fmla="*/ 1437293 w 6025764"/>
                  <a:gd name="connsiteY1" fmla="*/ 1448453 h 5936134"/>
                  <a:gd name="connsiteX2" fmla="*/ 1988326 w 6025764"/>
                  <a:gd name="connsiteY2" fmla="*/ 2548906 h 5936134"/>
                  <a:gd name="connsiteX3" fmla="*/ 3089882 w 6025764"/>
                  <a:gd name="connsiteY3" fmla="*/ 5829926 h 5936134"/>
                  <a:gd name="connsiteX4" fmla="*/ 746732 w 6025764"/>
                  <a:gd name="connsiteY4" fmla="*/ 1134443 h 5936134"/>
                  <a:gd name="connsiteX0" fmla="*/ 732966 w 6011998"/>
                  <a:gd name="connsiteY0" fmla="*/ 1146317 h 5948008"/>
                  <a:gd name="connsiteX1" fmla="*/ 1423527 w 6011998"/>
                  <a:gd name="connsiteY1" fmla="*/ 1460327 h 5948008"/>
                  <a:gd name="connsiteX2" fmla="*/ 1974560 w 6011998"/>
                  <a:gd name="connsiteY2" fmla="*/ 2560780 h 5948008"/>
                  <a:gd name="connsiteX3" fmla="*/ 3076116 w 6011998"/>
                  <a:gd name="connsiteY3" fmla="*/ 5841800 h 5948008"/>
                  <a:gd name="connsiteX4" fmla="*/ 732966 w 6011998"/>
                  <a:gd name="connsiteY4" fmla="*/ 1146317 h 5948008"/>
                  <a:gd name="connsiteX0" fmla="*/ 660607 w 5939639"/>
                  <a:gd name="connsiteY0" fmla="*/ 1170617 h 5972308"/>
                  <a:gd name="connsiteX1" fmla="*/ 1351168 w 5939639"/>
                  <a:gd name="connsiteY1" fmla="*/ 1484627 h 5972308"/>
                  <a:gd name="connsiteX2" fmla="*/ 1902201 w 5939639"/>
                  <a:gd name="connsiteY2" fmla="*/ 2585080 h 5972308"/>
                  <a:gd name="connsiteX3" fmla="*/ 3003757 w 5939639"/>
                  <a:gd name="connsiteY3" fmla="*/ 5866100 h 5972308"/>
                  <a:gd name="connsiteX4" fmla="*/ 660607 w 5939639"/>
                  <a:gd name="connsiteY4" fmla="*/ 1170617 h 5972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39639" h="5972308">
                    <a:moveTo>
                      <a:pt x="660607" y="1170617"/>
                    </a:moveTo>
                    <a:cubicBezTo>
                      <a:pt x="-1378992" y="70145"/>
                      <a:pt x="2017361" y="-923271"/>
                      <a:pt x="1351168" y="1484627"/>
                    </a:cubicBezTo>
                    <a:cubicBezTo>
                      <a:pt x="1515237" y="2391883"/>
                      <a:pt x="1531520" y="2171541"/>
                      <a:pt x="1902201" y="2585080"/>
                    </a:cubicBezTo>
                    <a:cubicBezTo>
                      <a:pt x="5988899" y="2573853"/>
                      <a:pt x="7961047" y="6677427"/>
                      <a:pt x="3003757" y="5866100"/>
                    </a:cubicBezTo>
                    <a:cubicBezTo>
                      <a:pt x="-1606343" y="4443814"/>
                      <a:pt x="1198769" y="2235716"/>
                      <a:pt x="660607" y="1170617"/>
                    </a:cubicBezTo>
                    <a:close/>
                  </a:path>
                </a:pathLst>
              </a:custGeom>
              <a:solidFill>
                <a:srgbClr val="45332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0" name="Group 459">
                <a:extLst>
                  <a:ext uri="{FF2B5EF4-FFF2-40B4-BE49-F238E27FC236}">
                    <a16:creationId xmlns:a16="http://schemas.microsoft.com/office/drawing/2014/main" id="{12333B7F-0F09-B249-93AD-02652CBD776A}"/>
                  </a:ext>
                </a:extLst>
              </p:cNvPr>
              <p:cNvGrpSpPr/>
              <p:nvPr/>
            </p:nvGrpSpPr>
            <p:grpSpPr>
              <a:xfrm>
                <a:off x="6225953" y="3537583"/>
                <a:ext cx="2041340" cy="2039728"/>
                <a:chOff x="6315499" y="3559318"/>
                <a:chExt cx="2041340" cy="2039728"/>
              </a:xfrm>
              <a:solidFill>
                <a:srgbClr val="4D4239"/>
              </a:solidFill>
            </p:grpSpPr>
            <p:sp>
              <p:nvSpPr>
                <p:cNvPr id="478" name="Rectangle 848">
                  <a:extLst>
                    <a:ext uri="{FF2B5EF4-FFF2-40B4-BE49-F238E27FC236}">
                      <a16:creationId xmlns:a16="http://schemas.microsoft.com/office/drawing/2014/main" id="{92492BE7-EC8B-82BD-2A3A-9FBEBAC89C09}"/>
                    </a:ext>
                  </a:extLst>
                </p:cNvPr>
                <p:cNvSpPr/>
                <p:nvPr/>
              </p:nvSpPr>
              <p:spPr>
                <a:xfrm>
                  <a:off x="6315499" y="3559318"/>
                  <a:ext cx="2041340" cy="2039728"/>
                </a:xfrm>
                <a:custGeom>
                  <a:avLst/>
                  <a:gdLst>
                    <a:gd name="connsiteX0" fmla="*/ 0 w 531854"/>
                    <a:gd name="connsiteY0" fmla="*/ 0 h 277105"/>
                    <a:gd name="connsiteX1" fmla="*/ 531854 w 531854"/>
                    <a:gd name="connsiteY1" fmla="*/ 0 h 277105"/>
                    <a:gd name="connsiteX2" fmla="*/ 531854 w 531854"/>
                    <a:gd name="connsiteY2" fmla="*/ 277105 h 277105"/>
                    <a:gd name="connsiteX3" fmla="*/ 0 w 531854"/>
                    <a:gd name="connsiteY3" fmla="*/ 277105 h 277105"/>
                    <a:gd name="connsiteX4" fmla="*/ 0 w 531854"/>
                    <a:gd name="connsiteY4" fmla="*/ 0 h 277105"/>
                    <a:gd name="connsiteX0" fmla="*/ 0 w 2157454"/>
                    <a:gd name="connsiteY0" fmla="*/ 0 h 1641448"/>
                    <a:gd name="connsiteX1" fmla="*/ 531854 w 2157454"/>
                    <a:gd name="connsiteY1" fmla="*/ 0 h 1641448"/>
                    <a:gd name="connsiteX2" fmla="*/ 2157454 w 2157454"/>
                    <a:gd name="connsiteY2" fmla="*/ 1641448 h 1641448"/>
                    <a:gd name="connsiteX3" fmla="*/ 0 w 2157454"/>
                    <a:gd name="connsiteY3" fmla="*/ 277105 h 1641448"/>
                    <a:gd name="connsiteX4" fmla="*/ 0 w 2157454"/>
                    <a:gd name="connsiteY4" fmla="*/ 0 h 1641448"/>
                    <a:gd name="connsiteX0" fmla="*/ 0 w 2157454"/>
                    <a:gd name="connsiteY0" fmla="*/ 277105 h 1641448"/>
                    <a:gd name="connsiteX1" fmla="*/ 531854 w 2157454"/>
                    <a:gd name="connsiteY1" fmla="*/ 0 h 1641448"/>
                    <a:gd name="connsiteX2" fmla="*/ 2157454 w 2157454"/>
                    <a:gd name="connsiteY2" fmla="*/ 1641448 h 1641448"/>
                    <a:gd name="connsiteX3" fmla="*/ 0 w 2157454"/>
                    <a:gd name="connsiteY3" fmla="*/ 277105 h 1641448"/>
                    <a:gd name="connsiteX0" fmla="*/ 0 w 2157454"/>
                    <a:gd name="connsiteY0" fmla="*/ 509333 h 1873676"/>
                    <a:gd name="connsiteX1" fmla="*/ 168997 w 2157454"/>
                    <a:gd name="connsiteY1" fmla="*/ 0 h 1873676"/>
                    <a:gd name="connsiteX2" fmla="*/ 2157454 w 2157454"/>
                    <a:gd name="connsiteY2" fmla="*/ 1873676 h 1873676"/>
                    <a:gd name="connsiteX3" fmla="*/ 0 w 2157454"/>
                    <a:gd name="connsiteY3" fmla="*/ 509333 h 1873676"/>
                    <a:gd name="connsiteX0" fmla="*/ 0 w 2157454"/>
                    <a:gd name="connsiteY0" fmla="*/ 539304 h 1903647"/>
                    <a:gd name="connsiteX1" fmla="*/ 168997 w 2157454"/>
                    <a:gd name="connsiteY1" fmla="*/ 29971 h 1903647"/>
                    <a:gd name="connsiteX2" fmla="*/ 2157454 w 2157454"/>
                    <a:gd name="connsiteY2" fmla="*/ 1903647 h 1903647"/>
                    <a:gd name="connsiteX3" fmla="*/ 0 w 2157454"/>
                    <a:gd name="connsiteY3" fmla="*/ 539304 h 1903647"/>
                    <a:gd name="connsiteX0" fmla="*/ 0 w 2041340"/>
                    <a:gd name="connsiteY0" fmla="*/ 423190 h 1903647"/>
                    <a:gd name="connsiteX1" fmla="*/ 52883 w 2041340"/>
                    <a:gd name="connsiteY1" fmla="*/ 29971 h 1903647"/>
                    <a:gd name="connsiteX2" fmla="*/ 2041340 w 2041340"/>
                    <a:gd name="connsiteY2" fmla="*/ 1903647 h 1903647"/>
                    <a:gd name="connsiteX3" fmla="*/ 0 w 2041340"/>
                    <a:gd name="connsiteY3" fmla="*/ 423190 h 1903647"/>
                    <a:gd name="connsiteX0" fmla="*/ 0 w 2041340"/>
                    <a:gd name="connsiteY0" fmla="*/ 423190 h 1903647"/>
                    <a:gd name="connsiteX1" fmla="*/ 52883 w 2041340"/>
                    <a:gd name="connsiteY1" fmla="*/ 29971 h 1903647"/>
                    <a:gd name="connsiteX2" fmla="*/ 2041340 w 2041340"/>
                    <a:gd name="connsiteY2" fmla="*/ 1903647 h 1903647"/>
                    <a:gd name="connsiteX3" fmla="*/ 0 w 2041340"/>
                    <a:gd name="connsiteY3" fmla="*/ 423190 h 1903647"/>
                    <a:gd name="connsiteX0" fmla="*/ 0 w 2041340"/>
                    <a:gd name="connsiteY0" fmla="*/ 423190 h 2005364"/>
                    <a:gd name="connsiteX1" fmla="*/ 52883 w 2041340"/>
                    <a:gd name="connsiteY1" fmla="*/ 29971 h 2005364"/>
                    <a:gd name="connsiteX2" fmla="*/ 2041340 w 2041340"/>
                    <a:gd name="connsiteY2" fmla="*/ 1903647 h 2005364"/>
                    <a:gd name="connsiteX3" fmla="*/ 0 w 2041340"/>
                    <a:gd name="connsiteY3" fmla="*/ 423190 h 2005364"/>
                    <a:gd name="connsiteX0" fmla="*/ 0 w 2041340"/>
                    <a:gd name="connsiteY0" fmla="*/ 415048 h 1997222"/>
                    <a:gd name="connsiteX1" fmla="*/ 52883 w 2041340"/>
                    <a:gd name="connsiteY1" fmla="*/ 21829 h 1997222"/>
                    <a:gd name="connsiteX2" fmla="*/ 2041340 w 2041340"/>
                    <a:gd name="connsiteY2" fmla="*/ 1895505 h 1997222"/>
                    <a:gd name="connsiteX3" fmla="*/ 0 w 2041340"/>
                    <a:gd name="connsiteY3" fmla="*/ 415048 h 1997222"/>
                    <a:gd name="connsiteX0" fmla="*/ 0 w 2041340"/>
                    <a:gd name="connsiteY0" fmla="*/ 453538 h 2035712"/>
                    <a:gd name="connsiteX1" fmla="*/ 52883 w 2041340"/>
                    <a:gd name="connsiteY1" fmla="*/ 60319 h 2035712"/>
                    <a:gd name="connsiteX2" fmla="*/ 2041340 w 2041340"/>
                    <a:gd name="connsiteY2" fmla="*/ 1933995 h 2035712"/>
                    <a:gd name="connsiteX3" fmla="*/ 0 w 2041340"/>
                    <a:gd name="connsiteY3" fmla="*/ 453538 h 2035712"/>
                    <a:gd name="connsiteX0" fmla="*/ 0 w 2041340"/>
                    <a:gd name="connsiteY0" fmla="*/ 454666 h 2036840"/>
                    <a:gd name="connsiteX1" fmla="*/ 52883 w 2041340"/>
                    <a:gd name="connsiteY1" fmla="*/ 61447 h 2036840"/>
                    <a:gd name="connsiteX2" fmla="*/ 2041340 w 2041340"/>
                    <a:gd name="connsiteY2" fmla="*/ 1935123 h 2036840"/>
                    <a:gd name="connsiteX3" fmla="*/ 0 w 2041340"/>
                    <a:gd name="connsiteY3" fmla="*/ 454666 h 2036840"/>
                    <a:gd name="connsiteX0" fmla="*/ 0 w 2041340"/>
                    <a:gd name="connsiteY0" fmla="*/ 457554 h 2039728"/>
                    <a:gd name="connsiteX1" fmla="*/ 52883 w 2041340"/>
                    <a:gd name="connsiteY1" fmla="*/ 64335 h 2039728"/>
                    <a:gd name="connsiteX2" fmla="*/ 2041340 w 2041340"/>
                    <a:gd name="connsiteY2" fmla="*/ 1938011 h 2039728"/>
                    <a:gd name="connsiteX3" fmla="*/ 0 w 2041340"/>
                    <a:gd name="connsiteY3" fmla="*/ 457554 h 2039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41340" h="2039728">
                      <a:moveTo>
                        <a:pt x="0" y="457554"/>
                      </a:moveTo>
                      <a:lnTo>
                        <a:pt x="52883" y="64335"/>
                      </a:lnTo>
                      <a:cubicBezTo>
                        <a:pt x="1541202" y="-412377"/>
                        <a:pt x="1175321" y="1915794"/>
                        <a:pt x="2041340" y="1938011"/>
                      </a:cubicBezTo>
                      <a:cubicBezTo>
                        <a:pt x="1941465" y="1908982"/>
                        <a:pt x="796561" y="2663726"/>
                        <a:pt x="0" y="457554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01881A1E-C982-73B6-58CB-ADB6BF147933}"/>
                    </a:ext>
                  </a:extLst>
                </p:cNvPr>
                <p:cNvSpPr/>
                <p:nvPr/>
              </p:nvSpPr>
              <p:spPr>
                <a:xfrm>
                  <a:off x="6732700" y="4251177"/>
                  <a:ext cx="1295400" cy="13144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19200"/>
                    <a:gd name="connsiteY0" fmla="*/ 0 h 1403350"/>
                    <a:gd name="connsiteX1" fmla="*/ 1219200 w 1219200"/>
                    <a:gd name="connsiteY1" fmla="*/ 1403350 h 1403350"/>
                    <a:gd name="connsiteX0" fmla="*/ 0 w 1365250"/>
                    <a:gd name="connsiteY0" fmla="*/ 0 h 1276350"/>
                    <a:gd name="connsiteX1" fmla="*/ 1365250 w 1365250"/>
                    <a:gd name="connsiteY1" fmla="*/ 1276350 h 1276350"/>
                    <a:gd name="connsiteX0" fmla="*/ 0 w 1365250"/>
                    <a:gd name="connsiteY0" fmla="*/ 0 h 1276350"/>
                    <a:gd name="connsiteX1" fmla="*/ 1365250 w 1365250"/>
                    <a:gd name="connsiteY1" fmla="*/ 1276350 h 1276350"/>
                    <a:gd name="connsiteX0" fmla="*/ 0 w 1295400"/>
                    <a:gd name="connsiteY0" fmla="*/ 0 h 1314450"/>
                    <a:gd name="connsiteX1" fmla="*/ 1295400 w 1295400"/>
                    <a:gd name="connsiteY1" fmla="*/ 1314450 h 1314450"/>
                    <a:gd name="connsiteX0" fmla="*/ 0 w 1295400"/>
                    <a:gd name="connsiteY0" fmla="*/ 0 h 1314450"/>
                    <a:gd name="connsiteX1" fmla="*/ 1295400 w 1295400"/>
                    <a:gd name="connsiteY1" fmla="*/ 1314450 h 1314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95400" h="1314450">
                      <a:moveTo>
                        <a:pt x="0" y="0"/>
                      </a:moveTo>
                      <a:cubicBezTo>
                        <a:pt x="275167" y="664633"/>
                        <a:pt x="467783" y="1107017"/>
                        <a:pt x="1295400" y="13144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FBADB153-B27F-760A-90FE-67E636C7DA84}"/>
                    </a:ext>
                  </a:extLst>
                </p:cNvPr>
                <p:cNvSpPr/>
                <p:nvPr/>
              </p:nvSpPr>
              <p:spPr>
                <a:xfrm>
                  <a:off x="6866347" y="4145007"/>
                  <a:ext cx="1219200" cy="14033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31900"/>
                    <a:gd name="connsiteY0" fmla="*/ 0 h 1377950"/>
                    <a:gd name="connsiteX1" fmla="*/ 1231900 w 1231900"/>
                    <a:gd name="connsiteY1" fmla="*/ 1377950 h 1377950"/>
                    <a:gd name="connsiteX0" fmla="*/ 0 w 1219200"/>
                    <a:gd name="connsiteY0" fmla="*/ 0 h 1403350"/>
                    <a:gd name="connsiteX1" fmla="*/ 1219200 w 1219200"/>
                    <a:gd name="connsiteY1" fmla="*/ 1403350 h 140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19200" h="1403350">
                      <a:moveTo>
                        <a:pt x="0" y="0"/>
                      </a:moveTo>
                      <a:cubicBezTo>
                        <a:pt x="433917" y="239183"/>
                        <a:pt x="391583" y="1195917"/>
                        <a:pt x="1219200" y="14033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5CE0D517-414F-C9E7-B763-83E4066389CC}"/>
                    </a:ext>
                  </a:extLst>
                </p:cNvPr>
                <p:cNvSpPr/>
                <p:nvPr/>
              </p:nvSpPr>
              <p:spPr>
                <a:xfrm>
                  <a:off x="7099300" y="4025900"/>
                  <a:ext cx="1098550" cy="1517650"/>
                </a:xfrm>
                <a:custGeom>
                  <a:avLst/>
                  <a:gdLst>
                    <a:gd name="connsiteX0" fmla="*/ 0 w 1185585"/>
                    <a:gd name="connsiteY0" fmla="*/ 0 h 1680483"/>
                    <a:gd name="connsiteX1" fmla="*/ 1092200 w 1185585"/>
                    <a:gd name="connsiteY1" fmla="*/ 1536700 h 1680483"/>
                    <a:gd name="connsiteX2" fmla="*/ 1054100 w 1185585"/>
                    <a:gd name="connsiteY2" fmla="*/ 1524000 h 1680483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2200"/>
                    <a:gd name="connsiteY0" fmla="*/ 0 h 1536700"/>
                    <a:gd name="connsiteX1" fmla="*/ 1092200 w 1092200"/>
                    <a:gd name="connsiteY1" fmla="*/ 1536700 h 153670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  <a:gd name="connsiteX0" fmla="*/ 0 w 1098550"/>
                    <a:gd name="connsiteY0" fmla="*/ 0 h 1517650"/>
                    <a:gd name="connsiteX1" fmla="*/ 1098550 w 1098550"/>
                    <a:gd name="connsiteY1" fmla="*/ 1517650 h 151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98550" h="1517650">
                      <a:moveTo>
                        <a:pt x="0" y="0"/>
                      </a:moveTo>
                      <a:cubicBezTo>
                        <a:pt x="433917" y="239183"/>
                        <a:pt x="321733" y="1297517"/>
                        <a:pt x="1098550" y="1517650"/>
                      </a:cubicBezTo>
                    </a:path>
                  </a:pathLst>
                </a:custGeom>
                <a:noFill/>
                <a:ln>
                  <a:solidFill>
                    <a:srgbClr val="4D4239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1" name="Group 460">
                <a:extLst>
                  <a:ext uri="{FF2B5EF4-FFF2-40B4-BE49-F238E27FC236}">
                    <a16:creationId xmlns:a16="http://schemas.microsoft.com/office/drawing/2014/main" id="{69FE65D4-AB88-C908-3D92-9FD477186924}"/>
                  </a:ext>
                </a:extLst>
              </p:cNvPr>
              <p:cNvGrpSpPr/>
              <p:nvPr/>
            </p:nvGrpSpPr>
            <p:grpSpPr>
              <a:xfrm>
                <a:off x="1363072" y="-1166711"/>
                <a:ext cx="1260815" cy="1746803"/>
                <a:chOff x="-789971" y="-151486"/>
                <a:chExt cx="1260815" cy="1746803"/>
              </a:xfrm>
            </p:grpSpPr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7DBF3048-7894-712B-A7D3-8359672BF1EA}"/>
                    </a:ext>
                  </a:extLst>
                </p:cNvPr>
                <p:cNvSpPr/>
                <p:nvPr/>
              </p:nvSpPr>
              <p:spPr>
                <a:xfrm rot="19851584">
                  <a:off x="-765592" y="-151486"/>
                  <a:ext cx="1236436" cy="1746803"/>
                </a:xfrm>
                <a:custGeom>
                  <a:avLst/>
                  <a:gdLst>
                    <a:gd name="connsiteX0" fmla="*/ 784098 w 1236436"/>
                    <a:gd name="connsiteY0" fmla="*/ 85797 h 1746803"/>
                    <a:gd name="connsiteX1" fmla="*/ 877572 w 1236436"/>
                    <a:gd name="connsiteY1" fmla="*/ 1589031 h 1746803"/>
                    <a:gd name="connsiteX2" fmla="*/ 803816 w 1236436"/>
                    <a:gd name="connsiteY2" fmla="*/ 1669823 h 1746803"/>
                    <a:gd name="connsiteX3" fmla="*/ 719515 w 1236436"/>
                    <a:gd name="connsiteY3" fmla="*/ 1696684 h 1746803"/>
                    <a:gd name="connsiteX4" fmla="*/ 338721 w 1236436"/>
                    <a:gd name="connsiteY4" fmla="*/ 1746803 h 1746803"/>
                    <a:gd name="connsiteX5" fmla="*/ 80647 w 1236436"/>
                    <a:gd name="connsiteY5" fmla="*/ 1724155 h 1746803"/>
                    <a:gd name="connsiteX6" fmla="*/ 6127 w 1236436"/>
                    <a:gd name="connsiteY6" fmla="*/ 1707474 h 1746803"/>
                    <a:gd name="connsiteX7" fmla="*/ 39799 w 1236436"/>
                    <a:gd name="connsiteY7" fmla="*/ 1668643 h 1746803"/>
                    <a:gd name="connsiteX8" fmla="*/ 277794 w 1236436"/>
                    <a:gd name="connsiteY8" fmla="*/ 1142291 h 1746803"/>
                    <a:gd name="connsiteX9" fmla="*/ 784098 w 1236436"/>
                    <a:gd name="connsiteY9" fmla="*/ 85797 h 1746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36436" h="1746803">
                      <a:moveTo>
                        <a:pt x="784098" y="85797"/>
                      </a:moveTo>
                      <a:cubicBezTo>
                        <a:pt x="1199525" y="288854"/>
                        <a:pt x="1507038" y="838724"/>
                        <a:pt x="877572" y="1589031"/>
                      </a:cubicBezTo>
                      <a:lnTo>
                        <a:pt x="803816" y="1669823"/>
                      </a:lnTo>
                      <a:lnTo>
                        <a:pt x="719515" y="1696684"/>
                      </a:lnTo>
                      <a:cubicBezTo>
                        <a:pt x="599222" y="1729257"/>
                        <a:pt x="471325" y="1746803"/>
                        <a:pt x="338721" y="1746803"/>
                      </a:cubicBezTo>
                      <a:cubicBezTo>
                        <a:pt x="250318" y="1746803"/>
                        <a:pt x="164007" y="1739005"/>
                        <a:pt x="80647" y="1724155"/>
                      </a:cubicBezTo>
                      <a:lnTo>
                        <a:pt x="6127" y="1707474"/>
                      </a:lnTo>
                      <a:lnTo>
                        <a:pt x="39799" y="1668643"/>
                      </a:lnTo>
                      <a:cubicBezTo>
                        <a:pt x="177725" y="1499527"/>
                        <a:pt x="270200" y="1328595"/>
                        <a:pt x="277794" y="1142291"/>
                      </a:cubicBezTo>
                      <a:cubicBezTo>
                        <a:pt x="-383917" y="104034"/>
                        <a:pt x="279650" y="-160771"/>
                        <a:pt x="784098" y="85797"/>
                      </a:cubicBezTo>
                      <a:close/>
                    </a:path>
                  </a:pathLst>
                </a:custGeom>
                <a:solidFill>
                  <a:srgbClr val="25728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6CD77C8F-7D7E-47A0-62A8-C83D3727D5A2}"/>
                    </a:ext>
                  </a:extLst>
                </p:cNvPr>
                <p:cNvSpPr/>
                <p:nvPr/>
              </p:nvSpPr>
              <p:spPr>
                <a:xfrm>
                  <a:off x="-789971" y="721915"/>
                  <a:ext cx="1001486" cy="290582"/>
                </a:xfrm>
                <a:custGeom>
                  <a:avLst/>
                  <a:gdLst>
                    <a:gd name="connsiteX0" fmla="*/ 0 w 1001486"/>
                    <a:gd name="connsiteY0" fmla="*/ 43543 h 290582"/>
                    <a:gd name="connsiteX1" fmla="*/ 406400 w 1001486"/>
                    <a:gd name="connsiteY1" fmla="*/ 290286 h 290582"/>
                    <a:gd name="connsiteX2" fmla="*/ 1001486 w 1001486"/>
                    <a:gd name="connsiteY2" fmla="*/ 0 h 290582"/>
                    <a:gd name="connsiteX3" fmla="*/ 1001486 w 1001486"/>
                    <a:gd name="connsiteY3" fmla="*/ 0 h 290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486" h="290582">
                      <a:moveTo>
                        <a:pt x="0" y="43543"/>
                      </a:moveTo>
                      <a:cubicBezTo>
                        <a:pt x="119743" y="170543"/>
                        <a:pt x="239486" y="297543"/>
                        <a:pt x="406400" y="290286"/>
                      </a:cubicBezTo>
                      <a:cubicBezTo>
                        <a:pt x="573314" y="283029"/>
                        <a:pt x="1001486" y="0"/>
                        <a:pt x="1001486" y="0"/>
                      </a:cubicBezTo>
                      <a:lnTo>
                        <a:pt x="1001486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2" name="Group 461">
                <a:extLst>
                  <a:ext uri="{FF2B5EF4-FFF2-40B4-BE49-F238E27FC236}">
                    <a16:creationId xmlns:a16="http://schemas.microsoft.com/office/drawing/2014/main" id="{90F605C3-0761-3B8F-B1C1-9097DD1513E2}"/>
                  </a:ext>
                </a:extLst>
              </p:cNvPr>
              <p:cNvGrpSpPr/>
              <p:nvPr/>
            </p:nvGrpSpPr>
            <p:grpSpPr>
              <a:xfrm>
                <a:off x="737842" y="-598490"/>
                <a:ext cx="753774" cy="856403"/>
                <a:chOff x="699127" y="-644416"/>
                <a:chExt cx="753774" cy="856403"/>
              </a:xfrm>
            </p:grpSpPr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5F3BEEB4-35CD-B9F5-E1FF-F7B6E6936959}"/>
                    </a:ext>
                  </a:extLst>
                </p:cNvPr>
                <p:cNvSpPr/>
                <p:nvPr/>
              </p:nvSpPr>
              <p:spPr>
                <a:xfrm rot="15096860" flipV="1">
                  <a:off x="881585" y="-359329"/>
                  <a:ext cx="527893" cy="614739"/>
                </a:xfrm>
                <a:custGeom>
                  <a:avLst/>
                  <a:gdLst>
                    <a:gd name="connsiteX0" fmla="*/ 390879 w 1134829"/>
                    <a:gd name="connsiteY0" fmla="*/ 1302 h 869793"/>
                    <a:gd name="connsiteX1" fmla="*/ 778827 w 1134829"/>
                    <a:gd name="connsiteY1" fmla="*/ 251547 h 869793"/>
                    <a:gd name="connsiteX2" fmla="*/ 773547 w 1134829"/>
                    <a:gd name="connsiteY2" fmla="*/ 263835 h 869793"/>
                    <a:gd name="connsiteX3" fmla="*/ 754820 w 1134829"/>
                    <a:gd name="connsiteY3" fmla="*/ 271299 h 869793"/>
                    <a:gd name="connsiteX4" fmla="*/ 727044 w 1134829"/>
                    <a:gd name="connsiteY4" fmla="*/ 299479 h 869793"/>
                    <a:gd name="connsiteX5" fmla="*/ 770277 w 1134829"/>
                    <a:gd name="connsiteY5" fmla="*/ 271445 h 869793"/>
                    <a:gd name="connsiteX6" fmla="*/ 773547 w 1134829"/>
                    <a:gd name="connsiteY6" fmla="*/ 263835 h 869793"/>
                    <a:gd name="connsiteX7" fmla="*/ 794230 w 1134829"/>
                    <a:gd name="connsiteY7" fmla="*/ 255591 h 869793"/>
                    <a:gd name="connsiteX8" fmla="*/ 727044 w 1134829"/>
                    <a:gd name="connsiteY8" fmla="*/ 488165 h 869793"/>
                    <a:gd name="connsiteX9" fmla="*/ 629090 w 1134829"/>
                    <a:gd name="connsiteY9" fmla="*/ 641040 h 869793"/>
                    <a:gd name="connsiteX10" fmla="*/ 623757 w 1134829"/>
                    <a:gd name="connsiteY10" fmla="*/ 623028 h 869793"/>
                    <a:gd name="connsiteX11" fmla="*/ 625444 w 1134829"/>
                    <a:gd name="connsiteY11" fmla="*/ 589764 h 869793"/>
                    <a:gd name="connsiteX12" fmla="*/ 622991 w 1134829"/>
                    <a:gd name="connsiteY12" fmla="*/ 620440 h 869793"/>
                    <a:gd name="connsiteX13" fmla="*/ 623757 w 1134829"/>
                    <a:gd name="connsiteY13" fmla="*/ 623028 h 869793"/>
                    <a:gd name="connsiteX14" fmla="*/ 622957 w 1134829"/>
                    <a:gd name="connsiteY14" fmla="*/ 638812 h 869793"/>
                    <a:gd name="connsiteX15" fmla="*/ 422244 w 1134829"/>
                    <a:gd name="connsiteY15" fmla="*/ 865535 h 869793"/>
                    <a:gd name="connsiteX16" fmla="*/ 422224 w 1134829"/>
                    <a:gd name="connsiteY16" fmla="*/ 869793 h 869793"/>
                    <a:gd name="connsiteX17" fmla="*/ 272253 w 1134829"/>
                    <a:gd name="connsiteY17" fmla="*/ 836949 h 869793"/>
                    <a:gd name="connsiteX18" fmla="*/ 5948 w 1134829"/>
                    <a:gd name="connsiteY18" fmla="*/ 710275 h 869793"/>
                    <a:gd name="connsiteX19" fmla="*/ 0 w 1134829"/>
                    <a:gd name="connsiteY19" fmla="*/ 705189 h 869793"/>
                    <a:gd name="connsiteX20" fmla="*/ 4291 w 1134829"/>
                    <a:gd name="connsiteY20" fmla="*/ 629545 h 869793"/>
                    <a:gd name="connsiteX21" fmla="*/ 390879 w 1134829"/>
                    <a:gd name="connsiteY21" fmla="*/ 1302 h 869793"/>
                    <a:gd name="connsiteX0" fmla="*/ 390879 w 1134829"/>
                    <a:gd name="connsiteY0" fmla="*/ 1302 h 878836"/>
                    <a:gd name="connsiteX1" fmla="*/ 778827 w 1134829"/>
                    <a:gd name="connsiteY1" fmla="*/ 251547 h 878836"/>
                    <a:gd name="connsiteX2" fmla="*/ 773547 w 1134829"/>
                    <a:gd name="connsiteY2" fmla="*/ 263835 h 878836"/>
                    <a:gd name="connsiteX3" fmla="*/ 754820 w 1134829"/>
                    <a:gd name="connsiteY3" fmla="*/ 271299 h 878836"/>
                    <a:gd name="connsiteX4" fmla="*/ 727044 w 1134829"/>
                    <a:gd name="connsiteY4" fmla="*/ 299479 h 878836"/>
                    <a:gd name="connsiteX5" fmla="*/ 770277 w 1134829"/>
                    <a:gd name="connsiteY5" fmla="*/ 271445 h 878836"/>
                    <a:gd name="connsiteX6" fmla="*/ 773547 w 1134829"/>
                    <a:gd name="connsiteY6" fmla="*/ 263835 h 878836"/>
                    <a:gd name="connsiteX7" fmla="*/ 794230 w 1134829"/>
                    <a:gd name="connsiteY7" fmla="*/ 255591 h 878836"/>
                    <a:gd name="connsiteX8" fmla="*/ 727044 w 1134829"/>
                    <a:gd name="connsiteY8" fmla="*/ 488165 h 878836"/>
                    <a:gd name="connsiteX9" fmla="*/ 629090 w 1134829"/>
                    <a:gd name="connsiteY9" fmla="*/ 641040 h 878836"/>
                    <a:gd name="connsiteX10" fmla="*/ 623757 w 1134829"/>
                    <a:gd name="connsiteY10" fmla="*/ 623028 h 878836"/>
                    <a:gd name="connsiteX11" fmla="*/ 625444 w 1134829"/>
                    <a:gd name="connsiteY11" fmla="*/ 589764 h 878836"/>
                    <a:gd name="connsiteX12" fmla="*/ 622991 w 1134829"/>
                    <a:gd name="connsiteY12" fmla="*/ 620440 h 878836"/>
                    <a:gd name="connsiteX13" fmla="*/ 623757 w 1134829"/>
                    <a:gd name="connsiteY13" fmla="*/ 623028 h 878836"/>
                    <a:gd name="connsiteX14" fmla="*/ 622957 w 1134829"/>
                    <a:gd name="connsiteY14" fmla="*/ 638812 h 878836"/>
                    <a:gd name="connsiteX15" fmla="*/ 422244 w 1134829"/>
                    <a:gd name="connsiteY15" fmla="*/ 865535 h 878836"/>
                    <a:gd name="connsiteX16" fmla="*/ 272253 w 1134829"/>
                    <a:gd name="connsiteY16" fmla="*/ 836949 h 878836"/>
                    <a:gd name="connsiteX17" fmla="*/ 5948 w 1134829"/>
                    <a:gd name="connsiteY17" fmla="*/ 710275 h 878836"/>
                    <a:gd name="connsiteX18" fmla="*/ 0 w 1134829"/>
                    <a:gd name="connsiteY18" fmla="*/ 705189 h 878836"/>
                    <a:gd name="connsiteX19" fmla="*/ 4291 w 1134829"/>
                    <a:gd name="connsiteY19" fmla="*/ 629545 h 878836"/>
                    <a:gd name="connsiteX20" fmla="*/ 390879 w 1134829"/>
                    <a:gd name="connsiteY20" fmla="*/ 1302 h 878836"/>
                    <a:gd name="connsiteX0" fmla="*/ 390879 w 1134829"/>
                    <a:gd name="connsiteY0" fmla="*/ 1302 h 866250"/>
                    <a:gd name="connsiteX1" fmla="*/ 778827 w 1134829"/>
                    <a:gd name="connsiteY1" fmla="*/ 251547 h 866250"/>
                    <a:gd name="connsiteX2" fmla="*/ 773547 w 1134829"/>
                    <a:gd name="connsiteY2" fmla="*/ 263835 h 866250"/>
                    <a:gd name="connsiteX3" fmla="*/ 754820 w 1134829"/>
                    <a:gd name="connsiteY3" fmla="*/ 271299 h 866250"/>
                    <a:gd name="connsiteX4" fmla="*/ 727044 w 1134829"/>
                    <a:gd name="connsiteY4" fmla="*/ 299479 h 866250"/>
                    <a:gd name="connsiteX5" fmla="*/ 770277 w 1134829"/>
                    <a:gd name="connsiteY5" fmla="*/ 271445 h 866250"/>
                    <a:gd name="connsiteX6" fmla="*/ 773547 w 1134829"/>
                    <a:gd name="connsiteY6" fmla="*/ 263835 h 866250"/>
                    <a:gd name="connsiteX7" fmla="*/ 794230 w 1134829"/>
                    <a:gd name="connsiteY7" fmla="*/ 255591 h 866250"/>
                    <a:gd name="connsiteX8" fmla="*/ 727044 w 1134829"/>
                    <a:gd name="connsiteY8" fmla="*/ 488165 h 866250"/>
                    <a:gd name="connsiteX9" fmla="*/ 629090 w 1134829"/>
                    <a:gd name="connsiteY9" fmla="*/ 641040 h 866250"/>
                    <a:gd name="connsiteX10" fmla="*/ 623757 w 1134829"/>
                    <a:gd name="connsiteY10" fmla="*/ 623028 h 866250"/>
                    <a:gd name="connsiteX11" fmla="*/ 625444 w 1134829"/>
                    <a:gd name="connsiteY11" fmla="*/ 589764 h 866250"/>
                    <a:gd name="connsiteX12" fmla="*/ 622991 w 1134829"/>
                    <a:gd name="connsiteY12" fmla="*/ 620440 h 866250"/>
                    <a:gd name="connsiteX13" fmla="*/ 623757 w 1134829"/>
                    <a:gd name="connsiteY13" fmla="*/ 623028 h 866250"/>
                    <a:gd name="connsiteX14" fmla="*/ 622957 w 1134829"/>
                    <a:gd name="connsiteY14" fmla="*/ 638812 h 866250"/>
                    <a:gd name="connsiteX15" fmla="*/ 422244 w 1134829"/>
                    <a:gd name="connsiteY15" fmla="*/ 865535 h 866250"/>
                    <a:gd name="connsiteX16" fmla="*/ 5948 w 1134829"/>
                    <a:gd name="connsiteY16" fmla="*/ 710275 h 866250"/>
                    <a:gd name="connsiteX17" fmla="*/ 0 w 1134829"/>
                    <a:gd name="connsiteY17" fmla="*/ 705189 h 866250"/>
                    <a:gd name="connsiteX18" fmla="*/ 4291 w 1134829"/>
                    <a:gd name="connsiteY18" fmla="*/ 629545 h 866250"/>
                    <a:gd name="connsiteX19" fmla="*/ 390879 w 1134829"/>
                    <a:gd name="connsiteY19" fmla="*/ 1302 h 866250"/>
                    <a:gd name="connsiteX0" fmla="*/ 390879 w 1134829"/>
                    <a:gd name="connsiteY0" fmla="*/ 1302 h 866250"/>
                    <a:gd name="connsiteX1" fmla="*/ 778827 w 1134829"/>
                    <a:gd name="connsiteY1" fmla="*/ 251547 h 866250"/>
                    <a:gd name="connsiteX2" fmla="*/ 773547 w 1134829"/>
                    <a:gd name="connsiteY2" fmla="*/ 263835 h 866250"/>
                    <a:gd name="connsiteX3" fmla="*/ 754820 w 1134829"/>
                    <a:gd name="connsiteY3" fmla="*/ 271299 h 866250"/>
                    <a:gd name="connsiteX4" fmla="*/ 727044 w 1134829"/>
                    <a:gd name="connsiteY4" fmla="*/ 299479 h 866250"/>
                    <a:gd name="connsiteX5" fmla="*/ 770277 w 1134829"/>
                    <a:gd name="connsiteY5" fmla="*/ 271445 h 866250"/>
                    <a:gd name="connsiteX6" fmla="*/ 773547 w 1134829"/>
                    <a:gd name="connsiteY6" fmla="*/ 263835 h 866250"/>
                    <a:gd name="connsiteX7" fmla="*/ 794230 w 1134829"/>
                    <a:gd name="connsiteY7" fmla="*/ 255591 h 866250"/>
                    <a:gd name="connsiteX8" fmla="*/ 727044 w 1134829"/>
                    <a:gd name="connsiteY8" fmla="*/ 488165 h 866250"/>
                    <a:gd name="connsiteX9" fmla="*/ 629090 w 1134829"/>
                    <a:gd name="connsiteY9" fmla="*/ 641040 h 866250"/>
                    <a:gd name="connsiteX10" fmla="*/ 623757 w 1134829"/>
                    <a:gd name="connsiteY10" fmla="*/ 623028 h 866250"/>
                    <a:gd name="connsiteX11" fmla="*/ 625444 w 1134829"/>
                    <a:gd name="connsiteY11" fmla="*/ 589764 h 866250"/>
                    <a:gd name="connsiteX12" fmla="*/ 622991 w 1134829"/>
                    <a:gd name="connsiteY12" fmla="*/ 620440 h 866250"/>
                    <a:gd name="connsiteX13" fmla="*/ 623757 w 1134829"/>
                    <a:gd name="connsiteY13" fmla="*/ 623028 h 866250"/>
                    <a:gd name="connsiteX14" fmla="*/ 622957 w 1134829"/>
                    <a:gd name="connsiteY14" fmla="*/ 638812 h 866250"/>
                    <a:gd name="connsiteX15" fmla="*/ 422244 w 1134829"/>
                    <a:gd name="connsiteY15" fmla="*/ 865535 h 866250"/>
                    <a:gd name="connsiteX16" fmla="*/ 5948 w 1134829"/>
                    <a:gd name="connsiteY16" fmla="*/ 710275 h 866250"/>
                    <a:gd name="connsiteX17" fmla="*/ 0 w 1134829"/>
                    <a:gd name="connsiteY17" fmla="*/ 705189 h 866250"/>
                    <a:gd name="connsiteX18" fmla="*/ 390879 w 1134829"/>
                    <a:gd name="connsiteY18" fmla="*/ 1302 h 866250"/>
                    <a:gd name="connsiteX0" fmla="*/ 0 w 1134829"/>
                    <a:gd name="connsiteY0" fmla="*/ 454368 h 615429"/>
                    <a:gd name="connsiteX1" fmla="*/ 778827 w 1134829"/>
                    <a:gd name="connsiteY1" fmla="*/ 726 h 615429"/>
                    <a:gd name="connsiteX2" fmla="*/ 773547 w 1134829"/>
                    <a:gd name="connsiteY2" fmla="*/ 13014 h 615429"/>
                    <a:gd name="connsiteX3" fmla="*/ 754820 w 1134829"/>
                    <a:gd name="connsiteY3" fmla="*/ 20478 h 615429"/>
                    <a:gd name="connsiteX4" fmla="*/ 727044 w 1134829"/>
                    <a:gd name="connsiteY4" fmla="*/ 48658 h 615429"/>
                    <a:gd name="connsiteX5" fmla="*/ 770277 w 1134829"/>
                    <a:gd name="connsiteY5" fmla="*/ 20624 h 615429"/>
                    <a:gd name="connsiteX6" fmla="*/ 773547 w 1134829"/>
                    <a:gd name="connsiteY6" fmla="*/ 13014 h 615429"/>
                    <a:gd name="connsiteX7" fmla="*/ 794230 w 1134829"/>
                    <a:gd name="connsiteY7" fmla="*/ 4770 h 615429"/>
                    <a:gd name="connsiteX8" fmla="*/ 727044 w 1134829"/>
                    <a:gd name="connsiteY8" fmla="*/ 237344 h 615429"/>
                    <a:gd name="connsiteX9" fmla="*/ 629090 w 1134829"/>
                    <a:gd name="connsiteY9" fmla="*/ 390219 h 615429"/>
                    <a:gd name="connsiteX10" fmla="*/ 623757 w 1134829"/>
                    <a:gd name="connsiteY10" fmla="*/ 372207 h 615429"/>
                    <a:gd name="connsiteX11" fmla="*/ 625444 w 1134829"/>
                    <a:gd name="connsiteY11" fmla="*/ 338943 h 615429"/>
                    <a:gd name="connsiteX12" fmla="*/ 622991 w 1134829"/>
                    <a:gd name="connsiteY12" fmla="*/ 369619 h 615429"/>
                    <a:gd name="connsiteX13" fmla="*/ 623757 w 1134829"/>
                    <a:gd name="connsiteY13" fmla="*/ 372207 h 615429"/>
                    <a:gd name="connsiteX14" fmla="*/ 622957 w 1134829"/>
                    <a:gd name="connsiteY14" fmla="*/ 387991 h 615429"/>
                    <a:gd name="connsiteX15" fmla="*/ 422244 w 1134829"/>
                    <a:gd name="connsiteY15" fmla="*/ 614714 h 615429"/>
                    <a:gd name="connsiteX16" fmla="*/ 5948 w 1134829"/>
                    <a:gd name="connsiteY16" fmla="*/ 459454 h 615429"/>
                    <a:gd name="connsiteX17" fmla="*/ 0 w 1134829"/>
                    <a:gd name="connsiteY17" fmla="*/ 454368 h 615429"/>
                    <a:gd name="connsiteX0" fmla="*/ 0 w 812641"/>
                    <a:gd name="connsiteY0" fmla="*/ 453642 h 614703"/>
                    <a:gd name="connsiteX1" fmla="*/ 778827 w 812641"/>
                    <a:gd name="connsiteY1" fmla="*/ 0 h 614703"/>
                    <a:gd name="connsiteX2" fmla="*/ 773547 w 812641"/>
                    <a:gd name="connsiteY2" fmla="*/ 12288 h 614703"/>
                    <a:gd name="connsiteX3" fmla="*/ 754820 w 812641"/>
                    <a:gd name="connsiteY3" fmla="*/ 19752 h 614703"/>
                    <a:gd name="connsiteX4" fmla="*/ 727044 w 812641"/>
                    <a:gd name="connsiteY4" fmla="*/ 47932 h 614703"/>
                    <a:gd name="connsiteX5" fmla="*/ 770277 w 812641"/>
                    <a:gd name="connsiteY5" fmla="*/ 19898 h 614703"/>
                    <a:gd name="connsiteX6" fmla="*/ 773547 w 812641"/>
                    <a:gd name="connsiteY6" fmla="*/ 12288 h 614703"/>
                    <a:gd name="connsiteX7" fmla="*/ 727044 w 812641"/>
                    <a:gd name="connsiteY7" fmla="*/ 236618 h 614703"/>
                    <a:gd name="connsiteX8" fmla="*/ 629090 w 812641"/>
                    <a:gd name="connsiteY8" fmla="*/ 389493 h 614703"/>
                    <a:gd name="connsiteX9" fmla="*/ 623757 w 812641"/>
                    <a:gd name="connsiteY9" fmla="*/ 371481 h 614703"/>
                    <a:gd name="connsiteX10" fmla="*/ 625444 w 812641"/>
                    <a:gd name="connsiteY10" fmla="*/ 338217 h 614703"/>
                    <a:gd name="connsiteX11" fmla="*/ 622991 w 812641"/>
                    <a:gd name="connsiteY11" fmla="*/ 368893 h 614703"/>
                    <a:gd name="connsiteX12" fmla="*/ 623757 w 812641"/>
                    <a:gd name="connsiteY12" fmla="*/ 371481 h 614703"/>
                    <a:gd name="connsiteX13" fmla="*/ 622957 w 812641"/>
                    <a:gd name="connsiteY13" fmla="*/ 387265 h 614703"/>
                    <a:gd name="connsiteX14" fmla="*/ 422244 w 812641"/>
                    <a:gd name="connsiteY14" fmla="*/ 613988 h 614703"/>
                    <a:gd name="connsiteX15" fmla="*/ 5948 w 812641"/>
                    <a:gd name="connsiteY15" fmla="*/ 458728 h 614703"/>
                    <a:gd name="connsiteX16" fmla="*/ 0 w 812641"/>
                    <a:gd name="connsiteY16" fmla="*/ 453642 h 614703"/>
                    <a:gd name="connsiteX0" fmla="*/ 0 w 812641"/>
                    <a:gd name="connsiteY0" fmla="*/ 453642 h 614703"/>
                    <a:gd name="connsiteX1" fmla="*/ 778827 w 812641"/>
                    <a:gd name="connsiteY1" fmla="*/ 0 h 614703"/>
                    <a:gd name="connsiteX2" fmla="*/ 773547 w 812641"/>
                    <a:gd name="connsiteY2" fmla="*/ 12288 h 614703"/>
                    <a:gd name="connsiteX3" fmla="*/ 754820 w 812641"/>
                    <a:gd name="connsiteY3" fmla="*/ 19752 h 614703"/>
                    <a:gd name="connsiteX4" fmla="*/ 727044 w 812641"/>
                    <a:gd name="connsiteY4" fmla="*/ 47932 h 614703"/>
                    <a:gd name="connsiteX5" fmla="*/ 770277 w 812641"/>
                    <a:gd name="connsiteY5" fmla="*/ 19898 h 614703"/>
                    <a:gd name="connsiteX6" fmla="*/ 727044 w 812641"/>
                    <a:gd name="connsiteY6" fmla="*/ 236618 h 614703"/>
                    <a:gd name="connsiteX7" fmla="*/ 629090 w 812641"/>
                    <a:gd name="connsiteY7" fmla="*/ 389493 h 614703"/>
                    <a:gd name="connsiteX8" fmla="*/ 623757 w 812641"/>
                    <a:gd name="connsiteY8" fmla="*/ 371481 h 614703"/>
                    <a:gd name="connsiteX9" fmla="*/ 625444 w 812641"/>
                    <a:gd name="connsiteY9" fmla="*/ 338217 h 614703"/>
                    <a:gd name="connsiteX10" fmla="*/ 622991 w 812641"/>
                    <a:gd name="connsiteY10" fmla="*/ 368893 h 614703"/>
                    <a:gd name="connsiteX11" fmla="*/ 623757 w 812641"/>
                    <a:gd name="connsiteY11" fmla="*/ 371481 h 614703"/>
                    <a:gd name="connsiteX12" fmla="*/ 622957 w 812641"/>
                    <a:gd name="connsiteY12" fmla="*/ 387265 h 614703"/>
                    <a:gd name="connsiteX13" fmla="*/ 422244 w 812641"/>
                    <a:gd name="connsiteY13" fmla="*/ 613988 h 614703"/>
                    <a:gd name="connsiteX14" fmla="*/ 5948 w 812641"/>
                    <a:gd name="connsiteY14" fmla="*/ 458728 h 614703"/>
                    <a:gd name="connsiteX15" fmla="*/ 0 w 812641"/>
                    <a:gd name="connsiteY15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54820 w 778827"/>
                    <a:gd name="connsiteY3" fmla="*/ 19752 h 614703"/>
                    <a:gd name="connsiteX4" fmla="*/ 727044 w 778827"/>
                    <a:gd name="connsiteY4" fmla="*/ 47932 h 614703"/>
                    <a:gd name="connsiteX5" fmla="*/ 727044 w 778827"/>
                    <a:gd name="connsiteY5" fmla="*/ 236618 h 614703"/>
                    <a:gd name="connsiteX6" fmla="*/ 629090 w 778827"/>
                    <a:gd name="connsiteY6" fmla="*/ 389493 h 614703"/>
                    <a:gd name="connsiteX7" fmla="*/ 623757 w 778827"/>
                    <a:gd name="connsiteY7" fmla="*/ 371481 h 614703"/>
                    <a:gd name="connsiteX8" fmla="*/ 625444 w 778827"/>
                    <a:gd name="connsiteY8" fmla="*/ 338217 h 614703"/>
                    <a:gd name="connsiteX9" fmla="*/ 622991 w 778827"/>
                    <a:gd name="connsiteY9" fmla="*/ 368893 h 614703"/>
                    <a:gd name="connsiteX10" fmla="*/ 623757 w 778827"/>
                    <a:gd name="connsiteY10" fmla="*/ 371481 h 614703"/>
                    <a:gd name="connsiteX11" fmla="*/ 622957 w 778827"/>
                    <a:gd name="connsiteY11" fmla="*/ 387265 h 614703"/>
                    <a:gd name="connsiteX12" fmla="*/ 422244 w 778827"/>
                    <a:gd name="connsiteY12" fmla="*/ 613988 h 614703"/>
                    <a:gd name="connsiteX13" fmla="*/ 5948 w 778827"/>
                    <a:gd name="connsiteY13" fmla="*/ 458728 h 614703"/>
                    <a:gd name="connsiteX14" fmla="*/ 0 w 778827"/>
                    <a:gd name="connsiteY14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54820 w 778827"/>
                    <a:gd name="connsiteY3" fmla="*/ 19752 h 614703"/>
                    <a:gd name="connsiteX4" fmla="*/ 727044 w 778827"/>
                    <a:gd name="connsiteY4" fmla="*/ 236618 h 614703"/>
                    <a:gd name="connsiteX5" fmla="*/ 629090 w 778827"/>
                    <a:gd name="connsiteY5" fmla="*/ 389493 h 614703"/>
                    <a:gd name="connsiteX6" fmla="*/ 623757 w 778827"/>
                    <a:gd name="connsiteY6" fmla="*/ 371481 h 614703"/>
                    <a:gd name="connsiteX7" fmla="*/ 625444 w 778827"/>
                    <a:gd name="connsiteY7" fmla="*/ 338217 h 614703"/>
                    <a:gd name="connsiteX8" fmla="*/ 622991 w 778827"/>
                    <a:gd name="connsiteY8" fmla="*/ 368893 h 614703"/>
                    <a:gd name="connsiteX9" fmla="*/ 623757 w 778827"/>
                    <a:gd name="connsiteY9" fmla="*/ 371481 h 614703"/>
                    <a:gd name="connsiteX10" fmla="*/ 622957 w 778827"/>
                    <a:gd name="connsiteY10" fmla="*/ 387265 h 614703"/>
                    <a:gd name="connsiteX11" fmla="*/ 422244 w 778827"/>
                    <a:gd name="connsiteY11" fmla="*/ 613988 h 614703"/>
                    <a:gd name="connsiteX12" fmla="*/ 5948 w 778827"/>
                    <a:gd name="connsiteY12" fmla="*/ 458728 h 614703"/>
                    <a:gd name="connsiteX13" fmla="*/ 0 w 778827"/>
                    <a:gd name="connsiteY13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73547 w 778827"/>
                    <a:gd name="connsiteY2" fmla="*/ 12288 h 614703"/>
                    <a:gd name="connsiteX3" fmla="*/ 727044 w 778827"/>
                    <a:gd name="connsiteY3" fmla="*/ 236618 h 614703"/>
                    <a:gd name="connsiteX4" fmla="*/ 629090 w 778827"/>
                    <a:gd name="connsiteY4" fmla="*/ 389493 h 614703"/>
                    <a:gd name="connsiteX5" fmla="*/ 623757 w 778827"/>
                    <a:gd name="connsiteY5" fmla="*/ 371481 h 614703"/>
                    <a:gd name="connsiteX6" fmla="*/ 625444 w 778827"/>
                    <a:gd name="connsiteY6" fmla="*/ 338217 h 614703"/>
                    <a:gd name="connsiteX7" fmla="*/ 622991 w 778827"/>
                    <a:gd name="connsiteY7" fmla="*/ 368893 h 614703"/>
                    <a:gd name="connsiteX8" fmla="*/ 623757 w 778827"/>
                    <a:gd name="connsiteY8" fmla="*/ 371481 h 614703"/>
                    <a:gd name="connsiteX9" fmla="*/ 622957 w 778827"/>
                    <a:gd name="connsiteY9" fmla="*/ 387265 h 614703"/>
                    <a:gd name="connsiteX10" fmla="*/ 422244 w 778827"/>
                    <a:gd name="connsiteY10" fmla="*/ 613988 h 614703"/>
                    <a:gd name="connsiteX11" fmla="*/ 5948 w 778827"/>
                    <a:gd name="connsiteY11" fmla="*/ 458728 h 614703"/>
                    <a:gd name="connsiteX12" fmla="*/ 0 w 778827"/>
                    <a:gd name="connsiteY12" fmla="*/ 453642 h 614703"/>
                    <a:gd name="connsiteX0" fmla="*/ 0 w 778827"/>
                    <a:gd name="connsiteY0" fmla="*/ 453642 h 614703"/>
                    <a:gd name="connsiteX1" fmla="*/ 778827 w 778827"/>
                    <a:gd name="connsiteY1" fmla="*/ 0 h 614703"/>
                    <a:gd name="connsiteX2" fmla="*/ 727044 w 778827"/>
                    <a:gd name="connsiteY2" fmla="*/ 236618 h 614703"/>
                    <a:gd name="connsiteX3" fmla="*/ 629090 w 778827"/>
                    <a:gd name="connsiteY3" fmla="*/ 389493 h 614703"/>
                    <a:gd name="connsiteX4" fmla="*/ 623757 w 778827"/>
                    <a:gd name="connsiteY4" fmla="*/ 371481 h 614703"/>
                    <a:gd name="connsiteX5" fmla="*/ 625444 w 778827"/>
                    <a:gd name="connsiteY5" fmla="*/ 338217 h 614703"/>
                    <a:gd name="connsiteX6" fmla="*/ 622991 w 778827"/>
                    <a:gd name="connsiteY6" fmla="*/ 368893 h 614703"/>
                    <a:gd name="connsiteX7" fmla="*/ 623757 w 778827"/>
                    <a:gd name="connsiteY7" fmla="*/ 371481 h 614703"/>
                    <a:gd name="connsiteX8" fmla="*/ 622957 w 778827"/>
                    <a:gd name="connsiteY8" fmla="*/ 387265 h 614703"/>
                    <a:gd name="connsiteX9" fmla="*/ 422244 w 778827"/>
                    <a:gd name="connsiteY9" fmla="*/ 613988 h 614703"/>
                    <a:gd name="connsiteX10" fmla="*/ 5948 w 778827"/>
                    <a:gd name="connsiteY10" fmla="*/ 458728 h 614703"/>
                    <a:gd name="connsiteX11" fmla="*/ 0 w 778827"/>
                    <a:gd name="connsiteY11" fmla="*/ 453642 h 614703"/>
                    <a:gd name="connsiteX0" fmla="*/ 0 w 727044"/>
                    <a:gd name="connsiteY0" fmla="*/ 217024 h 378085"/>
                    <a:gd name="connsiteX1" fmla="*/ 727044 w 727044"/>
                    <a:gd name="connsiteY1" fmla="*/ 0 h 378085"/>
                    <a:gd name="connsiteX2" fmla="*/ 629090 w 727044"/>
                    <a:gd name="connsiteY2" fmla="*/ 152875 h 378085"/>
                    <a:gd name="connsiteX3" fmla="*/ 623757 w 727044"/>
                    <a:gd name="connsiteY3" fmla="*/ 134863 h 378085"/>
                    <a:gd name="connsiteX4" fmla="*/ 625444 w 727044"/>
                    <a:gd name="connsiteY4" fmla="*/ 101599 h 378085"/>
                    <a:gd name="connsiteX5" fmla="*/ 622991 w 727044"/>
                    <a:gd name="connsiteY5" fmla="*/ 132275 h 378085"/>
                    <a:gd name="connsiteX6" fmla="*/ 623757 w 727044"/>
                    <a:gd name="connsiteY6" fmla="*/ 134863 h 378085"/>
                    <a:gd name="connsiteX7" fmla="*/ 622957 w 727044"/>
                    <a:gd name="connsiteY7" fmla="*/ 150647 h 378085"/>
                    <a:gd name="connsiteX8" fmla="*/ 422244 w 727044"/>
                    <a:gd name="connsiteY8" fmla="*/ 377370 h 378085"/>
                    <a:gd name="connsiteX9" fmla="*/ 5948 w 727044"/>
                    <a:gd name="connsiteY9" fmla="*/ 222110 h 378085"/>
                    <a:gd name="connsiteX10" fmla="*/ 0 w 727044"/>
                    <a:gd name="connsiteY10" fmla="*/ 217024 h 378085"/>
                    <a:gd name="connsiteX0" fmla="*/ 0 w 721096"/>
                    <a:gd name="connsiteY0" fmla="*/ 222110 h 378085"/>
                    <a:gd name="connsiteX1" fmla="*/ 721096 w 721096"/>
                    <a:gd name="connsiteY1" fmla="*/ 0 h 378085"/>
                    <a:gd name="connsiteX2" fmla="*/ 623142 w 721096"/>
                    <a:gd name="connsiteY2" fmla="*/ 152875 h 378085"/>
                    <a:gd name="connsiteX3" fmla="*/ 617809 w 721096"/>
                    <a:gd name="connsiteY3" fmla="*/ 134863 h 378085"/>
                    <a:gd name="connsiteX4" fmla="*/ 619496 w 721096"/>
                    <a:gd name="connsiteY4" fmla="*/ 101599 h 378085"/>
                    <a:gd name="connsiteX5" fmla="*/ 617043 w 721096"/>
                    <a:gd name="connsiteY5" fmla="*/ 132275 h 378085"/>
                    <a:gd name="connsiteX6" fmla="*/ 617809 w 721096"/>
                    <a:gd name="connsiteY6" fmla="*/ 134863 h 378085"/>
                    <a:gd name="connsiteX7" fmla="*/ 617009 w 721096"/>
                    <a:gd name="connsiteY7" fmla="*/ 150647 h 378085"/>
                    <a:gd name="connsiteX8" fmla="*/ 416296 w 721096"/>
                    <a:gd name="connsiteY8" fmla="*/ 377370 h 378085"/>
                    <a:gd name="connsiteX9" fmla="*/ 0 w 721096"/>
                    <a:gd name="connsiteY9" fmla="*/ 222110 h 378085"/>
                    <a:gd name="connsiteX0" fmla="*/ 415 w 721511"/>
                    <a:gd name="connsiteY0" fmla="*/ 222110 h 226854"/>
                    <a:gd name="connsiteX1" fmla="*/ 721511 w 721511"/>
                    <a:gd name="connsiteY1" fmla="*/ 0 h 226854"/>
                    <a:gd name="connsiteX2" fmla="*/ 623557 w 721511"/>
                    <a:gd name="connsiteY2" fmla="*/ 152875 h 226854"/>
                    <a:gd name="connsiteX3" fmla="*/ 618224 w 721511"/>
                    <a:gd name="connsiteY3" fmla="*/ 134863 h 226854"/>
                    <a:gd name="connsiteX4" fmla="*/ 619911 w 721511"/>
                    <a:gd name="connsiteY4" fmla="*/ 101599 h 226854"/>
                    <a:gd name="connsiteX5" fmla="*/ 617458 w 721511"/>
                    <a:gd name="connsiteY5" fmla="*/ 132275 h 226854"/>
                    <a:gd name="connsiteX6" fmla="*/ 618224 w 721511"/>
                    <a:gd name="connsiteY6" fmla="*/ 134863 h 226854"/>
                    <a:gd name="connsiteX7" fmla="*/ 617424 w 721511"/>
                    <a:gd name="connsiteY7" fmla="*/ 150647 h 226854"/>
                    <a:gd name="connsiteX8" fmla="*/ 415 w 721511"/>
                    <a:gd name="connsiteY8" fmla="*/ 222110 h 226854"/>
                    <a:gd name="connsiteX0" fmla="*/ 218 w 104319"/>
                    <a:gd name="connsiteY0" fmla="*/ 150647 h 167834"/>
                    <a:gd name="connsiteX1" fmla="*/ 104305 w 104319"/>
                    <a:gd name="connsiteY1" fmla="*/ 0 h 167834"/>
                    <a:gd name="connsiteX2" fmla="*/ 6351 w 104319"/>
                    <a:gd name="connsiteY2" fmla="*/ 152875 h 167834"/>
                    <a:gd name="connsiteX3" fmla="*/ 1018 w 104319"/>
                    <a:gd name="connsiteY3" fmla="*/ 134863 h 167834"/>
                    <a:gd name="connsiteX4" fmla="*/ 2705 w 104319"/>
                    <a:gd name="connsiteY4" fmla="*/ 101599 h 167834"/>
                    <a:gd name="connsiteX5" fmla="*/ 252 w 104319"/>
                    <a:gd name="connsiteY5" fmla="*/ 132275 h 167834"/>
                    <a:gd name="connsiteX6" fmla="*/ 1018 w 104319"/>
                    <a:gd name="connsiteY6" fmla="*/ 134863 h 167834"/>
                    <a:gd name="connsiteX7" fmla="*/ 218 w 104319"/>
                    <a:gd name="connsiteY7" fmla="*/ 150647 h 167834"/>
                    <a:gd name="connsiteX0" fmla="*/ 0 w 104101"/>
                    <a:gd name="connsiteY0" fmla="*/ 150647 h 167834"/>
                    <a:gd name="connsiteX1" fmla="*/ 104087 w 104101"/>
                    <a:gd name="connsiteY1" fmla="*/ 0 h 167834"/>
                    <a:gd name="connsiteX2" fmla="*/ 6133 w 104101"/>
                    <a:gd name="connsiteY2" fmla="*/ 152875 h 167834"/>
                    <a:gd name="connsiteX3" fmla="*/ 800 w 104101"/>
                    <a:gd name="connsiteY3" fmla="*/ 134863 h 167834"/>
                    <a:gd name="connsiteX4" fmla="*/ 34 w 104101"/>
                    <a:gd name="connsiteY4" fmla="*/ 132275 h 167834"/>
                    <a:gd name="connsiteX5" fmla="*/ 800 w 104101"/>
                    <a:gd name="connsiteY5" fmla="*/ 134863 h 167834"/>
                    <a:gd name="connsiteX6" fmla="*/ 0 w 104101"/>
                    <a:gd name="connsiteY6" fmla="*/ 150647 h 167834"/>
                    <a:gd name="connsiteX0" fmla="*/ 0 w 104101"/>
                    <a:gd name="connsiteY0" fmla="*/ 150647 h 167834"/>
                    <a:gd name="connsiteX1" fmla="*/ 104087 w 104101"/>
                    <a:gd name="connsiteY1" fmla="*/ 0 h 167834"/>
                    <a:gd name="connsiteX2" fmla="*/ 6133 w 104101"/>
                    <a:gd name="connsiteY2" fmla="*/ 152875 h 167834"/>
                    <a:gd name="connsiteX3" fmla="*/ 800 w 104101"/>
                    <a:gd name="connsiteY3" fmla="*/ 134863 h 167834"/>
                    <a:gd name="connsiteX4" fmla="*/ 34 w 104101"/>
                    <a:gd name="connsiteY4" fmla="*/ 132275 h 167834"/>
                    <a:gd name="connsiteX5" fmla="*/ 0 w 104101"/>
                    <a:gd name="connsiteY5" fmla="*/ 150647 h 167834"/>
                    <a:gd name="connsiteX0" fmla="*/ 0 w 104067"/>
                    <a:gd name="connsiteY0" fmla="*/ 132351 h 168068"/>
                    <a:gd name="connsiteX1" fmla="*/ 104053 w 104067"/>
                    <a:gd name="connsiteY1" fmla="*/ 76 h 168068"/>
                    <a:gd name="connsiteX2" fmla="*/ 6099 w 104067"/>
                    <a:gd name="connsiteY2" fmla="*/ 152951 h 168068"/>
                    <a:gd name="connsiteX3" fmla="*/ 766 w 104067"/>
                    <a:gd name="connsiteY3" fmla="*/ 134939 h 168068"/>
                    <a:gd name="connsiteX4" fmla="*/ 0 w 104067"/>
                    <a:gd name="connsiteY4" fmla="*/ 132351 h 168068"/>
                    <a:gd name="connsiteX0" fmla="*/ 18665 w 122732"/>
                    <a:gd name="connsiteY0" fmla="*/ 132341 h 168058"/>
                    <a:gd name="connsiteX1" fmla="*/ 122718 w 122732"/>
                    <a:gd name="connsiteY1" fmla="*/ 66 h 168058"/>
                    <a:gd name="connsiteX2" fmla="*/ 24764 w 122732"/>
                    <a:gd name="connsiteY2" fmla="*/ 152941 h 168058"/>
                    <a:gd name="connsiteX3" fmla="*/ 19431 w 122732"/>
                    <a:gd name="connsiteY3" fmla="*/ 134929 h 168058"/>
                    <a:gd name="connsiteX4" fmla="*/ 18665 w 122732"/>
                    <a:gd name="connsiteY4" fmla="*/ 132341 h 168058"/>
                    <a:gd name="connsiteX0" fmla="*/ 20006 w 124083"/>
                    <a:gd name="connsiteY0" fmla="*/ 139418 h 175130"/>
                    <a:gd name="connsiteX1" fmla="*/ 124059 w 124083"/>
                    <a:gd name="connsiteY1" fmla="*/ 7143 h 175130"/>
                    <a:gd name="connsiteX2" fmla="*/ 26105 w 124083"/>
                    <a:gd name="connsiteY2" fmla="*/ 160018 h 175130"/>
                    <a:gd name="connsiteX3" fmla="*/ 20772 w 124083"/>
                    <a:gd name="connsiteY3" fmla="*/ 142006 h 175130"/>
                    <a:gd name="connsiteX4" fmla="*/ 20006 w 124083"/>
                    <a:gd name="connsiteY4" fmla="*/ 139418 h 175130"/>
                    <a:gd name="connsiteX0" fmla="*/ 29753 w 133944"/>
                    <a:gd name="connsiteY0" fmla="*/ 139418 h 175033"/>
                    <a:gd name="connsiteX1" fmla="*/ 133806 w 133944"/>
                    <a:gd name="connsiteY1" fmla="*/ 7143 h 175033"/>
                    <a:gd name="connsiteX2" fmla="*/ 35852 w 133944"/>
                    <a:gd name="connsiteY2" fmla="*/ 160018 h 175033"/>
                    <a:gd name="connsiteX3" fmla="*/ 30519 w 133944"/>
                    <a:gd name="connsiteY3" fmla="*/ 142006 h 175033"/>
                    <a:gd name="connsiteX4" fmla="*/ 29753 w 133944"/>
                    <a:gd name="connsiteY4" fmla="*/ 139418 h 175033"/>
                    <a:gd name="connsiteX0" fmla="*/ 25562 w 129672"/>
                    <a:gd name="connsiteY0" fmla="*/ 157067 h 192758"/>
                    <a:gd name="connsiteX1" fmla="*/ 129615 w 129672"/>
                    <a:gd name="connsiteY1" fmla="*/ 24792 h 192758"/>
                    <a:gd name="connsiteX2" fmla="*/ 31661 w 129672"/>
                    <a:gd name="connsiteY2" fmla="*/ 177667 h 192758"/>
                    <a:gd name="connsiteX3" fmla="*/ 26328 w 129672"/>
                    <a:gd name="connsiteY3" fmla="*/ 159655 h 192758"/>
                    <a:gd name="connsiteX4" fmla="*/ 25562 w 129672"/>
                    <a:gd name="connsiteY4" fmla="*/ 157067 h 192758"/>
                    <a:gd name="connsiteX0" fmla="*/ 20635 w 124691"/>
                    <a:gd name="connsiteY0" fmla="*/ 187469 h 223192"/>
                    <a:gd name="connsiteX1" fmla="*/ 124688 w 124691"/>
                    <a:gd name="connsiteY1" fmla="*/ 55194 h 223192"/>
                    <a:gd name="connsiteX2" fmla="*/ 26734 w 124691"/>
                    <a:gd name="connsiteY2" fmla="*/ 208069 h 223192"/>
                    <a:gd name="connsiteX3" fmla="*/ 21401 w 124691"/>
                    <a:gd name="connsiteY3" fmla="*/ 190057 h 223192"/>
                    <a:gd name="connsiteX4" fmla="*/ 20635 w 124691"/>
                    <a:gd name="connsiteY4" fmla="*/ 187469 h 223192"/>
                    <a:gd name="connsiteX0" fmla="*/ 17805 w 122309"/>
                    <a:gd name="connsiteY0" fmla="*/ 216016 h 251741"/>
                    <a:gd name="connsiteX1" fmla="*/ 121858 w 122309"/>
                    <a:gd name="connsiteY1" fmla="*/ 83741 h 251741"/>
                    <a:gd name="connsiteX2" fmla="*/ 23904 w 122309"/>
                    <a:gd name="connsiteY2" fmla="*/ 236616 h 251741"/>
                    <a:gd name="connsiteX3" fmla="*/ 18571 w 122309"/>
                    <a:gd name="connsiteY3" fmla="*/ 218604 h 251741"/>
                    <a:gd name="connsiteX4" fmla="*/ 17805 w 122309"/>
                    <a:gd name="connsiteY4" fmla="*/ 216016 h 251741"/>
                    <a:gd name="connsiteX0" fmla="*/ 16352 w 142243"/>
                    <a:gd name="connsiteY0" fmla="*/ 190068 h 227711"/>
                    <a:gd name="connsiteX1" fmla="*/ 141837 w 142243"/>
                    <a:gd name="connsiteY1" fmla="*/ 88749 h 227711"/>
                    <a:gd name="connsiteX2" fmla="*/ 22451 w 142243"/>
                    <a:gd name="connsiteY2" fmla="*/ 210668 h 227711"/>
                    <a:gd name="connsiteX3" fmla="*/ 17118 w 142243"/>
                    <a:gd name="connsiteY3" fmla="*/ 192656 h 227711"/>
                    <a:gd name="connsiteX4" fmla="*/ 16352 w 142243"/>
                    <a:gd name="connsiteY4" fmla="*/ 190068 h 227711"/>
                    <a:gd name="connsiteX0" fmla="*/ 16501 w 140016"/>
                    <a:gd name="connsiteY0" fmla="*/ 149530 h 191555"/>
                    <a:gd name="connsiteX1" fmla="*/ 139605 w 140016"/>
                    <a:gd name="connsiteY1" fmla="*/ 98218 h 191555"/>
                    <a:gd name="connsiteX2" fmla="*/ 22600 w 140016"/>
                    <a:gd name="connsiteY2" fmla="*/ 170130 h 191555"/>
                    <a:gd name="connsiteX3" fmla="*/ 17267 w 140016"/>
                    <a:gd name="connsiteY3" fmla="*/ 152118 h 191555"/>
                    <a:gd name="connsiteX4" fmla="*/ 16501 w 140016"/>
                    <a:gd name="connsiteY4" fmla="*/ 149530 h 191555"/>
                    <a:gd name="connsiteX0" fmla="*/ 14992 w 164656"/>
                    <a:gd name="connsiteY0" fmla="*/ 194021 h 231338"/>
                    <a:gd name="connsiteX1" fmla="*/ 164290 w 164656"/>
                    <a:gd name="connsiteY1" fmla="*/ 87940 h 231338"/>
                    <a:gd name="connsiteX2" fmla="*/ 21091 w 164656"/>
                    <a:gd name="connsiteY2" fmla="*/ 214621 h 231338"/>
                    <a:gd name="connsiteX3" fmla="*/ 15758 w 164656"/>
                    <a:gd name="connsiteY3" fmla="*/ 196609 h 231338"/>
                    <a:gd name="connsiteX4" fmla="*/ 14992 w 164656"/>
                    <a:gd name="connsiteY4" fmla="*/ 194021 h 231338"/>
                    <a:gd name="connsiteX0" fmla="*/ 15558 w 164856"/>
                    <a:gd name="connsiteY0" fmla="*/ 106083 h 108671"/>
                    <a:gd name="connsiteX1" fmla="*/ 164856 w 164856"/>
                    <a:gd name="connsiteY1" fmla="*/ 2 h 108671"/>
                    <a:gd name="connsiteX2" fmla="*/ 16324 w 164856"/>
                    <a:gd name="connsiteY2" fmla="*/ 108671 h 108671"/>
                    <a:gd name="connsiteX3" fmla="*/ 15558 w 164856"/>
                    <a:gd name="connsiteY3" fmla="*/ 106083 h 108671"/>
                    <a:gd name="connsiteX0" fmla="*/ 16317 w 165615"/>
                    <a:gd name="connsiteY0" fmla="*/ 110223 h 112811"/>
                    <a:gd name="connsiteX1" fmla="*/ 165615 w 165615"/>
                    <a:gd name="connsiteY1" fmla="*/ 4142 h 112811"/>
                    <a:gd name="connsiteX2" fmla="*/ 17083 w 165615"/>
                    <a:gd name="connsiteY2" fmla="*/ 112811 h 112811"/>
                    <a:gd name="connsiteX3" fmla="*/ 16317 w 165615"/>
                    <a:gd name="connsiteY3" fmla="*/ 110223 h 112811"/>
                    <a:gd name="connsiteX0" fmla="*/ 16317 w 165615"/>
                    <a:gd name="connsiteY0" fmla="*/ 110223 h 152548"/>
                    <a:gd name="connsiteX1" fmla="*/ 165615 w 165615"/>
                    <a:gd name="connsiteY1" fmla="*/ 4142 h 152548"/>
                    <a:gd name="connsiteX2" fmla="*/ 17083 w 165615"/>
                    <a:gd name="connsiteY2" fmla="*/ 112811 h 152548"/>
                    <a:gd name="connsiteX3" fmla="*/ 16317 w 165615"/>
                    <a:gd name="connsiteY3" fmla="*/ 110223 h 152548"/>
                    <a:gd name="connsiteX0" fmla="*/ 16045 w 170106"/>
                    <a:gd name="connsiteY0" fmla="*/ 130263 h 169932"/>
                    <a:gd name="connsiteX1" fmla="*/ 170106 w 170106"/>
                    <a:gd name="connsiteY1" fmla="*/ 369 h 169932"/>
                    <a:gd name="connsiteX2" fmla="*/ 16811 w 170106"/>
                    <a:gd name="connsiteY2" fmla="*/ 132851 h 169932"/>
                    <a:gd name="connsiteX3" fmla="*/ 16045 w 170106"/>
                    <a:gd name="connsiteY3" fmla="*/ 130263 h 169932"/>
                    <a:gd name="connsiteX0" fmla="*/ 14853 w 191827"/>
                    <a:gd name="connsiteY0" fmla="*/ 113934 h 155685"/>
                    <a:gd name="connsiteX1" fmla="*/ 191827 w 191827"/>
                    <a:gd name="connsiteY1" fmla="*/ 2975 h 155685"/>
                    <a:gd name="connsiteX2" fmla="*/ 15619 w 191827"/>
                    <a:gd name="connsiteY2" fmla="*/ 116522 h 155685"/>
                    <a:gd name="connsiteX3" fmla="*/ 14853 w 191827"/>
                    <a:gd name="connsiteY3" fmla="*/ 113934 h 155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827" h="155685">
                      <a:moveTo>
                        <a:pt x="14853" y="113934"/>
                      </a:moveTo>
                      <a:cubicBezTo>
                        <a:pt x="-63183" y="-27606"/>
                        <a:pt x="191699" y="2544"/>
                        <a:pt x="191827" y="2975"/>
                      </a:cubicBezTo>
                      <a:cubicBezTo>
                        <a:pt x="191955" y="3406"/>
                        <a:pt x="11927" y="248861"/>
                        <a:pt x="15619" y="116522"/>
                      </a:cubicBezTo>
                      <a:lnTo>
                        <a:pt x="14853" y="113934"/>
                      </a:lnTo>
                      <a:close/>
                    </a:path>
                  </a:pathLst>
                </a:custGeom>
                <a:solidFill>
                  <a:srgbClr val="FA551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4" name="Rectangle 871">
                  <a:extLst>
                    <a:ext uri="{FF2B5EF4-FFF2-40B4-BE49-F238E27FC236}">
                      <a16:creationId xmlns:a16="http://schemas.microsoft.com/office/drawing/2014/main" id="{64B0E9B2-5A66-D3DD-6513-2BDFA5B3C1F5}"/>
                    </a:ext>
                  </a:extLst>
                </p:cNvPr>
                <p:cNvSpPr/>
                <p:nvPr/>
              </p:nvSpPr>
              <p:spPr>
                <a:xfrm>
                  <a:off x="699127" y="-644416"/>
                  <a:ext cx="751950" cy="653641"/>
                </a:xfrm>
                <a:custGeom>
                  <a:avLst/>
                  <a:gdLst>
                    <a:gd name="connsiteX0" fmla="*/ 0 w 382033"/>
                    <a:gd name="connsiteY0" fmla="*/ 0 h 139291"/>
                    <a:gd name="connsiteX1" fmla="*/ 382033 w 382033"/>
                    <a:gd name="connsiteY1" fmla="*/ 0 h 139291"/>
                    <a:gd name="connsiteX2" fmla="*/ 382033 w 382033"/>
                    <a:gd name="connsiteY2" fmla="*/ 139291 h 139291"/>
                    <a:gd name="connsiteX3" fmla="*/ 0 w 382033"/>
                    <a:gd name="connsiteY3" fmla="*/ 139291 h 139291"/>
                    <a:gd name="connsiteX4" fmla="*/ 0 w 382033"/>
                    <a:gd name="connsiteY4" fmla="*/ 0 h 139291"/>
                    <a:gd name="connsiteX0" fmla="*/ 295275 w 677308"/>
                    <a:gd name="connsiteY0" fmla="*/ 0 h 263116"/>
                    <a:gd name="connsiteX1" fmla="*/ 677308 w 677308"/>
                    <a:gd name="connsiteY1" fmla="*/ 0 h 263116"/>
                    <a:gd name="connsiteX2" fmla="*/ 677308 w 677308"/>
                    <a:gd name="connsiteY2" fmla="*/ 139291 h 263116"/>
                    <a:gd name="connsiteX3" fmla="*/ 0 w 677308"/>
                    <a:gd name="connsiteY3" fmla="*/ 263116 h 263116"/>
                    <a:gd name="connsiteX4" fmla="*/ 295275 w 677308"/>
                    <a:gd name="connsiteY4" fmla="*/ 0 h 263116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390525 h 653641"/>
                    <a:gd name="connsiteX2" fmla="*/ 677308 w 677308"/>
                    <a:gd name="connsiteY2" fmla="*/ 529816 h 653641"/>
                    <a:gd name="connsiteX3" fmla="*/ 0 w 677308"/>
                    <a:gd name="connsiteY3" fmla="*/ 653641 h 653641"/>
                    <a:gd name="connsiteX4" fmla="*/ 457200 w 677308"/>
                    <a:gd name="connsiteY4" fmla="*/ 0 h 653641"/>
                    <a:gd name="connsiteX0" fmla="*/ 457200 w 677308"/>
                    <a:gd name="connsiteY0" fmla="*/ 0 h 653641"/>
                    <a:gd name="connsiteX1" fmla="*/ 677308 w 677308"/>
                    <a:gd name="connsiteY1" fmla="*/ 529816 h 653641"/>
                    <a:gd name="connsiteX2" fmla="*/ 0 w 677308"/>
                    <a:gd name="connsiteY2" fmla="*/ 653641 h 653641"/>
                    <a:gd name="connsiteX3" fmla="*/ 457200 w 677308"/>
                    <a:gd name="connsiteY3" fmla="*/ 0 h 653641"/>
                    <a:gd name="connsiteX0" fmla="*/ 457200 w 743983"/>
                    <a:gd name="connsiteY0" fmla="*/ 0 h 653641"/>
                    <a:gd name="connsiteX1" fmla="*/ 743983 w 743983"/>
                    <a:gd name="connsiteY1" fmla="*/ 444091 h 653641"/>
                    <a:gd name="connsiteX2" fmla="*/ 0 w 743983"/>
                    <a:gd name="connsiteY2" fmla="*/ 653641 h 653641"/>
                    <a:gd name="connsiteX3" fmla="*/ 457200 w 743983"/>
                    <a:gd name="connsiteY3" fmla="*/ 0 h 653641"/>
                    <a:gd name="connsiteX0" fmla="*/ 457200 w 745155"/>
                    <a:gd name="connsiteY0" fmla="*/ 0 h 653641"/>
                    <a:gd name="connsiteX1" fmla="*/ 743983 w 745155"/>
                    <a:gd name="connsiteY1" fmla="*/ 444091 h 653641"/>
                    <a:gd name="connsiteX2" fmla="*/ 0 w 745155"/>
                    <a:gd name="connsiteY2" fmla="*/ 653641 h 653641"/>
                    <a:gd name="connsiteX3" fmla="*/ 457200 w 745155"/>
                    <a:gd name="connsiteY3" fmla="*/ 0 h 653641"/>
                    <a:gd name="connsiteX0" fmla="*/ 457200 w 745155"/>
                    <a:gd name="connsiteY0" fmla="*/ 0 h 653641"/>
                    <a:gd name="connsiteX1" fmla="*/ 743983 w 745155"/>
                    <a:gd name="connsiteY1" fmla="*/ 444091 h 653641"/>
                    <a:gd name="connsiteX2" fmla="*/ 0 w 745155"/>
                    <a:gd name="connsiteY2" fmla="*/ 653641 h 653641"/>
                    <a:gd name="connsiteX3" fmla="*/ 457200 w 745155"/>
                    <a:gd name="connsiteY3" fmla="*/ 0 h 653641"/>
                    <a:gd name="connsiteX0" fmla="*/ 457200 w 750119"/>
                    <a:gd name="connsiteY0" fmla="*/ 0 h 653641"/>
                    <a:gd name="connsiteX1" fmla="*/ 743983 w 750119"/>
                    <a:gd name="connsiteY1" fmla="*/ 444091 h 653641"/>
                    <a:gd name="connsiteX2" fmla="*/ 0 w 750119"/>
                    <a:gd name="connsiteY2" fmla="*/ 653641 h 653641"/>
                    <a:gd name="connsiteX3" fmla="*/ 457200 w 750119"/>
                    <a:gd name="connsiteY3" fmla="*/ 0 h 653641"/>
                    <a:gd name="connsiteX0" fmla="*/ 457200 w 752672"/>
                    <a:gd name="connsiteY0" fmla="*/ 0 h 653641"/>
                    <a:gd name="connsiteX1" fmla="*/ 743983 w 752672"/>
                    <a:gd name="connsiteY1" fmla="*/ 444091 h 653641"/>
                    <a:gd name="connsiteX2" fmla="*/ 0 w 752672"/>
                    <a:gd name="connsiteY2" fmla="*/ 653641 h 653641"/>
                    <a:gd name="connsiteX3" fmla="*/ 457200 w 752672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  <a:gd name="connsiteX0" fmla="*/ 457200 w 751950"/>
                    <a:gd name="connsiteY0" fmla="*/ 0 h 653641"/>
                    <a:gd name="connsiteX1" fmla="*/ 743983 w 751950"/>
                    <a:gd name="connsiteY1" fmla="*/ 444091 h 653641"/>
                    <a:gd name="connsiteX2" fmla="*/ 0 w 751950"/>
                    <a:gd name="connsiteY2" fmla="*/ 653641 h 653641"/>
                    <a:gd name="connsiteX3" fmla="*/ 457200 w 751950"/>
                    <a:gd name="connsiteY3" fmla="*/ 0 h 653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1950" h="653641">
                      <a:moveTo>
                        <a:pt x="457200" y="0"/>
                      </a:moveTo>
                      <a:cubicBezTo>
                        <a:pt x="619469" y="176605"/>
                        <a:pt x="791264" y="134136"/>
                        <a:pt x="743983" y="444091"/>
                      </a:cubicBezTo>
                      <a:cubicBezTo>
                        <a:pt x="534089" y="637766"/>
                        <a:pt x="67019" y="459966"/>
                        <a:pt x="0" y="653641"/>
                      </a:cubicBezTo>
                      <a:cubicBezTo>
                        <a:pt x="47625" y="426236"/>
                        <a:pt x="-9525" y="275030"/>
                        <a:pt x="457200" y="0"/>
                      </a:cubicBezTo>
                      <a:close/>
                    </a:path>
                  </a:pathLst>
                </a:custGeom>
                <a:solidFill>
                  <a:srgbClr val="FDE24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226D79B8-DD5E-48D9-FCCF-677B4C3DF572}"/>
                    </a:ext>
                  </a:extLst>
                </p:cNvPr>
                <p:cNvSpPr/>
                <p:nvPr/>
              </p:nvSpPr>
              <p:spPr>
                <a:xfrm>
                  <a:off x="723899" y="-285750"/>
                  <a:ext cx="695325" cy="219075"/>
                </a:xfrm>
                <a:custGeom>
                  <a:avLst/>
                  <a:gdLst>
                    <a:gd name="connsiteX0" fmla="*/ 0 w 647700"/>
                    <a:gd name="connsiteY0" fmla="*/ 238125 h 238125"/>
                    <a:gd name="connsiteX1" fmla="*/ 647700 w 647700"/>
                    <a:gd name="connsiteY1" fmla="*/ 0 h 238125"/>
                    <a:gd name="connsiteX2" fmla="*/ 647700 w 647700"/>
                    <a:gd name="connsiteY2" fmla="*/ 0 h 238125"/>
                    <a:gd name="connsiteX0" fmla="*/ 0 w 695325"/>
                    <a:gd name="connsiteY0" fmla="*/ 219075 h 219075"/>
                    <a:gd name="connsiteX1" fmla="*/ 695325 w 695325"/>
                    <a:gd name="connsiteY1" fmla="*/ 0 h 219075"/>
                    <a:gd name="connsiteX2" fmla="*/ 695325 w 695325"/>
                    <a:gd name="connsiteY2" fmla="*/ 0 h 219075"/>
                    <a:gd name="connsiteX0" fmla="*/ 0 w 695325"/>
                    <a:gd name="connsiteY0" fmla="*/ 219075 h 219075"/>
                    <a:gd name="connsiteX1" fmla="*/ 695325 w 695325"/>
                    <a:gd name="connsiteY1" fmla="*/ 0 h 219075"/>
                    <a:gd name="connsiteX2" fmla="*/ 695325 w 695325"/>
                    <a:gd name="connsiteY2" fmla="*/ 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95325" h="219075">
                      <a:moveTo>
                        <a:pt x="0" y="219075"/>
                      </a:moveTo>
                      <a:cubicBezTo>
                        <a:pt x="250825" y="-15875"/>
                        <a:pt x="463550" y="73025"/>
                        <a:pt x="695325" y="0"/>
                      </a:cubicBezTo>
                      <a:lnTo>
                        <a:pt x="695325" y="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3E941783-74AA-F6E4-C13D-2FC578983962}"/>
                  </a:ext>
                </a:extLst>
              </p:cNvPr>
              <p:cNvGrpSpPr/>
              <p:nvPr/>
            </p:nvGrpSpPr>
            <p:grpSpPr>
              <a:xfrm>
                <a:off x="3286125" y="3981815"/>
                <a:ext cx="1499313" cy="3473761"/>
                <a:chOff x="3286125" y="3981815"/>
                <a:chExt cx="1499313" cy="3473761"/>
              </a:xfrm>
            </p:grpSpPr>
            <p:sp>
              <p:nvSpPr>
                <p:cNvPr id="471" name="Rectangle 850">
                  <a:extLst>
                    <a:ext uri="{FF2B5EF4-FFF2-40B4-BE49-F238E27FC236}">
                      <a16:creationId xmlns:a16="http://schemas.microsoft.com/office/drawing/2014/main" id="{7D23C12B-9451-5F3E-3F99-C0BFCF194D2B}"/>
                    </a:ext>
                  </a:extLst>
                </p:cNvPr>
                <p:cNvSpPr/>
                <p:nvPr/>
              </p:nvSpPr>
              <p:spPr>
                <a:xfrm>
                  <a:off x="3286125" y="5326422"/>
                  <a:ext cx="1404927" cy="2129154"/>
                </a:xfrm>
                <a:custGeom>
                  <a:avLst/>
                  <a:gdLst>
                    <a:gd name="connsiteX0" fmla="*/ 0 w 200327"/>
                    <a:gd name="connsiteY0" fmla="*/ 0 h 281302"/>
                    <a:gd name="connsiteX1" fmla="*/ 200327 w 200327"/>
                    <a:gd name="connsiteY1" fmla="*/ 0 h 281302"/>
                    <a:gd name="connsiteX2" fmla="*/ 200327 w 200327"/>
                    <a:gd name="connsiteY2" fmla="*/ 281302 h 281302"/>
                    <a:gd name="connsiteX3" fmla="*/ 0 w 200327"/>
                    <a:gd name="connsiteY3" fmla="*/ 281302 h 281302"/>
                    <a:gd name="connsiteX4" fmla="*/ 0 w 200327"/>
                    <a:gd name="connsiteY4" fmla="*/ 0 h 281302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505127 w 505127"/>
                    <a:gd name="connsiteY2" fmla="*/ 281302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505127"/>
                    <a:gd name="connsiteY0" fmla="*/ 0 h 1529077"/>
                    <a:gd name="connsiteX1" fmla="*/ 505127 w 505127"/>
                    <a:gd name="connsiteY1" fmla="*/ 0 h 1529077"/>
                    <a:gd name="connsiteX2" fmla="*/ 305102 w 505127"/>
                    <a:gd name="connsiteY2" fmla="*/ 1433827 h 1529077"/>
                    <a:gd name="connsiteX3" fmla="*/ 0 w 505127"/>
                    <a:gd name="connsiteY3" fmla="*/ 1529077 h 1529077"/>
                    <a:gd name="connsiteX4" fmla="*/ 304800 w 505127"/>
                    <a:gd name="connsiteY4" fmla="*/ 0 h 1529077"/>
                    <a:gd name="connsiteX0" fmla="*/ 304800 w 686102"/>
                    <a:gd name="connsiteY0" fmla="*/ 95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304800 w 686102"/>
                    <a:gd name="connsiteY4" fmla="*/ 9525 h 1538602"/>
                    <a:gd name="connsiteX0" fmla="*/ 476250 w 686102"/>
                    <a:gd name="connsiteY0" fmla="*/ 47625 h 1538602"/>
                    <a:gd name="connsiteX1" fmla="*/ 686102 w 686102"/>
                    <a:gd name="connsiteY1" fmla="*/ 0 h 1538602"/>
                    <a:gd name="connsiteX2" fmla="*/ 305102 w 686102"/>
                    <a:gd name="connsiteY2" fmla="*/ 1443352 h 1538602"/>
                    <a:gd name="connsiteX3" fmla="*/ 0 w 686102"/>
                    <a:gd name="connsiteY3" fmla="*/ 1538602 h 1538602"/>
                    <a:gd name="connsiteX4" fmla="*/ 476250 w 686102"/>
                    <a:gd name="connsiteY4" fmla="*/ 47625 h 1538602"/>
                    <a:gd name="connsiteX0" fmla="*/ 690250 w 900102"/>
                    <a:gd name="connsiteY0" fmla="*/ 47625 h 2026879"/>
                    <a:gd name="connsiteX1" fmla="*/ 900102 w 900102"/>
                    <a:gd name="connsiteY1" fmla="*/ 0 h 2026879"/>
                    <a:gd name="connsiteX2" fmla="*/ 519102 w 900102"/>
                    <a:gd name="connsiteY2" fmla="*/ 1443352 h 2026879"/>
                    <a:gd name="connsiteX3" fmla="*/ 0 w 900102"/>
                    <a:gd name="connsiteY3" fmla="*/ 2026879 h 2026879"/>
                    <a:gd name="connsiteX4" fmla="*/ 214000 w 900102"/>
                    <a:gd name="connsiteY4" fmla="*/ 1538602 h 2026879"/>
                    <a:gd name="connsiteX5" fmla="*/ 690250 w 900102"/>
                    <a:gd name="connsiteY5" fmla="*/ 47625 h 2026879"/>
                    <a:gd name="connsiteX0" fmla="*/ 1198100 w 1407952"/>
                    <a:gd name="connsiteY0" fmla="*/ 47625 h 2026879"/>
                    <a:gd name="connsiteX1" fmla="*/ 1407952 w 1407952"/>
                    <a:gd name="connsiteY1" fmla="*/ 0 h 2026879"/>
                    <a:gd name="connsiteX2" fmla="*/ 1026952 w 1407952"/>
                    <a:gd name="connsiteY2" fmla="*/ 1443352 h 2026879"/>
                    <a:gd name="connsiteX3" fmla="*/ 507850 w 1407952"/>
                    <a:gd name="connsiteY3" fmla="*/ 2026879 h 2026879"/>
                    <a:gd name="connsiteX4" fmla="*/ 3025 w 1407952"/>
                    <a:gd name="connsiteY4" fmla="*/ 1674454 h 2026879"/>
                    <a:gd name="connsiteX5" fmla="*/ 721850 w 1407952"/>
                    <a:gd name="connsiteY5" fmla="*/ 1538602 h 2026879"/>
                    <a:gd name="connsiteX6" fmla="*/ 1198100 w 1407952"/>
                    <a:gd name="connsiteY6" fmla="*/ 47625 h 2026879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510491 w 1410593"/>
                    <a:gd name="connsiteY3" fmla="*/ 2026879 h 2035598"/>
                    <a:gd name="connsiteX4" fmla="*/ 577166 w 1410593"/>
                    <a:gd name="connsiteY4" fmla="*/ 1645879 h 2035598"/>
                    <a:gd name="connsiteX5" fmla="*/ 5666 w 1410593"/>
                    <a:gd name="connsiteY5" fmla="*/ 1674454 h 2035598"/>
                    <a:gd name="connsiteX6" fmla="*/ 724491 w 1410593"/>
                    <a:gd name="connsiteY6" fmla="*/ 1538602 h 2035598"/>
                    <a:gd name="connsiteX7" fmla="*/ 1200741 w 1410593"/>
                    <a:gd name="connsiteY7" fmla="*/ 47625 h 2035598"/>
                    <a:gd name="connsiteX0" fmla="*/ 1200741 w 1410593"/>
                    <a:gd name="connsiteY0" fmla="*/ 47625 h 2035598"/>
                    <a:gd name="connsiteX1" fmla="*/ 1410593 w 1410593"/>
                    <a:gd name="connsiteY1" fmla="*/ 0 h 2035598"/>
                    <a:gd name="connsiteX2" fmla="*/ 1029593 w 1410593"/>
                    <a:gd name="connsiteY2" fmla="*/ 1443352 h 2035598"/>
                    <a:gd name="connsiteX3" fmla="*/ 1355042 w 1410593"/>
                    <a:gd name="connsiteY3" fmla="*/ 1760178 h 2035598"/>
                    <a:gd name="connsiteX4" fmla="*/ 510491 w 1410593"/>
                    <a:gd name="connsiteY4" fmla="*/ 2026879 h 2035598"/>
                    <a:gd name="connsiteX5" fmla="*/ 577166 w 1410593"/>
                    <a:gd name="connsiteY5" fmla="*/ 1645879 h 2035598"/>
                    <a:gd name="connsiteX6" fmla="*/ 5666 w 1410593"/>
                    <a:gd name="connsiteY6" fmla="*/ 1674454 h 2035598"/>
                    <a:gd name="connsiteX7" fmla="*/ 724491 w 1410593"/>
                    <a:gd name="connsiteY7" fmla="*/ 1538602 h 2035598"/>
                    <a:gd name="connsiteX8" fmla="*/ 1200741 w 1410593"/>
                    <a:gd name="connsiteY8" fmla="*/ 47625 h 2035598"/>
                    <a:gd name="connsiteX0" fmla="*/ 1200741 w 1410593"/>
                    <a:gd name="connsiteY0" fmla="*/ 47625 h 2129314"/>
                    <a:gd name="connsiteX1" fmla="*/ 1410593 w 1410593"/>
                    <a:gd name="connsiteY1" fmla="*/ 0 h 2129314"/>
                    <a:gd name="connsiteX2" fmla="*/ 1029593 w 1410593"/>
                    <a:gd name="connsiteY2" fmla="*/ 1443352 h 2129314"/>
                    <a:gd name="connsiteX3" fmla="*/ 1355042 w 1410593"/>
                    <a:gd name="connsiteY3" fmla="*/ 1760178 h 2129314"/>
                    <a:gd name="connsiteX4" fmla="*/ 370791 w 1410593"/>
                    <a:gd name="connsiteY4" fmla="*/ 2122129 h 2129314"/>
                    <a:gd name="connsiteX5" fmla="*/ 577166 w 1410593"/>
                    <a:gd name="connsiteY5" fmla="*/ 1645879 h 2129314"/>
                    <a:gd name="connsiteX6" fmla="*/ 5666 w 1410593"/>
                    <a:gd name="connsiteY6" fmla="*/ 1674454 h 2129314"/>
                    <a:gd name="connsiteX7" fmla="*/ 724491 w 1410593"/>
                    <a:gd name="connsiteY7" fmla="*/ 1538602 h 2129314"/>
                    <a:gd name="connsiteX8" fmla="*/ 1200741 w 1410593"/>
                    <a:gd name="connsiteY8" fmla="*/ 47625 h 2129314"/>
                    <a:gd name="connsiteX0" fmla="*/ 1200014 w 1409866"/>
                    <a:gd name="connsiteY0" fmla="*/ 47625 h 2129399"/>
                    <a:gd name="connsiteX1" fmla="*/ 1409866 w 1409866"/>
                    <a:gd name="connsiteY1" fmla="*/ 0 h 2129399"/>
                    <a:gd name="connsiteX2" fmla="*/ 1028866 w 1409866"/>
                    <a:gd name="connsiteY2" fmla="*/ 1443352 h 2129399"/>
                    <a:gd name="connsiteX3" fmla="*/ 1354315 w 1409866"/>
                    <a:gd name="connsiteY3" fmla="*/ 1760178 h 2129399"/>
                    <a:gd name="connsiteX4" fmla="*/ 370064 w 1409866"/>
                    <a:gd name="connsiteY4" fmla="*/ 2122129 h 2129399"/>
                    <a:gd name="connsiteX5" fmla="*/ 665339 w 1409866"/>
                    <a:gd name="connsiteY5" fmla="*/ 1652229 h 2129399"/>
                    <a:gd name="connsiteX6" fmla="*/ 4939 w 1409866"/>
                    <a:gd name="connsiteY6" fmla="*/ 1674454 h 2129399"/>
                    <a:gd name="connsiteX7" fmla="*/ 723764 w 1409866"/>
                    <a:gd name="connsiteY7" fmla="*/ 1538602 h 2129399"/>
                    <a:gd name="connsiteX8" fmla="*/ 1200014 w 1409866"/>
                    <a:gd name="connsiteY8" fmla="*/ 47625 h 2129399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67445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38602 h 2129154"/>
                    <a:gd name="connsiteX8" fmla="*/ 1200014 w 1409866"/>
                    <a:gd name="connsiteY8" fmla="*/ 47625 h 2129154"/>
                    <a:gd name="connsiteX0" fmla="*/ 1200014 w 1409866"/>
                    <a:gd name="connsiteY0" fmla="*/ 47625 h 2129154"/>
                    <a:gd name="connsiteX1" fmla="*/ 1409866 w 1409866"/>
                    <a:gd name="connsiteY1" fmla="*/ 0 h 2129154"/>
                    <a:gd name="connsiteX2" fmla="*/ 1028866 w 1409866"/>
                    <a:gd name="connsiteY2" fmla="*/ 1443352 h 2129154"/>
                    <a:gd name="connsiteX3" fmla="*/ 1354315 w 1409866"/>
                    <a:gd name="connsiteY3" fmla="*/ 1760178 h 2129154"/>
                    <a:gd name="connsiteX4" fmla="*/ 370064 w 1409866"/>
                    <a:gd name="connsiteY4" fmla="*/ 2122129 h 2129154"/>
                    <a:gd name="connsiteX5" fmla="*/ 665339 w 1409866"/>
                    <a:gd name="connsiteY5" fmla="*/ 1652229 h 2129154"/>
                    <a:gd name="connsiteX6" fmla="*/ 4939 w 1409866"/>
                    <a:gd name="connsiteY6" fmla="*/ 1744304 h 2129154"/>
                    <a:gd name="connsiteX7" fmla="*/ 723764 w 1409866"/>
                    <a:gd name="connsiteY7" fmla="*/ 1506852 h 2129154"/>
                    <a:gd name="connsiteX8" fmla="*/ 1200014 w 1409866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95075 w 1404927"/>
                    <a:gd name="connsiteY0" fmla="*/ 476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95075 w 1404927"/>
                    <a:gd name="connsiteY8" fmla="*/ 476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  <a:gd name="connsiteX0" fmla="*/ 1150625 w 1404927"/>
                    <a:gd name="connsiteY0" fmla="*/ 34925 h 2129154"/>
                    <a:gd name="connsiteX1" fmla="*/ 1404927 w 1404927"/>
                    <a:gd name="connsiteY1" fmla="*/ 0 h 2129154"/>
                    <a:gd name="connsiteX2" fmla="*/ 1023927 w 1404927"/>
                    <a:gd name="connsiteY2" fmla="*/ 1443352 h 2129154"/>
                    <a:gd name="connsiteX3" fmla="*/ 1349376 w 1404927"/>
                    <a:gd name="connsiteY3" fmla="*/ 1760178 h 2129154"/>
                    <a:gd name="connsiteX4" fmla="*/ 365125 w 1404927"/>
                    <a:gd name="connsiteY4" fmla="*/ 2122129 h 2129154"/>
                    <a:gd name="connsiteX5" fmla="*/ 660400 w 1404927"/>
                    <a:gd name="connsiteY5" fmla="*/ 1652229 h 2129154"/>
                    <a:gd name="connsiteX6" fmla="*/ 0 w 1404927"/>
                    <a:gd name="connsiteY6" fmla="*/ 1744304 h 2129154"/>
                    <a:gd name="connsiteX7" fmla="*/ 718825 w 1404927"/>
                    <a:gd name="connsiteY7" fmla="*/ 1506852 h 2129154"/>
                    <a:gd name="connsiteX8" fmla="*/ 1150625 w 1404927"/>
                    <a:gd name="connsiteY8" fmla="*/ 34925 h 212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04927" h="2129154">
                      <a:moveTo>
                        <a:pt x="1150625" y="34925"/>
                      </a:moveTo>
                      <a:lnTo>
                        <a:pt x="1404927" y="0"/>
                      </a:lnTo>
                      <a:cubicBezTo>
                        <a:pt x="1277927" y="481117"/>
                        <a:pt x="1017577" y="1032085"/>
                        <a:pt x="1023927" y="1443352"/>
                      </a:cubicBezTo>
                      <a:cubicBezTo>
                        <a:pt x="1215752" y="1537748"/>
                        <a:pt x="1366043" y="1701024"/>
                        <a:pt x="1349376" y="1760178"/>
                      </a:cubicBezTo>
                      <a:cubicBezTo>
                        <a:pt x="1288259" y="1800282"/>
                        <a:pt x="956204" y="1262762"/>
                        <a:pt x="365125" y="2122129"/>
                      </a:cubicBezTo>
                      <a:cubicBezTo>
                        <a:pt x="246858" y="2193984"/>
                        <a:pt x="490537" y="1691916"/>
                        <a:pt x="660400" y="1652229"/>
                      </a:cubicBezTo>
                      <a:cubicBezTo>
                        <a:pt x="557213" y="1644292"/>
                        <a:pt x="97683" y="1673283"/>
                        <a:pt x="0" y="1744304"/>
                      </a:cubicBezTo>
                      <a:cubicBezTo>
                        <a:pt x="163408" y="1466187"/>
                        <a:pt x="574467" y="1499219"/>
                        <a:pt x="718825" y="1506852"/>
                      </a:cubicBezTo>
                      <a:cubicBezTo>
                        <a:pt x="877575" y="1210943"/>
                        <a:pt x="1029975" y="553084"/>
                        <a:pt x="1150625" y="34925"/>
                      </a:cubicBezTo>
                      <a:close/>
                    </a:path>
                  </a:pathLst>
                </a:custGeom>
                <a:solidFill>
                  <a:srgbClr val="7E909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2" name="Rectangle 849">
                  <a:extLst>
                    <a:ext uri="{FF2B5EF4-FFF2-40B4-BE49-F238E27FC236}">
                      <a16:creationId xmlns:a16="http://schemas.microsoft.com/office/drawing/2014/main" id="{0A5D300A-D5AA-3A97-4268-974A67B606BB}"/>
                    </a:ext>
                  </a:extLst>
                </p:cNvPr>
                <p:cNvSpPr/>
                <p:nvPr/>
              </p:nvSpPr>
              <p:spPr>
                <a:xfrm>
                  <a:off x="3932776" y="3981815"/>
                  <a:ext cx="852662" cy="1684033"/>
                </a:xfrm>
                <a:custGeom>
                  <a:avLst/>
                  <a:gdLst>
                    <a:gd name="connsiteX0" fmla="*/ 0 w 832319"/>
                    <a:gd name="connsiteY0" fmla="*/ 0 h 490233"/>
                    <a:gd name="connsiteX1" fmla="*/ 832319 w 832319"/>
                    <a:gd name="connsiteY1" fmla="*/ 0 h 490233"/>
                    <a:gd name="connsiteX2" fmla="*/ 832319 w 832319"/>
                    <a:gd name="connsiteY2" fmla="*/ 490233 h 490233"/>
                    <a:gd name="connsiteX3" fmla="*/ 0 w 832319"/>
                    <a:gd name="connsiteY3" fmla="*/ 490233 h 490233"/>
                    <a:gd name="connsiteX4" fmla="*/ 0 w 832319"/>
                    <a:gd name="connsiteY4" fmla="*/ 0 h 490233"/>
                    <a:gd name="connsiteX0" fmla="*/ 0 w 832319"/>
                    <a:gd name="connsiteY0" fmla="*/ 0 h 1671333"/>
                    <a:gd name="connsiteX1" fmla="*/ 832319 w 832319"/>
                    <a:gd name="connsiteY1" fmla="*/ 0 h 1671333"/>
                    <a:gd name="connsiteX2" fmla="*/ 527519 w 832319"/>
                    <a:gd name="connsiteY2" fmla="*/ 1671333 h 1671333"/>
                    <a:gd name="connsiteX3" fmla="*/ 0 w 832319"/>
                    <a:gd name="connsiteY3" fmla="*/ 490233 h 1671333"/>
                    <a:gd name="connsiteX4" fmla="*/ 0 w 832319"/>
                    <a:gd name="connsiteY4" fmla="*/ 0 h 1671333"/>
                    <a:gd name="connsiteX0" fmla="*/ 0 w 919404"/>
                    <a:gd name="connsiteY0" fmla="*/ 0 h 1671333"/>
                    <a:gd name="connsiteX1" fmla="*/ 832319 w 919404"/>
                    <a:gd name="connsiteY1" fmla="*/ 0 h 1671333"/>
                    <a:gd name="connsiteX2" fmla="*/ 527519 w 919404"/>
                    <a:gd name="connsiteY2" fmla="*/ 1671333 h 1671333"/>
                    <a:gd name="connsiteX3" fmla="*/ 0 w 919404"/>
                    <a:gd name="connsiteY3" fmla="*/ 490233 h 1671333"/>
                    <a:gd name="connsiteX4" fmla="*/ 0 w 919404"/>
                    <a:gd name="connsiteY4" fmla="*/ 0 h 1671333"/>
                    <a:gd name="connsiteX0" fmla="*/ 330200 w 919404"/>
                    <a:gd name="connsiteY0" fmla="*/ 0 h 1684033"/>
                    <a:gd name="connsiteX1" fmla="*/ 832319 w 919404"/>
                    <a:gd name="connsiteY1" fmla="*/ 12700 h 1684033"/>
                    <a:gd name="connsiteX2" fmla="*/ 527519 w 919404"/>
                    <a:gd name="connsiteY2" fmla="*/ 1684033 h 1684033"/>
                    <a:gd name="connsiteX3" fmla="*/ 0 w 919404"/>
                    <a:gd name="connsiteY3" fmla="*/ 502933 h 1684033"/>
                    <a:gd name="connsiteX4" fmla="*/ 330200 w 919404"/>
                    <a:gd name="connsiteY4" fmla="*/ 0 h 1684033"/>
                    <a:gd name="connsiteX0" fmla="*/ 0 w 589204"/>
                    <a:gd name="connsiteY0" fmla="*/ 0 h 1684033"/>
                    <a:gd name="connsiteX1" fmla="*/ 502119 w 589204"/>
                    <a:gd name="connsiteY1" fmla="*/ 12700 h 1684033"/>
                    <a:gd name="connsiteX2" fmla="*/ 197319 w 589204"/>
                    <a:gd name="connsiteY2" fmla="*/ 1684033 h 1684033"/>
                    <a:gd name="connsiteX3" fmla="*/ 0 w 589204"/>
                    <a:gd name="connsiteY3" fmla="*/ 0 h 1684033"/>
                    <a:gd name="connsiteX0" fmla="*/ 156087 w 745291"/>
                    <a:gd name="connsiteY0" fmla="*/ 0 h 1684033"/>
                    <a:gd name="connsiteX1" fmla="*/ 658206 w 745291"/>
                    <a:gd name="connsiteY1" fmla="*/ 12700 h 1684033"/>
                    <a:gd name="connsiteX2" fmla="*/ 353406 w 745291"/>
                    <a:gd name="connsiteY2" fmla="*/ 1684033 h 1684033"/>
                    <a:gd name="connsiteX3" fmla="*/ 156087 w 745291"/>
                    <a:gd name="connsiteY3" fmla="*/ 0 h 1684033"/>
                    <a:gd name="connsiteX0" fmla="*/ 263458 w 852662"/>
                    <a:gd name="connsiteY0" fmla="*/ 0 h 1684033"/>
                    <a:gd name="connsiteX1" fmla="*/ 765577 w 852662"/>
                    <a:gd name="connsiteY1" fmla="*/ 12700 h 1684033"/>
                    <a:gd name="connsiteX2" fmla="*/ 460777 w 852662"/>
                    <a:gd name="connsiteY2" fmla="*/ 1684033 h 1684033"/>
                    <a:gd name="connsiteX3" fmla="*/ 263458 w 852662"/>
                    <a:gd name="connsiteY3" fmla="*/ 0 h 1684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52662" h="1684033">
                      <a:moveTo>
                        <a:pt x="263458" y="0"/>
                      </a:moveTo>
                      <a:lnTo>
                        <a:pt x="765577" y="12700"/>
                      </a:lnTo>
                      <a:cubicBezTo>
                        <a:pt x="663977" y="569811"/>
                        <a:pt x="1184677" y="1647622"/>
                        <a:pt x="460777" y="1684033"/>
                      </a:cubicBezTo>
                      <a:cubicBezTo>
                        <a:pt x="-239996" y="754389"/>
                        <a:pt x="-969" y="53344"/>
                        <a:pt x="263458" y="0"/>
                      </a:cubicBezTo>
                      <a:close/>
                    </a:path>
                  </a:pathLst>
                </a:custGeom>
                <a:solidFill>
                  <a:srgbClr val="45332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4" name="Group 463">
                <a:extLst>
                  <a:ext uri="{FF2B5EF4-FFF2-40B4-BE49-F238E27FC236}">
                    <a16:creationId xmlns:a16="http://schemas.microsoft.com/office/drawing/2014/main" id="{73B22968-5D97-7495-009C-08E770BBE15B}"/>
                  </a:ext>
                </a:extLst>
              </p:cNvPr>
              <p:cNvGrpSpPr/>
              <p:nvPr/>
            </p:nvGrpSpPr>
            <p:grpSpPr>
              <a:xfrm>
                <a:off x="3030639" y="1539422"/>
                <a:ext cx="4054665" cy="3351939"/>
                <a:chOff x="3030639" y="1539422"/>
                <a:chExt cx="4054665" cy="3351939"/>
              </a:xfrm>
              <a:solidFill>
                <a:srgbClr val="4F433A"/>
              </a:solidFill>
            </p:grpSpPr>
            <p:sp>
              <p:nvSpPr>
                <p:cNvPr id="467" name="Oval 847">
                  <a:extLst>
                    <a:ext uri="{FF2B5EF4-FFF2-40B4-BE49-F238E27FC236}">
                      <a16:creationId xmlns:a16="http://schemas.microsoft.com/office/drawing/2014/main" id="{95EFDC48-4090-D9B3-AEA2-32F8600035CA}"/>
                    </a:ext>
                  </a:extLst>
                </p:cNvPr>
                <p:cNvSpPr/>
                <p:nvPr/>
              </p:nvSpPr>
              <p:spPr>
                <a:xfrm>
                  <a:off x="3030639" y="1539422"/>
                  <a:ext cx="4054665" cy="3351939"/>
                </a:xfrm>
                <a:custGeom>
                  <a:avLst/>
                  <a:gdLst>
                    <a:gd name="connsiteX0" fmla="*/ 0 w 2890595"/>
                    <a:gd name="connsiteY0" fmla="*/ 1175700 h 2351399"/>
                    <a:gd name="connsiteX1" fmla="*/ 1445298 w 2890595"/>
                    <a:gd name="connsiteY1" fmla="*/ 0 h 2351399"/>
                    <a:gd name="connsiteX2" fmla="*/ 2890596 w 2890595"/>
                    <a:gd name="connsiteY2" fmla="*/ 1175700 h 2351399"/>
                    <a:gd name="connsiteX3" fmla="*/ 1445298 w 2890595"/>
                    <a:gd name="connsiteY3" fmla="*/ 2351400 h 2351399"/>
                    <a:gd name="connsiteX4" fmla="*/ 0 w 2890595"/>
                    <a:gd name="connsiteY4" fmla="*/ 1175700 h 2351399"/>
                    <a:gd name="connsiteX0" fmla="*/ 234569 w 3125165"/>
                    <a:gd name="connsiteY0" fmla="*/ 1185105 h 2360805"/>
                    <a:gd name="connsiteX1" fmla="*/ 147225 w 3125165"/>
                    <a:gd name="connsiteY1" fmla="*/ 661583 h 2360805"/>
                    <a:gd name="connsiteX2" fmla="*/ 1679867 w 3125165"/>
                    <a:gd name="connsiteY2" fmla="*/ 9405 h 2360805"/>
                    <a:gd name="connsiteX3" fmla="*/ 3125165 w 3125165"/>
                    <a:gd name="connsiteY3" fmla="*/ 1185105 h 2360805"/>
                    <a:gd name="connsiteX4" fmla="*/ 1679867 w 3125165"/>
                    <a:gd name="connsiteY4" fmla="*/ 2360805 h 2360805"/>
                    <a:gd name="connsiteX5" fmla="*/ 234569 w 3125165"/>
                    <a:gd name="connsiteY5" fmla="*/ 1185105 h 2360805"/>
                    <a:gd name="connsiteX0" fmla="*/ 1532642 w 2977940"/>
                    <a:gd name="connsiteY0" fmla="*/ 2360805 h 2369119"/>
                    <a:gd name="connsiteX1" fmla="*/ 0 w 2977940"/>
                    <a:gd name="connsiteY1" fmla="*/ 661583 h 2369119"/>
                    <a:gd name="connsiteX2" fmla="*/ 1532642 w 2977940"/>
                    <a:gd name="connsiteY2" fmla="*/ 9405 h 2369119"/>
                    <a:gd name="connsiteX3" fmla="*/ 2977940 w 2977940"/>
                    <a:gd name="connsiteY3" fmla="*/ 1185105 h 2369119"/>
                    <a:gd name="connsiteX4" fmla="*/ 1532642 w 2977940"/>
                    <a:gd name="connsiteY4" fmla="*/ 2360805 h 2369119"/>
                    <a:gd name="connsiteX0" fmla="*/ 1532642 w 3499728"/>
                    <a:gd name="connsiteY0" fmla="*/ 2360805 h 2760483"/>
                    <a:gd name="connsiteX1" fmla="*/ 0 w 3499728"/>
                    <a:gd name="connsiteY1" fmla="*/ 661583 h 2760483"/>
                    <a:gd name="connsiteX2" fmla="*/ 1532642 w 3499728"/>
                    <a:gd name="connsiteY2" fmla="*/ 9405 h 2760483"/>
                    <a:gd name="connsiteX3" fmla="*/ 2977940 w 3499728"/>
                    <a:gd name="connsiteY3" fmla="*/ 1185105 h 2760483"/>
                    <a:gd name="connsiteX4" fmla="*/ 3439885 w 3499728"/>
                    <a:gd name="connsiteY4" fmla="*/ 2679068 h 2760483"/>
                    <a:gd name="connsiteX5" fmla="*/ 1532642 w 3499728"/>
                    <a:gd name="connsiteY5" fmla="*/ 2360805 h 2760483"/>
                    <a:gd name="connsiteX0" fmla="*/ 3439885 w 3599013"/>
                    <a:gd name="connsiteY0" fmla="*/ 2679068 h 2683443"/>
                    <a:gd name="connsiteX1" fmla="*/ 0 w 3599013"/>
                    <a:gd name="connsiteY1" fmla="*/ 661583 h 2683443"/>
                    <a:gd name="connsiteX2" fmla="*/ 1532642 w 3599013"/>
                    <a:gd name="connsiteY2" fmla="*/ 9405 h 2683443"/>
                    <a:gd name="connsiteX3" fmla="*/ 2977940 w 3599013"/>
                    <a:gd name="connsiteY3" fmla="*/ 1185105 h 2683443"/>
                    <a:gd name="connsiteX4" fmla="*/ 3439885 w 3599013"/>
                    <a:gd name="connsiteY4" fmla="*/ 2679068 h 2683443"/>
                    <a:gd name="connsiteX0" fmla="*/ 3465834 w 3624962"/>
                    <a:gd name="connsiteY0" fmla="*/ 2679068 h 2834116"/>
                    <a:gd name="connsiteX1" fmla="*/ 25949 w 3624962"/>
                    <a:gd name="connsiteY1" fmla="*/ 661583 h 2834116"/>
                    <a:gd name="connsiteX2" fmla="*/ 1558591 w 3624962"/>
                    <a:gd name="connsiteY2" fmla="*/ 9405 h 2834116"/>
                    <a:gd name="connsiteX3" fmla="*/ 3003889 w 3624962"/>
                    <a:gd name="connsiteY3" fmla="*/ 1185105 h 2834116"/>
                    <a:gd name="connsiteX4" fmla="*/ 3465834 w 3624962"/>
                    <a:gd name="connsiteY4" fmla="*/ 2679068 h 2834116"/>
                    <a:gd name="connsiteX0" fmla="*/ 3465124 w 3583311"/>
                    <a:gd name="connsiteY0" fmla="*/ 2679068 h 3027120"/>
                    <a:gd name="connsiteX1" fmla="*/ 25239 w 3583311"/>
                    <a:gd name="connsiteY1" fmla="*/ 661583 h 3027120"/>
                    <a:gd name="connsiteX2" fmla="*/ 1557881 w 3583311"/>
                    <a:gd name="connsiteY2" fmla="*/ 9405 h 3027120"/>
                    <a:gd name="connsiteX3" fmla="*/ 3003179 w 3583311"/>
                    <a:gd name="connsiteY3" fmla="*/ 1185105 h 3027120"/>
                    <a:gd name="connsiteX4" fmla="*/ 3465124 w 3583311"/>
                    <a:gd name="connsiteY4" fmla="*/ 2679068 h 3027120"/>
                    <a:gd name="connsiteX0" fmla="*/ 3465124 w 3492686"/>
                    <a:gd name="connsiteY0" fmla="*/ 2679068 h 3027120"/>
                    <a:gd name="connsiteX1" fmla="*/ 25239 w 3492686"/>
                    <a:gd name="connsiteY1" fmla="*/ 661583 h 3027120"/>
                    <a:gd name="connsiteX2" fmla="*/ 1557881 w 3492686"/>
                    <a:gd name="connsiteY2" fmla="*/ 9405 h 3027120"/>
                    <a:gd name="connsiteX3" fmla="*/ 3465124 w 3492686"/>
                    <a:gd name="connsiteY3" fmla="*/ 2679068 h 3027120"/>
                    <a:gd name="connsiteX0" fmla="*/ 3439885 w 3647686"/>
                    <a:gd name="connsiteY0" fmla="*/ 2679068 h 3045025"/>
                    <a:gd name="connsiteX1" fmla="*/ 3207657 w 3647686"/>
                    <a:gd name="connsiteY1" fmla="*/ 2809696 h 3045025"/>
                    <a:gd name="connsiteX2" fmla="*/ 0 w 3647686"/>
                    <a:gd name="connsiteY2" fmla="*/ 661583 h 3045025"/>
                    <a:gd name="connsiteX3" fmla="*/ 1532642 w 3647686"/>
                    <a:gd name="connsiteY3" fmla="*/ 9405 h 3045025"/>
                    <a:gd name="connsiteX4" fmla="*/ 3439885 w 3647686"/>
                    <a:gd name="connsiteY4" fmla="*/ 2679068 h 3045025"/>
                    <a:gd name="connsiteX0" fmla="*/ 1532642 w 3238572"/>
                    <a:gd name="connsiteY0" fmla="*/ 9405 h 2809696"/>
                    <a:gd name="connsiteX1" fmla="*/ 3207657 w 3238572"/>
                    <a:gd name="connsiteY1" fmla="*/ 2809696 h 2809696"/>
                    <a:gd name="connsiteX2" fmla="*/ 0 w 3238572"/>
                    <a:gd name="connsiteY2" fmla="*/ 661583 h 2809696"/>
                    <a:gd name="connsiteX3" fmla="*/ 1532642 w 3238572"/>
                    <a:gd name="connsiteY3" fmla="*/ 9405 h 2809696"/>
                    <a:gd name="connsiteX0" fmla="*/ 1532642 w 3481775"/>
                    <a:gd name="connsiteY0" fmla="*/ 83818 h 2782509"/>
                    <a:gd name="connsiteX1" fmla="*/ 3454399 w 3481775"/>
                    <a:gd name="connsiteY1" fmla="*/ 2782509 h 2782509"/>
                    <a:gd name="connsiteX2" fmla="*/ 0 w 3481775"/>
                    <a:gd name="connsiteY2" fmla="*/ 735996 h 2782509"/>
                    <a:gd name="connsiteX3" fmla="*/ 1532642 w 3481775"/>
                    <a:gd name="connsiteY3" fmla="*/ 83818 h 2782509"/>
                    <a:gd name="connsiteX0" fmla="*/ 1532642 w 3481775"/>
                    <a:gd name="connsiteY0" fmla="*/ 83818 h 3160317"/>
                    <a:gd name="connsiteX1" fmla="*/ 3454399 w 3481775"/>
                    <a:gd name="connsiteY1" fmla="*/ 2782509 h 3160317"/>
                    <a:gd name="connsiteX2" fmla="*/ 0 w 3481775"/>
                    <a:gd name="connsiteY2" fmla="*/ 735996 h 3160317"/>
                    <a:gd name="connsiteX3" fmla="*/ 1532642 w 3481775"/>
                    <a:gd name="connsiteY3" fmla="*/ 83818 h 3160317"/>
                    <a:gd name="connsiteX0" fmla="*/ 1779385 w 3729139"/>
                    <a:gd name="connsiteY0" fmla="*/ 172649 h 3212509"/>
                    <a:gd name="connsiteX1" fmla="*/ 3701142 w 3729139"/>
                    <a:gd name="connsiteY1" fmla="*/ 2871340 h 3212509"/>
                    <a:gd name="connsiteX2" fmla="*/ 0 w 3729139"/>
                    <a:gd name="connsiteY2" fmla="*/ 389398 h 3212509"/>
                    <a:gd name="connsiteX3" fmla="*/ 1779385 w 3729139"/>
                    <a:gd name="connsiteY3" fmla="*/ 172649 h 3212509"/>
                    <a:gd name="connsiteX0" fmla="*/ 1912860 w 3862614"/>
                    <a:gd name="connsiteY0" fmla="*/ 172649 h 3248761"/>
                    <a:gd name="connsiteX1" fmla="*/ 3834617 w 3862614"/>
                    <a:gd name="connsiteY1" fmla="*/ 2871340 h 3248761"/>
                    <a:gd name="connsiteX2" fmla="*/ 133475 w 3862614"/>
                    <a:gd name="connsiteY2" fmla="*/ 389398 h 3248761"/>
                    <a:gd name="connsiteX3" fmla="*/ 1912860 w 3862614"/>
                    <a:gd name="connsiteY3" fmla="*/ 172649 h 3248761"/>
                    <a:gd name="connsiteX0" fmla="*/ 133475 w 3834617"/>
                    <a:gd name="connsiteY0" fmla="*/ 0 h 2859363"/>
                    <a:gd name="connsiteX1" fmla="*/ 3834617 w 3834617"/>
                    <a:gd name="connsiteY1" fmla="*/ 2481942 h 2859363"/>
                    <a:gd name="connsiteX2" fmla="*/ 133475 w 3834617"/>
                    <a:gd name="connsiteY2" fmla="*/ 0 h 2859363"/>
                    <a:gd name="connsiteX0" fmla="*/ 133475 w 3834617"/>
                    <a:gd name="connsiteY0" fmla="*/ 434970 h 3294333"/>
                    <a:gd name="connsiteX1" fmla="*/ 3834617 w 3834617"/>
                    <a:gd name="connsiteY1" fmla="*/ 2916912 h 3294333"/>
                    <a:gd name="connsiteX2" fmla="*/ 133475 w 3834617"/>
                    <a:gd name="connsiteY2" fmla="*/ 434970 h 3294333"/>
                    <a:gd name="connsiteX0" fmla="*/ 133475 w 4046939"/>
                    <a:gd name="connsiteY0" fmla="*/ 461007 h 3320370"/>
                    <a:gd name="connsiteX1" fmla="*/ 3834617 w 4046939"/>
                    <a:gd name="connsiteY1" fmla="*/ 2942949 h 3320370"/>
                    <a:gd name="connsiteX2" fmla="*/ 133475 w 4046939"/>
                    <a:gd name="connsiteY2" fmla="*/ 461007 h 3320370"/>
                    <a:gd name="connsiteX0" fmla="*/ 133475 w 4043083"/>
                    <a:gd name="connsiteY0" fmla="*/ 416303 h 3275666"/>
                    <a:gd name="connsiteX1" fmla="*/ 3834617 w 4043083"/>
                    <a:gd name="connsiteY1" fmla="*/ 2898245 h 3275666"/>
                    <a:gd name="connsiteX2" fmla="*/ 133475 w 4043083"/>
                    <a:gd name="connsiteY2" fmla="*/ 416303 h 3275666"/>
                    <a:gd name="connsiteX0" fmla="*/ 133475 w 4041827"/>
                    <a:gd name="connsiteY0" fmla="*/ 483587 h 3342950"/>
                    <a:gd name="connsiteX1" fmla="*/ 3834617 w 4041827"/>
                    <a:gd name="connsiteY1" fmla="*/ 2965529 h 3342950"/>
                    <a:gd name="connsiteX2" fmla="*/ 133475 w 4041827"/>
                    <a:gd name="connsiteY2" fmla="*/ 483587 h 3342950"/>
                    <a:gd name="connsiteX0" fmla="*/ 133475 w 4054665"/>
                    <a:gd name="connsiteY0" fmla="*/ 492576 h 3351939"/>
                    <a:gd name="connsiteX1" fmla="*/ 3834617 w 4054665"/>
                    <a:gd name="connsiteY1" fmla="*/ 2974518 h 3351939"/>
                    <a:gd name="connsiteX2" fmla="*/ 133475 w 4054665"/>
                    <a:gd name="connsiteY2" fmla="*/ 492576 h 335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54665" h="3351939">
                      <a:moveTo>
                        <a:pt x="133475" y="492576"/>
                      </a:moveTo>
                      <a:cubicBezTo>
                        <a:pt x="1236562" y="-1162053"/>
                        <a:pt x="4995760" y="1784347"/>
                        <a:pt x="3834617" y="2974518"/>
                      </a:cubicBezTo>
                      <a:cubicBezTo>
                        <a:pt x="1359932" y="4394499"/>
                        <a:pt x="-528365" y="1416491"/>
                        <a:pt x="133475" y="49257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4A41E6F-479D-DA40-B9A2-3E2B3DF24CB0}"/>
                    </a:ext>
                  </a:extLst>
                </p:cNvPr>
                <p:cNvSpPr/>
                <p:nvPr/>
              </p:nvSpPr>
              <p:spPr>
                <a:xfrm>
                  <a:off x="5372100" y="2743200"/>
                  <a:ext cx="1557338" cy="1714500"/>
                </a:xfrm>
                <a:custGeom>
                  <a:avLst/>
                  <a:gdLst>
                    <a:gd name="connsiteX0" fmla="*/ 0 w 1557338"/>
                    <a:gd name="connsiteY0" fmla="*/ 0 h 1714500"/>
                    <a:gd name="connsiteX1" fmla="*/ 228600 w 1557338"/>
                    <a:gd name="connsiteY1" fmla="*/ 428625 h 1714500"/>
                    <a:gd name="connsiteX2" fmla="*/ 971550 w 1557338"/>
                    <a:gd name="connsiteY2" fmla="*/ 857250 h 1714500"/>
                    <a:gd name="connsiteX3" fmla="*/ 1314450 w 1557338"/>
                    <a:gd name="connsiteY3" fmla="*/ 1271588 h 1714500"/>
                    <a:gd name="connsiteX4" fmla="*/ 1557338 w 1557338"/>
                    <a:gd name="connsiteY4" fmla="*/ 1714500 h 1714500"/>
                    <a:gd name="connsiteX5" fmla="*/ 1557338 w 1557338"/>
                    <a:gd name="connsiteY5" fmla="*/ 1714500 h 1714500"/>
                    <a:gd name="connsiteX0" fmla="*/ 0 w 1557338"/>
                    <a:gd name="connsiteY0" fmla="*/ 0 h 1714500"/>
                    <a:gd name="connsiteX1" fmla="*/ 971550 w 1557338"/>
                    <a:gd name="connsiteY1" fmla="*/ 857250 h 1714500"/>
                    <a:gd name="connsiteX2" fmla="*/ 1314450 w 1557338"/>
                    <a:gd name="connsiteY2" fmla="*/ 1271588 h 1714500"/>
                    <a:gd name="connsiteX3" fmla="*/ 1557338 w 1557338"/>
                    <a:gd name="connsiteY3" fmla="*/ 1714500 h 1714500"/>
                    <a:gd name="connsiteX4" fmla="*/ 1557338 w 1557338"/>
                    <a:gd name="connsiteY4" fmla="*/ 1714500 h 1714500"/>
                    <a:gd name="connsiteX0" fmla="*/ 0 w 1557338"/>
                    <a:gd name="connsiteY0" fmla="*/ 0 h 1714500"/>
                    <a:gd name="connsiteX1" fmla="*/ 1314450 w 1557338"/>
                    <a:gd name="connsiteY1" fmla="*/ 1271588 h 1714500"/>
                    <a:gd name="connsiteX2" fmla="*/ 1557338 w 1557338"/>
                    <a:gd name="connsiteY2" fmla="*/ 1714500 h 1714500"/>
                    <a:gd name="connsiteX3" fmla="*/ 1557338 w 1557338"/>
                    <a:gd name="connsiteY3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  <a:gd name="connsiteX0" fmla="*/ 0 w 1557338"/>
                    <a:gd name="connsiteY0" fmla="*/ 0 h 1714500"/>
                    <a:gd name="connsiteX1" fmla="*/ 1557338 w 1557338"/>
                    <a:gd name="connsiteY1" fmla="*/ 1714500 h 1714500"/>
                    <a:gd name="connsiteX2" fmla="*/ 1557338 w 1557338"/>
                    <a:gd name="connsiteY2" fmla="*/ 1714500 h 1714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557338" h="1714500">
                      <a:moveTo>
                        <a:pt x="0" y="0"/>
                      </a:moveTo>
                      <a:cubicBezTo>
                        <a:pt x="219075" y="500062"/>
                        <a:pt x="1323975" y="871537"/>
                        <a:pt x="1557338" y="1714500"/>
                      </a:cubicBezTo>
                      <a:lnTo>
                        <a:pt x="1557338" y="171450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EA9E7BB7-BFD5-B06E-955D-08471D84EF66}"/>
                    </a:ext>
                  </a:extLst>
                </p:cNvPr>
                <p:cNvSpPr/>
                <p:nvPr/>
              </p:nvSpPr>
              <p:spPr>
                <a:xfrm>
                  <a:off x="4514850" y="2928938"/>
                  <a:ext cx="2300288" cy="1628775"/>
                </a:xfrm>
                <a:custGeom>
                  <a:avLst/>
                  <a:gdLst>
                    <a:gd name="connsiteX0" fmla="*/ 0 w 2303881"/>
                    <a:gd name="connsiteY0" fmla="*/ 0 h 1629461"/>
                    <a:gd name="connsiteX1" fmla="*/ 528638 w 2303881"/>
                    <a:gd name="connsiteY1" fmla="*/ 842962 h 1629461"/>
                    <a:gd name="connsiteX2" fmla="*/ 2057400 w 2303881"/>
                    <a:gd name="connsiteY2" fmla="*/ 1514475 h 1629461"/>
                    <a:gd name="connsiteX3" fmla="*/ 2300288 w 2303881"/>
                    <a:gd name="connsiteY3" fmla="*/ 1628775 h 1629461"/>
                    <a:gd name="connsiteX4" fmla="*/ 2300288 w 2303881"/>
                    <a:gd name="connsiteY4" fmla="*/ 1628775 h 1629461"/>
                    <a:gd name="connsiteX0" fmla="*/ 0 w 2303881"/>
                    <a:gd name="connsiteY0" fmla="*/ 0 h 1629461"/>
                    <a:gd name="connsiteX1" fmla="*/ 2057400 w 2303881"/>
                    <a:gd name="connsiteY1" fmla="*/ 1514475 h 1629461"/>
                    <a:gd name="connsiteX2" fmla="*/ 2300288 w 2303881"/>
                    <a:gd name="connsiteY2" fmla="*/ 1628775 h 1629461"/>
                    <a:gd name="connsiteX3" fmla="*/ 2300288 w 2303881"/>
                    <a:gd name="connsiteY3" fmla="*/ 1628775 h 1629461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  <a:gd name="connsiteX0" fmla="*/ 0 w 2300288"/>
                    <a:gd name="connsiteY0" fmla="*/ 0 h 1628775"/>
                    <a:gd name="connsiteX1" fmla="*/ 2300288 w 2300288"/>
                    <a:gd name="connsiteY1" fmla="*/ 1628775 h 1628775"/>
                    <a:gd name="connsiteX2" fmla="*/ 2300288 w 2300288"/>
                    <a:gd name="connsiteY2" fmla="*/ 1628775 h 1628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00288" h="1628775">
                      <a:moveTo>
                        <a:pt x="0" y="0"/>
                      </a:moveTo>
                      <a:cubicBezTo>
                        <a:pt x="538163" y="1214438"/>
                        <a:pt x="1533525" y="1500187"/>
                        <a:pt x="2300288" y="1628775"/>
                      </a:cubicBezTo>
                      <a:lnTo>
                        <a:pt x="2300288" y="1628775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98C59E0F-23A5-3AF5-B3FF-0A87538625BA}"/>
                    </a:ext>
                  </a:extLst>
                </p:cNvPr>
                <p:cNvSpPr/>
                <p:nvPr/>
              </p:nvSpPr>
              <p:spPr>
                <a:xfrm>
                  <a:off x="3743325" y="3071813"/>
                  <a:ext cx="2143125" cy="1800225"/>
                </a:xfrm>
                <a:custGeom>
                  <a:avLst/>
                  <a:gdLst>
                    <a:gd name="connsiteX0" fmla="*/ 0 w 2143125"/>
                    <a:gd name="connsiteY0" fmla="*/ 0 h 1800225"/>
                    <a:gd name="connsiteX1" fmla="*/ 657225 w 2143125"/>
                    <a:gd name="connsiteY1" fmla="*/ 1071562 h 1800225"/>
                    <a:gd name="connsiteX2" fmla="*/ 1585913 w 2143125"/>
                    <a:gd name="connsiteY2" fmla="*/ 1528762 h 1800225"/>
                    <a:gd name="connsiteX3" fmla="*/ 2143125 w 2143125"/>
                    <a:gd name="connsiteY3" fmla="*/ 1800225 h 1800225"/>
                    <a:gd name="connsiteX4" fmla="*/ 2143125 w 2143125"/>
                    <a:gd name="connsiteY4" fmla="*/ 1800225 h 1800225"/>
                    <a:gd name="connsiteX0" fmla="*/ 0 w 2143125"/>
                    <a:gd name="connsiteY0" fmla="*/ 0 h 1800225"/>
                    <a:gd name="connsiteX1" fmla="*/ 1585913 w 2143125"/>
                    <a:gd name="connsiteY1" fmla="*/ 1528762 h 1800225"/>
                    <a:gd name="connsiteX2" fmla="*/ 2143125 w 2143125"/>
                    <a:gd name="connsiteY2" fmla="*/ 1800225 h 1800225"/>
                    <a:gd name="connsiteX3" fmla="*/ 2143125 w 2143125"/>
                    <a:gd name="connsiteY3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  <a:gd name="connsiteX0" fmla="*/ 0 w 2143125"/>
                    <a:gd name="connsiteY0" fmla="*/ 0 h 1800225"/>
                    <a:gd name="connsiteX1" fmla="*/ 2143125 w 2143125"/>
                    <a:gd name="connsiteY1" fmla="*/ 1800225 h 1800225"/>
                    <a:gd name="connsiteX2" fmla="*/ 2143125 w 2143125"/>
                    <a:gd name="connsiteY2" fmla="*/ 1800225 h 1800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43125" h="1800225">
                      <a:moveTo>
                        <a:pt x="0" y="0"/>
                      </a:moveTo>
                      <a:cubicBezTo>
                        <a:pt x="428625" y="1185863"/>
                        <a:pt x="1343025" y="1457325"/>
                        <a:pt x="2143125" y="1800225"/>
                      </a:cubicBezTo>
                      <a:lnTo>
                        <a:pt x="2143125" y="1800225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045F4FF6-8275-2E89-0491-CDBEC5C47C2B}"/>
                  </a:ext>
                </a:extLst>
              </p:cNvPr>
              <p:cNvSpPr/>
              <p:nvPr/>
            </p:nvSpPr>
            <p:spPr>
              <a:xfrm>
                <a:off x="1586011" y="-738802"/>
                <a:ext cx="378288" cy="39682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7D4D7FB2-B14E-FBCB-8D1F-F601E678BFB7}"/>
                  </a:ext>
                </a:extLst>
              </p:cNvPr>
              <p:cNvSpPr/>
              <p:nvPr/>
            </p:nvSpPr>
            <p:spPr>
              <a:xfrm>
                <a:off x="1648407" y="-643008"/>
                <a:ext cx="173653" cy="182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15057693-395C-0FA7-9E43-E779F4902BE4}"/>
                </a:ext>
              </a:extLst>
            </p:cNvPr>
            <p:cNvGrpSpPr/>
            <p:nvPr/>
          </p:nvGrpSpPr>
          <p:grpSpPr>
            <a:xfrm>
              <a:off x="1552282" y="540454"/>
              <a:ext cx="5749291" cy="4834906"/>
              <a:chOff x="1552282" y="540454"/>
              <a:chExt cx="5749291" cy="483490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0722500-54E3-CEFB-3236-4B68FA009417}"/>
                  </a:ext>
                </a:extLst>
              </p:cNvPr>
              <p:cNvSpPr/>
              <p:nvPr/>
            </p:nvSpPr>
            <p:spPr>
              <a:xfrm>
                <a:off x="1994993" y="74274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08CE006-4D27-BB0D-D7C3-05E0427B0159}"/>
                  </a:ext>
                </a:extLst>
              </p:cNvPr>
              <p:cNvSpPr/>
              <p:nvPr/>
            </p:nvSpPr>
            <p:spPr>
              <a:xfrm>
                <a:off x="2181983" y="6431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1424757-7A3A-2C94-BC35-87CA357F965B}"/>
                  </a:ext>
                </a:extLst>
              </p:cNvPr>
              <p:cNvSpPr/>
              <p:nvPr/>
            </p:nvSpPr>
            <p:spPr>
              <a:xfrm>
                <a:off x="2376090" y="54045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79F2B66-02B8-E949-36A4-366306DDFBA0}"/>
                  </a:ext>
                </a:extLst>
              </p:cNvPr>
              <p:cNvSpPr/>
              <p:nvPr/>
            </p:nvSpPr>
            <p:spPr>
              <a:xfrm>
                <a:off x="2451179" y="82580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291BF77-3C3C-66EE-96F2-4D37963B35C6}"/>
                  </a:ext>
                </a:extLst>
              </p:cNvPr>
              <p:cNvSpPr/>
              <p:nvPr/>
            </p:nvSpPr>
            <p:spPr>
              <a:xfrm>
                <a:off x="2564744" y="112856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064B0B2F-DAA6-0D46-040A-E2BE99F6259C}"/>
                  </a:ext>
                </a:extLst>
              </p:cNvPr>
              <p:cNvSpPr/>
              <p:nvPr/>
            </p:nvSpPr>
            <p:spPr>
              <a:xfrm>
                <a:off x="2756340" y="130402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E266B27-73BF-7A8C-439E-C91C281F5E5C}"/>
                  </a:ext>
                </a:extLst>
              </p:cNvPr>
              <p:cNvSpPr/>
              <p:nvPr/>
            </p:nvSpPr>
            <p:spPr>
              <a:xfrm>
                <a:off x="2885018" y="151574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7FAC454-D185-3370-AD12-7F6A86F648CD}"/>
                  </a:ext>
                </a:extLst>
              </p:cNvPr>
              <p:cNvSpPr/>
              <p:nvPr/>
            </p:nvSpPr>
            <p:spPr>
              <a:xfrm>
                <a:off x="3172560" y="16124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69C668D-0EF5-A49D-0EB5-5DE364131775}"/>
                  </a:ext>
                </a:extLst>
              </p:cNvPr>
              <p:cNvSpPr/>
              <p:nvPr/>
            </p:nvSpPr>
            <p:spPr>
              <a:xfrm>
                <a:off x="2961163" y="172604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A7577C-8E8C-8816-876B-ECE311095F6E}"/>
                  </a:ext>
                </a:extLst>
              </p:cNvPr>
              <p:cNvSpPr/>
              <p:nvPr/>
            </p:nvSpPr>
            <p:spPr>
              <a:xfrm>
                <a:off x="2698643" y="151574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D9F159E-9160-B600-6A63-8D0D6F43D6DC}"/>
                  </a:ext>
                </a:extLst>
              </p:cNvPr>
              <p:cNvSpPr/>
              <p:nvPr/>
            </p:nvSpPr>
            <p:spPr>
              <a:xfrm>
                <a:off x="2507961" y="134397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CE6CDB8-8899-CDC1-066E-7D179C107DAB}"/>
                  </a:ext>
                </a:extLst>
              </p:cNvPr>
              <p:cNvSpPr/>
              <p:nvPr/>
            </p:nvSpPr>
            <p:spPr>
              <a:xfrm>
                <a:off x="2394396" y="105862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DCC3E49-17E1-39EC-DF14-281EF3EA2A08}"/>
                  </a:ext>
                </a:extLst>
              </p:cNvPr>
              <p:cNvSpPr/>
              <p:nvPr/>
            </p:nvSpPr>
            <p:spPr>
              <a:xfrm>
                <a:off x="2295548" y="81196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A867347-7AEC-5626-258A-2A0643F553FA}"/>
                  </a:ext>
                </a:extLst>
              </p:cNvPr>
              <p:cNvSpPr/>
              <p:nvPr/>
            </p:nvSpPr>
            <p:spPr>
              <a:xfrm>
                <a:off x="2104168" y="9077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366C6B7-9E6A-ED38-293B-EA97BBE4E45F}"/>
                  </a:ext>
                </a:extLst>
              </p:cNvPr>
              <p:cNvSpPr/>
              <p:nvPr/>
            </p:nvSpPr>
            <p:spPr>
              <a:xfrm>
                <a:off x="1914422" y="92552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C0AC16A-102D-BBC6-152C-5181EBA6F0CB}"/>
                  </a:ext>
                </a:extLst>
              </p:cNvPr>
              <p:cNvSpPr/>
              <p:nvPr/>
            </p:nvSpPr>
            <p:spPr>
              <a:xfrm>
                <a:off x="1802893" y="117405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09A4656-295E-5B07-65C4-7CA9EA371C37}"/>
                  </a:ext>
                </a:extLst>
              </p:cNvPr>
              <p:cNvSpPr/>
              <p:nvPr/>
            </p:nvSpPr>
            <p:spPr>
              <a:xfrm>
                <a:off x="1765277" y="132439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CBBC4288-3B67-950D-53CC-4952FF6C68D4}"/>
                  </a:ext>
                </a:extLst>
              </p:cNvPr>
              <p:cNvSpPr/>
              <p:nvPr/>
            </p:nvSpPr>
            <p:spPr>
              <a:xfrm>
                <a:off x="1974292" y="11501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843D4BEC-A7AC-6923-FAFA-3FD8E8F8A921}"/>
                  </a:ext>
                </a:extLst>
              </p:cNvPr>
              <p:cNvSpPr/>
              <p:nvPr/>
            </p:nvSpPr>
            <p:spPr>
              <a:xfrm>
                <a:off x="2225182" y="10760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EA8BEBE6-2E3F-C72B-A1EC-8B88D7DFD478}"/>
                  </a:ext>
                </a:extLst>
              </p:cNvPr>
              <p:cNvSpPr/>
              <p:nvPr/>
            </p:nvSpPr>
            <p:spPr>
              <a:xfrm>
                <a:off x="2150713" y="128719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1" name="Oval 450">
                <a:extLst>
                  <a:ext uri="{FF2B5EF4-FFF2-40B4-BE49-F238E27FC236}">
                    <a16:creationId xmlns:a16="http://schemas.microsoft.com/office/drawing/2014/main" id="{66AEB6B0-A0BC-F8BE-D328-D6BF1D2589F5}"/>
                  </a:ext>
                </a:extLst>
              </p:cNvPr>
              <p:cNvSpPr/>
              <p:nvPr/>
            </p:nvSpPr>
            <p:spPr>
              <a:xfrm>
                <a:off x="2322112" y="123041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2" name="Oval 451">
                <a:extLst>
                  <a:ext uri="{FF2B5EF4-FFF2-40B4-BE49-F238E27FC236}">
                    <a16:creationId xmlns:a16="http://schemas.microsoft.com/office/drawing/2014/main" id="{0C0B4AC5-BE08-0325-F559-B52D5914D152}"/>
                  </a:ext>
                </a:extLst>
              </p:cNvPr>
              <p:cNvSpPr/>
              <p:nvPr/>
            </p:nvSpPr>
            <p:spPr>
              <a:xfrm>
                <a:off x="1983964" y="13811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3" name="Oval 452">
                <a:extLst>
                  <a:ext uri="{FF2B5EF4-FFF2-40B4-BE49-F238E27FC236}">
                    <a16:creationId xmlns:a16="http://schemas.microsoft.com/office/drawing/2014/main" id="{A2721318-6B08-CF3A-EEC2-60D6670F4B11}"/>
                  </a:ext>
                </a:extLst>
              </p:cNvPr>
              <p:cNvSpPr/>
              <p:nvPr/>
            </p:nvSpPr>
            <p:spPr>
              <a:xfrm>
                <a:off x="1678302" y="155216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4" name="Oval 453">
                <a:extLst>
                  <a:ext uri="{FF2B5EF4-FFF2-40B4-BE49-F238E27FC236}">
                    <a16:creationId xmlns:a16="http://schemas.microsoft.com/office/drawing/2014/main" id="{172F55C2-ADEB-61C6-2FAC-0ACE984ABAB7}"/>
                  </a:ext>
                </a:extLst>
              </p:cNvPr>
              <p:cNvSpPr/>
              <p:nvPr/>
            </p:nvSpPr>
            <p:spPr>
              <a:xfrm>
                <a:off x="1926130" y="162930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5" name="Oval 454">
                <a:extLst>
                  <a:ext uri="{FF2B5EF4-FFF2-40B4-BE49-F238E27FC236}">
                    <a16:creationId xmlns:a16="http://schemas.microsoft.com/office/drawing/2014/main" id="{17FF9599-127E-A897-501B-777C2F38F420}"/>
                  </a:ext>
                </a:extLst>
              </p:cNvPr>
              <p:cNvSpPr/>
              <p:nvPr/>
            </p:nvSpPr>
            <p:spPr>
              <a:xfrm>
                <a:off x="2209892" y="151495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2FFF35A4-048B-8330-D185-E48D6DFAD5DB}"/>
                  </a:ext>
                </a:extLst>
              </p:cNvPr>
              <p:cNvSpPr/>
              <p:nvPr/>
            </p:nvSpPr>
            <p:spPr>
              <a:xfrm>
                <a:off x="2497061" y="158994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2E460D22-15D1-5EBE-C0F3-AD3386E5E6EB}"/>
                  </a:ext>
                </a:extLst>
              </p:cNvPr>
              <p:cNvSpPr/>
              <p:nvPr/>
            </p:nvSpPr>
            <p:spPr>
              <a:xfrm>
                <a:off x="2136902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AD84231B-5BA8-480A-0EC7-4CAE6062F172}"/>
                  </a:ext>
                </a:extLst>
              </p:cNvPr>
              <p:cNvSpPr/>
              <p:nvPr/>
            </p:nvSpPr>
            <p:spPr>
              <a:xfrm>
                <a:off x="1813330" y="178139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840B6725-8342-9324-40D3-BC523C6D0B6C}"/>
                  </a:ext>
                </a:extLst>
              </p:cNvPr>
              <p:cNvSpPr/>
              <p:nvPr/>
            </p:nvSpPr>
            <p:spPr>
              <a:xfrm>
                <a:off x="1621519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E19D288-E41A-D353-626D-89575993A83B}"/>
                  </a:ext>
                </a:extLst>
              </p:cNvPr>
              <p:cNvSpPr/>
              <p:nvPr/>
            </p:nvSpPr>
            <p:spPr>
              <a:xfrm>
                <a:off x="2003280" y="187527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B6E1D9D-BD04-6A59-FD4D-6C6D4EA164A8}"/>
                  </a:ext>
                </a:extLst>
              </p:cNvPr>
              <p:cNvSpPr/>
              <p:nvPr/>
            </p:nvSpPr>
            <p:spPr>
              <a:xfrm>
                <a:off x="2421984" y="18004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A6CF1C0-DCA2-00CC-A013-5908609223F6}"/>
                  </a:ext>
                </a:extLst>
              </p:cNvPr>
              <p:cNvSpPr/>
              <p:nvPr/>
            </p:nvSpPr>
            <p:spPr>
              <a:xfrm>
                <a:off x="2688773" y="17609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A6A8AE1-84FD-A779-0A28-3780CE97FB38}"/>
                  </a:ext>
                </a:extLst>
              </p:cNvPr>
              <p:cNvSpPr/>
              <p:nvPr/>
            </p:nvSpPr>
            <p:spPr>
              <a:xfrm>
                <a:off x="1609065" y="193253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7D2CBABF-7C17-8049-2C2E-EA65868151E5}"/>
                  </a:ext>
                </a:extLst>
              </p:cNvPr>
              <p:cNvSpPr/>
              <p:nvPr/>
            </p:nvSpPr>
            <p:spPr>
              <a:xfrm>
                <a:off x="1591624" y="221708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C573655-FC76-AE0B-DFB3-169308B1E35B}"/>
                  </a:ext>
                </a:extLst>
              </p:cNvPr>
              <p:cNvSpPr/>
              <p:nvPr/>
            </p:nvSpPr>
            <p:spPr>
              <a:xfrm>
                <a:off x="1552282" y="276580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69A0D02E-9B18-69D6-34C5-16D899CF625B}"/>
                  </a:ext>
                </a:extLst>
              </p:cNvPr>
              <p:cNvSpPr/>
              <p:nvPr/>
            </p:nvSpPr>
            <p:spPr>
              <a:xfrm>
                <a:off x="1705189" y="303455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44122B4-D8D4-16E5-3520-7B4F12034400}"/>
                  </a:ext>
                </a:extLst>
              </p:cNvPr>
              <p:cNvSpPr/>
              <p:nvPr/>
            </p:nvSpPr>
            <p:spPr>
              <a:xfrm>
                <a:off x="1552282" y="246305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F81DF20-CBAE-BD6E-CE05-00D771EB2A13}"/>
                  </a:ext>
                </a:extLst>
              </p:cNvPr>
              <p:cNvSpPr/>
              <p:nvPr/>
            </p:nvSpPr>
            <p:spPr>
              <a:xfrm>
                <a:off x="1876458" y="332172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2E07783D-4856-8BC2-E7E7-2F0AD17867FD}"/>
                  </a:ext>
                </a:extLst>
              </p:cNvPr>
              <p:cNvSpPr/>
              <p:nvPr/>
            </p:nvSpPr>
            <p:spPr>
              <a:xfrm>
                <a:off x="2068418" y="354751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FA40FDC-7E4E-3386-71C2-B0B5DAB5E6A5}"/>
                  </a:ext>
                </a:extLst>
              </p:cNvPr>
              <p:cNvSpPr/>
              <p:nvPr/>
            </p:nvSpPr>
            <p:spPr>
              <a:xfrm>
                <a:off x="2354992" y="383571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1681F48-CFDB-17D5-1F0D-00C58C4C77A3}"/>
                  </a:ext>
                </a:extLst>
              </p:cNvPr>
              <p:cNvSpPr/>
              <p:nvPr/>
            </p:nvSpPr>
            <p:spPr>
              <a:xfrm>
                <a:off x="2641379" y="40251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B5100FD6-0A7E-1488-08B9-CF275C7A1BB9}"/>
                  </a:ext>
                </a:extLst>
              </p:cNvPr>
              <p:cNvSpPr/>
              <p:nvPr/>
            </p:nvSpPr>
            <p:spPr>
              <a:xfrm>
                <a:off x="2984130" y="415764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7DBB0BCD-1B33-715C-010C-ACF0CEAB2AF0}"/>
                  </a:ext>
                </a:extLst>
              </p:cNvPr>
              <p:cNvSpPr/>
              <p:nvPr/>
            </p:nvSpPr>
            <p:spPr>
              <a:xfrm>
                <a:off x="3251352" y="431019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3DD83B7-9C61-9479-6FBE-3A3CCA88AE84}"/>
                  </a:ext>
                </a:extLst>
              </p:cNvPr>
              <p:cNvSpPr/>
              <p:nvPr/>
            </p:nvSpPr>
            <p:spPr>
              <a:xfrm>
                <a:off x="3577327" y="444388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F78454A-1A1E-BD3C-71F3-201AA3013F9E}"/>
                  </a:ext>
                </a:extLst>
              </p:cNvPr>
              <p:cNvSpPr/>
              <p:nvPr/>
            </p:nvSpPr>
            <p:spPr>
              <a:xfrm>
                <a:off x="3422033" y="46908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CEAA246-44A3-DAB0-8905-2E4C0AB47743}"/>
                  </a:ext>
                </a:extLst>
              </p:cNvPr>
              <p:cNvSpPr/>
              <p:nvPr/>
            </p:nvSpPr>
            <p:spPr>
              <a:xfrm>
                <a:off x="3746401" y="48238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978F4BA-8049-D559-FD93-21C265245DB3}"/>
                  </a:ext>
                </a:extLst>
              </p:cNvPr>
              <p:cNvSpPr/>
              <p:nvPr/>
            </p:nvSpPr>
            <p:spPr>
              <a:xfrm>
                <a:off x="3594564" y="497465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FFEF2F43-A644-BA79-E44C-35DCFC4B0BAB}"/>
                  </a:ext>
                </a:extLst>
              </p:cNvPr>
              <p:cNvSpPr/>
              <p:nvPr/>
            </p:nvSpPr>
            <p:spPr>
              <a:xfrm>
                <a:off x="1914422" y="261389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3E46297-64E7-E727-A429-95609FA87280}"/>
                  </a:ext>
                </a:extLst>
              </p:cNvPr>
              <p:cNvSpPr/>
              <p:nvPr/>
            </p:nvSpPr>
            <p:spPr>
              <a:xfrm>
                <a:off x="1914422" y="225220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8A428E6-E32E-1F08-8EBF-A6EEA9FCEBD8}"/>
                  </a:ext>
                </a:extLst>
              </p:cNvPr>
              <p:cNvSpPr/>
              <p:nvPr/>
            </p:nvSpPr>
            <p:spPr>
              <a:xfrm>
                <a:off x="2218482" y="2428648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CE53D09-8427-4EA7-C151-65427AEC9963}"/>
                  </a:ext>
                </a:extLst>
              </p:cNvPr>
              <p:cNvSpPr/>
              <p:nvPr/>
            </p:nvSpPr>
            <p:spPr>
              <a:xfrm>
                <a:off x="2256288" y="214349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C1F7906-4EC7-A997-5E17-DE47A1B6868B}"/>
                  </a:ext>
                </a:extLst>
              </p:cNvPr>
              <p:cNvSpPr/>
              <p:nvPr/>
            </p:nvSpPr>
            <p:spPr>
              <a:xfrm>
                <a:off x="2717970" y="23165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36B0297E-79CD-6BE0-CDB3-675D39ABA733}"/>
                  </a:ext>
                </a:extLst>
              </p:cNvPr>
              <p:cNvSpPr/>
              <p:nvPr/>
            </p:nvSpPr>
            <p:spPr>
              <a:xfrm>
                <a:off x="2602364" y="199174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DA04565F-E246-8D31-6FB4-755CB81B62A4}"/>
                  </a:ext>
                </a:extLst>
              </p:cNvPr>
              <p:cNvSpPr/>
              <p:nvPr/>
            </p:nvSpPr>
            <p:spPr>
              <a:xfrm>
                <a:off x="2104168" y="296262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1D578C36-D3AD-4837-C61B-A486EE2BFCC6}"/>
                  </a:ext>
                </a:extLst>
              </p:cNvPr>
              <p:cNvSpPr/>
              <p:nvPr/>
            </p:nvSpPr>
            <p:spPr>
              <a:xfrm>
                <a:off x="2485113" y="3319272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35CDF58-417B-72C9-B5D2-668085F953AB}"/>
                  </a:ext>
                </a:extLst>
              </p:cNvPr>
              <p:cNvSpPr/>
              <p:nvPr/>
            </p:nvSpPr>
            <p:spPr>
              <a:xfrm>
                <a:off x="2541895" y="28389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8AE3982F-35F9-D350-F02D-19F48599239E}"/>
                  </a:ext>
                </a:extLst>
              </p:cNvPr>
              <p:cNvSpPr/>
              <p:nvPr/>
            </p:nvSpPr>
            <p:spPr>
              <a:xfrm>
                <a:off x="2961162" y="314811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37279E9-F6F4-D26E-D12A-0E25523896FF}"/>
                  </a:ext>
                </a:extLst>
              </p:cNvPr>
              <p:cNvSpPr/>
              <p:nvPr/>
            </p:nvSpPr>
            <p:spPr>
              <a:xfrm>
                <a:off x="2998071" y="36453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23CD51B7-0681-07A6-7FA2-71FE315A975E}"/>
                  </a:ext>
                </a:extLst>
              </p:cNvPr>
              <p:cNvSpPr/>
              <p:nvPr/>
            </p:nvSpPr>
            <p:spPr>
              <a:xfrm>
                <a:off x="3433725" y="39136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1E5C741B-56E8-EE97-23D5-5F83A82CD08F}"/>
                  </a:ext>
                </a:extLst>
              </p:cNvPr>
              <p:cNvSpPr/>
              <p:nvPr/>
            </p:nvSpPr>
            <p:spPr>
              <a:xfrm>
                <a:off x="4025077" y="45006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6D2EA8A-D640-4ED0-68C4-101E6F1E78C7}"/>
                  </a:ext>
                </a:extLst>
              </p:cNvPr>
              <p:cNvSpPr/>
              <p:nvPr/>
            </p:nvSpPr>
            <p:spPr>
              <a:xfrm>
                <a:off x="4385113" y="480581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DE664429-B8F8-2124-EAD5-BDCDBFDF1AF4}"/>
                  </a:ext>
                </a:extLst>
              </p:cNvPr>
              <p:cNvSpPr/>
              <p:nvPr/>
            </p:nvSpPr>
            <p:spPr>
              <a:xfrm>
                <a:off x="4179431" y="495813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BC7CE23A-9581-4D01-105A-76AC816D30C7}"/>
                  </a:ext>
                </a:extLst>
              </p:cNvPr>
              <p:cNvSpPr/>
              <p:nvPr/>
            </p:nvSpPr>
            <p:spPr>
              <a:xfrm>
                <a:off x="4442909" y="52617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1A1710C2-262C-88A5-919A-954DDFE00A8B}"/>
                  </a:ext>
                </a:extLst>
              </p:cNvPr>
              <p:cNvSpPr/>
              <p:nvPr/>
            </p:nvSpPr>
            <p:spPr>
              <a:xfrm>
                <a:off x="3824122" y="261389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2839BBDA-4756-1656-A87F-210619CA1DB1}"/>
                  </a:ext>
                </a:extLst>
              </p:cNvPr>
              <p:cNvSpPr/>
              <p:nvPr/>
            </p:nvSpPr>
            <p:spPr>
              <a:xfrm>
                <a:off x="3359621" y="246147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0B4A0AF-54BA-96D3-F173-44308CAABE76}"/>
                  </a:ext>
                </a:extLst>
              </p:cNvPr>
              <p:cNvSpPr/>
              <p:nvPr/>
            </p:nvSpPr>
            <p:spPr>
              <a:xfrm>
                <a:off x="4273448" y="175766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F2B025A2-47CC-464D-A67C-23B03C25E901}"/>
                  </a:ext>
                </a:extLst>
              </p:cNvPr>
              <p:cNvSpPr/>
              <p:nvPr/>
            </p:nvSpPr>
            <p:spPr>
              <a:xfrm>
                <a:off x="4807026" y="187123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8B3285A-009B-D7C4-B362-285F26721156}"/>
                  </a:ext>
                </a:extLst>
              </p:cNvPr>
              <p:cNvSpPr/>
              <p:nvPr/>
            </p:nvSpPr>
            <p:spPr>
              <a:xfrm>
                <a:off x="5551429" y="21575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6E550FB-A4AE-484D-0E70-6B4D9210C016}"/>
                  </a:ext>
                </a:extLst>
              </p:cNvPr>
              <p:cNvSpPr/>
              <p:nvPr/>
            </p:nvSpPr>
            <p:spPr>
              <a:xfrm>
                <a:off x="6093986" y="2597116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9B2F4C8D-200D-4EB3-FF40-A842110B0A86}"/>
                  </a:ext>
                </a:extLst>
              </p:cNvPr>
              <p:cNvSpPr/>
              <p:nvPr/>
            </p:nvSpPr>
            <p:spPr>
              <a:xfrm>
                <a:off x="6473112" y="307228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CFBB1E9C-B637-F6EE-C24E-0CB171812393}"/>
                  </a:ext>
                </a:extLst>
              </p:cNvPr>
              <p:cNvSpPr/>
              <p:nvPr/>
            </p:nvSpPr>
            <p:spPr>
              <a:xfrm>
                <a:off x="6722723" y="358702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9104FC4E-8443-3A6F-2A7B-AFC9BCB027C3}"/>
                  </a:ext>
                </a:extLst>
              </p:cNvPr>
              <p:cNvSpPr/>
              <p:nvPr/>
            </p:nvSpPr>
            <p:spPr>
              <a:xfrm>
                <a:off x="4637028" y="253850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A96845F1-478E-3C21-DDF6-66DA90DFDFE1}"/>
                  </a:ext>
                </a:extLst>
              </p:cNvPr>
              <p:cNvSpPr/>
              <p:nvPr/>
            </p:nvSpPr>
            <p:spPr>
              <a:xfrm>
                <a:off x="3911791" y="206357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50824939-48AE-7948-8E19-ADCE3F9F9BDF}"/>
                  </a:ext>
                </a:extLst>
              </p:cNvPr>
              <p:cNvSpPr/>
              <p:nvPr/>
            </p:nvSpPr>
            <p:spPr>
              <a:xfrm>
                <a:off x="4122060" y="30929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C68E9B6-0A78-BC9A-20D4-FA1642C49C28}"/>
                  </a:ext>
                </a:extLst>
              </p:cNvPr>
              <p:cNvSpPr/>
              <p:nvPr/>
            </p:nvSpPr>
            <p:spPr>
              <a:xfrm>
                <a:off x="5226952" y="309133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BC1262C-DB1D-C853-AB75-157E536E676E}"/>
                  </a:ext>
                </a:extLst>
              </p:cNvPr>
              <p:cNvSpPr/>
              <p:nvPr/>
            </p:nvSpPr>
            <p:spPr>
              <a:xfrm>
                <a:off x="4484657" y="362936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0EECB858-4DC5-FAC2-97DC-985315E4AE4B}"/>
                  </a:ext>
                </a:extLst>
              </p:cNvPr>
              <p:cNvSpPr/>
              <p:nvPr/>
            </p:nvSpPr>
            <p:spPr>
              <a:xfrm>
                <a:off x="3474826" y="330671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4C194A30-BCEE-321E-1BE8-DDDD92A0877E}"/>
                  </a:ext>
                </a:extLst>
              </p:cNvPr>
              <p:cNvSpPr/>
              <p:nvPr/>
            </p:nvSpPr>
            <p:spPr>
              <a:xfrm>
                <a:off x="4234308" y="42310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005016B4-711C-F63C-03FF-49D911CC0672}"/>
                  </a:ext>
                </a:extLst>
              </p:cNvPr>
              <p:cNvSpPr/>
              <p:nvPr/>
            </p:nvSpPr>
            <p:spPr>
              <a:xfrm>
                <a:off x="5091976" y="419663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96833BF8-66A3-BE16-5342-6A50D8A906D6}"/>
                  </a:ext>
                </a:extLst>
              </p:cNvPr>
              <p:cNvSpPr/>
              <p:nvPr/>
            </p:nvSpPr>
            <p:spPr>
              <a:xfrm>
                <a:off x="5892356" y="3742930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D94A01A7-948C-DCB2-8F54-7F84294AA0E7}"/>
                  </a:ext>
                </a:extLst>
              </p:cNvPr>
              <p:cNvSpPr/>
              <p:nvPr/>
            </p:nvSpPr>
            <p:spPr>
              <a:xfrm>
                <a:off x="5719599" y="452184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D9D96A1-3BD0-DC41-AA60-59E9DFC20698}"/>
                  </a:ext>
                </a:extLst>
              </p:cNvPr>
              <p:cNvSpPr/>
              <p:nvPr/>
            </p:nvSpPr>
            <p:spPr>
              <a:xfrm>
                <a:off x="6462670" y="4157641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3B98EBA-6CF3-4472-844F-745C1956245A}"/>
                  </a:ext>
                </a:extLst>
              </p:cNvPr>
              <p:cNvSpPr/>
              <p:nvPr/>
            </p:nvSpPr>
            <p:spPr>
              <a:xfrm>
                <a:off x="7188008" y="4423764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91BAD63-EBC5-8B27-8F80-DB202D6E5891}"/>
                  </a:ext>
                </a:extLst>
              </p:cNvPr>
              <p:cNvSpPr/>
              <p:nvPr/>
            </p:nvSpPr>
            <p:spPr>
              <a:xfrm>
                <a:off x="7035668" y="4747647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217DE598-DEE8-C3F3-CA3B-E0370FFA1B4B}"/>
                  </a:ext>
                </a:extLst>
              </p:cNvPr>
              <p:cNvSpPr/>
              <p:nvPr/>
            </p:nvSpPr>
            <p:spPr>
              <a:xfrm>
                <a:off x="6674053" y="4728695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B9A70E44-EA98-F84E-EEB8-A88B68F36C16}"/>
                  </a:ext>
                </a:extLst>
              </p:cNvPr>
              <p:cNvSpPr/>
              <p:nvPr/>
            </p:nvSpPr>
            <p:spPr>
              <a:xfrm>
                <a:off x="7092450" y="5225423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9E3DB596-CED2-6BD0-0112-BE5E35F535DF}"/>
                  </a:ext>
                </a:extLst>
              </p:cNvPr>
              <p:cNvSpPr/>
              <p:nvPr/>
            </p:nvSpPr>
            <p:spPr>
              <a:xfrm>
                <a:off x="7188008" y="4025129"/>
                <a:ext cx="113565" cy="11356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895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E040A98-A8C0-F4B4-D06D-8CD52AF5D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62" y="1514902"/>
            <a:ext cx="10165832" cy="410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85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4BB83-7100-C750-2079-76F715711AB1}"/>
              </a:ext>
            </a:extLst>
          </p:cNvPr>
          <p:cNvGrpSpPr/>
          <p:nvPr/>
        </p:nvGrpSpPr>
        <p:grpSpPr>
          <a:xfrm>
            <a:off x="5397736" y="435271"/>
            <a:ext cx="5274245" cy="3413895"/>
            <a:chOff x="4974655" y="298794"/>
            <a:chExt cx="5274245" cy="3413895"/>
          </a:xfrm>
        </p:grpSpPr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FDC8A312-B3A8-6044-12DD-76FA4D731521}"/>
                </a:ext>
              </a:extLst>
            </p:cNvPr>
            <p:cNvSpPr/>
            <p:nvPr/>
          </p:nvSpPr>
          <p:spPr>
            <a:xfrm>
              <a:off x="9017418" y="3520711"/>
              <a:ext cx="175260" cy="191978"/>
            </a:xfrm>
            <a:custGeom>
              <a:avLst/>
              <a:gdLst>
                <a:gd name="connsiteX0" fmla="*/ 0 w 152400"/>
                <a:gd name="connsiteY0" fmla="*/ 0 h 177800"/>
                <a:gd name="connsiteX1" fmla="*/ 152400 w 152400"/>
                <a:gd name="connsiteY1" fmla="*/ 0 h 177800"/>
                <a:gd name="connsiteX2" fmla="*/ 152400 w 152400"/>
                <a:gd name="connsiteY2" fmla="*/ 177800 h 177800"/>
                <a:gd name="connsiteX3" fmla="*/ 0 w 152400"/>
                <a:gd name="connsiteY3" fmla="*/ 177800 h 177800"/>
                <a:gd name="connsiteX4" fmla="*/ 0 w 152400"/>
                <a:gd name="connsiteY4" fmla="*/ 0 h 177800"/>
                <a:gd name="connsiteX0" fmla="*/ 0 w 152400"/>
                <a:gd name="connsiteY0" fmla="*/ 0 h 177800"/>
                <a:gd name="connsiteX1" fmla="*/ 152400 w 152400"/>
                <a:gd name="connsiteY1" fmla="*/ 0 h 177800"/>
                <a:gd name="connsiteX2" fmla="*/ 152400 w 152400"/>
                <a:gd name="connsiteY2" fmla="*/ 177800 h 177800"/>
                <a:gd name="connsiteX3" fmla="*/ 76200 w 152400"/>
                <a:gd name="connsiteY3" fmla="*/ 144463 h 177800"/>
                <a:gd name="connsiteX4" fmla="*/ 0 w 152400"/>
                <a:gd name="connsiteY4" fmla="*/ 177800 h 177800"/>
                <a:gd name="connsiteX5" fmla="*/ 0 w 152400"/>
                <a:gd name="connsiteY5" fmla="*/ 0 h 177800"/>
                <a:gd name="connsiteX0" fmla="*/ 0 w 160020"/>
                <a:gd name="connsiteY0" fmla="*/ 0 h 177800"/>
                <a:gd name="connsiteX1" fmla="*/ 152400 w 160020"/>
                <a:gd name="connsiteY1" fmla="*/ 0 h 177800"/>
                <a:gd name="connsiteX2" fmla="*/ 160020 w 160020"/>
                <a:gd name="connsiteY2" fmla="*/ 132080 h 177800"/>
                <a:gd name="connsiteX3" fmla="*/ 76200 w 160020"/>
                <a:gd name="connsiteY3" fmla="*/ 144463 h 177800"/>
                <a:gd name="connsiteX4" fmla="*/ 0 w 160020"/>
                <a:gd name="connsiteY4" fmla="*/ 177800 h 177800"/>
                <a:gd name="connsiteX5" fmla="*/ 0 w 160020"/>
                <a:gd name="connsiteY5" fmla="*/ 0 h 177800"/>
                <a:gd name="connsiteX0" fmla="*/ 0 w 160020"/>
                <a:gd name="connsiteY0" fmla="*/ 30480 h 208280"/>
                <a:gd name="connsiteX1" fmla="*/ 121920 w 160020"/>
                <a:gd name="connsiteY1" fmla="*/ 0 h 208280"/>
                <a:gd name="connsiteX2" fmla="*/ 160020 w 160020"/>
                <a:gd name="connsiteY2" fmla="*/ 162560 h 208280"/>
                <a:gd name="connsiteX3" fmla="*/ 76200 w 160020"/>
                <a:gd name="connsiteY3" fmla="*/ 174943 h 208280"/>
                <a:gd name="connsiteX4" fmla="*/ 0 w 160020"/>
                <a:gd name="connsiteY4" fmla="*/ 208280 h 208280"/>
                <a:gd name="connsiteX5" fmla="*/ 0 w 160020"/>
                <a:gd name="connsiteY5" fmla="*/ 30480 h 208280"/>
                <a:gd name="connsiteX0" fmla="*/ 0 w 160020"/>
                <a:gd name="connsiteY0" fmla="*/ 30480 h 215388"/>
                <a:gd name="connsiteX1" fmla="*/ 121920 w 160020"/>
                <a:gd name="connsiteY1" fmla="*/ 0 h 215388"/>
                <a:gd name="connsiteX2" fmla="*/ 160020 w 160020"/>
                <a:gd name="connsiteY2" fmla="*/ 162560 h 215388"/>
                <a:gd name="connsiteX3" fmla="*/ 0 w 160020"/>
                <a:gd name="connsiteY3" fmla="*/ 208280 h 215388"/>
                <a:gd name="connsiteX4" fmla="*/ 0 w 160020"/>
                <a:gd name="connsiteY4" fmla="*/ 30480 h 215388"/>
                <a:gd name="connsiteX0" fmla="*/ 0 w 137160"/>
                <a:gd name="connsiteY0" fmla="*/ 30480 h 215388"/>
                <a:gd name="connsiteX1" fmla="*/ 121920 w 137160"/>
                <a:gd name="connsiteY1" fmla="*/ 0 h 215388"/>
                <a:gd name="connsiteX2" fmla="*/ 137160 w 137160"/>
                <a:gd name="connsiteY2" fmla="*/ 162560 h 215388"/>
                <a:gd name="connsiteX3" fmla="*/ 0 w 137160"/>
                <a:gd name="connsiteY3" fmla="*/ 208280 h 215388"/>
                <a:gd name="connsiteX4" fmla="*/ 0 w 137160"/>
                <a:gd name="connsiteY4" fmla="*/ 30480 h 215388"/>
                <a:gd name="connsiteX0" fmla="*/ 38100 w 175260"/>
                <a:gd name="connsiteY0" fmla="*/ 30480 h 191978"/>
                <a:gd name="connsiteX1" fmla="*/ 160020 w 175260"/>
                <a:gd name="connsiteY1" fmla="*/ 0 h 191978"/>
                <a:gd name="connsiteX2" fmla="*/ 175260 w 175260"/>
                <a:gd name="connsiteY2" fmla="*/ 162560 h 191978"/>
                <a:gd name="connsiteX3" fmla="*/ 0 w 175260"/>
                <a:gd name="connsiteY3" fmla="*/ 177800 h 191978"/>
                <a:gd name="connsiteX4" fmla="*/ 38100 w 175260"/>
                <a:gd name="connsiteY4" fmla="*/ 30480 h 191978"/>
                <a:gd name="connsiteX0" fmla="*/ 7620 w 175260"/>
                <a:gd name="connsiteY0" fmla="*/ 22860 h 191978"/>
                <a:gd name="connsiteX1" fmla="*/ 160020 w 175260"/>
                <a:gd name="connsiteY1" fmla="*/ 0 h 191978"/>
                <a:gd name="connsiteX2" fmla="*/ 175260 w 175260"/>
                <a:gd name="connsiteY2" fmla="*/ 162560 h 191978"/>
                <a:gd name="connsiteX3" fmla="*/ 0 w 175260"/>
                <a:gd name="connsiteY3" fmla="*/ 177800 h 191978"/>
                <a:gd name="connsiteX4" fmla="*/ 7620 w 175260"/>
                <a:gd name="connsiteY4" fmla="*/ 22860 h 19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" h="191978">
                  <a:moveTo>
                    <a:pt x="7620" y="22860"/>
                  </a:moveTo>
                  <a:lnTo>
                    <a:pt x="160020" y="0"/>
                  </a:lnTo>
                  <a:lnTo>
                    <a:pt x="175260" y="162560"/>
                  </a:lnTo>
                  <a:cubicBezTo>
                    <a:pt x="154940" y="197273"/>
                    <a:pt x="26670" y="199813"/>
                    <a:pt x="0" y="177800"/>
                  </a:cubicBezTo>
                  <a:lnTo>
                    <a:pt x="7620" y="22860"/>
                  </a:lnTo>
                  <a:close/>
                </a:path>
              </a:pathLst>
            </a:custGeom>
            <a:solidFill>
              <a:srgbClr val="462D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id="{FDF12721-4B7C-FA07-67EE-3C35D7DF1302}"/>
                </a:ext>
              </a:extLst>
            </p:cNvPr>
            <p:cNvSpPr/>
            <p:nvPr/>
          </p:nvSpPr>
          <p:spPr>
            <a:xfrm>
              <a:off x="9977755" y="3032445"/>
              <a:ext cx="175260" cy="191978"/>
            </a:xfrm>
            <a:custGeom>
              <a:avLst/>
              <a:gdLst>
                <a:gd name="connsiteX0" fmla="*/ 0 w 152400"/>
                <a:gd name="connsiteY0" fmla="*/ 0 h 177800"/>
                <a:gd name="connsiteX1" fmla="*/ 152400 w 152400"/>
                <a:gd name="connsiteY1" fmla="*/ 0 h 177800"/>
                <a:gd name="connsiteX2" fmla="*/ 152400 w 152400"/>
                <a:gd name="connsiteY2" fmla="*/ 177800 h 177800"/>
                <a:gd name="connsiteX3" fmla="*/ 0 w 152400"/>
                <a:gd name="connsiteY3" fmla="*/ 177800 h 177800"/>
                <a:gd name="connsiteX4" fmla="*/ 0 w 152400"/>
                <a:gd name="connsiteY4" fmla="*/ 0 h 177800"/>
                <a:gd name="connsiteX0" fmla="*/ 0 w 152400"/>
                <a:gd name="connsiteY0" fmla="*/ 0 h 177800"/>
                <a:gd name="connsiteX1" fmla="*/ 152400 w 152400"/>
                <a:gd name="connsiteY1" fmla="*/ 0 h 177800"/>
                <a:gd name="connsiteX2" fmla="*/ 152400 w 152400"/>
                <a:gd name="connsiteY2" fmla="*/ 177800 h 177800"/>
                <a:gd name="connsiteX3" fmla="*/ 76200 w 152400"/>
                <a:gd name="connsiteY3" fmla="*/ 144463 h 177800"/>
                <a:gd name="connsiteX4" fmla="*/ 0 w 152400"/>
                <a:gd name="connsiteY4" fmla="*/ 177800 h 177800"/>
                <a:gd name="connsiteX5" fmla="*/ 0 w 152400"/>
                <a:gd name="connsiteY5" fmla="*/ 0 h 177800"/>
                <a:gd name="connsiteX0" fmla="*/ 0 w 160020"/>
                <a:gd name="connsiteY0" fmla="*/ 0 h 177800"/>
                <a:gd name="connsiteX1" fmla="*/ 152400 w 160020"/>
                <a:gd name="connsiteY1" fmla="*/ 0 h 177800"/>
                <a:gd name="connsiteX2" fmla="*/ 160020 w 160020"/>
                <a:gd name="connsiteY2" fmla="*/ 132080 h 177800"/>
                <a:gd name="connsiteX3" fmla="*/ 76200 w 160020"/>
                <a:gd name="connsiteY3" fmla="*/ 144463 h 177800"/>
                <a:gd name="connsiteX4" fmla="*/ 0 w 160020"/>
                <a:gd name="connsiteY4" fmla="*/ 177800 h 177800"/>
                <a:gd name="connsiteX5" fmla="*/ 0 w 160020"/>
                <a:gd name="connsiteY5" fmla="*/ 0 h 177800"/>
                <a:gd name="connsiteX0" fmla="*/ 0 w 160020"/>
                <a:gd name="connsiteY0" fmla="*/ 30480 h 208280"/>
                <a:gd name="connsiteX1" fmla="*/ 121920 w 160020"/>
                <a:gd name="connsiteY1" fmla="*/ 0 h 208280"/>
                <a:gd name="connsiteX2" fmla="*/ 160020 w 160020"/>
                <a:gd name="connsiteY2" fmla="*/ 162560 h 208280"/>
                <a:gd name="connsiteX3" fmla="*/ 76200 w 160020"/>
                <a:gd name="connsiteY3" fmla="*/ 174943 h 208280"/>
                <a:gd name="connsiteX4" fmla="*/ 0 w 160020"/>
                <a:gd name="connsiteY4" fmla="*/ 208280 h 208280"/>
                <a:gd name="connsiteX5" fmla="*/ 0 w 160020"/>
                <a:gd name="connsiteY5" fmla="*/ 30480 h 208280"/>
                <a:gd name="connsiteX0" fmla="*/ 0 w 160020"/>
                <a:gd name="connsiteY0" fmla="*/ 30480 h 215388"/>
                <a:gd name="connsiteX1" fmla="*/ 121920 w 160020"/>
                <a:gd name="connsiteY1" fmla="*/ 0 h 215388"/>
                <a:gd name="connsiteX2" fmla="*/ 160020 w 160020"/>
                <a:gd name="connsiteY2" fmla="*/ 162560 h 215388"/>
                <a:gd name="connsiteX3" fmla="*/ 0 w 160020"/>
                <a:gd name="connsiteY3" fmla="*/ 208280 h 215388"/>
                <a:gd name="connsiteX4" fmla="*/ 0 w 160020"/>
                <a:gd name="connsiteY4" fmla="*/ 30480 h 215388"/>
                <a:gd name="connsiteX0" fmla="*/ 0 w 137160"/>
                <a:gd name="connsiteY0" fmla="*/ 30480 h 215388"/>
                <a:gd name="connsiteX1" fmla="*/ 121920 w 137160"/>
                <a:gd name="connsiteY1" fmla="*/ 0 h 215388"/>
                <a:gd name="connsiteX2" fmla="*/ 137160 w 137160"/>
                <a:gd name="connsiteY2" fmla="*/ 162560 h 215388"/>
                <a:gd name="connsiteX3" fmla="*/ 0 w 137160"/>
                <a:gd name="connsiteY3" fmla="*/ 208280 h 215388"/>
                <a:gd name="connsiteX4" fmla="*/ 0 w 137160"/>
                <a:gd name="connsiteY4" fmla="*/ 30480 h 215388"/>
                <a:gd name="connsiteX0" fmla="*/ 38100 w 175260"/>
                <a:gd name="connsiteY0" fmla="*/ 30480 h 191978"/>
                <a:gd name="connsiteX1" fmla="*/ 160020 w 175260"/>
                <a:gd name="connsiteY1" fmla="*/ 0 h 191978"/>
                <a:gd name="connsiteX2" fmla="*/ 175260 w 175260"/>
                <a:gd name="connsiteY2" fmla="*/ 162560 h 191978"/>
                <a:gd name="connsiteX3" fmla="*/ 0 w 175260"/>
                <a:gd name="connsiteY3" fmla="*/ 177800 h 191978"/>
                <a:gd name="connsiteX4" fmla="*/ 38100 w 175260"/>
                <a:gd name="connsiteY4" fmla="*/ 30480 h 191978"/>
                <a:gd name="connsiteX0" fmla="*/ 7620 w 175260"/>
                <a:gd name="connsiteY0" fmla="*/ 22860 h 191978"/>
                <a:gd name="connsiteX1" fmla="*/ 160020 w 175260"/>
                <a:gd name="connsiteY1" fmla="*/ 0 h 191978"/>
                <a:gd name="connsiteX2" fmla="*/ 175260 w 175260"/>
                <a:gd name="connsiteY2" fmla="*/ 162560 h 191978"/>
                <a:gd name="connsiteX3" fmla="*/ 0 w 175260"/>
                <a:gd name="connsiteY3" fmla="*/ 177800 h 191978"/>
                <a:gd name="connsiteX4" fmla="*/ 7620 w 175260"/>
                <a:gd name="connsiteY4" fmla="*/ 22860 h 19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260" h="191978">
                  <a:moveTo>
                    <a:pt x="7620" y="22860"/>
                  </a:moveTo>
                  <a:lnTo>
                    <a:pt x="160020" y="0"/>
                  </a:lnTo>
                  <a:lnTo>
                    <a:pt x="175260" y="162560"/>
                  </a:lnTo>
                  <a:cubicBezTo>
                    <a:pt x="154940" y="197273"/>
                    <a:pt x="26670" y="199813"/>
                    <a:pt x="0" y="177800"/>
                  </a:cubicBezTo>
                  <a:lnTo>
                    <a:pt x="7620" y="22860"/>
                  </a:lnTo>
                  <a:close/>
                </a:path>
              </a:pathLst>
            </a:custGeom>
            <a:solidFill>
              <a:srgbClr val="462D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5">
              <a:extLst>
                <a:ext uri="{FF2B5EF4-FFF2-40B4-BE49-F238E27FC236}">
                  <a16:creationId xmlns:a16="http://schemas.microsoft.com/office/drawing/2014/main" id="{0D06CA1E-CE5A-0A6E-0246-31AD16B9DD3E}"/>
                </a:ext>
              </a:extLst>
            </p:cNvPr>
            <p:cNvSpPr/>
            <p:nvPr/>
          </p:nvSpPr>
          <p:spPr>
            <a:xfrm>
              <a:off x="4974655" y="647212"/>
              <a:ext cx="3924300" cy="3026261"/>
            </a:xfrm>
            <a:custGeom>
              <a:avLst/>
              <a:gdLst>
                <a:gd name="connsiteX0" fmla="*/ 0 w 2578100"/>
                <a:gd name="connsiteY0" fmla="*/ 2947987 h 2947987"/>
                <a:gd name="connsiteX1" fmla="*/ 1289050 w 2578100"/>
                <a:gd name="connsiteY1" fmla="*/ 0 h 2947987"/>
                <a:gd name="connsiteX2" fmla="*/ 2578100 w 2578100"/>
                <a:gd name="connsiteY2" fmla="*/ 2947987 h 2947987"/>
                <a:gd name="connsiteX3" fmla="*/ 0 w 2578100"/>
                <a:gd name="connsiteY3" fmla="*/ 2947987 h 2947987"/>
                <a:gd name="connsiteX0" fmla="*/ 0 w 4064000"/>
                <a:gd name="connsiteY0" fmla="*/ 2287587 h 2947987"/>
                <a:gd name="connsiteX1" fmla="*/ 2774950 w 4064000"/>
                <a:gd name="connsiteY1" fmla="*/ 0 h 2947987"/>
                <a:gd name="connsiteX2" fmla="*/ 4064000 w 4064000"/>
                <a:gd name="connsiteY2" fmla="*/ 2947987 h 2947987"/>
                <a:gd name="connsiteX3" fmla="*/ 0 w 4064000"/>
                <a:gd name="connsiteY3" fmla="*/ 2287587 h 2947987"/>
                <a:gd name="connsiteX0" fmla="*/ 0 w 4064000"/>
                <a:gd name="connsiteY0" fmla="*/ 2338387 h 2998787"/>
                <a:gd name="connsiteX1" fmla="*/ 1631950 w 4064000"/>
                <a:gd name="connsiteY1" fmla="*/ 0 h 2998787"/>
                <a:gd name="connsiteX2" fmla="*/ 4064000 w 4064000"/>
                <a:gd name="connsiteY2" fmla="*/ 2998787 h 2998787"/>
                <a:gd name="connsiteX3" fmla="*/ 0 w 4064000"/>
                <a:gd name="connsiteY3" fmla="*/ 2338387 h 2998787"/>
                <a:gd name="connsiteX0" fmla="*/ 0 w 4064000"/>
                <a:gd name="connsiteY0" fmla="*/ 2338387 h 2998787"/>
                <a:gd name="connsiteX1" fmla="*/ 1631950 w 4064000"/>
                <a:gd name="connsiteY1" fmla="*/ 0 h 2998787"/>
                <a:gd name="connsiteX2" fmla="*/ 4064000 w 4064000"/>
                <a:gd name="connsiteY2" fmla="*/ 2998787 h 2998787"/>
                <a:gd name="connsiteX3" fmla="*/ 0 w 4064000"/>
                <a:gd name="connsiteY3" fmla="*/ 2338387 h 2998787"/>
                <a:gd name="connsiteX0" fmla="*/ 0 w 4064000"/>
                <a:gd name="connsiteY0" fmla="*/ 2340461 h 3000861"/>
                <a:gd name="connsiteX1" fmla="*/ 1631950 w 4064000"/>
                <a:gd name="connsiteY1" fmla="*/ 2074 h 3000861"/>
                <a:gd name="connsiteX2" fmla="*/ 4064000 w 4064000"/>
                <a:gd name="connsiteY2" fmla="*/ 3000861 h 3000861"/>
                <a:gd name="connsiteX3" fmla="*/ 0 w 4064000"/>
                <a:gd name="connsiteY3" fmla="*/ 2340461 h 3000861"/>
                <a:gd name="connsiteX0" fmla="*/ 0 w 3873500"/>
                <a:gd name="connsiteY0" fmla="*/ 2340461 h 3051661"/>
                <a:gd name="connsiteX1" fmla="*/ 1631950 w 3873500"/>
                <a:gd name="connsiteY1" fmla="*/ 2074 h 3051661"/>
                <a:gd name="connsiteX2" fmla="*/ 3873500 w 3873500"/>
                <a:gd name="connsiteY2" fmla="*/ 3051661 h 3051661"/>
                <a:gd name="connsiteX3" fmla="*/ 0 w 3873500"/>
                <a:gd name="connsiteY3" fmla="*/ 2340461 h 3051661"/>
                <a:gd name="connsiteX0" fmla="*/ 0 w 3924300"/>
                <a:gd name="connsiteY0" fmla="*/ 2340461 h 3026261"/>
                <a:gd name="connsiteX1" fmla="*/ 1631950 w 3924300"/>
                <a:gd name="connsiteY1" fmla="*/ 2074 h 3026261"/>
                <a:gd name="connsiteX2" fmla="*/ 3924300 w 3924300"/>
                <a:gd name="connsiteY2" fmla="*/ 3026261 h 3026261"/>
                <a:gd name="connsiteX3" fmla="*/ 0 w 3924300"/>
                <a:gd name="connsiteY3" fmla="*/ 2340461 h 3026261"/>
                <a:gd name="connsiteX0" fmla="*/ 0 w 3924300"/>
                <a:gd name="connsiteY0" fmla="*/ 2340461 h 3026261"/>
                <a:gd name="connsiteX1" fmla="*/ 1631950 w 3924300"/>
                <a:gd name="connsiteY1" fmla="*/ 2074 h 3026261"/>
                <a:gd name="connsiteX2" fmla="*/ 3898900 w 3924300"/>
                <a:gd name="connsiteY2" fmla="*/ 2162661 h 3026261"/>
                <a:gd name="connsiteX3" fmla="*/ 3924300 w 3924300"/>
                <a:gd name="connsiteY3" fmla="*/ 3026261 h 3026261"/>
                <a:gd name="connsiteX4" fmla="*/ 0 w 3924300"/>
                <a:gd name="connsiteY4" fmla="*/ 2340461 h 3026261"/>
                <a:gd name="connsiteX0" fmla="*/ 0 w 3924300"/>
                <a:gd name="connsiteY0" fmla="*/ 2340461 h 3026261"/>
                <a:gd name="connsiteX1" fmla="*/ 1631950 w 3924300"/>
                <a:gd name="connsiteY1" fmla="*/ 2074 h 3026261"/>
                <a:gd name="connsiteX2" fmla="*/ 3898900 w 3924300"/>
                <a:gd name="connsiteY2" fmla="*/ 2162661 h 3026261"/>
                <a:gd name="connsiteX3" fmla="*/ 3924300 w 3924300"/>
                <a:gd name="connsiteY3" fmla="*/ 3026261 h 3026261"/>
                <a:gd name="connsiteX4" fmla="*/ 0 w 3924300"/>
                <a:gd name="connsiteY4" fmla="*/ 2340461 h 302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24300" h="3026261">
                  <a:moveTo>
                    <a:pt x="0" y="2340461"/>
                  </a:moveTo>
                  <a:cubicBezTo>
                    <a:pt x="35983" y="1141899"/>
                    <a:pt x="948267" y="-56664"/>
                    <a:pt x="1631950" y="2074"/>
                  </a:cubicBezTo>
                  <a:cubicBezTo>
                    <a:pt x="2036233" y="324336"/>
                    <a:pt x="3253317" y="1306999"/>
                    <a:pt x="3898900" y="2162661"/>
                  </a:cubicBezTo>
                  <a:lnTo>
                    <a:pt x="3924300" y="3026261"/>
                  </a:lnTo>
                  <a:lnTo>
                    <a:pt x="0" y="2340461"/>
                  </a:lnTo>
                  <a:close/>
                </a:path>
              </a:pathLst>
            </a:custGeom>
            <a:solidFill>
              <a:srgbClr val="E573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791E5CAC-0DD1-0A92-9E1C-20F7AAB54974}"/>
                </a:ext>
              </a:extLst>
            </p:cNvPr>
            <p:cNvSpPr/>
            <p:nvPr/>
          </p:nvSpPr>
          <p:spPr>
            <a:xfrm>
              <a:off x="8839200" y="2133600"/>
              <a:ext cx="1400737" cy="1539873"/>
            </a:xfrm>
            <a:custGeom>
              <a:avLst/>
              <a:gdLst>
                <a:gd name="connsiteX0" fmla="*/ 0 w 1311837"/>
                <a:gd name="connsiteY0" fmla="*/ 0 h 257173"/>
                <a:gd name="connsiteX1" fmla="*/ 1311837 w 1311837"/>
                <a:gd name="connsiteY1" fmla="*/ 0 h 257173"/>
                <a:gd name="connsiteX2" fmla="*/ 1311837 w 1311837"/>
                <a:gd name="connsiteY2" fmla="*/ 257173 h 257173"/>
                <a:gd name="connsiteX3" fmla="*/ 0 w 1311837"/>
                <a:gd name="connsiteY3" fmla="*/ 257173 h 257173"/>
                <a:gd name="connsiteX4" fmla="*/ 0 w 1311837"/>
                <a:gd name="connsiteY4" fmla="*/ 0 h 257173"/>
                <a:gd name="connsiteX0" fmla="*/ 12700 w 1324537"/>
                <a:gd name="connsiteY0" fmla="*/ 0 h 1108073"/>
                <a:gd name="connsiteX1" fmla="*/ 1324537 w 1324537"/>
                <a:gd name="connsiteY1" fmla="*/ 0 h 1108073"/>
                <a:gd name="connsiteX2" fmla="*/ 1324537 w 1324537"/>
                <a:gd name="connsiteY2" fmla="*/ 257173 h 1108073"/>
                <a:gd name="connsiteX3" fmla="*/ 0 w 1324537"/>
                <a:gd name="connsiteY3" fmla="*/ 1108073 h 1108073"/>
                <a:gd name="connsiteX4" fmla="*/ 12700 w 1324537"/>
                <a:gd name="connsiteY4" fmla="*/ 0 h 1108073"/>
                <a:gd name="connsiteX0" fmla="*/ 0 w 1362637"/>
                <a:gd name="connsiteY0" fmla="*/ 0 h 1108073"/>
                <a:gd name="connsiteX1" fmla="*/ 1362637 w 1362637"/>
                <a:gd name="connsiteY1" fmla="*/ 0 h 1108073"/>
                <a:gd name="connsiteX2" fmla="*/ 1362637 w 1362637"/>
                <a:gd name="connsiteY2" fmla="*/ 257173 h 1108073"/>
                <a:gd name="connsiteX3" fmla="*/ 38100 w 1362637"/>
                <a:gd name="connsiteY3" fmla="*/ 1108073 h 1108073"/>
                <a:gd name="connsiteX4" fmla="*/ 0 w 1362637"/>
                <a:gd name="connsiteY4" fmla="*/ 0 h 1108073"/>
                <a:gd name="connsiteX0" fmla="*/ 0 w 1362637"/>
                <a:gd name="connsiteY0" fmla="*/ 0 h 1108073"/>
                <a:gd name="connsiteX1" fmla="*/ 1362637 w 1362637"/>
                <a:gd name="connsiteY1" fmla="*/ 0 h 1108073"/>
                <a:gd name="connsiteX2" fmla="*/ 1362637 w 1362637"/>
                <a:gd name="connsiteY2" fmla="*/ 257173 h 1108073"/>
                <a:gd name="connsiteX3" fmla="*/ 215900 w 1362637"/>
                <a:gd name="connsiteY3" fmla="*/ 1016000 h 1108073"/>
                <a:gd name="connsiteX4" fmla="*/ 38100 w 1362637"/>
                <a:gd name="connsiteY4" fmla="*/ 1108073 h 1108073"/>
                <a:gd name="connsiteX5" fmla="*/ 0 w 1362637"/>
                <a:gd name="connsiteY5" fmla="*/ 0 h 1108073"/>
                <a:gd name="connsiteX0" fmla="*/ 0 w 1375337"/>
                <a:gd name="connsiteY0" fmla="*/ 431800 h 1539873"/>
                <a:gd name="connsiteX1" fmla="*/ 1375337 w 1375337"/>
                <a:gd name="connsiteY1" fmla="*/ 0 h 1539873"/>
                <a:gd name="connsiteX2" fmla="*/ 1362637 w 1375337"/>
                <a:gd name="connsiteY2" fmla="*/ 688973 h 1539873"/>
                <a:gd name="connsiteX3" fmla="*/ 215900 w 1375337"/>
                <a:gd name="connsiteY3" fmla="*/ 1447800 h 1539873"/>
                <a:gd name="connsiteX4" fmla="*/ 38100 w 1375337"/>
                <a:gd name="connsiteY4" fmla="*/ 1539873 h 1539873"/>
                <a:gd name="connsiteX5" fmla="*/ 0 w 1375337"/>
                <a:gd name="connsiteY5" fmla="*/ 431800 h 1539873"/>
                <a:gd name="connsiteX0" fmla="*/ 0 w 1400737"/>
                <a:gd name="connsiteY0" fmla="*/ 431800 h 1539873"/>
                <a:gd name="connsiteX1" fmla="*/ 1375337 w 1400737"/>
                <a:gd name="connsiteY1" fmla="*/ 0 h 1539873"/>
                <a:gd name="connsiteX2" fmla="*/ 1400737 w 1400737"/>
                <a:gd name="connsiteY2" fmla="*/ 879473 h 1539873"/>
                <a:gd name="connsiteX3" fmla="*/ 215900 w 1400737"/>
                <a:gd name="connsiteY3" fmla="*/ 1447800 h 1539873"/>
                <a:gd name="connsiteX4" fmla="*/ 38100 w 1400737"/>
                <a:gd name="connsiteY4" fmla="*/ 1539873 h 1539873"/>
                <a:gd name="connsiteX5" fmla="*/ 0 w 1400737"/>
                <a:gd name="connsiteY5" fmla="*/ 431800 h 1539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0737" h="1539873">
                  <a:moveTo>
                    <a:pt x="0" y="431800"/>
                  </a:moveTo>
                  <a:lnTo>
                    <a:pt x="1375337" y="0"/>
                  </a:lnTo>
                  <a:lnTo>
                    <a:pt x="1400737" y="879473"/>
                  </a:lnTo>
                  <a:cubicBezTo>
                    <a:pt x="1022725" y="1119715"/>
                    <a:pt x="593912" y="1207558"/>
                    <a:pt x="215900" y="1447800"/>
                  </a:cubicBezTo>
                  <a:lnTo>
                    <a:pt x="38100" y="1539873"/>
                  </a:lnTo>
                  <a:lnTo>
                    <a:pt x="0" y="431800"/>
                  </a:lnTo>
                  <a:close/>
                </a:path>
              </a:pathLst>
            </a:custGeom>
            <a:solidFill>
              <a:srgbClr val="E573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B483257-F2B9-6F31-B093-7F2E4D2613CD}"/>
                </a:ext>
              </a:extLst>
            </p:cNvPr>
            <p:cNvGrpSpPr/>
            <p:nvPr/>
          </p:nvGrpSpPr>
          <p:grpSpPr>
            <a:xfrm>
              <a:off x="4974655" y="663085"/>
              <a:ext cx="3924300" cy="3026261"/>
              <a:chOff x="1478842" y="742690"/>
              <a:chExt cx="3924300" cy="3026261"/>
            </a:xfrm>
          </p:grpSpPr>
          <p:sp>
            <p:nvSpPr>
              <p:cNvPr id="11" name="Isosceles Triangle 5">
                <a:extLst>
                  <a:ext uri="{FF2B5EF4-FFF2-40B4-BE49-F238E27FC236}">
                    <a16:creationId xmlns:a16="http://schemas.microsoft.com/office/drawing/2014/main" id="{B95774C8-F4A4-0ACB-7C5D-C1F6BF9C589F}"/>
                  </a:ext>
                </a:extLst>
              </p:cNvPr>
              <p:cNvSpPr/>
              <p:nvPr/>
            </p:nvSpPr>
            <p:spPr>
              <a:xfrm>
                <a:off x="1478842" y="742690"/>
                <a:ext cx="3924300" cy="3026261"/>
              </a:xfrm>
              <a:custGeom>
                <a:avLst/>
                <a:gdLst>
                  <a:gd name="connsiteX0" fmla="*/ 0 w 2578100"/>
                  <a:gd name="connsiteY0" fmla="*/ 2947987 h 2947987"/>
                  <a:gd name="connsiteX1" fmla="*/ 1289050 w 2578100"/>
                  <a:gd name="connsiteY1" fmla="*/ 0 h 2947987"/>
                  <a:gd name="connsiteX2" fmla="*/ 2578100 w 2578100"/>
                  <a:gd name="connsiteY2" fmla="*/ 2947987 h 2947987"/>
                  <a:gd name="connsiteX3" fmla="*/ 0 w 2578100"/>
                  <a:gd name="connsiteY3" fmla="*/ 2947987 h 2947987"/>
                  <a:gd name="connsiteX0" fmla="*/ 0 w 4064000"/>
                  <a:gd name="connsiteY0" fmla="*/ 2287587 h 2947987"/>
                  <a:gd name="connsiteX1" fmla="*/ 2774950 w 4064000"/>
                  <a:gd name="connsiteY1" fmla="*/ 0 h 2947987"/>
                  <a:gd name="connsiteX2" fmla="*/ 4064000 w 4064000"/>
                  <a:gd name="connsiteY2" fmla="*/ 2947987 h 2947987"/>
                  <a:gd name="connsiteX3" fmla="*/ 0 w 4064000"/>
                  <a:gd name="connsiteY3" fmla="*/ 2287587 h 29479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38387 h 2998787"/>
                  <a:gd name="connsiteX1" fmla="*/ 1631950 w 4064000"/>
                  <a:gd name="connsiteY1" fmla="*/ 0 h 2998787"/>
                  <a:gd name="connsiteX2" fmla="*/ 4064000 w 4064000"/>
                  <a:gd name="connsiteY2" fmla="*/ 2998787 h 2998787"/>
                  <a:gd name="connsiteX3" fmla="*/ 0 w 4064000"/>
                  <a:gd name="connsiteY3" fmla="*/ 2338387 h 2998787"/>
                  <a:gd name="connsiteX0" fmla="*/ 0 w 4064000"/>
                  <a:gd name="connsiteY0" fmla="*/ 2340461 h 3000861"/>
                  <a:gd name="connsiteX1" fmla="*/ 1631950 w 4064000"/>
                  <a:gd name="connsiteY1" fmla="*/ 2074 h 3000861"/>
                  <a:gd name="connsiteX2" fmla="*/ 4064000 w 4064000"/>
                  <a:gd name="connsiteY2" fmla="*/ 3000861 h 3000861"/>
                  <a:gd name="connsiteX3" fmla="*/ 0 w 4064000"/>
                  <a:gd name="connsiteY3" fmla="*/ 2340461 h 3000861"/>
                  <a:gd name="connsiteX0" fmla="*/ 0 w 3873500"/>
                  <a:gd name="connsiteY0" fmla="*/ 2340461 h 3051661"/>
                  <a:gd name="connsiteX1" fmla="*/ 1631950 w 3873500"/>
                  <a:gd name="connsiteY1" fmla="*/ 2074 h 3051661"/>
                  <a:gd name="connsiteX2" fmla="*/ 3873500 w 3873500"/>
                  <a:gd name="connsiteY2" fmla="*/ 3051661 h 3051661"/>
                  <a:gd name="connsiteX3" fmla="*/ 0 w 3873500"/>
                  <a:gd name="connsiteY3" fmla="*/ 2340461 h 30516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924300 w 3924300"/>
                  <a:gd name="connsiteY2" fmla="*/ 3026261 h 3026261"/>
                  <a:gd name="connsiteX3" fmla="*/ 0 w 3924300"/>
                  <a:gd name="connsiteY3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  <a:gd name="connsiteX0" fmla="*/ 0 w 3924300"/>
                  <a:gd name="connsiteY0" fmla="*/ 2340461 h 3026261"/>
                  <a:gd name="connsiteX1" fmla="*/ 1631950 w 3924300"/>
                  <a:gd name="connsiteY1" fmla="*/ 2074 h 3026261"/>
                  <a:gd name="connsiteX2" fmla="*/ 3898900 w 3924300"/>
                  <a:gd name="connsiteY2" fmla="*/ 2162661 h 3026261"/>
                  <a:gd name="connsiteX3" fmla="*/ 3924300 w 3924300"/>
                  <a:gd name="connsiteY3" fmla="*/ 3026261 h 3026261"/>
                  <a:gd name="connsiteX4" fmla="*/ 0 w 3924300"/>
                  <a:gd name="connsiteY4" fmla="*/ 2340461 h 30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4300" h="3026261">
                    <a:moveTo>
                      <a:pt x="0" y="2340461"/>
                    </a:moveTo>
                    <a:cubicBezTo>
                      <a:pt x="35983" y="1141899"/>
                      <a:pt x="948267" y="-56664"/>
                      <a:pt x="1631950" y="2074"/>
                    </a:cubicBezTo>
                    <a:cubicBezTo>
                      <a:pt x="2036233" y="324336"/>
                      <a:pt x="3253317" y="1306999"/>
                      <a:pt x="3898900" y="2162661"/>
                    </a:cubicBezTo>
                    <a:lnTo>
                      <a:pt x="3924300" y="3026261"/>
                    </a:lnTo>
                    <a:lnTo>
                      <a:pt x="0" y="2340461"/>
                    </a:lnTo>
                    <a:close/>
                  </a:path>
                </a:pathLst>
              </a:custGeom>
              <a:solidFill>
                <a:srgbClr val="E573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6CE02D6D-1088-2AB1-14BD-0EC610015EC3}"/>
                  </a:ext>
                </a:extLst>
              </p:cNvPr>
              <p:cNvSpPr/>
              <p:nvPr/>
            </p:nvSpPr>
            <p:spPr>
              <a:xfrm>
                <a:off x="2465723" y="2184400"/>
                <a:ext cx="1141077" cy="1282700"/>
              </a:xfrm>
              <a:custGeom>
                <a:avLst/>
                <a:gdLst>
                  <a:gd name="connsiteX0" fmla="*/ 551836 w 1139263"/>
                  <a:gd name="connsiteY0" fmla="*/ 0 h 1244600"/>
                  <a:gd name="connsiteX1" fmla="*/ 587427 w 1139263"/>
                  <a:gd name="connsiteY1" fmla="*/ 0 h 1244600"/>
                  <a:gd name="connsiteX2" fmla="*/ 1139263 w 1139263"/>
                  <a:gd name="connsiteY2" fmla="*/ 551836 h 1244600"/>
                  <a:gd name="connsiteX3" fmla="*/ 1139263 w 1139263"/>
                  <a:gd name="connsiteY3" fmla="*/ 1244600 h 1244600"/>
                  <a:gd name="connsiteX4" fmla="*/ 1139263 w 1139263"/>
                  <a:gd name="connsiteY4" fmla="*/ 1244600 h 1244600"/>
                  <a:gd name="connsiteX5" fmla="*/ 0 w 1139263"/>
                  <a:gd name="connsiteY5" fmla="*/ 1244600 h 1244600"/>
                  <a:gd name="connsiteX6" fmla="*/ 0 w 1139263"/>
                  <a:gd name="connsiteY6" fmla="*/ 1244600 h 1244600"/>
                  <a:gd name="connsiteX7" fmla="*/ 0 w 1139263"/>
                  <a:gd name="connsiteY7" fmla="*/ 551836 h 1244600"/>
                  <a:gd name="connsiteX8" fmla="*/ 551836 w 1139263"/>
                  <a:gd name="connsiteY8" fmla="*/ 0 h 1244600"/>
                  <a:gd name="connsiteX0" fmla="*/ 566350 w 1153777"/>
                  <a:gd name="connsiteY0" fmla="*/ 0 h 1244600"/>
                  <a:gd name="connsiteX1" fmla="*/ 601941 w 1153777"/>
                  <a:gd name="connsiteY1" fmla="*/ 0 h 1244600"/>
                  <a:gd name="connsiteX2" fmla="*/ 1153777 w 1153777"/>
                  <a:gd name="connsiteY2" fmla="*/ 551836 h 1244600"/>
                  <a:gd name="connsiteX3" fmla="*/ 1153777 w 1153777"/>
                  <a:gd name="connsiteY3" fmla="*/ 1244600 h 1244600"/>
                  <a:gd name="connsiteX4" fmla="*/ 1153777 w 1153777"/>
                  <a:gd name="connsiteY4" fmla="*/ 1244600 h 1244600"/>
                  <a:gd name="connsiteX5" fmla="*/ 14514 w 1153777"/>
                  <a:gd name="connsiteY5" fmla="*/ 1244600 h 1244600"/>
                  <a:gd name="connsiteX6" fmla="*/ 0 w 1153777"/>
                  <a:gd name="connsiteY6" fmla="*/ 1084943 h 1244600"/>
                  <a:gd name="connsiteX7" fmla="*/ 14514 w 1153777"/>
                  <a:gd name="connsiteY7" fmla="*/ 551836 h 1244600"/>
                  <a:gd name="connsiteX8" fmla="*/ 566350 w 1153777"/>
                  <a:gd name="connsiteY8" fmla="*/ 0 h 1244600"/>
                  <a:gd name="connsiteX0" fmla="*/ 566350 w 1153777"/>
                  <a:gd name="connsiteY0" fmla="*/ 0 h 1244600"/>
                  <a:gd name="connsiteX1" fmla="*/ 601941 w 1153777"/>
                  <a:gd name="connsiteY1" fmla="*/ 0 h 1244600"/>
                  <a:gd name="connsiteX2" fmla="*/ 1153777 w 1153777"/>
                  <a:gd name="connsiteY2" fmla="*/ 551836 h 1244600"/>
                  <a:gd name="connsiteX3" fmla="*/ 1153777 w 1153777"/>
                  <a:gd name="connsiteY3" fmla="*/ 1244600 h 1244600"/>
                  <a:gd name="connsiteX4" fmla="*/ 1153777 w 1153777"/>
                  <a:gd name="connsiteY4" fmla="*/ 1244600 h 1244600"/>
                  <a:gd name="connsiteX5" fmla="*/ 0 w 1153777"/>
                  <a:gd name="connsiteY5" fmla="*/ 1084943 h 1244600"/>
                  <a:gd name="connsiteX6" fmla="*/ 14514 w 1153777"/>
                  <a:gd name="connsiteY6" fmla="*/ 551836 h 1244600"/>
                  <a:gd name="connsiteX7" fmla="*/ 566350 w 1153777"/>
                  <a:gd name="connsiteY7" fmla="*/ 0 h 1244600"/>
                  <a:gd name="connsiteX0" fmla="*/ 566350 w 1153777"/>
                  <a:gd name="connsiteY0" fmla="*/ 0 h 1282700"/>
                  <a:gd name="connsiteX1" fmla="*/ 601941 w 1153777"/>
                  <a:gd name="connsiteY1" fmla="*/ 0 h 1282700"/>
                  <a:gd name="connsiteX2" fmla="*/ 1153777 w 1153777"/>
                  <a:gd name="connsiteY2" fmla="*/ 551836 h 1282700"/>
                  <a:gd name="connsiteX3" fmla="*/ 1153777 w 1153777"/>
                  <a:gd name="connsiteY3" fmla="*/ 1244600 h 1282700"/>
                  <a:gd name="connsiteX4" fmla="*/ 1153777 w 1153777"/>
                  <a:gd name="connsiteY4" fmla="*/ 1282700 h 1282700"/>
                  <a:gd name="connsiteX5" fmla="*/ 0 w 1153777"/>
                  <a:gd name="connsiteY5" fmla="*/ 1084943 h 1282700"/>
                  <a:gd name="connsiteX6" fmla="*/ 14514 w 1153777"/>
                  <a:gd name="connsiteY6" fmla="*/ 551836 h 1282700"/>
                  <a:gd name="connsiteX7" fmla="*/ 566350 w 1153777"/>
                  <a:gd name="connsiteY7" fmla="*/ 0 h 1282700"/>
                  <a:gd name="connsiteX0" fmla="*/ 553650 w 1141077"/>
                  <a:gd name="connsiteY0" fmla="*/ 0 h 1282700"/>
                  <a:gd name="connsiteX1" fmla="*/ 589241 w 1141077"/>
                  <a:gd name="connsiteY1" fmla="*/ 0 h 1282700"/>
                  <a:gd name="connsiteX2" fmla="*/ 1141077 w 1141077"/>
                  <a:gd name="connsiteY2" fmla="*/ 551836 h 1282700"/>
                  <a:gd name="connsiteX3" fmla="*/ 1141077 w 1141077"/>
                  <a:gd name="connsiteY3" fmla="*/ 1244600 h 1282700"/>
                  <a:gd name="connsiteX4" fmla="*/ 1141077 w 1141077"/>
                  <a:gd name="connsiteY4" fmla="*/ 1282700 h 1282700"/>
                  <a:gd name="connsiteX5" fmla="*/ 0 w 1141077"/>
                  <a:gd name="connsiteY5" fmla="*/ 1072243 h 1282700"/>
                  <a:gd name="connsiteX6" fmla="*/ 1814 w 1141077"/>
                  <a:gd name="connsiteY6" fmla="*/ 551836 h 1282700"/>
                  <a:gd name="connsiteX7" fmla="*/ 553650 w 1141077"/>
                  <a:gd name="connsiteY7" fmla="*/ 0 h 1282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1077" h="1282700">
                    <a:moveTo>
                      <a:pt x="553650" y="0"/>
                    </a:moveTo>
                    <a:lnTo>
                      <a:pt x="589241" y="0"/>
                    </a:lnTo>
                    <a:cubicBezTo>
                      <a:pt x="894012" y="0"/>
                      <a:pt x="1141077" y="247065"/>
                      <a:pt x="1141077" y="551836"/>
                    </a:cubicBezTo>
                    <a:lnTo>
                      <a:pt x="1141077" y="1244600"/>
                    </a:lnTo>
                    <a:lnTo>
                      <a:pt x="1141077" y="1282700"/>
                    </a:lnTo>
                    <a:lnTo>
                      <a:pt x="0" y="1072243"/>
                    </a:lnTo>
                    <a:cubicBezTo>
                      <a:pt x="0" y="841322"/>
                      <a:pt x="1814" y="782757"/>
                      <a:pt x="1814" y="551836"/>
                    </a:cubicBezTo>
                    <a:cubicBezTo>
                      <a:pt x="1814" y="247065"/>
                      <a:pt x="248879" y="0"/>
                      <a:pt x="553650" y="0"/>
                    </a:cubicBezTo>
                    <a:close/>
                  </a:path>
                </a:pathLst>
              </a:custGeom>
              <a:solidFill>
                <a:srgbClr val="A047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4">
              <a:extLst>
                <a:ext uri="{FF2B5EF4-FFF2-40B4-BE49-F238E27FC236}">
                  <a16:creationId xmlns:a16="http://schemas.microsoft.com/office/drawing/2014/main" id="{6FEDDB1E-C7E4-5830-E2EF-AC2FE1ADA97A}"/>
                </a:ext>
              </a:extLst>
            </p:cNvPr>
            <p:cNvSpPr/>
            <p:nvPr/>
          </p:nvSpPr>
          <p:spPr>
            <a:xfrm>
              <a:off x="6137837" y="298794"/>
              <a:ext cx="4111063" cy="2523779"/>
            </a:xfrm>
            <a:custGeom>
              <a:avLst/>
              <a:gdLst>
                <a:gd name="connsiteX0" fmla="*/ 0 w 1435100"/>
                <a:gd name="connsiteY0" fmla="*/ 0 h 254000"/>
                <a:gd name="connsiteX1" fmla="*/ 1435100 w 1435100"/>
                <a:gd name="connsiteY1" fmla="*/ 0 h 254000"/>
                <a:gd name="connsiteX2" fmla="*/ 1435100 w 1435100"/>
                <a:gd name="connsiteY2" fmla="*/ 254000 h 254000"/>
                <a:gd name="connsiteX3" fmla="*/ 0 w 1435100"/>
                <a:gd name="connsiteY3" fmla="*/ 254000 h 254000"/>
                <a:gd name="connsiteX4" fmla="*/ 0 w 1435100"/>
                <a:gd name="connsiteY4" fmla="*/ 0 h 254000"/>
                <a:gd name="connsiteX0" fmla="*/ 0 w 3556000"/>
                <a:gd name="connsiteY0" fmla="*/ 0 h 1790700"/>
                <a:gd name="connsiteX1" fmla="*/ 1435100 w 3556000"/>
                <a:gd name="connsiteY1" fmla="*/ 0 h 1790700"/>
                <a:gd name="connsiteX2" fmla="*/ 3556000 w 3556000"/>
                <a:gd name="connsiteY2" fmla="*/ 1790700 h 1790700"/>
                <a:gd name="connsiteX3" fmla="*/ 0 w 3556000"/>
                <a:gd name="connsiteY3" fmla="*/ 254000 h 1790700"/>
                <a:gd name="connsiteX4" fmla="*/ 0 w 3556000"/>
                <a:gd name="connsiteY4" fmla="*/ 0 h 1790700"/>
                <a:gd name="connsiteX0" fmla="*/ 0 w 3556000"/>
                <a:gd name="connsiteY0" fmla="*/ 0 h 2489200"/>
                <a:gd name="connsiteX1" fmla="*/ 1435100 w 3556000"/>
                <a:gd name="connsiteY1" fmla="*/ 0 h 2489200"/>
                <a:gd name="connsiteX2" fmla="*/ 3556000 w 3556000"/>
                <a:gd name="connsiteY2" fmla="*/ 1790700 h 2489200"/>
                <a:gd name="connsiteX3" fmla="*/ 2260600 w 3556000"/>
                <a:gd name="connsiteY3" fmla="*/ 2489200 h 2489200"/>
                <a:gd name="connsiteX4" fmla="*/ 0 w 3556000"/>
                <a:gd name="connsiteY4" fmla="*/ 0 h 2489200"/>
                <a:gd name="connsiteX0" fmla="*/ 0 w 3556000"/>
                <a:gd name="connsiteY0" fmla="*/ 0 h 2489200"/>
                <a:gd name="connsiteX1" fmla="*/ 1435100 w 3556000"/>
                <a:gd name="connsiteY1" fmla="*/ 0 h 2489200"/>
                <a:gd name="connsiteX2" fmla="*/ 3556000 w 3556000"/>
                <a:gd name="connsiteY2" fmla="*/ 1905000 h 2489200"/>
                <a:gd name="connsiteX3" fmla="*/ 2260600 w 3556000"/>
                <a:gd name="connsiteY3" fmla="*/ 2489200 h 2489200"/>
                <a:gd name="connsiteX4" fmla="*/ 0 w 3556000"/>
                <a:gd name="connsiteY4" fmla="*/ 0 h 2489200"/>
                <a:gd name="connsiteX0" fmla="*/ 0 w 3556000"/>
                <a:gd name="connsiteY0" fmla="*/ 9525 h 2498725"/>
                <a:gd name="connsiteX1" fmla="*/ 1625600 w 3556000"/>
                <a:gd name="connsiteY1" fmla="*/ 0 h 2498725"/>
                <a:gd name="connsiteX2" fmla="*/ 3556000 w 3556000"/>
                <a:gd name="connsiteY2" fmla="*/ 1914525 h 2498725"/>
                <a:gd name="connsiteX3" fmla="*/ 2260600 w 3556000"/>
                <a:gd name="connsiteY3" fmla="*/ 2498725 h 2498725"/>
                <a:gd name="connsiteX4" fmla="*/ 0 w 3556000"/>
                <a:gd name="connsiteY4" fmla="*/ 9525 h 2498725"/>
                <a:gd name="connsiteX0" fmla="*/ 0 w 3556000"/>
                <a:gd name="connsiteY0" fmla="*/ 9525 h 2498725"/>
                <a:gd name="connsiteX1" fmla="*/ 1625600 w 3556000"/>
                <a:gd name="connsiteY1" fmla="*/ 0 h 2498725"/>
                <a:gd name="connsiteX2" fmla="*/ 3508375 w 3556000"/>
                <a:gd name="connsiteY2" fmla="*/ 1771651 h 2498725"/>
                <a:gd name="connsiteX3" fmla="*/ 3556000 w 3556000"/>
                <a:gd name="connsiteY3" fmla="*/ 1914525 h 2498725"/>
                <a:gd name="connsiteX4" fmla="*/ 2260600 w 3556000"/>
                <a:gd name="connsiteY4" fmla="*/ 2498725 h 2498725"/>
                <a:gd name="connsiteX5" fmla="*/ 0 w 3556000"/>
                <a:gd name="connsiteY5" fmla="*/ 9525 h 2498725"/>
                <a:gd name="connsiteX0" fmla="*/ 0 w 3556000"/>
                <a:gd name="connsiteY0" fmla="*/ 9525 h 2489200"/>
                <a:gd name="connsiteX1" fmla="*/ 1625600 w 3556000"/>
                <a:gd name="connsiteY1" fmla="*/ 0 h 2489200"/>
                <a:gd name="connsiteX2" fmla="*/ 3508375 w 3556000"/>
                <a:gd name="connsiteY2" fmla="*/ 1771651 h 2489200"/>
                <a:gd name="connsiteX3" fmla="*/ 3556000 w 3556000"/>
                <a:gd name="connsiteY3" fmla="*/ 1914525 h 2489200"/>
                <a:gd name="connsiteX4" fmla="*/ 2193925 w 3556000"/>
                <a:gd name="connsiteY4" fmla="*/ 2489200 h 2489200"/>
                <a:gd name="connsiteX5" fmla="*/ 0 w 3556000"/>
                <a:gd name="connsiteY5" fmla="*/ 9525 h 2489200"/>
                <a:gd name="connsiteX0" fmla="*/ 0 w 3613150"/>
                <a:gd name="connsiteY0" fmla="*/ 342900 h 2489200"/>
                <a:gd name="connsiteX1" fmla="*/ 1682750 w 3613150"/>
                <a:gd name="connsiteY1" fmla="*/ 0 h 2489200"/>
                <a:gd name="connsiteX2" fmla="*/ 3565525 w 3613150"/>
                <a:gd name="connsiteY2" fmla="*/ 1771651 h 2489200"/>
                <a:gd name="connsiteX3" fmla="*/ 3613150 w 3613150"/>
                <a:gd name="connsiteY3" fmla="*/ 1914525 h 2489200"/>
                <a:gd name="connsiteX4" fmla="*/ 2251075 w 3613150"/>
                <a:gd name="connsiteY4" fmla="*/ 2489200 h 2489200"/>
                <a:gd name="connsiteX5" fmla="*/ 0 w 3613150"/>
                <a:gd name="connsiteY5" fmla="*/ 342900 h 2489200"/>
                <a:gd name="connsiteX0" fmla="*/ 0 w 3584575"/>
                <a:gd name="connsiteY0" fmla="*/ 295275 h 2489200"/>
                <a:gd name="connsiteX1" fmla="*/ 1654175 w 3584575"/>
                <a:gd name="connsiteY1" fmla="*/ 0 h 2489200"/>
                <a:gd name="connsiteX2" fmla="*/ 3536950 w 3584575"/>
                <a:gd name="connsiteY2" fmla="*/ 1771651 h 2489200"/>
                <a:gd name="connsiteX3" fmla="*/ 3584575 w 3584575"/>
                <a:gd name="connsiteY3" fmla="*/ 1914525 h 2489200"/>
                <a:gd name="connsiteX4" fmla="*/ 2222500 w 3584575"/>
                <a:gd name="connsiteY4" fmla="*/ 2489200 h 2489200"/>
                <a:gd name="connsiteX5" fmla="*/ 0 w 3584575"/>
                <a:gd name="connsiteY5" fmla="*/ 295275 h 2489200"/>
                <a:gd name="connsiteX0" fmla="*/ 0 w 3641725"/>
                <a:gd name="connsiteY0" fmla="*/ 333375 h 2489200"/>
                <a:gd name="connsiteX1" fmla="*/ 1711325 w 3641725"/>
                <a:gd name="connsiteY1" fmla="*/ 0 h 2489200"/>
                <a:gd name="connsiteX2" fmla="*/ 3594100 w 3641725"/>
                <a:gd name="connsiteY2" fmla="*/ 1771651 h 2489200"/>
                <a:gd name="connsiteX3" fmla="*/ 3641725 w 3641725"/>
                <a:gd name="connsiteY3" fmla="*/ 1914525 h 2489200"/>
                <a:gd name="connsiteX4" fmla="*/ 2279650 w 3641725"/>
                <a:gd name="connsiteY4" fmla="*/ 2489200 h 2489200"/>
                <a:gd name="connsiteX5" fmla="*/ 0 w 3641725"/>
                <a:gd name="connsiteY5" fmla="*/ 333375 h 2489200"/>
                <a:gd name="connsiteX0" fmla="*/ 469338 w 4111063"/>
                <a:gd name="connsiteY0" fmla="*/ 333375 h 2489200"/>
                <a:gd name="connsiteX1" fmla="*/ 5788 w 4111063"/>
                <a:gd name="connsiteY1" fmla="*/ 438151 h 2489200"/>
                <a:gd name="connsiteX2" fmla="*/ 2180663 w 4111063"/>
                <a:gd name="connsiteY2" fmla="*/ 0 h 2489200"/>
                <a:gd name="connsiteX3" fmla="*/ 4063438 w 4111063"/>
                <a:gd name="connsiteY3" fmla="*/ 1771651 h 2489200"/>
                <a:gd name="connsiteX4" fmla="*/ 4111063 w 4111063"/>
                <a:gd name="connsiteY4" fmla="*/ 1914525 h 2489200"/>
                <a:gd name="connsiteX5" fmla="*/ 2748988 w 4111063"/>
                <a:gd name="connsiteY5" fmla="*/ 2489200 h 2489200"/>
                <a:gd name="connsiteX6" fmla="*/ 469338 w 4111063"/>
                <a:gd name="connsiteY6" fmla="*/ 333375 h 2489200"/>
                <a:gd name="connsiteX0" fmla="*/ 469338 w 4111063"/>
                <a:gd name="connsiteY0" fmla="*/ 333375 h 2489200"/>
                <a:gd name="connsiteX1" fmla="*/ 5788 w 4111063"/>
                <a:gd name="connsiteY1" fmla="*/ 438151 h 2489200"/>
                <a:gd name="connsiteX2" fmla="*/ 2180663 w 4111063"/>
                <a:gd name="connsiteY2" fmla="*/ 0 h 2489200"/>
                <a:gd name="connsiteX3" fmla="*/ 4063438 w 4111063"/>
                <a:gd name="connsiteY3" fmla="*/ 1771651 h 2489200"/>
                <a:gd name="connsiteX4" fmla="*/ 4111063 w 4111063"/>
                <a:gd name="connsiteY4" fmla="*/ 1914525 h 2489200"/>
                <a:gd name="connsiteX5" fmla="*/ 2748988 w 4111063"/>
                <a:gd name="connsiteY5" fmla="*/ 2489200 h 2489200"/>
                <a:gd name="connsiteX6" fmla="*/ 469338 w 4111063"/>
                <a:gd name="connsiteY6" fmla="*/ 333375 h 2489200"/>
                <a:gd name="connsiteX0" fmla="*/ 469338 w 4111063"/>
                <a:gd name="connsiteY0" fmla="*/ 339792 h 2495617"/>
                <a:gd name="connsiteX1" fmla="*/ 5788 w 4111063"/>
                <a:gd name="connsiteY1" fmla="*/ 444568 h 2495617"/>
                <a:gd name="connsiteX2" fmla="*/ 2180663 w 4111063"/>
                <a:gd name="connsiteY2" fmla="*/ 6417 h 2495617"/>
                <a:gd name="connsiteX3" fmla="*/ 4063438 w 4111063"/>
                <a:gd name="connsiteY3" fmla="*/ 1778068 h 2495617"/>
                <a:gd name="connsiteX4" fmla="*/ 4111063 w 4111063"/>
                <a:gd name="connsiteY4" fmla="*/ 1920942 h 2495617"/>
                <a:gd name="connsiteX5" fmla="*/ 2748988 w 4111063"/>
                <a:gd name="connsiteY5" fmla="*/ 2495617 h 2495617"/>
                <a:gd name="connsiteX6" fmla="*/ 469338 w 4111063"/>
                <a:gd name="connsiteY6" fmla="*/ 339792 h 2495617"/>
                <a:gd name="connsiteX0" fmla="*/ 469338 w 4111063"/>
                <a:gd name="connsiteY0" fmla="*/ 488695 h 2644520"/>
                <a:gd name="connsiteX1" fmla="*/ 5788 w 4111063"/>
                <a:gd name="connsiteY1" fmla="*/ 593471 h 2644520"/>
                <a:gd name="connsiteX2" fmla="*/ 1625038 w 4111063"/>
                <a:gd name="connsiteY2" fmla="*/ 136272 h 2644520"/>
                <a:gd name="connsiteX3" fmla="*/ 2180663 w 4111063"/>
                <a:gd name="connsiteY3" fmla="*/ 155320 h 2644520"/>
                <a:gd name="connsiteX4" fmla="*/ 4063438 w 4111063"/>
                <a:gd name="connsiteY4" fmla="*/ 1926971 h 2644520"/>
                <a:gd name="connsiteX5" fmla="*/ 4111063 w 4111063"/>
                <a:gd name="connsiteY5" fmla="*/ 2069845 h 2644520"/>
                <a:gd name="connsiteX6" fmla="*/ 2748988 w 4111063"/>
                <a:gd name="connsiteY6" fmla="*/ 2644520 h 2644520"/>
                <a:gd name="connsiteX7" fmla="*/ 469338 w 4111063"/>
                <a:gd name="connsiteY7" fmla="*/ 488695 h 2644520"/>
                <a:gd name="connsiteX0" fmla="*/ 469338 w 4111063"/>
                <a:gd name="connsiteY0" fmla="*/ 488695 h 2644520"/>
                <a:gd name="connsiteX1" fmla="*/ 5788 w 4111063"/>
                <a:gd name="connsiteY1" fmla="*/ 593471 h 2644520"/>
                <a:gd name="connsiteX2" fmla="*/ 1625038 w 4111063"/>
                <a:gd name="connsiteY2" fmla="*/ 136272 h 2644520"/>
                <a:gd name="connsiteX3" fmla="*/ 2180663 w 4111063"/>
                <a:gd name="connsiteY3" fmla="*/ 155320 h 2644520"/>
                <a:gd name="connsiteX4" fmla="*/ 4063438 w 4111063"/>
                <a:gd name="connsiteY4" fmla="*/ 1926971 h 2644520"/>
                <a:gd name="connsiteX5" fmla="*/ 4111063 w 4111063"/>
                <a:gd name="connsiteY5" fmla="*/ 2069845 h 2644520"/>
                <a:gd name="connsiteX6" fmla="*/ 2748988 w 4111063"/>
                <a:gd name="connsiteY6" fmla="*/ 2644520 h 2644520"/>
                <a:gd name="connsiteX7" fmla="*/ 469338 w 4111063"/>
                <a:gd name="connsiteY7" fmla="*/ 488695 h 2644520"/>
                <a:gd name="connsiteX0" fmla="*/ 469338 w 4111063"/>
                <a:gd name="connsiteY0" fmla="*/ 388108 h 2543933"/>
                <a:gd name="connsiteX1" fmla="*/ 5788 w 4111063"/>
                <a:gd name="connsiteY1" fmla="*/ 492884 h 2543933"/>
                <a:gd name="connsiteX2" fmla="*/ 1625038 w 4111063"/>
                <a:gd name="connsiteY2" fmla="*/ 35685 h 2543933"/>
                <a:gd name="connsiteX3" fmla="*/ 2180663 w 4111063"/>
                <a:gd name="connsiteY3" fmla="*/ 54733 h 2543933"/>
                <a:gd name="connsiteX4" fmla="*/ 4063438 w 4111063"/>
                <a:gd name="connsiteY4" fmla="*/ 1826384 h 2543933"/>
                <a:gd name="connsiteX5" fmla="*/ 4111063 w 4111063"/>
                <a:gd name="connsiteY5" fmla="*/ 1969258 h 2543933"/>
                <a:gd name="connsiteX6" fmla="*/ 2748988 w 4111063"/>
                <a:gd name="connsiteY6" fmla="*/ 2543933 h 2543933"/>
                <a:gd name="connsiteX7" fmla="*/ 469338 w 4111063"/>
                <a:gd name="connsiteY7" fmla="*/ 388108 h 2543933"/>
                <a:gd name="connsiteX0" fmla="*/ 469338 w 4111063"/>
                <a:gd name="connsiteY0" fmla="*/ 367954 h 2523779"/>
                <a:gd name="connsiteX1" fmla="*/ 5788 w 4111063"/>
                <a:gd name="connsiteY1" fmla="*/ 472730 h 2523779"/>
                <a:gd name="connsiteX2" fmla="*/ 1625038 w 4111063"/>
                <a:gd name="connsiteY2" fmla="*/ 15531 h 2523779"/>
                <a:gd name="connsiteX3" fmla="*/ 2180663 w 4111063"/>
                <a:gd name="connsiteY3" fmla="*/ 34579 h 2523779"/>
                <a:gd name="connsiteX4" fmla="*/ 4063438 w 4111063"/>
                <a:gd name="connsiteY4" fmla="*/ 1806230 h 2523779"/>
                <a:gd name="connsiteX5" fmla="*/ 4111063 w 4111063"/>
                <a:gd name="connsiteY5" fmla="*/ 1949104 h 2523779"/>
                <a:gd name="connsiteX6" fmla="*/ 2748988 w 4111063"/>
                <a:gd name="connsiteY6" fmla="*/ 2523779 h 2523779"/>
                <a:gd name="connsiteX7" fmla="*/ 469338 w 4111063"/>
                <a:gd name="connsiteY7" fmla="*/ 367954 h 252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11063" h="2523779">
                  <a:moveTo>
                    <a:pt x="469338" y="367954"/>
                  </a:moveTo>
                  <a:cubicBezTo>
                    <a:pt x="540246" y="348904"/>
                    <a:pt x="-65120" y="491780"/>
                    <a:pt x="5788" y="472730"/>
                  </a:cubicBezTo>
                  <a:cubicBezTo>
                    <a:pt x="161892" y="217143"/>
                    <a:pt x="1262559" y="88556"/>
                    <a:pt x="1625038" y="15531"/>
                  </a:cubicBezTo>
                  <a:cubicBezTo>
                    <a:pt x="1926557" y="-11774"/>
                    <a:pt x="2038741" y="-1616"/>
                    <a:pt x="2180663" y="34579"/>
                  </a:cubicBezTo>
                  <a:cubicBezTo>
                    <a:pt x="2776505" y="625129"/>
                    <a:pt x="3467596" y="1215680"/>
                    <a:pt x="4063438" y="1806230"/>
                  </a:cubicBezTo>
                  <a:lnTo>
                    <a:pt x="4111063" y="1949104"/>
                  </a:lnTo>
                  <a:lnTo>
                    <a:pt x="2748988" y="2523779"/>
                  </a:lnTo>
                  <a:lnTo>
                    <a:pt x="469338" y="367954"/>
                  </a:lnTo>
                  <a:close/>
                </a:path>
              </a:pathLst>
            </a:custGeom>
            <a:solidFill>
              <a:srgbClr val="A3C2C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AAD8E-24BC-FFAB-F56A-C9CE951C9094}"/>
              </a:ext>
            </a:extLst>
          </p:cNvPr>
          <p:cNvSpPr/>
          <p:nvPr/>
        </p:nvSpPr>
        <p:spPr>
          <a:xfrm>
            <a:off x="1404156" y="2956072"/>
            <a:ext cx="4207593" cy="1660550"/>
          </a:xfrm>
          <a:custGeom>
            <a:avLst/>
            <a:gdLst>
              <a:gd name="connsiteX0" fmla="*/ 0 w 914400"/>
              <a:gd name="connsiteY0" fmla="*/ 0 h 914400"/>
              <a:gd name="connsiteX1" fmla="*/ 91440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4" fmla="*/ 0 w 914400"/>
              <a:gd name="connsiteY4" fmla="*/ 0 h 914400"/>
              <a:gd name="connsiteX0" fmla="*/ 0 w 3091543"/>
              <a:gd name="connsiteY0" fmla="*/ 1001486 h 1915886"/>
              <a:gd name="connsiteX1" fmla="*/ 3091543 w 3091543"/>
              <a:gd name="connsiteY1" fmla="*/ 0 h 1915886"/>
              <a:gd name="connsiteX2" fmla="*/ 914400 w 3091543"/>
              <a:gd name="connsiteY2" fmla="*/ 1915886 h 1915886"/>
              <a:gd name="connsiteX3" fmla="*/ 0 w 3091543"/>
              <a:gd name="connsiteY3" fmla="*/ 1915886 h 1915886"/>
              <a:gd name="connsiteX4" fmla="*/ 0 w 3091543"/>
              <a:gd name="connsiteY4" fmla="*/ 1001486 h 1915886"/>
              <a:gd name="connsiteX0" fmla="*/ 0 w 3236685"/>
              <a:gd name="connsiteY0" fmla="*/ 1001486 h 1915886"/>
              <a:gd name="connsiteX1" fmla="*/ 3091543 w 3236685"/>
              <a:gd name="connsiteY1" fmla="*/ 0 h 1915886"/>
              <a:gd name="connsiteX2" fmla="*/ 3236685 w 3236685"/>
              <a:gd name="connsiteY2" fmla="*/ 72572 h 1915886"/>
              <a:gd name="connsiteX3" fmla="*/ 0 w 3236685"/>
              <a:gd name="connsiteY3" fmla="*/ 1915886 h 1915886"/>
              <a:gd name="connsiteX4" fmla="*/ 0 w 3236685"/>
              <a:gd name="connsiteY4" fmla="*/ 1001486 h 1915886"/>
              <a:gd name="connsiteX0" fmla="*/ 0 w 3236685"/>
              <a:gd name="connsiteY0" fmla="*/ 1001486 h 1915886"/>
              <a:gd name="connsiteX1" fmla="*/ 3091543 w 3236685"/>
              <a:gd name="connsiteY1" fmla="*/ 0 h 1915886"/>
              <a:gd name="connsiteX2" fmla="*/ 3236685 w 3236685"/>
              <a:gd name="connsiteY2" fmla="*/ 72572 h 1915886"/>
              <a:gd name="connsiteX3" fmla="*/ 3187786 w 3236685"/>
              <a:gd name="connsiteY3" fmla="*/ 163286 h 1915886"/>
              <a:gd name="connsiteX4" fmla="*/ 0 w 3236685"/>
              <a:gd name="connsiteY4" fmla="*/ 1915886 h 1915886"/>
              <a:gd name="connsiteX5" fmla="*/ 0 w 3236685"/>
              <a:gd name="connsiteY5" fmla="*/ 1001486 h 1915886"/>
              <a:gd name="connsiteX0" fmla="*/ 0 w 3236685"/>
              <a:gd name="connsiteY0" fmla="*/ 1049111 h 1915886"/>
              <a:gd name="connsiteX1" fmla="*/ 3091543 w 3236685"/>
              <a:gd name="connsiteY1" fmla="*/ 0 h 1915886"/>
              <a:gd name="connsiteX2" fmla="*/ 3236685 w 3236685"/>
              <a:gd name="connsiteY2" fmla="*/ 72572 h 1915886"/>
              <a:gd name="connsiteX3" fmla="*/ 3187786 w 3236685"/>
              <a:gd name="connsiteY3" fmla="*/ 163286 h 1915886"/>
              <a:gd name="connsiteX4" fmla="*/ 0 w 3236685"/>
              <a:gd name="connsiteY4" fmla="*/ 1915886 h 1915886"/>
              <a:gd name="connsiteX5" fmla="*/ 0 w 3236685"/>
              <a:gd name="connsiteY5" fmla="*/ 1049111 h 1915886"/>
              <a:gd name="connsiteX0" fmla="*/ 0 w 3236685"/>
              <a:gd name="connsiteY0" fmla="*/ 1049111 h 1144361"/>
              <a:gd name="connsiteX1" fmla="*/ 3091543 w 3236685"/>
              <a:gd name="connsiteY1" fmla="*/ 0 h 1144361"/>
              <a:gd name="connsiteX2" fmla="*/ 3236685 w 3236685"/>
              <a:gd name="connsiteY2" fmla="*/ 72572 h 1144361"/>
              <a:gd name="connsiteX3" fmla="*/ 3187786 w 3236685"/>
              <a:gd name="connsiteY3" fmla="*/ 163286 h 1144361"/>
              <a:gd name="connsiteX4" fmla="*/ 57150 w 3236685"/>
              <a:gd name="connsiteY4" fmla="*/ 1144361 h 1144361"/>
              <a:gd name="connsiteX5" fmla="*/ 0 w 3236685"/>
              <a:gd name="connsiteY5" fmla="*/ 1049111 h 1144361"/>
              <a:gd name="connsiteX0" fmla="*/ 0 w 3236685"/>
              <a:gd name="connsiteY0" fmla="*/ 1049111 h 1230087"/>
              <a:gd name="connsiteX1" fmla="*/ 3091543 w 3236685"/>
              <a:gd name="connsiteY1" fmla="*/ 0 h 1230087"/>
              <a:gd name="connsiteX2" fmla="*/ 3236685 w 3236685"/>
              <a:gd name="connsiteY2" fmla="*/ 72572 h 1230087"/>
              <a:gd name="connsiteX3" fmla="*/ 3187786 w 3236685"/>
              <a:gd name="connsiteY3" fmla="*/ 163286 h 1230087"/>
              <a:gd name="connsiteX4" fmla="*/ 130261 w 3236685"/>
              <a:gd name="connsiteY4" fmla="*/ 1230087 h 1230087"/>
              <a:gd name="connsiteX5" fmla="*/ 57150 w 3236685"/>
              <a:gd name="connsiteY5" fmla="*/ 1144361 h 1230087"/>
              <a:gd name="connsiteX6" fmla="*/ 0 w 3236685"/>
              <a:gd name="connsiteY6" fmla="*/ 1049111 h 123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36685" h="1230087">
                <a:moveTo>
                  <a:pt x="0" y="1049111"/>
                </a:moveTo>
                <a:lnTo>
                  <a:pt x="3091543" y="0"/>
                </a:lnTo>
                <a:lnTo>
                  <a:pt x="3236685" y="72572"/>
                </a:lnTo>
                <a:cubicBezTo>
                  <a:pt x="3194985" y="90110"/>
                  <a:pt x="3229486" y="145748"/>
                  <a:pt x="3187786" y="163286"/>
                </a:cubicBezTo>
                <a:cubicBezTo>
                  <a:pt x="2178136" y="471261"/>
                  <a:pt x="1139911" y="922112"/>
                  <a:pt x="130261" y="1230087"/>
                </a:cubicBezTo>
                <a:lnTo>
                  <a:pt x="57150" y="1144361"/>
                </a:lnTo>
                <a:lnTo>
                  <a:pt x="0" y="1049111"/>
                </a:lnTo>
                <a:close/>
              </a:path>
            </a:pathLst>
          </a:custGeom>
          <a:solidFill>
            <a:srgbClr val="FED5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AA11238-0B73-2425-4BA2-FE387A104638}"/>
              </a:ext>
            </a:extLst>
          </p:cNvPr>
          <p:cNvGrpSpPr/>
          <p:nvPr/>
        </p:nvGrpSpPr>
        <p:grpSpPr>
          <a:xfrm>
            <a:off x="1694055" y="927724"/>
            <a:ext cx="7326073" cy="4534392"/>
            <a:chOff x="1270974" y="791247"/>
            <a:chExt cx="7326073" cy="453439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BAF7AD-0138-9A31-175C-EC47C229B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121" y="1582543"/>
              <a:ext cx="3170476" cy="10183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11A3CF8-D8A2-8032-49A3-A10D1F9E4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4053" y="1887107"/>
              <a:ext cx="3185548" cy="1083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604EC5-3710-2C1A-0BD8-9B19299D75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8417" y="2167181"/>
              <a:ext cx="3057022" cy="1140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9BFEA67-CEAC-E9FB-0F41-A6C3E8723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6192" y="2465378"/>
              <a:ext cx="2971339" cy="1223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A762C2-3EA4-4A81-7C61-8631C97DE2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7257" y="2774754"/>
              <a:ext cx="3018049" cy="13428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910A82E-09F2-78E4-5374-FC13B300ED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5011" y="3411212"/>
              <a:ext cx="2992036" cy="1515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F628D76-451C-84B8-9EE0-AAD96DF88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4128" y="3088383"/>
              <a:ext cx="3001408" cy="14445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E5C7382-1628-8A8C-8ADE-D5DF156EE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2997" y="974403"/>
              <a:ext cx="3086196" cy="7644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A370B1F-3B5F-1421-FCA8-DC19556CF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0029" y="1278967"/>
              <a:ext cx="3116168" cy="8723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9A699F7-47C8-E47D-3EBD-BCDBB6C7F5AF}"/>
                </a:ext>
              </a:extLst>
            </p:cNvPr>
            <p:cNvCxnSpPr/>
            <p:nvPr/>
          </p:nvCxnSpPr>
          <p:spPr>
            <a:xfrm>
              <a:off x="3770029" y="1278967"/>
              <a:ext cx="2630771" cy="3873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FCF0A3-A51A-7604-9231-7B4D820BDEF9}"/>
                </a:ext>
              </a:extLst>
            </p:cNvPr>
            <p:cNvCxnSpPr>
              <a:cxnSpLocks/>
            </p:cNvCxnSpPr>
            <p:nvPr/>
          </p:nvCxnSpPr>
          <p:spPr>
            <a:xfrm>
              <a:off x="4264265" y="1140560"/>
              <a:ext cx="2599915" cy="375839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10CE449-0CFD-9301-B2DD-581B352E96BE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80" y="1072374"/>
              <a:ext cx="2435977" cy="36058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3330D1A-8737-3219-D346-2894B4D54B2F}"/>
                </a:ext>
              </a:extLst>
            </p:cNvPr>
            <p:cNvCxnSpPr>
              <a:cxnSpLocks/>
            </p:cNvCxnSpPr>
            <p:nvPr/>
          </p:nvCxnSpPr>
          <p:spPr>
            <a:xfrm>
              <a:off x="5325070" y="954975"/>
              <a:ext cx="2350680" cy="34286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9E2383E-1B08-902D-9BF8-F126AA661CC2}"/>
                </a:ext>
              </a:extLst>
            </p:cNvPr>
            <p:cNvCxnSpPr>
              <a:cxnSpLocks/>
            </p:cNvCxnSpPr>
            <p:nvPr/>
          </p:nvCxnSpPr>
          <p:spPr>
            <a:xfrm>
              <a:off x="5851947" y="841888"/>
              <a:ext cx="2262803" cy="33269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4B57071-9780-AB39-F948-288CD9626D72}"/>
                </a:ext>
              </a:extLst>
            </p:cNvPr>
            <p:cNvCxnSpPr>
              <a:cxnSpLocks/>
            </p:cNvCxnSpPr>
            <p:nvPr/>
          </p:nvCxnSpPr>
          <p:spPr>
            <a:xfrm>
              <a:off x="6239113" y="791247"/>
              <a:ext cx="2177699" cy="3156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3DF458A-8C76-850C-F824-BF75C4ACC576}"/>
                </a:ext>
              </a:extLst>
            </p:cNvPr>
            <p:cNvCxnSpPr/>
            <p:nvPr/>
          </p:nvCxnSpPr>
          <p:spPr>
            <a:xfrm flipH="1">
              <a:off x="1573782" y="3249072"/>
              <a:ext cx="170394" cy="13075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93F24D6-A638-0E86-BFBD-A391CA4D97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2692" y="2570638"/>
              <a:ext cx="210705" cy="2158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1B0C77-3915-1EB6-B42A-A645CB2F88B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H="1">
              <a:off x="2623131" y="1720170"/>
              <a:ext cx="314154" cy="31787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C25BA4A-C1CE-2CF1-B608-ACC896336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7660" y="2369659"/>
              <a:ext cx="295965" cy="26962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8381062-1B06-2630-BF9D-09708B96BC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1910" y="3128434"/>
              <a:ext cx="158953" cy="20478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5C75892-D1D7-3478-6F1D-826BBB975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917" y="3902489"/>
              <a:ext cx="103446" cy="14231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143576B-32E6-4D6A-E9A7-AA57E2EF0E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48411" y="2556521"/>
              <a:ext cx="1436671" cy="3187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30714EB-124B-7DAD-6D56-4A09F50C07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78" y="2131109"/>
              <a:ext cx="865420" cy="201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7AB4CA4-013D-C522-E4F8-9DCF861F02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50721" y="3047297"/>
              <a:ext cx="2226622" cy="5208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13CA74C-2A69-AFE0-7642-AC390DA95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33639" y="3450354"/>
              <a:ext cx="2922877" cy="7485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3EC4AD1-A4D2-893B-DE89-4AF34CFAA3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0974" y="3942654"/>
              <a:ext cx="3777590" cy="9999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44D2F9E-343C-B59A-EF41-BDBFC4236018}"/>
              </a:ext>
            </a:extLst>
          </p:cNvPr>
          <p:cNvSpPr/>
          <p:nvPr/>
        </p:nvSpPr>
        <p:spPr>
          <a:xfrm>
            <a:off x="3317567" y="807406"/>
            <a:ext cx="6134100" cy="5106987"/>
          </a:xfrm>
          <a:custGeom>
            <a:avLst/>
            <a:gdLst>
              <a:gd name="connsiteX0" fmla="*/ 3670300 w 6134100"/>
              <a:gd name="connsiteY0" fmla="*/ 0 h 5106987"/>
              <a:gd name="connsiteX1" fmla="*/ 6108700 w 6134100"/>
              <a:gd name="connsiteY1" fmla="*/ 2840037 h 5106987"/>
              <a:gd name="connsiteX2" fmla="*/ 6134100 w 6134100"/>
              <a:gd name="connsiteY2" fmla="*/ 2979737 h 5106987"/>
              <a:gd name="connsiteX3" fmla="*/ 2654300 w 6134100"/>
              <a:gd name="connsiteY3" fmla="*/ 5106987 h 5106987"/>
              <a:gd name="connsiteX4" fmla="*/ 2667000 w 6134100"/>
              <a:gd name="connsiteY4" fmla="*/ 4840287 h 5106987"/>
              <a:gd name="connsiteX5" fmla="*/ 0 w 6134100"/>
              <a:gd name="connsiteY5" fmla="*/ 723900 h 5106987"/>
              <a:gd name="connsiteX6" fmla="*/ 3670300 w 6134100"/>
              <a:gd name="connsiteY6" fmla="*/ 0 h 5106987"/>
              <a:gd name="connsiteX7" fmla="*/ 3499893 w 6134100"/>
              <a:gd name="connsiteY7" fmla="*/ 205247 h 5106987"/>
              <a:gd name="connsiteX8" fmla="*/ 472502 w 6134100"/>
              <a:gd name="connsiteY8" fmla="*/ 774041 h 5106987"/>
              <a:gd name="connsiteX9" fmla="*/ 3051034 w 6134100"/>
              <a:gd name="connsiteY9" fmla="*/ 4598986 h 5106987"/>
              <a:gd name="connsiteX10" fmla="*/ 5861122 w 6134100"/>
              <a:gd name="connsiteY10" fmla="*/ 2989214 h 5106987"/>
              <a:gd name="connsiteX11" fmla="*/ 3499893 w 6134100"/>
              <a:gd name="connsiteY11" fmla="*/ 205247 h 5106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34100" h="5106987">
                <a:moveTo>
                  <a:pt x="3670300" y="0"/>
                </a:moveTo>
                <a:lnTo>
                  <a:pt x="6108700" y="2840037"/>
                </a:lnTo>
                <a:lnTo>
                  <a:pt x="6134100" y="2979737"/>
                </a:lnTo>
                <a:lnTo>
                  <a:pt x="2654300" y="5106987"/>
                </a:lnTo>
                <a:cubicBezTo>
                  <a:pt x="2595033" y="5026554"/>
                  <a:pt x="2726267" y="4920720"/>
                  <a:pt x="2667000" y="4840287"/>
                </a:cubicBezTo>
                <a:lnTo>
                  <a:pt x="0" y="723900"/>
                </a:lnTo>
                <a:lnTo>
                  <a:pt x="3670300" y="0"/>
                </a:lnTo>
                <a:close/>
                <a:moveTo>
                  <a:pt x="3499893" y="205247"/>
                </a:moveTo>
                <a:lnTo>
                  <a:pt x="472502" y="774041"/>
                </a:lnTo>
                <a:cubicBezTo>
                  <a:pt x="842804" y="1470477"/>
                  <a:pt x="2736376" y="3971808"/>
                  <a:pt x="3051034" y="4598986"/>
                </a:cubicBezTo>
                <a:lnTo>
                  <a:pt x="5861122" y="2989214"/>
                </a:lnTo>
                <a:lnTo>
                  <a:pt x="3499893" y="205247"/>
                </a:lnTo>
                <a:close/>
              </a:path>
            </a:pathLst>
          </a:custGeom>
          <a:solidFill>
            <a:srgbClr val="FED5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46053BB-6AD8-6E3D-5574-1B0AD0715CFA}"/>
              </a:ext>
            </a:extLst>
          </p:cNvPr>
          <p:cNvSpPr/>
          <p:nvPr/>
        </p:nvSpPr>
        <p:spPr>
          <a:xfrm>
            <a:off x="1189392" y="1537560"/>
            <a:ext cx="4838700" cy="4400550"/>
          </a:xfrm>
          <a:custGeom>
            <a:avLst/>
            <a:gdLst>
              <a:gd name="connsiteX0" fmla="*/ 2133600 w 4838700"/>
              <a:gd name="connsiteY0" fmla="*/ 0 h 4400550"/>
              <a:gd name="connsiteX1" fmla="*/ 4806950 w 4838700"/>
              <a:gd name="connsiteY1" fmla="*/ 4103687 h 4400550"/>
              <a:gd name="connsiteX2" fmla="*/ 4838700 w 4838700"/>
              <a:gd name="connsiteY2" fmla="*/ 4400550 h 4400550"/>
              <a:gd name="connsiteX3" fmla="*/ 0 w 4838700"/>
              <a:gd name="connsiteY3" fmla="*/ 3143250 h 4400550"/>
              <a:gd name="connsiteX4" fmla="*/ 19050 w 4838700"/>
              <a:gd name="connsiteY4" fmla="*/ 2909887 h 4400550"/>
              <a:gd name="connsiteX5" fmla="*/ 2133600 w 4838700"/>
              <a:gd name="connsiteY5" fmla="*/ 0 h 4400550"/>
              <a:gd name="connsiteX6" fmla="*/ 2170974 w 4838700"/>
              <a:gd name="connsiteY6" fmla="*/ 319087 h 4400550"/>
              <a:gd name="connsiteX7" fmla="*/ 326554 w 4838700"/>
              <a:gd name="connsiteY7" fmla="*/ 2939580 h 4400550"/>
              <a:gd name="connsiteX8" fmla="*/ 4448518 w 4838700"/>
              <a:gd name="connsiteY8" fmla="*/ 4055197 h 4400550"/>
              <a:gd name="connsiteX9" fmla="*/ 2170974 w 4838700"/>
              <a:gd name="connsiteY9" fmla="*/ 319087 h 440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38700" h="4400550">
                <a:moveTo>
                  <a:pt x="2133600" y="0"/>
                </a:moveTo>
                <a:cubicBezTo>
                  <a:pt x="2969683" y="1359429"/>
                  <a:pt x="3970867" y="2744258"/>
                  <a:pt x="4806950" y="4103687"/>
                </a:cubicBezTo>
                <a:lnTo>
                  <a:pt x="4838700" y="4400550"/>
                </a:lnTo>
                <a:lnTo>
                  <a:pt x="0" y="3143250"/>
                </a:lnTo>
                <a:cubicBezTo>
                  <a:pt x="31750" y="3095096"/>
                  <a:pt x="-12700" y="2958041"/>
                  <a:pt x="19050" y="2909887"/>
                </a:cubicBezTo>
                <a:lnTo>
                  <a:pt x="2133600" y="0"/>
                </a:lnTo>
                <a:close/>
                <a:moveTo>
                  <a:pt x="2170974" y="319087"/>
                </a:moveTo>
                <a:lnTo>
                  <a:pt x="326554" y="2939580"/>
                </a:lnTo>
                <a:lnTo>
                  <a:pt x="4448518" y="4055197"/>
                </a:lnTo>
                <a:cubicBezTo>
                  <a:pt x="3771969" y="2893264"/>
                  <a:pt x="2847522" y="1481020"/>
                  <a:pt x="2170974" y="319087"/>
                </a:cubicBezTo>
                <a:close/>
              </a:path>
            </a:pathLst>
          </a:custGeom>
          <a:solidFill>
            <a:srgbClr val="FED5A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9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8F8F162C-9746-F196-18F7-D03676C444DA}"/>
              </a:ext>
            </a:extLst>
          </p:cNvPr>
          <p:cNvGrpSpPr/>
          <p:nvPr/>
        </p:nvGrpSpPr>
        <p:grpSpPr>
          <a:xfrm>
            <a:off x="6185598" y="840768"/>
            <a:ext cx="5588000" cy="5367488"/>
            <a:chOff x="3702050" y="934188"/>
            <a:chExt cx="5588000" cy="5367488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6C71C4-D727-96CE-F5F1-30AE00327F7A}"/>
                </a:ext>
              </a:extLst>
            </p:cNvPr>
            <p:cNvGrpSpPr/>
            <p:nvPr/>
          </p:nvGrpSpPr>
          <p:grpSpPr>
            <a:xfrm>
              <a:off x="3702050" y="934188"/>
              <a:ext cx="5588000" cy="2590800"/>
              <a:chOff x="3733800" y="990600"/>
              <a:chExt cx="5588000" cy="2590800"/>
            </a:xfrm>
            <a:noFill/>
          </p:grpSpPr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FAE73DDB-0933-010E-7485-FB694369522B}"/>
                  </a:ext>
                </a:extLst>
              </p:cNvPr>
              <p:cNvSpPr/>
              <p:nvPr/>
            </p:nvSpPr>
            <p:spPr>
              <a:xfrm>
                <a:off x="3733800" y="990600"/>
                <a:ext cx="5588000" cy="25908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9" name="Isosceles Triangle 47">
                <a:extLst>
                  <a:ext uri="{FF2B5EF4-FFF2-40B4-BE49-F238E27FC236}">
                    <a16:creationId xmlns:a16="http://schemas.microsoft.com/office/drawing/2014/main" id="{E1CB2AA3-CFFF-70C9-1FD2-92FA1FF8F1E7}"/>
                  </a:ext>
                </a:extLst>
              </p:cNvPr>
              <p:cNvSpPr/>
              <p:nvPr/>
            </p:nvSpPr>
            <p:spPr>
              <a:xfrm>
                <a:off x="3898900" y="1143693"/>
                <a:ext cx="5257800" cy="2437707"/>
              </a:xfrm>
              <a:prstGeom prst="triangle">
                <a:avLst/>
              </a:prstGeom>
              <a:solidFill>
                <a:srgbClr val="E6110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B023A8-11D8-CEC3-C16C-F79A5D1EEF6A}"/>
                </a:ext>
              </a:extLst>
            </p:cNvPr>
            <p:cNvSpPr/>
            <p:nvPr/>
          </p:nvSpPr>
          <p:spPr>
            <a:xfrm>
              <a:off x="4201804" y="3429000"/>
              <a:ext cx="4542145" cy="2872676"/>
            </a:xfrm>
            <a:prstGeom prst="rect">
              <a:avLst/>
            </a:prstGeom>
            <a:solidFill>
              <a:srgbClr val="E6110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0671D7F-A1D5-6517-3914-267813F71860}"/>
                </a:ext>
              </a:extLst>
            </p:cNvPr>
            <p:cNvSpPr/>
            <p:nvPr/>
          </p:nvSpPr>
          <p:spPr>
            <a:xfrm>
              <a:off x="4731815" y="3835572"/>
              <a:ext cx="3591304" cy="1410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8EF8BE7-509E-72EC-42ED-936DD4A9A9DD}"/>
                </a:ext>
              </a:extLst>
            </p:cNvPr>
            <p:cNvGrpSpPr/>
            <p:nvPr/>
          </p:nvGrpSpPr>
          <p:grpSpPr>
            <a:xfrm>
              <a:off x="5090493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605451C-672A-DC82-45F5-86B524E94C40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A0C1275-E984-EE00-0346-CBDA2762F84B}"/>
                  </a:ext>
                </a:extLst>
              </p:cNvPr>
              <p:cNvCxnSpPr>
                <a:stCxn id="63" idx="1"/>
                <a:endCxn id="63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FF1BFE9-9D80-CF98-B26C-28885C4064B2}"/>
                  </a:ext>
                </a:extLst>
              </p:cNvPr>
              <p:cNvCxnSpPr>
                <a:stCxn id="63" idx="0"/>
                <a:endCxn id="63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36A1312-B9CD-40CC-B39F-6F1D78D34F8C}"/>
                </a:ext>
              </a:extLst>
            </p:cNvPr>
            <p:cNvGrpSpPr/>
            <p:nvPr/>
          </p:nvGrpSpPr>
          <p:grpSpPr>
            <a:xfrm>
              <a:off x="6455270" y="3976670"/>
              <a:ext cx="1364777" cy="2302882"/>
              <a:chOff x="-1623231" y="2319329"/>
              <a:chExt cx="1364777" cy="2302882"/>
            </a:xfrm>
            <a:solidFill>
              <a:schemeClr val="tx1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4A1F660-33F6-A26A-C3DC-39E40E071A55}"/>
                  </a:ext>
                </a:extLst>
              </p:cNvPr>
              <p:cNvSpPr/>
              <p:nvPr/>
            </p:nvSpPr>
            <p:spPr>
              <a:xfrm>
                <a:off x="-1623231" y="2319329"/>
                <a:ext cx="1364777" cy="2302882"/>
              </a:xfrm>
              <a:custGeom>
                <a:avLst/>
                <a:gdLst>
                  <a:gd name="connsiteX0" fmla="*/ 0 w 1364777"/>
                  <a:gd name="connsiteY0" fmla="*/ 0 h 2302882"/>
                  <a:gd name="connsiteX1" fmla="*/ 1364777 w 1364777"/>
                  <a:gd name="connsiteY1" fmla="*/ 0 h 2302882"/>
                  <a:gd name="connsiteX2" fmla="*/ 1364777 w 1364777"/>
                  <a:gd name="connsiteY2" fmla="*/ 2302882 h 2302882"/>
                  <a:gd name="connsiteX3" fmla="*/ 0 w 1364777"/>
                  <a:gd name="connsiteY3" fmla="*/ 2302882 h 2302882"/>
                  <a:gd name="connsiteX4" fmla="*/ 0 w 1364777"/>
                  <a:gd name="connsiteY4" fmla="*/ 0 h 2302882"/>
                  <a:gd name="connsiteX5" fmla="*/ 132487 w 1364777"/>
                  <a:gd name="connsiteY5" fmla="*/ 145816 h 2302882"/>
                  <a:gd name="connsiteX6" fmla="*/ 132487 w 1364777"/>
                  <a:gd name="connsiteY6" fmla="*/ 2157066 h 2302882"/>
                  <a:gd name="connsiteX7" fmla="*/ 1232288 w 1364777"/>
                  <a:gd name="connsiteY7" fmla="*/ 2157066 h 2302882"/>
                  <a:gd name="connsiteX8" fmla="*/ 1232288 w 1364777"/>
                  <a:gd name="connsiteY8" fmla="*/ 145816 h 2302882"/>
                  <a:gd name="connsiteX9" fmla="*/ 132487 w 1364777"/>
                  <a:gd name="connsiteY9" fmla="*/ 145816 h 230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4777" h="2302882">
                    <a:moveTo>
                      <a:pt x="0" y="0"/>
                    </a:moveTo>
                    <a:lnTo>
                      <a:pt x="1364777" y="0"/>
                    </a:lnTo>
                    <a:lnTo>
                      <a:pt x="1364777" y="2302882"/>
                    </a:lnTo>
                    <a:lnTo>
                      <a:pt x="0" y="2302882"/>
                    </a:lnTo>
                    <a:lnTo>
                      <a:pt x="0" y="0"/>
                    </a:lnTo>
                    <a:close/>
                    <a:moveTo>
                      <a:pt x="132487" y="145816"/>
                    </a:moveTo>
                    <a:lnTo>
                      <a:pt x="132487" y="2157066"/>
                    </a:lnTo>
                    <a:lnTo>
                      <a:pt x="1232288" y="2157066"/>
                    </a:lnTo>
                    <a:lnTo>
                      <a:pt x="1232288" y="145816"/>
                    </a:lnTo>
                    <a:lnTo>
                      <a:pt x="132487" y="145816"/>
                    </a:lnTo>
                    <a:close/>
                  </a:path>
                </a:pathLst>
              </a:custGeom>
              <a:solidFill>
                <a:schemeClr val="bg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06AC135-FD07-B67F-7495-869962C09C5A}"/>
                  </a:ext>
                </a:extLst>
              </p:cNvPr>
              <p:cNvCxnSpPr>
                <a:stCxn id="77" idx="1"/>
                <a:endCxn id="77" idx="3"/>
              </p:cNvCxnSpPr>
              <p:nvPr/>
            </p:nvCxnSpPr>
            <p:spPr>
              <a:xfrm flipH="1"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164F6A3-9CC6-E317-9CE2-E8E9805375C6}"/>
                  </a:ext>
                </a:extLst>
              </p:cNvPr>
              <p:cNvCxnSpPr>
                <a:stCxn id="77" idx="0"/>
                <a:endCxn id="77" idx="2"/>
              </p:cNvCxnSpPr>
              <p:nvPr/>
            </p:nvCxnSpPr>
            <p:spPr>
              <a:xfrm>
                <a:off x="-1623231" y="2319329"/>
                <a:ext cx="1364777" cy="2302882"/>
              </a:xfrm>
              <a:prstGeom prst="lin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2E73AB3-31CE-7DE0-532B-1AF97B2BD81C}"/>
                </a:ext>
              </a:extLst>
            </p:cNvPr>
            <p:cNvSpPr/>
            <p:nvPr/>
          </p:nvSpPr>
          <p:spPr>
            <a:xfrm>
              <a:off x="5213445" y="3116861"/>
              <a:ext cx="2729552" cy="15309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0BC0355-D971-904B-3AAA-6BE4476864E8}"/>
                </a:ext>
              </a:extLst>
            </p:cNvPr>
            <p:cNvGrpSpPr/>
            <p:nvPr/>
          </p:nvGrpSpPr>
          <p:grpSpPr>
            <a:xfrm>
              <a:off x="5899670" y="1903042"/>
              <a:ext cx="1255594" cy="996286"/>
              <a:chOff x="5909481" y="1856096"/>
              <a:chExt cx="1255594" cy="996286"/>
            </a:xfrm>
            <a:no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8DAC6B6-AB7E-FFD8-7D81-6A2EC40C5E52}"/>
                  </a:ext>
                </a:extLst>
              </p:cNvPr>
              <p:cNvSpPr/>
              <p:nvPr/>
            </p:nvSpPr>
            <p:spPr>
              <a:xfrm>
                <a:off x="5909481" y="1856096"/>
                <a:ext cx="1255594" cy="996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EB3E79B-34A6-1A01-B2B8-A07BBA95DB02}"/>
                  </a:ext>
                </a:extLst>
              </p:cNvPr>
              <p:cNvSpPr/>
              <p:nvPr/>
            </p:nvSpPr>
            <p:spPr>
              <a:xfrm>
                <a:off x="5909481" y="206081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45E6BB3-3994-69C9-892F-9E5EFFAC79E8}"/>
                  </a:ext>
                </a:extLst>
              </p:cNvPr>
              <p:cNvSpPr/>
              <p:nvPr/>
            </p:nvSpPr>
            <p:spPr>
              <a:xfrm>
                <a:off x="5909481" y="2282144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75906D9-F274-DE61-E6F3-1F7CAC39F382}"/>
                  </a:ext>
                </a:extLst>
              </p:cNvPr>
              <p:cNvSpPr/>
              <p:nvPr/>
            </p:nvSpPr>
            <p:spPr>
              <a:xfrm>
                <a:off x="5909481" y="2512672"/>
                <a:ext cx="1255594" cy="10918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180D715-BACB-E085-09CB-956A8010B43D}"/>
                </a:ext>
              </a:extLst>
            </p:cNvPr>
            <p:cNvSpPr/>
            <p:nvPr/>
          </p:nvSpPr>
          <p:spPr>
            <a:xfrm>
              <a:off x="4167188" y="3334505"/>
              <a:ext cx="4629150" cy="153093"/>
            </a:xfrm>
            <a:prstGeom prst="roundRect">
              <a:avLst/>
            </a:prstGeom>
            <a:solidFill>
              <a:srgbClr val="E6110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0535C-9705-3249-E757-D458B434DA35}"/>
              </a:ext>
            </a:extLst>
          </p:cNvPr>
          <p:cNvGrpSpPr/>
          <p:nvPr/>
        </p:nvGrpSpPr>
        <p:grpSpPr>
          <a:xfrm>
            <a:off x="1204166" y="934242"/>
            <a:ext cx="4075757" cy="4989515"/>
            <a:chOff x="2885482" y="1494943"/>
            <a:chExt cx="6976801" cy="8540954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9ACFA6F-5537-3AEE-5B63-9B3CB9BDA6AA}"/>
                </a:ext>
              </a:extLst>
            </p:cNvPr>
            <p:cNvGrpSpPr/>
            <p:nvPr/>
          </p:nvGrpSpPr>
          <p:grpSpPr>
            <a:xfrm>
              <a:off x="9182897" y="4116926"/>
              <a:ext cx="584979" cy="3214983"/>
              <a:chOff x="7687319" y="4486584"/>
              <a:chExt cx="584979" cy="3969109"/>
            </a:xfrm>
            <a:solidFill>
              <a:srgbClr val="80350E"/>
            </a:solidFill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5EC5298-CE73-B61F-7A81-F222303024F0}"/>
                  </a:ext>
                </a:extLst>
              </p:cNvPr>
              <p:cNvSpPr/>
              <p:nvPr/>
            </p:nvSpPr>
            <p:spPr>
              <a:xfrm>
                <a:off x="7687319" y="4580220"/>
                <a:ext cx="419474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9" name="Rectangle 110">
                <a:extLst>
                  <a:ext uri="{FF2B5EF4-FFF2-40B4-BE49-F238E27FC236}">
                    <a16:creationId xmlns:a16="http://schemas.microsoft.com/office/drawing/2014/main" id="{F37048DC-4525-5F75-FDC9-DCD9AC881355}"/>
                  </a:ext>
                </a:extLst>
              </p:cNvPr>
              <p:cNvSpPr/>
              <p:nvPr/>
            </p:nvSpPr>
            <p:spPr>
              <a:xfrm>
                <a:off x="8100982" y="4486584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4C6643-A944-D90C-87F6-454EE2D9DF71}"/>
                </a:ext>
              </a:extLst>
            </p:cNvPr>
            <p:cNvSpPr/>
            <p:nvPr/>
          </p:nvSpPr>
          <p:spPr>
            <a:xfrm>
              <a:off x="3811583" y="3987835"/>
              <a:ext cx="1483463" cy="3415860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329AEAC-4008-DE6A-CAA1-83DFB89F49A7}"/>
                </a:ext>
              </a:extLst>
            </p:cNvPr>
            <p:cNvSpPr/>
            <p:nvPr/>
          </p:nvSpPr>
          <p:spPr>
            <a:xfrm>
              <a:off x="3747393" y="6248021"/>
              <a:ext cx="5619524" cy="1234332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1466850 w 4562249"/>
                <a:gd name="connsiteY0" fmla="*/ 274320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1466850 w 4562249"/>
                <a:gd name="connsiteY4" fmla="*/ 2743200 h 4034682"/>
                <a:gd name="connsiteX0" fmla="*/ 1466850 w 5667149"/>
                <a:gd name="connsiteY0" fmla="*/ 0 h 1291482"/>
                <a:gd name="connsiteX1" fmla="*/ 5667149 w 5667149"/>
                <a:gd name="connsiteY1" fmla="*/ 95250 h 1291482"/>
                <a:gd name="connsiteX2" fmla="*/ 4562249 w 5667149"/>
                <a:gd name="connsiteY2" fmla="*/ 1291482 h 1291482"/>
                <a:gd name="connsiteX3" fmla="*/ 0 w 5667149"/>
                <a:gd name="connsiteY3" fmla="*/ 1291482 h 1291482"/>
                <a:gd name="connsiteX4" fmla="*/ 1466850 w 566714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562249 w 5648099"/>
                <a:gd name="connsiteY2" fmla="*/ 1291482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66850 w 5648099"/>
                <a:gd name="connsiteY0" fmla="*/ 0 h 1291482"/>
                <a:gd name="connsiteX1" fmla="*/ 5648099 w 5648099"/>
                <a:gd name="connsiteY1" fmla="*/ 57150 h 1291482"/>
                <a:gd name="connsiteX2" fmla="*/ 4376512 w 5648099"/>
                <a:gd name="connsiteY2" fmla="*/ 1191469 h 1291482"/>
                <a:gd name="connsiteX3" fmla="*/ 0 w 5648099"/>
                <a:gd name="connsiteY3" fmla="*/ 1291482 h 1291482"/>
                <a:gd name="connsiteX4" fmla="*/ 1466850 w 5648099"/>
                <a:gd name="connsiteY4" fmla="*/ 0 h 1291482"/>
                <a:gd name="connsiteX0" fmla="*/ 1438275 w 5619524"/>
                <a:gd name="connsiteY0" fmla="*/ 0 h 1234332"/>
                <a:gd name="connsiteX1" fmla="*/ 5619524 w 5619524"/>
                <a:gd name="connsiteY1" fmla="*/ 57150 h 1234332"/>
                <a:gd name="connsiteX2" fmla="*/ 4347937 w 5619524"/>
                <a:gd name="connsiteY2" fmla="*/ 1191469 h 1234332"/>
                <a:gd name="connsiteX3" fmla="*/ 0 w 5619524"/>
                <a:gd name="connsiteY3" fmla="*/ 1234332 h 1234332"/>
                <a:gd name="connsiteX4" fmla="*/ 1438275 w 5619524"/>
                <a:gd name="connsiteY4" fmla="*/ 0 h 1234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9524" h="1234332">
                  <a:moveTo>
                    <a:pt x="1438275" y="0"/>
                  </a:moveTo>
                  <a:lnTo>
                    <a:pt x="5619524" y="57150"/>
                  </a:lnTo>
                  <a:lnTo>
                    <a:pt x="4347937" y="1191469"/>
                  </a:lnTo>
                  <a:lnTo>
                    <a:pt x="0" y="1234332"/>
                  </a:lnTo>
                  <a:lnTo>
                    <a:pt x="1438275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ADF202-3C40-A030-120C-E3BF28286B2C}"/>
                </a:ext>
              </a:extLst>
            </p:cNvPr>
            <p:cNvSpPr/>
            <p:nvPr/>
          </p:nvSpPr>
          <p:spPr>
            <a:xfrm>
              <a:off x="5071531" y="2249168"/>
              <a:ext cx="4300992" cy="4049196"/>
            </a:xfrm>
            <a:custGeom>
              <a:avLst/>
              <a:gdLst>
                <a:gd name="connsiteX0" fmla="*/ 0 w 4562249"/>
                <a:gd name="connsiteY0" fmla="*/ 0 h 4034682"/>
                <a:gd name="connsiteX1" fmla="*/ 4562249 w 4562249"/>
                <a:gd name="connsiteY1" fmla="*/ 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562249"/>
                <a:gd name="connsiteY0" fmla="*/ 0 h 4034682"/>
                <a:gd name="connsiteX1" fmla="*/ 4105049 w 4562249"/>
                <a:gd name="connsiteY1" fmla="*/ 285750 h 4034682"/>
                <a:gd name="connsiteX2" fmla="*/ 4562249 w 4562249"/>
                <a:gd name="connsiteY2" fmla="*/ 4034682 h 4034682"/>
                <a:gd name="connsiteX3" fmla="*/ 0 w 4562249"/>
                <a:gd name="connsiteY3" fmla="*/ 4034682 h 4034682"/>
                <a:gd name="connsiteX4" fmla="*/ 0 w 4562249"/>
                <a:gd name="connsiteY4" fmla="*/ 0 h 4034682"/>
                <a:gd name="connsiteX0" fmla="*/ 0 w 4300992"/>
                <a:gd name="connsiteY0" fmla="*/ 0 h 4049196"/>
                <a:gd name="connsiteX1" fmla="*/ 4105049 w 4300992"/>
                <a:gd name="connsiteY1" fmla="*/ 285750 h 4049196"/>
                <a:gd name="connsiteX2" fmla="*/ 4300992 w 4300992"/>
                <a:gd name="connsiteY2" fmla="*/ 4049196 h 4049196"/>
                <a:gd name="connsiteX3" fmla="*/ 0 w 4300992"/>
                <a:gd name="connsiteY3" fmla="*/ 4034682 h 4049196"/>
                <a:gd name="connsiteX4" fmla="*/ 0 w 4300992"/>
                <a:gd name="connsiteY4" fmla="*/ 0 h 4049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0992" h="4049196">
                  <a:moveTo>
                    <a:pt x="0" y="0"/>
                  </a:moveTo>
                  <a:lnTo>
                    <a:pt x="4105049" y="285750"/>
                  </a:lnTo>
                  <a:lnTo>
                    <a:pt x="4300992" y="4049196"/>
                  </a:lnTo>
                  <a:lnTo>
                    <a:pt x="0" y="40346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713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DE4F07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213FA97-E8EF-A94C-127B-68F012F93E90}"/>
                </a:ext>
              </a:extLst>
            </p:cNvPr>
            <p:cNvSpPr/>
            <p:nvPr/>
          </p:nvSpPr>
          <p:spPr>
            <a:xfrm>
              <a:off x="8624888" y="2160065"/>
              <a:ext cx="1237395" cy="2111627"/>
            </a:xfrm>
            <a:custGeom>
              <a:avLst/>
              <a:gdLst>
                <a:gd name="connsiteX0" fmla="*/ 0 w 1699099"/>
                <a:gd name="connsiteY0" fmla="*/ 0 h 2154490"/>
                <a:gd name="connsiteX1" fmla="*/ 1699099 w 1699099"/>
                <a:gd name="connsiteY1" fmla="*/ 0 h 2154490"/>
                <a:gd name="connsiteX2" fmla="*/ 1699099 w 1699099"/>
                <a:gd name="connsiteY2" fmla="*/ 2154490 h 2154490"/>
                <a:gd name="connsiteX3" fmla="*/ 0 w 1699099"/>
                <a:gd name="connsiteY3" fmla="*/ 2154490 h 2154490"/>
                <a:gd name="connsiteX4" fmla="*/ 0 w 1699099"/>
                <a:gd name="connsiteY4" fmla="*/ 0 h 2154490"/>
                <a:gd name="connsiteX0" fmla="*/ 0 w 1699099"/>
                <a:gd name="connsiteY0" fmla="*/ 381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0 w 1699099"/>
                <a:gd name="connsiteY4" fmla="*/ 38100 h 2192590"/>
                <a:gd name="connsiteX0" fmla="*/ 76200 w 1699099"/>
                <a:gd name="connsiteY0" fmla="*/ 25400 h 2192590"/>
                <a:gd name="connsiteX1" fmla="*/ 619599 w 1699099"/>
                <a:gd name="connsiteY1" fmla="*/ 0 h 2192590"/>
                <a:gd name="connsiteX2" fmla="*/ 1699099 w 1699099"/>
                <a:gd name="connsiteY2" fmla="*/ 2192590 h 2192590"/>
                <a:gd name="connsiteX3" fmla="*/ 0 w 1699099"/>
                <a:gd name="connsiteY3" fmla="*/ 2192590 h 2192590"/>
                <a:gd name="connsiteX4" fmla="*/ 76200 w 1699099"/>
                <a:gd name="connsiteY4" fmla="*/ 25400 h 2192590"/>
                <a:gd name="connsiteX0" fmla="*/ 0 w 1622899"/>
                <a:gd name="connsiteY0" fmla="*/ 25400 h 2192590"/>
                <a:gd name="connsiteX1" fmla="*/ 543399 w 1622899"/>
                <a:gd name="connsiteY1" fmla="*/ 0 h 2192590"/>
                <a:gd name="connsiteX2" fmla="*/ 1622899 w 1622899"/>
                <a:gd name="connsiteY2" fmla="*/ 2192590 h 2192590"/>
                <a:gd name="connsiteX3" fmla="*/ 444500 w 1622899"/>
                <a:gd name="connsiteY3" fmla="*/ 2167190 h 2192590"/>
                <a:gd name="connsiteX4" fmla="*/ 0 w 1622899"/>
                <a:gd name="connsiteY4" fmla="*/ 25400 h 2192590"/>
                <a:gd name="connsiteX0" fmla="*/ 0 w 2003899"/>
                <a:gd name="connsiteY0" fmla="*/ 190500 h 2192590"/>
                <a:gd name="connsiteX1" fmla="*/ 924399 w 2003899"/>
                <a:gd name="connsiteY1" fmla="*/ 0 h 2192590"/>
                <a:gd name="connsiteX2" fmla="*/ 2003899 w 2003899"/>
                <a:gd name="connsiteY2" fmla="*/ 2192590 h 2192590"/>
                <a:gd name="connsiteX3" fmla="*/ 825500 w 2003899"/>
                <a:gd name="connsiteY3" fmla="*/ 2167190 h 2192590"/>
                <a:gd name="connsiteX4" fmla="*/ 0 w 2003899"/>
                <a:gd name="connsiteY4" fmla="*/ 190500 h 2192590"/>
                <a:gd name="connsiteX0" fmla="*/ 0 w 2003899"/>
                <a:gd name="connsiteY0" fmla="*/ 109537 h 2111627"/>
                <a:gd name="connsiteX1" fmla="*/ 893549 w 2003899"/>
                <a:gd name="connsiteY1" fmla="*/ 0 h 2111627"/>
                <a:gd name="connsiteX2" fmla="*/ 2003899 w 2003899"/>
                <a:gd name="connsiteY2" fmla="*/ 2111627 h 2111627"/>
                <a:gd name="connsiteX3" fmla="*/ 825500 w 2003899"/>
                <a:gd name="connsiteY3" fmla="*/ 2086227 h 2111627"/>
                <a:gd name="connsiteX4" fmla="*/ 0 w 2003899"/>
                <a:gd name="connsiteY4" fmla="*/ 109537 h 2111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3899" h="2111627">
                  <a:moveTo>
                    <a:pt x="0" y="109537"/>
                  </a:moveTo>
                  <a:lnTo>
                    <a:pt x="893549" y="0"/>
                  </a:lnTo>
                  <a:lnTo>
                    <a:pt x="2003899" y="2111627"/>
                  </a:lnTo>
                  <a:lnTo>
                    <a:pt x="825500" y="2086227"/>
                  </a:lnTo>
                  <a:lnTo>
                    <a:pt x="0" y="109537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B059AD6-6BB1-B8CC-01D1-0F5F7FF77410}"/>
                </a:ext>
              </a:extLst>
            </p:cNvPr>
            <p:cNvSpPr/>
            <p:nvPr/>
          </p:nvSpPr>
          <p:spPr>
            <a:xfrm>
              <a:off x="3700464" y="4608833"/>
              <a:ext cx="4006228" cy="29492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D787F8F-6A5A-8D56-8793-2748688FE394}"/>
                </a:ext>
              </a:extLst>
            </p:cNvPr>
            <p:cNvGrpSpPr/>
            <p:nvPr/>
          </p:nvGrpSpPr>
          <p:grpSpPr>
            <a:xfrm>
              <a:off x="4537328" y="4774690"/>
              <a:ext cx="4204735" cy="2659989"/>
              <a:chOff x="1045776" y="1961177"/>
              <a:chExt cx="5050224" cy="343387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F512AE14-A375-CF89-F095-0467FC28D405}"/>
                  </a:ext>
                </a:extLst>
              </p:cNvPr>
              <p:cNvGrpSpPr/>
              <p:nvPr/>
            </p:nvGrpSpPr>
            <p:grpSpPr>
              <a:xfrm>
                <a:off x="1045776" y="1961177"/>
                <a:ext cx="5050224" cy="3433872"/>
                <a:chOff x="1539003" y="105967"/>
                <a:chExt cx="9609980" cy="6534253"/>
              </a:xfrm>
            </p:grpSpPr>
            <p:sp>
              <p:nvSpPr>
                <p:cNvPr id="161" name="Oval 3">
                  <a:extLst>
                    <a:ext uri="{FF2B5EF4-FFF2-40B4-BE49-F238E27FC236}">
                      <a16:creationId xmlns:a16="http://schemas.microsoft.com/office/drawing/2014/main" id="{B1E29E5C-5102-B2A4-F273-5B3A75BEC645}"/>
                    </a:ext>
                  </a:extLst>
                </p:cNvPr>
                <p:cNvSpPr/>
                <p:nvPr/>
              </p:nvSpPr>
              <p:spPr>
                <a:xfrm rot="302131">
                  <a:off x="2830531" y="2423270"/>
                  <a:ext cx="4718808" cy="1598158"/>
                </a:xfrm>
                <a:custGeom>
                  <a:avLst/>
                  <a:gdLst>
                    <a:gd name="connsiteX0" fmla="*/ 0 w 4672840"/>
                    <a:gd name="connsiteY0" fmla="*/ 798089 h 1596177"/>
                    <a:gd name="connsiteX1" fmla="*/ 2336420 w 4672840"/>
                    <a:gd name="connsiteY1" fmla="*/ 0 h 1596177"/>
                    <a:gd name="connsiteX2" fmla="*/ 4672840 w 4672840"/>
                    <a:gd name="connsiteY2" fmla="*/ 798089 h 1596177"/>
                    <a:gd name="connsiteX3" fmla="*/ 2336420 w 4672840"/>
                    <a:gd name="connsiteY3" fmla="*/ 1596178 h 1596177"/>
                    <a:gd name="connsiteX4" fmla="*/ 0 w 4672840"/>
                    <a:gd name="connsiteY4" fmla="*/ 798089 h 1596177"/>
                    <a:gd name="connsiteX0" fmla="*/ 8117 w 4680957"/>
                    <a:gd name="connsiteY0" fmla="*/ 798089 h 1596178"/>
                    <a:gd name="connsiteX1" fmla="*/ 2344537 w 4680957"/>
                    <a:gd name="connsiteY1" fmla="*/ 0 h 1596178"/>
                    <a:gd name="connsiteX2" fmla="*/ 4680957 w 4680957"/>
                    <a:gd name="connsiteY2" fmla="*/ 798089 h 1596178"/>
                    <a:gd name="connsiteX3" fmla="*/ 2344537 w 4680957"/>
                    <a:gd name="connsiteY3" fmla="*/ 1596178 h 1596178"/>
                    <a:gd name="connsiteX4" fmla="*/ 8117 w 4680957"/>
                    <a:gd name="connsiteY4" fmla="*/ 798089 h 1596178"/>
                    <a:gd name="connsiteX0" fmla="*/ 6402 w 4679242"/>
                    <a:gd name="connsiteY0" fmla="*/ 798089 h 1596178"/>
                    <a:gd name="connsiteX1" fmla="*/ 2342822 w 4679242"/>
                    <a:gd name="connsiteY1" fmla="*/ 0 h 1596178"/>
                    <a:gd name="connsiteX2" fmla="*/ 4679242 w 4679242"/>
                    <a:gd name="connsiteY2" fmla="*/ 798089 h 1596178"/>
                    <a:gd name="connsiteX3" fmla="*/ 2342822 w 4679242"/>
                    <a:gd name="connsiteY3" fmla="*/ 1596178 h 1596178"/>
                    <a:gd name="connsiteX4" fmla="*/ 6402 w 4679242"/>
                    <a:gd name="connsiteY4" fmla="*/ 798089 h 1596178"/>
                    <a:gd name="connsiteX0" fmla="*/ 4461 w 4721216"/>
                    <a:gd name="connsiteY0" fmla="*/ 878805 h 1597317"/>
                    <a:gd name="connsiteX1" fmla="*/ 2384796 w 4721216"/>
                    <a:gd name="connsiteY1" fmla="*/ 351 h 1597317"/>
                    <a:gd name="connsiteX2" fmla="*/ 4721216 w 4721216"/>
                    <a:gd name="connsiteY2" fmla="*/ 798440 h 1597317"/>
                    <a:gd name="connsiteX3" fmla="*/ 2384796 w 4721216"/>
                    <a:gd name="connsiteY3" fmla="*/ 1596529 h 1597317"/>
                    <a:gd name="connsiteX4" fmla="*/ 4461 w 4721216"/>
                    <a:gd name="connsiteY4" fmla="*/ 878805 h 1597317"/>
                    <a:gd name="connsiteX0" fmla="*/ 6801 w 4723556"/>
                    <a:gd name="connsiteY0" fmla="*/ 878805 h 1599143"/>
                    <a:gd name="connsiteX1" fmla="*/ 2387136 w 4723556"/>
                    <a:gd name="connsiteY1" fmla="*/ 351 h 1599143"/>
                    <a:gd name="connsiteX2" fmla="*/ 4723556 w 4723556"/>
                    <a:gd name="connsiteY2" fmla="*/ 798440 h 1599143"/>
                    <a:gd name="connsiteX3" fmla="*/ 2387136 w 4723556"/>
                    <a:gd name="connsiteY3" fmla="*/ 1596529 h 1599143"/>
                    <a:gd name="connsiteX4" fmla="*/ 6801 w 4723556"/>
                    <a:gd name="connsiteY4" fmla="*/ 878805 h 1599143"/>
                    <a:gd name="connsiteX0" fmla="*/ 6435 w 4723190"/>
                    <a:gd name="connsiteY0" fmla="*/ 878805 h 1597538"/>
                    <a:gd name="connsiteX1" fmla="*/ 2386770 w 4723190"/>
                    <a:gd name="connsiteY1" fmla="*/ 351 h 1597538"/>
                    <a:gd name="connsiteX2" fmla="*/ 4723190 w 4723190"/>
                    <a:gd name="connsiteY2" fmla="*/ 798440 h 1597538"/>
                    <a:gd name="connsiteX3" fmla="*/ 2386770 w 4723190"/>
                    <a:gd name="connsiteY3" fmla="*/ 1596529 h 1597538"/>
                    <a:gd name="connsiteX4" fmla="*/ 6435 w 4723190"/>
                    <a:gd name="connsiteY4" fmla="*/ 878805 h 1597538"/>
                    <a:gd name="connsiteX0" fmla="*/ 2053 w 4718808"/>
                    <a:gd name="connsiteY0" fmla="*/ 878805 h 1598158"/>
                    <a:gd name="connsiteX1" fmla="*/ 2382388 w 4718808"/>
                    <a:gd name="connsiteY1" fmla="*/ 351 h 1598158"/>
                    <a:gd name="connsiteX2" fmla="*/ 4718808 w 4718808"/>
                    <a:gd name="connsiteY2" fmla="*/ 798440 h 1598158"/>
                    <a:gd name="connsiteX3" fmla="*/ 2382388 w 4718808"/>
                    <a:gd name="connsiteY3" fmla="*/ 1596529 h 1598158"/>
                    <a:gd name="connsiteX4" fmla="*/ 2053 w 4718808"/>
                    <a:gd name="connsiteY4" fmla="*/ 878805 h 1598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808" h="1598158">
                      <a:moveTo>
                        <a:pt x="2053" y="878805"/>
                      </a:moveTo>
                      <a:cubicBezTo>
                        <a:pt x="70544" y="202512"/>
                        <a:pt x="1596262" y="13745"/>
                        <a:pt x="2382388" y="351"/>
                      </a:cubicBezTo>
                      <a:cubicBezTo>
                        <a:pt x="3168514" y="-13043"/>
                        <a:pt x="4718808" y="357668"/>
                        <a:pt x="4718808" y="798440"/>
                      </a:cubicBezTo>
                      <a:cubicBezTo>
                        <a:pt x="4718808" y="1239212"/>
                        <a:pt x="3168514" y="1583135"/>
                        <a:pt x="2382388" y="1596529"/>
                      </a:cubicBezTo>
                      <a:cubicBezTo>
                        <a:pt x="1596262" y="1609923"/>
                        <a:pt x="-66438" y="1555098"/>
                        <a:pt x="2053" y="878805"/>
                      </a:cubicBezTo>
                      <a:close/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6">
                  <a:extLst>
                    <a:ext uri="{FF2B5EF4-FFF2-40B4-BE49-F238E27FC236}">
                      <a16:creationId xmlns:a16="http://schemas.microsoft.com/office/drawing/2014/main" id="{431836AF-37B8-C416-C87D-425E154A2BEA}"/>
                    </a:ext>
                  </a:extLst>
                </p:cNvPr>
                <p:cNvSpPr/>
                <p:nvPr/>
              </p:nvSpPr>
              <p:spPr>
                <a:xfrm>
                  <a:off x="1539003" y="105967"/>
                  <a:ext cx="9609980" cy="6534253"/>
                </a:xfrm>
                <a:custGeom>
                  <a:avLst/>
                  <a:gdLst>
                    <a:gd name="connsiteX0" fmla="*/ 0 w 8723086"/>
                    <a:gd name="connsiteY0" fmla="*/ 2721429 h 5442857"/>
                    <a:gd name="connsiteX1" fmla="*/ 4361543 w 8723086"/>
                    <a:gd name="connsiteY1" fmla="*/ 0 h 5442857"/>
                    <a:gd name="connsiteX2" fmla="*/ 8723086 w 8723086"/>
                    <a:gd name="connsiteY2" fmla="*/ 2721429 h 5442857"/>
                    <a:gd name="connsiteX3" fmla="*/ 4361543 w 8723086"/>
                    <a:gd name="connsiteY3" fmla="*/ 5442858 h 5442857"/>
                    <a:gd name="connsiteX4" fmla="*/ 0 w 8723086"/>
                    <a:gd name="connsiteY4" fmla="*/ 2721429 h 5442857"/>
                    <a:gd name="connsiteX0" fmla="*/ 1073 w 8724159"/>
                    <a:gd name="connsiteY0" fmla="*/ 2721429 h 5881008"/>
                    <a:gd name="connsiteX1" fmla="*/ 4362616 w 8724159"/>
                    <a:gd name="connsiteY1" fmla="*/ 0 h 5881008"/>
                    <a:gd name="connsiteX2" fmla="*/ 8724159 w 8724159"/>
                    <a:gd name="connsiteY2" fmla="*/ 2721429 h 5881008"/>
                    <a:gd name="connsiteX3" fmla="*/ 4062578 w 8724159"/>
                    <a:gd name="connsiteY3" fmla="*/ 5881008 h 5881008"/>
                    <a:gd name="connsiteX4" fmla="*/ 1073 w 8724159"/>
                    <a:gd name="connsiteY4" fmla="*/ 2721429 h 5881008"/>
                    <a:gd name="connsiteX0" fmla="*/ 567 w 8725500"/>
                    <a:gd name="connsiteY0" fmla="*/ 2721429 h 6081650"/>
                    <a:gd name="connsiteX1" fmla="*/ 4362110 w 8725500"/>
                    <a:gd name="connsiteY1" fmla="*/ 0 h 6081650"/>
                    <a:gd name="connsiteX2" fmla="*/ 8723653 w 8725500"/>
                    <a:gd name="connsiteY2" fmla="*/ 2721429 h 6081650"/>
                    <a:gd name="connsiteX3" fmla="*/ 5026593 w 8725500"/>
                    <a:gd name="connsiteY3" fmla="*/ 5427208 h 6081650"/>
                    <a:gd name="connsiteX4" fmla="*/ 4062072 w 8725500"/>
                    <a:gd name="connsiteY4" fmla="*/ 5881008 h 6081650"/>
                    <a:gd name="connsiteX5" fmla="*/ 567 w 8725500"/>
                    <a:gd name="connsiteY5" fmla="*/ 2721429 h 6081650"/>
                    <a:gd name="connsiteX0" fmla="*/ 567 w 8729407"/>
                    <a:gd name="connsiteY0" fmla="*/ 2721429 h 6017515"/>
                    <a:gd name="connsiteX1" fmla="*/ 4362110 w 8729407"/>
                    <a:gd name="connsiteY1" fmla="*/ 0 h 6017515"/>
                    <a:gd name="connsiteX2" fmla="*/ 8723653 w 8729407"/>
                    <a:gd name="connsiteY2" fmla="*/ 2721429 h 6017515"/>
                    <a:gd name="connsiteX3" fmla="*/ 5107555 w 8729407"/>
                    <a:gd name="connsiteY3" fmla="*/ 5898695 h 6017515"/>
                    <a:gd name="connsiteX4" fmla="*/ 5026593 w 8729407"/>
                    <a:gd name="connsiteY4" fmla="*/ 5427208 h 6017515"/>
                    <a:gd name="connsiteX5" fmla="*/ 4062072 w 8729407"/>
                    <a:gd name="connsiteY5" fmla="*/ 5881008 h 6017515"/>
                    <a:gd name="connsiteX6" fmla="*/ 567 w 8729407"/>
                    <a:gd name="connsiteY6" fmla="*/ 2721429 h 6017515"/>
                    <a:gd name="connsiteX0" fmla="*/ 567 w 8734659"/>
                    <a:gd name="connsiteY0" fmla="*/ 2721429 h 6053406"/>
                    <a:gd name="connsiteX1" fmla="*/ 4362110 w 8734659"/>
                    <a:gd name="connsiteY1" fmla="*/ 0 h 6053406"/>
                    <a:gd name="connsiteX2" fmla="*/ 8723653 w 8734659"/>
                    <a:gd name="connsiteY2" fmla="*/ 2721429 h 6053406"/>
                    <a:gd name="connsiteX3" fmla="*/ 5517130 w 8734659"/>
                    <a:gd name="connsiteY3" fmla="*/ 5774871 h 6053406"/>
                    <a:gd name="connsiteX4" fmla="*/ 5107555 w 8734659"/>
                    <a:gd name="connsiteY4" fmla="*/ 5898695 h 6053406"/>
                    <a:gd name="connsiteX5" fmla="*/ 5026593 w 8734659"/>
                    <a:gd name="connsiteY5" fmla="*/ 5427208 h 6053406"/>
                    <a:gd name="connsiteX6" fmla="*/ 4062072 w 8734659"/>
                    <a:gd name="connsiteY6" fmla="*/ 5881008 h 6053406"/>
                    <a:gd name="connsiteX7" fmla="*/ 567 w 8734659"/>
                    <a:gd name="connsiteY7" fmla="*/ 2721429 h 6053406"/>
                    <a:gd name="connsiteX0" fmla="*/ 567 w 8734659"/>
                    <a:gd name="connsiteY0" fmla="*/ 2721429 h 6017515"/>
                    <a:gd name="connsiteX1" fmla="*/ 4362110 w 8734659"/>
                    <a:gd name="connsiteY1" fmla="*/ 0 h 6017515"/>
                    <a:gd name="connsiteX2" fmla="*/ 8723653 w 8734659"/>
                    <a:gd name="connsiteY2" fmla="*/ 2721429 h 6017515"/>
                    <a:gd name="connsiteX3" fmla="*/ 5517130 w 8734659"/>
                    <a:gd name="connsiteY3" fmla="*/ 5608183 h 6017515"/>
                    <a:gd name="connsiteX4" fmla="*/ 5107555 w 8734659"/>
                    <a:gd name="connsiteY4" fmla="*/ 5898695 h 6017515"/>
                    <a:gd name="connsiteX5" fmla="*/ 5026593 w 8734659"/>
                    <a:gd name="connsiteY5" fmla="*/ 5427208 h 6017515"/>
                    <a:gd name="connsiteX6" fmla="*/ 4062072 w 8734659"/>
                    <a:gd name="connsiteY6" fmla="*/ 5881008 h 6017515"/>
                    <a:gd name="connsiteX7" fmla="*/ 567 w 8734659"/>
                    <a:gd name="connsiteY7" fmla="*/ 2721429 h 6017515"/>
                    <a:gd name="connsiteX0" fmla="*/ 567 w 8734484"/>
                    <a:gd name="connsiteY0" fmla="*/ 2721429 h 6017515"/>
                    <a:gd name="connsiteX1" fmla="*/ 4362110 w 8734484"/>
                    <a:gd name="connsiteY1" fmla="*/ 0 h 6017515"/>
                    <a:gd name="connsiteX2" fmla="*/ 8723653 w 8734484"/>
                    <a:gd name="connsiteY2" fmla="*/ 2721429 h 6017515"/>
                    <a:gd name="connsiteX3" fmla="*/ 5493317 w 8734484"/>
                    <a:gd name="connsiteY3" fmla="*/ 5803446 h 6017515"/>
                    <a:gd name="connsiteX4" fmla="*/ 5517130 w 8734484"/>
                    <a:gd name="connsiteY4" fmla="*/ 5608183 h 6017515"/>
                    <a:gd name="connsiteX5" fmla="*/ 5107555 w 8734484"/>
                    <a:gd name="connsiteY5" fmla="*/ 5898695 h 6017515"/>
                    <a:gd name="connsiteX6" fmla="*/ 5026593 w 8734484"/>
                    <a:gd name="connsiteY6" fmla="*/ 5427208 h 6017515"/>
                    <a:gd name="connsiteX7" fmla="*/ 4062072 w 8734484"/>
                    <a:gd name="connsiteY7" fmla="*/ 5881008 h 6017515"/>
                    <a:gd name="connsiteX8" fmla="*/ 567 w 8734484"/>
                    <a:gd name="connsiteY8" fmla="*/ 2721429 h 6017515"/>
                    <a:gd name="connsiteX0" fmla="*/ 567 w 8749652"/>
                    <a:gd name="connsiteY0" fmla="*/ 2721429 h 6017515"/>
                    <a:gd name="connsiteX1" fmla="*/ 4362110 w 8749652"/>
                    <a:gd name="connsiteY1" fmla="*/ 0 h 6017515"/>
                    <a:gd name="connsiteX2" fmla="*/ 8723653 w 8749652"/>
                    <a:gd name="connsiteY2" fmla="*/ 2721429 h 6017515"/>
                    <a:gd name="connsiteX3" fmla="*/ 6145158 w 8749652"/>
                    <a:gd name="connsiteY3" fmla="*/ 5289510 h 6017515"/>
                    <a:gd name="connsiteX4" fmla="*/ 5493317 w 8749652"/>
                    <a:gd name="connsiteY4" fmla="*/ 5803446 h 6017515"/>
                    <a:gd name="connsiteX5" fmla="*/ 5517130 w 8749652"/>
                    <a:gd name="connsiteY5" fmla="*/ 5608183 h 6017515"/>
                    <a:gd name="connsiteX6" fmla="*/ 5107555 w 8749652"/>
                    <a:gd name="connsiteY6" fmla="*/ 5898695 h 6017515"/>
                    <a:gd name="connsiteX7" fmla="*/ 5026593 w 8749652"/>
                    <a:gd name="connsiteY7" fmla="*/ 5427208 h 6017515"/>
                    <a:gd name="connsiteX8" fmla="*/ 4062072 w 8749652"/>
                    <a:gd name="connsiteY8" fmla="*/ 5881008 h 6017515"/>
                    <a:gd name="connsiteX9" fmla="*/ 567 w 8749652"/>
                    <a:gd name="connsiteY9" fmla="*/ 2721429 h 6017515"/>
                    <a:gd name="connsiteX0" fmla="*/ 567 w 8759661"/>
                    <a:gd name="connsiteY0" fmla="*/ 2721429 h 6017515"/>
                    <a:gd name="connsiteX1" fmla="*/ 4362110 w 8759661"/>
                    <a:gd name="connsiteY1" fmla="*/ 0 h 6017515"/>
                    <a:gd name="connsiteX2" fmla="*/ 8723653 w 8759661"/>
                    <a:gd name="connsiteY2" fmla="*/ 2721429 h 6017515"/>
                    <a:gd name="connsiteX3" fmla="*/ 6277680 w 8759661"/>
                    <a:gd name="connsiteY3" fmla="*/ 5660571 h 6017515"/>
                    <a:gd name="connsiteX4" fmla="*/ 6145158 w 8759661"/>
                    <a:gd name="connsiteY4" fmla="*/ 5289510 h 6017515"/>
                    <a:gd name="connsiteX5" fmla="*/ 5493317 w 8759661"/>
                    <a:gd name="connsiteY5" fmla="*/ 5803446 h 6017515"/>
                    <a:gd name="connsiteX6" fmla="*/ 5517130 w 8759661"/>
                    <a:gd name="connsiteY6" fmla="*/ 5608183 h 6017515"/>
                    <a:gd name="connsiteX7" fmla="*/ 5107555 w 8759661"/>
                    <a:gd name="connsiteY7" fmla="*/ 5898695 h 6017515"/>
                    <a:gd name="connsiteX8" fmla="*/ 5026593 w 8759661"/>
                    <a:gd name="connsiteY8" fmla="*/ 5427208 h 6017515"/>
                    <a:gd name="connsiteX9" fmla="*/ 4062072 w 8759661"/>
                    <a:gd name="connsiteY9" fmla="*/ 5881008 h 6017515"/>
                    <a:gd name="connsiteX10" fmla="*/ 567 w 8759661"/>
                    <a:gd name="connsiteY10" fmla="*/ 2721429 h 6017515"/>
                    <a:gd name="connsiteX0" fmla="*/ 567 w 8785804"/>
                    <a:gd name="connsiteY0" fmla="*/ 2721429 h 6017515"/>
                    <a:gd name="connsiteX1" fmla="*/ 4362110 w 8785804"/>
                    <a:gd name="connsiteY1" fmla="*/ 0 h 6017515"/>
                    <a:gd name="connsiteX2" fmla="*/ 8723653 w 8785804"/>
                    <a:gd name="connsiteY2" fmla="*/ 2721429 h 6017515"/>
                    <a:gd name="connsiteX3" fmla="*/ 6821019 w 8785804"/>
                    <a:gd name="connsiteY3" fmla="*/ 5143736 h 6017515"/>
                    <a:gd name="connsiteX4" fmla="*/ 6277680 w 8785804"/>
                    <a:gd name="connsiteY4" fmla="*/ 5660571 h 6017515"/>
                    <a:gd name="connsiteX5" fmla="*/ 6145158 w 8785804"/>
                    <a:gd name="connsiteY5" fmla="*/ 5289510 h 6017515"/>
                    <a:gd name="connsiteX6" fmla="*/ 5493317 w 8785804"/>
                    <a:gd name="connsiteY6" fmla="*/ 5803446 h 6017515"/>
                    <a:gd name="connsiteX7" fmla="*/ 5517130 w 8785804"/>
                    <a:gd name="connsiteY7" fmla="*/ 5608183 h 6017515"/>
                    <a:gd name="connsiteX8" fmla="*/ 5107555 w 8785804"/>
                    <a:gd name="connsiteY8" fmla="*/ 5898695 h 6017515"/>
                    <a:gd name="connsiteX9" fmla="*/ 5026593 w 8785804"/>
                    <a:gd name="connsiteY9" fmla="*/ 5427208 h 6017515"/>
                    <a:gd name="connsiteX10" fmla="*/ 4062072 w 8785804"/>
                    <a:gd name="connsiteY10" fmla="*/ 5881008 h 6017515"/>
                    <a:gd name="connsiteX11" fmla="*/ 567 w 8785804"/>
                    <a:gd name="connsiteY11" fmla="*/ 2721429 h 6017515"/>
                    <a:gd name="connsiteX0" fmla="*/ 567 w 8794990"/>
                    <a:gd name="connsiteY0" fmla="*/ 2721429 h 6017515"/>
                    <a:gd name="connsiteX1" fmla="*/ 4362110 w 8794990"/>
                    <a:gd name="connsiteY1" fmla="*/ 0 h 6017515"/>
                    <a:gd name="connsiteX2" fmla="*/ 8723653 w 8794990"/>
                    <a:gd name="connsiteY2" fmla="*/ 2721429 h 6017515"/>
                    <a:gd name="connsiteX3" fmla="*/ 6794514 w 8794990"/>
                    <a:gd name="connsiteY3" fmla="*/ 5435284 h 6017515"/>
                    <a:gd name="connsiteX4" fmla="*/ 6821019 w 8794990"/>
                    <a:gd name="connsiteY4" fmla="*/ 5143736 h 6017515"/>
                    <a:gd name="connsiteX5" fmla="*/ 6277680 w 8794990"/>
                    <a:gd name="connsiteY5" fmla="*/ 5660571 h 6017515"/>
                    <a:gd name="connsiteX6" fmla="*/ 6145158 w 8794990"/>
                    <a:gd name="connsiteY6" fmla="*/ 5289510 h 6017515"/>
                    <a:gd name="connsiteX7" fmla="*/ 5493317 w 8794990"/>
                    <a:gd name="connsiteY7" fmla="*/ 5803446 h 6017515"/>
                    <a:gd name="connsiteX8" fmla="*/ 5517130 w 8794990"/>
                    <a:gd name="connsiteY8" fmla="*/ 5608183 h 6017515"/>
                    <a:gd name="connsiteX9" fmla="*/ 5107555 w 8794990"/>
                    <a:gd name="connsiteY9" fmla="*/ 5898695 h 6017515"/>
                    <a:gd name="connsiteX10" fmla="*/ 5026593 w 8794990"/>
                    <a:gd name="connsiteY10" fmla="*/ 5427208 h 6017515"/>
                    <a:gd name="connsiteX11" fmla="*/ 4062072 w 8794990"/>
                    <a:gd name="connsiteY11" fmla="*/ 5881008 h 6017515"/>
                    <a:gd name="connsiteX12" fmla="*/ 567 w 8794990"/>
                    <a:gd name="connsiteY12" fmla="*/ 2721429 h 6017515"/>
                    <a:gd name="connsiteX0" fmla="*/ 567 w 8816384"/>
                    <a:gd name="connsiteY0" fmla="*/ 2721429 h 6017515"/>
                    <a:gd name="connsiteX1" fmla="*/ 4362110 w 8816384"/>
                    <a:gd name="connsiteY1" fmla="*/ 0 h 6017515"/>
                    <a:gd name="connsiteX2" fmla="*/ 8723653 w 8816384"/>
                    <a:gd name="connsiteY2" fmla="*/ 2721429 h 6017515"/>
                    <a:gd name="connsiteX3" fmla="*/ 7258340 w 8816384"/>
                    <a:gd name="connsiteY3" fmla="*/ 5037719 h 6017515"/>
                    <a:gd name="connsiteX4" fmla="*/ 6794514 w 8816384"/>
                    <a:gd name="connsiteY4" fmla="*/ 5435284 h 6017515"/>
                    <a:gd name="connsiteX5" fmla="*/ 6821019 w 8816384"/>
                    <a:gd name="connsiteY5" fmla="*/ 5143736 h 6017515"/>
                    <a:gd name="connsiteX6" fmla="*/ 6277680 w 8816384"/>
                    <a:gd name="connsiteY6" fmla="*/ 5660571 h 6017515"/>
                    <a:gd name="connsiteX7" fmla="*/ 6145158 w 8816384"/>
                    <a:gd name="connsiteY7" fmla="*/ 5289510 h 6017515"/>
                    <a:gd name="connsiteX8" fmla="*/ 5493317 w 8816384"/>
                    <a:gd name="connsiteY8" fmla="*/ 5803446 h 6017515"/>
                    <a:gd name="connsiteX9" fmla="*/ 5517130 w 8816384"/>
                    <a:gd name="connsiteY9" fmla="*/ 5608183 h 6017515"/>
                    <a:gd name="connsiteX10" fmla="*/ 5107555 w 8816384"/>
                    <a:gd name="connsiteY10" fmla="*/ 5898695 h 6017515"/>
                    <a:gd name="connsiteX11" fmla="*/ 5026593 w 8816384"/>
                    <a:gd name="connsiteY11" fmla="*/ 5427208 h 6017515"/>
                    <a:gd name="connsiteX12" fmla="*/ 4062072 w 8816384"/>
                    <a:gd name="connsiteY12" fmla="*/ 5881008 h 6017515"/>
                    <a:gd name="connsiteX13" fmla="*/ 567 w 8816384"/>
                    <a:gd name="connsiteY13" fmla="*/ 2721429 h 6017515"/>
                    <a:gd name="connsiteX0" fmla="*/ 567 w 8828781"/>
                    <a:gd name="connsiteY0" fmla="*/ 2721429 h 6017515"/>
                    <a:gd name="connsiteX1" fmla="*/ 4362110 w 8828781"/>
                    <a:gd name="connsiteY1" fmla="*/ 0 h 6017515"/>
                    <a:gd name="connsiteX2" fmla="*/ 8723653 w 8828781"/>
                    <a:gd name="connsiteY2" fmla="*/ 2721429 h 6017515"/>
                    <a:gd name="connsiteX3" fmla="*/ 7205331 w 8828781"/>
                    <a:gd name="connsiteY3" fmla="*/ 5302762 h 6017515"/>
                    <a:gd name="connsiteX4" fmla="*/ 7258340 w 8828781"/>
                    <a:gd name="connsiteY4" fmla="*/ 5037719 h 6017515"/>
                    <a:gd name="connsiteX5" fmla="*/ 6794514 w 8828781"/>
                    <a:gd name="connsiteY5" fmla="*/ 5435284 h 6017515"/>
                    <a:gd name="connsiteX6" fmla="*/ 6821019 w 8828781"/>
                    <a:gd name="connsiteY6" fmla="*/ 5143736 h 6017515"/>
                    <a:gd name="connsiteX7" fmla="*/ 6277680 w 8828781"/>
                    <a:gd name="connsiteY7" fmla="*/ 5660571 h 6017515"/>
                    <a:gd name="connsiteX8" fmla="*/ 6145158 w 8828781"/>
                    <a:gd name="connsiteY8" fmla="*/ 5289510 h 6017515"/>
                    <a:gd name="connsiteX9" fmla="*/ 5493317 w 8828781"/>
                    <a:gd name="connsiteY9" fmla="*/ 5803446 h 6017515"/>
                    <a:gd name="connsiteX10" fmla="*/ 5517130 w 8828781"/>
                    <a:gd name="connsiteY10" fmla="*/ 5608183 h 6017515"/>
                    <a:gd name="connsiteX11" fmla="*/ 5107555 w 8828781"/>
                    <a:gd name="connsiteY11" fmla="*/ 5898695 h 6017515"/>
                    <a:gd name="connsiteX12" fmla="*/ 5026593 w 8828781"/>
                    <a:gd name="connsiteY12" fmla="*/ 5427208 h 6017515"/>
                    <a:gd name="connsiteX13" fmla="*/ 4062072 w 8828781"/>
                    <a:gd name="connsiteY13" fmla="*/ 5881008 h 6017515"/>
                    <a:gd name="connsiteX14" fmla="*/ 567 w 8828781"/>
                    <a:gd name="connsiteY14" fmla="*/ 2721429 h 6017515"/>
                    <a:gd name="connsiteX0" fmla="*/ 567 w 8848289"/>
                    <a:gd name="connsiteY0" fmla="*/ 2721429 h 6017515"/>
                    <a:gd name="connsiteX1" fmla="*/ 4362110 w 8848289"/>
                    <a:gd name="connsiteY1" fmla="*/ 0 h 6017515"/>
                    <a:gd name="connsiteX2" fmla="*/ 8723653 w 8848289"/>
                    <a:gd name="connsiteY2" fmla="*/ 2721429 h 6017515"/>
                    <a:gd name="connsiteX3" fmla="*/ 7536636 w 8848289"/>
                    <a:gd name="connsiteY3" fmla="*/ 4666658 h 6017515"/>
                    <a:gd name="connsiteX4" fmla="*/ 7205331 w 8848289"/>
                    <a:gd name="connsiteY4" fmla="*/ 5302762 h 6017515"/>
                    <a:gd name="connsiteX5" fmla="*/ 7258340 w 8848289"/>
                    <a:gd name="connsiteY5" fmla="*/ 5037719 h 6017515"/>
                    <a:gd name="connsiteX6" fmla="*/ 6794514 w 8848289"/>
                    <a:gd name="connsiteY6" fmla="*/ 5435284 h 6017515"/>
                    <a:gd name="connsiteX7" fmla="*/ 6821019 w 8848289"/>
                    <a:gd name="connsiteY7" fmla="*/ 5143736 h 6017515"/>
                    <a:gd name="connsiteX8" fmla="*/ 6277680 w 8848289"/>
                    <a:gd name="connsiteY8" fmla="*/ 5660571 h 6017515"/>
                    <a:gd name="connsiteX9" fmla="*/ 6145158 w 8848289"/>
                    <a:gd name="connsiteY9" fmla="*/ 5289510 h 6017515"/>
                    <a:gd name="connsiteX10" fmla="*/ 5493317 w 8848289"/>
                    <a:gd name="connsiteY10" fmla="*/ 5803446 h 6017515"/>
                    <a:gd name="connsiteX11" fmla="*/ 5517130 w 8848289"/>
                    <a:gd name="connsiteY11" fmla="*/ 5608183 h 6017515"/>
                    <a:gd name="connsiteX12" fmla="*/ 5107555 w 8848289"/>
                    <a:gd name="connsiteY12" fmla="*/ 5898695 h 6017515"/>
                    <a:gd name="connsiteX13" fmla="*/ 5026593 w 8848289"/>
                    <a:gd name="connsiteY13" fmla="*/ 5427208 h 6017515"/>
                    <a:gd name="connsiteX14" fmla="*/ 4062072 w 8848289"/>
                    <a:gd name="connsiteY14" fmla="*/ 5881008 h 6017515"/>
                    <a:gd name="connsiteX15" fmla="*/ 567 w 8848289"/>
                    <a:gd name="connsiteY15" fmla="*/ 2721429 h 6017515"/>
                    <a:gd name="connsiteX0" fmla="*/ 567 w 8870118"/>
                    <a:gd name="connsiteY0" fmla="*/ 2721429 h 6017515"/>
                    <a:gd name="connsiteX1" fmla="*/ 4362110 w 8870118"/>
                    <a:gd name="connsiteY1" fmla="*/ 0 h 6017515"/>
                    <a:gd name="connsiteX2" fmla="*/ 8723653 w 8870118"/>
                    <a:gd name="connsiteY2" fmla="*/ 2721429 h 6017515"/>
                    <a:gd name="connsiteX3" fmla="*/ 7722166 w 8870118"/>
                    <a:gd name="connsiteY3" fmla="*/ 4905197 h 6017515"/>
                    <a:gd name="connsiteX4" fmla="*/ 7536636 w 8870118"/>
                    <a:gd name="connsiteY4" fmla="*/ 4666658 h 6017515"/>
                    <a:gd name="connsiteX5" fmla="*/ 7205331 w 8870118"/>
                    <a:gd name="connsiteY5" fmla="*/ 5302762 h 6017515"/>
                    <a:gd name="connsiteX6" fmla="*/ 7258340 w 8870118"/>
                    <a:gd name="connsiteY6" fmla="*/ 5037719 h 6017515"/>
                    <a:gd name="connsiteX7" fmla="*/ 6794514 w 8870118"/>
                    <a:gd name="connsiteY7" fmla="*/ 5435284 h 6017515"/>
                    <a:gd name="connsiteX8" fmla="*/ 6821019 w 8870118"/>
                    <a:gd name="connsiteY8" fmla="*/ 5143736 h 6017515"/>
                    <a:gd name="connsiteX9" fmla="*/ 6277680 w 8870118"/>
                    <a:gd name="connsiteY9" fmla="*/ 5660571 h 6017515"/>
                    <a:gd name="connsiteX10" fmla="*/ 6145158 w 8870118"/>
                    <a:gd name="connsiteY10" fmla="*/ 5289510 h 6017515"/>
                    <a:gd name="connsiteX11" fmla="*/ 5493317 w 8870118"/>
                    <a:gd name="connsiteY11" fmla="*/ 5803446 h 6017515"/>
                    <a:gd name="connsiteX12" fmla="*/ 5517130 w 8870118"/>
                    <a:gd name="connsiteY12" fmla="*/ 5608183 h 6017515"/>
                    <a:gd name="connsiteX13" fmla="*/ 5107555 w 8870118"/>
                    <a:gd name="connsiteY13" fmla="*/ 5898695 h 6017515"/>
                    <a:gd name="connsiteX14" fmla="*/ 5026593 w 8870118"/>
                    <a:gd name="connsiteY14" fmla="*/ 5427208 h 6017515"/>
                    <a:gd name="connsiteX15" fmla="*/ 4062072 w 8870118"/>
                    <a:gd name="connsiteY15" fmla="*/ 5881008 h 6017515"/>
                    <a:gd name="connsiteX16" fmla="*/ 567 w 8870118"/>
                    <a:gd name="connsiteY16" fmla="*/ 2721429 h 6017515"/>
                    <a:gd name="connsiteX0" fmla="*/ 567 w 8920965"/>
                    <a:gd name="connsiteY0" fmla="*/ 2721429 h 6017515"/>
                    <a:gd name="connsiteX1" fmla="*/ 4362110 w 8920965"/>
                    <a:gd name="connsiteY1" fmla="*/ 0 h 6017515"/>
                    <a:gd name="connsiteX2" fmla="*/ 8723653 w 8920965"/>
                    <a:gd name="connsiteY2" fmla="*/ 2721429 h 6017515"/>
                    <a:gd name="connsiteX3" fmla="*/ 8040217 w 8920965"/>
                    <a:gd name="connsiteY3" fmla="*/ 4375110 h 6017515"/>
                    <a:gd name="connsiteX4" fmla="*/ 7722166 w 8920965"/>
                    <a:gd name="connsiteY4" fmla="*/ 4905197 h 6017515"/>
                    <a:gd name="connsiteX5" fmla="*/ 7536636 w 8920965"/>
                    <a:gd name="connsiteY5" fmla="*/ 4666658 h 6017515"/>
                    <a:gd name="connsiteX6" fmla="*/ 7205331 w 8920965"/>
                    <a:gd name="connsiteY6" fmla="*/ 5302762 h 6017515"/>
                    <a:gd name="connsiteX7" fmla="*/ 7258340 w 8920965"/>
                    <a:gd name="connsiteY7" fmla="*/ 5037719 h 6017515"/>
                    <a:gd name="connsiteX8" fmla="*/ 6794514 w 8920965"/>
                    <a:gd name="connsiteY8" fmla="*/ 5435284 h 6017515"/>
                    <a:gd name="connsiteX9" fmla="*/ 6821019 w 8920965"/>
                    <a:gd name="connsiteY9" fmla="*/ 5143736 h 6017515"/>
                    <a:gd name="connsiteX10" fmla="*/ 6277680 w 8920965"/>
                    <a:gd name="connsiteY10" fmla="*/ 5660571 h 6017515"/>
                    <a:gd name="connsiteX11" fmla="*/ 6145158 w 8920965"/>
                    <a:gd name="connsiteY11" fmla="*/ 5289510 h 6017515"/>
                    <a:gd name="connsiteX12" fmla="*/ 5493317 w 8920965"/>
                    <a:gd name="connsiteY12" fmla="*/ 5803446 h 6017515"/>
                    <a:gd name="connsiteX13" fmla="*/ 5517130 w 8920965"/>
                    <a:gd name="connsiteY13" fmla="*/ 5608183 h 6017515"/>
                    <a:gd name="connsiteX14" fmla="*/ 5107555 w 8920965"/>
                    <a:gd name="connsiteY14" fmla="*/ 5898695 h 6017515"/>
                    <a:gd name="connsiteX15" fmla="*/ 5026593 w 8920965"/>
                    <a:gd name="connsiteY15" fmla="*/ 5427208 h 6017515"/>
                    <a:gd name="connsiteX16" fmla="*/ 4062072 w 8920965"/>
                    <a:gd name="connsiteY16" fmla="*/ 5881008 h 6017515"/>
                    <a:gd name="connsiteX17" fmla="*/ 567 w 8920965"/>
                    <a:gd name="connsiteY17" fmla="*/ 2721429 h 6017515"/>
                    <a:gd name="connsiteX0" fmla="*/ 567 w 8943288"/>
                    <a:gd name="connsiteY0" fmla="*/ 2721429 h 6017515"/>
                    <a:gd name="connsiteX1" fmla="*/ 4362110 w 8943288"/>
                    <a:gd name="connsiteY1" fmla="*/ 0 h 6017515"/>
                    <a:gd name="connsiteX2" fmla="*/ 8723653 w 8943288"/>
                    <a:gd name="connsiteY2" fmla="*/ 2721429 h 6017515"/>
                    <a:gd name="connsiteX3" fmla="*/ 8212495 w 8943288"/>
                    <a:gd name="connsiteY3" fmla="*/ 4520884 h 6017515"/>
                    <a:gd name="connsiteX4" fmla="*/ 8040217 w 8943288"/>
                    <a:gd name="connsiteY4" fmla="*/ 4375110 h 6017515"/>
                    <a:gd name="connsiteX5" fmla="*/ 7722166 w 8943288"/>
                    <a:gd name="connsiteY5" fmla="*/ 4905197 h 6017515"/>
                    <a:gd name="connsiteX6" fmla="*/ 7536636 w 8943288"/>
                    <a:gd name="connsiteY6" fmla="*/ 4666658 h 6017515"/>
                    <a:gd name="connsiteX7" fmla="*/ 7205331 w 8943288"/>
                    <a:gd name="connsiteY7" fmla="*/ 5302762 h 6017515"/>
                    <a:gd name="connsiteX8" fmla="*/ 7258340 w 8943288"/>
                    <a:gd name="connsiteY8" fmla="*/ 5037719 h 6017515"/>
                    <a:gd name="connsiteX9" fmla="*/ 6794514 w 8943288"/>
                    <a:gd name="connsiteY9" fmla="*/ 5435284 h 6017515"/>
                    <a:gd name="connsiteX10" fmla="*/ 6821019 w 8943288"/>
                    <a:gd name="connsiteY10" fmla="*/ 5143736 h 6017515"/>
                    <a:gd name="connsiteX11" fmla="*/ 6277680 w 8943288"/>
                    <a:gd name="connsiteY11" fmla="*/ 5660571 h 6017515"/>
                    <a:gd name="connsiteX12" fmla="*/ 6145158 w 8943288"/>
                    <a:gd name="connsiteY12" fmla="*/ 5289510 h 6017515"/>
                    <a:gd name="connsiteX13" fmla="*/ 5493317 w 8943288"/>
                    <a:gd name="connsiteY13" fmla="*/ 5803446 h 6017515"/>
                    <a:gd name="connsiteX14" fmla="*/ 5517130 w 8943288"/>
                    <a:gd name="connsiteY14" fmla="*/ 5608183 h 6017515"/>
                    <a:gd name="connsiteX15" fmla="*/ 5107555 w 8943288"/>
                    <a:gd name="connsiteY15" fmla="*/ 5898695 h 6017515"/>
                    <a:gd name="connsiteX16" fmla="*/ 5026593 w 8943288"/>
                    <a:gd name="connsiteY16" fmla="*/ 5427208 h 6017515"/>
                    <a:gd name="connsiteX17" fmla="*/ 4062072 w 8943288"/>
                    <a:gd name="connsiteY17" fmla="*/ 5881008 h 6017515"/>
                    <a:gd name="connsiteX18" fmla="*/ 567 w 8943288"/>
                    <a:gd name="connsiteY18" fmla="*/ 2721429 h 6017515"/>
                    <a:gd name="connsiteX0" fmla="*/ 567 w 8983026"/>
                    <a:gd name="connsiteY0" fmla="*/ 2721429 h 6017515"/>
                    <a:gd name="connsiteX1" fmla="*/ 4362110 w 8983026"/>
                    <a:gd name="connsiteY1" fmla="*/ 0 h 6017515"/>
                    <a:gd name="connsiteX2" fmla="*/ 8723653 w 8983026"/>
                    <a:gd name="connsiteY2" fmla="*/ 2721429 h 6017515"/>
                    <a:gd name="connsiteX3" fmla="*/ 8411277 w 8983026"/>
                    <a:gd name="connsiteY3" fmla="*/ 4255841 h 6017515"/>
                    <a:gd name="connsiteX4" fmla="*/ 8212495 w 8983026"/>
                    <a:gd name="connsiteY4" fmla="*/ 4520884 h 6017515"/>
                    <a:gd name="connsiteX5" fmla="*/ 8040217 w 8983026"/>
                    <a:gd name="connsiteY5" fmla="*/ 4375110 h 6017515"/>
                    <a:gd name="connsiteX6" fmla="*/ 7722166 w 8983026"/>
                    <a:gd name="connsiteY6" fmla="*/ 4905197 h 6017515"/>
                    <a:gd name="connsiteX7" fmla="*/ 7536636 w 8983026"/>
                    <a:gd name="connsiteY7" fmla="*/ 4666658 h 6017515"/>
                    <a:gd name="connsiteX8" fmla="*/ 7205331 w 8983026"/>
                    <a:gd name="connsiteY8" fmla="*/ 5302762 h 6017515"/>
                    <a:gd name="connsiteX9" fmla="*/ 7258340 w 8983026"/>
                    <a:gd name="connsiteY9" fmla="*/ 5037719 h 6017515"/>
                    <a:gd name="connsiteX10" fmla="*/ 6794514 w 8983026"/>
                    <a:gd name="connsiteY10" fmla="*/ 5435284 h 6017515"/>
                    <a:gd name="connsiteX11" fmla="*/ 6821019 w 8983026"/>
                    <a:gd name="connsiteY11" fmla="*/ 5143736 h 6017515"/>
                    <a:gd name="connsiteX12" fmla="*/ 6277680 w 8983026"/>
                    <a:gd name="connsiteY12" fmla="*/ 5660571 h 6017515"/>
                    <a:gd name="connsiteX13" fmla="*/ 6145158 w 8983026"/>
                    <a:gd name="connsiteY13" fmla="*/ 5289510 h 6017515"/>
                    <a:gd name="connsiteX14" fmla="*/ 5493317 w 8983026"/>
                    <a:gd name="connsiteY14" fmla="*/ 5803446 h 6017515"/>
                    <a:gd name="connsiteX15" fmla="*/ 5517130 w 8983026"/>
                    <a:gd name="connsiteY15" fmla="*/ 5608183 h 6017515"/>
                    <a:gd name="connsiteX16" fmla="*/ 5107555 w 8983026"/>
                    <a:gd name="connsiteY16" fmla="*/ 5898695 h 6017515"/>
                    <a:gd name="connsiteX17" fmla="*/ 5026593 w 8983026"/>
                    <a:gd name="connsiteY17" fmla="*/ 5427208 h 6017515"/>
                    <a:gd name="connsiteX18" fmla="*/ 4062072 w 8983026"/>
                    <a:gd name="connsiteY18" fmla="*/ 5881008 h 6017515"/>
                    <a:gd name="connsiteX19" fmla="*/ 567 w 8983026"/>
                    <a:gd name="connsiteY19" fmla="*/ 2721429 h 6017515"/>
                    <a:gd name="connsiteX0" fmla="*/ 567 w 9008501"/>
                    <a:gd name="connsiteY0" fmla="*/ 2721429 h 6017515"/>
                    <a:gd name="connsiteX1" fmla="*/ 4362110 w 9008501"/>
                    <a:gd name="connsiteY1" fmla="*/ 0 h 6017515"/>
                    <a:gd name="connsiteX2" fmla="*/ 8723653 w 9008501"/>
                    <a:gd name="connsiteY2" fmla="*/ 2721429 h 6017515"/>
                    <a:gd name="connsiteX3" fmla="*/ 8504042 w 9008501"/>
                    <a:gd name="connsiteY3" fmla="*/ 4401614 h 6017515"/>
                    <a:gd name="connsiteX4" fmla="*/ 8411277 w 9008501"/>
                    <a:gd name="connsiteY4" fmla="*/ 4255841 h 6017515"/>
                    <a:gd name="connsiteX5" fmla="*/ 8212495 w 9008501"/>
                    <a:gd name="connsiteY5" fmla="*/ 4520884 h 6017515"/>
                    <a:gd name="connsiteX6" fmla="*/ 8040217 w 9008501"/>
                    <a:gd name="connsiteY6" fmla="*/ 4375110 h 6017515"/>
                    <a:gd name="connsiteX7" fmla="*/ 7722166 w 9008501"/>
                    <a:gd name="connsiteY7" fmla="*/ 4905197 h 6017515"/>
                    <a:gd name="connsiteX8" fmla="*/ 7536636 w 9008501"/>
                    <a:gd name="connsiteY8" fmla="*/ 4666658 h 6017515"/>
                    <a:gd name="connsiteX9" fmla="*/ 7205331 w 9008501"/>
                    <a:gd name="connsiteY9" fmla="*/ 5302762 h 6017515"/>
                    <a:gd name="connsiteX10" fmla="*/ 7258340 w 9008501"/>
                    <a:gd name="connsiteY10" fmla="*/ 5037719 h 6017515"/>
                    <a:gd name="connsiteX11" fmla="*/ 6794514 w 9008501"/>
                    <a:gd name="connsiteY11" fmla="*/ 5435284 h 6017515"/>
                    <a:gd name="connsiteX12" fmla="*/ 6821019 w 9008501"/>
                    <a:gd name="connsiteY12" fmla="*/ 5143736 h 6017515"/>
                    <a:gd name="connsiteX13" fmla="*/ 6277680 w 9008501"/>
                    <a:gd name="connsiteY13" fmla="*/ 5660571 h 6017515"/>
                    <a:gd name="connsiteX14" fmla="*/ 6145158 w 9008501"/>
                    <a:gd name="connsiteY14" fmla="*/ 5289510 h 6017515"/>
                    <a:gd name="connsiteX15" fmla="*/ 5493317 w 9008501"/>
                    <a:gd name="connsiteY15" fmla="*/ 5803446 h 6017515"/>
                    <a:gd name="connsiteX16" fmla="*/ 5517130 w 9008501"/>
                    <a:gd name="connsiteY16" fmla="*/ 5608183 h 6017515"/>
                    <a:gd name="connsiteX17" fmla="*/ 5107555 w 9008501"/>
                    <a:gd name="connsiteY17" fmla="*/ 5898695 h 6017515"/>
                    <a:gd name="connsiteX18" fmla="*/ 5026593 w 9008501"/>
                    <a:gd name="connsiteY18" fmla="*/ 5427208 h 6017515"/>
                    <a:gd name="connsiteX19" fmla="*/ 4062072 w 9008501"/>
                    <a:gd name="connsiteY19" fmla="*/ 5881008 h 6017515"/>
                    <a:gd name="connsiteX20" fmla="*/ 567 w 9008501"/>
                    <a:gd name="connsiteY20" fmla="*/ 2721429 h 6017515"/>
                    <a:gd name="connsiteX0" fmla="*/ 567 w 9073659"/>
                    <a:gd name="connsiteY0" fmla="*/ 2721429 h 6017515"/>
                    <a:gd name="connsiteX1" fmla="*/ 4362110 w 9073659"/>
                    <a:gd name="connsiteY1" fmla="*/ 0 h 6017515"/>
                    <a:gd name="connsiteX2" fmla="*/ 8723653 w 9073659"/>
                    <a:gd name="connsiteY2" fmla="*/ 2721429 h 6017515"/>
                    <a:gd name="connsiteX3" fmla="*/ 8729329 w 9073659"/>
                    <a:gd name="connsiteY3" fmla="*/ 3314936 h 6017515"/>
                    <a:gd name="connsiteX4" fmla="*/ 8504042 w 9073659"/>
                    <a:gd name="connsiteY4" fmla="*/ 4401614 h 6017515"/>
                    <a:gd name="connsiteX5" fmla="*/ 8411277 w 9073659"/>
                    <a:gd name="connsiteY5" fmla="*/ 4255841 h 6017515"/>
                    <a:gd name="connsiteX6" fmla="*/ 8212495 w 9073659"/>
                    <a:gd name="connsiteY6" fmla="*/ 4520884 h 6017515"/>
                    <a:gd name="connsiteX7" fmla="*/ 8040217 w 9073659"/>
                    <a:gd name="connsiteY7" fmla="*/ 4375110 h 6017515"/>
                    <a:gd name="connsiteX8" fmla="*/ 7722166 w 9073659"/>
                    <a:gd name="connsiteY8" fmla="*/ 4905197 h 6017515"/>
                    <a:gd name="connsiteX9" fmla="*/ 7536636 w 9073659"/>
                    <a:gd name="connsiteY9" fmla="*/ 4666658 h 6017515"/>
                    <a:gd name="connsiteX10" fmla="*/ 7205331 w 9073659"/>
                    <a:gd name="connsiteY10" fmla="*/ 5302762 h 6017515"/>
                    <a:gd name="connsiteX11" fmla="*/ 7258340 w 9073659"/>
                    <a:gd name="connsiteY11" fmla="*/ 5037719 h 6017515"/>
                    <a:gd name="connsiteX12" fmla="*/ 6794514 w 9073659"/>
                    <a:gd name="connsiteY12" fmla="*/ 5435284 h 6017515"/>
                    <a:gd name="connsiteX13" fmla="*/ 6821019 w 9073659"/>
                    <a:gd name="connsiteY13" fmla="*/ 5143736 h 6017515"/>
                    <a:gd name="connsiteX14" fmla="*/ 6277680 w 9073659"/>
                    <a:gd name="connsiteY14" fmla="*/ 5660571 h 6017515"/>
                    <a:gd name="connsiteX15" fmla="*/ 6145158 w 9073659"/>
                    <a:gd name="connsiteY15" fmla="*/ 5289510 h 6017515"/>
                    <a:gd name="connsiteX16" fmla="*/ 5493317 w 9073659"/>
                    <a:gd name="connsiteY16" fmla="*/ 5803446 h 6017515"/>
                    <a:gd name="connsiteX17" fmla="*/ 5517130 w 9073659"/>
                    <a:gd name="connsiteY17" fmla="*/ 5608183 h 6017515"/>
                    <a:gd name="connsiteX18" fmla="*/ 5107555 w 9073659"/>
                    <a:gd name="connsiteY18" fmla="*/ 5898695 h 6017515"/>
                    <a:gd name="connsiteX19" fmla="*/ 5026593 w 9073659"/>
                    <a:gd name="connsiteY19" fmla="*/ 5427208 h 6017515"/>
                    <a:gd name="connsiteX20" fmla="*/ 4062072 w 9073659"/>
                    <a:gd name="connsiteY20" fmla="*/ 5881008 h 6017515"/>
                    <a:gd name="connsiteX21" fmla="*/ 567 w 9073659"/>
                    <a:gd name="connsiteY21" fmla="*/ 2721429 h 6017515"/>
                    <a:gd name="connsiteX0" fmla="*/ 567 w 9158695"/>
                    <a:gd name="connsiteY0" fmla="*/ 2721429 h 6017515"/>
                    <a:gd name="connsiteX1" fmla="*/ 4362110 w 9158695"/>
                    <a:gd name="connsiteY1" fmla="*/ 0 h 6017515"/>
                    <a:gd name="connsiteX2" fmla="*/ 8723653 w 9158695"/>
                    <a:gd name="connsiteY2" fmla="*/ 2721429 h 6017515"/>
                    <a:gd name="connsiteX3" fmla="*/ 8994373 w 9158695"/>
                    <a:gd name="connsiteY3" fmla="*/ 3460710 h 6017515"/>
                    <a:gd name="connsiteX4" fmla="*/ 8729329 w 9158695"/>
                    <a:gd name="connsiteY4" fmla="*/ 3314936 h 6017515"/>
                    <a:gd name="connsiteX5" fmla="*/ 8504042 w 9158695"/>
                    <a:gd name="connsiteY5" fmla="*/ 4401614 h 6017515"/>
                    <a:gd name="connsiteX6" fmla="*/ 8411277 w 9158695"/>
                    <a:gd name="connsiteY6" fmla="*/ 4255841 h 6017515"/>
                    <a:gd name="connsiteX7" fmla="*/ 8212495 w 9158695"/>
                    <a:gd name="connsiteY7" fmla="*/ 4520884 h 6017515"/>
                    <a:gd name="connsiteX8" fmla="*/ 8040217 w 9158695"/>
                    <a:gd name="connsiteY8" fmla="*/ 4375110 h 6017515"/>
                    <a:gd name="connsiteX9" fmla="*/ 7722166 w 9158695"/>
                    <a:gd name="connsiteY9" fmla="*/ 4905197 h 6017515"/>
                    <a:gd name="connsiteX10" fmla="*/ 7536636 w 9158695"/>
                    <a:gd name="connsiteY10" fmla="*/ 4666658 h 6017515"/>
                    <a:gd name="connsiteX11" fmla="*/ 7205331 w 9158695"/>
                    <a:gd name="connsiteY11" fmla="*/ 5302762 h 6017515"/>
                    <a:gd name="connsiteX12" fmla="*/ 7258340 w 9158695"/>
                    <a:gd name="connsiteY12" fmla="*/ 5037719 h 6017515"/>
                    <a:gd name="connsiteX13" fmla="*/ 6794514 w 9158695"/>
                    <a:gd name="connsiteY13" fmla="*/ 5435284 h 6017515"/>
                    <a:gd name="connsiteX14" fmla="*/ 6821019 w 9158695"/>
                    <a:gd name="connsiteY14" fmla="*/ 5143736 h 6017515"/>
                    <a:gd name="connsiteX15" fmla="*/ 6277680 w 9158695"/>
                    <a:gd name="connsiteY15" fmla="*/ 5660571 h 6017515"/>
                    <a:gd name="connsiteX16" fmla="*/ 6145158 w 9158695"/>
                    <a:gd name="connsiteY16" fmla="*/ 5289510 h 6017515"/>
                    <a:gd name="connsiteX17" fmla="*/ 5493317 w 9158695"/>
                    <a:gd name="connsiteY17" fmla="*/ 5803446 h 6017515"/>
                    <a:gd name="connsiteX18" fmla="*/ 5517130 w 9158695"/>
                    <a:gd name="connsiteY18" fmla="*/ 5608183 h 6017515"/>
                    <a:gd name="connsiteX19" fmla="*/ 5107555 w 9158695"/>
                    <a:gd name="connsiteY19" fmla="*/ 5898695 h 6017515"/>
                    <a:gd name="connsiteX20" fmla="*/ 5026593 w 9158695"/>
                    <a:gd name="connsiteY20" fmla="*/ 5427208 h 6017515"/>
                    <a:gd name="connsiteX21" fmla="*/ 4062072 w 9158695"/>
                    <a:gd name="connsiteY21" fmla="*/ 5881008 h 6017515"/>
                    <a:gd name="connsiteX22" fmla="*/ 567 w 9158695"/>
                    <a:gd name="connsiteY22" fmla="*/ 2721429 h 6017515"/>
                    <a:gd name="connsiteX0" fmla="*/ 567 w 9135414"/>
                    <a:gd name="connsiteY0" fmla="*/ 2722011 h 6018097"/>
                    <a:gd name="connsiteX1" fmla="*/ 4362110 w 9135414"/>
                    <a:gd name="connsiteY1" fmla="*/ 582 h 6018097"/>
                    <a:gd name="connsiteX2" fmla="*/ 8683896 w 9135414"/>
                    <a:gd name="connsiteY2" fmla="*/ 2483471 h 6018097"/>
                    <a:gd name="connsiteX3" fmla="*/ 8994373 w 9135414"/>
                    <a:gd name="connsiteY3" fmla="*/ 3461292 h 6018097"/>
                    <a:gd name="connsiteX4" fmla="*/ 8729329 w 9135414"/>
                    <a:gd name="connsiteY4" fmla="*/ 3315518 h 6018097"/>
                    <a:gd name="connsiteX5" fmla="*/ 8504042 w 9135414"/>
                    <a:gd name="connsiteY5" fmla="*/ 4402196 h 6018097"/>
                    <a:gd name="connsiteX6" fmla="*/ 8411277 w 9135414"/>
                    <a:gd name="connsiteY6" fmla="*/ 4256423 h 6018097"/>
                    <a:gd name="connsiteX7" fmla="*/ 8212495 w 9135414"/>
                    <a:gd name="connsiteY7" fmla="*/ 4521466 h 6018097"/>
                    <a:gd name="connsiteX8" fmla="*/ 8040217 w 9135414"/>
                    <a:gd name="connsiteY8" fmla="*/ 4375692 h 6018097"/>
                    <a:gd name="connsiteX9" fmla="*/ 7722166 w 9135414"/>
                    <a:gd name="connsiteY9" fmla="*/ 4905779 h 6018097"/>
                    <a:gd name="connsiteX10" fmla="*/ 7536636 w 9135414"/>
                    <a:gd name="connsiteY10" fmla="*/ 4667240 h 6018097"/>
                    <a:gd name="connsiteX11" fmla="*/ 7205331 w 9135414"/>
                    <a:gd name="connsiteY11" fmla="*/ 5303344 h 6018097"/>
                    <a:gd name="connsiteX12" fmla="*/ 7258340 w 9135414"/>
                    <a:gd name="connsiteY12" fmla="*/ 5038301 h 6018097"/>
                    <a:gd name="connsiteX13" fmla="*/ 6794514 w 9135414"/>
                    <a:gd name="connsiteY13" fmla="*/ 5435866 h 6018097"/>
                    <a:gd name="connsiteX14" fmla="*/ 6821019 w 9135414"/>
                    <a:gd name="connsiteY14" fmla="*/ 5144318 h 6018097"/>
                    <a:gd name="connsiteX15" fmla="*/ 6277680 w 9135414"/>
                    <a:gd name="connsiteY15" fmla="*/ 5661153 h 6018097"/>
                    <a:gd name="connsiteX16" fmla="*/ 6145158 w 9135414"/>
                    <a:gd name="connsiteY16" fmla="*/ 5290092 h 6018097"/>
                    <a:gd name="connsiteX17" fmla="*/ 5493317 w 9135414"/>
                    <a:gd name="connsiteY17" fmla="*/ 5804028 h 6018097"/>
                    <a:gd name="connsiteX18" fmla="*/ 5517130 w 9135414"/>
                    <a:gd name="connsiteY18" fmla="*/ 5608765 h 6018097"/>
                    <a:gd name="connsiteX19" fmla="*/ 5107555 w 9135414"/>
                    <a:gd name="connsiteY19" fmla="*/ 5899277 h 6018097"/>
                    <a:gd name="connsiteX20" fmla="*/ 5026593 w 9135414"/>
                    <a:gd name="connsiteY20" fmla="*/ 5427790 h 6018097"/>
                    <a:gd name="connsiteX21" fmla="*/ 4062072 w 9135414"/>
                    <a:gd name="connsiteY21" fmla="*/ 5881590 h 6018097"/>
                    <a:gd name="connsiteX22" fmla="*/ 567 w 9135414"/>
                    <a:gd name="connsiteY22" fmla="*/ 2722011 h 6018097"/>
                    <a:gd name="connsiteX0" fmla="*/ 567 w 9339543"/>
                    <a:gd name="connsiteY0" fmla="*/ 2721499 h 6017585"/>
                    <a:gd name="connsiteX1" fmla="*/ 4362110 w 9339543"/>
                    <a:gd name="connsiteY1" fmla="*/ 70 h 6017585"/>
                    <a:gd name="connsiteX2" fmla="*/ 9113642 w 9339543"/>
                    <a:gd name="connsiteY2" fmla="*/ 2798171 h 6017585"/>
                    <a:gd name="connsiteX3" fmla="*/ 8683896 w 9339543"/>
                    <a:gd name="connsiteY3" fmla="*/ 2482959 h 6017585"/>
                    <a:gd name="connsiteX4" fmla="*/ 8994373 w 9339543"/>
                    <a:gd name="connsiteY4" fmla="*/ 3460780 h 6017585"/>
                    <a:gd name="connsiteX5" fmla="*/ 8729329 w 9339543"/>
                    <a:gd name="connsiteY5" fmla="*/ 3315006 h 6017585"/>
                    <a:gd name="connsiteX6" fmla="*/ 8504042 w 9339543"/>
                    <a:gd name="connsiteY6" fmla="*/ 4401684 h 6017585"/>
                    <a:gd name="connsiteX7" fmla="*/ 8411277 w 9339543"/>
                    <a:gd name="connsiteY7" fmla="*/ 4255911 h 6017585"/>
                    <a:gd name="connsiteX8" fmla="*/ 8212495 w 9339543"/>
                    <a:gd name="connsiteY8" fmla="*/ 4520954 h 6017585"/>
                    <a:gd name="connsiteX9" fmla="*/ 8040217 w 9339543"/>
                    <a:gd name="connsiteY9" fmla="*/ 4375180 h 6017585"/>
                    <a:gd name="connsiteX10" fmla="*/ 7722166 w 9339543"/>
                    <a:gd name="connsiteY10" fmla="*/ 4905267 h 6017585"/>
                    <a:gd name="connsiteX11" fmla="*/ 7536636 w 9339543"/>
                    <a:gd name="connsiteY11" fmla="*/ 4666728 h 6017585"/>
                    <a:gd name="connsiteX12" fmla="*/ 7205331 w 9339543"/>
                    <a:gd name="connsiteY12" fmla="*/ 5302832 h 6017585"/>
                    <a:gd name="connsiteX13" fmla="*/ 7258340 w 9339543"/>
                    <a:gd name="connsiteY13" fmla="*/ 5037789 h 6017585"/>
                    <a:gd name="connsiteX14" fmla="*/ 6794514 w 9339543"/>
                    <a:gd name="connsiteY14" fmla="*/ 5435354 h 6017585"/>
                    <a:gd name="connsiteX15" fmla="*/ 6821019 w 9339543"/>
                    <a:gd name="connsiteY15" fmla="*/ 5143806 h 6017585"/>
                    <a:gd name="connsiteX16" fmla="*/ 6277680 w 9339543"/>
                    <a:gd name="connsiteY16" fmla="*/ 5660641 h 6017585"/>
                    <a:gd name="connsiteX17" fmla="*/ 6145158 w 9339543"/>
                    <a:gd name="connsiteY17" fmla="*/ 5289580 h 6017585"/>
                    <a:gd name="connsiteX18" fmla="*/ 5493317 w 9339543"/>
                    <a:gd name="connsiteY18" fmla="*/ 5803516 h 6017585"/>
                    <a:gd name="connsiteX19" fmla="*/ 5517130 w 9339543"/>
                    <a:gd name="connsiteY19" fmla="*/ 5608253 h 6017585"/>
                    <a:gd name="connsiteX20" fmla="*/ 5107555 w 9339543"/>
                    <a:gd name="connsiteY20" fmla="*/ 5898765 h 6017585"/>
                    <a:gd name="connsiteX21" fmla="*/ 5026593 w 9339543"/>
                    <a:gd name="connsiteY21" fmla="*/ 5427278 h 6017585"/>
                    <a:gd name="connsiteX22" fmla="*/ 4062072 w 9339543"/>
                    <a:gd name="connsiteY22" fmla="*/ 5881078 h 6017585"/>
                    <a:gd name="connsiteX23" fmla="*/ 567 w 9339543"/>
                    <a:gd name="connsiteY23" fmla="*/ 2721499 h 6017585"/>
                    <a:gd name="connsiteX0" fmla="*/ 567 w 9198055"/>
                    <a:gd name="connsiteY0" fmla="*/ 2727602 h 6023688"/>
                    <a:gd name="connsiteX1" fmla="*/ 4362110 w 9198055"/>
                    <a:gd name="connsiteY1" fmla="*/ 6173 h 6023688"/>
                    <a:gd name="connsiteX2" fmla="*/ 8729329 w 9198055"/>
                    <a:gd name="connsiteY2" fmla="*/ 2009144 h 6023688"/>
                    <a:gd name="connsiteX3" fmla="*/ 9113642 w 9198055"/>
                    <a:gd name="connsiteY3" fmla="*/ 2804274 h 6023688"/>
                    <a:gd name="connsiteX4" fmla="*/ 8683896 w 9198055"/>
                    <a:gd name="connsiteY4" fmla="*/ 2489062 h 6023688"/>
                    <a:gd name="connsiteX5" fmla="*/ 8994373 w 9198055"/>
                    <a:gd name="connsiteY5" fmla="*/ 3466883 h 6023688"/>
                    <a:gd name="connsiteX6" fmla="*/ 8729329 w 9198055"/>
                    <a:gd name="connsiteY6" fmla="*/ 3321109 h 6023688"/>
                    <a:gd name="connsiteX7" fmla="*/ 8504042 w 9198055"/>
                    <a:gd name="connsiteY7" fmla="*/ 4407787 h 6023688"/>
                    <a:gd name="connsiteX8" fmla="*/ 8411277 w 9198055"/>
                    <a:gd name="connsiteY8" fmla="*/ 4262014 h 6023688"/>
                    <a:gd name="connsiteX9" fmla="*/ 8212495 w 9198055"/>
                    <a:gd name="connsiteY9" fmla="*/ 4527057 h 6023688"/>
                    <a:gd name="connsiteX10" fmla="*/ 8040217 w 9198055"/>
                    <a:gd name="connsiteY10" fmla="*/ 4381283 h 6023688"/>
                    <a:gd name="connsiteX11" fmla="*/ 7722166 w 9198055"/>
                    <a:gd name="connsiteY11" fmla="*/ 4911370 h 6023688"/>
                    <a:gd name="connsiteX12" fmla="*/ 7536636 w 9198055"/>
                    <a:gd name="connsiteY12" fmla="*/ 4672831 h 6023688"/>
                    <a:gd name="connsiteX13" fmla="*/ 7205331 w 9198055"/>
                    <a:gd name="connsiteY13" fmla="*/ 5308935 h 6023688"/>
                    <a:gd name="connsiteX14" fmla="*/ 7258340 w 9198055"/>
                    <a:gd name="connsiteY14" fmla="*/ 5043892 h 6023688"/>
                    <a:gd name="connsiteX15" fmla="*/ 6794514 w 9198055"/>
                    <a:gd name="connsiteY15" fmla="*/ 5441457 h 6023688"/>
                    <a:gd name="connsiteX16" fmla="*/ 6821019 w 9198055"/>
                    <a:gd name="connsiteY16" fmla="*/ 5149909 h 6023688"/>
                    <a:gd name="connsiteX17" fmla="*/ 6277680 w 9198055"/>
                    <a:gd name="connsiteY17" fmla="*/ 5666744 h 6023688"/>
                    <a:gd name="connsiteX18" fmla="*/ 6145158 w 9198055"/>
                    <a:gd name="connsiteY18" fmla="*/ 5295683 h 6023688"/>
                    <a:gd name="connsiteX19" fmla="*/ 5493317 w 9198055"/>
                    <a:gd name="connsiteY19" fmla="*/ 5809619 h 6023688"/>
                    <a:gd name="connsiteX20" fmla="*/ 5517130 w 9198055"/>
                    <a:gd name="connsiteY20" fmla="*/ 5614356 h 6023688"/>
                    <a:gd name="connsiteX21" fmla="*/ 5107555 w 9198055"/>
                    <a:gd name="connsiteY21" fmla="*/ 5904868 h 6023688"/>
                    <a:gd name="connsiteX22" fmla="*/ 5026593 w 9198055"/>
                    <a:gd name="connsiteY22" fmla="*/ 5433381 h 6023688"/>
                    <a:gd name="connsiteX23" fmla="*/ 4062072 w 9198055"/>
                    <a:gd name="connsiteY23" fmla="*/ 5887181 h 6023688"/>
                    <a:gd name="connsiteX24" fmla="*/ 567 w 9198055"/>
                    <a:gd name="connsiteY24" fmla="*/ 2727602 h 6023688"/>
                    <a:gd name="connsiteX0" fmla="*/ 567 w 9333480"/>
                    <a:gd name="connsiteY0" fmla="*/ 2724712 h 6020798"/>
                    <a:gd name="connsiteX1" fmla="*/ 4362110 w 9333480"/>
                    <a:gd name="connsiteY1" fmla="*/ 3283 h 6020798"/>
                    <a:gd name="connsiteX2" fmla="*/ 9100390 w 9333480"/>
                    <a:gd name="connsiteY2" fmla="*/ 2165280 h 6020798"/>
                    <a:gd name="connsiteX3" fmla="*/ 8729329 w 9333480"/>
                    <a:gd name="connsiteY3" fmla="*/ 2006254 h 6020798"/>
                    <a:gd name="connsiteX4" fmla="*/ 9113642 w 9333480"/>
                    <a:gd name="connsiteY4" fmla="*/ 2801384 h 6020798"/>
                    <a:gd name="connsiteX5" fmla="*/ 8683896 w 9333480"/>
                    <a:gd name="connsiteY5" fmla="*/ 2486172 h 6020798"/>
                    <a:gd name="connsiteX6" fmla="*/ 8994373 w 9333480"/>
                    <a:gd name="connsiteY6" fmla="*/ 3463993 h 6020798"/>
                    <a:gd name="connsiteX7" fmla="*/ 8729329 w 9333480"/>
                    <a:gd name="connsiteY7" fmla="*/ 3318219 h 6020798"/>
                    <a:gd name="connsiteX8" fmla="*/ 8504042 w 9333480"/>
                    <a:gd name="connsiteY8" fmla="*/ 4404897 h 6020798"/>
                    <a:gd name="connsiteX9" fmla="*/ 8411277 w 9333480"/>
                    <a:gd name="connsiteY9" fmla="*/ 4259124 h 6020798"/>
                    <a:gd name="connsiteX10" fmla="*/ 8212495 w 9333480"/>
                    <a:gd name="connsiteY10" fmla="*/ 4524167 h 6020798"/>
                    <a:gd name="connsiteX11" fmla="*/ 8040217 w 9333480"/>
                    <a:gd name="connsiteY11" fmla="*/ 4378393 h 6020798"/>
                    <a:gd name="connsiteX12" fmla="*/ 7722166 w 9333480"/>
                    <a:gd name="connsiteY12" fmla="*/ 4908480 h 6020798"/>
                    <a:gd name="connsiteX13" fmla="*/ 7536636 w 9333480"/>
                    <a:gd name="connsiteY13" fmla="*/ 4669941 h 6020798"/>
                    <a:gd name="connsiteX14" fmla="*/ 7205331 w 9333480"/>
                    <a:gd name="connsiteY14" fmla="*/ 5306045 h 6020798"/>
                    <a:gd name="connsiteX15" fmla="*/ 7258340 w 9333480"/>
                    <a:gd name="connsiteY15" fmla="*/ 5041002 h 6020798"/>
                    <a:gd name="connsiteX16" fmla="*/ 6794514 w 9333480"/>
                    <a:gd name="connsiteY16" fmla="*/ 5438567 h 6020798"/>
                    <a:gd name="connsiteX17" fmla="*/ 6821019 w 9333480"/>
                    <a:gd name="connsiteY17" fmla="*/ 5147019 h 6020798"/>
                    <a:gd name="connsiteX18" fmla="*/ 6277680 w 9333480"/>
                    <a:gd name="connsiteY18" fmla="*/ 5663854 h 6020798"/>
                    <a:gd name="connsiteX19" fmla="*/ 6145158 w 9333480"/>
                    <a:gd name="connsiteY19" fmla="*/ 5292793 h 6020798"/>
                    <a:gd name="connsiteX20" fmla="*/ 5493317 w 9333480"/>
                    <a:gd name="connsiteY20" fmla="*/ 5806729 h 6020798"/>
                    <a:gd name="connsiteX21" fmla="*/ 5517130 w 9333480"/>
                    <a:gd name="connsiteY21" fmla="*/ 5611466 h 6020798"/>
                    <a:gd name="connsiteX22" fmla="*/ 5107555 w 9333480"/>
                    <a:gd name="connsiteY22" fmla="*/ 5901978 h 6020798"/>
                    <a:gd name="connsiteX23" fmla="*/ 5026593 w 9333480"/>
                    <a:gd name="connsiteY23" fmla="*/ 5430491 h 6020798"/>
                    <a:gd name="connsiteX24" fmla="*/ 4062072 w 9333480"/>
                    <a:gd name="connsiteY24" fmla="*/ 5884291 h 6020798"/>
                    <a:gd name="connsiteX25" fmla="*/ 567 w 9333480"/>
                    <a:gd name="connsiteY25" fmla="*/ 2724712 h 6020798"/>
                    <a:gd name="connsiteX0" fmla="*/ 567 w 9117544"/>
                    <a:gd name="connsiteY0" fmla="*/ 2751070 h 6047156"/>
                    <a:gd name="connsiteX1" fmla="*/ 4362110 w 9117544"/>
                    <a:gd name="connsiteY1" fmla="*/ 29641 h 6047156"/>
                    <a:gd name="connsiteX2" fmla="*/ 8119728 w 9117544"/>
                    <a:gd name="connsiteY2" fmla="*/ 1356751 h 6047156"/>
                    <a:gd name="connsiteX3" fmla="*/ 9100390 w 9117544"/>
                    <a:gd name="connsiteY3" fmla="*/ 2191638 h 6047156"/>
                    <a:gd name="connsiteX4" fmla="*/ 8729329 w 9117544"/>
                    <a:gd name="connsiteY4" fmla="*/ 2032612 h 6047156"/>
                    <a:gd name="connsiteX5" fmla="*/ 9113642 w 9117544"/>
                    <a:gd name="connsiteY5" fmla="*/ 2827742 h 6047156"/>
                    <a:gd name="connsiteX6" fmla="*/ 8683896 w 9117544"/>
                    <a:gd name="connsiteY6" fmla="*/ 2512530 h 6047156"/>
                    <a:gd name="connsiteX7" fmla="*/ 8994373 w 9117544"/>
                    <a:gd name="connsiteY7" fmla="*/ 3490351 h 6047156"/>
                    <a:gd name="connsiteX8" fmla="*/ 8729329 w 9117544"/>
                    <a:gd name="connsiteY8" fmla="*/ 3344577 h 6047156"/>
                    <a:gd name="connsiteX9" fmla="*/ 8504042 w 9117544"/>
                    <a:gd name="connsiteY9" fmla="*/ 4431255 h 6047156"/>
                    <a:gd name="connsiteX10" fmla="*/ 8411277 w 9117544"/>
                    <a:gd name="connsiteY10" fmla="*/ 4285482 h 6047156"/>
                    <a:gd name="connsiteX11" fmla="*/ 8212495 w 9117544"/>
                    <a:gd name="connsiteY11" fmla="*/ 4550525 h 6047156"/>
                    <a:gd name="connsiteX12" fmla="*/ 8040217 w 9117544"/>
                    <a:gd name="connsiteY12" fmla="*/ 4404751 h 6047156"/>
                    <a:gd name="connsiteX13" fmla="*/ 7722166 w 9117544"/>
                    <a:gd name="connsiteY13" fmla="*/ 4934838 h 6047156"/>
                    <a:gd name="connsiteX14" fmla="*/ 7536636 w 9117544"/>
                    <a:gd name="connsiteY14" fmla="*/ 4696299 h 6047156"/>
                    <a:gd name="connsiteX15" fmla="*/ 7205331 w 9117544"/>
                    <a:gd name="connsiteY15" fmla="*/ 5332403 h 6047156"/>
                    <a:gd name="connsiteX16" fmla="*/ 7258340 w 9117544"/>
                    <a:gd name="connsiteY16" fmla="*/ 5067360 h 6047156"/>
                    <a:gd name="connsiteX17" fmla="*/ 6794514 w 9117544"/>
                    <a:gd name="connsiteY17" fmla="*/ 5464925 h 6047156"/>
                    <a:gd name="connsiteX18" fmla="*/ 6821019 w 9117544"/>
                    <a:gd name="connsiteY18" fmla="*/ 5173377 h 6047156"/>
                    <a:gd name="connsiteX19" fmla="*/ 6277680 w 9117544"/>
                    <a:gd name="connsiteY19" fmla="*/ 5690212 h 6047156"/>
                    <a:gd name="connsiteX20" fmla="*/ 6145158 w 9117544"/>
                    <a:gd name="connsiteY20" fmla="*/ 5319151 h 6047156"/>
                    <a:gd name="connsiteX21" fmla="*/ 5493317 w 9117544"/>
                    <a:gd name="connsiteY21" fmla="*/ 5833087 h 6047156"/>
                    <a:gd name="connsiteX22" fmla="*/ 5517130 w 9117544"/>
                    <a:gd name="connsiteY22" fmla="*/ 5637824 h 6047156"/>
                    <a:gd name="connsiteX23" fmla="*/ 5107555 w 9117544"/>
                    <a:gd name="connsiteY23" fmla="*/ 5928336 h 6047156"/>
                    <a:gd name="connsiteX24" fmla="*/ 5026593 w 9117544"/>
                    <a:gd name="connsiteY24" fmla="*/ 5456849 h 6047156"/>
                    <a:gd name="connsiteX25" fmla="*/ 4062072 w 9117544"/>
                    <a:gd name="connsiteY25" fmla="*/ 5910649 h 6047156"/>
                    <a:gd name="connsiteX26" fmla="*/ 567 w 9117544"/>
                    <a:gd name="connsiteY26" fmla="*/ 2751070 h 6047156"/>
                    <a:gd name="connsiteX0" fmla="*/ 567 w 9117544"/>
                    <a:gd name="connsiteY0" fmla="*/ 2745796 h 6041882"/>
                    <a:gd name="connsiteX1" fmla="*/ 4362110 w 9117544"/>
                    <a:gd name="connsiteY1" fmla="*/ 24367 h 6041882"/>
                    <a:gd name="connsiteX2" fmla="*/ 8583554 w 9117544"/>
                    <a:gd name="connsiteY2" fmla="*/ 1404486 h 6041882"/>
                    <a:gd name="connsiteX3" fmla="*/ 8119728 w 9117544"/>
                    <a:gd name="connsiteY3" fmla="*/ 1351477 h 6041882"/>
                    <a:gd name="connsiteX4" fmla="*/ 9100390 w 9117544"/>
                    <a:gd name="connsiteY4" fmla="*/ 2186364 h 6041882"/>
                    <a:gd name="connsiteX5" fmla="*/ 8729329 w 9117544"/>
                    <a:gd name="connsiteY5" fmla="*/ 2027338 h 6041882"/>
                    <a:gd name="connsiteX6" fmla="*/ 9113642 w 9117544"/>
                    <a:gd name="connsiteY6" fmla="*/ 2822468 h 6041882"/>
                    <a:gd name="connsiteX7" fmla="*/ 8683896 w 9117544"/>
                    <a:gd name="connsiteY7" fmla="*/ 2507256 h 6041882"/>
                    <a:gd name="connsiteX8" fmla="*/ 8994373 w 9117544"/>
                    <a:gd name="connsiteY8" fmla="*/ 3485077 h 6041882"/>
                    <a:gd name="connsiteX9" fmla="*/ 8729329 w 9117544"/>
                    <a:gd name="connsiteY9" fmla="*/ 3339303 h 6041882"/>
                    <a:gd name="connsiteX10" fmla="*/ 8504042 w 9117544"/>
                    <a:gd name="connsiteY10" fmla="*/ 4425981 h 6041882"/>
                    <a:gd name="connsiteX11" fmla="*/ 8411277 w 9117544"/>
                    <a:gd name="connsiteY11" fmla="*/ 4280208 h 6041882"/>
                    <a:gd name="connsiteX12" fmla="*/ 8212495 w 9117544"/>
                    <a:gd name="connsiteY12" fmla="*/ 4545251 h 6041882"/>
                    <a:gd name="connsiteX13" fmla="*/ 8040217 w 9117544"/>
                    <a:gd name="connsiteY13" fmla="*/ 4399477 h 6041882"/>
                    <a:gd name="connsiteX14" fmla="*/ 7722166 w 9117544"/>
                    <a:gd name="connsiteY14" fmla="*/ 4929564 h 6041882"/>
                    <a:gd name="connsiteX15" fmla="*/ 7536636 w 9117544"/>
                    <a:gd name="connsiteY15" fmla="*/ 4691025 h 6041882"/>
                    <a:gd name="connsiteX16" fmla="*/ 7205331 w 9117544"/>
                    <a:gd name="connsiteY16" fmla="*/ 5327129 h 6041882"/>
                    <a:gd name="connsiteX17" fmla="*/ 7258340 w 9117544"/>
                    <a:gd name="connsiteY17" fmla="*/ 5062086 h 6041882"/>
                    <a:gd name="connsiteX18" fmla="*/ 6794514 w 9117544"/>
                    <a:gd name="connsiteY18" fmla="*/ 5459651 h 6041882"/>
                    <a:gd name="connsiteX19" fmla="*/ 6821019 w 9117544"/>
                    <a:gd name="connsiteY19" fmla="*/ 5168103 h 6041882"/>
                    <a:gd name="connsiteX20" fmla="*/ 6277680 w 9117544"/>
                    <a:gd name="connsiteY20" fmla="*/ 5684938 h 6041882"/>
                    <a:gd name="connsiteX21" fmla="*/ 6145158 w 9117544"/>
                    <a:gd name="connsiteY21" fmla="*/ 5313877 h 6041882"/>
                    <a:gd name="connsiteX22" fmla="*/ 5493317 w 9117544"/>
                    <a:gd name="connsiteY22" fmla="*/ 5827813 h 6041882"/>
                    <a:gd name="connsiteX23" fmla="*/ 5517130 w 9117544"/>
                    <a:gd name="connsiteY23" fmla="*/ 5632550 h 6041882"/>
                    <a:gd name="connsiteX24" fmla="*/ 5107555 w 9117544"/>
                    <a:gd name="connsiteY24" fmla="*/ 5923062 h 6041882"/>
                    <a:gd name="connsiteX25" fmla="*/ 5026593 w 9117544"/>
                    <a:gd name="connsiteY25" fmla="*/ 5451575 h 6041882"/>
                    <a:gd name="connsiteX26" fmla="*/ 4062072 w 9117544"/>
                    <a:gd name="connsiteY26" fmla="*/ 5905375 h 6041882"/>
                    <a:gd name="connsiteX27" fmla="*/ 567 w 9117544"/>
                    <a:gd name="connsiteY27" fmla="*/ 2745796 h 6041882"/>
                    <a:gd name="connsiteX0" fmla="*/ 567 w 9117544"/>
                    <a:gd name="connsiteY0" fmla="*/ 2756176 h 6052262"/>
                    <a:gd name="connsiteX1" fmla="*/ 4362110 w 9117544"/>
                    <a:gd name="connsiteY1" fmla="*/ 34747 h 6052262"/>
                    <a:gd name="connsiteX2" fmla="*/ 8318511 w 9117544"/>
                    <a:gd name="connsiteY2" fmla="*/ 1229335 h 6052262"/>
                    <a:gd name="connsiteX3" fmla="*/ 8583554 w 9117544"/>
                    <a:gd name="connsiteY3" fmla="*/ 1414866 h 6052262"/>
                    <a:gd name="connsiteX4" fmla="*/ 8119728 w 9117544"/>
                    <a:gd name="connsiteY4" fmla="*/ 1361857 h 6052262"/>
                    <a:gd name="connsiteX5" fmla="*/ 9100390 w 9117544"/>
                    <a:gd name="connsiteY5" fmla="*/ 2196744 h 6052262"/>
                    <a:gd name="connsiteX6" fmla="*/ 8729329 w 9117544"/>
                    <a:gd name="connsiteY6" fmla="*/ 2037718 h 6052262"/>
                    <a:gd name="connsiteX7" fmla="*/ 9113642 w 9117544"/>
                    <a:gd name="connsiteY7" fmla="*/ 2832848 h 6052262"/>
                    <a:gd name="connsiteX8" fmla="*/ 8683896 w 9117544"/>
                    <a:gd name="connsiteY8" fmla="*/ 2517636 h 6052262"/>
                    <a:gd name="connsiteX9" fmla="*/ 8994373 w 9117544"/>
                    <a:gd name="connsiteY9" fmla="*/ 3495457 h 6052262"/>
                    <a:gd name="connsiteX10" fmla="*/ 8729329 w 9117544"/>
                    <a:gd name="connsiteY10" fmla="*/ 3349683 h 6052262"/>
                    <a:gd name="connsiteX11" fmla="*/ 8504042 w 9117544"/>
                    <a:gd name="connsiteY11" fmla="*/ 4436361 h 6052262"/>
                    <a:gd name="connsiteX12" fmla="*/ 8411277 w 9117544"/>
                    <a:gd name="connsiteY12" fmla="*/ 4290588 h 6052262"/>
                    <a:gd name="connsiteX13" fmla="*/ 8212495 w 9117544"/>
                    <a:gd name="connsiteY13" fmla="*/ 4555631 h 6052262"/>
                    <a:gd name="connsiteX14" fmla="*/ 8040217 w 9117544"/>
                    <a:gd name="connsiteY14" fmla="*/ 4409857 h 6052262"/>
                    <a:gd name="connsiteX15" fmla="*/ 7722166 w 9117544"/>
                    <a:gd name="connsiteY15" fmla="*/ 4939944 h 6052262"/>
                    <a:gd name="connsiteX16" fmla="*/ 7536636 w 9117544"/>
                    <a:gd name="connsiteY16" fmla="*/ 4701405 h 6052262"/>
                    <a:gd name="connsiteX17" fmla="*/ 7205331 w 9117544"/>
                    <a:gd name="connsiteY17" fmla="*/ 5337509 h 6052262"/>
                    <a:gd name="connsiteX18" fmla="*/ 7258340 w 9117544"/>
                    <a:gd name="connsiteY18" fmla="*/ 5072466 h 6052262"/>
                    <a:gd name="connsiteX19" fmla="*/ 6794514 w 9117544"/>
                    <a:gd name="connsiteY19" fmla="*/ 5470031 h 6052262"/>
                    <a:gd name="connsiteX20" fmla="*/ 6821019 w 9117544"/>
                    <a:gd name="connsiteY20" fmla="*/ 5178483 h 6052262"/>
                    <a:gd name="connsiteX21" fmla="*/ 6277680 w 9117544"/>
                    <a:gd name="connsiteY21" fmla="*/ 5695318 h 6052262"/>
                    <a:gd name="connsiteX22" fmla="*/ 6145158 w 9117544"/>
                    <a:gd name="connsiteY22" fmla="*/ 5324257 h 6052262"/>
                    <a:gd name="connsiteX23" fmla="*/ 5493317 w 9117544"/>
                    <a:gd name="connsiteY23" fmla="*/ 5838193 h 6052262"/>
                    <a:gd name="connsiteX24" fmla="*/ 5517130 w 9117544"/>
                    <a:gd name="connsiteY24" fmla="*/ 5642930 h 6052262"/>
                    <a:gd name="connsiteX25" fmla="*/ 5107555 w 9117544"/>
                    <a:gd name="connsiteY25" fmla="*/ 5933442 h 6052262"/>
                    <a:gd name="connsiteX26" fmla="*/ 5026593 w 9117544"/>
                    <a:gd name="connsiteY26" fmla="*/ 5461955 h 6052262"/>
                    <a:gd name="connsiteX27" fmla="*/ 4062072 w 9117544"/>
                    <a:gd name="connsiteY27" fmla="*/ 5915755 h 6052262"/>
                    <a:gd name="connsiteX28" fmla="*/ 567 w 9117544"/>
                    <a:gd name="connsiteY28" fmla="*/ 2756176 h 6052262"/>
                    <a:gd name="connsiteX0" fmla="*/ 567 w 9117544"/>
                    <a:gd name="connsiteY0" fmla="*/ 2756276 h 6052362"/>
                    <a:gd name="connsiteX1" fmla="*/ 4362110 w 9117544"/>
                    <a:gd name="connsiteY1" fmla="*/ 34847 h 6052362"/>
                    <a:gd name="connsiteX2" fmla="*/ 8676320 w 9117544"/>
                    <a:gd name="connsiteY2" fmla="*/ 1216183 h 6052362"/>
                    <a:gd name="connsiteX3" fmla="*/ 8318511 w 9117544"/>
                    <a:gd name="connsiteY3" fmla="*/ 1229435 h 6052362"/>
                    <a:gd name="connsiteX4" fmla="*/ 8583554 w 9117544"/>
                    <a:gd name="connsiteY4" fmla="*/ 1414966 h 6052362"/>
                    <a:gd name="connsiteX5" fmla="*/ 8119728 w 9117544"/>
                    <a:gd name="connsiteY5" fmla="*/ 1361957 h 6052362"/>
                    <a:gd name="connsiteX6" fmla="*/ 9100390 w 9117544"/>
                    <a:gd name="connsiteY6" fmla="*/ 2196844 h 6052362"/>
                    <a:gd name="connsiteX7" fmla="*/ 8729329 w 9117544"/>
                    <a:gd name="connsiteY7" fmla="*/ 2037818 h 6052362"/>
                    <a:gd name="connsiteX8" fmla="*/ 9113642 w 9117544"/>
                    <a:gd name="connsiteY8" fmla="*/ 2832948 h 6052362"/>
                    <a:gd name="connsiteX9" fmla="*/ 8683896 w 9117544"/>
                    <a:gd name="connsiteY9" fmla="*/ 2517736 h 6052362"/>
                    <a:gd name="connsiteX10" fmla="*/ 8994373 w 9117544"/>
                    <a:gd name="connsiteY10" fmla="*/ 3495557 h 6052362"/>
                    <a:gd name="connsiteX11" fmla="*/ 8729329 w 9117544"/>
                    <a:gd name="connsiteY11" fmla="*/ 3349783 h 6052362"/>
                    <a:gd name="connsiteX12" fmla="*/ 8504042 w 9117544"/>
                    <a:gd name="connsiteY12" fmla="*/ 4436461 h 6052362"/>
                    <a:gd name="connsiteX13" fmla="*/ 8411277 w 9117544"/>
                    <a:gd name="connsiteY13" fmla="*/ 4290688 h 6052362"/>
                    <a:gd name="connsiteX14" fmla="*/ 8212495 w 9117544"/>
                    <a:gd name="connsiteY14" fmla="*/ 4555731 h 6052362"/>
                    <a:gd name="connsiteX15" fmla="*/ 8040217 w 9117544"/>
                    <a:gd name="connsiteY15" fmla="*/ 4409957 h 6052362"/>
                    <a:gd name="connsiteX16" fmla="*/ 7722166 w 9117544"/>
                    <a:gd name="connsiteY16" fmla="*/ 4940044 h 6052362"/>
                    <a:gd name="connsiteX17" fmla="*/ 7536636 w 9117544"/>
                    <a:gd name="connsiteY17" fmla="*/ 4701505 h 6052362"/>
                    <a:gd name="connsiteX18" fmla="*/ 7205331 w 9117544"/>
                    <a:gd name="connsiteY18" fmla="*/ 5337609 h 6052362"/>
                    <a:gd name="connsiteX19" fmla="*/ 7258340 w 9117544"/>
                    <a:gd name="connsiteY19" fmla="*/ 5072566 h 6052362"/>
                    <a:gd name="connsiteX20" fmla="*/ 6794514 w 9117544"/>
                    <a:gd name="connsiteY20" fmla="*/ 5470131 h 6052362"/>
                    <a:gd name="connsiteX21" fmla="*/ 6821019 w 9117544"/>
                    <a:gd name="connsiteY21" fmla="*/ 5178583 h 6052362"/>
                    <a:gd name="connsiteX22" fmla="*/ 6277680 w 9117544"/>
                    <a:gd name="connsiteY22" fmla="*/ 5695418 h 6052362"/>
                    <a:gd name="connsiteX23" fmla="*/ 6145158 w 9117544"/>
                    <a:gd name="connsiteY23" fmla="*/ 5324357 h 6052362"/>
                    <a:gd name="connsiteX24" fmla="*/ 5493317 w 9117544"/>
                    <a:gd name="connsiteY24" fmla="*/ 5838293 h 6052362"/>
                    <a:gd name="connsiteX25" fmla="*/ 5517130 w 9117544"/>
                    <a:gd name="connsiteY25" fmla="*/ 5643030 h 6052362"/>
                    <a:gd name="connsiteX26" fmla="*/ 5107555 w 9117544"/>
                    <a:gd name="connsiteY26" fmla="*/ 5933542 h 6052362"/>
                    <a:gd name="connsiteX27" fmla="*/ 5026593 w 9117544"/>
                    <a:gd name="connsiteY27" fmla="*/ 5462055 h 6052362"/>
                    <a:gd name="connsiteX28" fmla="*/ 4062072 w 9117544"/>
                    <a:gd name="connsiteY28" fmla="*/ 5915855 h 6052362"/>
                    <a:gd name="connsiteX29" fmla="*/ 567 w 9117544"/>
                    <a:gd name="connsiteY29" fmla="*/ 2756276 h 6052362"/>
                    <a:gd name="connsiteX0" fmla="*/ 567 w 9117544"/>
                    <a:gd name="connsiteY0" fmla="*/ 2763406 h 6059492"/>
                    <a:gd name="connsiteX1" fmla="*/ 4362110 w 9117544"/>
                    <a:gd name="connsiteY1" fmla="*/ 41977 h 6059492"/>
                    <a:gd name="connsiteX2" fmla="*/ 7775172 w 9117544"/>
                    <a:gd name="connsiteY2" fmla="*/ 1117296 h 6059492"/>
                    <a:gd name="connsiteX3" fmla="*/ 8676320 w 9117544"/>
                    <a:gd name="connsiteY3" fmla="*/ 1223313 h 6059492"/>
                    <a:gd name="connsiteX4" fmla="*/ 8318511 w 9117544"/>
                    <a:gd name="connsiteY4" fmla="*/ 1236565 h 6059492"/>
                    <a:gd name="connsiteX5" fmla="*/ 8583554 w 9117544"/>
                    <a:gd name="connsiteY5" fmla="*/ 1422096 h 6059492"/>
                    <a:gd name="connsiteX6" fmla="*/ 8119728 w 9117544"/>
                    <a:gd name="connsiteY6" fmla="*/ 1369087 h 6059492"/>
                    <a:gd name="connsiteX7" fmla="*/ 9100390 w 9117544"/>
                    <a:gd name="connsiteY7" fmla="*/ 2203974 h 6059492"/>
                    <a:gd name="connsiteX8" fmla="*/ 8729329 w 9117544"/>
                    <a:gd name="connsiteY8" fmla="*/ 2044948 h 6059492"/>
                    <a:gd name="connsiteX9" fmla="*/ 9113642 w 9117544"/>
                    <a:gd name="connsiteY9" fmla="*/ 2840078 h 6059492"/>
                    <a:gd name="connsiteX10" fmla="*/ 8683896 w 9117544"/>
                    <a:gd name="connsiteY10" fmla="*/ 2524866 h 6059492"/>
                    <a:gd name="connsiteX11" fmla="*/ 8994373 w 9117544"/>
                    <a:gd name="connsiteY11" fmla="*/ 3502687 h 6059492"/>
                    <a:gd name="connsiteX12" fmla="*/ 8729329 w 9117544"/>
                    <a:gd name="connsiteY12" fmla="*/ 3356913 h 6059492"/>
                    <a:gd name="connsiteX13" fmla="*/ 8504042 w 9117544"/>
                    <a:gd name="connsiteY13" fmla="*/ 4443591 h 6059492"/>
                    <a:gd name="connsiteX14" fmla="*/ 8411277 w 9117544"/>
                    <a:gd name="connsiteY14" fmla="*/ 4297818 h 6059492"/>
                    <a:gd name="connsiteX15" fmla="*/ 8212495 w 9117544"/>
                    <a:gd name="connsiteY15" fmla="*/ 4562861 h 6059492"/>
                    <a:gd name="connsiteX16" fmla="*/ 8040217 w 9117544"/>
                    <a:gd name="connsiteY16" fmla="*/ 4417087 h 6059492"/>
                    <a:gd name="connsiteX17" fmla="*/ 7722166 w 9117544"/>
                    <a:gd name="connsiteY17" fmla="*/ 4947174 h 6059492"/>
                    <a:gd name="connsiteX18" fmla="*/ 7536636 w 9117544"/>
                    <a:gd name="connsiteY18" fmla="*/ 4708635 h 6059492"/>
                    <a:gd name="connsiteX19" fmla="*/ 7205331 w 9117544"/>
                    <a:gd name="connsiteY19" fmla="*/ 5344739 h 6059492"/>
                    <a:gd name="connsiteX20" fmla="*/ 7258340 w 9117544"/>
                    <a:gd name="connsiteY20" fmla="*/ 5079696 h 6059492"/>
                    <a:gd name="connsiteX21" fmla="*/ 6794514 w 9117544"/>
                    <a:gd name="connsiteY21" fmla="*/ 5477261 h 6059492"/>
                    <a:gd name="connsiteX22" fmla="*/ 6821019 w 9117544"/>
                    <a:gd name="connsiteY22" fmla="*/ 5185713 h 6059492"/>
                    <a:gd name="connsiteX23" fmla="*/ 6277680 w 9117544"/>
                    <a:gd name="connsiteY23" fmla="*/ 5702548 h 6059492"/>
                    <a:gd name="connsiteX24" fmla="*/ 6145158 w 9117544"/>
                    <a:gd name="connsiteY24" fmla="*/ 5331487 h 6059492"/>
                    <a:gd name="connsiteX25" fmla="*/ 5493317 w 9117544"/>
                    <a:gd name="connsiteY25" fmla="*/ 5845423 h 6059492"/>
                    <a:gd name="connsiteX26" fmla="*/ 5517130 w 9117544"/>
                    <a:gd name="connsiteY26" fmla="*/ 5650160 h 6059492"/>
                    <a:gd name="connsiteX27" fmla="*/ 5107555 w 9117544"/>
                    <a:gd name="connsiteY27" fmla="*/ 5940672 h 6059492"/>
                    <a:gd name="connsiteX28" fmla="*/ 5026593 w 9117544"/>
                    <a:gd name="connsiteY28" fmla="*/ 5469185 h 6059492"/>
                    <a:gd name="connsiteX29" fmla="*/ 4062072 w 9117544"/>
                    <a:gd name="connsiteY29" fmla="*/ 5922985 h 6059492"/>
                    <a:gd name="connsiteX30" fmla="*/ 567 w 9117544"/>
                    <a:gd name="connsiteY30" fmla="*/ 2763406 h 6059492"/>
                    <a:gd name="connsiteX0" fmla="*/ 567 w 9117544"/>
                    <a:gd name="connsiteY0" fmla="*/ 2830247 h 6126333"/>
                    <a:gd name="connsiteX1" fmla="*/ 4362110 w 9117544"/>
                    <a:gd name="connsiteY1" fmla="*/ 108818 h 6126333"/>
                    <a:gd name="connsiteX2" fmla="*/ 7364354 w 9117544"/>
                    <a:gd name="connsiteY2" fmla="*/ 601041 h 6126333"/>
                    <a:gd name="connsiteX3" fmla="*/ 7775172 w 9117544"/>
                    <a:gd name="connsiteY3" fmla="*/ 1184137 h 6126333"/>
                    <a:gd name="connsiteX4" fmla="*/ 8676320 w 9117544"/>
                    <a:gd name="connsiteY4" fmla="*/ 1290154 h 6126333"/>
                    <a:gd name="connsiteX5" fmla="*/ 8318511 w 9117544"/>
                    <a:gd name="connsiteY5" fmla="*/ 1303406 h 6126333"/>
                    <a:gd name="connsiteX6" fmla="*/ 8583554 w 9117544"/>
                    <a:gd name="connsiteY6" fmla="*/ 1488937 h 6126333"/>
                    <a:gd name="connsiteX7" fmla="*/ 8119728 w 9117544"/>
                    <a:gd name="connsiteY7" fmla="*/ 1435928 h 6126333"/>
                    <a:gd name="connsiteX8" fmla="*/ 9100390 w 9117544"/>
                    <a:gd name="connsiteY8" fmla="*/ 2270815 h 6126333"/>
                    <a:gd name="connsiteX9" fmla="*/ 8729329 w 9117544"/>
                    <a:gd name="connsiteY9" fmla="*/ 2111789 h 6126333"/>
                    <a:gd name="connsiteX10" fmla="*/ 9113642 w 9117544"/>
                    <a:gd name="connsiteY10" fmla="*/ 2906919 h 6126333"/>
                    <a:gd name="connsiteX11" fmla="*/ 8683896 w 9117544"/>
                    <a:gd name="connsiteY11" fmla="*/ 2591707 h 6126333"/>
                    <a:gd name="connsiteX12" fmla="*/ 8994373 w 9117544"/>
                    <a:gd name="connsiteY12" fmla="*/ 3569528 h 6126333"/>
                    <a:gd name="connsiteX13" fmla="*/ 8729329 w 9117544"/>
                    <a:gd name="connsiteY13" fmla="*/ 3423754 h 6126333"/>
                    <a:gd name="connsiteX14" fmla="*/ 8504042 w 9117544"/>
                    <a:gd name="connsiteY14" fmla="*/ 4510432 h 6126333"/>
                    <a:gd name="connsiteX15" fmla="*/ 8411277 w 9117544"/>
                    <a:gd name="connsiteY15" fmla="*/ 4364659 h 6126333"/>
                    <a:gd name="connsiteX16" fmla="*/ 8212495 w 9117544"/>
                    <a:gd name="connsiteY16" fmla="*/ 4629702 h 6126333"/>
                    <a:gd name="connsiteX17" fmla="*/ 8040217 w 9117544"/>
                    <a:gd name="connsiteY17" fmla="*/ 4483928 h 6126333"/>
                    <a:gd name="connsiteX18" fmla="*/ 7722166 w 9117544"/>
                    <a:gd name="connsiteY18" fmla="*/ 5014015 h 6126333"/>
                    <a:gd name="connsiteX19" fmla="*/ 7536636 w 9117544"/>
                    <a:gd name="connsiteY19" fmla="*/ 4775476 h 6126333"/>
                    <a:gd name="connsiteX20" fmla="*/ 7205331 w 9117544"/>
                    <a:gd name="connsiteY20" fmla="*/ 5411580 h 6126333"/>
                    <a:gd name="connsiteX21" fmla="*/ 7258340 w 9117544"/>
                    <a:gd name="connsiteY21" fmla="*/ 5146537 h 6126333"/>
                    <a:gd name="connsiteX22" fmla="*/ 6794514 w 9117544"/>
                    <a:gd name="connsiteY22" fmla="*/ 5544102 h 6126333"/>
                    <a:gd name="connsiteX23" fmla="*/ 6821019 w 9117544"/>
                    <a:gd name="connsiteY23" fmla="*/ 5252554 h 6126333"/>
                    <a:gd name="connsiteX24" fmla="*/ 6277680 w 9117544"/>
                    <a:gd name="connsiteY24" fmla="*/ 5769389 h 6126333"/>
                    <a:gd name="connsiteX25" fmla="*/ 6145158 w 9117544"/>
                    <a:gd name="connsiteY25" fmla="*/ 5398328 h 6126333"/>
                    <a:gd name="connsiteX26" fmla="*/ 5493317 w 9117544"/>
                    <a:gd name="connsiteY26" fmla="*/ 5912264 h 6126333"/>
                    <a:gd name="connsiteX27" fmla="*/ 5517130 w 9117544"/>
                    <a:gd name="connsiteY27" fmla="*/ 5717001 h 6126333"/>
                    <a:gd name="connsiteX28" fmla="*/ 5107555 w 9117544"/>
                    <a:gd name="connsiteY28" fmla="*/ 6007513 h 6126333"/>
                    <a:gd name="connsiteX29" fmla="*/ 5026593 w 9117544"/>
                    <a:gd name="connsiteY29" fmla="*/ 5536026 h 6126333"/>
                    <a:gd name="connsiteX30" fmla="*/ 4062072 w 9117544"/>
                    <a:gd name="connsiteY30" fmla="*/ 5989826 h 6126333"/>
                    <a:gd name="connsiteX31" fmla="*/ 567 w 9117544"/>
                    <a:gd name="connsiteY31" fmla="*/ 2830247 h 6126333"/>
                    <a:gd name="connsiteX0" fmla="*/ 567 w 9117544"/>
                    <a:gd name="connsiteY0" fmla="*/ 2827462 h 6123548"/>
                    <a:gd name="connsiteX1" fmla="*/ 4362110 w 9117544"/>
                    <a:gd name="connsiteY1" fmla="*/ 106033 h 6123548"/>
                    <a:gd name="connsiteX2" fmla="*/ 7616146 w 9117544"/>
                    <a:gd name="connsiteY2" fmla="*/ 558501 h 6123548"/>
                    <a:gd name="connsiteX3" fmla="*/ 7364354 w 9117544"/>
                    <a:gd name="connsiteY3" fmla="*/ 598256 h 6123548"/>
                    <a:gd name="connsiteX4" fmla="*/ 7775172 w 9117544"/>
                    <a:gd name="connsiteY4" fmla="*/ 1181352 h 6123548"/>
                    <a:gd name="connsiteX5" fmla="*/ 8676320 w 9117544"/>
                    <a:gd name="connsiteY5" fmla="*/ 1287369 h 6123548"/>
                    <a:gd name="connsiteX6" fmla="*/ 8318511 w 9117544"/>
                    <a:gd name="connsiteY6" fmla="*/ 1300621 h 6123548"/>
                    <a:gd name="connsiteX7" fmla="*/ 8583554 w 9117544"/>
                    <a:gd name="connsiteY7" fmla="*/ 1486152 h 6123548"/>
                    <a:gd name="connsiteX8" fmla="*/ 8119728 w 9117544"/>
                    <a:gd name="connsiteY8" fmla="*/ 1433143 h 6123548"/>
                    <a:gd name="connsiteX9" fmla="*/ 9100390 w 9117544"/>
                    <a:gd name="connsiteY9" fmla="*/ 2268030 h 6123548"/>
                    <a:gd name="connsiteX10" fmla="*/ 8729329 w 9117544"/>
                    <a:gd name="connsiteY10" fmla="*/ 2109004 h 6123548"/>
                    <a:gd name="connsiteX11" fmla="*/ 9113642 w 9117544"/>
                    <a:gd name="connsiteY11" fmla="*/ 2904134 h 6123548"/>
                    <a:gd name="connsiteX12" fmla="*/ 8683896 w 9117544"/>
                    <a:gd name="connsiteY12" fmla="*/ 2588922 h 6123548"/>
                    <a:gd name="connsiteX13" fmla="*/ 8994373 w 9117544"/>
                    <a:gd name="connsiteY13" fmla="*/ 3566743 h 6123548"/>
                    <a:gd name="connsiteX14" fmla="*/ 8729329 w 9117544"/>
                    <a:gd name="connsiteY14" fmla="*/ 3420969 h 6123548"/>
                    <a:gd name="connsiteX15" fmla="*/ 8504042 w 9117544"/>
                    <a:gd name="connsiteY15" fmla="*/ 4507647 h 6123548"/>
                    <a:gd name="connsiteX16" fmla="*/ 8411277 w 9117544"/>
                    <a:gd name="connsiteY16" fmla="*/ 4361874 h 6123548"/>
                    <a:gd name="connsiteX17" fmla="*/ 8212495 w 9117544"/>
                    <a:gd name="connsiteY17" fmla="*/ 4626917 h 6123548"/>
                    <a:gd name="connsiteX18" fmla="*/ 8040217 w 9117544"/>
                    <a:gd name="connsiteY18" fmla="*/ 4481143 h 6123548"/>
                    <a:gd name="connsiteX19" fmla="*/ 7722166 w 9117544"/>
                    <a:gd name="connsiteY19" fmla="*/ 5011230 h 6123548"/>
                    <a:gd name="connsiteX20" fmla="*/ 7536636 w 9117544"/>
                    <a:gd name="connsiteY20" fmla="*/ 4772691 h 6123548"/>
                    <a:gd name="connsiteX21" fmla="*/ 7205331 w 9117544"/>
                    <a:gd name="connsiteY21" fmla="*/ 5408795 h 6123548"/>
                    <a:gd name="connsiteX22" fmla="*/ 7258340 w 9117544"/>
                    <a:gd name="connsiteY22" fmla="*/ 5143752 h 6123548"/>
                    <a:gd name="connsiteX23" fmla="*/ 6794514 w 9117544"/>
                    <a:gd name="connsiteY23" fmla="*/ 5541317 h 6123548"/>
                    <a:gd name="connsiteX24" fmla="*/ 6821019 w 9117544"/>
                    <a:gd name="connsiteY24" fmla="*/ 5249769 h 6123548"/>
                    <a:gd name="connsiteX25" fmla="*/ 6277680 w 9117544"/>
                    <a:gd name="connsiteY25" fmla="*/ 5766604 h 6123548"/>
                    <a:gd name="connsiteX26" fmla="*/ 6145158 w 9117544"/>
                    <a:gd name="connsiteY26" fmla="*/ 5395543 h 6123548"/>
                    <a:gd name="connsiteX27" fmla="*/ 5493317 w 9117544"/>
                    <a:gd name="connsiteY27" fmla="*/ 5909479 h 6123548"/>
                    <a:gd name="connsiteX28" fmla="*/ 5517130 w 9117544"/>
                    <a:gd name="connsiteY28" fmla="*/ 5714216 h 6123548"/>
                    <a:gd name="connsiteX29" fmla="*/ 5107555 w 9117544"/>
                    <a:gd name="connsiteY29" fmla="*/ 6004728 h 6123548"/>
                    <a:gd name="connsiteX30" fmla="*/ 5026593 w 9117544"/>
                    <a:gd name="connsiteY30" fmla="*/ 5533241 h 6123548"/>
                    <a:gd name="connsiteX31" fmla="*/ 4062072 w 9117544"/>
                    <a:gd name="connsiteY31" fmla="*/ 5987041 h 6123548"/>
                    <a:gd name="connsiteX32" fmla="*/ 567 w 9117544"/>
                    <a:gd name="connsiteY32" fmla="*/ 2827462 h 6123548"/>
                    <a:gd name="connsiteX0" fmla="*/ 567 w 9117544"/>
                    <a:gd name="connsiteY0" fmla="*/ 2878842 h 6174928"/>
                    <a:gd name="connsiteX1" fmla="*/ 4362110 w 9117544"/>
                    <a:gd name="connsiteY1" fmla="*/ 157413 h 6174928"/>
                    <a:gd name="connsiteX2" fmla="*/ 7125815 w 9117544"/>
                    <a:gd name="connsiteY2" fmla="*/ 358088 h 6174928"/>
                    <a:gd name="connsiteX3" fmla="*/ 7616146 w 9117544"/>
                    <a:gd name="connsiteY3" fmla="*/ 609881 h 6174928"/>
                    <a:gd name="connsiteX4" fmla="*/ 7364354 w 9117544"/>
                    <a:gd name="connsiteY4" fmla="*/ 649636 h 6174928"/>
                    <a:gd name="connsiteX5" fmla="*/ 7775172 w 9117544"/>
                    <a:gd name="connsiteY5" fmla="*/ 1232732 h 6174928"/>
                    <a:gd name="connsiteX6" fmla="*/ 8676320 w 9117544"/>
                    <a:gd name="connsiteY6" fmla="*/ 1338749 h 6174928"/>
                    <a:gd name="connsiteX7" fmla="*/ 8318511 w 9117544"/>
                    <a:gd name="connsiteY7" fmla="*/ 1352001 h 6174928"/>
                    <a:gd name="connsiteX8" fmla="*/ 8583554 w 9117544"/>
                    <a:gd name="connsiteY8" fmla="*/ 1537532 h 6174928"/>
                    <a:gd name="connsiteX9" fmla="*/ 8119728 w 9117544"/>
                    <a:gd name="connsiteY9" fmla="*/ 1484523 h 6174928"/>
                    <a:gd name="connsiteX10" fmla="*/ 9100390 w 9117544"/>
                    <a:gd name="connsiteY10" fmla="*/ 2319410 h 6174928"/>
                    <a:gd name="connsiteX11" fmla="*/ 8729329 w 9117544"/>
                    <a:gd name="connsiteY11" fmla="*/ 2160384 h 6174928"/>
                    <a:gd name="connsiteX12" fmla="*/ 9113642 w 9117544"/>
                    <a:gd name="connsiteY12" fmla="*/ 2955514 h 6174928"/>
                    <a:gd name="connsiteX13" fmla="*/ 8683896 w 9117544"/>
                    <a:gd name="connsiteY13" fmla="*/ 2640302 h 6174928"/>
                    <a:gd name="connsiteX14" fmla="*/ 8994373 w 9117544"/>
                    <a:gd name="connsiteY14" fmla="*/ 3618123 h 6174928"/>
                    <a:gd name="connsiteX15" fmla="*/ 8729329 w 9117544"/>
                    <a:gd name="connsiteY15" fmla="*/ 3472349 h 6174928"/>
                    <a:gd name="connsiteX16" fmla="*/ 8504042 w 9117544"/>
                    <a:gd name="connsiteY16" fmla="*/ 4559027 h 6174928"/>
                    <a:gd name="connsiteX17" fmla="*/ 8411277 w 9117544"/>
                    <a:gd name="connsiteY17" fmla="*/ 4413254 h 6174928"/>
                    <a:gd name="connsiteX18" fmla="*/ 8212495 w 9117544"/>
                    <a:gd name="connsiteY18" fmla="*/ 4678297 h 6174928"/>
                    <a:gd name="connsiteX19" fmla="*/ 8040217 w 9117544"/>
                    <a:gd name="connsiteY19" fmla="*/ 4532523 h 6174928"/>
                    <a:gd name="connsiteX20" fmla="*/ 7722166 w 9117544"/>
                    <a:gd name="connsiteY20" fmla="*/ 5062610 h 6174928"/>
                    <a:gd name="connsiteX21" fmla="*/ 7536636 w 9117544"/>
                    <a:gd name="connsiteY21" fmla="*/ 4824071 h 6174928"/>
                    <a:gd name="connsiteX22" fmla="*/ 7205331 w 9117544"/>
                    <a:gd name="connsiteY22" fmla="*/ 5460175 h 6174928"/>
                    <a:gd name="connsiteX23" fmla="*/ 7258340 w 9117544"/>
                    <a:gd name="connsiteY23" fmla="*/ 5195132 h 6174928"/>
                    <a:gd name="connsiteX24" fmla="*/ 6794514 w 9117544"/>
                    <a:gd name="connsiteY24" fmla="*/ 5592697 h 6174928"/>
                    <a:gd name="connsiteX25" fmla="*/ 6821019 w 9117544"/>
                    <a:gd name="connsiteY25" fmla="*/ 5301149 h 6174928"/>
                    <a:gd name="connsiteX26" fmla="*/ 6277680 w 9117544"/>
                    <a:gd name="connsiteY26" fmla="*/ 5817984 h 6174928"/>
                    <a:gd name="connsiteX27" fmla="*/ 6145158 w 9117544"/>
                    <a:gd name="connsiteY27" fmla="*/ 5446923 h 6174928"/>
                    <a:gd name="connsiteX28" fmla="*/ 5493317 w 9117544"/>
                    <a:gd name="connsiteY28" fmla="*/ 5960859 h 6174928"/>
                    <a:gd name="connsiteX29" fmla="*/ 5517130 w 9117544"/>
                    <a:gd name="connsiteY29" fmla="*/ 5765596 h 6174928"/>
                    <a:gd name="connsiteX30" fmla="*/ 5107555 w 9117544"/>
                    <a:gd name="connsiteY30" fmla="*/ 6056108 h 6174928"/>
                    <a:gd name="connsiteX31" fmla="*/ 5026593 w 9117544"/>
                    <a:gd name="connsiteY31" fmla="*/ 5584621 h 6174928"/>
                    <a:gd name="connsiteX32" fmla="*/ 4062072 w 9117544"/>
                    <a:gd name="connsiteY32" fmla="*/ 6038421 h 6174928"/>
                    <a:gd name="connsiteX33" fmla="*/ 567 w 9117544"/>
                    <a:gd name="connsiteY33" fmla="*/ 2878842 h 6174928"/>
                    <a:gd name="connsiteX0" fmla="*/ 567 w 9117544"/>
                    <a:gd name="connsiteY0" fmla="*/ 2889189 h 6185275"/>
                    <a:gd name="connsiteX1" fmla="*/ 4362110 w 9117544"/>
                    <a:gd name="connsiteY1" fmla="*/ 167760 h 6185275"/>
                    <a:gd name="connsiteX2" fmla="*/ 7364354 w 9117544"/>
                    <a:gd name="connsiteY2" fmla="*/ 302174 h 6185275"/>
                    <a:gd name="connsiteX3" fmla="*/ 7125815 w 9117544"/>
                    <a:gd name="connsiteY3" fmla="*/ 368435 h 6185275"/>
                    <a:gd name="connsiteX4" fmla="*/ 7616146 w 9117544"/>
                    <a:gd name="connsiteY4" fmla="*/ 620228 h 6185275"/>
                    <a:gd name="connsiteX5" fmla="*/ 7364354 w 9117544"/>
                    <a:gd name="connsiteY5" fmla="*/ 659983 h 6185275"/>
                    <a:gd name="connsiteX6" fmla="*/ 7775172 w 9117544"/>
                    <a:gd name="connsiteY6" fmla="*/ 1243079 h 6185275"/>
                    <a:gd name="connsiteX7" fmla="*/ 8676320 w 9117544"/>
                    <a:gd name="connsiteY7" fmla="*/ 1349096 h 6185275"/>
                    <a:gd name="connsiteX8" fmla="*/ 8318511 w 9117544"/>
                    <a:gd name="connsiteY8" fmla="*/ 1362348 h 6185275"/>
                    <a:gd name="connsiteX9" fmla="*/ 8583554 w 9117544"/>
                    <a:gd name="connsiteY9" fmla="*/ 1547879 h 6185275"/>
                    <a:gd name="connsiteX10" fmla="*/ 8119728 w 9117544"/>
                    <a:gd name="connsiteY10" fmla="*/ 1494870 h 6185275"/>
                    <a:gd name="connsiteX11" fmla="*/ 9100390 w 9117544"/>
                    <a:gd name="connsiteY11" fmla="*/ 2329757 h 6185275"/>
                    <a:gd name="connsiteX12" fmla="*/ 8729329 w 9117544"/>
                    <a:gd name="connsiteY12" fmla="*/ 2170731 h 6185275"/>
                    <a:gd name="connsiteX13" fmla="*/ 9113642 w 9117544"/>
                    <a:gd name="connsiteY13" fmla="*/ 2965861 h 6185275"/>
                    <a:gd name="connsiteX14" fmla="*/ 8683896 w 9117544"/>
                    <a:gd name="connsiteY14" fmla="*/ 2650649 h 6185275"/>
                    <a:gd name="connsiteX15" fmla="*/ 8994373 w 9117544"/>
                    <a:gd name="connsiteY15" fmla="*/ 3628470 h 6185275"/>
                    <a:gd name="connsiteX16" fmla="*/ 8729329 w 9117544"/>
                    <a:gd name="connsiteY16" fmla="*/ 3482696 h 6185275"/>
                    <a:gd name="connsiteX17" fmla="*/ 8504042 w 9117544"/>
                    <a:gd name="connsiteY17" fmla="*/ 4569374 h 6185275"/>
                    <a:gd name="connsiteX18" fmla="*/ 8411277 w 9117544"/>
                    <a:gd name="connsiteY18" fmla="*/ 4423601 h 6185275"/>
                    <a:gd name="connsiteX19" fmla="*/ 8212495 w 9117544"/>
                    <a:gd name="connsiteY19" fmla="*/ 4688644 h 6185275"/>
                    <a:gd name="connsiteX20" fmla="*/ 8040217 w 9117544"/>
                    <a:gd name="connsiteY20" fmla="*/ 4542870 h 6185275"/>
                    <a:gd name="connsiteX21" fmla="*/ 7722166 w 9117544"/>
                    <a:gd name="connsiteY21" fmla="*/ 5072957 h 6185275"/>
                    <a:gd name="connsiteX22" fmla="*/ 7536636 w 9117544"/>
                    <a:gd name="connsiteY22" fmla="*/ 4834418 h 6185275"/>
                    <a:gd name="connsiteX23" fmla="*/ 7205331 w 9117544"/>
                    <a:gd name="connsiteY23" fmla="*/ 5470522 h 6185275"/>
                    <a:gd name="connsiteX24" fmla="*/ 7258340 w 9117544"/>
                    <a:gd name="connsiteY24" fmla="*/ 5205479 h 6185275"/>
                    <a:gd name="connsiteX25" fmla="*/ 6794514 w 9117544"/>
                    <a:gd name="connsiteY25" fmla="*/ 5603044 h 6185275"/>
                    <a:gd name="connsiteX26" fmla="*/ 6821019 w 9117544"/>
                    <a:gd name="connsiteY26" fmla="*/ 5311496 h 6185275"/>
                    <a:gd name="connsiteX27" fmla="*/ 6277680 w 9117544"/>
                    <a:gd name="connsiteY27" fmla="*/ 5828331 h 6185275"/>
                    <a:gd name="connsiteX28" fmla="*/ 6145158 w 9117544"/>
                    <a:gd name="connsiteY28" fmla="*/ 5457270 h 6185275"/>
                    <a:gd name="connsiteX29" fmla="*/ 5493317 w 9117544"/>
                    <a:gd name="connsiteY29" fmla="*/ 5971206 h 6185275"/>
                    <a:gd name="connsiteX30" fmla="*/ 5517130 w 9117544"/>
                    <a:gd name="connsiteY30" fmla="*/ 5775943 h 6185275"/>
                    <a:gd name="connsiteX31" fmla="*/ 5107555 w 9117544"/>
                    <a:gd name="connsiteY31" fmla="*/ 6066455 h 6185275"/>
                    <a:gd name="connsiteX32" fmla="*/ 5026593 w 9117544"/>
                    <a:gd name="connsiteY32" fmla="*/ 5594968 h 6185275"/>
                    <a:gd name="connsiteX33" fmla="*/ 4062072 w 9117544"/>
                    <a:gd name="connsiteY33" fmla="*/ 6048768 h 6185275"/>
                    <a:gd name="connsiteX34" fmla="*/ 567 w 9117544"/>
                    <a:gd name="connsiteY34" fmla="*/ 2889189 h 6185275"/>
                    <a:gd name="connsiteX0" fmla="*/ 567 w 9117544"/>
                    <a:gd name="connsiteY0" fmla="*/ 2941631 h 6237717"/>
                    <a:gd name="connsiteX1" fmla="*/ 4362110 w 9117544"/>
                    <a:gd name="connsiteY1" fmla="*/ 220202 h 6237717"/>
                    <a:gd name="connsiteX2" fmla="*/ 5866859 w 9117544"/>
                    <a:gd name="connsiteY2" fmla="*/ 182339 h 6237717"/>
                    <a:gd name="connsiteX3" fmla="*/ 7364354 w 9117544"/>
                    <a:gd name="connsiteY3" fmla="*/ 354616 h 6237717"/>
                    <a:gd name="connsiteX4" fmla="*/ 7125815 w 9117544"/>
                    <a:gd name="connsiteY4" fmla="*/ 420877 h 6237717"/>
                    <a:gd name="connsiteX5" fmla="*/ 7616146 w 9117544"/>
                    <a:gd name="connsiteY5" fmla="*/ 672670 h 6237717"/>
                    <a:gd name="connsiteX6" fmla="*/ 7364354 w 9117544"/>
                    <a:gd name="connsiteY6" fmla="*/ 712425 h 6237717"/>
                    <a:gd name="connsiteX7" fmla="*/ 7775172 w 9117544"/>
                    <a:gd name="connsiteY7" fmla="*/ 1295521 h 6237717"/>
                    <a:gd name="connsiteX8" fmla="*/ 8676320 w 9117544"/>
                    <a:gd name="connsiteY8" fmla="*/ 1401538 h 6237717"/>
                    <a:gd name="connsiteX9" fmla="*/ 8318511 w 9117544"/>
                    <a:gd name="connsiteY9" fmla="*/ 1414790 h 6237717"/>
                    <a:gd name="connsiteX10" fmla="*/ 8583554 w 9117544"/>
                    <a:gd name="connsiteY10" fmla="*/ 1600321 h 6237717"/>
                    <a:gd name="connsiteX11" fmla="*/ 8119728 w 9117544"/>
                    <a:gd name="connsiteY11" fmla="*/ 1547312 h 6237717"/>
                    <a:gd name="connsiteX12" fmla="*/ 9100390 w 9117544"/>
                    <a:gd name="connsiteY12" fmla="*/ 2382199 h 6237717"/>
                    <a:gd name="connsiteX13" fmla="*/ 8729329 w 9117544"/>
                    <a:gd name="connsiteY13" fmla="*/ 2223173 h 6237717"/>
                    <a:gd name="connsiteX14" fmla="*/ 9113642 w 9117544"/>
                    <a:gd name="connsiteY14" fmla="*/ 3018303 h 6237717"/>
                    <a:gd name="connsiteX15" fmla="*/ 8683896 w 9117544"/>
                    <a:gd name="connsiteY15" fmla="*/ 2703091 h 6237717"/>
                    <a:gd name="connsiteX16" fmla="*/ 8994373 w 9117544"/>
                    <a:gd name="connsiteY16" fmla="*/ 3680912 h 6237717"/>
                    <a:gd name="connsiteX17" fmla="*/ 8729329 w 9117544"/>
                    <a:gd name="connsiteY17" fmla="*/ 3535138 h 6237717"/>
                    <a:gd name="connsiteX18" fmla="*/ 8504042 w 9117544"/>
                    <a:gd name="connsiteY18" fmla="*/ 4621816 h 6237717"/>
                    <a:gd name="connsiteX19" fmla="*/ 8411277 w 9117544"/>
                    <a:gd name="connsiteY19" fmla="*/ 4476043 h 6237717"/>
                    <a:gd name="connsiteX20" fmla="*/ 8212495 w 9117544"/>
                    <a:gd name="connsiteY20" fmla="*/ 4741086 h 6237717"/>
                    <a:gd name="connsiteX21" fmla="*/ 8040217 w 9117544"/>
                    <a:gd name="connsiteY21" fmla="*/ 4595312 h 6237717"/>
                    <a:gd name="connsiteX22" fmla="*/ 7722166 w 9117544"/>
                    <a:gd name="connsiteY22" fmla="*/ 5125399 h 6237717"/>
                    <a:gd name="connsiteX23" fmla="*/ 7536636 w 9117544"/>
                    <a:gd name="connsiteY23" fmla="*/ 4886860 h 6237717"/>
                    <a:gd name="connsiteX24" fmla="*/ 7205331 w 9117544"/>
                    <a:gd name="connsiteY24" fmla="*/ 5522964 h 6237717"/>
                    <a:gd name="connsiteX25" fmla="*/ 7258340 w 9117544"/>
                    <a:gd name="connsiteY25" fmla="*/ 5257921 h 6237717"/>
                    <a:gd name="connsiteX26" fmla="*/ 6794514 w 9117544"/>
                    <a:gd name="connsiteY26" fmla="*/ 5655486 h 6237717"/>
                    <a:gd name="connsiteX27" fmla="*/ 6821019 w 9117544"/>
                    <a:gd name="connsiteY27" fmla="*/ 5363938 h 6237717"/>
                    <a:gd name="connsiteX28" fmla="*/ 6277680 w 9117544"/>
                    <a:gd name="connsiteY28" fmla="*/ 5880773 h 6237717"/>
                    <a:gd name="connsiteX29" fmla="*/ 6145158 w 9117544"/>
                    <a:gd name="connsiteY29" fmla="*/ 5509712 h 6237717"/>
                    <a:gd name="connsiteX30" fmla="*/ 5493317 w 9117544"/>
                    <a:gd name="connsiteY30" fmla="*/ 6023648 h 6237717"/>
                    <a:gd name="connsiteX31" fmla="*/ 5517130 w 9117544"/>
                    <a:gd name="connsiteY31" fmla="*/ 5828385 h 6237717"/>
                    <a:gd name="connsiteX32" fmla="*/ 5107555 w 9117544"/>
                    <a:gd name="connsiteY32" fmla="*/ 6118897 h 6237717"/>
                    <a:gd name="connsiteX33" fmla="*/ 5026593 w 9117544"/>
                    <a:gd name="connsiteY33" fmla="*/ 5647410 h 6237717"/>
                    <a:gd name="connsiteX34" fmla="*/ 4062072 w 9117544"/>
                    <a:gd name="connsiteY34" fmla="*/ 6101210 h 6237717"/>
                    <a:gd name="connsiteX35" fmla="*/ 567 w 9117544"/>
                    <a:gd name="connsiteY35" fmla="*/ 2941631 h 6237717"/>
                    <a:gd name="connsiteX0" fmla="*/ 567 w 9117544"/>
                    <a:gd name="connsiteY0" fmla="*/ 2995182 h 6291268"/>
                    <a:gd name="connsiteX1" fmla="*/ 4362110 w 9117544"/>
                    <a:gd name="connsiteY1" fmla="*/ 273753 h 6291268"/>
                    <a:gd name="connsiteX2" fmla="*/ 6092146 w 9117544"/>
                    <a:gd name="connsiteY2" fmla="*/ 90116 h 6291268"/>
                    <a:gd name="connsiteX3" fmla="*/ 5866859 w 9117544"/>
                    <a:gd name="connsiteY3" fmla="*/ 235890 h 6291268"/>
                    <a:gd name="connsiteX4" fmla="*/ 7364354 w 9117544"/>
                    <a:gd name="connsiteY4" fmla="*/ 408167 h 6291268"/>
                    <a:gd name="connsiteX5" fmla="*/ 7125815 w 9117544"/>
                    <a:gd name="connsiteY5" fmla="*/ 474428 h 6291268"/>
                    <a:gd name="connsiteX6" fmla="*/ 7616146 w 9117544"/>
                    <a:gd name="connsiteY6" fmla="*/ 726221 h 6291268"/>
                    <a:gd name="connsiteX7" fmla="*/ 7364354 w 9117544"/>
                    <a:gd name="connsiteY7" fmla="*/ 765976 h 6291268"/>
                    <a:gd name="connsiteX8" fmla="*/ 7775172 w 9117544"/>
                    <a:gd name="connsiteY8" fmla="*/ 1349072 h 6291268"/>
                    <a:gd name="connsiteX9" fmla="*/ 8676320 w 9117544"/>
                    <a:gd name="connsiteY9" fmla="*/ 1455089 h 6291268"/>
                    <a:gd name="connsiteX10" fmla="*/ 8318511 w 9117544"/>
                    <a:gd name="connsiteY10" fmla="*/ 1468341 h 6291268"/>
                    <a:gd name="connsiteX11" fmla="*/ 8583554 w 9117544"/>
                    <a:gd name="connsiteY11" fmla="*/ 1653872 h 6291268"/>
                    <a:gd name="connsiteX12" fmla="*/ 8119728 w 9117544"/>
                    <a:gd name="connsiteY12" fmla="*/ 1600863 h 6291268"/>
                    <a:gd name="connsiteX13" fmla="*/ 9100390 w 9117544"/>
                    <a:gd name="connsiteY13" fmla="*/ 2435750 h 6291268"/>
                    <a:gd name="connsiteX14" fmla="*/ 8729329 w 9117544"/>
                    <a:gd name="connsiteY14" fmla="*/ 2276724 h 6291268"/>
                    <a:gd name="connsiteX15" fmla="*/ 9113642 w 9117544"/>
                    <a:gd name="connsiteY15" fmla="*/ 3071854 h 6291268"/>
                    <a:gd name="connsiteX16" fmla="*/ 8683896 w 9117544"/>
                    <a:gd name="connsiteY16" fmla="*/ 2756642 h 6291268"/>
                    <a:gd name="connsiteX17" fmla="*/ 8994373 w 9117544"/>
                    <a:gd name="connsiteY17" fmla="*/ 3734463 h 6291268"/>
                    <a:gd name="connsiteX18" fmla="*/ 8729329 w 9117544"/>
                    <a:gd name="connsiteY18" fmla="*/ 3588689 h 6291268"/>
                    <a:gd name="connsiteX19" fmla="*/ 8504042 w 9117544"/>
                    <a:gd name="connsiteY19" fmla="*/ 4675367 h 6291268"/>
                    <a:gd name="connsiteX20" fmla="*/ 8411277 w 9117544"/>
                    <a:gd name="connsiteY20" fmla="*/ 4529594 h 6291268"/>
                    <a:gd name="connsiteX21" fmla="*/ 8212495 w 9117544"/>
                    <a:gd name="connsiteY21" fmla="*/ 4794637 h 6291268"/>
                    <a:gd name="connsiteX22" fmla="*/ 8040217 w 9117544"/>
                    <a:gd name="connsiteY22" fmla="*/ 4648863 h 6291268"/>
                    <a:gd name="connsiteX23" fmla="*/ 7722166 w 9117544"/>
                    <a:gd name="connsiteY23" fmla="*/ 5178950 h 6291268"/>
                    <a:gd name="connsiteX24" fmla="*/ 7536636 w 9117544"/>
                    <a:gd name="connsiteY24" fmla="*/ 4940411 h 6291268"/>
                    <a:gd name="connsiteX25" fmla="*/ 7205331 w 9117544"/>
                    <a:gd name="connsiteY25" fmla="*/ 5576515 h 6291268"/>
                    <a:gd name="connsiteX26" fmla="*/ 7258340 w 9117544"/>
                    <a:gd name="connsiteY26" fmla="*/ 5311472 h 6291268"/>
                    <a:gd name="connsiteX27" fmla="*/ 6794514 w 9117544"/>
                    <a:gd name="connsiteY27" fmla="*/ 5709037 h 6291268"/>
                    <a:gd name="connsiteX28" fmla="*/ 6821019 w 9117544"/>
                    <a:gd name="connsiteY28" fmla="*/ 5417489 h 6291268"/>
                    <a:gd name="connsiteX29" fmla="*/ 6277680 w 9117544"/>
                    <a:gd name="connsiteY29" fmla="*/ 5934324 h 6291268"/>
                    <a:gd name="connsiteX30" fmla="*/ 6145158 w 9117544"/>
                    <a:gd name="connsiteY30" fmla="*/ 5563263 h 6291268"/>
                    <a:gd name="connsiteX31" fmla="*/ 5493317 w 9117544"/>
                    <a:gd name="connsiteY31" fmla="*/ 6077199 h 6291268"/>
                    <a:gd name="connsiteX32" fmla="*/ 5517130 w 9117544"/>
                    <a:gd name="connsiteY32" fmla="*/ 5881936 h 6291268"/>
                    <a:gd name="connsiteX33" fmla="*/ 5107555 w 9117544"/>
                    <a:gd name="connsiteY33" fmla="*/ 6172448 h 6291268"/>
                    <a:gd name="connsiteX34" fmla="*/ 5026593 w 9117544"/>
                    <a:gd name="connsiteY34" fmla="*/ 5700961 h 6291268"/>
                    <a:gd name="connsiteX35" fmla="*/ 4062072 w 9117544"/>
                    <a:gd name="connsiteY35" fmla="*/ 6154761 h 6291268"/>
                    <a:gd name="connsiteX36" fmla="*/ 567 w 9117544"/>
                    <a:gd name="connsiteY36" fmla="*/ 2995182 h 6291268"/>
                    <a:gd name="connsiteX0" fmla="*/ 567 w 9117544"/>
                    <a:gd name="connsiteY0" fmla="*/ 3043425 h 6339511"/>
                    <a:gd name="connsiteX1" fmla="*/ 4362110 w 9117544"/>
                    <a:gd name="connsiteY1" fmla="*/ 321996 h 6339511"/>
                    <a:gd name="connsiteX2" fmla="*/ 5774093 w 9117544"/>
                    <a:gd name="connsiteY2" fmla="*/ 32342 h 6339511"/>
                    <a:gd name="connsiteX3" fmla="*/ 6092146 w 9117544"/>
                    <a:gd name="connsiteY3" fmla="*/ 138359 h 6339511"/>
                    <a:gd name="connsiteX4" fmla="*/ 5866859 w 9117544"/>
                    <a:gd name="connsiteY4" fmla="*/ 284133 h 6339511"/>
                    <a:gd name="connsiteX5" fmla="*/ 7364354 w 9117544"/>
                    <a:gd name="connsiteY5" fmla="*/ 456410 h 6339511"/>
                    <a:gd name="connsiteX6" fmla="*/ 7125815 w 9117544"/>
                    <a:gd name="connsiteY6" fmla="*/ 522671 h 6339511"/>
                    <a:gd name="connsiteX7" fmla="*/ 7616146 w 9117544"/>
                    <a:gd name="connsiteY7" fmla="*/ 774464 h 6339511"/>
                    <a:gd name="connsiteX8" fmla="*/ 7364354 w 9117544"/>
                    <a:gd name="connsiteY8" fmla="*/ 814219 h 6339511"/>
                    <a:gd name="connsiteX9" fmla="*/ 7775172 w 9117544"/>
                    <a:gd name="connsiteY9" fmla="*/ 1397315 h 6339511"/>
                    <a:gd name="connsiteX10" fmla="*/ 8676320 w 9117544"/>
                    <a:gd name="connsiteY10" fmla="*/ 1503332 h 6339511"/>
                    <a:gd name="connsiteX11" fmla="*/ 8318511 w 9117544"/>
                    <a:gd name="connsiteY11" fmla="*/ 1516584 h 6339511"/>
                    <a:gd name="connsiteX12" fmla="*/ 8583554 w 9117544"/>
                    <a:gd name="connsiteY12" fmla="*/ 1702115 h 6339511"/>
                    <a:gd name="connsiteX13" fmla="*/ 8119728 w 9117544"/>
                    <a:gd name="connsiteY13" fmla="*/ 1649106 h 6339511"/>
                    <a:gd name="connsiteX14" fmla="*/ 9100390 w 9117544"/>
                    <a:gd name="connsiteY14" fmla="*/ 2483993 h 6339511"/>
                    <a:gd name="connsiteX15" fmla="*/ 8729329 w 9117544"/>
                    <a:gd name="connsiteY15" fmla="*/ 2324967 h 6339511"/>
                    <a:gd name="connsiteX16" fmla="*/ 9113642 w 9117544"/>
                    <a:gd name="connsiteY16" fmla="*/ 3120097 h 6339511"/>
                    <a:gd name="connsiteX17" fmla="*/ 8683896 w 9117544"/>
                    <a:gd name="connsiteY17" fmla="*/ 2804885 h 6339511"/>
                    <a:gd name="connsiteX18" fmla="*/ 8994373 w 9117544"/>
                    <a:gd name="connsiteY18" fmla="*/ 3782706 h 6339511"/>
                    <a:gd name="connsiteX19" fmla="*/ 8729329 w 9117544"/>
                    <a:gd name="connsiteY19" fmla="*/ 3636932 h 6339511"/>
                    <a:gd name="connsiteX20" fmla="*/ 8504042 w 9117544"/>
                    <a:gd name="connsiteY20" fmla="*/ 4723610 h 6339511"/>
                    <a:gd name="connsiteX21" fmla="*/ 8411277 w 9117544"/>
                    <a:gd name="connsiteY21" fmla="*/ 4577837 h 6339511"/>
                    <a:gd name="connsiteX22" fmla="*/ 8212495 w 9117544"/>
                    <a:gd name="connsiteY22" fmla="*/ 4842880 h 6339511"/>
                    <a:gd name="connsiteX23" fmla="*/ 8040217 w 9117544"/>
                    <a:gd name="connsiteY23" fmla="*/ 4697106 h 6339511"/>
                    <a:gd name="connsiteX24" fmla="*/ 7722166 w 9117544"/>
                    <a:gd name="connsiteY24" fmla="*/ 5227193 h 6339511"/>
                    <a:gd name="connsiteX25" fmla="*/ 7536636 w 9117544"/>
                    <a:gd name="connsiteY25" fmla="*/ 4988654 h 6339511"/>
                    <a:gd name="connsiteX26" fmla="*/ 7205331 w 9117544"/>
                    <a:gd name="connsiteY26" fmla="*/ 5624758 h 6339511"/>
                    <a:gd name="connsiteX27" fmla="*/ 7258340 w 9117544"/>
                    <a:gd name="connsiteY27" fmla="*/ 5359715 h 6339511"/>
                    <a:gd name="connsiteX28" fmla="*/ 6794514 w 9117544"/>
                    <a:gd name="connsiteY28" fmla="*/ 5757280 h 6339511"/>
                    <a:gd name="connsiteX29" fmla="*/ 6821019 w 9117544"/>
                    <a:gd name="connsiteY29" fmla="*/ 5465732 h 6339511"/>
                    <a:gd name="connsiteX30" fmla="*/ 6277680 w 9117544"/>
                    <a:gd name="connsiteY30" fmla="*/ 5982567 h 6339511"/>
                    <a:gd name="connsiteX31" fmla="*/ 6145158 w 9117544"/>
                    <a:gd name="connsiteY31" fmla="*/ 5611506 h 6339511"/>
                    <a:gd name="connsiteX32" fmla="*/ 5493317 w 9117544"/>
                    <a:gd name="connsiteY32" fmla="*/ 6125442 h 6339511"/>
                    <a:gd name="connsiteX33" fmla="*/ 5517130 w 9117544"/>
                    <a:gd name="connsiteY33" fmla="*/ 5930179 h 6339511"/>
                    <a:gd name="connsiteX34" fmla="*/ 5107555 w 9117544"/>
                    <a:gd name="connsiteY34" fmla="*/ 6220691 h 6339511"/>
                    <a:gd name="connsiteX35" fmla="*/ 5026593 w 9117544"/>
                    <a:gd name="connsiteY35" fmla="*/ 5749204 h 6339511"/>
                    <a:gd name="connsiteX36" fmla="*/ 4062072 w 9117544"/>
                    <a:gd name="connsiteY36" fmla="*/ 6203004 h 6339511"/>
                    <a:gd name="connsiteX37" fmla="*/ 567 w 9117544"/>
                    <a:gd name="connsiteY37" fmla="*/ 3043425 h 6339511"/>
                    <a:gd name="connsiteX0" fmla="*/ 567 w 9117544"/>
                    <a:gd name="connsiteY0" fmla="*/ 3242465 h 6538551"/>
                    <a:gd name="connsiteX1" fmla="*/ 4362110 w 9117544"/>
                    <a:gd name="connsiteY1" fmla="*/ 521036 h 6538551"/>
                    <a:gd name="connsiteX2" fmla="*/ 5959624 w 9117544"/>
                    <a:gd name="connsiteY2" fmla="*/ 6096 h 6538551"/>
                    <a:gd name="connsiteX3" fmla="*/ 5774093 w 9117544"/>
                    <a:gd name="connsiteY3" fmla="*/ 231382 h 6538551"/>
                    <a:gd name="connsiteX4" fmla="*/ 6092146 w 9117544"/>
                    <a:gd name="connsiteY4" fmla="*/ 337399 h 6538551"/>
                    <a:gd name="connsiteX5" fmla="*/ 5866859 w 9117544"/>
                    <a:gd name="connsiteY5" fmla="*/ 483173 h 6538551"/>
                    <a:gd name="connsiteX6" fmla="*/ 7364354 w 9117544"/>
                    <a:gd name="connsiteY6" fmla="*/ 655450 h 6538551"/>
                    <a:gd name="connsiteX7" fmla="*/ 7125815 w 9117544"/>
                    <a:gd name="connsiteY7" fmla="*/ 721711 h 6538551"/>
                    <a:gd name="connsiteX8" fmla="*/ 7616146 w 9117544"/>
                    <a:gd name="connsiteY8" fmla="*/ 973504 h 6538551"/>
                    <a:gd name="connsiteX9" fmla="*/ 7364354 w 9117544"/>
                    <a:gd name="connsiteY9" fmla="*/ 1013259 h 6538551"/>
                    <a:gd name="connsiteX10" fmla="*/ 7775172 w 9117544"/>
                    <a:gd name="connsiteY10" fmla="*/ 1596355 h 6538551"/>
                    <a:gd name="connsiteX11" fmla="*/ 8676320 w 9117544"/>
                    <a:gd name="connsiteY11" fmla="*/ 1702372 h 6538551"/>
                    <a:gd name="connsiteX12" fmla="*/ 8318511 w 9117544"/>
                    <a:gd name="connsiteY12" fmla="*/ 1715624 h 6538551"/>
                    <a:gd name="connsiteX13" fmla="*/ 8583554 w 9117544"/>
                    <a:gd name="connsiteY13" fmla="*/ 1901155 h 6538551"/>
                    <a:gd name="connsiteX14" fmla="*/ 8119728 w 9117544"/>
                    <a:gd name="connsiteY14" fmla="*/ 1848146 h 6538551"/>
                    <a:gd name="connsiteX15" fmla="*/ 9100390 w 9117544"/>
                    <a:gd name="connsiteY15" fmla="*/ 2683033 h 6538551"/>
                    <a:gd name="connsiteX16" fmla="*/ 8729329 w 9117544"/>
                    <a:gd name="connsiteY16" fmla="*/ 2524007 h 6538551"/>
                    <a:gd name="connsiteX17" fmla="*/ 9113642 w 9117544"/>
                    <a:gd name="connsiteY17" fmla="*/ 3319137 h 6538551"/>
                    <a:gd name="connsiteX18" fmla="*/ 8683896 w 9117544"/>
                    <a:gd name="connsiteY18" fmla="*/ 3003925 h 6538551"/>
                    <a:gd name="connsiteX19" fmla="*/ 8994373 w 9117544"/>
                    <a:gd name="connsiteY19" fmla="*/ 3981746 h 6538551"/>
                    <a:gd name="connsiteX20" fmla="*/ 8729329 w 9117544"/>
                    <a:gd name="connsiteY20" fmla="*/ 3835972 h 6538551"/>
                    <a:gd name="connsiteX21" fmla="*/ 8504042 w 9117544"/>
                    <a:gd name="connsiteY21" fmla="*/ 4922650 h 6538551"/>
                    <a:gd name="connsiteX22" fmla="*/ 8411277 w 9117544"/>
                    <a:gd name="connsiteY22" fmla="*/ 4776877 h 6538551"/>
                    <a:gd name="connsiteX23" fmla="*/ 8212495 w 9117544"/>
                    <a:gd name="connsiteY23" fmla="*/ 5041920 h 6538551"/>
                    <a:gd name="connsiteX24" fmla="*/ 8040217 w 9117544"/>
                    <a:gd name="connsiteY24" fmla="*/ 4896146 h 6538551"/>
                    <a:gd name="connsiteX25" fmla="*/ 7722166 w 9117544"/>
                    <a:gd name="connsiteY25" fmla="*/ 5426233 h 6538551"/>
                    <a:gd name="connsiteX26" fmla="*/ 7536636 w 9117544"/>
                    <a:gd name="connsiteY26" fmla="*/ 5187694 h 6538551"/>
                    <a:gd name="connsiteX27" fmla="*/ 7205331 w 9117544"/>
                    <a:gd name="connsiteY27" fmla="*/ 5823798 h 6538551"/>
                    <a:gd name="connsiteX28" fmla="*/ 7258340 w 9117544"/>
                    <a:gd name="connsiteY28" fmla="*/ 5558755 h 6538551"/>
                    <a:gd name="connsiteX29" fmla="*/ 6794514 w 9117544"/>
                    <a:gd name="connsiteY29" fmla="*/ 5956320 h 6538551"/>
                    <a:gd name="connsiteX30" fmla="*/ 6821019 w 9117544"/>
                    <a:gd name="connsiteY30" fmla="*/ 5664772 h 6538551"/>
                    <a:gd name="connsiteX31" fmla="*/ 6277680 w 9117544"/>
                    <a:gd name="connsiteY31" fmla="*/ 6181607 h 6538551"/>
                    <a:gd name="connsiteX32" fmla="*/ 6145158 w 9117544"/>
                    <a:gd name="connsiteY32" fmla="*/ 5810546 h 6538551"/>
                    <a:gd name="connsiteX33" fmla="*/ 5493317 w 9117544"/>
                    <a:gd name="connsiteY33" fmla="*/ 6324482 h 6538551"/>
                    <a:gd name="connsiteX34" fmla="*/ 5517130 w 9117544"/>
                    <a:gd name="connsiteY34" fmla="*/ 6129219 h 6538551"/>
                    <a:gd name="connsiteX35" fmla="*/ 5107555 w 9117544"/>
                    <a:gd name="connsiteY35" fmla="*/ 6419731 h 6538551"/>
                    <a:gd name="connsiteX36" fmla="*/ 5026593 w 9117544"/>
                    <a:gd name="connsiteY36" fmla="*/ 5948244 h 6538551"/>
                    <a:gd name="connsiteX37" fmla="*/ 4062072 w 9117544"/>
                    <a:gd name="connsiteY37" fmla="*/ 6402044 h 6538551"/>
                    <a:gd name="connsiteX38" fmla="*/ 567 w 9117544"/>
                    <a:gd name="connsiteY38" fmla="*/ 3242465 h 653855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238795 h 6534881"/>
                    <a:gd name="connsiteX1" fmla="*/ 4362110 w 9117544"/>
                    <a:gd name="connsiteY1" fmla="*/ 517366 h 6534881"/>
                    <a:gd name="connsiteX2" fmla="*/ 5442789 w 9117544"/>
                    <a:gd name="connsiteY2" fmla="*/ 174704 h 6534881"/>
                    <a:gd name="connsiteX3" fmla="*/ 5959624 w 9117544"/>
                    <a:gd name="connsiteY3" fmla="*/ 2426 h 6534881"/>
                    <a:gd name="connsiteX4" fmla="*/ 5774093 w 9117544"/>
                    <a:gd name="connsiteY4" fmla="*/ 227712 h 6534881"/>
                    <a:gd name="connsiteX5" fmla="*/ 6092146 w 9117544"/>
                    <a:gd name="connsiteY5" fmla="*/ 333729 h 6534881"/>
                    <a:gd name="connsiteX6" fmla="*/ 5866859 w 9117544"/>
                    <a:gd name="connsiteY6" fmla="*/ 479503 h 6534881"/>
                    <a:gd name="connsiteX7" fmla="*/ 7364354 w 9117544"/>
                    <a:gd name="connsiteY7" fmla="*/ 651780 h 6534881"/>
                    <a:gd name="connsiteX8" fmla="*/ 7125815 w 9117544"/>
                    <a:gd name="connsiteY8" fmla="*/ 718041 h 6534881"/>
                    <a:gd name="connsiteX9" fmla="*/ 7616146 w 9117544"/>
                    <a:gd name="connsiteY9" fmla="*/ 969834 h 6534881"/>
                    <a:gd name="connsiteX10" fmla="*/ 7364354 w 9117544"/>
                    <a:gd name="connsiteY10" fmla="*/ 1009589 h 6534881"/>
                    <a:gd name="connsiteX11" fmla="*/ 7775172 w 9117544"/>
                    <a:gd name="connsiteY11" fmla="*/ 1592685 h 6534881"/>
                    <a:gd name="connsiteX12" fmla="*/ 8676320 w 9117544"/>
                    <a:gd name="connsiteY12" fmla="*/ 1698702 h 6534881"/>
                    <a:gd name="connsiteX13" fmla="*/ 8318511 w 9117544"/>
                    <a:gd name="connsiteY13" fmla="*/ 1711954 h 6534881"/>
                    <a:gd name="connsiteX14" fmla="*/ 8583554 w 9117544"/>
                    <a:gd name="connsiteY14" fmla="*/ 1897485 h 6534881"/>
                    <a:gd name="connsiteX15" fmla="*/ 8119728 w 9117544"/>
                    <a:gd name="connsiteY15" fmla="*/ 1844476 h 6534881"/>
                    <a:gd name="connsiteX16" fmla="*/ 9100390 w 9117544"/>
                    <a:gd name="connsiteY16" fmla="*/ 2679363 h 6534881"/>
                    <a:gd name="connsiteX17" fmla="*/ 8729329 w 9117544"/>
                    <a:gd name="connsiteY17" fmla="*/ 2520337 h 6534881"/>
                    <a:gd name="connsiteX18" fmla="*/ 9113642 w 9117544"/>
                    <a:gd name="connsiteY18" fmla="*/ 3315467 h 6534881"/>
                    <a:gd name="connsiteX19" fmla="*/ 8683896 w 9117544"/>
                    <a:gd name="connsiteY19" fmla="*/ 3000255 h 6534881"/>
                    <a:gd name="connsiteX20" fmla="*/ 8994373 w 9117544"/>
                    <a:gd name="connsiteY20" fmla="*/ 3978076 h 6534881"/>
                    <a:gd name="connsiteX21" fmla="*/ 8729329 w 9117544"/>
                    <a:gd name="connsiteY21" fmla="*/ 3832302 h 6534881"/>
                    <a:gd name="connsiteX22" fmla="*/ 8504042 w 9117544"/>
                    <a:gd name="connsiteY22" fmla="*/ 4918980 h 6534881"/>
                    <a:gd name="connsiteX23" fmla="*/ 8411277 w 9117544"/>
                    <a:gd name="connsiteY23" fmla="*/ 4773207 h 6534881"/>
                    <a:gd name="connsiteX24" fmla="*/ 8212495 w 9117544"/>
                    <a:gd name="connsiteY24" fmla="*/ 5038250 h 6534881"/>
                    <a:gd name="connsiteX25" fmla="*/ 8040217 w 9117544"/>
                    <a:gd name="connsiteY25" fmla="*/ 4892476 h 6534881"/>
                    <a:gd name="connsiteX26" fmla="*/ 7722166 w 9117544"/>
                    <a:gd name="connsiteY26" fmla="*/ 5422563 h 6534881"/>
                    <a:gd name="connsiteX27" fmla="*/ 7536636 w 9117544"/>
                    <a:gd name="connsiteY27" fmla="*/ 5184024 h 6534881"/>
                    <a:gd name="connsiteX28" fmla="*/ 7205331 w 9117544"/>
                    <a:gd name="connsiteY28" fmla="*/ 5820128 h 6534881"/>
                    <a:gd name="connsiteX29" fmla="*/ 7258340 w 9117544"/>
                    <a:gd name="connsiteY29" fmla="*/ 5555085 h 6534881"/>
                    <a:gd name="connsiteX30" fmla="*/ 6794514 w 9117544"/>
                    <a:gd name="connsiteY30" fmla="*/ 5952650 h 6534881"/>
                    <a:gd name="connsiteX31" fmla="*/ 6821019 w 9117544"/>
                    <a:gd name="connsiteY31" fmla="*/ 5661102 h 6534881"/>
                    <a:gd name="connsiteX32" fmla="*/ 6277680 w 9117544"/>
                    <a:gd name="connsiteY32" fmla="*/ 6177937 h 6534881"/>
                    <a:gd name="connsiteX33" fmla="*/ 6145158 w 9117544"/>
                    <a:gd name="connsiteY33" fmla="*/ 5806876 h 6534881"/>
                    <a:gd name="connsiteX34" fmla="*/ 5493317 w 9117544"/>
                    <a:gd name="connsiteY34" fmla="*/ 6320812 h 6534881"/>
                    <a:gd name="connsiteX35" fmla="*/ 5517130 w 9117544"/>
                    <a:gd name="connsiteY35" fmla="*/ 6125549 h 6534881"/>
                    <a:gd name="connsiteX36" fmla="*/ 5107555 w 9117544"/>
                    <a:gd name="connsiteY36" fmla="*/ 6416061 h 6534881"/>
                    <a:gd name="connsiteX37" fmla="*/ 5026593 w 9117544"/>
                    <a:gd name="connsiteY37" fmla="*/ 5944574 h 6534881"/>
                    <a:gd name="connsiteX38" fmla="*/ 4062072 w 9117544"/>
                    <a:gd name="connsiteY38" fmla="*/ 6398374 h 6534881"/>
                    <a:gd name="connsiteX39" fmla="*/ 567 w 9117544"/>
                    <a:gd name="connsiteY39" fmla="*/ 3238795 h 6534881"/>
                    <a:gd name="connsiteX0" fmla="*/ 567 w 9117544"/>
                    <a:gd name="connsiteY0" fmla="*/ 3361723 h 6657809"/>
                    <a:gd name="connsiteX1" fmla="*/ 4362110 w 9117544"/>
                    <a:gd name="connsiteY1" fmla="*/ 640294 h 6657809"/>
                    <a:gd name="connsiteX2" fmla="*/ 5707833 w 9117544"/>
                    <a:gd name="connsiteY2" fmla="*/ 6084 h 6657809"/>
                    <a:gd name="connsiteX3" fmla="*/ 5442789 w 9117544"/>
                    <a:gd name="connsiteY3" fmla="*/ 297632 h 6657809"/>
                    <a:gd name="connsiteX4" fmla="*/ 5959624 w 9117544"/>
                    <a:gd name="connsiteY4" fmla="*/ 125354 h 6657809"/>
                    <a:gd name="connsiteX5" fmla="*/ 5774093 w 9117544"/>
                    <a:gd name="connsiteY5" fmla="*/ 350640 h 6657809"/>
                    <a:gd name="connsiteX6" fmla="*/ 6092146 w 9117544"/>
                    <a:gd name="connsiteY6" fmla="*/ 456657 h 6657809"/>
                    <a:gd name="connsiteX7" fmla="*/ 5866859 w 9117544"/>
                    <a:gd name="connsiteY7" fmla="*/ 602431 h 6657809"/>
                    <a:gd name="connsiteX8" fmla="*/ 7364354 w 9117544"/>
                    <a:gd name="connsiteY8" fmla="*/ 774708 h 6657809"/>
                    <a:gd name="connsiteX9" fmla="*/ 7125815 w 9117544"/>
                    <a:gd name="connsiteY9" fmla="*/ 840969 h 6657809"/>
                    <a:gd name="connsiteX10" fmla="*/ 7616146 w 9117544"/>
                    <a:gd name="connsiteY10" fmla="*/ 1092762 h 6657809"/>
                    <a:gd name="connsiteX11" fmla="*/ 7364354 w 9117544"/>
                    <a:gd name="connsiteY11" fmla="*/ 1132517 h 6657809"/>
                    <a:gd name="connsiteX12" fmla="*/ 7775172 w 9117544"/>
                    <a:gd name="connsiteY12" fmla="*/ 1715613 h 6657809"/>
                    <a:gd name="connsiteX13" fmla="*/ 8676320 w 9117544"/>
                    <a:gd name="connsiteY13" fmla="*/ 1821630 h 6657809"/>
                    <a:gd name="connsiteX14" fmla="*/ 8318511 w 9117544"/>
                    <a:gd name="connsiteY14" fmla="*/ 1834882 h 6657809"/>
                    <a:gd name="connsiteX15" fmla="*/ 8583554 w 9117544"/>
                    <a:gd name="connsiteY15" fmla="*/ 2020413 h 6657809"/>
                    <a:gd name="connsiteX16" fmla="*/ 8119728 w 9117544"/>
                    <a:gd name="connsiteY16" fmla="*/ 1967404 h 6657809"/>
                    <a:gd name="connsiteX17" fmla="*/ 9100390 w 9117544"/>
                    <a:gd name="connsiteY17" fmla="*/ 2802291 h 6657809"/>
                    <a:gd name="connsiteX18" fmla="*/ 8729329 w 9117544"/>
                    <a:gd name="connsiteY18" fmla="*/ 2643265 h 6657809"/>
                    <a:gd name="connsiteX19" fmla="*/ 9113642 w 9117544"/>
                    <a:gd name="connsiteY19" fmla="*/ 3438395 h 6657809"/>
                    <a:gd name="connsiteX20" fmla="*/ 8683896 w 9117544"/>
                    <a:gd name="connsiteY20" fmla="*/ 3123183 h 6657809"/>
                    <a:gd name="connsiteX21" fmla="*/ 8994373 w 9117544"/>
                    <a:gd name="connsiteY21" fmla="*/ 4101004 h 6657809"/>
                    <a:gd name="connsiteX22" fmla="*/ 8729329 w 9117544"/>
                    <a:gd name="connsiteY22" fmla="*/ 3955230 h 6657809"/>
                    <a:gd name="connsiteX23" fmla="*/ 8504042 w 9117544"/>
                    <a:gd name="connsiteY23" fmla="*/ 5041908 h 6657809"/>
                    <a:gd name="connsiteX24" fmla="*/ 8411277 w 9117544"/>
                    <a:gd name="connsiteY24" fmla="*/ 4896135 h 6657809"/>
                    <a:gd name="connsiteX25" fmla="*/ 8212495 w 9117544"/>
                    <a:gd name="connsiteY25" fmla="*/ 5161178 h 6657809"/>
                    <a:gd name="connsiteX26" fmla="*/ 8040217 w 9117544"/>
                    <a:gd name="connsiteY26" fmla="*/ 5015404 h 6657809"/>
                    <a:gd name="connsiteX27" fmla="*/ 7722166 w 9117544"/>
                    <a:gd name="connsiteY27" fmla="*/ 5545491 h 6657809"/>
                    <a:gd name="connsiteX28" fmla="*/ 7536636 w 9117544"/>
                    <a:gd name="connsiteY28" fmla="*/ 5306952 h 6657809"/>
                    <a:gd name="connsiteX29" fmla="*/ 7205331 w 9117544"/>
                    <a:gd name="connsiteY29" fmla="*/ 5943056 h 6657809"/>
                    <a:gd name="connsiteX30" fmla="*/ 7258340 w 9117544"/>
                    <a:gd name="connsiteY30" fmla="*/ 5678013 h 6657809"/>
                    <a:gd name="connsiteX31" fmla="*/ 6794514 w 9117544"/>
                    <a:gd name="connsiteY31" fmla="*/ 6075578 h 6657809"/>
                    <a:gd name="connsiteX32" fmla="*/ 6821019 w 9117544"/>
                    <a:gd name="connsiteY32" fmla="*/ 5784030 h 6657809"/>
                    <a:gd name="connsiteX33" fmla="*/ 6277680 w 9117544"/>
                    <a:gd name="connsiteY33" fmla="*/ 6300865 h 6657809"/>
                    <a:gd name="connsiteX34" fmla="*/ 6145158 w 9117544"/>
                    <a:gd name="connsiteY34" fmla="*/ 5929804 h 6657809"/>
                    <a:gd name="connsiteX35" fmla="*/ 5493317 w 9117544"/>
                    <a:gd name="connsiteY35" fmla="*/ 6443740 h 6657809"/>
                    <a:gd name="connsiteX36" fmla="*/ 5517130 w 9117544"/>
                    <a:gd name="connsiteY36" fmla="*/ 6248477 h 6657809"/>
                    <a:gd name="connsiteX37" fmla="*/ 5107555 w 9117544"/>
                    <a:gd name="connsiteY37" fmla="*/ 6538989 h 6657809"/>
                    <a:gd name="connsiteX38" fmla="*/ 5026593 w 9117544"/>
                    <a:gd name="connsiteY38" fmla="*/ 6067502 h 6657809"/>
                    <a:gd name="connsiteX39" fmla="*/ 4062072 w 9117544"/>
                    <a:gd name="connsiteY39" fmla="*/ 6521302 h 6657809"/>
                    <a:gd name="connsiteX40" fmla="*/ 567 w 9117544"/>
                    <a:gd name="connsiteY40" fmla="*/ 3361723 h 6657809"/>
                    <a:gd name="connsiteX0" fmla="*/ 567 w 9117544"/>
                    <a:gd name="connsiteY0" fmla="*/ 3355693 h 6651779"/>
                    <a:gd name="connsiteX1" fmla="*/ 4362110 w 9117544"/>
                    <a:gd name="connsiteY1" fmla="*/ 634264 h 6651779"/>
                    <a:gd name="connsiteX2" fmla="*/ 5018720 w 9117544"/>
                    <a:gd name="connsiteY2" fmla="*/ 371115 h 6651779"/>
                    <a:gd name="connsiteX3" fmla="*/ 5707833 w 9117544"/>
                    <a:gd name="connsiteY3" fmla="*/ 54 h 6651779"/>
                    <a:gd name="connsiteX4" fmla="*/ 5442789 w 9117544"/>
                    <a:gd name="connsiteY4" fmla="*/ 291602 h 6651779"/>
                    <a:gd name="connsiteX5" fmla="*/ 5959624 w 9117544"/>
                    <a:gd name="connsiteY5" fmla="*/ 119324 h 6651779"/>
                    <a:gd name="connsiteX6" fmla="*/ 5774093 w 9117544"/>
                    <a:gd name="connsiteY6" fmla="*/ 344610 h 6651779"/>
                    <a:gd name="connsiteX7" fmla="*/ 6092146 w 9117544"/>
                    <a:gd name="connsiteY7" fmla="*/ 450627 h 6651779"/>
                    <a:gd name="connsiteX8" fmla="*/ 5866859 w 9117544"/>
                    <a:gd name="connsiteY8" fmla="*/ 596401 h 6651779"/>
                    <a:gd name="connsiteX9" fmla="*/ 7364354 w 9117544"/>
                    <a:gd name="connsiteY9" fmla="*/ 768678 h 6651779"/>
                    <a:gd name="connsiteX10" fmla="*/ 7125815 w 9117544"/>
                    <a:gd name="connsiteY10" fmla="*/ 834939 h 6651779"/>
                    <a:gd name="connsiteX11" fmla="*/ 7616146 w 9117544"/>
                    <a:gd name="connsiteY11" fmla="*/ 1086732 h 6651779"/>
                    <a:gd name="connsiteX12" fmla="*/ 7364354 w 9117544"/>
                    <a:gd name="connsiteY12" fmla="*/ 1126487 h 6651779"/>
                    <a:gd name="connsiteX13" fmla="*/ 7775172 w 9117544"/>
                    <a:gd name="connsiteY13" fmla="*/ 1709583 h 6651779"/>
                    <a:gd name="connsiteX14" fmla="*/ 8676320 w 9117544"/>
                    <a:gd name="connsiteY14" fmla="*/ 1815600 h 6651779"/>
                    <a:gd name="connsiteX15" fmla="*/ 8318511 w 9117544"/>
                    <a:gd name="connsiteY15" fmla="*/ 1828852 h 6651779"/>
                    <a:gd name="connsiteX16" fmla="*/ 8583554 w 9117544"/>
                    <a:gd name="connsiteY16" fmla="*/ 2014383 h 6651779"/>
                    <a:gd name="connsiteX17" fmla="*/ 8119728 w 9117544"/>
                    <a:gd name="connsiteY17" fmla="*/ 1961374 h 6651779"/>
                    <a:gd name="connsiteX18" fmla="*/ 9100390 w 9117544"/>
                    <a:gd name="connsiteY18" fmla="*/ 2796261 h 6651779"/>
                    <a:gd name="connsiteX19" fmla="*/ 8729329 w 9117544"/>
                    <a:gd name="connsiteY19" fmla="*/ 2637235 h 6651779"/>
                    <a:gd name="connsiteX20" fmla="*/ 9113642 w 9117544"/>
                    <a:gd name="connsiteY20" fmla="*/ 3432365 h 6651779"/>
                    <a:gd name="connsiteX21" fmla="*/ 8683896 w 9117544"/>
                    <a:gd name="connsiteY21" fmla="*/ 3117153 h 6651779"/>
                    <a:gd name="connsiteX22" fmla="*/ 8994373 w 9117544"/>
                    <a:gd name="connsiteY22" fmla="*/ 4094974 h 6651779"/>
                    <a:gd name="connsiteX23" fmla="*/ 8729329 w 9117544"/>
                    <a:gd name="connsiteY23" fmla="*/ 3949200 h 6651779"/>
                    <a:gd name="connsiteX24" fmla="*/ 8504042 w 9117544"/>
                    <a:gd name="connsiteY24" fmla="*/ 5035878 h 6651779"/>
                    <a:gd name="connsiteX25" fmla="*/ 8411277 w 9117544"/>
                    <a:gd name="connsiteY25" fmla="*/ 4890105 h 6651779"/>
                    <a:gd name="connsiteX26" fmla="*/ 8212495 w 9117544"/>
                    <a:gd name="connsiteY26" fmla="*/ 5155148 h 6651779"/>
                    <a:gd name="connsiteX27" fmla="*/ 8040217 w 9117544"/>
                    <a:gd name="connsiteY27" fmla="*/ 5009374 h 6651779"/>
                    <a:gd name="connsiteX28" fmla="*/ 7722166 w 9117544"/>
                    <a:gd name="connsiteY28" fmla="*/ 5539461 h 6651779"/>
                    <a:gd name="connsiteX29" fmla="*/ 7536636 w 9117544"/>
                    <a:gd name="connsiteY29" fmla="*/ 5300922 h 6651779"/>
                    <a:gd name="connsiteX30" fmla="*/ 7205331 w 9117544"/>
                    <a:gd name="connsiteY30" fmla="*/ 5937026 h 6651779"/>
                    <a:gd name="connsiteX31" fmla="*/ 7258340 w 9117544"/>
                    <a:gd name="connsiteY31" fmla="*/ 5671983 h 6651779"/>
                    <a:gd name="connsiteX32" fmla="*/ 6794514 w 9117544"/>
                    <a:gd name="connsiteY32" fmla="*/ 6069548 h 6651779"/>
                    <a:gd name="connsiteX33" fmla="*/ 6821019 w 9117544"/>
                    <a:gd name="connsiteY33" fmla="*/ 5778000 h 6651779"/>
                    <a:gd name="connsiteX34" fmla="*/ 6277680 w 9117544"/>
                    <a:gd name="connsiteY34" fmla="*/ 6294835 h 6651779"/>
                    <a:gd name="connsiteX35" fmla="*/ 6145158 w 9117544"/>
                    <a:gd name="connsiteY35" fmla="*/ 5923774 h 6651779"/>
                    <a:gd name="connsiteX36" fmla="*/ 5493317 w 9117544"/>
                    <a:gd name="connsiteY36" fmla="*/ 6437710 h 6651779"/>
                    <a:gd name="connsiteX37" fmla="*/ 5517130 w 9117544"/>
                    <a:gd name="connsiteY37" fmla="*/ 6242447 h 6651779"/>
                    <a:gd name="connsiteX38" fmla="*/ 5107555 w 9117544"/>
                    <a:gd name="connsiteY38" fmla="*/ 6532959 h 6651779"/>
                    <a:gd name="connsiteX39" fmla="*/ 5026593 w 9117544"/>
                    <a:gd name="connsiteY39" fmla="*/ 6061472 h 6651779"/>
                    <a:gd name="connsiteX40" fmla="*/ 4062072 w 9117544"/>
                    <a:gd name="connsiteY40" fmla="*/ 6515272 h 6651779"/>
                    <a:gd name="connsiteX41" fmla="*/ 567 w 9117544"/>
                    <a:gd name="connsiteY41" fmla="*/ 3355693 h 6651779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740424 w 9117544"/>
                    <a:gd name="connsiteY2" fmla="*/ 251842 h 6651775"/>
                    <a:gd name="connsiteX3" fmla="*/ 5018720 w 9117544"/>
                    <a:gd name="connsiteY3" fmla="*/ 371111 h 6651775"/>
                    <a:gd name="connsiteX4" fmla="*/ 5707833 w 9117544"/>
                    <a:gd name="connsiteY4" fmla="*/ 50 h 6651775"/>
                    <a:gd name="connsiteX5" fmla="*/ 5442789 w 9117544"/>
                    <a:gd name="connsiteY5" fmla="*/ 291598 h 6651775"/>
                    <a:gd name="connsiteX6" fmla="*/ 5959624 w 9117544"/>
                    <a:gd name="connsiteY6" fmla="*/ 119320 h 6651775"/>
                    <a:gd name="connsiteX7" fmla="*/ 5774093 w 9117544"/>
                    <a:gd name="connsiteY7" fmla="*/ 344606 h 6651775"/>
                    <a:gd name="connsiteX8" fmla="*/ 6092146 w 9117544"/>
                    <a:gd name="connsiteY8" fmla="*/ 450623 h 6651775"/>
                    <a:gd name="connsiteX9" fmla="*/ 5866859 w 9117544"/>
                    <a:gd name="connsiteY9" fmla="*/ 596397 h 6651775"/>
                    <a:gd name="connsiteX10" fmla="*/ 7364354 w 9117544"/>
                    <a:gd name="connsiteY10" fmla="*/ 768674 h 6651775"/>
                    <a:gd name="connsiteX11" fmla="*/ 7125815 w 9117544"/>
                    <a:gd name="connsiteY11" fmla="*/ 834935 h 6651775"/>
                    <a:gd name="connsiteX12" fmla="*/ 7616146 w 9117544"/>
                    <a:gd name="connsiteY12" fmla="*/ 1086728 h 6651775"/>
                    <a:gd name="connsiteX13" fmla="*/ 7364354 w 9117544"/>
                    <a:gd name="connsiteY13" fmla="*/ 1126483 h 6651775"/>
                    <a:gd name="connsiteX14" fmla="*/ 7775172 w 9117544"/>
                    <a:gd name="connsiteY14" fmla="*/ 1709579 h 6651775"/>
                    <a:gd name="connsiteX15" fmla="*/ 8676320 w 9117544"/>
                    <a:gd name="connsiteY15" fmla="*/ 1815596 h 6651775"/>
                    <a:gd name="connsiteX16" fmla="*/ 8318511 w 9117544"/>
                    <a:gd name="connsiteY16" fmla="*/ 1828848 h 6651775"/>
                    <a:gd name="connsiteX17" fmla="*/ 8583554 w 9117544"/>
                    <a:gd name="connsiteY17" fmla="*/ 2014379 h 6651775"/>
                    <a:gd name="connsiteX18" fmla="*/ 8119728 w 9117544"/>
                    <a:gd name="connsiteY18" fmla="*/ 1961370 h 6651775"/>
                    <a:gd name="connsiteX19" fmla="*/ 9100390 w 9117544"/>
                    <a:gd name="connsiteY19" fmla="*/ 2796257 h 6651775"/>
                    <a:gd name="connsiteX20" fmla="*/ 8729329 w 9117544"/>
                    <a:gd name="connsiteY20" fmla="*/ 2637231 h 6651775"/>
                    <a:gd name="connsiteX21" fmla="*/ 9113642 w 9117544"/>
                    <a:gd name="connsiteY21" fmla="*/ 3432361 h 6651775"/>
                    <a:gd name="connsiteX22" fmla="*/ 8683896 w 9117544"/>
                    <a:gd name="connsiteY22" fmla="*/ 3117149 h 6651775"/>
                    <a:gd name="connsiteX23" fmla="*/ 8994373 w 9117544"/>
                    <a:gd name="connsiteY23" fmla="*/ 4094970 h 6651775"/>
                    <a:gd name="connsiteX24" fmla="*/ 8729329 w 9117544"/>
                    <a:gd name="connsiteY24" fmla="*/ 3949196 h 6651775"/>
                    <a:gd name="connsiteX25" fmla="*/ 8504042 w 9117544"/>
                    <a:gd name="connsiteY25" fmla="*/ 5035874 h 6651775"/>
                    <a:gd name="connsiteX26" fmla="*/ 8411277 w 9117544"/>
                    <a:gd name="connsiteY26" fmla="*/ 4890101 h 6651775"/>
                    <a:gd name="connsiteX27" fmla="*/ 8212495 w 9117544"/>
                    <a:gd name="connsiteY27" fmla="*/ 5155144 h 6651775"/>
                    <a:gd name="connsiteX28" fmla="*/ 8040217 w 9117544"/>
                    <a:gd name="connsiteY28" fmla="*/ 5009370 h 6651775"/>
                    <a:gd name="connsiteX29" fmla="*/ 7722166 w 9117544"/>
                    <a:gd name="connsiteY29" fmla="*/ 5539457 h 6651775"/>
                    <a:gd name="connsiteX30" fmla="*/ 7536636 w 9117544"/>
                    <a:gd name="connsiteY30" fmla="*/ 5300918 h 6651775"/>
                    <a:gd name="connsiteX31" fmla="*/ 7205331 w 9117544"/>
                    <a:gd name="connsiteY31" fmla="*/ 5937022 h 6651775"/>
                    <a:gd name="connsiteX32" fmla="*/ 7258340 w 9117544"/>
                    <a:gd name="connsiteY32" fmla="*/ 5671979 h 6651775"/>
                    <a:gd name="connsiteX33" fmla="*/ 6794514 w 9117544"/>
                    <a:gd name="connsiteY33" fmla="*/ 6069544 h 6651775"/>
                    <a:gd name="connsiteX34" fmla="*/ 6821019 w 9117544"/>
                    <a:gd name="connsiteY34" fmla="*/ 5777996 h 6651775"/>
                    <a:gd name="connsiteX35" fmla="*/ 6277680 w 9117544"/>
                    <a:gd name="connsiteY35" fmla="*/ 6294831 h 6651775"/>
                    <a:gd name="connsiteX36" fmla="*/ 6145158 w 9117544"/>
                    <a:gd name="connsiteY36" fmla="*/ 5923770 h 6651775"/>
                    <a:gd name="connsiteX37" fmla="*/ 5493317 w 9117544"/>
                    <a:gd name="connsiteY37" fmla="*/ 6437706 h 6651775"/>
                    <a:gd name="connsiteX38" fmla="*/ 5517130 w 9117544"/>
                    <a:gd name="connsiteY38" fmla="*/ 6242443 h 6651775"/>
                    <a:gd name="connsiteX39" fmla="*/ 5107555 w 9117544"/>
                    <a:gd name="connsiteY39" fmla="*/ 6532955 h 6651775"/>
                    <a:gd name="connsiteX40" fmla="*/ 5026593 w 9117544"/>
                    <a:gd name="connsiteY40" fmla="*/ 6061468 h 6651775"/>
                    <a:gd name="connsiteX41" fmla="*/ 4062072 w 9117544"/>
                    <a:gd name="connsiteY41" fmla="*/ 6515268 h 6651775"/>
                    <a:gd name="connsiteX42" fmla="*/ 567 w 9117544"/>
                    <a:gd name="connsiteY42" fmla="*/ 3355689 h 6651775"/>
                    <a:gd name="connsiteX0" fmla="*/ 567 w 9117544"/>
                    <a:gd name="connsiteY0" fmla="*/ 3355689 h 6651775"/>
                    <a:gd name="connsiteX1" fmla="*/ 4362110 w 9117544"/>
                    <a:gd name="connsiteY1" fmla="*/ 634260 h 6651775"/>
                    <a:gd name="connsiteX2" fmla="*/ 4846441 w 9117544"/>
                    <a:gd name="connsiteY2" fmla="*/ 636155 h 6651775"/>
                    <a:gd name="connsiteX3" fmla="*/ 4740424 w 9117544"/>
                    <a:gd name="connsiteY3" fmla="*/ 251842 h 6651775"/>
                    <a:gd name="connsiteX4" fmla="*/ 5018720 w 9117544"/>
                    <a:gd name="connsiteY4" fmla="*/ 371111 h 6651775"/>
                    <a:gd name="connsiteX5" fmla="*/ 5707833 w 9117544"/>
                    <a:gd name="connsiteY5" fmla="*/ 50 h 6651775"/>
                    <a:gd name="connsiteX6" fmla="*/ 5442789 w 9117544"/>
                    <a:gd name="connsiteY6" fmla="*/ 291598 h 6651775"/>
                    <a:gd name="connsiteX7" fmla="*/ 5959624 w 9117544"/>
                    <a:gd name="connsiteY7" fmla="*/ 119320 h 6651775"/>
                    <a:gd name="connsiteX8" fmla="*/ 5774093 w 9117544"/>
                    <a:gd name="connsiteY8" fmla="*/ 344606 h 6651775"/>
                    <a:gd name="connsiteX9" fmla="*/ 6092146 w 9117544"/>
                    <a:gd name="connsiteY9" fmla="*/ 450623 h 6651775"/>
                    <a:gd name="connsiteX10" fmla="*/ 5866859 w 9117544"/>
                    <a:gd name="connsiteY10" fmla="*/ 596397 h 6651775"/>
                    <a:gd name="connsiteX11" fmla="*/ 7364354 w 9117544"/>
                    <a:gd name="connsiteY11" fmla="*/ 768674 h 6651775"/>
                    <a:gd name="connsiteX12" fmla="*/ 7125815 w 9117544"/>
                    <a:gd name="connsiteY12" fmla="*/ 834935 h 6651775"/>
                    <a:gd name="connsiteX13" fmla="*/ 7616146 w 9117544"/>
                    <a:gd name="connsiteY13" fmla="*/ 1086728 h 6651775"/>
                    <a:gd name="connsiteX14" fmla="*/ 7364354 w 9117544"/>
                    <a:gd name="connsiteY14" fmla="*/ 1126483 h 6651775"/>
                    <a:gd name="connsiteX15" fmla="*/ 7775172 w 9117544"/>
                    <a:gd name="connsiteY15" fmla="*/ 1709579 h 6651775"/>
                    <a:gd name="connsiteX16" fmla="*/ 8676320 w 9117544"/>
                    <a:gd name="connsiteY16" fmla="*/ 1815596 h 6651775"/>
                    <a:gd name="connsiteX17" fmla="*/ 8318511 w 9117544"/>
                    <a:gd name="connsiteY17" fmla="*/ 1828848 h 6651775"/>
                    <a:gd name="connsiteX18" fmla="*/ 8583554 w 9117544"/>
                    <a:gd name="connsiteY18" fmla="*/ 2014379 h 6651775"/>
                    <a:gd name="connsiteX19" fmla="*/ 8119728 w 9117544"/>
                    <a:gd name="connsiteY19" fmla="*/ 1961370 h 6651775"/>
                    <a:gd name="connsiteX20" fmla="*/ 9100390 w 9117544"/>
                    <a:gd name="connsiteY20" fmla="*/ 2796257 h 6651775"/>
                    <a:gd name="connsiteX21" fmla="*/ 8729329 w 9117544"/>
                    <a:gd name="connsiteY21" fmla="*/ 2637231 h 6651775"/>
                    <a:gd name="connsiteX22" fmla="*/ 9113642 w 9117544"/>
                    <a:gd name="connsiteY22" fmla="*/ 3432361 h 6651775"/>
                    <a:gd name="connsiteX23" fmla="*/ 8683896 w 9117544"/>
                    <a:gd name="connsiteY23" fmla="*/ 3117149 h 6651775"/>
                    <a:gd name="connsiteX24" fmla="*/ 8994373 w 9117544"/>
                    <a:gd name="connsiteY24" fmla="*/ 4094970 h 6651775"/>
                    <a:gd name="connsiteX25" fmla="*/ 8729329 w 9117544"/>
                    <a:gd name="connsiteY25" fmla="*/ 3949196 h 6651775"/>
                    <a:gd name="connsiteX26" fmla="*/ 8504042 w 9117544"/>
                    <a:gd name="connsiteY26" fmla="*/ 5035874 h 6651775"/>
                    <a:gd name="connsiteX27" fmla="*/ 8411277 w 9117544"/>
                    <a:gd name="connsiteY27" fmla="*/ 4890101 h 6651775"/>
                    <a:gd name="connsiteX28" fmla="*/ 8212495 w 9117544"/>
                    <a:gd name="connsiteY28" fmla="*/ 5155144 h 6651775"/>
                    <a:gd name="connsiteX29" fmla="*/ 8040217 w 9117544"/>
                    <a:gd name="connsiteY29" fmla="*/ 5009370 h 6651775"/>
                    <a:gd name="connsiteX30" fmla="*/ 7722166 w 9117544"/>
                    <a:gd name="connsiteY30" fmla="*/ 5539457 h 6651775"/>
                    <a:gd name="connsiteX31" fmla="*/ 7536636 w 9117544"/>
                    <a:gd name="connsiteY31" fmla="*/ 5300918 h 6651775"/>
                    <a:gd name="connsiteX32" fmla="*/ 7205331 w 9117544"/>
                    <a:gd name="connsiteY32" fmla="*/ 5937022 h 6651775"/>
                    <a:gd name="connsiteX33" fmla="*/ 7258340 w 9117544"/>
                    <a:gd name="connsiteY33" fmla="*/ 5671979 h 6651775"/>
                    <a:gd name="connsiteX34" fmla="*/ 6794514 w 9117544"/>
                    <a:gd name="connsiteY34" fmla="*/ 6069544 h 6651775"/>
                    <a:gd name="connsiteX35" fmla="*/ 6821019 w 9117544"/>
                    <a:gd name="connsiteY35" fmla="*/ 5777996 h 6651775"/>
                    <a:gd name="connsiteX36" fmla="*/ 6277680 w 9117544"/>
                    <a:gd name="connsiteY36" fmla="*/ 6294831 h 6651775"/>
                    <a:gd name="connsiteX37" fmla="*/ 6145158 w 9117544"/>
                    <a:gd name="connsiteY37" fmla="*/ 5923770 h 6651775"/>
                    <a:gd name="connsiteX38" fmla="*/ 5493317 w 9117544"/>
                    <a:gd name="connsiteY38" fmla="*/ 6437706 h 6651775"/>
                    <a:gd name="connsiteX39" fmla="*/ 5517130 w 9117544"/>
                    <a:gd name="connsiteY39" fmla="*/ 6242443 h 6651775"/>
                    <a:gd name="connsiteX40" fmla="*/ 5107555 w 9117544"/>
                    <a:gd name="connsiteY40" fmla="*/ 6532955 h 6651775"/>
                    <a:gd name="connsiteX41" fmla="*/ 5026593 w 9117544"/>
                    <a:gd name="connsiteY41" fmla="*/ 6061468 h 6651775"/>
                    <a:gd name="connsiteX42" fmla="*/ 4062072 w 9117544"/>
                    <a:gd name="connsiteY42" fmla="*/ 6515268 h 6651775"/>
                    <a:gd name="connsiteX43" fmla="*/ 567 w 9117544"/>
                    <a:gd name="connsiteY43" fmla="*/ 3355689 h 6651775"/>
                    <a:gd name="connsiteX0" fmla="*/ 1789 w 9118766"/>
                    <a:gd name="connsiteY0" fmla="*/ 3355689 h 6651775"/>
                    <a:gd name="connsiteX1" fmla="*/ 4601871 w 9118766"/>
                    <a:gd name="connsiteY1" fmla="*/ 528242 h 6651775"/>
                    <a:gd name="connsiteX2" fmla="*/ 4847663 w 9118766"/>
                    <a:gd name="connsiteY2" fmla="*/ 636155 h 6651775"/>
                    <a:gd name="connsiteX3" fmla="*/ 4741646 w 9118766"/>
                    <a:gd name="connsiteY3" fmla="*/ 251842 h 6651775"/>
                    <a:gd name="connsiteX4" fmla="*/ 5019942 w 9118766"/>
                    <a:gd name="connsiteY4" fmla="*/ 371111 h 6651775"/>
                    <a:gd name="connsiteX5" fmla="*/ 5709055 w 9118766"/>
                    <a:gd name="connsiteY5" fmla="*/ 50 h 6651775"/>
                    <a:gd name="connsiteX6" fmla="*/ 5444011 w 9118766"/>
                    <a:gd name="connsiteY6" fmla="*/ 291598 h 6651775"/>
                    <a:gd name="connsiteX7" fmla="*/ 5960846 w 9118766"/>
                    <a:gd name="connsiteY7" fmla="*/ 119320 h 6651775"/>
                    <a:gd name="connsiteX8" fmla="*/ 5775315 w 9118766"/>
                    <a:gd name="connsiteY8" fmla="*/ 344606 h 6651775"/>
                    <a:gd name="connsiteX9" fmla="*/ 6093368 w 9118766"/>
                    <a:gd name="connsiteY9" fmla="*/ 450623 h 6651775"/>
                    <a:gd name="connsiteX10" fmla="*/ 5868081 w 9118766"/>
                    <a:gd name="connsiteY10" fmla="*/ 596397 h 6651775"/>
                    <a:gd name="connsiteX11" fmla="*/ 7365576 w 9118766"/>
                    <a:gd name="connsiteY11" fmla="*/ 768674 h 6651775"/>
                    <a:gd name="connsiteX12" fmla="*/ 7127037 w 9118766"/>
                    <a:gd name="connsiteY12" fmla="*/ 834935 h 6651775"/>
                    <a:gd name="connsiteX13" fmla="*/ 7617368 w 9118766"/>
                    <a:gd name="connsiteY13" fmla="*/ 1086728 h 6651775"/>
                    <a:gd name="connsiteX14" fmla="*/ 7365576 w 9118766"/>
                    <a:gd name="connsiteY14" fmla="*/ 1126483 h 6651775"/>
                    <a:gd name="connsiteX15" fmla="*/ 7776394 w 9118766"/>
                    <a:gd name="connsiteY15" fmla="*/ 1709579 h 6651775"/>
                    <a:gd name="connsiteX16" fmla="*/ 8677542 w 9118766"/>
                    <a:gd name="connsiteY16" fmla="*/ 1815596 h 6651775"/>
                    <a:gd name="connsiteX17" fmla="*/ 8319733 w 9118766"/>
                    <a:gd name="connsiteY17" fmla="*/ 1828848 h 6651775"/>
                    <a:gd name="connsiteX18" fmla="*/ 8584776 w 9118766"/>
                    <a:gd name="connsiteY18" fmla="*/ 2014379 h 6651775"/>
                    <a:gd name="connsiteX19" fmla="*/ 8120950 w 9118766"/>
                    <a:gd name="connsiteY19" fmla="*/ 1961370 h 6651775"/>
                    <a:gd name="connsiteX20" fmla="*/ 9101612 w 9118766"/>
                    <a:gd name="connsiteY20" fmla="*/ 2796257 h 6651775"/>
                    <a:gd name="connsiteX21" fmla="*/ 8730551 w 9118766"/>
                    <a:gd name="connsiteY21" fmla="*/ 2637231 h 6651775"/>
                    <a:gd name="connsiteX22" fmla="*/ 9114864 w 9118766"/>
                    <a:gd name="connsiteY22" fmla="*/ 3432361 h 6651775"/>
                    <a:gd name="connsiteX23" fmla="*/ 8685118 w 9118766"/>
                    <a:gd name="connsiteY23" fmla="*/ 3117149 h 6651775"/>
                    <a:gd name="connsiteX24" fmla="*/ 8995595 w 9118766"/>
                    <a:gd name="connsiteY24" fmla="*/ 4094970 h 6651775"/>
                    <a:gd name="connsiteX25" fmla="*/ 8730551 w 9118766"/>
                    <a:gd name="connsiteY25" fmla="*/ 3949196 h 6651775"/>
                    <a:gd name="connsiteX26" fmla="*/ 8505264 w 9118766"/>
                    <a:gd name="connsiteY26" fmla="*/ 5035874 h 6651775"/>
                    <a:gd name="connsiteX27" fmla="*/ 8412499 w 9118766"/>
                    <a:gd name="connsiteY27" fmla="*/ 4890101 h 6651775"/>
                    <a:gd name="connsiteX28" fmla="*/ 8213717 w 9118766"/>
                    <a:gd name="connsiteY28" fmla="*/ 5155144 h 6651775"/>
                    <a:gd name="connsiteX29" fmla="*/ 8041439 w 9118766"/>
                    <a:gd name="connsiteY29" fmla="*/ 5009370 h 6651775"/>
                    <a:gd name="connsiteX30" fmla="*/ 7723388 w 9118766"/>
                    <a:gd name="connsiteY30" fmla="*/ 5539457 h 6651775"/>
                    <a:gd name="connsiteX31" fmla="*/ 7537858 w 9118766"/>
                    <a:gd name="connsiteY31" fmla="*/ 5300918 h 6651775"/>
                    <a:gd name="connsiteX32" fmla="*/ 7206553 w 9118766"/>
                    <a:gd name="connsiteY32" fmla="*/ 5937022 h 6651775"/>
                    <a:gd name="connsiteX33" fmla="*/ 7259562 w 9118766"/>
                    <a:gd name="connsiteY33" fmla="*/ 5671979 h 6651775"/>
                    <a:gd name="connsiteX34" fmla="*/ 6795736 w 9118766"/>
                    <a:gd name="connsiteY34" fmla="*/ 6069544 h 6651775"/>
                    <a:gd name="connsiteX35" fmla="*/ 6822241 w 9118766"/>
                    <a:gd name="connsiteY35" fmla="*/ 5777996 h 6651775"/>
                    <a:gd name="connsiteX36" fmla="*/ 6278902 w 9118766"/>
                    <a:gd name="connsiteY36" fmla="*/ 6294831 h 6651775"/>
                    <a:gd name="connsiteX37" fmla="*/ 6146380 w 9118766"/>
                    <a:gd name="connsiteY37" fmla="*/ 5923770 h 6651775"/>
                    <a:gd name="connsiteX38" fmla="*/ 5494539 w 9118766"/>
                    <a:gd name="connsiteY38" fmla="*/ 6437706 h 6651775"/>
                    <a:gd name="connsiteX39" fmla="*/ 5518352 w 9118766"/>
                    <a:gd name="connsiteY39" fmla="*/ 6242443 h 6651775"/>
                    <a:gd name="connsiteX40" fmla="*/ 5108777 w 9118766"/>
                    <a:gd name="connsiteY40" fmla="*/ 6532955 h 6651775"/>
                    <a:gd name="connsiteX41" fmla="*/ 5027815 w 9118766"/>
                    <a:gd name="connsiteY41" fmla="*/ 6061468 h 6651775"/>
                    <a:gd name="connsiteX42" fmla="*/ 4063294 w 9118766"/>
                    <a:gd name="connsiteY42" fmla="*/ 6515268 h 6651775"/>
                    <a:gd name="connsiteX43" fmla="*/ 1789 w 9118766"/>
                    <a:gd name="connsiteY43" fmla="*/ 3355689 h 6651775"/>
                    <a:gd name="connsiteX0" fmla="*/ 1505 w 9118482"/>
                    <a:gd name="connsiteY0" fmla="*/ 3355689 h 6651775"/>
                    <a:gd name="connsiteX1" fmla="*/ 4555831 w 9118482"/>
                    <a:gd name="connsiteY1" fmla="*/ 384363 h 6651775"/>
                    <a:gd name="connsiteX2" fmla="*/ 4601587 w 9118482"/>
                    <a:gd name="connsiteY2" fmla="*/ 528242 h 6651775"/>
                    <a:gd name="connsiteX3" fmla="*/ 4847379 w 9118482"/>
                    <a:gd name="connsiteY3" fmla="*/ 636155 h 6651775"/>
                    <a:gd name="connsiteX4" fmla="*/ 4741362 w 9118482"/>
                    <a:gd name="connsiteY4" fmla="*/ 251842 h 6651775"/>
                    <a:gd name="connsiteX5" fmla="*/ 5019658 w 9118482"/>
                    <a:gd name="connsiteY5" fmla="*/ 371111 h 6651775"/>
                    <a:gd name="connsiteX6" fmla="*/ 5708771 w 9118482"/>
                    <a:gd name="connsiteY6" fmla="*/ 50 h 6651775"/>
                    <a:gd name="connsiteX7" fmla="*/ 5443727 w 9118482"/>
                    <a:gd name="connsiteY7" fmla="*/ 291598 h 6651775"/>
                    <a:gd name="connsiteX8" fmla="*/ 5960562 w 9118482"/>
                    <a:gd name="connsiteY8" fmla="*/ 119320 h 6651775"/>
                    <a:gd name="connsiteX9" fmla="*/ 5775031 w 9118482"/>
                    <a:gd name="connsiteY9" fmla="*/ 344606 h 6651775"/>
                    <a:gd name="connsiteX10" fmla="*/ 6093084 w 9118482"/>
                    <a:gd name="connsiteY10" fmla="*/ 450623 h 6651775"/>
                    <a:gd name="connsiteX11" fmla="*/ 5867797 w 9118482"/>
                    <a:gd name="connsiteY11" fmla="*/ 596397 h 6651775"/>
                    <a:gd name="connsiteX12" fmla="*/ 7365292 w 9118482"/>
                    <a:gd name="connsiteY12" fmla="*/ 768674 h 6651775"/>
                    <a:gd name="connsiteX13" fmla="*/ 7126753 w 9118482"/>
                    <a:gd name="connsiteY13" fmla="*/ 834935 h 6651775"/>
                    <a:gd name="connsiteX14" fmla="*/ 7617084 w 9118482"/>
                    <a:gd name="connsiteY14" fmla="*/ 1086728 h 6651775"/>
                    <a:gd name="connsiteX15" fmla="*/ 7365292 w 9118482"/>
                    <a:gd name="connsiteY15" fmla="*/ 1126483 h 6651775"/>
                    <a:gd name="connsiteX16" fmla="*/ 7776110 w 9118482"/>
                    <a:gd name="connsiteY16" fmla="*/ 1709579 h 6651775"/>
                    <a:gd name="connsiteX17" fmla="*/ 8677258 w 9118482"/>
                    <a:gd name="connsiteY17" fmla="*/ 1815596 h 6651775"/>
                    <a:gd name="connsiteX18" fmla="*/ 8319449 w 9118482"/>
                    <a:gd name="connsiteY18" fmla="*/ 1828848 h 6651775"/>
                    <a:gd name="connsiteX19" fmla="*/ 8584492 w 9118482"/>
                    <a:gd name="connsiteY19" fmla="*/ 2014379 h 6651775"/>
                    <a:gd name="connsiteX20" fmla="*/ 8120666 w 9118482"/>
                    <a:gd name="connsiteY20" fmla="*/ 1961370 h 6651775"/>
                    <a:gd name="connsiteX21" fmla="*/ 9101328 w 9118482"/>
                    <a:gd name="connsiteY21" fmla="*/ 2796257 h 6651775"/>
                    <a:gd name="connsiteX22" fmla="*/ 8730267 w 9118482"/>
                    <a:gd name="connsiteY22" fmla="*/ 2637231 h 6651775"/>
                    <a:gd name="connsiteX23" fmla="*/ 9114580 w 9118482"/>
                    <a:gd name="connsiteY23" fmla="*/ 3432361 h 6651775"/>
                    <a:gd name="connsiteX24" fmla="*/ 8684834 w 9118482"/>
                    <a:gd name="connsiteY24" fmla="*/ 3117149 h 6651775"/>
                    <a:gd name="connsiteX25" fmla="*/ 8995311 w 9118482"/>
                    <a:gd name="connsiteY25" fmla="*/ 4094970 h 6651775"/>
                    <a:gd name="connsiteX26" fmla="*/ 8730267 w 9118482"/>
                    <a:gd name="connsiteY26" fmla="*/ 3949196 h 6651775"/>
                    <a:gd name="connsiteX27" fmla="*/ 8504980 w 9118482"/>
                    <a:gd name="connsiteY27" fmla="*/ 5035874 h 6651775"/>
                    <a:gd name="connsiteX28" fmla="*/ 8412215 w 9118482"/>
                    <a:gd name="connsiteY28" fmla="*/ 4890101 h 6651775"/>
                    <a:gd name="connsiteX29" fmla="*/ 8213433 w 9118482"/>
                    <a:gd name="connsiteY29" fmla="*/ 5155144 h 6651775"/>
                    <a:gd name="connsiteX30" fmla="*/ 8041155 w 9118482"/>
                    <a:gd name="connsiteY30" fmla="*/ 5009370 h 6651775"/>
                    <a:gd name="connsiteX31" fmla="*/ 7723104 w 9118482"/>
                    <a:gd name="connsiteY31" fmla="*/ 5539457 h 6651775"/>
                    <a:gd name="connsiteX32" fmla="*/ 7537574 w 9118482"/>
                    <a:gd name="connsiteY32" fmla="*/ 5300918 h 6651775"/>
                    <a:gd name="connsiteX33" fmla="*/ 7206269 w 9118482"/>
                    <a:gd name="connsiteY33" fmla="*/ 5937022 h 6651775"/>
                    <a:gd name="connsiteX34" fmla="*/ 7259278 w 9118482"/>
                    <a:gd name="connsiteY34" fmla="*/ 5671979 h 6651775"/>
                    <a:gd name="connsiteX35" fmla="*/ 6795452 w 9118482"/>
                    <a:gd name="connsiteY35" fmla="*/ 6069544 h 6651775"/>
                    <a:gd name="connsiteX36" fmla="*/ 6821957 w 9118482"/>
                    <a:gd name="connsiteY36" fmla="*/ 5777996 h 6651775"/>
                    <a:gd name="connsiteX37" fmla="*/ 6278618 w 9118482"/>
                    <a:gd name="connsiteY37" fmla="*/ 6294831 h 6651775"/>
                    <a:gd name="connsiteX38" fmla="*/ 6146096 w 9118482"/>
                    <a:gd name="connsiteY38" fmla="*/ 5923770 h 6651775"/>
                    <a:gd name="connsiteX39" fmla="*/ 5494255 w 9118482"/>
                    <a:gd name="connsiteY39" fmla="*/ 6437706 h 6651775"/>
                    <a:gd name="connsiteX40" fmla="*/ 5518068 w 9118482"/>
                    <a:gd name="connsiteY40" fmla="*/ 6242443 h 6651775"/>
                    <a:gd name="connsiteX41" fmla="*/ 5108493 w 9118482"/>
                    <a:gd name="connsiteY41" fmla="*/ 6532955 h 6651775"/>
                    <a:gd name="connsiteX42" fmla="*/ 5027531 w 9118482"/>
                    <a:gd name="connsiteY42" fmla="*/ 6061468 h 6651775"/>
                    <a:gd name="connsiteX43" fmla="*/ 4063010 w 9118482"/>
                    <a:gd name="connsiteY43" fmla="*/ 6515268 h 6651775"/>
                    <a:gd name="connsiteX44" fmla="*/ 1505 w 9118482"/>
                    <a:gd name="connsiteY44" fmla="*/ 3355689 h 6651775"/>
                    <a:gd name="connsiteX0" fmla="*/ 292 w 9117269"/>
                    <a:gd name="connsiteY0" fmla="*/ 3355689 h 6651775"/>
                    <a:gd name="connsiteX1" fmla="*/ 4276323 w 9117269"/>
                    <a:gd name="connsiteY1" fmla="*/ 437372 h 6651775"/>
                    <a:gd name="connsiteX2" fmla="*/ 4554618 w 9117269"/>
                    <a:gd name="connsiteY2" fmla="*/ 384363 h 6651775"/>
                    <a:gd name="connsiteX3" fmla="*/ 4600374 w 9117269"/>
                    <a:gd name="connsiteY3" fmla="*/ 528242 h 6651775"/>
                    <a:gd name="connsiteX4" fmla="*/ 4846166 w 9117269"/>
                    <a:gd name="connsiteY4" fmla="*/ 636155 h 6651775"/>
                    <a:gd name="connsiteX5" fmla="*/ 4740149 w 9117269"/>
                    <a:gd name="connsiteY5" fmla="*/ 251842 h 6651775"/>
                    <a:gd name="connsiteX6" fmla="*/ 5018445 w 9117269"/>
                    <a:gd name="connsiteY6" fmla="*/ 371111 h 6651775"/>
                    <a:gd name="connsiteX7" fmla="*/ 5707558 w 9117269"/>
                    <a:gd name="connsiteY7" fmla="*/ 50 h 6651775"/>
                    <a:gd name="connsiteX8" fmla="*/ 5442514 w 9117269"/>
                    <a:gd name="connsiteY8" fmla="*/ 291598 h 6651775"/>
                    <a:gd name="connsiteX9" fmla="*/ 5959349 w 9117269"/>
                    <a:gd name="connsiteY9" fmla="*/ 119320 h 6651775"/>
                    <a:gd name="connsiteX10" fmla="*/ 5773818 w 9117269"/>
                    <a:gd name="connsiteY10" fmla="*/ 344606 h 6651775"/>
                    <a:gd name="connsiteX11" fmla="*/ 6091871 w 9117269"/>
                    <a:gd name="connsiteY11" fmla="*/ 450623 h 6651775"/>
                    <a:gd name="connsiteX12" fmla="*/ 5866584 w 9117269"/>
                    <a:gd name="connsiteY12" fmla="*/ 596397 h 6651775"/>
                    <a:gd name="connsiteX13" fmla="*/ 7364079 w 9117269"/>
                    <a:gd name="connsiteY13" fmla="*/ 768674 h 6651775"/>
                    <a:gd name="connsiteX14" fmla="*/ 7125540 w 9117269"/>
                    <a:gd name="connsiteY14" fmla="*/ 834935 h 6651775"/>
                    <a:gd name="connsiteX15" fmla="*/ 7615871 w 9117269"/>
                    <a:gd name="connsiteY15" fmla="*/ 1086728 h 6651775"/>
                    <a:gd name="connsiteX16" fmla="*/ 7364079 w 9117269"/>
                    <a:gd name="connsiteY16" fmla="*/ 1126483 h 6651775"/>
                    <a:gd name="connsiteX17" fmla="*/ 7774897 w 9117269"/>
                    <a:gd name="connsiteY17" fmla="*/ 1709579 h 6651775"/>
                    <a:gd name="connsiteX18" fmla="*/ 8676045 w 9117269"/>
                    <a:gd name="connsiteY18" fmla="*/ 1815596 h 6651775"/>
                    <a:gd name="connsiteX19" fmla="*/ 8318236 w 9117269"/>
                    <a:gd name="connsiteY19" fmla="*/ 1828848 h 6651775"/>
                    <a:gd name="connsiteX20" fmla="*/ 8583279 w 9117269"/>
                    <a:gd name="connsiteY20" fmla="*/ 2014379 h 6651775"/>
                    <a:gd name="connsiteX21" fmla="*/ 8119453 w 9117269"/>
                    <a:gd name="connsiteY21" fmla="*/ 1961370 h 6651775"/>
                    <a:gd name="connsiteX22" fmla="*/ 9100115 w 9117269"/>
                    <a:gd name="connsiteY22" fmla="*/ 2796257 h 6651775"/>
                    <a:gd name="connsiteX23" fmla="*/ 8729054 w 9117269"/>
                    <a:gd name="connsiteY23" fmla="*/ 2637231 h 6651775"/>
                    <a:gd name="connsiteX24" fmla="*/ 9113367 w 9117269"/>
                    <a:gd name="connsiteY24" fmla="*/ 3432361 h 6651775"/>
                    <a:gd name="connsiteX25" fmla="*/ 8683621 w 9117269"/>
                    <a:gd name="connsiteY25" fmla="*/ 3117149 h 6651775"/>
                    <a:gd name="connsiteX26" fmla="*/ 8994098 w 9117269"/>
                    <a:gd name="connsiteY26" fmla="*/ 4094970 h 6651775"/>
                    <a:gd name="connsiteX27" fmla="*/ 8729054 w 9117269"/>
                    <a:gd name="connsiteY27" fmla="*/ 3949196 h 6651775"/>
                    <a:gd name="connsiteX28" fmla="*/ 8503767 w 9117269"/>
                    <a:gd name="connsiteY28" fmla="*/ 5035874 h 6651775"/>
                    <a:gd name="connsiteX29" fmla="*/ 8411002 w 9117269"/>
                    <a:gd name="connsiteY29" fmla="*/ 4890101 h 6651775"/>
                    <a:gd name="connsiteX30" fmla="*/ 8212220 w 9117269"/>
                    <a:gd name="connsiteY30" fmla="*/ 5155144 h 6651775"/>
                    <a:gd name="connsiteX31" fmla="*/ 8039942 w 9117269"/>
                    <a:gd name="connsiteY31" fmla="*/ 5009370 h 6651775"/>
                    <a:gd name="connsiteX32" fmla="*/ 7721891 w 9117269"/>
                    <a:gd name="connsiteY32" fmla="*/ 5539457 h 6651775"/>
                    <a:gd name="connsiteX33" fmla="*/ 7536361 w 9117269"/>
                    <a:gd name="connsiteY33" fmla="*/ 5300918 h 6651775"/>
                    <a:gd name="connsiteX34" fmla="*/ 7205056 w 9117269"/>
                    <a:gd name="connsiteY34" fmla="*/ 5937022 h 6651775"/>
                    <a:gd name="connsiteX35" fmla="*/ 7258065 w 9117269"/>
                    <a:gd name="connsiteY35" fmla="*/ 5671979 h 6651775"/>
                    <a:gd name="connsiteX36" fmla="*/ 6794239 w 9117269"/>
                    <a:gd name="connsiteY36" fmla="*/ 6069544 h 6651775"/>
                    <a:gd name="connsiteX37" fmla="*/ 6820744 w 9117269"/>
                    <a:gd name="connsiteY37" fmla="*/ 5777996 h 6651775"/>
                    <a:gd name="connsiteX38" fmla="*/ 6277405 w 9117269"/>
                    <a:gd name="connsiteY38" fmla="*/ 6294831 h 6651775"/>
                    <a:gd name="connsiteX39" fmla="*/ 6144883 w 9117269"/>
                    <a:gd name="connsiteY39" fmla="*/ 5923770 h 6651775"/>
                    <a:gd name="connsiteX40" fmla="*/ 5493042 w 9117269"/>
                    <a:gd name="connsiteY40" fmla="*/ 6437706 h 6651775"/>
                    <a:gd name="connsiteX41" fmla="*/ 5516855 w 9117269"/>
                    <a:gd name="connsiteY41" fmla="*/ 6242443 h 6651775"/>
                    <a:gd name="connsiteX42" fmla="*/ 5107280 w 9117269"/>
                    <a:gd name="connsiteY42" fmla="*/ 6532955 h 6651775"/>
                    <a:gd name="connsiteX43" fmla="*/ 5026318 w 9117269"/>
                    <a:gd name="connsiteY43" fmla="*/ 6061468 h 6651775"/>
                    <a:gd name="connsiteX44" fmla="*/ 4061797 w 9117269"/>
                    <a:gd name="connsiteY44" fmla="*/ 6515268 h 6651775"/>
                    <a:gd name="connsiteX45" fmla="*/ 292 w 9117269"/>
                    <a:gd name="connsiteY45" fmla="*/ 3355689 h 6651775"/>
                    <a:gd name="connsiteX0" fmla="*/ 755 w 9117732"/>
                    <a:gd name="connsiteY0" fmla="*/ 3355689 h 6651775"/>
                    <a:gd name="connsiteX1" fmla="*/ 4409308 w 9117732"/>
                    <a:gd name="connsiteY1" fmla="*/ 265094 h 6651775"/>
                    <a:gd name="connsiteX2" fmla="*/ 4276786 w 9117732"/>
                    <a:gd name="connsiteY2" fmla="*/ 437372 h 6651775"/>
                    <a:gd name="connsiteX3" fmla="*/ 4555081 w 9117732"/>
                    <a:gd name="connsiteY3" fmla="*/ 384363 h 6651775"/>
                    <a:gd name="connsiteX4" fmla="*/ 4600837 w 9117732"/>
                    <a:gd name="connsiteY4" fmla="*/ 528242 h 6651775"/>
                    <a:gd name="connsiteX5" fmla="*/ 4846629 w 9117732"/>
                    <a:gd name="connsiteY5" fmla="*/ 636155 h 6651775"/>
                    <a:gd name="connsiteX6" fmla="*/ 4740612 w 9117732"/>
                    <a:gd name="connsiteY6" fmla="*/ 251842 h 6651775"/>
                    <a:gd name="connsiteX7" fmla="*/ 5018908 w 9117732"/>
                    <a:gd name="connsiteY7" fmla="*/ 371111 h 6651775"/>
                    <a:gd name="connsiteX8" fmla="*/ 5708021 w 9117732"/>
                    <a:gd name="connsiteY8" fmla="*/ 50 h 6651775"/>
                    <a:gd name="connsiteX9" fmla="*/ 5442977 w 9117732"/>
                    <a:gd name="connsiteY9" fmla="*/ 291598 h 6651775"/>
                    <a:gd name="connsiteX10" fmla="*/ 5959812 w 9117732"/>
                    <a:gd name="connsiteY10" fmla="*/ 119320 h 6651775"/>
                    <a:gd name="connsiteX11" fmla="*/ 5774281 w 9117732"/>
                    <a:gd name="connsiteY11" fmla="*/ 344606 h 6651775"/>
                    <a:gd name="connsiteX12" fmla="*/ 6092334 w 9117732"/>
                    <a:gd name="connsiteY12" fmla="*/ 450623 h 6651775"/>
                    <a:gd name="connsiteX13" fmla="*/ 5867047 w 9117732"/>
                    <a:gd name="connsiteY13" fmla="*/ 596397 h 6651775"/>
                    <a:gd name="connsiteX14" fmla="*/ 7364542 w 9117732"/>
                    <a:gd name="connsiteY14" fmla="*/ 768674 h 6651775"/>
                    <a:gd name="connsiteX15" fmla="*/ 7126003 w 9117732"/>
                    <a:gd name="connsiteY15" fmla="*/ 834935 h 6651775"/>
                    <a:gd name="connsiteX16" fmla="*/ 7616334 w 9117732"/>
                    <a:gd name="connsiteY16" fmla="*/ 1086728 h 6651775"/>
                    <a:gd name="connsiteX17" fmla="*/ 7364542 w 9117732"/>
                    <a:gd name="connsiteY17" fmla="*/ 1126483 h 6651775"/>
                    <a:gd name="connsiteX18" fmla="*/ 7775360 w 9117732"/>
                    <a:gd name="connsiteY18" fmla="*/ 1709579 h 6651775"/>
                    <a:gd name="connsiteX19" fmla="*/ 8676508 w 9117732"/>
                    <a:gd name="connsiteY19" fmla="*/ 1815596 h 6651775"/>
                    <a:gd name="connsiteX20" fmla="*/ 8318699 w 9117732"/>
                    <a:gd name="connsiteY20" fmla="*/ 1828848 h 6651775"/>
                    <a:gd name="connsiteX21" fmla="*/ 8583742 w 9117732"/>
                    <a:gd name="connsiteY21" fmla="*/ 2014379 h 6651775"/>
                    <a:gd name="connsiteX22" fmla="*/ 8119916 w 9117732"/>
                    <a:gd name="connsiteY22" fmla="*/ 1961370 h 6651775"/>
                    <a:gd name="connsiteX23" fmla="*/ 9100578 w 9117732"/>
                    <a:gd name="connsiteY23" fmla="*/ 2796257 h 6651775"/>
                    <a:gd name="connsiteX24" fmla="*/ 8729517 w 9117732"/>
                    <a:gd name="connsiteY24" fmla="*/ 2637231 h 6651775"/>
                    <a:gd name="connsiteX25" fmla="*/ 9113830 w 9117732"/>
                    <a:gd name="connsiteY25" fmla="*/ 3432361 h 6651775"/>
                    <a:gd name="connsiteX26" fmla="*/ 8684084 w 9117732"/>
                    <a:gd name="connsiteY26" fmla="*/ 3117149 h 6651775"/>
                    <a:gd name="connsiteX27" fmla="*/ 8994561 w 9117732"/>
                    <a:gd name="connsiteY27" fmla="*/ 4094970 h 6651775"/>
                    <a:gd name="connsiteX28" fmla="*/ 8729517 w 9117732"/>
                    <a:gd name="connsiteY28" fmla="*/ 3949196 h 6651775"/>
                    <a:gd name="connsiteX29" fmla="*/ 8504230 w 9117732"/>
                    <a:gd name="connsiteY29" fmla="*/ 5035874 h 6651775"/>
                    <a:gd name="connsiteX30" fmla="*/ 8411465 w 9117732"/>
                    <a:gd name="connsiteY30" fmla="*/ 4890101 h 6651775"/>
                    <a:gd name="connsiteX31" fmla="*/ 8212683 w 9117732"/>
                    <a:gd name="connsiteY31" fmla="*/ 5155144 h 6651775"/>
                    <a:gd name="connsiteX32" fmla="*/ 8040405 w 9117732"/>
                    <a:gd name="connsiteY32" fmla="*/ 5009370 h 6651775"/>
                    <a:gd name="connsiteX33" fmla="*/ 7722354 w 9117732"/>
                    <a:gd name="connsiteY33" fmla="*/ 5539457 h 6651775"/>
                    <a:gd name="connsiteX34" fmla="*/ 7536824 w 9117732"/>
                    <a:gd name="connsiteY34" fmla="*/ 5300918 h 6651775"/>
                    <a:gd name="connsiteX35" fmla="*/ 7205519 w 9117732"/>
                    <a:gd name="connsiteY35" fmla="*/ 5937022 h 6651775"/>
                    <a:gd name="connsiteX36" fmla="*/ 7258528 w 9117732"/>
                    <a:gd name="connsiteY36" fmla="*/ 5671979 h 6651775"/>
                    <a:gd name="connsiteX37" fmla="*/ 6794702 w 9117732"/>
                    <a:gd name="connsiteY37" fmla="*/ 6069544 h 6651775"/>
                    <a:gd name="connsiteX38" fmla="*/ 6821207 w 9117732"/>
                    <a:gd name="connsiteY38" fmla="*/ 5777996 h 6651775"/>
                    <a:gd name="connsiteX39" fmla="*/ 6277868 w 9117732"/>
                    <a:gd name="connsiteY39" fmla="*/ 6294831 h 6651775"/>
                    <a:gd name="connsiteX40" fmla="*/ 6145346 w 9117732"/>
                    <a:gd name="connsiteY40" fmla="*/ 5923770 h 6651775"/>
                    <a:gd name="connsiteX41" fmla="*/ 5493505 w 9117732"/>
                    <a:gd name="connsiteY41" fmla="*/ 6437706 h 6651775"/>
                    <a:gd name="connsiteX42" fmla="*/ 5517318 w 9117732"/>
                    <a:gd name="connsiteY42" fmla="*/ 6242443 h 6651775"/>
                    <a:gd name="connsiteX43" fmla="*/ 5107743 w 9117732"/>
                    <a:gd name="connsiteY43" fmla="*/ 6532955 h 6651775"/>
                    <a:gd name="connsiteX44" fmla="*/ 5026781 w 9117732"/>
                    <a:gd name="connsiteY44" fmla="*/ 6061468 h 6651775"/>
                    <a:gd name="connsiteX45" fmla="*/ 4062260 w 9117732"/>
                    <a:gd name="connsiteY45" fmla="*/ 6515268 h 6651775"/>
                    <a:gd name="connsiteX46" fmla="*/ 755 w 9117732"/>
                    <a:gd name="connsiteY46" fmla="*/ 3355689 h 6651775"/>
                    <a:gd name="connsiteX0" fmla="*/ 12 w 9116989"/>
                    <a:gd name="connsiteY0" fmla="*/ 3355689 h 6651775"/>
                    <a:gd name="connsiteX1" fmla="*/ 4103765 w 9116989"/>
                    <a:gd name="connsiteY1" fmla="*/ 371111 h 6651775"/>
                    <a:gd name="connsiteX2" fmla="*/ 4408565 w 9116989"/>
                    <a:gd name="connsiteY2" fmla="*/ 265094 h 6651775"/>
                    <a:gd name="connsiteX3" fmla="*/ 4276043 w 9116989"/>
                    <a:gd name="connsiteY3" fmla="*/ 437372 h 6651775"/>
                    <a:gd name="connsiteX4" fmla="*/ 4554338 w 9116989"/>
                    <a:gd name="connsiteY4" fmla="*/ 384363 h 6651775"/>
                    <a:gd name="connsiteX5" fmla="*/ 4600094 w 9116989"/>
                    <a:gd name="connsiteY5" fmla="*/ 528242 h 6651775"/>
                    <a:gd name="connsiteX6" fmla="*/ 4845886 w 9116989"/>
                    <a:gd name="connsiteY6" fmla="*/ 636155 h 6651775"/>
                    <a:gd name="connsiteX7" fmla="*/ 4739869 w 9116989"/>
                    <a:gd name="connsiteY7" fmla="*/ 251842 h 6651775"/>
                    <a:gd name="connsiteX8" fmla="*/ 5018165 w 9116989"/>
                    <a:gd name="connsiteY8" fmla="*/ 371111 h 6651775"/>
                    <a:gd name="connsiteX9" fmla="*/ 5707278 w 9116989"/>
                    <a:gd name="connsiteY9" fmla="*/ 50 h 6651775"/>
                    <a:gd name="connsiteX10" fmla="*/ 5442234 w 9116989"/>
                    <a:gd name="connsiteY10" fmla="*/ 291598 h 6651775"/>
                    <a:gd name="connsiteX11" fmla="*/ 5959069 w 9116989"/>
                    <a:gd name="connsiteY11" fmla="*/ 119320 h 6651775"/>
                    <a:gd name="connsiteX12" fmla="*/ 5773538 w 9116989"/>
                    <a:gd name="connsiteY12" fmla="*/ 344606 h 6651775"/>
                    <a:gd name="connsiteX13" fmla="*/ 6091591 w 9116989"/>
                    <a:gd name="connsiteY13" fmla="*/ 450623 h 6651775"/>
                    <a:gd name="connsiteX14" fmla="*/ 5866304 w 9116989"/>
                    <a:gd name="connsiteY14" fmla="*/ 596397 h 6651775"/>
                    <a:gd name="connsiteX15" fmla="*/ 7363799 w 9116989"/>
                    <a:gd name="connsiteY15" fmla="*/ 768674 h 6651775"/>
                    <a:gd name="connsiteX16" fmla="*/ 7125260 w 9116989"/>
                    <a:gd name="connsiteY16" fmla="*/ 834935 h 6651775"/>
                    <a:gd name="connsiteX17" fmla="*/ 7615591 w 9116989"/>
                    <a:gd name="connsiteY17" fmla="*/ 1086728 h 6651775"/>
                    <a:gd name="connsiteX18" fmla="*/ 7363799 w 9116989"/>
                    <a:gd name="connsiteY18" fmla="*/ 1126483 h 6651775"/>
                    <a:gd name="connsiteX19" fmla="*/ 7774617 w 9116989"/>
                    <a:gd name="connsiteY19" fmla="*/ 1709579 h 6651775"/>
                    <a:gd name="connsiteX20" fmla="*/ 8675765 w 9116989"/>
                    <a:gd name="connsiteY20" fmla="*/ 1815596 h 6651775"/>
                    <a:gd name="connsiteX21" fmla="*/ 8317956 w 9116989"/>
                    <a:gd name="connsiteY21" fmla="*/ 1828848 h 6651775"/>
                    <a:gd name="connsiteX22" fmla="*/ 8582999 w 9116989"/>
                    <a:gd name="connsiteY22" fmla="*/ 2014379 h 6651775"/>
                    <a:gd name="connsiteX23" fmla="*/ 8119173 w 9116989"/>
                    <a:gd name="connsiteY23" fmla="*/ 1961370 h 6651775"/>
                    <a:gd name="connsiteX24" fmla="*/ 9099835 w 9116989"/>
                    <a:gd name="connsiteY24" fmla="*/ 2796257 h 6651775"/>
                    <a:gd name="connsiteX25" fmla="*/ 8728774 w 9116989"/>
                    <a:gd name="connsiteY25" fmla="*/ 2637231 h 6651775"/>
                    <a:gd name="connsiteX26" fmla="*/ 9113087 w 9116989"/>
                    <a:gd name="connsiteY26" fmla="*/ 3432361 h 6651775"/>
                    <a:gd name="connsiteX27" fmla="*/ 8683341 w 9116989"/>
                    <a:gd name="connsiteY27" fmla="*/ 3117149 h 6651775"/>
                    <a:gd name="connsiteX28" fmla="*/ 8993818 w 9116989"/>
                    <a:gd name="connsiteY28" fmla="*/ 4094970 h 6651775"/>
                    <a:gd name="connsiteX29" fmla="*/ 8728774 w 9116989"/>
                    <a:gd name="connsiteY29" fmla="*/ 3949196 h 6651775"/>
                    <a:gd name="connsiteX30" fmla="*/ 8503487 w 9116989"/>
                    <a:gd name="connsiteY30" fmla="*/ 5035874 h 6651775"/>
                    <a:gd name="connsiteX31" fmla="*/ 8410722 w 9116989"/>
                    <a:gd name="connsiteY31" fmla="*/ 4890101 h 6651775"/>
                    <a:gd name="connsiteX32" fmla="*/ 8211940 w 9116989"/>
                    <a:gd name="connsiteY32" fmla="*/ 5155144 h 6651775"/>
                    <a:gd name="connsiteX33" fmla="*/ 8039662 w 9116989"/>
                    <a:gd name="connsiteY33" fmla="*/ 5009370 h 6651775"/>
                    <a:gd name="connsiteX34" fmla="*/ 7721611 w 9116989"/>
                    <a:gd name="connsiteY34" fmla="*/ 5539457 h 6651775"/>
                    <a:gd name="connsiteX35" fmla="*/ 7536081 w 9116989"/>
                    <a:gd name="connsiteY35" fmla="*/ 5300918 h 6651775"/>
                    <a:gd name="connsiteX36" fmla="*/ 7204776 w 9116989"/>
                    <a:gd name="connsiteY36" fmla="*/ 5937022 h 6651775"/>
                    <a:gd name="connsiteX37" fmla="*/ 7257785 w 9116989"/>
                    <a:gd name="connsiteY37" fmla="*/ 5671979 h 6651775"/>
                    <a:gd name="connsiteX38" fmla="*/ 6793959 w 9116989"/>
                    <a:gd name="connsiteY38" fmla="*/ 6069544 h 6651775"/>
                    <a:gd name="connsiteX39" fmla="*/ 6820464 w 9116989"/>
                    <a:gd name="connsiteY39" fmla="*/ 5777996 h 6651775"/>
                    <a:gd name="connsiteX40" fmla="*/ 6277125 w 9116989"/>
                    <a:gd name="connsiteY40" fmla="*/ 6294831 h 6651775"/>
                    <a:gd name="connsiteX41" fmla="*/ 6144603 w 9116989"/>
                    <a:gd name="connsiteY41" fmla="*/ 5923770 h 6651775"/>
                    <a:gd name="connsiteX42" fmla="*/ 5492762 w 9116989"/>
                    <a:gd name="connsiteY42" fmla="*/ 6437706 h 6651775"/>
                    <a:gd name="connsiteX43" fmla="*/ 5516575 w 9116989"/>
                    <a:gd name="connsiteY43" fmla="*/ 6242443 h 6651775"/>
                    <a:gd name="connsiteX44" fmla="*/ 5107000 w 9116989"/>
                    <a:gd name="connsiteY44" fmla="*/ 6532955 h 6651775"/>
                    <a:gd name="connsiteX45" fmla="*/ 5026038 w 9116989"/>
                    <a:gd name="connsiteY45" fmla="*/ 6061468 h 6651775"/>
                    <a:gd name="connsiteX46" fmla="*/ 4061517 w 9116989"/>
                    <a:gd name="connsiteY46" fmla="*/ 6515268 h 6651775"/>
                    <a:gd name="connsiteX47" fmla="*/ 12 w 9116989"/>
                    <a:gd name="connsiteY47" fmla="*/ 3355689 h 6651775"/>
                    <a:gd name="connsiteX0" fmla="*/ 214 w 9117191"/>
                    <a:gd name="connsiteY0" fmla="*/ 3355689 h 6651775"/>
                    <a:gd name="connsiteX1" fmla="*/ 3878680 w 9117191"/>
                    <a:gd name="connsiteY1" fmla="*/ 198833 h 6651775"/>
                    <a:gd name="connsiteX2" fmla="*/ 4103967 w 9117191"/>
                    <a:gd name="connsiteY2" fmla="*/ 371111 h 6651775"/>
                    <a:gd name="connsiteX3" fmla="*/ 4408767 w 9117191"/>
                    <a:gd name="connsiteY3" fmla="*/ 265094 h 6651775"/>
                    <a:gd name="connsiteX4" fmla="*/ 4276245 w 9117191"/>
                    <a:gd name="connsiteY4" fmla="*/ 437372 h 6651775"/>
                    <a:gd name="connsiteX5" fmla="*/ 4554540 w 9117191"/>
                    <a:gd name="connsiteY5" fmla="*/ 384363 h 6651775"/>
                    <a:gd name="connsiteX6" fmla="*/ 4600296 w 9117191"/>
                    <a:gd name="connsiteY6" fmla="*/ 528242 h 6651775"/>
                    <a:gd name="connsiteX7" fmla="*/ 4846088 w 9117191"/>
                    <a:gd name="connsiteY7" fmla="*/ 636155 h 6651775"/>
                    <a:gd name="connsiteX8" fmla="*/ 4740071 w 9117191"/>
                    <a:gd name="connsiteY8" fmla="*/ 251842 h 6651775"/>
                    <a:gd name="connsiteX9" fmla="*/ 5018367 w 9117191"/>
                    <a:gd name="connsiteY9" fmla="*/ 371111 h 6651775"/>
                    <a:gd name="connsiteX10" fmla="*/ 5707480 w 9117191"/>
                    <a:gd name="connsiteY10" fmla="*/ 50 h 6651775"/>
                    <a:gd name="connsiteX11" fmla="*/ 5442436 w 9117191"/>
                    <a:gd name="connsiteY11" fmla="*/ 291598 h 6651775"/>
                    <a:gd name="connsiteX12" fmla="*/ 5959271 w 9117191"/>
                    <a:gd name="connsiteY12" fmla="*/ 119320 h 6651775"/>
                    <a:gd name="connsiteX13" fmla="*/ 5773740 w 9117191"/>
                    <a:gd name="connsiteY13" fmla="*/ 344606 h 6651775"/>
                    <a:gd name="connsiteX14" fmla="*/ 6091793 w 9117191"/>
                    <a:gd name="connsiteY14" fmla="*/ 450623 h 6651775"/>
                    <a:gd name="connsiteX15" fmla="*/ 5866506 w 9117191"/>
                    <a:gd name="connsiteY15" fmla="*/ 596397 h 6651775"/>
                    <a:gd name="connsiteX16" fmla="*/ 7364001 w 9117191"/>
                    <a:gd name="connsiteY16" fmla="*/ 768674 h 6651775"/>
                    <a:gd name="connsiteX17" fmla="*/ 7125462 w 9117191"/>
                    <a:gd name="connsiteY17" fmla="*/ 834935 h 6651775"/>
                    <a:gd name="connsiteX18" fmla="*/ 7615793 w 9117191"/>
                    <a:gd name="connsiteY18" fmla="*/ 1086728 h 6651775"/>
                    <a:gd name="connsiteX19" fmla="*/ 7364001 w 9117191"/>
                    <a:gd name="connsiteY19" fmla="*/ 1126483 h 6651775"/>
                    <a:gd name="connsiteX20" fmla="*/ 7774819 w 9117191"/>
                    <a:gd name="connsiteY20" fmla="*/ 1709579 h 6651775"/>
                    <a:gd name="connsiteX21" fmla="*/ 8675967 w 9117191"/>
                    <a:gd name="connsiteY21" fmla="*/ 1815596 h 6651775"/>
                    <a:gd name="connsiteX22" fmla="*/ 8318158 w 9117191"/>
                    <a:gd name="connsiteY22" fmla="*/ 1828848 h 6651775"/>
                    <a:gd name="connsiteX23" fmla="*/ 8583201 w 9117191"/>
                    <a:gd name="connsiteY23" fmla="*/ 2014379 h 6651775"/>
                    <a:gd name="connsiteX24" fmla="*/ 8119375 w 9117191"/>
                    <a:gd name="connsiteY24" fmla="*/ 1961370 h 6651775"/>
                    <a:gd name="connsiteX25" fmla="*/ 9100037 w 9117191"/>
                    <a:gd name="connsiteY25" fmla="*/ 2796257 h 6651775"/>
                    <a:gd name="connsiteX26" fmla="*/ 8728976 w 9117191"/>
                    <a:gd name="connsiteY26" fmla="*/ 2637231 h 6651775"/>
                    <a:gd name="connsiteX27" fmla="*/ 9113289 w 9117191"/>
                    <a:gd name="connsiteY27" fmla="*/ 3432361 h 6651775"/>
                    <a:gd name="connsiteX28" fmla="*/ 8683543 w 9117191"/>
                    <a:gd name="connsiteY28" fmla="*/ 3117149 h 6651775"/>
                    <a:gd name="connsiteX29" fmla="*/ 8994020 w 9117191"/>
                    <a:gd name="connsiteY29" fmla="*/ 4094970 h 6651775"/>
                    <a:gd name="connsiteX30" fmla="*/ 8728976 w 9117191"/>
                    <a:gd name="connsiteY30" fmla="*/ 3949196 h 6651775"/>
                    <a:gd name="connsiteX31" fmla="*/ 8503689 w 9117191"/>
                    <a:gd name="connsiteY31" fmla="*/ 5035874 h 6651775"/>
                    <a:gd name="connsiteX32" fmla="*/ 8410924 w 9117191"/>
                    <a:gd name="connsiteY32" fmla="*/ 4890101 h 6651775"/>
                    <a:gd name="connsiteX33" fmla="*/ 8212142 w 9117191"/>
                    <a:gd name="connsiteY33" fmla="*/ 5155144 h 6651775"/>
                    <a:gd name="connsiteX34" fmla="*/ 8039864 w 9117191"/>
                    <a:gd name="connsiteY34" fmla="*/ 5009370 h 6651775"/>
                    <a:gd name="connsiteX35" fmla="*/ 7721813 w 9117191"/>
                    <a:gd name="connsiteY35" fmla="*/ 5539457 h 6651775"/>
                    <a:gd name="connsiteX36" fmla="*/ 7536283 w 9117191"/>
                    <a:gd name="connsiteY36" fmla="*/ 5300918 h 6651775"/>
                    <a:gd name="connsiteX37" fmla="*/ 7204978 w 9117191"/>
                    <a:gd name="connsiteY37" fmla="*/ 5937022 h 6651775"/>
                    <a:gd name="connsiteX38" fmla="*/ 7257987 w 9117191"/>
                    <a:gd name="connsiteY38" fmla="*/ 5671979 h 6651775"/>
                    <a:gd name="connsiteX39" fmla="*/ 6794161 w 9117191"/>
                    <a:gd name="connsiteY39" fmla="*/ 6069544 h 6651775"/>
                    <a:gd name="connsiteX40" fmla="*/ 6820666 w 9117191"/>
                    <a:gd name="connsiteY40" fmla="*/ 5777996 h 6651775"/>
                    <a:gd name="connsiteX41" fmla="*/ 6277327 w 9117191"/>
                    <a:gd name="connsiteY41" fmla="*/ 6294831 h 6651775"/>
                    <a:gd name="connsiteX42" fmla="*/ 6144805 w 9117191"/>
                    <a:gd name="connsiteY42" fmla="*/ 5923770 h 6651775"/>
                    <a:gd name="connsiteX43" fmla="*/ 5492964 w 9117191"/>
                    <a:gd name="connsiteY43" fmla="*/ 6437706 h 6651775"/>
                    <a:gd name="connsiteX44" fmla="*/ 5516777 w 9117191"/>
                    <a:gd name="connsiteY44" fmla="*/ 6242443 h 6651775"/>
                    <a:gd name="connsiteX45" fmla="*/ 5107202 w 9117191"/>
                    <a:gd name="connsiteY45" fmla="*/ 6532955 h 6651775"/>
                    <a:gd name="connsiteX46" fmla="*/ 5026240 w 9117191"/>
                    <a:gd name="connsiteY46" fmla="*/ 6061468 h 6651775"/>
                    <a:gd name="connsiteX47" fmla="*/ 4061719 w 9117191"/>
                    <a:gd name="connsiteY47" fmla="*/ 6515268 h 6651775"/>
                    <a:gd name="connsiteX48" fmla="*/ 214 w 9117191"/>
                    <a:gd name="connsiteY48" fmla="*/ 3355689 h 6651775"/>
                    <a:gd name="connsiteX0" fmla="*/ 213 w 9117190"/>
                    <a:gd name="connsiteY0" fmla="*/ 3355689 h 6651775"/>
                    <a:gd name="connsiteX1" fmla="*/ 3878679 w 9117190"/>
                    <a:gd name="connsiteY1" fmla="*/ 331355 h 6651775"/>
                    <a:gd name="connsiteX2" fmla="*/ 3878679 w 9117190"/>
                    <a:gd name="connsiteY2" fmla="*/ 198833 h 6651775"/>
                    <a:gd name="connsiteX3" fmla="*/ 4103966 w 9117190"/>
                    <a:gd name="connsiteY3" fmla="*/ 371111 h 6651775"/>
                    <a:gd name="connsiteX4" fmla="*/ 4408766 w 9117190"/>
                    <a:gd name="connsiteY4" fmla="*/ 265094 h 6651775"/>
                    <a:gd name="connsiteX5" fmla="*/ 4276244 w 9117190"/>
                    <a:gd name="connsiteY5" fmla="*/ 437372 h 6651775"/>
                    <a:gd name="connsiteX6" fmla="*/ 4554539 w 9117190"/>
                    <a:gd name="connsiteY6" fmla="*/ 384363 h 6651775"/>
                    <a:gd name="connsiteX7" fmla="*/ 4600295 w 9117190"/>
                    <a:gd name="connsiteY7" fmla="*/ 528242 h 6651775"/>
                    <a:gd name="connsiteX8" fmla="*/ 4846087 w 9117190"/>
                    <a:gd name="connsiteY8" fmla="*/ 636155 h 6651775"/>
                    <a:gd name="connsiteX9" fmla="*/ 4740070 w 9117190"/>
                    <a:gd name="connsiteY9" fmla="*/ 251842 h 6651775"/>
                    <a:gd name="connsiteX10" fmla="*/ 5018366 w 9117190"/>
                    <a:gd name="connsiteY10" fmla="*/ 371111 h 6651775"/>
                    <a:gd name="connsiteX11" fmla="*/ 5707479 w 9117190"/>
                    <a:gd name="connsiteY11" fmla="*/ 50 h 6651775"/>
                    <a:gd name="connsiteX12" fmla="*/ 5442435 w 9117190"/>
                    <a:gd name="connsiteY12" fmla="*/ 291598 h 6651775"/>
                    <a:gd name="connsiteX13" fmla="*/ 5959270 w 9117190"/>
                    <a:gd name="connsiteY13" fmla="*/ 119320 h 6651775"/>
                    <a:gd name="connsiteX14" fmla="*/ 5773739 w 9117190"/>
                    <a:gd name="connsiteY14" fmla="*/ 344606 h 6651775"/>
                    <a:gd name="connsiteX15" fmla="*/ 6091792 w 9117190"/>
                    <a:gd name="connsiteY15" fmla="*/ 450623 h 6651775"/>
                    <a:gd name="connsiteX16" fmla="*/ 5866505 w 9117190"/>
                    <a:gd name="connsiteY16" fmla="*/ 596397 h 6651775"/>
                    <a:gd name="connsiteX17" fmla="*/ 7364000 w 9117190"/>
                    <a:gd name="connsiteY17" fmla="*/ 768674 h 6651775"/>
                    <a:gd name="connsiteX18" fmla="*/ 7125461 w 9117190"/>
                    <a:gd name="connsiteY18" fmla="*/ 834935 h 6651775"/>
                    <a:gd name="connsiteX19" fmla="*/ 7615792 w 9117190"/>
                    <a:gd name="connsiteY19" fmla="*/ 1086728 h 6651775"/>
                    <a:gd name="connsiteX20" fmla="*/ 7364000 w 9117190"/>
                    <a:gd name="connsiteY20" fmla="*/ 1126483 h 6651775"/>
                    <a:gd name="connsiteX21" fmla="*/ 7774818 w 9117190"/>
                    <a:gd name="connsiteY21" fmla="*/ 1709579 h 6651775"/>
                    <a:gd name="connsiteX22" fmla="*/ 8675966 w 9117190"/>
                    <a:gd name="connsiteY22" fmla="*/ 1815596 h 6651775"/>
                    <a:gd name="connsiteX23" fmla="*/ 8318157 w 9117190"/>
                    <a:gd name="connsiteY23" fmla="*/ 1828848 h 6651775"/>
                    <a:gd name="connsiteX24" fmla="*/ 8583200 w 9117190"/>
                    <a:gd name="connsiteY24" fmla="*/ 2014379 h 6651775"/>
                    <a:gd name="connsiteX25" fmla="*/ 8119374 w 9117190"/>
                    <a:gd name="connsiteY25" fmla="*/ 1961370 h 6651775"/>
                    <a:gd name="connsiteX26" fmla="*/ 9100036 w 9117190"/>
                    <a:gd name="connsiteY26" fmla="*/ 2796257 h 6651775"/>
                    <a:gd name="connsiteX27" fmla="*/ 8728975 w 9117190"/>
                    <a:gd name="connsiteY27" fmla="*/ 2637231 h 6651775"/>
                    <a:gd name="connsiteX28" fmla="*/ 9113288 w 9117190"/>
                    <a:gd name="connsiteY28" fmla="*/ 3432361 h 6651775"/>
                    <a:gd name="connsiteX29" fmla="*/ 8683542 w 9117190"/>
                    <a:gd name="connsiteY29" fmla="*/ 3117149 h 6651775"/>
                    <a:gd name="connsiteX30" fmla="*/ 8994019 w 9117190"/>
                    <a:gd name="connsiteY30" fmla="*/ 4094970 h 6651775"/>
                    <a:gd name="connsiteX31" fmla="*/ 8728975 w 9117190"/>
                    <a:gd name="connsiteY31" fmla="*/ 3949196 h 6651775"/>
                    <a:gd name="connsiteX32" fmla="*/ 8503688 w 9117190"/>
                    <a:gd name="connsiteY32" fmla="*/ 5035874 h 6651775"/>
                    <a:gd name="connsiteX33" fmla="*/ 8410923 w 9117190"/>
                    <a:gd name="connsiteY33" fmla="*/ 4890101 h 6651775"/>
                    <a:gd name="connsiteX34" fmla="*/ 8212141 w 9117190"/>
                    <a:gd name="connsiteY34" fmla="*/ 5155144 h 6651775"/>
                    <a:gd name="connsiteX35" fmla="*/ 8039863 w 9117190"/>
                    <a:gd name="connsiteY35" fmla="*/ 5009370 h 6651775"/>
                    <a:gd name="connsiteX36" fmla="*/ 7721812 w 9117190"/>
                    <a:gd name="connsiteY36" fmla="*/ 5539457 h 6651775"/>
                    <a:gd name="connsiteX37" fmla="*/ 7536282 w 9117190"/>
                    <a:gd name="connsiteY37" fmla="*/ 5300918 h 6651775"/>
                    <a:gd name="connsiteX38" fmla="*/ 7204977 w 9117190"/>
                    <a:gd name="connsiteY38" fmla="*/ 5937022 h 6651775"/>
                    <a:gd name="connsiteX39" fmla="*/ 7257986 w 9117190"/>
                    <a:gd name="connsiteY39" fmla="*/ 5671979 h 6651775"/>
                    <a:gd name="connsiteX40" fmla="*/ 6794160 w 9117190"/>
                    <a:gd name="connsiteY40" fmla="*/ 6069544 h 6651775"/>
                    <a:gd name="connsiteX41" fmla="*/ 6820665 w 9117190"/>
                    <a:gd name="connsiteY41" fmla="*/ 5777996 h 6651775"/>
                    <a:gd name="connsiteX42" fmla="*/ 6277326 w 9117190"/>
                    <a:gd name="connsiteY42" fmla="*/ 6294831 h 6651775"/>
                    <a:gd name="connsiteX43" fmla="*/ 6144804 w 9117190"/>
                    <a:gd name="connsiteY43" fmla="*/ 5923770 h 6651775"/>
                    <a:gd name="connsiteX44" fmla="*/ 5492963 w 9117190"/>
                    <a:gd name="connsiteY44" fmla="*/ 6437706 h 6651775"/>
                    <a:gd name="connsiteX45" fmla="*/ 5516776 w 9117190"/>
                    <a:gd name="connsiteY45" fmla="*/ 6242443 h 6651775"/>
                    <a:gd name="connsiteX46" fmla="*/ 5107201 w 9117190"/>
                    <a:gd name="connsiteY46" fmla="*/ 6532955 h 6651775"/>
                    <a:gd name="connsiteX47" fmla="*/ 5026239 w 9117190"/>
                    <a:gd name="connsiteY47" fmla="*/ 6061468 h 6651775"/>
                    <a:gd name="connsiteX48" fmla="*/ 4061718 w 9117190"/>
                    <a:gd name="connsiteY48" fmla="*/ 6515268 h 6651775"/>
                    <a:gd name="connsiteX49" fmla="*/ 213 w 9117190"/>
                    <a:gd name="connsiteY49" fmla="*/ 3355689 h 6651775"/>
                    <a:gd name="connsiteX0" fmla="*/ 5677 w 9122654"/>
                    <a:gd name="connsiteY0" fmla="*/ 3355689 h 6651775"/>
                    <a:gd name="connsiteX1" fmla="*/ 3195029 w 9122654"/>
                    <a:gd name="connsiteY1" fmla="*/ 278346 h 6651775"/>
                    <a:gd name="connsiteX2" fmla="*/ 3884143 w 9122654"/>
                    <a:gd name="connsiteY2" fmla="*/ 331355 h 6651775"/>
                    <a:gd name="connsiteX3" fmla="*/ 3884143 w 9122654"/>
                    <a:gd name="connsiteY3" fmla="*/ 198833 h 6651775"/>
                    <a:gd name="connsiteX4" fmla="*/ 4109430 w 9122654"/>
                    <a:gd name="connsiteY4" fmla="*/ 371111 h 6651775"/>
                    <a:gd name="connsiteX5" fmla="*/ 4414230 w 9122654"/>
                    <a:gd name="connsiteY5" fmla="*/ 265094 h 6651775"/>
                    <a:gd name="connsiteX6" fmla="*/ 4281708 w 9122654"/>
                    <a:gd name="connsiteY6" fmla="*/ 437372 h 6651775"/>
                    <a:gd name="connsiteX7" fmla="*/ 4560003 w 9122654"/>
                    <a:gd name="connsiteY7" fmla="*/ 384363 h 6651775"/>
                    <a:gd name="connsiteX8" fmla="*/ 4605759 w 9122654"/>
                    <a:gd name="connsiteY8" fmla="*/ 528242 h 6651775"/>
                    <a:gd name="connsiteX9" fmla="*/ 4851551 w 9122654"/>
                    <a:gd name="connsiteY9" fmla="*/ 636155 h 6651775"/>
                    <a:gd name="connsiteX10" fmla="*/ 4745534 w 9122654"/>
                    <a:gd name="connsiteY10" fmla="*/ 251842 h 6651775"/>
                    <a:gd name="connsiteX11" fmla="*/ 5023830 w 9122654"/>
                    <a:gd name="connsiteY11" fmla="*/ 371111 h 6651775"/>
                    <a:gd name="connsiteX12" fmla="*/ 5712943 w 9122654"/>
                    <a:gd name="connsiteY12" fmla="*/ 50 h 6651775"/>
                    <a:gd name="connsiteX13" fmla="*/ 5447899 w 9122654"/>
                    <a:gd name="connsiteY13" fmla="*/ 291598 h 6651775"/>
                    <a:gd name="connsiteX14" fmla="*/ 5964734 w 9122654"/>
                    <a:gd name="connsiteY14" fmla="*/ 119320 h 6651775"/>
                    <a:gd name="connsiteX15" fmla="*/ 5779203 w 9122654"/>
                    <a:gd name="connsiteY15" fmla="*/ 344606 h 6651775"/>
                    <a:gd name="connsiteX16" fmla="*/ 6097256 w 9122654"/>
                    <a:gd name="connsiteY16" fmla="*/ 450623 h 6651775"/>
                    <a:gd name="connsiteX17" fmla="*/ 5871969 w 9122654"/>
                    <a:gd name="connsiteY17" fmla="*/ 596397 h 6651775"/>
                    <a:gd name="connsiteX18" fmla="*/ 7369464 w 9122654"/>
                    <a:gd name="connsiteY18" fmla="*/ 768674 h 6651775"/>
                    <a:gd name="connsiteX19" fmla="*/ 7130925 w 9122654"/>
                    <a:gd name="connsiteY19" fmla="*/ 834935 h 6651775"/>
                    <a:gd name="connsiteX20" fmla="*/ 7621256 w 9122654"/>
                    <a:gd name="connsiteY20" fmla="*/ 1086728 h 6651775"/>
                    <a:gd name="connsiteX21" fmla="*/ 7369464 w 9122654"/>
                    <a:gd name="connsiteY21" fmla="*/ 1126483 h 6651775"/>
                    <a:gd name="connsiteX22" fmla="*/ 7780282 w 9122654"/>
                    <a:gd name="connsiteY22" fmla="*/ 1709579 h 6651775"/>
                    <a:gd name="connsiteX23" fmla="*/ 8681430 w 9122654"/>
                    <a:gd name="connsiteY23" fmla="*/ 1815596 h 6651775"/>
                    <a:gd name="connsiteX24" fmla="*/ 8323621 w 9122654"/>
                    <a:gd name="connsiteY24" fmla="*/ 1828848 h 6651775"/>
                    <a:gd name="connsiteX25" fmla="*/ 8588664 w 9122654"/>
                    <a:gd name="connsiteY25" fmla="*/ 2014379 h 6651775"/>
                    <a:gd name="connsiteX26" fmla="*/ 8124838 w 9122654"/>
                    <a:gd name="connsiteY26" fmla="*/ 1961370 h 6651775"/>
                    <a:gd name="connsiteX27" fmla="*/ 9105500 w 9122654"/>
                    <a:gd name="connsiteY27" fmla="*/ 2796257 h 6651775"/>
                    <a:gd name="connsiteX28" fmla="*/ 8734439 w 9122654"/>
                    <a:gd name="connsiteY28" fmla="*/ 2637231 h 6651775"/>
                    <a:gd name="connsiteX29" fmla="*/ 9118752 w 9122654"/>
                    <a:gd name="connsiteY29" fmla="*/ 3432361 h 6651775"/>
                    <a:gd name="connsiteX30" fmla="*/ 8689006 w 9122654"/>
                    <a:gd name="connsiteY30" fmla="*/ 3117149 h 6651775"/>
                    <a:gd name="connsiteX31" fmla="*/ 8999483 w 9122654"/>
                    <a:gd name="connsiteY31" fmla="*/ 4094970 h 6651775"/>
                    <a:gd name="connsiteX32" fmla="*/ 8734439 w 9122654"/>
                    <a:gd name="connsiteY32" fmla="*/ 3949196 h 6651775"/>
                    <a:gd name="connsiteX33" fmla="*/ 8509152 w 9122654"/>
                    <a:gd name="connsiteY33" fmla="*/ 5035874 h 6651775"/>
                    <a:gd name="connsiteX34" fmla="*/ 8416387 w 9122654"/>
                    <a:gd name="connsiteY34" fmla="*/ 4890101 h 6651775"/>
                    <a:gd name="connsiteX35" fmla="*/ 8217605 w 9122654"/>
                    <a:gd name="connsiteY35" fmla="*/ 5155144 h 6651775"/>
                    <a:gd name="connsiteX36" fmla="*/ 8045327 w 9122654"/>
                    <a:gd name="connsiteY36" fmla="*/ 5009370 h 6651775"/>
                    <a:gd name="connsiteX37" fmla="*/ 7727276 w 9122654"/>
                    <a:gd name="connsiteY37" fmla="*/ 5539457 h 6651775"/>
                    <a:gd name="connsiteX38" fmla="*/ 7541746 w 9122654"/>
                    <a:gd name="connsiteY38" fmla="*/ 5300918 h 6651775"/>
                    <a:gd name="connsiteX39" fmla="*/ 7210441 w 9122654"/>
                    <a:gd name="connsiteY39" fmla="*/ 5937022 h 6651775"/>
                    <a:gd name="connsiteX40" fmla="*/ 7263450 w 9122654"/>
                    <a:gd name="connsiteY40" fmla="*/ 5671979 h 6651775"/>
                    <a:gd name="connsiteX41" fmla="*/ 6799624 w 9122654"/>
                    <a:gd name="connsiteY41" fmla="*/ 6069544 h 6651775"/>
                    <a:gd name="connsiteX42" fmla="*/ 6826129 w 9122654"/>
                    <a:gd name="connsiteY42" fmla="*/ 5777996 h 6651775"/>
                    <a:gd name="connsiteX43" fmla="*/ 6282790 w 9122654"/>
                    <a:gd name="connsiteY43" fmla="*/ 6294831 h 6651775"/>
                    <a:gd name="connsiteX44" fmla="*/ 6150268 w 9122654"/>
                    <a:gd name="connsiteY44" fmla="*/ 5923770 h 6651775"/>
                    <a:gd name="connsiteX45" fmla="*/ 5498427 w 9122654"/>
                    <a:gd name="connsiteY45" fmla="*/ 6437706 h 6651775"/>
                    <a:gd name="connsiteX46" fmla="*/ 5522240 w 9122654"/>
                    <a:gd name="connsiteY46" fmla="*/ 6242443 h 6651775"/>
                    <a:gd name="connsiteX47" fmla="*/ 5112665 w 9122654"/>
                    <a:gd name="connsiteY47" fmla="*/ 6532955 h 6651775"/>
                    <a:gd name="connsiteX48" fmla="*/ 5031703 w 9122654"/>
                    <a:gd name="connsiteY48" fmla="*/ 6061468 h 6651775"/>
                    <a:gd name="connsiteX49" fmla="*/ 4067182 w 9122654"/>
                    <a:gd name="connsiteY49" fmla="*/ 6515268 h 6651775"/>
                    <a:gd name="connsiteX50" fmla="*/ 5677 w 9122654"/>
                    <a:gd name="connsiteY50" fmla="*/ 3355689 h 6651775"/>
                    <a:gd name="connsiteX0" fmla="*/ 5096 w 9122073"/>
                    <a:gd name="connsiteY0" fmla="*/ 3403746 h 6699832"/>
                    <a:gd name="connsiteX1" fmla="*/ 3220952 w 9122073"/>
                    <a:gd name="connsiteY1" fmla="*/ 193881 h 6699832"/>
                    <a:gd name="connsiteX2" fmla="*/ 3194448 w 9122073"/>
                    <a:gd name="connsiteY2" fmla="*/ 326403 h 6699832"/>
                    <a:gd name="connsiteX3" fmla="*/ 3883562 w 9122073"/>
                    <a:gd name="connsiteY3" fmla="*/ 379412 h 6699832"/>
                    <a:gd name="connsiteX4" fmla="*/ 3883562 w 9122073"/>
                    <a:gd name="connsiteY4" fmla="*/ 246890 h 6699832"/>
                    <a:gd name="connsiteX5" fmla="*/ 4108849 w 9122073"/>
                    <a:gd name="connsiteY5" fmla="*/ 419168 h 6699832"/>
                    <a:gd name="connsiteX6" fmla="*/ 4413649 w 9122073"/>
                    <a:gd name="connsiteY6" fmla="*/ 313151 h 6699832"/>
                    <a:gd name="connsiteX7" fmla="*/ 4281127 w 9122073"/>
                    <a:gd name="connsiteY7" fmla="*/ 485429 h 6699832"/>
                    <a:gd name="connsiteX8" fmla="*/ 4559422 w 9122073"/>
                    <a:gd name="connsiteY8" fmla="*/ 432420 h 6699832"/>
                    <a:gd name="connsiteX9" fmla="*/ 4605178 w 9122073"/>
                    <a:gd name="connsiteY9" fmla="*/ 576299 h 6699832"/>
                    <a:gd name="connsiteX10" fmla="*/ 4850970 w 9122073"/>
                    <a:gd name="connsiteY10" fmla="*/ 684212 h 6699832"/>
                    <a:gd name="connsiteX11" fmla="*/ 4744953 w 9122073"/>
                    <a:gd name="connsiteY11" fmla="*/ 299899 h 6699832"/>
                    <a:gd name="connsiteX12" fmla="*/ 5023249 w 9122073"/>
                    <a:gd name="connsiteY12" fmla="*/ 419168 h 6699832"/>
                    <a:gd name="connsiteX13" fmla="*/ 5712362 w 9122073"/>
                    <a:gd name="connsiteY13" fmla="*/ 48107 h 6699832"/>
                    <a:gd name="connsiteX14" fmla="*/ 5447318 w 9122073"/>
                    <a:gd name="connsiteY14" fmla="*/ 339655 h 6699832"/>
                    <a:gd name="connsiteX15" fmla="*/ 5964153 w 9122073"/>
                    <a:gd name="connsiteY15" fmla="*/ 167377 h 6699832"/>
                    <a:gd name="connsiteX16" fmla="*/ 5778622 w 9122073"/>
                    <a:gd name="connsiteY16" fmla="*/ 392663 h 6699832"/>
                    <a:gd name="connsiteX17" fmla="*/ 6096675 w 9122073"/>
                    <a:gd name="connsiteY17" fmla="*/ 498680 h 6699832"/>
                    <a:gd name="connsiteX18" fmla="*/ 5871388 w 9122073"/>
                    <a:gd name="connsiteY18" fmla="*/ 644454 h 6699832"/>
                    <a:gd name="connsiteX19" fmla="*/ 7368883 w 9122073"/>
                    <a:gd name="connsiteY19" fmla="*/ 816731 h 6699832"/>
                    <a:gd name="connsiteX20" fmla="*/ 7130344 w 9122073"/>
                    <a:gd name="connsiteY20" fmla="*/ 882992 h 6699832"/>
                    <a:gd name="connsiteX21" fmla="*/ 7620675 w 9122073"/>
                    <a:gd name="connsiteY21" fmla="*/ 1134785 h 6699832"/>
                    <a:gd name="connsiteX22" fmla="*/ 7368883 w 9122073"/>
                    <a:gd name="connsiteY22" fmla="*/ 1174540 h 6699832"/>
                    <a:gd name="connsiteX23" fmla="*/ 7779701 w 9122073"/>
                    <a:gd name="connsiteY23" fmla="*/ 1757636 h 6699832"/>
                    <a:gd name="connsiteX24" fmla="*/ 8680849 w 9122073"/>
                    <a:gd name="connsiteY24" fmla="*/ 1863653 h 6699832"/>
                    <a:gd name="connsiteX25" fmla="*/ 8323040 w 9122073"/>
                    <a:gd name="connsiteY25" fmla="*/ 1876905 h 6699832"/>
                    <a:gd name="connsiteX26" fmla="*/ 8588083 w 9122073"/>
                    <a:gd name="connsiteY26" fmla="*/ 2062436 h 6699832"/>
                    <a:gd name="connsiteX27" fmla="*/ 8124257 w 9122073"/>
                    <a:gd name="connsiteY27" fmla="*/ 2009427 h 6699832"/>
                    <a:gd name="connsiteX28" fmla="*/ 9104919 w 9122073"/>
                    <a:gd name="connsiteY28" fmla="*/ 2844314 h 6699832"/>
                    <a:gd name="connsiteX29" fmla="*/ 8733858 w 9122073"/>
                    <a:gd name="connsiteY29" fmla="*/ 2685288 h 6699832"/>
                    <a:gd name="connsiteX30" fmla="*/ 9118171 w 9122073"/>
                    <a:gd name="connsiteY30" fmla="*/ 3480418 h 6699832"/>
                    <a:gd name="connsiteX31" fmla="*/ 8688425 w 9122073"/>
                    <a:gd name="connsiteY31" fmla="*/ 3165206 h 6699832"/>
                    <a:gd name="connsiteX32" fmla="*/ 8998902 w 9122073"/>
                    <a:gd name="connsiteY32" fmla="*/ 4143027 h 6699832"/>
                    <a:gd name="connsiteX33" fmla="*/ 8733858 w 9122073"/>
                    <a:gd name="connsiteY33" fmla="*/ 3997253 h 6699832"/>
                    <a:gd name="connsiteX34" fmla="*/ 8508571 w 9122073"/>
                    <a:gd name="connsiteY34" fmla="*/ 5083931 h 6699832"/>
                    <a:gd name="connsiteX35" fmla="*/ 8415806 w 9122073"/>
                    <a:gd name="connsiteY35" fmla="*/ 4938158 h 6699832"/>
                    <a:gd name="connsiteX36" fmla="*/ 8217024 w 9122073"/>
                    <a:gd name="connsiteY36" fmla="*/ 5203201 h 6699832"/>
                    <a:gd name="connsiteX37" fmla="*/ 8044746 w 9122073"/>
                    <a:gd name="connsiteY37" fmla="*/ 5057427 h 6699832"/>
                    <a:gd name="connsiteX38" fmla="*/ 7726695 w 9122073"/>
                    <a:gd name="connsiteY38" fmla="*/ 5587514 h 6699832"/>
                    <a:gd name="connsiteX39" fmla="*/ 7541165 w 9122073"/>
                    <a:gd name="connsiteY39" fmla="*/ 5348975 h 6699832"/>
                    <a:gd name="connsiteX40" fmla="*/ 7209860 w 9122073"/>
                    <a:gd name="connsiteY40" fmla="*/ 5985079 h 6699832"/>
                    <a:gd name="connsiteX41" fmla="*/ 7262869 w 9122073"/>
                    <a:gd name="connsiteY41" fmla="*/ 5720036 h 6699832"/>
                    <a:gd name="connsiteX42" fmla="*/ 6799043 w 9122073"/>
                    <a:gd name="connsiteY42" fmla="*/ 6117601 h 6699832"/>
                    <a:gd name="connsiteX43" fmla="*/ 6825548 w 9122073"/>
                    <a:gd name="connsiteY43" fmla="*/ 5826053 h 6699832"/>
                    <a:gd name="connsiteX44" fmla="*/ 6282209 w 9122073"/>
                    <a:gd name="connsiteY44" fmla="*/ 6342888 h 6699832"/>
                    <a:gd name="connsiteX45" fmla="*/ 6149687 w 9122073"/>
                    <a:gd name="connsiteY45" fmla="*/ 5971827 h 6699832"/>
                    <a:gd name="connsiteX46" fmla="*/ 5497846 w 9122073"/>
                    <a:gd name="connsiteY46" fmla="*/ 6485763 h 6699832"/>
                    <a:gd name="connsiteX47" fmla="*/ 5521659 w 9122073"/>
                    <a:gd name="connsiteY47" fmla="*/ 6290500 h 6699832"/>
                    <a:gd name="connsiteX48" fmla="*/ 5112084 w 9122073"/>
                    <a:gd name="connsiteY48" fmla="*/ 6581012 h 6699832"/>
                    <a:gd name="connsiteX49" fmla="*/ 5031122 w 9122073"/>
                    <a:gd name="connsiteY49" fmla="*/ 6109525 h 6699832"/>
                    <a:gd name="connsiteX50" fmla="*/ 4066601 w 9122073"/>
                    <a:gd name="connsiteY50" fmla="*/ 6563325 h 6699832"/>
                    <a:gd name="connsiteX51" fmla="*/ 5096 w 9122073"/>
                    <a:gd name="connsiteY51" fmla="*/ 3403746 h 6699832"/>
                    <a:gd name="connsiteX0" fmla="*/ 11039 w 9128016"/>
                    <a:gd name="connsiteY0" fmla="*/ 3355689 h 6651775"/>
                    <a:gd name="connsiteX1" fmla="*/ 2882338 w 9128016"/>
                    <a:gd name="connsiteY1" fmla="*/ 357859 h 6651775"/>
                    <a:gd name="connsiteX2" fmla="*/ 3226895 w 9128016"/>
                    <a:gd name="connsiteY2" fmla="*/ 145824 h 6651775"/>
                    <a:gd name="connsiteX3" fmla="*/ 3200391 w 9128016"/>
                    <a:gd name="connsiteY3" fmla="*/ 278346 h 6651775"/>
                    <a:gd name="connsiteX4" fmla="*/ 3889505 w 9128016"/>
                    <a:gd name="connsiteY4" fmla="*/ 331355 h 6651775"/>
                    <a:gd name="connsiteX5" fmla="*/ 3889505 w 9128016"/>
                    <a:gd name="connsiteY5" fmla="*/ 198833 h 6651775"/>
                    <a:gd name="connsiteX6" fmla="*/ 4114792 w 9128016"/>
                    <a:gd name="connsiteY6" fmla="*/ 371111 h 6651775"/>
                    <a:gd name="connsiteX7" fmla="*/ 4419592 w 9128016"/>
                    <a:gd name="connsiteY7" fmla="*/ 265094 h 6651775"/>
                    <a:gd name="connsiteX8" fmla="*/ 4287070 w 9128016"/>
                    <a:gd name="connsiteY8" fmla="*/ 437372 h 6651775"/>
                    <a:gd name="connsiteX9" fmla="*/ 4565365 w 9128016"/>
                    <a:gd name="connsiteY9" fmla="*/ 384363 h 6651775"/>
                    <a:gd name="connsiteX10" fmla="*/ 4611121 w 9128016"/>
                    <a:gd name="connsiteY10" fmla="*/ 528242 h 6651775"/>
                    <a:gd name="connsiteX11" fmla="*/ 4856913 w 9128016"/>
                    <a:gd name="connsiteY11" fmla="*/ 636155 h 6651775"/>
                    <a:gd name="connsiteX12" fmla="*/ 4750896 w 9128016"/>
                    <a:gd name="connsiteY12" fmla="*/ 251842 h 6651775"/>
                    <a:gd name="connsiteX13" fmla="*/ 5029192 w 9128016"/>
                    <a:gd name="connsiteY13" fmla="*/ 371111 h 6651775"/>
                    <a:gd name="connsiteX14" fmla="*/ 5718305 w 9128016"/>
                    <a:gd name="connsiteY14" fmla="*/ 50 h 6651775"/>
                    <a:gd name="connsiteX15" fmla="*/ 5453261 w 9128016"/>
                    <a:gd name="connsiteY15" fmla="*/ 291598 h 6651775"/>
                    <a:gd name="connsiteX16" fmla="*/ 5970096 w 9128016"/>
                    <a:gd name="connsiteY16" fmla="*/ 119320 h 6651775"/>
                    <a:gd name="connsiteX17" fmla="*/ 5784565 w 9128016"/>
                    <a:gd name="connsiteY17" fmla="*/ 344606 h 6651775"/>
                    <a:gd name="connsiteX18" fmla="*/ 6102618 w 9128016"/>
                    <a:gd name="connsiteY18" fmla="*/ 450623 h 6651775"/>
                    <a:gd name="connsiteX19" fmla="*/ 5877331 w 9128016"/>
                    <a:gd name="connsiteY19" fmla="*/ 596397 h 6651775"/>
                    <a:gd name="connsiteX20" fmla="*/ 7374826 w 9128016"/>
                    <a:gd name="connsiteY20" fmla="*/ 768674 h 6651775"/>
                    <a:gd name="connsiteX21" fmla="*/ 7136287 w 9128016"/>
                    <a:gd name="connsiteY21" fmla="*/ 834935 h 6651775"/>
                    <a:gd name="connsiteX22" fmla="*/ 7626618 w 9128016"/>
                    <a:gd name="connsiteY22" fmla="*/ 1086728 h 6651775"/>
                    <a:gd name="connsiteX23" fmla="*/ 7374826 w 9128016"/>
                    <a:gd name="connsiteY23" fmla="*/ 1126483 h 6651775"/>
                    <a:gd name="connsiteX24" fmla="*/ 7785644 w 9128016"/>
                    <a:gd name="connsiteY24" fmla="*/ 1709579 h 6651775"/>
                    <a:gd name="connsiteX25" fmla="*/ 8686792 w 9128016"/>
                    <a:gd name="connsiteY25" fmla="*/ 1815596 h 6651775"/>
                    <a:gd name="connsiteX26" fmla="*/ 8328983 w 9128016"/>
                    <a:gd name="connsiteY26" fmla="*/ 1828848 h 6651775"/>
                    <a:gd name="connsiteX27" fmla="*/ 8594026 w 9128016"/>
                    <a:gd name="connsiteY27" fmla="*/ 2014379 h 6651775"/>
                    <a:gd name="connsiteX28" fmla="*/ 8130200 w 9128016"/>
                    <a:gd name="connsiteY28" fmla="*/ 1961370 h 6651775"/>
                    <a:gd name="connsiteX29" fmla="*/ 9110862 w 9128016"/>
                    <a:gd name="connsiteY29" fmla="*/ 2796257 h 6651775"/>
                    <a:gd name="connsiteX30" fmla="*/ 8739801 w 9128016"/>
                    <a:gd name="connsiteY30" fmla="*/ 2637231 h 6651775"/>
                    <a:gd name="connsiteX31" fmla="*/ 9124114 w 9128016"/>
                    <a:gd name="connsiteY31" fmla="*/ 3432361 h 6651775"/>
                    <a:gd name="connsiteX32" fmla="*/ 8694368 w 9128016"/>
                    <a:gd name="connsiteY32" fmla="*/ 3117149 h 6651775"/>
                    <a:gd name="connsiteX33" fmla="*/ 9004845 w 9128016"/>
                    <a:gd name="connsiteY33" fmla="*/ 4094970 h 6651775"/>
                    <a:gd name="connsiteX34" fmla="*/ 8739801 w 9128016"/>
                    <a:gd name="connsiteY34" fmla="*/ 3949196 h 6651775"/>
                    <a:gd name="connsiteX35" fmla="*/ 8514514 w 9128016"/>
                    <a:gd name="connsiteY35" fmla="*/ 5035874 h 6651775"/>
                    <a:gd name="connsiteX36" fmla="*/ 8421749 w 9128016"/>
                    <a:gd name="connsiteY36" fmla="*/ 4890101 h 6651775"/>
                    <a:gd name="connsiteX37" fmla="*/ 8222967 w 9128016"/>
                    <a:gd name="connsiteY37" fmla="*/ 5155144 h 6651775"/>
                    <a:gd name="connsiteX38" fmla="*/ 8050689 w 9128016"/>
                    <a:gd name="connsiteY38" fmla="*/ 5009370 h 6651775"/>
                    <a:gd name="connsiteX39" fmla="*/ 7732638 w 9128016"/>
                    <a:gd name="connsiteY39" fmla="*/ 5539457 h 6651775"/>
                    <a:gd name="connsiteX40" fmla="*/ 7547108 w 9128016"/>
                    <a:gd name="connsiteY40" fmla="*/ 5300918 h 6651775"/>
                    <a:gd name="connsiteX41" fmla="*/ 7215803 w 9128016"/>
                    <a:gd name="connsiteY41" fmla="*/ 5937022 h 6651775"/>
                    <a:gd name="connsiteX42" fmla="*/ 7268812 w 9128016"/>
                    <a:gd name="connsiteY42" fmla="*/ 5671979 h 6651775"/>
                    <a:gd name="connsiteX43" fmla="*/ 6804986 w 9128016"/>
                    <a:gd name="connsiteY43" fmla="*/ 6069544 h 6651775"/>
                    <a:gd name="connsiteX44" fmla="*/ 6831491 w 9128016"/>
                    <a:gd name="connsiteY44" fmla="*/ 5777996 h 6651775"/>
                    <a:gd name="connsiteX45" fmla="*/ 6288152 w 9128016"/>
                    <a:gd name="connsiteY45" fmla="*/ 6294831 h 6651775"/>
                    <a:gd name="connsiteX46" fmla="*/ 6155630 w 9128016"/>
                    <a:gd name="connsiteY46" fmla="*/ 5923770 h 6651775"/>
                    <a:gd name="connsiteX47" fmla="*/ 5503789 w 9128016"/>
                    <a:gd name="connsiteY47" fmla="*/ 6437706 h 6651775"/>
                    <a:gd name="connsiteX48" fmla="*/ 5527602 w 9128016"/>
                    <a:gd name="connsiteY48" fmla="*/ 6242443 h 6651775"/>
                    <a:gd name="connsiteX49" fmla="*/ 5118027 w 9128016"/>
                    <a:gd name="connsiteY49" fmla="*/ 6532955 h 6651775"/>
                    <a:gd name="connsiteX50" fmla="*/ 5037065 w 9128016"/>
                    <a:gd name="connsiteY50" fmla="*/ 6061468 h 6651775"/>
                    <a:gd name="connsiteX51" fmla="*/ 4072544 w 9128016"/>
                    <a:gd name="connsiteY51" fmla="*/ 6515268 h 6651775"/>
                    <a:gd name="connsiteX52" fmla="*/ 11039 w 9128016"/>
                    <a:gd name="connsiteY52" fmla="*/ 3355689 h 6651775"/>
                    <a:gd name="connsiteX0" fmla="*/ 24720 w 9141697"/>
                    <a:gd name="connsiteY0" fmla="*/ 3355689 h 6651775"/>
                    <a:gd name="connsiteX1" fmla="*/ 2405689 w 9141697"/>
                    <a:gd name="connsiteY1" fmla="*/ 318103 h 6651775"/>
                    <a:gd name="connsiteX2" fmla="*/ 2896019 w 9141697"/>
                    <a:gd name="connsiteY2" fmla="*/ 357859 h 6651775"/>
                    <a:gd name="connsiteX3" fmla="*/ 3240576 w 9141697"/>
                    <a:gd name="connsiteY3" fmla="*/ 145824 h 6651775"/>
                    <a:gd name="connsiteX4" fmla="*/ 3214072 w 9141697"/>
                    <a:gd name="connsiteY4" fmla="*/ 278346 h 6651775"/>
                    <a:gd name="connsiteX5" fmla="*/ 3903186 w 9141697"/>
                    <a:gd name="connsiteY5" fmla="*/ 331355 h 6651775"/>
                    <a:gd name="connsiteX6" fmla="*/ 3903186 w 9141697"/>
                    <a:gd name="connsiteY6" fmla="*/ 198833 h 6651775"/>
                    <a:gd name="connsiteX7" fmla="*/ 4128473 w 9141697"/>
                    <a:gd name="connsiteY7" fmla="*/ 371111 h 6651775"/>
                    <a:gd name="connsiteX8" fmla="*/ 4433273 w 9141697"/>
                    <a:gd name="connsiteY8" fmla="*/ 265094 h 6651775"/>
                    <a:gd name="connsiteX9" fmla="*/ 4300751 w 9141697"/>
                    <a:gd name="connsiteY9" fmla="*/ 437372 h 6651775"/>
                    <a:gd name="connsiteX10" fmla="*/ 4579046 w 9141697"/>
                    <a:gd name="connsiteY10" fmla="*/ 384363 h 6651775"/>
                    <a:gd name="connsiteX11" fmla="*/ 4624802 w 9141697"/>
                    <a:gd name="connsiteY11" fmla="*/ 528242 h 6651775"/>
                    <a:gd name="connsiteX12" fmla="*/ 4870594 w 9141697"/>
                    <a:gd name="connsiteY12" fmla="*/ 636155 h 6651775"/>
                    <a:gd name="connsiteX13" fmla="*/ 4764577 w 9141697"/>
                    <a:gd name="connsiteY13" fmla="*/ 251842 h 6651775"/>
                    <a:gd name="connsiteX14" fmla="*/ 5042873 w 9141697"/>
                    <a:gd name="connsiteY14" fmla="*/ 371111 h 6651775"/>
                    <a:gd name="connsiteX15" fmla="*/ 5731986 w 9141697"/>
                    <a:gd name="connsiteY15" fmla="*/ 50 h 6651775"/>
                    <a:gd name="connsiteX16" fmla="*/ 5466942 w 9141697"/>
                    <a:gd name="connsiteY16" fmla="*/ 291598 h 6651775"/>
                    <a:gd name="connsiteX17" fmla="*/ 5983777 w 9141697"/>
                    <a:gd name="connsiteY17" fmla="*/ 119320 h 6651775"/>
                    <a:gd name="connsiteX18" fmla="*/ 5798246 w 9141697"/>
                    <a:gd name="connsiteY18" fmla="*/ 344606 h 6651775"/>
                    <a:gd name="connsiteX19" fmla="*/ 6116299 w 9141697"/>
                    <a:gd name="connsiteY19" fmla="*/ 450623 h 6651775"/>
                    <a:gd name="connsiteX20" fmla="*/ 5891012 w 9141697"/>
                    <a:gd name="connsiteY20" fmla="*/ 596397 h 6651775"/>
                    <a:gd name="connsiteX21" fmla="*/ 7388507 w 9141697"/>
                    <a:gd name="connsiteY21" fmla="*/ 768674 h 6651775"/>
                    <a:gd name="connsiteX22" fmla="*/ 7149968 w 9141697"/>
                    <a:gd name="connsiteY22" fmla="*/ 834935 h 6651775"/>
                    <a:gd name="connsiteX23" fmla="*/ 7640299 w 9141697"/>
                    <a:gd name="connsiteY23" fmla="*/ 1086728 h 6651775"/>
                    <a:gd name="connsiteX24" fmla="*/ 7388507 w 9141697"/>
                    <a:gd name="connsiteY24" fmla="*/ 1126483 h 6651775"/>
                    <a:gd name="connsiteX25" fmla="*/ 7799325 w 9141697"/>
                    <a:gd name="connsiteY25" fmla="*/ 1709579 h 6651775"/>
                    <a:gd name="connsiteX26" fmla="*/ 8700473 w 9141697"/>
                    <a:gd name="connsiteY26" fmla="*/ 1815596 h 6651775"/>
                    <a:gd name="connsiteX27" fmla="*/ 8342664 w 9141697"/>
                    <a:gd name="connsiteY27" fmla="*/ 1828848 h 6651775"/>
                    <a:gd name="connsiteX28" fmla="*/ 8607707 w 9141697"/>
                    <a:gd name="connsiteY28" fmla="*/ 2014379 h 6651775"/>
                    <a:gd name="connsiteX29" fmla="*/ 8143881 w 9141697"/>
                    <a:gd name="connsiteY29" fmla="*/ 1961370 h 6651775"/>
                    <a:gd name="connsiteX30" fmla="*/ 9124543 w 9141697"/>
                    <a:gd name="connsiteY30" fmla="*/ 2796257 h 6651775"/>
                    <a:gd name="connsiteX31" fmla="*/ 8753482 w 9141697"/>
                    <a:gd name="connsiteY31" fmla="*/ 2637231 h 6651775"/>
                    <a:gd name="connsiteX32" fmla="*/ 9137795 w 9141697"/>
                    <a:gd name="connsiteY32" fmla="*/ 3432361 h 6651775"/>
                    <a:gd name="connsiteX33" fmla="*/ 8708049 w 9141697"/>
                    <a:gd name="connsiteY33" fmla="*/ 3117149 h 6651775"/>
                    <a:gd name="connsiteX34" fmla="*/ 9018526 w 9141697"/>
                    <a:gd name="connsiteY34" fmla="*/ 4094970 h 6651775"/>
                    <a:gd name="connsiteX35" fmla="*/ 8753482 w 9141697"/>
                    <a:gd name="connsiteY35" fmla="*/ 3949196 h 6651775"/>
                    <a:gd name="connsiteX36" fmla="*/ 8528195 w 9141697"/>
                    <a:gd name="connsiteY36" fmla="*/ 5035874 h 6651775"/>
                    <a:gd name="connsiteX37" fmla="*/ 8435430 w 9141697"/>
                    <a:gd name="connsiteY37" fmla="*/ 4890101 h 6651775"/>
                    <a:gd name="connsiteX38" fmla="*/ 8236648 w 9141697"/>
                    <a:gd name="connsiteY38" fmla="*/ 5155144 h 6651775"/>
                    <a:gd name="connsiteX39" fmla="*/ 8064370 w 9141697"/>
                    <a:gd name="connsiteY39" fmla="*/ 5009370 h 6651775"/>
                    <a:gd name="connsiteX40" fmla="*/ 7746319 w 9141697"/>
                    <a:gd name="connsiteY40" fmla="*/ 5539457 h 6651775"/>
                    <a:gd name="connsiteX41" fmla="*/ 7560789 w 9141697"/>
                    <a:gd name="connsiteY41" fmla="*/ 5300918 h 6651775"/>
                    <a:gd name="connsiteX42" fmla="*/ 7229484 w 9141697"/>
                    <a:gd name="connsiteY42" fmla="*/ 5937022 h 6651775"/>
                    <a:gd name="connsiteX43" fmla="*/ 7282493 w 9141697"/>
                    <a:gd name="connsiteY43" fmla="*/ 5671979 h 6651775"/>
                    <a:gd name="connsiteX44" fmla="*/ 6818667 w 9141697"/>
                    <a:gd name="connsiteY44" fmla="*/ 6069544 h 6651775"/>
                    <a:gd name="connsiteX45" fmla="*/ 6845172 w 9141697"/>
                    <a:gd name="connsiteY45" fmla="*/ 5777996 h 6651775"/>
                    <a:gd name="connsiteX46" fmla="*/ 6301833 w 9141697"/>
                    <a:gd name="connsiteY46" fmla="*/ 6294831 h 6651775"/>
                    <a:gd name="connsiteX47" fmla="*/ 6169311 w 9141697"/>
                    <a:gd name="connsiteY47" fmla="*/ 5923770 h 6651775"/>
                    <a:gd name="connsiteX48" fmla="*/ 5517470 w 9141697"/>
                    <a:gd name="connsiteY48" fmla="*/ 6437706 h 6651775"/>
                    <a:gd name="connsiteX49" fmla="*/ 5541283 w 9141697"/>
                    <a:gd name="connsiteY49" fmla="*/ 6242443 h 6651775"/>
                    <a:gd name="connsiteX50" fmla="*/ 5131708 w 9141697"/>
                    <a:gd name="connsiteY50" fmla="*/ 6532955 h 6651775"/>
                    <a:gd name="connsiteX51" fmla="*/ 5050746 w 9141697"/>
                    <a:gd name="connsiteY51" fmla="*/ 6061468 h 6651775"/>
                    <a:gd name="connsiteX52" fmla="*/ 4086225 w 9141697"/>
                    <a:gd name="connsiteY52" fmla="*/ 6515268 h 6651775"/>
                    <a:gd name="connsiteX53" fmla="*/ 24720 w 9141697"/>
                    <a:gd name="connsiteY53" fmla="*/ 3355689 h 6651775"/>
                    <a:gd name="connsiteX0" fmla="*/ 22095 w 9139072"/>
                    <a:gd name="connsiteY0" fmla="*/ 3355689 h 6651775"/>
                    <a:gd name="connsiteX1" fmla="*/ 2456074 w 9139072"/>
                    <a:gd name="connsiteY1" fmla="*/ 437372 h 6651775"/>
                    <a:gd name="connsiteX2" fmla="*/ 2403064 w 9139072"/>
                    <a:gd name="connsiteY2" fmla="*/ 318103 h 6651775"/>
                    <a:gd name="connsiteX3" fmla="*/ 2893394 w 9139072"/>
                    <a:gd name="connsiteY3" fmla="*/ 357859 h 6651775"/>
                    <a:gd name="connsiteX4" fmla="*/ 3237951 w 9139072"/>
                    <a:gd name="connsiteY4" fmla="*/ 145824 h 6651775"/>
                    <a:gd name="connsiteX5" fmla="*/ 3211447 w 9139072"/>
                    <a:gd name="connsiteY5" fmla="*/ 278346 h 6651775"/>
                    <a:gd name="connsiteX6" fmla="*/ 3900561 w 9139072"/>
                    <a:gd name="connsiteY6" fmla="*/ 331355 h 6651775"/>
                    <a:gd name="connsiteX7" fmla="*/ 3900561 w 9139072"/>
                    <a:gd name="connsiteY7" fmla="*/ 198833 h 6651775"/>
                    <a:gd name="connsiteX8" fmla="*/ 4125848 w 9139072"/>
                    <a:gd name="connsiteY8" fmla="*/ 371111 h 6651775"/>
                    <a:gd name="connsiteX9" fmla="*/ 4430648 w 9139072"/>
                    <a:gd name="connsiteY9" fmla="*/ 265094 h 6651775"/>
                    <a:gd name="connsiteX10" fmla="*/ 4298126 w 9139072"/>
                    <a:gd name="connsiteY10" fmla="*/ 437372 h 6651775"/>
                    <a:gd name="connsiteX11" fmla="*/ 4576421 w 9139072"/>
                    <a:gd name="connsiteY11" fmla="*/ 384363 h 6651775"/>
                    <a:gd name="connsiteX12" fmla="*/ 4622177 w 9139072"/>
                    <a:gd name="connsiteY12" fmla="*/ 528242 h 6651775"/>
                    <a:gd name="connsiteX13" fmla="*/ 4867969 w 9139072"/>
                    <a:gd name="connsiteY13" fmla="*/ 636155 h 6651775"/>
                    <a:gd name="connsiteX14" fmla="*/ 4761952 w 9139072"/>
                    <a:gd name="connsiteY14" fmla="*/ 251842 h 6651775"/>
                    <a:gd name="connsiteX15" fmla="*/ 5040248 w 9139072"/>
                    <a:gd name="connsiteY15" fmla="*/ 371111 h 6651775"/>
                    <a:gd name="connsiteX16" fmla="*/ 5729361 w 9139072"/>
                    <a:gd name="connsiteY16" fmla="*/ 50 h 6651775"/>
                    <a:gd name="connsiteX17" fmla="*/ 5464317 w 9139072"/>
                    <a:gd name="connsiteY17" fmla="*/ 291598 h 6651775"/>
                    <a:gd name="connsiteX18" fmla="*/ 5981152 w 9139072"/>
                    <a:gd name="connsiteY18" fmla="*/ 119320 h 6651775"/>
                    <a:gd name="connsiteX19" fmla="*/ 5795621 w 9139072"/>
                    <a:gd name="connsiteY19" fmla="*/ 344606 h 6651775"/>
                    <a:gd name="connsiteX20" fmla="*/ 6113674 w 9139072"/>
                    <a:gd name="connsiteY20" fmla="*/ 450623 h 6651775"/>
                    <a:gd name="connsiteX21" fmla="*/ 5888387 w 9139072"/>
                    <a:gd name="connsiteY21" fmla="*/ 596397 h 6651775"/>
                    <a:gd name="connsiteX22" fmla="*/ 7385882 w 9139072"/>
                    <a:gd name="connsiteY22" fmla="*/ 768674 h 6651775"/>
                    <a:gd name="connsiteX23" fmla="*/ 7147343 w 9139072"/>
                    <a:gd name="connsiteY23" fmla="*/ 834935 h 6651775"/>
                    <a:gd name="connsiteX24" fmla="*/ 7637674 w 9139072"/>
                    <a:gd name="connsiteY24" fmla="*/ 1086728 h 6651775"/>
                    <a:gd name="connsiteX25" fmla="*/ 7385882 w 9139072"/>
                    <a:gd name="connsiteY25" fmla="*/ 1126483 h 6651775"/>
                    <a:gd name="connsiteX26" fmla="*/ 7796700 w 9139072"/>
                    <a:gd name="connsiteY26" fmla="*/ 1709579 h 6651775"/>
                    <a:gd name="connsiteX27" fmla="*/ 8697848 w 9139072"/>
                    <a:gd name="connsiteY27" fmla="*/ 1815596 h 6651775"/>
                    <a:gd name="connsiteX28" fmla="*/ 8340039 w 9139072"/>
                    <a:gd name="connsiteY28" fmla="*/ 1828848 h 6651775"/>
                    <a:gd name="connsiteX29" fmla="*/ 8605082 w 9139072"/>
                    <a:gd name="connsiteY29" fmla="*/ 2014379 h 6651775"/>
                    <a:gd name="connsiteX30" fmla="*/ 8141256 w 9139072"/>
                    <a:gd name="connsiteY30" fmla="*/ 1961370 h 6651775"/>
                    <a:gd name="connsiteX31" fmla="*/ 9121918 w 9139072"/>
                    <a:gd name="connsiteY31" fmla="*/ 2796257 h 6651775"/>
                    <a:gd name="connsiteX32" fmla="*/ 8750857 w 9139072"/>
                    <a:gd name="connsiteY32" fmla="*/ 2637231 h 6651775"/>
                    <a:gd name="connsiteX33" fmla="*/ 9135170 w 9139072"/>
                    <a:gd name="connsiteY33" fmla="*/ 3432361 h 6651775"/>
                    <a:gd name="connsiteX34" fmla="*/ 8705424 w 9139072"/>
                    <a:gd name="connsiteY34" fmla="*/ 3117149 h 6651775"/>
                    <a:gd name="connsiteX35" fmla="*/ 9015901 w 9139072"/>
                    <a:gd name="connsiteY35" fmla="*/ 4094970 h 6651775"/>
                    <a:gd name="connsiteX36" fmla="*/ 8750857 w 9139072"/>
                    <a:gd name="connsiteY36" fmla="*/ 3949196 h 6651775"/>
                    <a:gd name="connsiteX37" fmla="*/ 8525570 w 9139072"/>
                    <a:gd name="connsiteY37" fmla="*/ 5035874 h 6651775"/>
                    <a:gd name="connsiteX38" fmla="*/ 8432805 w 9139072"/>
                    <a:gd name="connsiteY38" fmla="*/ 4890101 h 6651775"/>
                    <a:gd name="connsiteX39" fmla="*/ 8234023 w 9139072"/>
                    <a:gd name="connsiteY39" fmla="*/ 5155144 h 6651775"/>
                    <a:gd name="connsiteX40" fmla="*/ 8061745 w 9139072"/>
                    <a:gd name="connsiteY40" fmla="*/ 5009370 h 6651775"/>
                    <a:gd name="connsiteX41" fmla="*/ 7743694 w 9139072"/>
                    <a:gd name="connsiteY41" fmla="*/ 5539457 h 6651775"/>
                    <a:gd name="connsiteX42" fmla="*/ 7558164 w 9139072"/>
                    <a:gd name="connsiteY42" fmla="*/ 5300918 h 6651775"/>
                    <a:gd name="connsiteX43" fmla="*/ 7226859 w 9139072"/>
                    <a:gd name="connsiteY43" fmla="*/ 5937022 h 6651775"/>
                    <a:gd name="connsiteX44" fmla="*/ 7279868 w 9139072"/>
                    <a:gd name="connsiteY44" fmla="*/ 5671979 h 6651775"/>
                    <a:gd name="connsiteX45" fmla="*/ 6816042 w 9139072"/>
                    <a:gd name="connsiteY45" fmla="*/ 6069544 h 6651775"/>
                    <a:gd name="connsiteX46" fmla="*/ 6842547 w 9139072"/>
                    <a:gd name="connsiteY46" fmla="*/ 5777996 h 6651775"/>
                    <a:gd name="connsiteX47" fmla="*/ 6299208 w 9139072"/>
                    <a:gd name="connsiteY47" fmla="*/ 6294831 h 6651775"/>
                    <a:gd name="connsiteX48" fmla="*/ 6166686 w 9139072"/>
                    <a:gd name="connsiteY48" fmla="*/ 5923770 h 6651775"/>
                    <a:gd name="connsiteX49" fmla="*/ 5514845 w 9139072"/>
                    <a:gd name="connsiteY49" fmla="*/ 6437706 h 6651775"/>
                    <a:gd name="connsiteX50" fmla="*/ 5538658 w 9139072"/>
                    <a:gd name="connsiteY50" fmla="*/ 6242443 h 6651775"/>
                    <a:gd name="connsiteX51" fmla="*/ 5129083 w 9139072"/>
                    <a:gd name="connsiteY51" fmla="*/ 6532955 h 6651775"/>
                    <a:gd name="connsiteX52" fmla="*/ 5048121 w 9139072"/>
                    <a:gd name="connsiteY52" fmla="*/ 6061468 h 6651775"/>
                    <a:gd name="connsiteX53" fmla="*/ 4083600 w 9139072"/>
                    <a:gd name="connsiteY53" fmla="*/ 6515268 h 6651775"/>
                    <a:gd name="connsiteX54" fmla="*/ 22095 w 9139072"/>
                    <a:gd name="connsiteY54" fmla="*/ 3355689 h 6651775"/>
                    <a:gd name="connsiteX0" fmla="*/ 36753 w 9153730"/>
                    <a:gd name="connsiteY0" fmla="*/ 3355689 h 6651775"/>
                    <a:gd name="connsiteX1" fmla="*/ 2112922 w 9153730"/>
                    <a:gd name="connsiteY1" fmla="*/ 516885 h 6651775"/>
                    <a:gd name="connsiteX2" fmla="*/ 2470732 w 9153730"/>
                    <a:gd name="connsiteY2" fmla="*/ 437372 h 6651775"/>
                    <a:gd name="connsiteX3" fmla="*/ 2417722 w 9153730"/>
                    <a:gd name="connsiteY3" fmla="*/ 318103 h 6651775"/>
                    <a:gd name="connsiteX4" fmla="*/ 2908052 w 9153730"/>
                    <a:gd name="connsiteY4" fmla="*/ 357859 h 6651775"/>
                    <a:gd name="connsiteX5" fmla="*/ 3252609 w 9153730"/>
                    <a:gd name="connsiteY5" fmla="*/ 145824 h 6651775"/>
                    <a:gd name="connsiteX6" fmla="*/ 3226105 w 9153730"/>
                    <a:gd name="connsiteY6" fmla="*/ 278346 h 6651775"/>
                    <a:gd name="connsiteX7" fmla="*/ 3915219 w 9153730"/>
                    <a:gd name="connsiteY7" fmla="*/ 331355 h 6651775"/>
                    <a:gd name="connsiteX8" fmla="*/ 3915219 w 9153730"/>
                    <a:gd name="connsiteY8" fmla="*/ 198833 h 6651775"/>
                    <a:gd name="connsiteX9" fmla="*/ 4140506 w 9153730"/>
                    <a:gd name="connsiteY9" fmla="*/ 371111 h 6651775"/>
                    <a:gd name="connsiteX10" fmla="*/ 4445306 w 9153730"/>
                    <a:gd name="connsiteY10" fmla="*/ 265094 h 6651775"/>
                    <a:gd name="connsiteX11" fmla="*/ 4312784 w 9153730"/>
                    <a:gd name="connsiteY11" fmla="*/ 437372 h 6651775"/>
                    <a:gd name="connsiteX12" fmla="*/ 4591079 w 9153730"/>
                    <a:gd name="connsiteY12" fmla="*/ 384363 h 6651775"/>
                    <a:gd name="connsiteX13" fmla="*/ 4636835 w 9153730"/>
                    <a:gd name="connsiteY13" fmla="*/ 528242 h 6651775"/>
                    <a:gd name="connsiteX14" fmla="*/ 4882627 w 9153730"/>
                    <a:gd name="connsiteY14" fmla="*/ 636155 h 6651775"/>
                    <a:gd name="connsiteX15" fmla="*/ 4776610 w 9153730"/>
                    <a:gd name="connsiteY15" fmla="*/ 251842 h 6651775"/>
                    <a:gd name="connsiteX16" fmla="*/ 5054906 w 9153730"/>
                    <a:gd name="connsiteY16" fmla="*/ 371111 h 6651775"/>
                    <a:gd name="connsiteX17" fmla="*/ 5744019 w 9153730"/>
                    <a:gd name="connsiteY17" fmla="*/ 50 h 6651775"/>
                    <a:gd name="connsiteX18" fmla="*/ 5478975 w 9153730"/>
                    <a:gd name="connsiteY18" fmla="*/ 291598 h 6651775"/>
                    <a:gd name="connsiteX19" fmla="*/ 5995810 w 9153730"/>
                    <a:gd name="connsiteY19" fmla="*/ 119320 h 6651775"/>
                    <a:gd name="connsiteX20" fmla="*/ 5810279 w 9153730"/>
                    <a:gd name="connsiteY20" fmla="*/ 344606 h 6651775"/>
                    <a:gd name="connsiteX21" fmla="*/ 6128332 w 9153730"/>
                    <a:gd name="connsiteY21" fmla="*/ 450623 h 6651775"/>
                    <a:gd name="connsiteX22" fmla="*/ 5903045 w 9153730"/>
                    <a:gd name="connsiteY22" fmla="*/ 596397 h 6651775"/>
                    <a:gd name="connsiteX23" fmla="*/ 7400540 w 9153730"/>
                    <a:gd name="connsiteY23" fmla="*/ 768674 h 6651775"/>
                    <a:gd name="connsiteX24" fmla="*/ 7162001 w 9153730"/>
                    <a:gd name="connsiteY24" fmla="*/ 834935 h 6651775"/>
                    <a:gd name="connsiteX25" fmla="*/ 7652332 w 9153730"/>
                    <a:gd name="connsiteY25" fmla="*/ 1086728 h 6651775"/>
                    <a:gd name="connsiteX26" fmla="*/ 7400540 w 9153730"/>
                    <a:gd name="connsiteY26" fmla="*/ 1126483 h 6651775"/>
                    <a:gd name="connsiteX27" fmla="*/ 7811358 w 9153730"/>
                    <a:gd name="connsiteY27" fmla="*/ 1709579 h 6651775"/>
                    <a:gd name="connsiteX28" fmla="*/ 8712506 w 9153730"/>
                    <a:gd name="connsiteY28" fmla="*/ 1815596 h 6651775"/>
                    <a:gd name="connsiteX29" fmla="*/ 8354697 w 9153730"/>
                    <a:gd name="connsiteY29" fmla="*/ 1828848 h 6651775"/>
                    <a:gd name="connsiteX30" fmla="*/ 8619740 w 9153730"/>
                    <a:gd name="connsiteY30" fmla="*/ 2014379 h 6651775"/>
                    <a:gd name="connsiteX31" fmla="*/ 8155914 w 9153730"/>
                    <a:gd name="connsiteY31" fmla="*/ 1961370 h 6651775"/>
                    <a:gd name="connsiteX32" fmla="*/ 9136576 w 9153730"/>
                    <a:gd name="connsiteY32" fmla="*/ 2796257 h 6651775"/>
                    <a:gd name="connsiteX33" fmla="*/ 8765515 w 9153730"/>
                    <a:gd name="connsiteY33" fmla="*/ 2637231 h 6651775"/>
                    <a:gd name="connsiteX34" fmla="*/ 9149828 w 9153730"/>
                    <a:gd name="connsiteY34" fmla="*/ 3432361 h 6651775"/>
                    <a:gd name="connsiteX35" fmla="*/ 8720082 w 9153730"/>
                    <a:gd name="connsiteY35" fmla="*/ 3117149 h 6651775"/>
                    <a:gd name="connsiteX36" fmla="*/ 9030559 w 9153730"/>
                    <a:gd name="connsiteY36" fmla="*/ 4094970 h 6651775"/>
                    <a:gd name="connsiteX37" fmla="*/ 8765515 w 9153730"/>
                    <a:gd name="connsiteY37" fmla="*/ 3949196 h 6651775"/>
                    <a:gd name="connsiteX38" fmla="*/ 8540228 w 9153730"/>
                    <a:gd name="connsiteY38" fmla="*/ 5035874 h 6651775"/>
                    <a:gd name="connsiteX39" fmla="*/ 8447463 w 9153730"/>
                    <a:gd name="connsiteY39" fmla="*/ 4890101 h 6651775"/>
                    <a:gd name="connsiteX40" fmla="*/ 8248681 w 9153730"/>
                    <a:gd name="connsiteY40" fmla="*/ 5155144 h 6651775"/>
                    <a:gd name="connsiteX41" fmla="*/ 8076403 w 9153730"/>
                    <a:gd name="connsiteY41" fmla="*/ 5009370 h 6651775"/>
                    <a:gd name="connsiteX42" fmla="*/ 7758352 w 9153730"/>
                    <a:gd name="connsiteY42" fmla="*/ 5539457 h 6651775"/>
                    <a:gd name="connsiteX43" fmla="*/ 7572822 w 9153730"/>
                    <a:gd name="connsiteY43" fmla="*/ 5300918 h 6651775"/>
                    <a:gd name="connsiteX44" fmla="*/ 7241517 w 9153730"/>
                    <a:gd name="connsiteY44" fmla="*/ 5937022 h 6651775"/>
                    <a:gd name="connsiteX45" fmla="*/ 7294526 w 9153730"/>
                    <a:gd name="connsiteY45" fmla="*/ 5671979 h 6651775"/>
                    <a:gd name="connsiteX46" fmla="*/ 6830700 w 9153730"/>
                    <a:gd name="connsiteY46" fmla="*/ 6069544 h 6651775"/>
                    <a:gd name="connsiteX47" fmla="*/ 6857205 w 9153730"/>
                    <a:gd name="connsiteY47" fmla="*/ 5777996 h 6651775"/>
                    <a:gd name="connsiteX48" fmla="*/ 6313866 w 9153730"/>
                    <a:gd name="connsiteY48" fmla="*/ 6294831 h 6651775"/>
                    <a:gd name="connsiteX49" fmla="*/ 6181344 w 9153730"/>
                    <a:gd name="connsiteY49" fmla="*/ 5923770 h 6651775"/>
                    <a:gd name="connsiteX50" fmla="*/ 5529503 w 9153730"/>
                    <a:gd name="connsiteY50" fmla="*/ 6437706 h 6651775"/>
                    <a:gd name="connsiteX51" fmla="*/ 5553316 w 9153730"/>
                    <a:gd name="connsiteY51" fmla="*/ 6242443 h 6651775"/>
                    <a:gd name="connsiteX52" fmla="*/ 5143741 w 9153730"/>
                    <a:gd name="connsiteY52" fmla="*/ 6532955 h 6651775"/>
                    <a:gd name="connsiteX53" fmla="*/ 5062779 w 9153730"/>
                    <a:gd name="connsiteY53" fmla="*/ 6061468 h 6651775"/>
                    <a:gd name="connsiteX54" fmla="*/ 4098258 w 9153730"/>
                    <a:gd name="connsiteY54" fmla="*/ 6515268 h 6651775"/>
                    <a:gd name="connsiteX55" fmla="*/ 36753 w 9153730"/>
                    <a:gd name="connsiteY55" fmla="*/ 3355689 h 6651775"/>
                    <a:gd name="connsiteX0" fmla="*/ 31645 w 9148622"/>
                    <a:gd name="connsiteY0" fmla="*/ 3355689 h 6651775"/>
                    <a:gd name="connsiteX1" fmla="*/ 2200579 w 9148622"/>
                    <a:gd name="connsiteY1" fmla="*/ 609650 h 6651775"/>
                    <a:gd name="connsiteX2" fmla="*/ 2107814 w 9148622"/>
                    <a:gd name="connsiteY2" fmla="*/ 516885 h 6651775"/>
                    <a:gd name="connsiteX3" fmla="*/ 2465624 w 9148622"/>
                    <a:gd name="connsiteY3" fmla="*/ 437372 h 6651775"/>
                    <a:gd name="connsiteX4" fmla="*/ 2412614 w 9148622"/>
                    <a:gd name="connsiteY4" fmla="*/ 318103 h 6651775"/>
                    <a:gd name="connsiteX5" fmla="*/ 2902944 w 9148622"/>
                    <a:gd name="connsiteY5" fmla="*/ 357859 h 6651775"/>
                    <a:gd name="connsiteX6" fmla="*/ 3247501 w 9148622"/>
                    <a:gd name="connsiteY6" fmla="*/ 145824 h 6651775"/>
                    <a:gd name="connsiteX7" fmla="*/ 3220997 w 9148622"/>
                    <a:gd name="connsiteY7" fmla="*/ 278346 h 6651775"/>
                    <a:gd name="connsiteX8" fmla="*/ 3910111 w 9148622"/>
                    <a:gd name="connsiteY8" fmla="*/ 331355 h 6651775"/>
                    <a:gd name="connsiteX9" fmla="*/ 3910111 w 9148622"/>
                    <a:gd name="connsiteY9" fmla="*/ 198833 h 6651775"/>
                    <a:gd name="connsiteX10" fmla="*/ 4135398 w 9148622"/>
                    <a:gd name="connsiteY10" fmla="*/ 371111 h 6651775"/>
                    <a:gd name="connsiteX11" fmla="*/ 4440198 w 9148622"/>
                    <a:gd name="connsiteY11" fmla="*/ 265094 h 6651775"/>
                    <a:gd name="connsiteX12" fmla="*/ 4307676 w 9148622"/>
                    <a:gd name="connsiteY12" fmla="*/ 437372 h 6651775"/>
                    <a:gd name="connsiteX13" fmla="*/ 4585971 w 9148622"/>
                    <a:gd name="connsiteY13" fmla="*/ 384363 h 6651775"/>
                    <a:gd name="connsiteX14" fmla="*/ 4631727 w 9148622"/>
                    <a:gd name="connsiteY14" fmla="*/ 528242 h 6651775"/>
                    <a:gd name="connsiteX15" fmla="*/ 4877519 w 9148622"/>
                    <a:gd name="connsiteY15" fmla="*/ 636155 h 6651775"/>
                    <a:gd name="connsiteX16" fmla="*/ 4771502 w 9148622"/>
                    <a:gd name="connsiteY16" fmla="*/ 251842 h 6651775"/>
                    <a:gd name="connsiteX17" fmla="*/ 5049798 w 9148622"/>
                    <a:gd name="connsiteY17" fmla="*/ 371111 h 6651775"/>
                    <a:gd name="connsiteX18" fmla="*/ 5738911 w 9148622"/>
                    <a:gd name="connsiteY18" fmla="*/ 50 h 6651775"/>
                    <a:gd name="connsiteX19" fmla="*/ 5473867 w 9148622"/>
                    <a:gd name="connsiteY19" fmla="*/ 291598 h 6651775"/>
                    <a:gd name="connsiteX20" fmla="*/ 5990702 w 9148622"/>
                    <a:gd name="connsiteY20" fmla="*/ 119320 h 6651775"/>
                    <a:gd name="connsiteX21" fmla="*/ 5805171 w 9148622"/>
                    <a:gd name="connsiteY21" fmla="*/ 344606 h 6651775"/>
                    <a:gd name="connsiteX22" fmla="*/ 6123224 w 9148622"/>
                    <a:gd name="connsiteY22" fmla="*/ 450623 h 6651775"/>
                    <a:gd name="connsiteX23" fmla="*/ 5897937 w 9148622"/>
                    <a:gd name="connsiteY23" fmla="*/ 596397 h 6651775"/>
                    <a:gd name="connsiteX24" fmla="*/ 7395432 w 9148622"/>
                    <a:gd name="connsiteY24" fmla="*/ 768674 h 6651775"/>
                    <a:gd name="connsiteX25" fmla="*/ 7156893 w 9148622"/>
                    <a:gd name="connsiteY25" fmla="*/ 834935 h 6651775"/>
                    <a:gd name="connsiteX26" fmla="*/ 7647224 w 9148622"/>
                    <a:gd name="connsiteY26" fmla="*/ 1086728 h 6651775"/>
                    <a:gd name="connsiteX27" fmla="*/ 7395432 w 9148622"/>
                    <a:gd name="connsiteY27" fmla="*/ 1126483 h 6651775"/>
                    <a:gd name="connsiteX28" fmla="*/ 7806250 w 9148622"/>
                    <a:gd name="connsiteY28" fmla="*/ 1709579 h 6651775"/>
                    <a:gd name="connsiteX29" fmla="*/ 8707398 w 9148622"/>
                    <a:gd name="connsiteY29" fmla="*/ 1815596 h 6651775"/>
                    <a:gd name="connsiteX30" fmla="*/ 8349589 w 9148622"/>
                    <a:gd name="connsiteY30" fmla="*/ 1828848 h 6651775"/>
                    <a:gd name="connsiteX31" fmla="*/ 8614632 w 9148622"/>
                    <a:gd name="connsiteY31" fmla="*/ 2014379 h 6651775"/>
                    <a:gd name="connsiteX32" fmla="*/ 8150806 w 9148622"/>
                    <a:gd name="connsiteY32" fmla="*/ 1961370 h 6651775"/>
                    <a:gd name="connsiteX33" fmla="*/ 9131468 w 9148622"/>
                    <a:gd name="connsiteY33" fmla="*/ 2796257 h 6651775"/>
                    <a:gd name="connsiteX34" fmla="*/ 8760407 w 9148622"/>
                    <a:gd name="connsiteY34" fmla="*/ 2637231 h 6651775"/>
                    <a:gd name="connsiteX35" fmla="*/ 9144720 w 9148622"/>
                    <a:gd name="connsiteY35" fmla="*/ 3432361 h 6651775"/>
                    <a:gd name="connsiteX36" fmla="*/ 8714974 w 9148622"/>
                    <a:gd name="connsiteY36" fmla="*/ 3117149 h 6651775"/>
                    <a:gd name="connsiteX37" fmla="*/ 9025451 w 9148622"/>
                    <a:gd name="connsiteY37" fmla="*/ 4094970 h 6651775"/>
                    <a:gd name="connsiteX38" fmla="*/ 8760407 w 9148622"/>
                    <a:gd name="connsiteY38" fmla="*/ 3949196 h 6651775"/>
                    <a:gd name="connsiteX39" fmla="*/ 8535120 w 9148622"/>
                    <a:gd name="connsiteY39" fmla="*/ 5035874 h 6651775"/>
                    <a:gd name="connsiteX40" fmla="*/ 8442355 w 9148622"/>
                    <a:gd name="connsiteY40" fmla="*/ 4890101 h 6651775"/>
                    <a:gd name="connsiteX41" fmla="*/ 8243573 w 9148622"/>
                    <a:gd name="connsiteY41" fmla="*/ 5155144 h 6651775"/>
                    <a:gd name="connsiteX42" fmla="*/ 8071295 w 9148622"/>
                    <a:gd name="connsiteY42" fmla="*/ 5009370 h 6651775"/>
                    <a:gd name="connsiteX43" fmla="*/ 7753244 w 9148622"/>
                    <a:gd name="connsiteY43" fmla="*/ 5539457 h 6651775"/>
                    <a:gd name="connsiteX44" fmla="*/ 7567714 w 9148622"/>
                    <a:gd name="connsiteY44" fmla="*/ 5300918 h 6651775"/>
                    <a:gd name="connsiteX45" fmla="*/ 7236409 w 9148622"/>
                    <a:gd name="connsiteY45" fmla="*/ 5937022 h 6651775"/>
                    <a:gd name="connsiteX46" fmla="*/ 7289418 w 9148622"/>
                    <a:gd name="connsiteY46" fmla="*/ 5671979 h 6651775"/>
                    <a:gd name="connsiteX47" fmla="*/ 6825592 w 9148622"/>
                    <a:gd name="connsiteY47" fmla="*/ 6069544 h 6651775"/>
                    <a:gd name="connsiteX48" fmla="*/ 6852097 w 9148622"/>
                    <a:gd name="connsiteY48" fmla="*/ 5777996 h 6651775"/>
                    <a:gd name="connsiteX49" fmla="*/ 6308758 w 9148622"/>
                    <a:gd name="connsiteY49" fmla="*/ 6294831 h 6651775"/>
                    <a:gd name="connsiteX50" fmla="*/ 6176236 w 9148622"/>
                    <a:gd name="connsiteY50" fmla="*/ 5923770 h 6651775"/>
                    <a:gd name="connsiteX51" fmla="*/ 5524395 w 9148622"/>
                    <a:gd name="connsiteY51" fmla="*/ 6437706 h 6651775"/>
                    <a:gd name="connsiteX52" fmla="*/ 5548208 w 9148622"/>
                    <a:gd name="connsiteY52" fmla="*/ 6242443 h 6651775"/>
                    <a:gd name="connsiteX53" fmla="*/ 5138633 w 9148622"/>
                    <a:gd name="connsiteY53" fmla="*/ 6532955 h 6651775"/>
                    <a:gd name="connsiteX54" fmla="*/ 5057671 w 9148622"/>
                    <a:gd name="connsiteY54" fmla="*/ 6061468 h 6651775"/>
                    <a:gd name="connsiteX55" fmla="*/ 4093150 w 9148622"/>
                    <a:gd name="connsiteY55" fmla="*/ 6515268 h 6651775"/>
                    <a:gd name="connsiteX56" fmla="*/ 31645 w 9148622"/>
                    <a:gd name="connsiteY56" fmla="*/ 3355689 h 6651775"/>
                    <a:gd name="connsiteX0" fmla="*/ 63160 w 9180137"/>
                    <a:gd name="connsiteY0" fmla="*/ 3355689 h 6651775"/>
                    <a:gd name="connsiteX1" fmla="*/ 1688755 w 9180137"/>
                    <a:gd name="connsiteY1" fmla="*/ 808433 h 6651775"/>
                    <a:gd name="connsiteX2" fmla="*/ 2232094 w 9180137"/>
                    <a:gd name="connsiteY2" fmla="*/ 609650 h 6651775"/>
                    <a:gd name="connsiteX3" fmla="*/ 2139329 w 9180137"/>
                    <a:gd name="connsiteY3" fmla="*/ 516885 h 6651775"/>
                    <a:gd name="connsiteX4" fmla="*/ 2497139 w 9180137"/>
                    <a:gd name="connsiteY4" fmla="*/ 437372 h 6651775"/>
                    <a:gd name="connsiteX5" fmla="*/ 2444129 w 9180137"/>
                    <a:gd name="connsiteY5" fmla="*/ 318103 h 6651775"/>
                    <a:gd name="connsiteX6" fmla="*/ 2934459 w 9180137"/>
                    <a:gd name="connsiteY6" fmla="*/ 357859 h 6651775"/>
                    <a:gd name="connsiteX7" fmla="*/ 3279016 w 9180137"/>
                    <a:gd name="connsiteY7" fmla="*/ 145824 h 6651775"/>
                    <a:gd name="connsiteX8" fmla="*/ 3252512 w 9180137"/>
                    <a:gd name="connsiteY8" fmla="*/ 278346 h 6651775"/>
                    <a:gd name="connsiteX9" fmla="*/ 3941626 w 9180137"/>
                    <a:gd name="connsiteY9" fmla="*/ 331355 h 6651775"/>
                    <a:gd name="connsiteX10" fmla="*/ 3941626 w 9180137"/>
                    <a:gd name="connsiteY10" fmla="*/ 198833 h 6651775"/>
                    <a:gd name="connsiteX11" fmla="*/ 4166913 w 9180137"/>
                    <a:gd name="connsiteY11" fmla="*/ 371111 h 6651775"/>
                    <a:gd name="connsiteX12" fmla="*/ 4471713 w 9180137"/>
                    <a:gd name="connsiteY12" fmla="*/ 265094 h 6651775"/>
                    <a:gd name="connsiteX13" fmla="*/ 4339191 w 9180137"/>
                    <a:gd name="connsiteY13" fmla="*/ 437372 h 6651775"/>
                    <a:gd name="connsiteX14" fmla="*/ 4617486 w 9180137"/>
                    <a:gd name="connsiteY14" fmla="*/ 384363 h 6651775"/>
                    <a:gd name="connsiteX15" fmla="*/ 4663242 w 9180137"/>
                    <a:gd name="connsiteY15" fmla="*/ 528242 h 6651775"/>
                    <a:gd name="connsiteX16" fmla="*/ 4909034 w 9180137"/>
                    <a:gd name="connsiteY16" fmla="*/ 636155 h 6651775"/>
                    <a:gd name="connsiteX17" fmla="*/ 4803017 w 9180137"/>
                    <a:gd name="connsiteY17" fmla="*/ 251842 h 6651775"/>
                    <a:gd name="connsiteX18" fmla="*/ 5081313 w 9180137"/>
                    <a:gd name="connsiteY18" fmla="*/ 371111 h 6651775"/>
                    <a:gd name="connsiteX19" fmla="*/ 5770426 w 9180137"/>
                    <a:gd name="connsiteY19" fmla="*/ 50 h 6651775"/>
                    <a:gd name="connsiteX20" fmla="*/ 5505382 w 9180137"/>
                    <a:gd name="connsiteY20" fmla="*/ 291598 h 6651775"/>
                    <a:gd name="connsiteX21" fmla="*/ 6022217 w 9180137"/>
                    <a:gd name="connsiteY21" fmla="*/ 119320 h 6651775"/>
                    <a:gd name="connsiteX22" fmla="*/ 5836686 w 9180137"/>
                    <a:gd name="connsiteY22" fmla="*/ 344606 h 6651775"/>
                    <a:gd name="connsiteX23" fmla="*/ 6154739 w 9180137"/>
                    <a:gd name="connsiteY23" fmla="*/ 450623 h 6651775"/>
                    <a:gd name="connsiteX24" fmla="*/ 5929452 w 9180137"/>
                    <a:gd name="connsiteY24" fmla="*/ 596397 h 6651775"/>
                    <a:gd name="connsiteX25" fmla="*/ 7426947 w 9180137"/>
                    <a:gd name="connsiteY25" fmla="*/ 768674 h 6651775"/>
                    <a:gd name="connsiteX26" fmla="*/ 7188408 w 9180137"/>
                    <a:gd name="connsiteY26" fmla="*/ 834935 h 6651775"/>
                    <a:gd name="connsiteX27" fmla="*/ 7678739 w 9180137"/>
                    <a:gd name="connsiteY27" fmla="*/ 1086728 h 6651775"/>
                    <a:gd name="connsiteX28" fmla="*/ 7426947 w 9180137"/>
                    <a:gd name="connsiteY28" fmla="*/ 1126483 h 6651775"/>
                    <a:gd name="connsiteX29" fmla="*/ 7837765 w 9180137"/>
                    <a:gd name="connsiteY29" fmla="*/ 1709579 h 6651775"/>
                    <a:gd name="connsiteX30" fmla="*/ 8738913 w 9180137"/>
                    <a:gd name="connsiteY30" fmla="*/ 1815596 h 6651775"/>
                    <a:gd name="connsiteX31" fmla="*/ 8381104 w 9180137"/>
                    <a:gd name="connsiteY31" fmla="*/ 1828848 h 6651775"/>
                    <a:gd name="connsiteX32" fmla="*/ 8646147 w 9180137"/>
                    <a:gd name="connsiteY32" fmla="*/ 2014379 h 6651775"/>
                    <a:gd name="connsiteX33" fmla="*/ 8182321 w 9180137"/>
                    <a:gd name="connsiteY33" fmla="*/ 1961370 h 6651775"/>
                    <a:gd name="connsiteX34" fmla="*/ 9162983 w 9180137"/>
                    <a:gd name="connsiteY34" fmla="*/ 2796257 h 6651775"/>
                    <a:gd name="connsiteX35" fmla="*/ 8791922 w 9180137"/>
                    <a:gd name="connsiteY35" fmla="*/ 2637231 h 6651775"/>
                    <a:gd name="connsiteX36" fmla="*/ 9176235 w 9180137"/>
                    <a:gd name="connsiteY36" fmla="*/ 3432361 h 6651775"/>
                    <a:gd name="connsiteX37" fmla="*/ 8746489 w 9180137"/>
                    <a:gd name="connsiteY37" fmla="*/ 3117149 h 6651775"/>
                    <a:gd name="connsiteX38" fmla="*/ 9056966 w 9180137"/>
                    <a:gd name="connsiteY38" fmla="*/ 4094970 h 6651775"/>
                    <a:gd name="connsiteX39" fmla="*/ 8791922 w 9180137"/>
                    <a:gd name="connsiteY39" fmla="*/ 3949196 h 6651775"/>
                    <a:gd name="connsiteX40" fmla="*/ 8566635 w 9180137"/>
                    <a:gd name="connsiteY40" fmla="*/ 5035874 h 6651775"/>
                    <a:gd name="connsiteX41" fmla="*/ 8473870 w 9180137"/>
                    <a:gd name="connsiteY41" fmla="*/ 4890101 h 6651775"/>
                    <a:gd name="connsiteX42" fmla="*/ 8275088 w 9180137"/>
                    <a:gd name="connsiteY42" fmla="*/ 5155144 h 6651775"/>
                    <a:gd name="connsiteX43" fmla="*/ 8102810 w 9180137"/>
                    <a:gd name="connsiteY43" fmla="*/ 5009370 h 6651775"/>
                    <a:gd name="connsiteX44" fmla="*/ 7784759 w 9180137"/>
                    <a:gd name="connsiteY44" fmla="*/ 5539457 h 6651775"/>
                    <a:gd name="connsiteX45" fmla="*/ 7599229 w 9180137"/>
                    <a:gd name="connsiteY45" fmla="*/ 5300918 h 6651775"/>
                    <a:gd name="connsiteX46" fmla="*/ 7267924 w 9180137"/>
                    <a:gd name="connsiteY46" fmla="*/ 5937022 h 6651775"/>
                    <a:gd name="connsiteX47" fmla="*/ 7320933 w 9180137"/>
                    <a:gd name="connsiteY47" fmla="*/ 5671979 h 6651775"/>
                    <a:gd name="connsiteX48" fmla="*/ 6857107 w 9180137"/>
                    <a:gd name="connsiteY48" fmla="*/ 6069544 h 6651775"/>
                    <a:gd name="connsiteX49" fmla="*/ 6883612 w 9180137"/>
                    <a:gd name="connsiteY49" fmla="*/ 5777996 h 6651775"/>
                    <a:gd name="connsiteX50" fmla="*/ 6340273 w 9180137"/>
                    <a:gd name="connsiteY50" fmla="*/ 6294831 h 6651775"/>
                    <a:gd name="connsiteX51" fmla="*/ 6207751 w 9180137"/>
                    <a:gd name="connsiteY51" fmla="*/ 5923770 h 6651775"/>
                    <a:gd name="connsiteX52" fmla="*/ 5555910 w 9180137"/>
                    <a:gd name="connsiteY52" fmla="*/ 6437706 h 6651775"/>
                    <a:gd name="connsiteX53" fmla="*/ 5579723 w 9180137"/>
                    <a:gd name="connsiteY53" fmla="*/ 6242443 h 6651775"/>
                    <a:gd name="connsiteX54" fmla="*/ 5170148 w 9180137"/>
                    <a:gd name="connsiteY54" fmla="*/ 6532955 h 6651775"/>
                    <a:gd name="connsiteX55" fmla="*/ 5089186 w 9180137"/>
                    <a:gd name="connsiteY55" fmla="*/ 6061468 h 6651775"/>
                    <a:gd name="connsiteX56" fmla="*/ 4124665 w 9180137"/>
                    <a:gd name="connsiteY56" fmla="*/ 6515268 h 6651775"/>
                    <a:gd name="connsiteX57" fmla="*/ 63160 w 9180137"/>
                    <a:gd name="connsiteY57" fmla="*/ 3355689 h 6651775"/>
                    <a:gd name="connsiteX0" fmla="*/ 60489 w 9177466"/>
                    <a:gd name="connsiteY0" fmla="*/ 3355689 h 6651775"/>
                    <a:gd name="connsiteX1" fmla="*/ 1686085 w 9177466"/>
                    <a:gd name="connsiteY1" fmla="*/ 543390 h 6651775"/>
                    <a:gd name="connsiteX2" fmla="*/ 1686084 w 9177466"/>
                    <a:gd name="connsiteY2" fmla="*/ 808433 h 6651775"/>
                    <a:gd name="connsiteX3" fmla="*/ 2229423 w 9177466"/>
                    <a:gd name="connsiteY3" fmla="*/ 609650 h 6651775"/>
                    <a:gd name="connsiteX4" fmla="*/ 2136658 w 9177466"/>
                    <a:gd name="connsiteY4" fmla="*/ 516885 h 6651775"/>
                    <a:gd name="connsiteX5" fmla="*/ 2494468 w 9177466"/>
                    <a:gd name="connsiteY5" fmla="*/ 437372 h 6651775"/>
                    <a:gd name="connsiteX6" fmla="*/ 2441458 w 9177466"/>
                    <a:gd name="connsiteY6" fmla="*/ 318103 h 6651775"/>
                    <a:gd name="connsiteX7" fmla="*/ 2931788 w 9177466"/>
                    <a:gd name="connsiteY7" fmla="*/ 357859 h 6651775"/>
                    <a:gd name="connsiteX8" fmla="*/ 3276345 w 9177466"/>
                    <a:gd name="connsiteY8" fmla="*/ 145824 h 6651775"/>
                    <a:gd name="connsiteX9" fmla="*/ 3249841 w 9177466"/>
                    <a:gd name="connsiteY9" fmla="*/ 278346 h 6651775"/>
                    <a:gd name="connsiteX10" fmla="*/ 3938955 w 9177466"/>
                    <a:gd name="connsiteY10" fmla="*/ 331355 h 6651775"/>
                    <a:gd name="connsiteX11" fmla="*/ 3938955 w 9177466"/>
                    <a:gd name="connsiteY11" fmla="*/ 198833 h 6651775"/>
                    <a:gd name="connsiteX12" fmla="*/ 4164242 w 9177466"/>
                    <a:gd name="connsiteY12" fmla="*/ 371111 h 6651775"/>
                    <a:gd name="connsiteX13" fmla="*/ 4469042 w 9177466"/>
                    <a:gd name="connsiteY13" fmla="*/ 265094 h 6651775"/>
                    <a:gd name="connsiteX14" fmla="*/ 4336520 w 9177466"/>
                    <a:gd name="connsiteY14" fmla="*/ 437372 h 6651775"/>
                    <a:gd name="connsiteX15" fmla="*/ 4614815 w 9177466"/>
                    <a:gd name="connsiteY15" fmla="*/ 384363 h 6651775"/>
                    <a:gd name="connsiteX16" fmla="*/ 4660571 w 9177466"/>
                    <a:gd name="connsiteY16" fmla="*/ 528242 h 6651775"/>
                    <a:gd name="connsiteX17" fmla="*/ 4906363 w 9177466"/>
                    <a:gd name="connsiteY17" fmla="*/ 636155 h 6651775"/>
                    <a:gd name="connsiteX18" fmla="*/ 4800346 w 9177466"/>
                    <a:gd name="connsiteY18" fmla="*/ 251842 h 6651775"/>
                    <a:gd name="connsiteX19" fmla="*/ 5078642 w 9177466"/>
                    <a:gd name="connsiteY19" fmla="*/ 371111 h 6651775"/>
                    <a:gd name="connsiteX20" fmla="*/ 5767755 w 9177466"/>
                    <a:gd name="connsiteY20" fmla="*/ 50 h 6651775"/>
                    <a:gd name="connsiteX21" fmla="*/ 5502711 w 9177466"/>
                    <a:gd name="connsiteY21" fmla="*/ 291598 h 6651775"/>
                    <a:gd name="connsiteX22" fmla="*/ 6019546 w 9177466"/>
                    <a:gd name="connsiteY22" fmla="*/ 119320 h 6651775"/>
                    <a:gd name="connsiteX23" fmla="*/ 5834015 w 9177466"/>
                    <a:gd name="connsiteY23" fmla="*/ 344606 h 6651775"/>
                    <a:gd name="connsiteX24" fmla="*/ 6152068 w 9177466"/>
                    <a:gd name="connsiteY24" fmla="*/ 450623 h 6651775"/>
                    <a:gd name="connsiteX25" fmla="*/ 5926781 w 9177466"/>
                    <a:gd name="connsiteY25" fmla="*/ 596397 h 6651775"/>
                    <a:gd name="connsiteX26" fmla="*/ 7424276 w 9177466"/>
                    <a:gd name="connsiteY26" fmla="*/ 768674 h 6651775"/>
                    <a:gd name="connsiteX27" fmla="*/ 7185737 w 9177466"/>
                    <a:gd name="connsiteY27" fmla="*/ 834935 h 6651775"/>
                    <a:gd name="connsiteX28" fmla="*/ 7676068 w 9177466"/>
                    <a:gd name="connsiteY28" fmla="*/ 1086728 h 6651775"/>
                    <a:gd name="connsiteX29" fmla="*/ 7424276 w 9177466"/>
                    <a:gd name="connsiteY29" fmla="*/ 1126483 h 6651775"/>
                    <a:gd name="connsiteX30" fmla="*/ 7835094 w 9177466"/>
                    <a:gd name="connsiteY30" fmla="*/ 1709579 h 6651775"/>
                    <a:gd name="connsiteX31" fmla="*/ 8736242 w 9177466"/>
                    <a:gd name="connsiteY31" fmla="*/ 1815596 h 6651775"/>
                    <a:gd name="connsiteX32" fmla="*/ 8378433 w 9177466"/>
                    <a:gd name="connsiteY32" fmla="*/ 1828848 h 6651775"/>
                    <a:gd name="connsiteX33" fmla="*/ 8643476 w 9177466"/>
                    <a:gd name="connsiteY33" fmla="*/ 2014379 h 6651775"/>
                    <a:gd name="connsiteX34" fmla="*/ 8179650 w 9177466"/>
                    <a:gd name="connsiteY34" fmla="*/ 1961370 h 6651775"/>
                    <a:gd name="connsiteX35" fmla="*/ 9160312 w 9177466"/>
                    <a:gd name="connsiteY35" fmla="*/ 2796257 h 6651775"/>
                    <a:gd name="connsiteX36" fmla="*/ 8789251 w 9177466"/>
                    <a:gd name="connsiteY36" fmla="*/ 2637231 h 6651775"/>
                    <a:gd name="connsiteX37" fmla="*/ 9173564 w 9177466"/>
                    <a:gd name="connsiteY37" fmla="*/ 3432361 h 6651775"/>
                    <a:gd name="connsiteX38" fmla="*/ 8743818 w 9177466"/>
                    <a:gd name="connsiteY38" fmla="*/ 3117149 h 6651775"/>
                    <a:gd name="connsiteX39" fmla="*/ 9054295 w 9177466"/>
                    <a:gd name="connsiteY39" fmla="*/ 4094970 h 6651775"/>
                    <a:gd name="connsiteX40" fmla="*/ 8789251 w 9177466"/>
                    <a:gd name="connsiteY40" fmla="*/ 3949196 h 6651775"/>
                    <a:gd name="connsiteX41" fmla="*/ 8563964 w 9177466"/>
                    <a:gd name="connsiteY41" fmla="*/ 5035874 h 6651775"/>
                    <a:gd name="connsiteX42" fmla="*/ 8471199 w 9177466"/>
                    <a:gd name="connsiteY42" fmla="*/ 4890101 h 6651775"/>
                    <a:gd name="connsiteX43" fmla="*/ 8272417 w 9177466"/>
                    <a:gd name="connsiteY43" fmla="*/ 5155144 h 6651775"/>
                    <a:gd name="connsiteX44" fmla="*/ 8100139 w 9177466"/>
                    <a:gd name="connsiteY44" fmla="*/ 5009370 h 6651775"/>
                    <a:gd name="connsiteX45" fmla="*/ 7782088 w 9177466"/>
                    <a:gd name="connsiteY45" fmla="*/ 5539457 h 6651775"/>
                    <a:gd name="connsiteX46" fmla="*/ 7596558 w 9177466"/>
                    <a:gd name="connsiteY46" fmla="*/ 5300918 h 6651775"/>
                    <a:gd name="connsiteX47" fmla="*/ 7265253 w 9177466"/>
                    <a:gd name="connsiteY47" fmla="*/ 5937022 h 6651775"/>
                    <a:gd name="connsiteX48" fmla="*/ 7318262 w 9177466"/>
                    <a:gd name="connsiteY48" fmla="*/ 5671979 h 6651775"/>
                    <a:gd name="connsiteX49" fmla="*/ 6854436 w 9177466"/>
                    <a:gd name="connsiteY49" fmla="*/ 6069544 h 6651775"/>
                    <a:gd name="connsiteX50" fmla="*/ 6880941 w 9177466"/>
                    <a:gd name="connsiteY50" fmla="*/ 5777996 h 6651775"/>
                    <a:gd name="connsiteX51" fmla="*/ 6337602 w 9177466"/>
                    <a:gd name="connsiteY51" fmla="*/ 6294831 h 6651775"/>
                    <a:gd name="connsiteX52" fmla="*/ 6205080 w 9177466"/>
                    <a:gd name="connsiteY52" fmla="*/ 5923770 h 6651775"/>
                    <a:gd name="connsiteX53" fmla="*/ 5553239 w 9177466"/>
                    <a:gd name="connsiteY53" fmla="*/ 6437706 h 6651775"/>
                    <a:gd name="connsiteX54" fmla="*/ 5577052 w 9177466"/>
                    <a:gd name="connsiteY54" fmla="*/ 6242443 h 6651775"/>
                    <a:gd name="connsiteX55" fmla="*/ 5167477 w 9177466"/>
                    <a:gd name="connsiteY55" fmla="*/ 6532955 h 6651775"/>
                    <a:gd name="connsiteX56" fmla="*/ 5086515 w 9177466"/>
                    <a:gd name="connsiteY56" fmla="*/ 6061468 h 6651775"/>
                    <a:gd name="connsiteX57" fmla="*/ 4121994 w 9177466"/>
                    <a:gd name="connsiteY57" fmla="*/ 6515268 h 6651775"/>
                    <a:gd name="connsiteX58" fmla="*/ 60489 w 9177466"/>
                    <a:gd name="connsiteY58" fmla="*/ 3355689 h 6651775"/>
                    <a:gd name="connsiteX0" fmla="*/ 76011 w 9192988"/>
                    <a:gd name="connsiteY0" fmla="*/ 3355689 h 6651775"/>
                    <a:gd name="connsiteX1" fmla="*/ 1502823 w 9192988"/>
                    <a:gd name="connsiteY1" fmla="*/ 993963 h 6651775"/>
                    <a:gd name="connsiteX2" fmla="*/ 1701607 w 9192988"/>
                    <a:gd name="connsiteY2" fmla="*/ 543390 h 6651775"/>
                    <a:gd name="connsiteX3" fmla="*/ 1701606 w 9192988"/>
                    <a:gd name="connsiteY3" fmla="*/ 808433 h 6651775"/>
                    <a:gd name="connsiteX4" fmla="*/ 2244945 w 9192988"/>
                    <a:gd name="connsiteY4" fmla="*/ 609650 h 6651775"/>
                    <a:gd name="connsiteX5" fmla="*/ 2152180 w 9192988"/>
                    <a:gd name="connsiteY5" fmla="*/ 516885 h 6651775"/>
                    <a:gd name="connsiteX6" fmla="*/ 2509990 w 9192988"/>
                    <a:gd name="connsiteY6" fmla="*/ 437372 h 6651775"/>
                    <a:gd name="connsiteX7" fmla="*/ 2456980 w 9192988"/>
                    <a:gd name="connsiteY7" fmla="*/ 318103 h 6651775"/>
                    <a:gd name="connsiteX8" fmla="*/ 2947310 w 9192988"/>
                    <a:gd name="connsiteY8" fmla="*/ 357859 h 6651775"/>
                    <a:gd name="connsiteX9" fmla="*/ 3291867 w 9192988"/>
                    <a:gd name="connsiteY9" fmla="*/ 145824 h 6651775"/>
                    <a:gd name="connsiteX10" fmla="*/ 3265363 w 9192988"/>
                    <a:gd name="connsiteY10" fmla="*/ 278346 h 6651775"/>
                    <a:gd name="connsiteX11" fmla="*/ 3954477 w 9192988"/>
                    <a:gd name="connsiteY11" fmla="*/ 331355 h 6651775"/>
                    <a:gd name="connsiteX12" fmla="*/ 3954477 w 9192988"/>
                    <a:gd name="connsiteY12" fmla="*/ 198833 h 6651775"/>
                    <a:gd name="connsiteX13" fmla="*/ 4179764 w 9192988"/>
                    <a:gd name="connsiteY13" fmla="*/ 371111 h 6651775"/>
                    <a:gd name="connsiteX14" fmla="*/ 4484564 w 9192988"/>
                    <a:gd name="connsiteY14" fmla="*/ 265094 h 6651775"/>
                    <a:gd name="connsiteX15" fmla="*/ 4352042 w 9192988"/>
                    <a:gd name="connsiteY15" fmla="*/ 437372 h 6651775"/>
                    <a:gd name="connsiteX16" fmla="*/ 4630337 w 9192988"/>
                    <a:gd name="connsiteY16" fmla="*/ 384363 h 6651775"/>
                    <a:gd name="connsiteX17" fmla="*/ 4676093 w 9192988"/>
                    <a:gd name="connsiteY17" fmla="*/ 528242 h 6651775"/>
                    <a:gd name="connsiteX18" fmla="*/ 4921885 w 9192988"/>
                    <a:gd name="connsiteY18" fmla="*/ 636155 h 6651775"/>
                    <a:gd name="connsiteX19" fmla="*/ 4815868 w 9192988"/>
                    <a:gd name="connsiteY19" fmla="*/ 251842 h 6651775"/>
                    <a:gd name="connsiteX20" fmla="*/ 5094164 w 9192988"/>
                    <a:gd name="connsiteY20" fmla="*/ 371111 h 6651775"/>
                    <a:gd name="connsiteX21" fmla="*/ 5783277 w 9192988"/>
                    <a:gd name="connsiteY21" fmla="*/ 50 h 6651775"/>
                    <a:gd name="connsiteX22" fmla="*/ 5518233 w 9192988"/>
                    <a:gd name="connsiteY22" fmla="*/ 291598 h 6651775"/>
                    <a:gd name="connsiteX23" fmla="*/ 6035068 w 9192988"/>
                    <a:gd name="connsiteY23" fmla="*/ 119320 h 6651775"/>
                    <a:gd name="connsiteX24" fmla="*/ 5849537 w 9192988"/>
                    <a:gd name="connsiteY24" fmla="*/ 344606 h 6651775"/>
                    <a:gd name="connsiteX25" fmla="*/ 6167590 w 9192988"/>
                    <a:gd name="connsiteY25" fmla="*/ 450623 h 6651775"/>
                    <a:gd name="connsiteX26" fmla="*/ 5942303 w 9192988"/>
                    <a:gd name="connsiteY26" fmla="*/ 596397 h 6651775"/>
                    <a:gd name="connsiteX27" fmla="*/ 7439798 w 9192988"/>
                    <a:gd name="connsiteY27" fmla="*/ 768674 h 6651775"/>
                    <a:gd name="connsiteX28" fmla="*/ 7201259 w 9192988"/>
                    <a:gd name="connsiteY28" fmla="*/ 834935 h 6651775"/>
                    <a:gd name="connsiteX29" fmla="*/ 7691590 w 9192988"/>
                    <a:gd name="connsiteY29" fmla="*/ 1086728 h 6651775"/>
                    <a:gd name="connsiteX30" fmla="*/ 7439798 w 9192988"/>
                    <a:gd name="connsiteY30" fmla="*/ 1126483 h 6651775"/>
                    <a:gd name="connsiteX31" fmla="*/ 7850616 w 9192988"/>
                    <a:gd name="connsiteY31" fmla="*/ 1709579 h 6651775"/>
                    <a:gd name="connsiteX32" fmla="*/ 8751764 w 9192988"/>
                    <a:gd name="connsiteY32" fmla="*/ 1815596 h 6651775"/>
                    <a:gd name="connsiteX33" fmla="*/ 8393955 w 9192988"/>
                    <a:gd name="connsiteY33" fmla="*/ 1828848 h 6651775"/>
                    <a:gd name="connsiteX34" fmla="*/ 8658998 w 9192988"/>
                    <a:gd name="connsiteY34" fmla="*/ 2014379 h 6651775"/>
                    <a:gd name="connsiteX35" fmla="*/ 8195172 w 9192988"/>
                    <a:gd name="connsiteY35" fmla="*/ 1961370 h 6651775"/>
                    <a:gd name="connsiteX36" fmla="*/ 9175834 w 9192988"/>
                    <a:gd name="connsiteY36" fmla="*/ 2796257 h 6651775"/>
                    <a:gd name="connsiteX37" fmla="*/ 8804773 w 9192988"/>
                    <a:gd name="connsiteY37" fmla="*/ 2637231 h 6651775"/>
                    <a:gd name="connsiteX38" fmla="*/ 9189086 w 9192988"/>
                    <a:gd name="connsiteY38" fmla="*/ 3432361 h 6651775"/>
                    <a:gd name="connsiteX39" fmla="*/ 8759340 w 9192988"/>
                    <a:gd name="connsiteY39" fmla="*/ 3117149 h 6651775"/>
                    <a:gd name="connsiteX40" fmla="*/ 9069817 w 9192988"/>
                    <a:gd name="connsiteY40" fmla="*/ 4094970 h 6651775"/>
                    <a:gd name="connsiteX41" fmla="*/ 8804773 w 9192988"/>
                    <a:gd name="connsiteY41" fmla="*/ 3949196 h 6651775"/>
                    <a:gd name="connsiteX42" fmla="*/ 8579486 w 9192988"/>
                    <a:gd name="connsiteY42" fmla="*/ 5035874 h 6651775"/>
                    <a:gd name="connsiteX43" fmla="*/ 8486721 w 9192988"/>
                    <a:gd name="connsiteY43" fmla="*/ 4890101 h 6651775"/>
                    <a:gd name="connsiteX44" fmla="*/ 8287939 w 9192988"/>
                    <a:gd name="connsiteY44" fmla="*/ 5155144 h 6651775"/>
                    <a:gd name="connsiteX45" fmla="*/ 8115661 w 9192988"/>
                    <a:gd name="connsiteY45" fmla="*/ 5009370 h 6651775"/>
                    <a:gd name="connsiteX46" fmla="*/ 7797610 w 9192988"/>
                    <a:gd name="connsiteY46" fmla="*/ 5539457 h 6651775"/>
                    <a:gd name="connsiteX47" fmla="*/ 7612080 w 9192988"/>
                    <a:gd name="connsiteY47" fmla="*/ 5300918 h 6651775"/>
                    <a:gd name="connsiteX48" fmla="*/ 7280775 w 9192988"/>
                    <a:gd name="connsiteY48" fmla="*/ 5937022 h 6651775"/>
                    <a:gd name="connsiteX49" fmla="*/ 7333784 w 9192988"/>
                    <a:gd name="connsiteY49" fmla="*/ 5671979 h 6651775"/>
                    <a:gd name="connsiteX50" fmla="*/ 6869958 w 9192988"/>
                    <a:gd name="connsiteY50" fmla="*/ 6069544 h 6651775"/>
                    <a:gd name="connsiteX51" fmla="*/ 6896463 w 9192988"/>
                    <a:gd name="connsiteY51" fmla="*/ 5777996 h 6651775"/>
                    <a:gd name="connsiteX52" fmla="*/ 6353124 w 9192988"/>
                    <a:gd name="connsiteY52" fmla="*/ 6294831 h 6651775"/>
                    <a:gd name="connsiteX53" fmla="*/ 6220602 w 9192988"/>
                    <a:gd name="connsiteY53" fmla="*/ 5923770 h 6651775"/>
                    <a:gd name="connsiteX54" fmla="*/ 5568761 w 9192988"/>
                    <a:gd name="connsiteY54" fmla="*/ 6437706 h 6651775"/>
                    <a:gd name="connsiteX55" fmla="*/ 5592574 w 9192988"/>
                    <a:gd name="connsiteY55" fmla="*/ 6242443 h 6651775"/>
                    <a:gd name="connsiteX56" fmla="*/ 5182999 w 9192988"/>
                    <a:gd name="connsiteY56" fmla="*/ 6532955 h 6651775"/>
                    <a:gd name="connsiteX57" fmla="*/ 5102037 w 9192988"/>
                    <a:gd name="connsiteY57" fmla="*/ 6061468 h 6651775"/>
                    <a:gd name="connsiteX58" fmla="*/ 4137516 w 9192988"/>
                    <a:gd name="connsiteY58" fmla="*/ 6515268 h 6651775"/>
                    <a:gd name="connsiteX59" fmla="*/ 76011 w 9192988"/>
                    <a:gd name="connsiteY59" fmla="*/ 3355689 h 6651775"/>
                    <a:gd name="connsiteX0" fmla="*/ 110994 w 9227971"/>
                    <a:gd name="connsiteY0" fmla="*/ 3355689 h 6651775"/>
                    <a:gd name="connsiteX1" fmla="*/ 1179998 w 9227971"/>
                    <a:gd name="connsiteY1" fmla="*/ 954207 h 6651775"/>
                    <a:gd name="connsiteX2" fmla="*/ 1537806 w 9227971"/>
                    <a:gd name="connsiteY2" fmla="*/ 993963 h 6651775"/>
                    <a:gd name="connsiteX3" fmla="*/ 1736590 w 9227971"/>
                    <a:gd name="connsiteY3" fmla="*/ 543390 h 6651775"/>
                    <a:gd name="connsiteX4" fmla="*/ 1736589 w 9227971"/>
                    <a:gd name="connsiteY4" fmla="*/ 808433 h 6651775"/>
                    <a:gd name="connsiteX5" fmla="*/ 2279928 w 9227971"/>
                    <a:gd name="connsiteY5" fmla="*/ 609650 h 6651775"/>
                    <a:gd name="connsiteX6" fmla="*/ 2187163 w 9227971"/>
                    <a:gd name="connsiteY6" fmla="*/ 516885 h 6651775"/>
                    <a:gd name="connsiteX7" fmla="*/ 2544973 w 9227971"/>
                    <a:gd name="connsiteY7" fmla="*/ 437372 h 6651775"/>
                    <a:gd name="connsiteX8" fmla="*/ 2491963 w 9227971"/>
                    <a:gd name="connsiteY8" fmla="*/ 318103 h 6651775"/>
                    <a:gd name="connsiteX9" fmla="*/ 2982293 w 9227971"/>
                    <a:gd name="connsiteY9" fmla="*/ 357859 h 6651775"/>
                    <a:gd name="connsiteX10" fmla="*/ 3326850 w 9227971"/>
                    <a:gd name="connsiteY10" fmla="*/ 145824 h 6651775"/>
                    <a:gd name="connsiteX11" fmla="*/ 3300346 w 9227971"/>
                    <a:gd name="connsiteY11" fmla="*/ 278346 h 6651775"/>
                    <a:gd name="connsiteX12" fmla="*/ 3989460 w 9227971"/>
                    <a:gd name="connsiteY12" fmla="*/ 331355 h 6651775"/>
                    <a:gd name="connsiteX13" fmla="*/ 3989460 w 9227971"/>
                    <a:gd name="connsiteY13" fmla="*/ 198833 h 6651775"/>
                    <a:gd name="connsiteX14" fmla="*/ 4214747 w 9227971"/>
                    <a:gd name="connsiteY14" fmla="*/ 371111 h 6651775"/>
                    <a:gd name="connsiteX15" fmla="*/ 4519547 w 9227971"/>
                    <a:gd name="connsiteY15" fmla="*/ 265094 h 6651775"/>
                    <a:gd name="connsiteX16" fmla="*/ 4387025 w 9227971"/>
                    <a:gd name="connsiteY16" fmla="*/ 437372 h 6651775"/>
                    <a:gd name="connsiteX17" fmla="*/ 4665320 w 9227971"/>
                    <a:gd name="connsiteY17" fmla="*/ 384363 h 6651775"/>
                    <a:gd name="connsiteX18" fmla="*/ 4711076 w 9227971"/>
                    <a:gd name="connsiteY18" fmla="*/ 528242 h 6651775"/>
                    <a:gd name="connsiteX19" fmla="*/ 4956868 w 9227971"/>
                    <a:gd name="connsiteY19" fmla="*/ 636155 h 6651775"/>
                    <a:gd name="connsiteX20" fmla="*/ 4850851 w 9227971"/>
                    <a:gd name="connsiteY20" fmla="*/ 251842 h 6651775"/>
                    <a:gd name="connsiteX21" fmla="*/ 5129147 w 9227971"/>
                    <a:gd name="connsiteY21" fmla="*/ 371111 h 6651775"/>
                    <a:gd name="connsiteX22" fmla="*/ 5818260 w 9227971"/>
                    <a:gd name="connsiteY22" fmla="*/ 50 h 6651775"/>
                    <a:gd name="connsiteX23" fmla="*/ 5553216 w 9227971"/>
                    <a:gd name="connsiteY23" fmla="*/ 291598 h 6651775"/>
                    <a:gd name="connsiteX24" fmla="*/ 6070051 w 9227971"/>
                    <a:gd name="connsiteY24" fmla="*/ 119320 h 6651775"/>
                    <a:gd name="connsiteX25" fmla="*/ 5884520 w 9227971"/>
                    <a:gd name="connsiteY25" fmla="*/ 344606 h 6651775"/>
                    <a:gd name="connsiteX26" fmla="*/ 6202573 w 9227971"/>
                    <a:gd name="connsiteY26" fmla="*/ 450623 h 6651775"/>
                    <a:gd name="connsiteX27" fmla="*/ 5977286 w 9227971"/>
                    <a:gd name="connsiteY27" fmla="*/ 596397 h 6651775"/>
                    <a:gd name="connsiteX28" fmla="*/ 7474781 w 9227971"/>
                    <a:gd name="connsiteY28" fmla="*/ 768674 h 6651775"/>
                    <a:gd name="connsiteX29" fmla="*/ 7236242 w 9227971"/>
                    <a:gd name="connsiteY29" fmla="*/ 834935 h 6651775"/>
                    <a:gd name="connsiteX30" fmla="*/ 7726573 w 9227971"/>
                    <a:gd name="connsiteY30" fmla="*/ 1086728 h 6651775"/>
                    <a:gd name="connsiteX31" fmla="*/ 7474781 w 9227971"/>
                    <a:gd name="connsiteY31" fmla="*/ 1126483 h 6651775"/>
                    <a:gd name="connsiteX32" fmla="*/ 7885599 w 9227971"/>
                    <a:gd name="connsiteY32" fmla="*/ 1709579 h 6651775"/>
                    <a:gd name="connsiteX33" fmla="*/ 8786747 w 9227971"/>
                    <a:gd name="connsiteY33" fmla="*/ 1815596 h 6651775"/>
                    <a:gd name="connsiteX34" fmla="*/ 8428938 w 9227971"/>
                    <a:gd name="connsiteY34" fmla="*/ 1828848 h 6651775"/>
                    <a:gd name="connsiteX35" fmla="*/ 8693981 w 9227971"/>
                    <a:gd name="connsiteY35" fmla="*/ 2014379 h 6651775"/>
                    <a:gd name="connsiteX36" fmla="*/ 8230155 w 9227971"/>
                    <a:gd name="connsiteY36" fmla="*/ 1961370 h 6651775"/>
                    <a:gd name="connsiteX37" fmla="*/ 9210817 w 9227971"/>
                    <a:gd name="connsiteY37" fmla="*/ 2796257 h 6651775"/>
                    <a:gd name="connsiteX38" fmla="*/ 8839756 w 9227971"/>
                    <a:gd name="connsiteY38" fmla="*/ 2637231 h 6651775"/>
                    <a:gd name="connsiteX39" fmla="*/ 9224069 w 9227971"/>
                    <a:gd name="connsiteY39" fmla="*/ 3432361 h 6651775"/>
                    <a:gd name="connsiteX40" fmla="*/ 8794323 w 9227971"/>
                    <a:gd name="connsiteY40" fmla="*/ 3117149 h 6651775"/>
                    <a:gd name="connsiteX41" fmla="*/ 9104800 w 9227971"/>
                    <a:gd name="connsiteY41" fmla="*/ 4094970 h 6651775"/>
                    <a:gd name="connsiteX42" fmla="*/ 8839756 w 9227971"/>
                    <a:gd name="connsiteY42" fmla="*/ 3949196 h 6651775"/>
                    <a:gd name="connsiteX43" fmla="*/ 8614469 w 9227971"/>
                    <a:gd name="connsiteY43" fmla="*/ 5035874 h 6651775"/>
                    <a:gd name="connsiteX44" fmla="*/ 8521704 w 9227971"/>
                    <a:gd name="connsiteY44" fmla="*/ 4890101 h 6651775"/>
                    <a:gd name="connsiteX45" fmla="*/ 8322922 w 9227971"/>
                    <a:gd name="connsiteY45" fmla="*/ 5155144 h 6651775"/>
                    <a:gd name="connsiteX46" fmla="*/ 8150644 w 9227971"/>
                    <a:gd name="connsiteY46" fmla="*/ 5009370 h 6651775"/>
                    <a:gd name="connsiteX47" fmla="*/ 7832593 w 9227971"/>
                    <a:gd name="connsiteY47" fmla="*/ 5539457 h 6651775"/>
                    <a:gd name="connsiteX48" fmla="*/ 7647063 w 9227971"/>
                    <a:gd name="connsiteY48" fmla="*/ 5300918 h 6651775"/>
                    <a:gd name="connsiteX49" fmla="*/ 7315758 w 9227971"/>
                    <a:gd name="connsiteY49" fmla="*/ 5937022 h 6651775"/>
                    <a:gd name="connsiteX50" fmla="*/ 7368767 w 9227971"/>
                    <a:gd name="connsiteY50" fmla="*/ 5671979 h 6651775"/>
                    <a:gd name="connsiteX51" fmla="*/ 6904941 w 9227971"/>
                    <a:gd name="connsiteY51" fmla="*/ 6069544 h 6651775"/>
                    <a:gd name="connsiteX52" fmla="*/ 6931446 w 9227971"/>
                    <a:gd name="connsiteY52" fmla="*/ 5777996 h 6651775"/>
                    <a:gd name="connsiteX53" fmla="*/ 6388107 w 9227971"/>
                    <a:gd name="connsiteY53" fmla="*/ 6294831 h 6651775"/>
                    <a:gd name="connsiteX54" fmla="*/ 6255585 w 9227971"/>
                    <a:gd name="connsiteY54" fmla="*/ 5923770 h 6651775"/>
                    <a:gd name="connsiteX55" fmla="*/ 5603744 w 9227971"/>
                    <a:gd name="connsiteY55" fmla="*/ 6437706 h 6651775"/>
                    <a:gd name="connsiteX56" fmla="*/ 5627557 w 9227971"/>
                    <a:gd name="connsiteY56" fmla="*/ 6242443 h 6651775"/>
                    <a:gd name="connsiteX57" fmla="*/ 5217982 w 9227971"/>
                    <a:gd name="connsiteY57" fmla="*/ 6532955 h 6651775"/>
                    <a:gd name="connsiteX58" fmla="*/ 5137020 w 9227971"/>
                    <a:gd name="connsiteY58" fmla="*/ 6061468 h 6651775"/>
                    <a:gd name="connsiteX59" fmla="*/ 4172499 w 9227971"/>
                    <a:gd name="connsiteY59" fmla="*/ 6515268 h 6651775"/>
                    <a:gd name="connsiteX60" fmla="*/ 110994 w 9227971"/>
                    <a:gd name="connsiteY60" fmla="*/ 3355689 h 6651775"/>
                    <a:gd name="connsiteX0" fmla="*/ 84122 w 9201099"/>
                    <a:gd name="connsiteY0" fmla="*/ 3355689 h 6651775"/>
                    <a:gd name="connsiteX1" fmla="*/ 1378414 w 9201099"/>
                    <a:gd name="connsiteY1" fmla="*/ 1033720 h 6651775"/>
                    <a:gd name="connsiteX2" fmla="*/ 1153126 w 9201099"/>
                    <a:gd name="connsiteY2" fmla="*/ 954207 h 6651775"/>
                    <a:gd name="connsiteX3" fmla="*/ 1510934 w 9201099"/>
                    <a:gd name="connsiteY3" fmla="*/ 993963 h 6651775"/>
                    <a:gd name="connsiteX4" fmla="*/ 1709718 w 9201099"/>
                    <a:gd name="connsiteY4" fmla="*/ 543390 h 6651775"/>
                    <a:gd name="connsiteX5" fmla="*/ 1709717 w 9201099"/>
                    <a:gd name="connsiteY5" fmla="*/ 808433 h 6651775"/>
                    <a:gd name="connsiteX6" fmla="*/ 2253056 w 9201099"/>
                    <a:gd name="connsiteY6" fmla="*/ 609650 h 6651775"/>
                    <a:gd name="connsiteX7" fmla="*/ 2160291 w 9201099"/>
                    <a:gd name="connsiteY7" fmla="*/ 516885 h 6651775"/>
                    <a:gd name="connsiteX8" fmla="*/ 2518101 w 9201099"/>
                    <a:gd name="connsiteY8" fmla="*/ 437372 h 6651775"/>
                    <a:gd name="connsiteX9" fmla="*/ 2465091 w 9201099"/>
                    <a:gd name="connsiteY9" fmla="*/ 318103 h 6651775"/>
                    <a:gd name="connsiteX10" fmla="*/ 2955421 w 9201099"/>
                    <a:gd name="connsiteY10" fmla="*/ 357859 h 6651775"/>
                    <a:gd name="connsiteX11" fmla="*/ 3299978 w 9201099"/>
                    <a:gd name="connsiteY11" fmla="*/ 145824 h 6651775"/>
                    <a:gd name="connsiteX12" fmla="*/ 3273474 w 9201099"/>
                    <a:gd name="connsiteY12" fmla="*/ 278346 h 6651775"/>
                    <a:gd name="connsiteX13" fmla="*/ 3962588 w 9201099"/>
                    <a:gd name="connsiteY13" fmla="*/ 331355 h 6651775"/>
                    <a:gd name="connsiteX14" fmla="*/ 3962588 w 9201099"/>
                    <a:gd name="connsiteY14" fmla="*/ 198833 h 6651775"/>
                    <a:gd name="connsiteX15" fmla="*/ 4187875 w 9201099"/>
                    <a:gd name="connsiteY15" fmla="*/ 371111 h 6651775"/>
                    <a:gd name="connsiteX16" fmla="*/ 4492675 w 9201099"/>
                    <a:gd name="connsiteY16" fmla="*/ 265094 h 6651775"/>
                    <a:gd name="connsiteX17" fmla="*/ 4360153 w 9201099"/>
                    <a:gd name="connsiteY17" fmla="*/ 437372 h 6651775"/>
                    <a:gd name="connsiteX18" fmla="*/ 4638448 w 9201099"/>
                    <a:gd name="connsiteY18" fmla="*/ 384363 h 6651775"/>
                    <a:gd name="connsiteX19" fmla="*/ 4684204 w 9201099"/>
                    <a:gd name="connsiteY19" fmla="*/ 528242 h 6651775"/>
                    <a:gd name="connsiteX20" fmla="*/ 4929996 w 9201099"/>
                    <a:gd name="connsiteY20" fmla="*/ 636155 h 6651775"/>
                    <a:gd name="connsiteX21" fmla="*/ 4823979 w 9201099"/>
                    <a:gd name="connsiteY21" fmla="*/ 251842 h 6651775"/>
                    <a:gd name="connsiteX22" fmla="*/ 5102275 w 9201099"/>
                    <a:gd name="connsiteY22" fmla="*/ 371111 h 6651775"/>
                    <a:gd name="connsiteX23" fmla="*/ 5791388 w 9201099"/>
                    <a:gd name="connsiteY23" fmla="*/ 50 h 6651775"/>
                    <a:gd name="connsiteX24" fmla="*/ 5526344 w 9201099"/>
                    <a:gd name="connsiteY24" fmla="*/ 291598 h 6651775"/>
                    <a:gd name="connsiteX25" fmla="*/ 6043179 w 9201099"/>
                    <a:gd name="connsiteY25" fmla="*/ 119320 h 6651775"/>
                    <a:gd name="connsiteX26" fmla="*/ 5857648 w 9201099"/>
                    <a:gd name="connsiteY26" fmla="*/ 344606 h 6651775"/>
                    <a:gd name="connsiteX27" fmla="*/ 6175701 w 9201099"/>
                    <a:gd name="connsiteY27" fmla="*/ 450623 h 6651775"/>
                    <a:gd name="connsiteX28" fmla="*/ 5950414 w 9201099"/>
                    <a:gd name="connsiteY28" fmla="*/ 596397 h 6651775"/>
                    <a:gd name="connsiteX29" fmla="*/ 7447909 w 9201099"/>
                    <a:gd name="connsiteY29" fmla="*/ 768674 h 6651775"/>
                    <a:gd name="connsiteX30" fmla="*/ 7209370 w 9201099"/>
                    <a:gd name="connsiteY30" fmla="*/ 834935 h 6651775"/>
                    <a:gd name="connsiteX31" fmla="*/ 7699701 w 9201099"/>
                    <a:gd name="connsiteY31" fmla="*/ 1086728 h 6651775"/>
                    <a:gd name="connsiteX32" fmla="*/ 7447909 w 9201099"/>
                    <a:gd name="connsiteY32" fmla="*/ 1126483 h 6651775"/>
                    <a:gd name="connsiteX33" fmla="*/ 7858727 w 9201099"/>
                    <a:gd name="connsiteY33" fmla="*/ 1709579 h 6651775"/>
                    <a:gd name="connsiteX34" fmla="*/ 8759875 w 9201099"/>
                    <a:gd name="connsiteY34" fmla="*/ 1815596 h 6651775"/>
                    <a:gd name="connsiteX35" fmla="*/ 8402066 w 9201099"/>
                    <a:gd name="connsiteY35" fmla="*/ 1828848 h 6651775"/>
                    <a:gd name="connsiteX36" fmla="*/ 8667109 w 9201099"/>
                    <a:gd name="connsiteY36" fmla="*/ 2014379 h 6651775"/>
                    <a:gd name="connsiteX37" fmla="*/ 8203283 w 9201099"/>
                    <a:gd name="connsiteY37" fmla="*/ 1961370 h 6651775"/>
                    <a:gd name="connsiteX38" fmla="*/ 9183945 w 9201099"/>
                    <a:gd name="connsiteY38" fmla="*/ 2796257 h 6651775"/>
                    <a:gd name="connsiteX39" fmla="*/ 8812884 w 9201099"/>
                    <a:gd name="connsiteY39" fmla="*/ 2637231 h 6651775"/>
                    <a:gd name="connsiteX40" fmla="*/ 9197197 w 9201099"/>
                    <a:gd name="connsiteY40" fmla="*/ 3432361 h 6651775"/>
                    <a:gd name="connsiteX41" fmla="*/ 8767451 w 9201099"/>
                    <a:gd name="connsiteY41" fmla="*/ 3117149 h 6651775"/>
                    <a:gd name="connsiteX42" fmla="*/ 9077928 w 9201099"/>
                    <a:gd name="connsiteY42" fmla="*/ 4094970 h 6651775"/>
                    <a:gd name="connsiteX43" fmla="*/ 8812884 w 9201099"/>
                    <a:gd name="connsiteY43" fmla="*/ 3949196 h 6651775"/>
                    <a:gd name="connsiteX44" fmla="*/ 8587597 w 9201099"/>
                    <a:gd name="connsiteY44" fmla="*/ 5035874 h 6651775"/>
                    <a:gd name="connsiteX45" fmla="*/ 8494832 w 9201099"/>
                    <a:gd name="connsiteY45" fmla="*/ 4890101 h 6651775"/>
                    <a:gd name="connsiteX46" fmla="*/ 8296050 w 9201099"/>
                    <a:gd name="connsiteY46" fmla="*/ 5155144 h 6651775"/>
                    <a:gd name="connsiteX47" fmla="*/ 8123772 w 9201099"/>
                    <a:gd name="connsiteY47" fmla="*/ 5009370 h 6651775"/>
                    <a:gd name="connsiteX48" fmla="*/ 7805721 w 9201099"/>
                    <a:gd name="connsiteY48" fmla="*/ 5539457 h 6651775"/>
                    <a:gd name="connsiteX49" fmla="*/ 7620191 w 9201099"/>
                    <a:gd name="connsiteY49" fmla="*/ 5300918 h 6651775"/>
                    <a:gd name="connsiteX50" fmla="*/ 7288886 w 9201099"/>
                    <a:gd name="connsiteY50" fmla="*/ 5937022 h 6651775"/>
                    <a:gd name="connsiteX51" fmla="*/ 7341895 w 9201099"/>
                    <a:gd name="connsiteY51" fmla="*/ 5671979 h 6651775"/>
                    <a:gd name="connsiteX52" fmla="*/ 6878069 w 9201099"/>
                    <a:gd name="connsiteY52" fmla="*/ 6069544 h 6651775"/>
                    <a:gd name="connsiteX53" fmla="*/ 6904574 w 9201099"/>
                    <a:gd name="connsiteY53" fmla="*/ 5777996 h 6651775"/>
                    <a:gd name="connsiteX54" fmla="*/ 6361235 w 9201099"/>
                    <a:gd name="connsiteY54" fmla="*/ 6294831 h 6651775"/>
                    <a:gd name="connsiteX55" fmla="*/ 6228713 w 9201099"/>
                    <a:gd name="connsiteY55" fmla="*/ 5923770 h 6651775"/>
                    <a:gd name="connsiteX56" fmla="*/ 5576872 w 9201099"/>
                    <a:gd name="connsiteY56" fmla="*/ 6437706 h 6651775"/>
                    <a:gd name="connsiteX57" fmla="*/ 5600685 w 9201099"/>
                    <a:gd name="connsiteY57" fmla="*/ 6242443 h 6651775"/>
                    <a:gd name="connsiteX58" fmla="*/ 5191110 w 9201099"/>
                    <a:gd name="connsiteY58" fmla="*/ 6532955 h 6651775"/>
                    <a:gd name="connsiteX59" fmla="*/ 5110148 w 9201099"/>
                    <a:gd name="connsiteY59" fmla="*/ 6061468 h 6651775"/>
                    <a:gd name="connsiteX60" fmla="*/ 4145627 w 9201099"/>
                    <a:gd name="connsiteY60" fmla="*/ 6515268 h 6651775"/>
                    <a:gd name="connsiteX61" fmla="*/ 84122 w 9201099"/>
                    <a:gd name="connsiteY61" fmla="*/ 3355689 h 6651775"/>
                    <a:gd name="connsiteX0" fmla="*/ 194284 w 9311261"/>
                    <a:gd name="connsiteY0" fmla="*/ 3355689 h 6651775"/>
                    <a:gd name="connsiteX1" fmla="*/ 733202 w 9311261"/>
                    <a:gd name="connsiteY1" fmla="*/ 1325268 h 6651775"/>
                    <a:gd name="connsiteX2" fmla="*/ 1488576 w 9311261"/>
                    <a:gd name="connsiteY2" fmla="*/ 1033720 h 6651775"/>
                    <a:gd name="connsiteX3" fmla="*/ 1263288 w 9311261"/>
                    <a:gd name="connsiteY3" fmla="*/ 954207 h 6651775"/>
                    <a:gd name="connsiteX4" fmla="*/ 1621096 w 9311261"/>
                    <a:gd name="connsiteY4" fmla="*/ 993963 h 6651775"/>
                    <a:gd name="connsiteX5" fmla="*/ 1819880 w 9311261"/>
                    <a:gd name="connsiteY5" fmla="*/ 543390 h 6651775"/>
                    <a:gd name="connsiteX6" fmla="*/ 1819879 w 9311261"/>
                    <a:gd name="connsiteY6" fmla="*/ 808433 h 6651775"/>
                    <a:gd name="connsiteX7" fmla="*/ 2363218 w 9311261"/>
                    <a:gd name="connsiteY7" fmla="*/ 609650 h 6651775"/>
                    <a:gd name="connsiteX8" fmla="*/ 2270453 w 9311261"/>
                    <a:gd name="connsiteY8" fmla="*/ 516885 h 6651775"/>
                    <a:gd name="connsiteX9" fmla="*/ 2628263 w 9311261"/>
                    <a:gd name="connsiteY9" fmla="*/ 437372 h 6651775"/>
                    <a:gd name="connsiteX10" fmla="*/ 2575253 w 9311261"/>
                    <a:gd name="connsiteY10" fmla="*/ 318103 h 6651775"/>
                    <a:gd name="connsiteX11" fmla="*/ 3065583 w 9311261"/>
                    <a:gd name="connsiteY11" fmla="*/ 357859 h 6651775"/>
                    <a:gd name="connsiteX12" fmla="*/ 3410140 w 9311261"/>
                    <a:gd name="connsiteY12" fmla="*/ 145824 h 6651775"/>
                    <a:gd name="connsiteX13" fmla="*/ 3383636 w 9311261"/>
                    <a:gd name="connsiteY13" fmla="*/ 278346 h 6651775"/>
                    <a:gd name="connsiteX14" fmla="*/ 4072750 w 9311261"/>
                    <a:gd name="connsiteY14" fmla="*/ 331355 h 6651775"/>
                    <a:gd name="connsiteX15" fmla="*/ 4072750 w 9311261"/>
                    <a:gd name="connsiteY15" fmla="*/ 198833 h 6651775"/>
                    <a:gd name="connsiteX16" fmla="*/ 4298037 w 9311261"/>
                    <a:gd name="connsiteY16" fmla="*/ 371111 h 6651775"/>
                    <a:gd name="connsiteX17" fmla="*/ 4602837 w 9311261"/>
                    <a:gd name="connsiteY17" fmla="*/ 265094 h 6651775"/>
                    <a:gd name="connsiteX18" fmla="*/ 4470315 w 9311261"/>
                    <a:gd name="connsiteY18" fmla="*/ 437372 h 6651775"/>
                    <a:gd name="connsiteX19" fmla="*/ 4748610 w 9311261"/>
                    <a:gd name="connsiteY19" fmla="*/ 384363 h 6651775"/>
                    <a:gd name="connsiteX20" fmla="*/ 4794366 w 9311261"/>
                    <a:gd name="connsiteY20" fmla="*/ 528242 h 6651775"/>
                    <a:gd name="connsiteX21" fmla="*/ 5040158 w 9311261"/>
                    <a:gd name="connsiteY21" fmla="*/ 636155 h 6651775"/>
                    <a:gd name="connsiteX22" fmla="*/ 4934141 w 9311261"/>
                    <a:gd name="connsiteY22" fmla="*/ 251842 h 6651775"/>
                    <a:gd name="connsiteX23" fmla="*/ 5212437 w 9311261"/>
                    <a:gd name="connsiteY23" fmla="*/ 371111 h 6651775"/>
                    <a:gd name="connsiteX24" fmla="*/ 5901550 w 9311261"/>
                    <a:gd name="connsiteY24" fmla="*/ 50 h 6651775"/>
                    <a:gd name="connsiteX25" fmla="*/ 5636506 w 9311261"/>
                    <a:gd name="connsiteY25" fmla="*/ 291598 h 6651775"/>
                    <a:gd name="connsiteX26" fmla="*/ 6153341 w 9311261"/>
                    <a:gd name="connsiteY26" fmla="*/ 119320 h 6651775"/>
                    <a:gd name="connsiteX27" fmla="*/ 5967810 w 9311261"/>
                    <a:gd name="connsiteY27" fmla="*/ 344606 h 6651775"/>
                    <a:gd name="connsiteX28" fmla="*/ 6285863 w 9311261"/>
                    <a:gd name="connsiteY28" fmla="*/ 450623 h 6651775"/>
                    <a:gd name="connsiteX29" fmla="*/ 6060576 w 9311261"/>
                    <a:gd name="connsiteY29" fmla="*/ 596397 h 6651775"/>
                    <a:gd name="connsiteX30" fmla="*/ 7558071 w 9311261"/>
                    <a:gd name="connsiteY30" fmla="*/ 768674 h 6651775"/>
                    <a:gd name="connsiteX31" fmla="*/ 7319532 w 9311261"/>
                    <a:gd name="connsiteY31" fmla="*/ 834935 h 6651775"/>
                    <a:gd name="connsiteX32" fmla="*/ 7809863 w 9311261"/>
                    <a:gd name="connsiteY32" fmla="*/ 1086728 h 6651775"/>
                    <a:gd name="connsiteX33" fmla="*/ 7558071 w 9311261"/>
                    <a:gd name="connsiteY33" fmla="*/ 1126483 h 6651775"/>
                    <a:gd name="connsiteX34" fmla="*/ 7968889 w 9311261"/>
                    <a:gd name="connsiteY34" fmla="*/ 1709579 h 6651775"/>
                    <a:gd name="connsiteX35" fmla="*/ 8870037 w 9311261"/>
                    <a:gd name="connsiteY35" fmla="*/ 1815596 h 6651775"/>
                    <a:gd name="connsiteX36" fmla="*/ 8512228 w 9311261"/>
                    <a:gd name="connsiteY36" fmla="*/ 1828848 h 6651775"/>
                    <a:gd name="connsiteX37" fmla="*/ 8777271 w 9311261"/>
                    <a:gd name="connsiteY37" fmla="*/ 2014379 h 6651775"/>
                    <a:gd name="connsiteX38" fmla="*/ 8313445 w 9311261"/>
                    <a:gd name="connsiteY38" fmla="*/ 1961370 h 6651775"/>
                    <a:gd name="connsiteX39" fmla="*/ 9294107 w 9311261"/>
                    <a:gd name="connsiteY39" fmla="*/ 2796257 h 6651775"/>
                    <a:gd name="connsiteX40" fmla="*/ 8923046 w 9311261"/>
                    <a:gd name="connsiteY40" fmla="*/ 2637231 h 6651775"/>
                    <a:gd name="connsiteX41" fmla="*/ 9307359 w 9311261"/>
                    <a:gd name="connsiteY41" fmla="*/ 3432361 h 6651775"/>
                    <a:gd name="connsiteX42" fmla="*/ 8877613 w 9311261"/>
                    <a:gd name="connsiteY42" fmla="*/ 3117149 h 6651775"/>
                    <a:gd name="connsiteX43" fmla="*/ 9188090 w 9311261"/>
                    <a:gd name="connsiteY43" fmla="*/ 4094970 h 6651775"/>
                    <a:gd name="connsiteX44" fmla="*/ 8923046 w 9311261"/>
                    <a:gd name="connsiteY44" fmla="*/ 3949196 h 6651775"/>
                    <a:gd name="connsiteX45" fmla="*/ 8697759 w 9311261"/>
                    <a:gd name="connsiteY45" fmla="*/ 5035874 h 6651775"/>
                    <a:gd name="connsiteX46" fmla="*/ 8604994 w 9311261"/>
                    <a:gd name="connsiteY46" fmla="*/ 4890101 h 6651775"/>
                    <a:gd name="connsiteX47" fmla="*/ 8406212 w 9311261"/>
                    <a:gd name="connsiteY47" fmla="*/ 5155144 h 6651775"/>
                    <a:gd name="connsiteX48" fmla="*/ 8233934 w 9311261"/>
                    <a:gd name="connsiteY48" fmla="*/ 5009370 h 6651775"/>
                    <a:gd name="connsiteX49" fmla="*/ 7915883 w 9311261"/>
                    <a:gd name="connsiteY49" fmla="*/ 5539457 h 6651775"/>
                    <a:gd name="connsiteX50" fmla="*/ 7730353 w 9311261"/>
                    <a:gd name="connsiteY50" fmla="*/ 5300918 h 6651775"/>
                    <a:gd name="connsiteX51" fmla="*/ 7399048 w 9311261"/>
                    <a:gd name="connsiteY51" fmla="*/ 5937022 h 6651775"/>
                    <a:gd name="connsiteX52" fmla="*/ 7452057 w 9311261"/>
                    <a:gd name="connsiteY52" fmla="*/ 5671979 h 6651775"/>
                    <a:gd name="connsiteX53" fmla="*/ 6988231 w 9311261"/>
                    <a:gd name="connsiteY53" fmla="*/ 6069544 h 6651775"/>
                    <a:gd name="connsiteX54" fmla="*/ 7014736 w 9311261"/>
                    <a:gd name="connsiteY54" fmla="*/ 5777996 h 6651775"/>
                    <a:gd name="connsiteX55" fmla="*/ 6471397 w 9311261"/>
                    <a:gd name="connsiteY55" fmla="*/ 6294831 h 6651775"/>
                    <a:gd name="connsiteX56" fmla="*/ 6338875 w 9311261"/>
                    <a:gd name="connsiteY56" fmla="*/ 5923770 h 6651775"/>
                    <a:gd name="connsiteX57" fmla="*/ 5687034 w 9311261"/>
                    <a:gd name="connsiteY57" fmla="*/ 6437706 h 6651775"/>
                    <a:gd name="connsiteX58" fmla="*/ 5710847 w 9311261"/>
                    <a:gd name="connsiteY58" fmla="*/ 6242443 h 6651775"/>
                    <a:gd name="connsiteX59" fmla="*/ 5301272 w 9311261"/>
                    <a:gd name="connsiteY59" fmla="*/ 6532955 h 6651775"/>
                    <a:gd name="connsiteX60" fmla="*/ 5220310 w 9311261"/>
                    <a:gd name="connsiteY60" fmla="*/ 6061468 h 6651775"/>
                    <a:gd name="connsiteX61" fmla="*/ 4255789 w 9311261"/>
                    <a:gd name="connsiteY61" fmla="*/ 6515268 h 6651775"/>
                    <a:gd name="connsiteX62" fmla="*/ 194284 w 9311261"/>
                    <a:gd name="connsiteY62" fmla="*/ 3355689 h 6651775"/>
                    <a:gd name="connsiteX0" fmla="*/ 109990 w 9226967"/>
                    <a:gd name="connsiteY0" fmla="*/ 3355689 h 6651775"/>
                    <a:gd name="connsiteX1" fmla="*/ 1112734 w 9226967"/>
                    <a:gd name="connsiteY1" fmla="*/ 1325268 h 6651775"/>
                    <a:gd name="connsiteX2" fmla="*/ 648908 w 9226967"/>
                    <a:gd name="connsiteY2" fmla="*/ 1325268 h 6651775"/>
                    <a:gd name="connsiteX3" fmla="*/ 1404282 w 9226967"/>
                    <a:gd name="connsiteY3" fmla="*/ 1033720 h 6651775"/>
                    <a:gd name="connsiteX4" fmla="*/ 1178994 w 9226967"/>
                    <a:gd name="connsiteY4" fmla="*/ 954207 h 6651775"/>
                    <a:gd name="connsiteX5" fmla="*/ 1536802 w 9226967"/>
                    <a:gd name="connsiteY5" fmla="*/ 993963 h 6651775"/>
                    <a:gd name="connsiteX6" fmla="*/ 1735586 w 9226967"/>
                    <a:gd name="connsiteY6" fmla="*/ 543390 h 6651775"/>
                    <a:gd name="connsiteX7" fmla="*/ 1735585 w 9226967"/>
                    <a:gd name="connsiteY7" fmla="*/ 808433 h 6651775"/>
                    <a:gd name="connsiteX8" fmla="*/ 2278924 w 9226967"/>
                    <a:gd name="connsiteY8" fmla="*/ 609650 h 6651775"/>
                    <a:gd name="connsiteX9" fmla="*/ 2186159 w 9226967"/>
                    <a:gd name="connsiteY9" fmla="*/ 516885 h 6651775"/>
                    <a:gd name="connsiteX10" fmla="*/ 2543969 w 9226967"/>
                    <a:gd name="connsiteY10" fmla="*/ 437372 h 6651775"/>
                    <a:gd name="connsiteX11" fmla="*/ 2490959 w 9226967"/>
                    <a:gd name="connsiteY11" fmla="*/ 318103 h 6651775"/>
                    <a:gd name="connsiteX12" fmla="*/ 2981289 w 9226967"/>
                    <a:gd name="connsiteY12" fmla="*/ 357859 h 6651775"/>
                    <a:gd name="connsiteX13" fmla="*/ 3325846 w 9226967"/>
                    <a:gd name="connsiteY13" fmla="*/ 145824 h 6651775"/>
                    <a:gd name="connsiteX14" fmla="*/ 3299342 w 9226967"/>
                    <a:gd name="connsiteY14" fmla="*/ 278346 h 6651775"/>
                    <a:gd name="connsiteX15" fmla="*/ 3988456 w 9226967"/>
                    <a:gd name="connsiteY15" fmla="*/ 331355 h 6651775"/>
                    <a:gd name="connsiteX16" fmla="*/ 3988456 w 9226967"/>
                    <a:gd name="connsiteY16" fmla="*/ 198833 h 6651775"/>
                    <a:gd name="connsiteX17" fmla="*/ 4213743 w 9226967"/>
                    <a:gd name="connsiteY17" fmla="*/ 371111 h 6651775"/>
                    <a:gd name="connsiteX18" fmla="*/ 4518543 w 9226967"/>
                    <a:gd name="connsiteY18" fmla="*/ 265094 h 6651775"/>
                    <a:gd name="connsiteX19" fmla="*/ 4386021 w 9226967"/>
                    <a:gd name="connsiteY19" fmla="*/ 437372 h 6651775"/>
                    <a:gd name="connsiteX20" fmla="*/ 4664316 w 9226967"/>
                    <a:gd name="connsiteY20" fmla="*/ 384363 h 6651775"/>
                    <a:gd name="connsiteX21" fmla="*/ 4710072 w 9226967"/>
                    <a:gd name="connsiteY21" fmla="*/ 528242 h 6651775"/>
                    <a:gd name="connsiteX22" fmla="*/ 4955864 w 9226967"/>
                    <a:gd name="connsiteY22" fmla="*/ 636155 h 6651775"/>
                    <a:gd name="connsiteX23" fmla="*/ 4849847 w 9226967"/>
                    <a:gd name="connsiteY23" fmla="*/ 251842 h 6651775"/>
                    <a:gd name="connsiteX24" fmla="*/ 5128143 w 9226967"/>
                    <a:gd name="connsiteY24" fmla="*/ 371111 h 6651775"/>
                    <a:gd name="connsiteX25" fmla="*/ 5817256 w 9226967"/>
                    <a:gd name="connsiteY25" fmla="*/ 50 h 6651775"/>
                    <a:gd name="connsiteX26" fmla="*/ 5552212 w 9226967"/>
                    <a:gd name="connsiteY26" fmla="*/ 291598 h 6651775"/>
                    <a:gd name="connsiteX27" fmla="*/ 6069047 w 9226967"/>
                    <a:gd name="connsiteY27" fmla="*/ 119320 h 6651775"/>
                    <a:gd name="connsiteX28" fmla="*/ 5883516 w 9226967"/>
                    <a:gd name="connsiteY28" fmla="*/ 344606 h 6651775"/>
                    <a:gd name="connsiteX29" fmla="*/ 6201569 w 9226967"/>
                    <a:gd name="connsiteY29" fmla="*/ 450623 h 6651775"/>
                    <a:gd name="connsiteX30" fmla="*/ 5976282 w 9226967"/>
                    <a:gd name="connsiteY30" fmla="*/ 596397 h 6651775"/>
                    <a:gd name="connsiteX31" fmla="*/ 7473777 w 9226967"/>
                    <a:gd name="connsiteY31" fmla="*/ 768674 h 6651775"/>
                    <a:gd name="connsiteX32" fmla="*/ 7235238 w 9226967"/>
                    <a:gd name="connsiteY32" fmla="*/ 834935 h 6651775"/>
                    <a:gd name="connsiteX33" fmla="*/ 7725569 w 9226967"/>
                    <a:gd name="connsiteY33" fmla="*/ 1086728 h 6651775"/>
                    <a:gd name="connsiteX34" fmla="*/ 7473777 w 9226967"/>
                    <a:gd name="connsiteY34" fmla="*/ 1126483 h 6651775"/>
                    <a:gd name="connsiteX35" fmla="*/ 7884595 w 9226967"/>
                    <a:gd name="connsiteY35" fmla="*/ 1709579 h 6651775"/>
                    <a:gd name="connsiteX36" fmla="*/ 8785743 w 9226967"/>
                    <a:gd name="connsiteY36" fmla="*/ 1815596 h 6651775"/>
                    <a:gd name="connsiteX37" fmla="*/ 8427934 w 9226967"/>
                    <a:gd name="connsiteY37" fmla="*/ 1828848 h 6651775"/>
                    <a:gd name="connsiteX38" fmla="*/ 8692977 w 9226967"/>
                    <a:gd name="connsiteY38" fmla="*/ 2014379 h 6651775"/>
                    <a:gd name="connsiteX39" fmla="*/ 8229151 w 9226967"/>
                    <a:gd name="connsiteY39" fmla="*/ 1961370 h 6651775"/>
                    <a:gd name="connsiteX40" fmla="*/ 9209813 w 9226967"/>
                    <a:gd name="connsiteY40" fmla="*/ 2796257 h 6651775"/>
                    <a:gd name="connsiteX41" fmla="*/ 8838752 w 9226967"/>
                    <a:gd name="connsiteY41" fmla="*/ 2637231 h 6651775"/>
                    <a:gd name="connsiteX42" fmla="*/ 9223065 w 9226967"/>
                    <a:gd name="connsiteY42" fmla="*/ 3432361 h 6651775"/>
                    <a:gd name="connsiteX43" fmla="*/ 8793319 w 9226967"/>
                    <a:gd name="connsiteY43" fmla="*/ 3117149 h 6651775"/>
                    <a:gd name="connsiteX44" fmla="*/ 9103796 w 9226967"/>
                    <a:gd name="connsiteY44" fmla="*/ 4094970 h 6651775"/>
                    <a:gd name="connsiteX45" fmla="*/ 8838752 w 9226967"/>
                    <a:gd name="connsiteY45" fmla="*/ 3949196 h 6651775"/>
                    <a:gd name="connsiteX46" fmla="*/ 8613465 w 9226967"/>
                    <a:gd name="connsiteY46" fmla="*/ 5035874 h 6651775"/>
                    <a:gd name="connsiteX47" fmla="*/ 8520700 w 9226967"/>
                    <a:gd name="connsiteY47" fmla="*/ 4890101 h 6651775"/>
                    <a:gd name="connsiteX48" fmla="*/ 8321918 w 9226967"/>
                    <a:gd name="connsiteY48" fmla="*/ 5155144 h 6651775"/>
                    <a:gd name="connsiteX49" fmla="*/ 8149640 w 9226967"/>
                    <a:gd name="connsiteY49" fmla="*/ 5009370 h 6651775"/>
                    <a:gd name="connsiteX50" fmla="*/ 7831589 w 9226967"/>
                    <a:gd name="connsiteY50" fmla="*/ 5539457 h 6651775"/>
                    <a:gd name="connsiteX51" fmla="*/ 7646059 w 9226967"/>
                    <a:gd name="connsiteY51" fmla="*/ 5300918 h 6651775"/>
                    <a:gd name="connsiteX52" fmla="*/ 7314754 w 9226967"/>
                    <a:gd name="connsiteY52" fmla="*/ 5937022 h 6651775"/>
                    <a:gd name="connsiteX53" fmla="*/ 7367763 w 9226967"/>
                    <a:gd name="connsiteY53" fmla="*/ 5671979 h 6651775"/>
                    <a:gd name="connsiteX54" fmla="*/ 6903937 w 9226967"/>
                    <a:gd name="connsiteY54" fmla="*/ 6069544 h 6651775"/>
                    <a:gd name="connsiteX55" fmla="*/ 6930442 w 9226967"/>
                    <a:gd name="connsiteY55" fmla="*/ 5777996 h 6651775"/>
                    <a:gd name="connsiteX56" fmla="*/ 6387103 w 9226967"/>
                    <a:gd name="connsiteY56" fmla="*/ 6294831 h 6651775"/>
                    <a:gd name="connsiteX57" fmla="*/ 6254581 w 9226967"/>
                    <a:gd name="connsiteY57" fmla="*/ 5923770 h 6651775"/>
                    <a:gd name="connsiteX58" fmla="*/ 5602740 w 9226967"/>
                    <a:gd name="connsiteY58" fmla="*/ 6437706 h 6651775"/>
                    <a:gd name="connsiteX59" fmla="*/ 5626553 w 9226967"/>
                    <a:gd name="connsiteY59" fmla="*/ 6242443 h 6651775"/>
                    <a:gd name="connsiteX60" fmla="*/ 5216978 w 9226967"/>
                    <a:gd name="connsiteY60" fmla="*/ 6532955 h 6651775"/>
                    <a:gd name="connsiteX61" fmla="*/ 5136016 w 9226967"/>
                    <a:gd name="connsiteY61" fmla="*/ 6061468 h 6651775"/>
                    <a:gd name="connsiteX62" fmla="*/ 4171495 w 9226967"/>
                    <a:gd name="connsiteY62" fmla="*/ 6515268 h 6651775"/>
                    <a:gd name="connsiteX63" fmla="*/ 109990 w 9226967"/>
                    <a:gd name="connsiteY63" fmla="*/ 3355689 h 6651775"/>
                    <a:gd name="connsiteX0" fmla="*/ 130786 w 9247763"/>
                    <a:gd name="connsiteY0" fmla="*/ 3355689 h 6651775"/>
                    <a:gd name="connsiteX1" fmla="*/ 1133530 w 9247763"/>
                    <a:gd name="connsiteY1" fmla="*/ 1325268 h 6651775"/>
                    <a:gd name="connsiteX2" fmla="*/ 669704 w 9247763"/>
                    <a:gd name="connsiteY2" fmla="*/ 1325268 h 6651775"/>
                    <a:gd name="connsiteX3" fmla="*/ 1425078 w 9247763"/>
                    <a:gd name="connsiteY3" fmla="*/ 1033720 h 6651775"/>
                    <a:gd name="connsiteX4" fmla="*/ 1199790 w 9247763"/>
                    <a:gd name="connsiteY4" fmla="*/ 954207 h 6651775"/>
                    <a:gd name="connsiteX5" fmla="*/ 1557598 w 9247763"/>
                    <a:gd name="connsiteY5" fmla="*/ 993963 h 6651775"/>
                    <a:gd name="connsiteX6" fmla="*/ 1756382 w 9247763"/>
                    <a:gd name="connsiteY6" fmla="*/ 543390 h 6651775"/>
                    <a:gd name="connsiteX7" fmla="*/ 1756381 w 9247763"/>
                    <a:gd name="connsiteY7" fmla="*/ 808433 h 6651775"/>
                    <a:gd name="connsiteX8" fmla="*/ 2299720 w 9247763"/>
                    <a:gd name="connsiteY8" fmla="*/ 609650 h 6651775"/>
                    <a:gd name="connsiteX9" fmla="*/ 2206955 w 9247763"/>
                    <a:gd name="connsiteY9" fmla="*/ 516885 h 6651775"/>
                    <a:gd name="connsiteX10" fmla="*/ 2564765 w 9247763"/>
                    <a:gd name="connsiteY10" fmla="*/ 437372 h 6651775"/>
                    <a:gd name="connsiteX11" fmla="*/ 2511755 w 9247763"/>
                    <a:gd name="connsiteY11" fmla="*/ 318103 h 6651775"/>
                    <a:gd name="connsiteX12" fmla="*/ 3002085 w 9247763"/>
                    <a:gd name="connsiteY12" fmla="*/ 357859 h 6651775"/>
                    <a:gd name="connsiteX13" fmla="*/ 3346642 w 9247763"/>
                    <a:gd name="connsiteY13" fmla="*/ 145824 h 6651775"/>
                    <a:gd name="connsiteX14" fmla="*/ 3320138 w 9247763"/>
                    <a:gd name="connsiteY14" fmla="*/ 278346 h 6651775"/>
                    <a:gd name="connsiteX15" fmla="*/ 4009252 w 9247763"/>
                    <a:gd name="connsiteY15" fmla="*/ 331355 h 6651775"/>
                    <a:gd name="connsiteX16" fmla="*/ 4009252 w 9247763"/>
                    <a:gd name="connsiteY16" fmla="*/ 198833 h 6651775"/>
                    <a:gd name="connsiteX17" fmla="*/ 4234539 w 9247763"/>
                    <a:gd name="connsiteY17" fmla="*/ 371111 h 6651775"/>
                    <a:gd name="connsiteX18" fmla="*/ 4539339 w 9247763"/>
                    <a:gd name="connsiteY18" fmla="*/ 265094 h 6651775"/>
                    <a:gd name="connsiteX19" fmla="*/ 4406817 w 9247763"/>
                    <a:gd name="connsiteY19" fmla="*/ 437372 h 6651775"/>
                    <a:gd name="connsiteX20" fmla="*/ 4685112 w 9247763"/>
                    <a:gd name="connsiteY20" fmla="*/ 384363 h 6651775"/>
                    <a:gd name="connsiteX21" fmla="*/ 4730868 w 9247763"/>
                    <a:gd name="connsiteY21" fmla="*/ 528242 h 6651775"/>
                    <a:gd name="connsiteX22" fmla="*/ 4976660 w 9247763"/>
                    <a:gd name="connsiteY22" fmla="*/ 636155 h 6651775"/>
                    <a:gd name="connsiteX23" fmla="*/ 4870643 w 9247763"/>
                    <a:gd name="connsiteY23" fmla="*/ 251842 h 6651775"/>
                    <a:gd name="connsiteX24" fmla="*/ 5148939 w 9247763"/>
                    <a:gd name="connsiteY24" fmla="*/ 371111 h 6651775"/>
                    <a:gd name="connsiteX25" fmla="*/ 5838052 w 9247763"/>
                    <a:gd name="connsiteY25" fmla="*/ 50 h 6651775"/>
                    <a:gd name="connsiteX26" fmla="*/ 5573008 w 9247763"/>
                    <a:gd name="connsiteY26" fmla="*/ 291598 h 6651775"/>
                    <a:gd name="connsiteX27" fmla="*/ 6089843 w 9247763"/>
                    <a:gd name="connsiteY27" fmla="*/ 119320 h 6651775"/>
                    <a:gd name="connsiteX28" fmla="*/ 5904312 w 9247763"/>
                    <a:gd name="connsiteY28" fmla="*/ 344606 h 6651775"/>
                    <a:gd name="connsiteX29" fmla="*/ 6222365 w 9247763"/>
                    <a:gd name="connsiteY29" fmla="*/ 450623 h 6651775"/>
                    <a:gd name="connsiteX30" fmla="*/ 5997078 w 9247763"/>
                    <a:gd name="connsiteY30" fmla="*/ 596397 h 6651775"/>
                    <a:gd name="connsiteX31" fmla="*/ 7494573 w 9247763"/>
                    <a:gd name="connsiteY31" fmla="*/ 768674 h 6651775"/>
                    <a:gd name="connsiteX32" fmla="*/ 7256034 w 9247763"/>
                    <a:gd name="connsiteY32" fmla="*/ 834935 h 6651775"/>
                    <a:gd name="connsiteX33" fmla="*/ 7746365 w 9247763"/>
                    <a:gd name="connsiteY33" fmla="*/ 1086728 h 6651775"/>
                    <a:gd name="connsiteX34" fmla="*/ 7494573 w 9247763"/>
                    <a:gd name="connsiteY34" fmla="*/ 1126483 h 6651775"/>
                    <a:gd name="connsiteX35" fmla="*/ 7905391 w 9247763"/>
                    <a:gd name="connsiteY35" fmla="*/ 1709579 h 6651775"/>
                    <a:gd name="connsiteX36" fmla="*/ 8806539 w 9247763"/>
                    <a:gd name="connsiteY36" fmla="*/ 1815596 h 6651775"/>
                    <a:gd name="connsiteX37" fmla="*/ 8448730 w 9247763"/>
                    <a:gd name="connsiteY37" fmla="*/ 1828848 h 6651775"/>
                    <a:gd name="connsiteX38" fmla="*/ 8713773 w 9247763"/>
                    <a:gd name="connsiteY38" fmla="*/ 2014379 h 6651775"/>
                    <a:gd name="connsiteX39" fmla="*/ 8249947 w 9247763"/>
                    <a:gd name="connsiteY39" fmla="*/ 1961370 h 6651775"/>
                    <a:gd name="connsiteX40" fmla="*/ 9230609 w 9247763"/>
                    <a:gd name="connsiteY40" fmla="*/ 2796257 h 6651775"/>
                    <a:gd name="connsiteX41" fmla="*/ 8859548 w 9247763"/>
                    <a:gd name="connsiteY41" fmla="*/ 2637231 h 6651775"/>
                    <a:gd name="connsiteX42" fmla="*/ 9243861 w 9247763"/>
                    <a:gd name="connsiteY42" fmla="*/ 3432361 h 6651775"/>
                    <a:gd name="connsiteX43" fmla="*/ 8814115 w 9247763"/>
                    <a:gd name="connsiteY43" fmla="*/ 3117149 h 6651775"/>
                    <a:gd name="connsiteX44" fmla="*/ 9124592 w 9247763"/>
                    <a:gd name="connsiteY44" fmla="*/ 4094970 h 6651775"/>
                    <a:gd name="connsiteX45" fmla="*/ 8859548 w 9247763"/>
                    <a:gd name="connsiteY45" fmla="*/ 3949196 h 6651775"/>
                    <a:gd name="connsiteX46" fmla="*/ 8634261 w 9247763"/>
                    <a:gd name="connsiteY46" fmla="*/ 5035874 h 6651775"/>
                    <a:gd name="connsiteX47" fmla="*/ 8541496 w 9247763"/>
                    <a:gd name="connsiteY47" fmla="*/ 4890101 h 6651775"/>
                    <a:gd name="connsiteX48" fmla="*/ 8342714 w 9247763"/>
                    <a:gd name="connsiteY48" fmla="*/ 5155144 h 6651775"/>
                    <a:gd name="connsiteX49" fmla="*/ 8170436 w 9247763"/>
                    <a:gd name="connsiteY49" fmla="*/ 5009370 h 6651775"/>
                    <a:gd name="connsiteX50" fmla="*/ 7852385 w 9247763"/>
                    <a:gd name="connsiteY50" fmla="*/ 5539457 h 6651775"/>
                    <a:gd name="connsiteX51" fmla="*/ 7666855 w 9247763"/>
                    <a:gd name="connsiteY51" fmla="*/ 5300918 h 6651775"/>
                    <a:gd name="connsiteX52" fmla="*/ 7335550 w 9247763"/>
                    <a:gd name="connsiteY52" fmla="*/ 5937022 h 6651775"/>
                    <a:gd name="connsiteX53" fmla="*/ 7388559 w 9247763"/>
                    <a:gd name="connsiteY53" fmla="*/ 5671979 h 6651775"/>
                    <a:gd name="connsiteX54" fmla="*/ 6924733 w 9247763"/>
                    <a:gd name="connsiteY54" fmla="*/ 6069544 h 6651775"/>
                    <a:gd name="connsiteX55" fmla="*/ 6951238 w 9247763"/>
                    <a:gd name="connsiteY55" fmla="*/ 5777996 h 6651775"/>
                    <a:gd name="connsiteX56" fmla="*/ 6407899 w 9247763"/>
                    <a:gd name="connsiteY56" fmla="*/ 6294831 h 6651775"/>
                    <a:gd name="connsiteX57" fmla="*/ 6275377 w 9247763"/>
                    <a:gd name="connsiteY57" fmla="*/ 5923770 h 6651775"/>
                    <a:gd name="connsiteX58" fmla="*/ 5623536 w 9247763"/>
                    <a:gd name="connsiteY58" fmla="*/ 6437706 h 6651775"/>
                    <a:gd name="connsiteX59" fmla="*/ 5647349 w 9247763"/>
                    <a:gd name="connsiteY59" fmla="*/ 6242443 h 6651775"/>
                    <a:gd name="connsiteX60" fmla="*/ 5237774 w 9247763"/>
                    <a:gd name="connsiteY60" fmla="*/ 6532955 h 6651775"/>
                    <a:gd name="connsiteX61" fmla="*/ 5156812 w 9247763"/>
                    <a:gd name="connsiteY61" fmla="*/ 6061468 h 6651775"/>
                    <a:gd name="connsiteX62" fmla="*/ 4192291 w 9247763"/>
                    <a:gd name="connsiteY62" fmla="*/ 6515268 h 6651775"/>
                    <a:gd name="connsiteX63" fmla="*/ 130786 w 9247763"/>
                    <a:gd name="connsiteY63" fmla="*/ 3355689 h 6651775"/>
                    <a:gd name="connsiteX0" fmla="*/ 172808 w 9289785"/>
                    <a:gd name="connsiteY0" fmla="*/ 3355689 h 6651775"/>
                    <a:gd name="connsiteX1" fmla="*/ 791239 w 9289785"/>
                    <a:gd name="connsiteY1" fmla="*/ 1524050 h 6651775"/>
                    <a:gd name="connsiteX2" fmla="*/ 1175552 w 9289785"/>
                    <a:gd name="connsiteY2" fmla="*/ 1325268 h 6651775"/>
                    <a:gd name="connsiteX3" fmla="*/ 711726 w 9289785"/>
                    <a:gd name="connsiteY3" fmla="*/ 1325268 h 6651775"/>
                    <a:gd name="connsiteX4" fmla="*/ 1467100 w 9289785"/>
                    <a:gd name="connsiteY4" fmla="*/ 1033720 h 6651775"/>
                    <a:gd name="connsiteX5" fmla="*/ 1241812 w 9289785"/>
                    <a:gd name="connsiteY5" fmla="*/ 954207 h 6651775"/>
                    <a:gd name="connsiteX6" fmla="*/ 1599620 w 9289785"/>
                    <a:gd name="connsiteY6" fmla="*/ 993963 h 6651775"/>
                    <a:gd name="connsiteX7" fmla="*/ 1798404 w 9289785"/>
                    <a:gd name="connsiteY7" fmla="*/ 543390 h 6651775"/>
                    <a:gd name="connsiteX8" fmla="*/ 1798403 w 9289785"/>
                    <a:gd name="connsiteY8" fmla="*/ 808433 h 6651775"/>
                    <a:gd name="connsiteX9" fmla="*/ 2341742 w 9289785"/>
                    <a:gd name="connsiteY9" fmla="*/ 609650 h 6651775"/>
                    <a:gd name="connsiteX10" fmla="*/ 2248977 w 9289785"/>
                    <a:gd name="connsiteY10" fmla="*/ 516885 h 6651775"/>
                    <a:gd name="connsiteX11" fmla="*/ 2606787 w 9289785"/>
                    <a:gd name="connsiteY11" fmla="*/ 437372 h 6651775"/>
                    <a:gd name="connsiteX12" fmla="*/ 2553777 w 9289785"/>
                    <a:gd name="connsiteY12" fmla="*/ 318103 h 6651775"/>
                    <a:gd name="connsiteX13" fmla="*/ 3044107 w 9289785"/>
                    <a:gd name="connsiteY13" fmla="*/ 357859 h 6651775"/>
                    <a:gd name="connsiteX14" fmla="*/ 3388664 w 9289785"/>
                    <a:gd name="connsiteY14" fmla="*/ 145824 h 6651775"/>
                    <a:gd name="connsiteX15" fmla="*/ 3362160 w 9289785"/>
                    <a:gd name="connsiteY15" fmla="*/ 278346 h 6651775"/>
                    <a:gd name="connsiteX16" fmla="*/ 4051274 w 9289785"/>
                    <a:gd name="connsiteY16" fmla="*/ 331355 h 6651775"/>
                    <a:gd name="connsiteX17" fmla="*/ 4051274 w 9289785"/>
                    <a:gd name="connsiteY17" fmla="*/ 198833 h 6651775"/>
                    <a:gd name="connsiteX18" fmla="*/ 4276561 w 9289785"/>
                    <a:gd name="connsiteY18" fmla="*/ 371111 h 6651775"/>
                    <a:gd name="connsiteX19" fmla="*/ 4581361 w 9289785"/>
                    <a:gd name="connsiteY19" fmla="*/ 265094 h 6651775"/>
                    <a:gd name="connsiteX20" fmla="*/ 4448839 w 9289785"/>
                    <a:gd name="connsiteY20" fmla="*/ 437372 h 6651775"/>
                    <a:gd name="connsiteX21" fmla="*/ 4727134 w 9289785"/>
                    <a:gd name="connsiteY21" fmla="*/ 384363 h 6651775"/>
                    <a:gd name="connsiteX22" fmla="*/ 4772890 w 9289785"/>
                    <a:gd name="connsiteY22" fmla="*/ 528242 h 6651775"/>
                    <a:gd name="connsiteX23" fmla="*/ 5018682 w 9289785"/>
                    <a:gd name="connsiteY23" fmla="*/ 636155 h 6651775"/>
                    <a:gd name="connsiteX24" fmla="*/ 4912665 w 9289785"/>
                    <a:gd name="connsiteY24" fmla="*/ 251842 h 6651775"/>
                    <a:gd name="connsiteX25" fmla="*/ 5190961 w 9289785"/>
                    <a:gd name="connsiteY25" fmla="*/ 371111 h 6651775"/>
                    <a:gd name="connsiteX26" fmla="*/ 5880074 w 9289785"/>
                    <a:gd name="connsiteY26" fmla="*/ 50 h 6651775"/>
                    <a:gd name="connsiteX27" fmla="*/ 5615030 w 9289785"/>
                    <a:gd name="connsiteY27" fmla="*/ 291598 h 6651775"/>
                    <a:gd name="connsiteX28" fmla="*/ 6131865 w 9289785"/>
                    <a:gd name="connsiteY28" fmla="*/ 119320 h 6651775"/>
                    <a:gd name="connsiteX29" fmla="*/ 5946334 w 9289785"/>
                    <a:gd name="connsiteY29" fmla="*/ 344606 h 6651775"/>
                    <a:gd name="connsiteX30" fmla="*/ 6264387 w 9289785"/>
                    <a:gd name="connsiteY30" fmla="*/ 450623 h 6651775"/>
                    <a:gd name="connsiteX31" fmla="*/ 6039100 w 9289785"/>
                    <a:gd name="connsiteY31" fmla="*/ 596397 h 6651775"/>
                    <a:gd name="connsiteX32" fmla="*/ 7536595 w 9289785"/>
                    <a:gd name="connsiteY32" fmla="*/ 768674 h 6651775"/>
                    <a:gd name="connsiteX33" fmla="*/ 7298056 w 9289785"/>
                    <a:gd name="connsiteY33" fmla="*/ 834935 h 6651775"/>
                    <a:gd name="connsiteX34" fmla="*/ 7788387 w 9289785"/>
                    <a:gd name="connsiteY34" fmla="*/ 1086728 h 6651775"/>
                    <a:gd name="connsiteX35" fmla="*/ 7536595 w 9289785"/>
                    <a:gd name="connsiteY35" fmla="*/ 1126483 h 6651775"/>
                    <a:gd name="connsiteX36" fmla="*/ 7947413 w 9289785"/>
                    <a:gd name="connsiteY36" fmla="*/ 1709579 h 6651775"/>
                    <a:gd name="connsiteX37" fmla="*/ 8848561 w 9289785"/>
                    <a:gd name="connsiteY37" fmla="*/ 1815596 h 6651775"/>
                    <a:gd name="connsiteX38" fmla="*/ 8490752 w 9289785"/>
                    <a:gd name="connsiteY38" fmla="*/ 1828848 h 6651775"/>
                    <a:gd name="connsiteX39" fmla="*/ 8755795 w 9289785"/>
                    <a:gd name="connsiteY39" fmla="*/ 2014379 h 6651775"/>
                    <a:gd name="connsiteX40" fmla="*/ 8291969 w 9289785"/>
                    <a:gd name="connsiteY40" fmla="*/ 1961370 h 6651775"/>
                    <a:gd name="connsiteX41" fmla="*/ 9272631 w 9289785"/>
                    <a:gd name="connsiteY41" fmla="*/ 2796257 h 6651775"/>
                    <a:gd name="connsiteX42" fmla="*/ 8901570 w 9289785"/>
                    <a:gd name="connsiteY42" fmla="*/ 2637231 h 6651775"/>
                    <a:gd name="connsiteX43" fmla="*/ 9285883 w 9289785"/>
                    <a:gd name="connsiteY43" fmla="*/ 3432361 h 6651775"/>
                    <a:gd name="connsiteX44" fmla="*/ 8856137 w 9289785"/>
                    <a:gd name="connsiteY44" fmla="*/ 3117149 h 6651775"/>
                    <a:gd name="connsiteX45" fmla="*/ 9166614 w 9289785"/>
                    <a:gd name="connsiteY45" fmla="*/ 4094970 h 6651775"/>
                    <a:gd name="connsiteX46" fmla="*/ 8901570 w 9289785"/>
                    <a:gd name="connsiteY46" fmla="*/ 3949196 h 6651775"/>
                    <a:gd name="connsiteX47" fmla="*/ 8676283 w 9289785"/>
                    <a:gd name="connsiteY47" fmla="*/ 5035874 h 6651775"/>
                    <a:gd name="connsiteX48" fmla="*/ 8583518 w 9289785"/>
                    <a:gd name="connsiteY48" fmla="*/ 4890101 h 6651775"/>
                    <a:gd name="connsiteX49" fmla="*/ 8384736 w 9289785"/>
                    <a:gd name="connsiteY49" fmla="*/ 5155144 h 6651775"/>
                    <a:gd name="connsiteX50" fmla="*/ 8212458 w 9289785"/>
                    <a:gd name="connsiteY50" fmla="*/ 5009370 h 6651775"/>
                    <a:gd name="connsiteX51" fmla="*/ 7894407 w 9289785"/>
                    <a:gd name="connsiteY51" fmla="*/ 5539457 h 6651775"/>
                    <a:gd name="connsiteX52" fmla="*/ 7708877 w 9289785"/>
                    <a:gd name="connsiteY52" fmla="*/ 5300918 h 6651775"/>
                    <a:gd name="connsiteX53" fmla="*/ 7377572 w 9289785"/>
                    <a:gd name="connsiteY53" fmla="*/ 5937022 h 6651775"/>
                    <a:gd name="connsiteX54" fmla="*/ 7430581 w 9289785"/>
                    <a:gd name="connsiteY54" fmla="*/ 5671979 h 6651775"/>
                    <a:gd name="connsiteX55" fmla="*/ 6966755 w 9289785"/>
                    <a:gd name="connsiteY55" fmla="*/ 6069544 h 6651775"/>
                    <a:gd name="connsiteX56" fmla="*/ 6993260 w 9289785"/>
                    <a:gd name="connsiteY56" fmla="*/ 5777996 h 6651775"/>
                    <a:gd name="connsiteX57" fmla="*/ 6449921 w 9289785"/>
                    <a:gd name="connsiteY57" fmla="*/ 6294831 h 6651775"/>
                    <a:gd name="connsiteX58" fmla="*/ 6317399 w 9289785"/>
                    <a:gd name="connsiteY58" fmla="*/ 5923770 h 6651775"/>
                    <a:gd name="connsiteX59" fmla="*/ 5665558 w 9289785"/>
                    <a:gd name="connsiteY59" fmla="*/ 6437706 h 6651775"/>
                    <a:gd name="connsiteX60" fmla="*/ 5689371 w 9289785"/>
                    <a:gd name="connsiteY60" fmla="*/ 6242443 h 6651775"/>
                    <a:gd name="connsiteX61" fmla="*/ 5279796 w 9289785"/>
                    <a:gd name="connsiteY61" fmla="*/ 6532955 h 6651775"/>
                    <a:gd name="connsiteX62" fmla="*/ 5198834 w 9289785"/>
                    <a:gd name="connsiteY62" fmla="*/ 6061468 h 6651775"/>
                    <a:gd name="connsiteX63" fmla="*/ 4234313 w 9289785"/>
                    <a:gd name="connsiteY63" fmla="*/ 6515268 h 6651775"/>
                    <a:gd name="connsiteX64" fmla="*/ 172808 w 9289785"/>
                    <a:gd name="connsiteY64" fmla="*/ 3355689 h 6651775"/>
                    <a:gd name="connsiteX0" fmla="*/ 146463 w 9263440"/>
                    <a:gd name="connsiteY0" fmla="*/ 3355689 h 6651775"/>
                    <a:gd name="connsiteX1" fmla="*/ 884163 w 9263440"/>
                    <a:gd name="connsiteY1" fmla="*/ 1577059 h 6651775"/>
                    <a:gd name="connsiteX2" fmla="*/ 764894 w 9263440"/>
                    <a:gd name="connsiteY2" fmla="*/ 1524050 h 6651775"/>
                    <a:gd name="connsiteX3" fmla="*/ 1149207 w 9263440"/>
                    <a:gd name="connsiteY3" fmla="*/ 1325268 h 6651775"/>
                    <a:gd name="connsiteX4" fmla="*/ 685381 w 9263440"/>
                    <a:gd name="connsiteY4" fmla="*/ 1325268 h 6651775"/>
                    <a:gd name="connsiteX5" fmla="*/ 1440755 w 9263440"/>
                    <a:gd name="connsiteY5" fmla="*/ 1033720 h 6651775"/>
                    <a:gd name="connsiteX6" fmla="*/ 1215467 w 9263440"/>
                    <a:gd name="connsiteY6" fmla="*/ 954207 h 6651775"/>
                    <a:gd name="connsiteX7" fmla="*/ 1573275 w 9263440"/>
                    <a:gd name="connsiteY7" fmla="*/ 993963 h 6651775"/>
                    <a:gd name="connsiteX8" fmla="*/ 1772059 w 9263440"/>
                    <a:gd name="connsiteY8" fmla="*/ 543390 h 6651775"/>
                    <a:gd name="connsiteX9" fmla="*/ 1772058 w 9263440"/>
                    <a:gd name="connsiteY9" fmla="*/ 808433 h 6651775"/>
                    <a:gd name="connsiteX10" fmla="*/ 2315397 w 9263440"/>
                    <a:gd name="connsiteY10" fmla="*/ 609650 h 6651775"/>
                    <a:gd name="connsiteX11" fmla="*/ 2222632 w 9263440"/>
                    <a:gd name="connsiteY11" fmla="*/ 516885 h 6651775"/>
                    <a:gd name="connsiteX12" fmla="*/ 2580442 w 9263440"/>
                    <a:gd name="connsiteY12" fmla="*/ 437372 h 6651775"/>
                    <a:gd name="connsiteX13" fmla="*/ 2527432 w 9263440"/>
                    <a:gd name="connsiteY13" fmla="*/ 318103 h 6651775"/>
                    <a:gd name="connsiteX14" fmla="*/ 3017762 w 9263440"/>
                    <a:gd name="connsiteY14" fmla="*/ 357859 h 6651775"/>
                    <a:gd name="connsiteX15" fmla="*/ 3362319 w 9263440"/>
                    <a:gd name="connsiteY15" fmla="*/ 145824 h 6651775"/>
                    <a:gd name="connsiteX16" fmla="*/ 3335815 w 9263440"/>
                    <a:gd name="connsiteY16" fmla="*/ 278346 h 6651775"/>
                    <a:gd name="connsiteX17" fmla="*/ 4024929 w 9263440"/>
                    <a:gd name="connsiteY17" fmla="*/ 331355 h 6651775"/>
                    <a:gd name="connsiteX18" fmla="*/ 4024929 w 9263440"/>
                    <a:gd name="connsiteY18" fmla="*/ 198833 h 6651775"/>
                    <a:gd name="connsiteX19" fmla="*/ 4250216 w 9263440"/>
                    <a:gd name="connsiteY19" fmla="*/ 371111 h 6651775"/>
                    <a:gd name="connsiteX20" fmla="*/ 4555016 w 9263440"/>
                    <a:gd name="connsiteY20" fmla="*/ 265094 h 6651775"/>
                    <a:gd name="connsiteX21" fmla="*/ 4422494 w 9263440"/>
                    <a:gd name="connsiteY21" fmla="*/ 437372 h 6651775"/>
                    <a:gd name="connsiteX22" fmla="*/ 4700789 w 9263440"/>
                    <a:gd name="connsiteY22" fmla="*/ 384363 h 6651775"/>
                    <a:gd name="connsiteX23" fmla="*/ 4746545 w 9263440"/>
                    <a:gd name="connsiteY23" fmla="*/ 528242 h 6651775"/>
                    <a:gd name="connsiteX24" fmla="*/ 4992337 w 9263440"/>
                    <a:gd name="connsiteY24" fmla="*/ 636155 h 6651775"/>
                    <a:gd name="connsiteX25" fmla="*/ 4886320 w 9263440"/>
                    <a:gd name="connsiteY25" fmla="*/ 251842 h 6651775"/>
                    <a:gd name="connsiteX26" fmla="*/ 5164616 w 9263440"/>
                    <a:gd name="connsiteY26" fmla="*/ 371111 h 6651775"/>
                    <a:gd name="connsiteX27" fmla="*/ 5853729 w 9263440"/>
                    <a:gd name="connsiteY27" fmla="*/ 50 h 6651775"/>
                    <a:gd name="connsiteX28" fmla="*/ 5588685 w 9263440"/>
                    <a:gd name="connsiteY28" fmla="*/ 291598 h 6651775"/>
                    <a:gd name="connsiteX29" fmla="*/ 6105520 w 9263440"/>
                    <a:gd name="connsiteY29" fmla="*/ 119320 h 6651775"/>
                    <a:gd name="connsiteX30" fmla="*/ 5919989 w 9263440"/>
                    <a:gd name="connsiteY30" fmla="*/ 344606 h 6651775"/>
                    <a:gd name="connsiteX31" fmla="*/ 6238042 w 9263440"/>
                    <a:gd name="connsiteY31" fmla="*/ 450623 h 6651775"/>
                    <a:gd name="connsiteX32" fmla="*/ 6012755 w 9263440"/>
                    <a:gd name="connsiteY32" fmla="*/ 596397 h 6651775"/>
                    <a:gd name="connsiteX33" fmla="*/ 7510250 w 9263440"/>
                    <a:gd name="connsiteY33" fmla="*/ 768674 h 6651775"/>
                    <a:gd name="connsiteX34" fmla="*/ 7271711 w 9263440"/>
                    <a:gd name="connsiteY34" fmla="*/ 834935 h 6651775"/>
                    <a:gd name="connsiteX35" fmla="*/ 7762042 w 9263440"/>
                    <a:gd name="connsiteY35" fmla="*/ 1086728 h 6651775"/>
                    <a:gd name="connsiteX36" fmla="*/ 7510250 w 9263440"/>
                    <a:gd name="connsiteY36" fmla="*/ 1126483 h 6651775"/>
                    <a:gd name="connsiteX37" fmla="*/ 7921068 w 9263440"/>
                    <a:gd name="connsiteY37" fmla="*/ 1709579 h 6651775"/>
                    <a:gd name="connsiteX38" fmla="*/ 8822216 w 9263440"/>
                    <a:gd name="connsiteY38" fmla="*/ 1815596 h 6651775"/>
                    <a:gd name="connsiteX39" fmla="*/ 8464407 w 9263440"/>
                    <a:gd name="connsiteY39" fmla="*/ 1828848 h 6651775"/>
                    <a:gd name="connsiteX40" fmla="*/ 8729450 w 9263440"/>
                    <a:gd name="connsiteY40" fmla="*/ 2014379 h 6651775"/>
                    <a:gd name="connsiteX41" fmla="*/ 8265624 w 9263440"/>
                    <a:gd name="connsiteY41" fmla="*/ 1961370 h 6651775"/>
                    <a:gd name="connsiteX42" fmla="*/ 9246286 w 9263440"/>
                    <a:gd name="connsiteY42" fmla="*/ 2796257 h 6651775"/>
                    <a:gd name="connsiteX43" fmla="*/ 8875225 w 9263440"/>
                    <a:gd name="connsiteY43" fmla="*/ 2637231 h 6651775"/>
                    <a:gd name="connsiteX44" fmla="*/ 9259538 w 9263440"/>
                    <a:gd name="connsiteY44" fmla="*/ 3432361 h 6651775"/>
                    <a:gd name="connsiteX45" fmla="*/ 8829792 w 9263440"/>
                    <a:gd name="connsiteY45" fmla="*/ 3117149 h 6651775"/>
                    <a:gd name="connsiteX46" fmla="*/ 9140269 w 9263440"/>
                    <a:gd name="connsiteY46" fmla="*/ 4094970 h 6651775"/>
                    <a:gd name="connsiteX47" fmla="*/ 8875225 w 9263440"/>
                    <a:gd name="connsiteY47" fmla="*/ 3949196 h 6651775"/>
                    <a:gd name="connsiteX48" fmla="*/ 8649938 w 9263440"/>
                    <a:gd name="connsiteY48" fmla="*/ 5035874 h 6651775"/>
                    <a:gd name="connsiteX49" fmla="*/ 8557173 w 9263440"/>
                    <a:gd name="connsiteY49" fmla="*/ 4890101 h 6651775"/>
                    <a:gd name="connsiteX50" fmla="*/ 8358391 w 9263440"/>
                    <a:gd name="connsiteY50" fmla="*/ 5155144 h 6651775"/>
                    <a:gd name="connsiteX51" fmla="*/ 8186113 w 9263440"/>
                    <a:gd name="connsiteY51" fmla="*/ 5009370 h 6651775"/>
                    <a:gd name="connsiteX52" fmla="*/ 7868062 w 9263440"/>
                    <a:gd name="connsiteY52" fmla="*/ 5539457 h 6651775"/>
                    <a:gd name="connsiteX53" fmla="*/ 7682532 w 9263440"/>
                    <a:gd name="connsiteY53" fmla="*/ 5300918 h 6651775"/>
                    <a:gd name="connsiteX54" fmla="*/ 7351227 w 9263440"/>
                    <a:gd name="connsiteY54" fmla="*/ 5937022 h 6651775"/>
                    <a:gd name="connsiteX55" fmla="*/ 7404236 w 9263440"/>
                    <a:gd name="connsiteY55" fmla="*/ 5671979 h 6651775"/>
                    <a:gd name="connsiteX56" fmla="*/ 6940410 w 9263440"/>
                    <a:gd name="connsiteY56" fmla="*/ 6069544 h 6651775"/>
                    <a:gd name="connsiteX57" fmla="*/ 6966915 w 9263440"/>
                    <a:gd name="connsiteY57" fmla="*/ 5777996 h 6651775"/>
                    <a:gd name="connsiteX58" fmla="*/ 6423576 w 9263440"/>
                    <a:gd name="connsiteY58" fmla="*/ 6294831 h 6651775"/>
                    <a:gd name="connsiteX59" fmla="*/ 6291054 w 9263440"/>
                    <a:gd name="connsiteY59" fmla="*/ 5923770 h 6651775"/>
                    <a:gd name="connsiteX60" fmla="*/ 5639213 w 9263440"/>
                    <a:gd name="connsiteY60" fmla="*/ 6437706 h 6651775"/>
                    <a:gd name="connsiteX61" fmla="*/ 5663026 w 9263440"/>
                    <a:gd name="connsiteY61" fmla="*/ 6242443 h 6651775"/>
                    <a:gd name="connsiteX62" fmla="*/ 5253451 w 9263440"/>
                    <a:gd name="connsiteY62" fmla="*/ 6532955 h 6651775"/>
                    <a:gd name="connsiteX63" fmla="*/ 5172489 w 9263440"/>
                    <a:gd name="connsiteY63" fmla="*/ 6061468 h 6651775"/>
                    <a:gd name="connsiteX64" fmla="*/ 4207968 w 9263440"/>
                    <a:gd name="connsiteY64" fmla="*/ 6515268 h 6651775"/>
                    <a:gd name="connsiteX65" fmla="*/ 146463 w 9263440"/>
                    <a:gd name="connsiteY65" fmla="*/ 3355689 h 6651775"/>
                    <a:gd name="connsiteX0" fmla="*/ 290000 w 9406977"/>
                    <a:gd name="connsiteY0" fmla="*/ 3355689 h 6651775"/>
                    <a:gd name="connsiteX1" fmla="*/ 404847 w 9406977"/>
                    <a:gd name="connsiteY1" fmla="*/ 1815598 h 6651775"/>
                    <a:gd name="connsiteX2" fmla="*/ 1027700 w 9406977"/>
                    <a:gd name="connsiteY2" fmla="*/ 1577059 h 6651775"/>
                    <a:gd name="connsiteX3" fmla="*/ 908431 w 9406977"/>
                    <a:gd name="connsiteY3" fmla="*/ 1524050 h 6651775"/>
                    <a:gd name="connsiteX4" fmla="*/ 1292744 w 9406977"/>
                    <a:gd name="connsiteY4" fmla="*/ 1325268 h 6651775"/>
                    <a:gd name="connsiteX5" fmla="*/ 828918 w 9406977"/>
                    <a:gd name="connsiteY5" fmla="*/ 1325268 h 6651775"/>
                    <a:gd name="connsiteX6" fmla="*/ 1584292 w 9406977"/>
                    <a:gd name="connsiteY6" fmla="*/ 1033720 h 6651775"/>
                    <a:gd name="connsiteX7" fmla="*/ 1359004 w 9406977"/>
                    <a:gd name="connsiteY7" fmla="*/ 954207 h 6651775"/>
                    <a:gd name="connsiteX8" fmla="*/ 1716812 w 9406977"/>
                    <a:gd name="connsiteY8" fmla="*/ 993963 h 6651775"/>
                    <a:gd name="connsiteX9" fmla="*/ 1915596 w 9406977"/>
                    <a:gd name="connsiteY9" fmla="*/ 543390 h 6651775"/>
                    <a:gd name="connsiteX10" fmla="*/ 1915595 w 9406977"/>
                    <a:gd name="connsiteY10" fmla="*/ 808433 h 6651775"/>
                    <a:gd name="connsiteX11" fmla="*/ 2458934 w 9406977"/>
                    <a:gd name="connsiteY11" fmla="*/ 609650 h 6651775"/>
                    <a:gd name="connsiteX12" fmla="*/ 2366169 w 9406977"/>
                    <a:gd name="connsiteY12" fmla="*/ 516885 h 6651775"/>
                    <a:gd name="connsiteX13" fmla="*/ 2723979 w 9406977"/>
                    <a:gd name="connsiteY13" fmla="*/ 437372 h 6651775"/>
                    <a:gd name="connsiteX14" fmla="*/ 2670969 w 9406977"/>
                    <a:gd name="connsiteY14" fmla="*/ 318103 h 6651775"/>
                    <a:gd name="connsiteX15" fmla="*/ 3161299 w 9406977"/>
                    <a:gd name="connsiteY15" fmla="*/ 357859 h 6651775"/>
                    <a:gd name="connsiteX16" fmla="*/ 3505856 w 9406977"/>
                    <a:gd name="connsiteY16" fmla="*/ 145824 h 6651775"/>
                    <a:gd name="connsiteX17" fmla="*/ 3479352 w 9406977"/>
                    <a:gd name="connsiteY17" fmla="*/ 278346 h 6651775"/>
                    <a:gd name="connsiteX18" fmla="*/ 4168466 w 9406977"/>
                    <a:gd name="connsiteY18" fmla="*/ 331355 h 6651775"/>
                    <a:gd name="connsiteX19" fmla="*/ 4168466 w 9406977"/>
                    <a:gd name="connsiteY19" fmla="*/ 198833 h 6651775"/>
                    <a:gd name="connsiteX20" fmla="*/ 4393753 w 9406977"/>
                    <a:gd name="connsiteY20" fmla="*/ 371111 h 6651775"/>
                    <a:gd name="connsiteX21" fmla="*/ 4698553 w 9406977"/>
                    <a:gd name="connsiteY21" fmla="*/ 265094 h 6651775"/>
                    <a:gd name="connsiteX22" fmla="*/ 4566031 w 9406977"/>
                    <a:gd name="connsiteY22" fmla="*/ 437372 h 6651775"/>
                    <a:gd name="connsiteX23" fmla="*/ 4844326 w 9406977"/>
                    <a:gd name="connsiteY23" fmla="*/ 384363 h 6651775"/>
                    <a:gd name="connsiteX24" fmla="*/ 4890082 w 9406977"/>
                    <a:gd name="connsiteY24" fmla="*/ 528242 h 6651775"/>
                    <a:gd name="connsiteX25" fmla="*/ 5135874 w 9406977"/>
                    <a:gd name="connsiteY25" fmla="*/ 636155 h 6651775"/>
                    <a:gd name="connsiteX26" fmla="*/ 5029857 w 9406977"/>
                    <a:gd name="connsiteY26" fmla="*/ 251842 h 6651775"/>
                    <a:gd name="connsiteX27" fmla="*/ 5308153 w 9406977"/>
                    <a:gd name="connsiteY27" fmla="*/ 371111 h 6651775"/>
                    <a:gd name="connsiteX28" fmla="*/ 5997266 w 9406977"/>
                    <a:gd name="connsiteY28" fmla="*/ 50 h 6651775"/>
                    <a:gd name="connsiteX29" fmla="*/ 5732222 w 9406977"/>
                    <a:gd name="connsiteY29" fmla="*/ 291598 h 6651775"/>
                    <a:gd name="connsiteX30" fmla="*/ 6249057 w 9406977"/>
                    <a:gd name="connsiteY30" fmla="*/ 119320 h 6651775"/>
                    <a:gd name="connsiteX31" fmla="*/ 6063526 w 9406977"/>
                    <a:gd name="connsiteY31" fmla="*/ 344606 h 6651775"/>
                    <a:gd name="connsiteX32" fmla="*/ 6381579 w 9406977"/>
                    <a:gd name="connsiteY32" fmla="*/ 450623 h 6651775"/>
                    <a:gd name="connsiteX33" fmla="*/ 6156292 w 9406977"/>
                    <a:gd name="connsiteY33" fmla="*/ 596397 h 6651775"/>
                    <a:gd name="connsiteX34" fmla="*/ 7653787 w 9406977"/>
                    <a:gd name="connsiteY34" fmla="*/ 768674 h 6651775"/>
                    <a:gd name="connsiteX35" fmla="*/ 7415248 w 9406977"/>
                    <a:gd name="connsiteY35" fmla="*/ 834935 h 6651775"/>
                    <a:gd name="connsiteX36" fmla="*/ 7905579 w 9406977"/>
                    <a:gd name="connsiteY36" fmla="*/ 1086728 h 6651775"/>
                    <a:gd name="connsiteX37" fmla="*/ 7653787 w 9406977"/>
                    <a:gd name="connsiteY37" fmla="*/ 1126483 h 6651775"/>
                    <a:gd name="connsiteX38" fmla="*/ 8064605 w 9406977"/>
                    <a:gd name="connsiteY38" fmla="*/ 1709579 h 6651775"/>
                    <a:gd name="connsiteX39" fmla="*/ 8965753 w 9406977"/>
                    <a:gd name="connsiteY39" fmla="*/ 1815596 h 6651775"/>
                    <a:gd name="connsiteX40" fmla="*/ 8607944 w 9406977"/>
                    <a:gd name="connsiteY40" fmla="*/ 1828848 h 6651775"/>
                    <a:gd name="connsiteX41" fmla="*/ 8872987 w 9406977"/>
                    <a:gd name="connsiteY41" fmla="*/ 2014379 h 6651775"/>
                    <a:gd name="connsiteX42" fmla="*/ 8409161 w 9406977"/>
                    <a:gd name="connsiteY42" fmla="*/ 1961370 h 6651775"/>
                    <a:gd name="connsiteX43" fmla="*/ 9389823 w 9406977"/>
                    <a:gd name="connsiteY43" fmla="*/ 2796257 h 6651775"/>
                    <a:gd name="connsiteX44" fmla="*/ 9018762 w 9406977"/>
                    <a:gd name="connsiteY44" fmla="*/ 2637231 h 6651775"/>
                    <a:gd name="connsiteX45" fmla="*/ 9403075 w 9406977"/>
                    <a:gd name="connsiteY45" fmla="*/ 3432361 h 6651775"/>
                    <a:gd name="connsiteX46" fmla="*/ 8973329 w 9406977"/>
                    <a:gd name="connsiteY46" fmla="*/ 3117149 h 6651775"/>
                    <a:gd name="connsiteX47" fmla="*/ 9283806 w 9406977"/>
                    <a:gd name="connsiteY47" fmla="*/ 4094970 h 6651775"/>
                    <a:gd name="connsiteX48" fmla="*/ 9018762 w 9406977"/>
                    <a:gd name="connsiteY48" fmla="*/ 3949196 h 6651775"/>
                    <a:gd name="connsiteX49" fmla="*/ 8793475 w 9406977"/>
                    <a:gd name="connsiteY49" fmla="*/ 5035874 h 6651775"/>
                    <a:gd name="connsiteX50" fmla="*/ 8700710 w 9406977"/>
                    <a:gd name="connsiteY50" fmla="*/ 4890101 h 6651775"/>
                    <a:gd name="connsiteX51" fmla="*/ 8501928 w 9406977"/>
                    <a:gd name="connsiteY51" fmla="*/ 5155144 h 6651775"/>
                    <a:gd name="connsiteX52" fmla="*/ 8329650 w 9406977"/>
                    <a:gd name="connsiteY52" fmla="*/ 5009370 h 6651775"/>
                    <a:gd name="connsiteX53" fmla="*/ 8011599 w 9406977"/>
                    <a:gd name="connsiteY53" fmla="*/ 5539457 h 6651775"/>
                    <a:gd name="connsiteX54" fmla="*/ 7826069 w 9406977"/>
                    <a:gd name="connsiteY54" fmla="*/ 5300918 h 6651775"/>
                    <a:gd name="connsiteX55" fmla="*/ 7494764 w 9406977"/>
                    <a:gd name="connsiteY55" fmla="*/ 5937022 h 6651775"/>
                    <a:gd name="connsiteX56" fmla="*/ 7547773 w 9406977"/>
                    <a:gd name="connsiteY56" fmla="*/ 5671979 h 6651775"/>
                    <a:gd name="connsiteX57" fmla="*/ 7083947 w 9406977"/>
                    <a:gd name="connsiteY57" fmla="*/ 6069544 h 6651775"/>
                    <a:gd name="connsiteX58" fmla="*/ 7110452 w 9406977"/>
                    <a:gd name="connsiteY58" fmla="*/ 5777996 h 6651775"/>
                    <a:gd name="connsiteX59" fmla="*/ 6567113 w 9406977"/>
                    <a:gd name="connsiteY59" fmla="*/ 6294831 h 6651775"/>
                    <a:gd name="connsiteX60" fmla="*/ 6434591 w 9406977"/>
                    <a:gd name="connsiteY60" fmla="*/ 5923770 h 6651775"/>
                    <a:gd name="connsiteX61" fmla="*/ 5782750 w 9406977"/>
                    <a:gd name="connsiteY61" fmla="*/ 6437706 h 6651775"/>
                    <a:gd name="connsiteX62" fmla="*/ 5806563 w 9406977"/>
                    <a:gd name="connsiteY62" fmla="*/ 6242443 h 6651775"/>
                    <a:gd name="connsiteX63" fmla="*/ 5396988 w 9406977"/>
                    <a:gd name="connsiteY63" fmla="*/ 6532955 h 6651775"/>
                    <a:gd name="connsiteX64" fmla="*/ 5316026 w 9406977"/>
                    <a:gd name="connsiteY64" fmla="*/ 6061468 h 6651775"/>
                    <a:gd name="connsiteX65" fmla="*/ 4351505 w 9406977"/>
                    <a:gd name="connsiteY65" fmla="*/ 6515268 h 6651775"/>
                    <a:gd name="connsiteX66" fmla="*/ 290000 w 9406977"/>
                    <a:gd name="connsiteY66" fmla="*/ 3355689 h 6651775"/>
                    <a:gd name="connsiteX0" fmla="*/ 176321 w 9293298"/>
                    <a:gd name="connsiteY0" fmla="*/ 3355689 h 6651775"/>
                    <a:gd name="connsiteX1" fmla="*/ 688734 w 9293298"/>
                    <a:gd name="connsiteY1" fmla="*/ 1855355 h 6651775"/>
                    <a:gd name="connsiteX2" fmla="*/ 291168 w 9293298"/>
                    <a:gd name="connsiteY2" fmla="*/ 1815598 h 6651775"/>
                    <a:gd name="connsiteX3" fmla="*/ 914021 w 9293298"/>
                    <a:gd name="connsiteY3" fmla="*/ 1577059 h 6651775"/>
                    <a:gd name="connsiteX4" fmla="*/ 794752 w 9293298"/>
                    <a:gd name="connsiteY4" fmla="*/ 1524050 h 6651775"/>
                    <a:gd name="connsiteX5" fmla="*/ 1179065 w 9293298"/>
                    <a:gd name="connsiteY5" fmla="*/ 1325268 h 6651775"/>
                    <a:gd name="connsiteX6" fmla="*/ 715239 w 9293298"/>
                    <a:gd name="connsiteY6" fmla="*/ 1325268 h 6651775"/>
                    <a:gd name="connsiteX7" fmla="*/ 1470613 w 9293298"/>
                    <a:gd name="connsiteY7" fmla="*/ 1033720 h 6651775"/>
                    <a:gd name="connsiteX8" fmla="*/ 1245325 w 9293298"/>
                    <a:gd name="connsiteY8" fmla="*/ 954207 h 6651775"/>
                    <a:gd name="connsiteX9" fmla="*/ 1603133 w 9293298"/>
                    <a:gd name="connsiteY9" fmla="*/ 993963 h 6651775"/>
                    <a:gd name="connsiteX10" fmla="*/ 1801917 w 9293298"/>
                    <a:gd name="connsiteY10" fmla="*/ 543390 h 6651775"/>
                    <a:gd name="connsiteX11" fmla="*/ 1801916 w 9293298"/>
                    <a:gd name="connsiteY11" fmla="*/ 808433 h 6651775"/>
                    <a:gd name="connsiteX12" fmla="*/ 2345255 w 9293298"/>
                    <a:gd name="connsiteY12" fmla="*/ 609650 h 6651775"/>
                    <a:gd name="connsiteX13" fmla="*/ 2252490 w 9293298"/>
                    <a:gd name="connsiteY13" fmla="*/ 516885 h 6651775"/>
                    <a:gd name="connsiteX14" fmla="*/ 2610300 w 9293298"/>
                    <a:gd name="connsiteY14" fmla="*/ 437372 h 6651775"/>
                    <a:gd name="connsiteX15" fmla="*/ 2557290 w 9293298"/>
                    <a:gd name="connsiteY15" fmla="*/ 318103 h 6651775"/>
                    <a:gd name="connsiteX16" fmla="*/ 3047620 w 9293298"/>
                    <a:gd name="connsiteY16" fmla="*/ 357859 h 6651775"/>
                    <a:gd name="connsiteX17" fmla="*/ 3392177 w 9293298"/>
                    <a:gd name="connsiteY17" fmla="*/ 145824 h 6651775"/>
                    <a:gd name="connsiteX18" fmla="*/ 3365673 w 9293298"/>
                    <a:gd name="connsiteY18" fmla="*/ 278346 h 6651775"/>
                    <a:gd name="connsiteX19" fmla="*/ 4054787 w 9293298"/>
                    <a:gd name="connsiteY19" fmla="*/ 331355 h 6651775"/>
                    <a:gd name="connsiteX20" fmla="*/ 4054787 w 9293298"/>
                    <a:gd name="connsiteY20" fmla="*/ 198833 h 6651775"/>
                    <a:gd name="connsiteX21" fmla="*/ 4280074 w 9293298"/>
                    <a:gd name="connsiteY21" fmla="*/ 371111 h 6651775"/>
                    <a:gd name="connsiteX22" fmla="*/ 4584874 w 9293298"/>
                    <a:gd name="connsiteY22" fmla="*/ 265094 h 6651775"/>
                    <a:gd name="connsiteX23" fmla="*/ 4452352 w 9293298"/>
                    <a:gd name="connsiteY23" fmla="*/ 437372 h 6651775"/>
                    <a:gd name="connsiteX24" fmla="*/ 4730647 w 9293298"/>
                    <a:gd name="connsiteY24" fmla="*/ 384363 h 6651775"/>
                    <a:gd name="connsiteX25" fmla="*/ 4776403 w 9293298"/>
                    <a:gd name="connsiteY25" fmla="*/ 528242 h 6651775"/>
                    <a:gd name="connsiteX26" fmla="*/ 5022195 w 9293298"/>
                    <a:gd name="connsiteY26" fmla="*/ 636155 h 6651775"/>
                    <a:gd name="connsiteX27" fmla="*/ 4916178 w 9293298"/>
                    <a:gd name="connsiteY27" fmla="*/ 251842 h 6651775"/>
                    <a:gd name="connsiteX28" fmla="*/ 5194474 w 9293298"/>
                    <a:gd name="connsiteY28" fmla="*/ 371111 h 6651775"/>
                    <a:gd name="connsiteX29" fmla="*/ 5883587 w 9293298"/>
                    <a:gd name="connsiteY29" fmla="*/ 50 h 6651775"/>
                    <a:gd name="connsiteX30" fmla="*/ 5618543 w 9293298"/>
                    <a:gd name="connsiteY30" fmla="*/ 291598 h 6651775"/>
                    <a:gd name="connsiteX31" fmla="*/ 6135378 w 9293298"/>
                    <a:gd name="connsiteY31" fmla="*/ 119320 h 6651775"/>
                    <a:gd name="connsiteX32" fmla="*/ 5949847 w 9293298"/>
                    <a:gd name="connsiteY32" fmla="*/ 344606 h 6651775"/>
                    <a:gd name="connsiteX33" fmla="*/ 6267900 w 9293298"/>
                    <a:gd name="connsiteY33" fmla="*/ 450623 h 6651775"/>
                    <a:gd name="connsiteX34" fmla="*/ 6042613 w 9293298"/>
                    <a:gd name="connsiteY34" fmla="*/ 596397 h 6651775"/>
                    <a:gd name="connsiteX35" fmla="*/ 7540108 w 9293298"/>
                    <a:gd name="connsiteY35" fmla="*/ 768674 h 6651775"/>
                    <a:gd name="connsiteX36" fmla="*/ 7301569 w 9293298"/>
                    <a:gd name="connsiteY36" fmla="*/ 834935 h 6651775"/>
                    <a:gd name="connsiteX37" fmla="*/ 7791900 w 9293298"/>
                    <a:gd name="connsiteY37" fmla="*/ 1086728 h 6651775"/>
                    <a:gd name="connsiteX38" fmla="*/ 7540108 w 9293298"/>
                    <a:gd name="connsiteY38" fmla="*/ 1126483 h 6651775"/>
                    <a:gd name="connsiteX39" fmla="*/ 7950926 w 9293298"/>
                    <a:gd name="connsiteY39" fmla="*/ 1709579 h 6651775"/>
                    <a:gd name="connsiteX40" fmla="*/ 8852074 w 9293298"/>
                    <a:gd name="connsiteY40" fmla="*/ 1815596 h 6651775"/>
                    <a:gd name="connsiteX41" fmla="*/ 8494265 w 9293298"/>
                    <a:gd name="connsiteY41" fmla="*/ 1828848 h 6651775"/>
                    <a:gd name="connsiteX42" fmla="*/ 8759308 w 9293298"/>
                    <a:gd name="connsiteY42" fmla="*/ 2014379 h 6651775"/>
                    <a:gd name="connsiteX43" fmla="*/ 8295482 w 9293298"/>
                    <a:gd name="connsiteY43" fmla="*/ 1961370 h 6651775"/>
                    <a:gd name="connsiteX44" fmla="*/ 9276144 w 9293298"/>
                    <a:gd name="connsiteY44" fmla="*/ 2796257 h 6651775"/>
                    <a:gd name="connsiteX45" fmla="*/ 8905083 w 9293298"/>
                    <a:gd name="connsiteY45" fmla="*/ 2637231 h 6651775"/>
                    <a:gd name="connsiteX46" fmla="*/ 9289396 w 9293298"/>
                    <a:gd name="connsiteY46" fmla="*/ 3432361 h 6651775"/>
                    <a:gd name="connsiteX47" fmla="*/ 8859650 w 9293298"/>
                    <a:gd name="connsiteY47" fmla="*/ 3117149 h 6651775"/>
                    <a:gd name="connsiteX48" fmla="*/ 9170127 w 9293298"/>
                    <a:gd name="connsiteY48" fmla="*/ 4094970 h 6651775"/>
                    <a:gd name="connsiteX49" fmla="*/ 8905083 w 9293298"/>
                    <a:gd name="connsiteY49" fmla="*/ 3949196 h 6651775"/>
                    <a:gd name="connsiteX50" fmla="*/ 8679796 w 9293298"/>
                    <a:gd name="connsiteY50" fmla="*/ 5035874 h 6651775"/>
                    <a:gd name="connsiteX51" fmla="*/ 8587031 w 9293298"/>
                    <a:gd name="connsiteY51" fmla="*/ 4890101 h 6651775"/>
                    <a:gd name="connsiteX52" fmla="*/ 8388249 w 9293298"/>
                    <a:gd name="connsiteY52" fmla="*/ 5155144 h 6651775"/>
                    <a:gd name="connsiteX53" fmla="*/ 8215971 w 9293298"/>
                    <a:gd name="connsiteY53" fmla="*/ 5009370 h 6651775"/>
                    <a:gd name="connsiteX54" fmla="*/ 7897920 w 9293298"/>
                    <a:gd name="connsiteY54" fmla="*/ 5539457 h 6651775"/>
                    <a:gd name="connsiteX55" fmla="*/ 7712390 w 9293298"/>
                    <a:gd name="connsiteY55" fmla="*/ 5300918 h 6651775"/>
                    <a:gd name="connsiteX56" fmla="*/ 7381085 w 9293298"/>
                    <a:gd name="connsiteY56" fmla="*/ 5937022 h 6651775"/>
                    <a:gd name="connsiteX57" fmla="*/ 7434094 w 9293298"/>
                    <a:gd name="connsiteY57" fmla="*/ 5671979 h 6651775"/>
                    <a:gd name="connsiteX58" fmla="*/ 6970268 w 9293298"/>
                    <a:gd name="connsiteY58" fmla="*/ 6069544 h 6651775"/>
                    <a:gd name="connsiteX59" fmla="*/ 6996773 w 9293298"/>
                    <a:gd name="connsiteY59" fmla="*/ 5777996 h 6651775"/>
                    <a:gd name="connsiteX60" fmla="*/ 6453434 w 9293298"/>
                    <a:gd name="connsiteY60" fmla="*/ 6294831 h 6651775"/>
                    <a:gd name="connsiteX61" fmla="*/ 6320912 w 9293298"/>
                    <a:gd name="connsiteY61" fmla="*/ 5923770 h 6651775"/>
                    <a:gd name="connsiteX62" fmla="*/ 5669071 w 9293298"/>
                    <a:gd name="connsiteY62" fmla="*/ 6437706 h 6651775"/>
                    <a:gd name="connsiteX63" fmla="*/ 5692884 w 9293298"/>
                    <a:gd name="connsiteY63" fmla="*/ 6242443 h 6651775"/>
                    <a:gd name="connsiteX64" fmla="*/ 5283309 w 9293298"/>
                    <a:gd name="connsiteY64" fmla="*/ 6532955 h 6651775"/>
                    <a:gd name="connsiteX65" fmla="*/ 5202347 w 9293298"/>
                    <a:gd name="connsiteY65" fmla="*/ 6061468 h 6651775"/>
                    <a:gd name="connsiteX66" fmla="*/ 4237826 w 9293298"/>
                    <a:gd name="connsiteY66" fmla="*/ 6515268 h 6651775"/>
                    <a:gd name="connsiteX67" fmla="*/ 176321 w 9293298"/>
                    <a:gd name="connsiteY67" fmla="*/ 3355689 h 6651775"/>
                    <a:gd name="connsiteX0" fmla="*/ 405413 w 9522390"/>
                    <a:gd name="connsiteY0" fmla="*/ 3355689 h 6651775"/>
                    <a:gd name="connsiteX1" fmla="*/ 202208 w 9522390"/>
                    <a:gd name="connsiteY1" fmla="*/ 2279424 h 6651775"/>
                    <a:gd name="connsiteX2" fmla="*/ 917826 w 9522390"/>
                    <a:gd name="connsiteY2" fmla="*/ 1855355 h 6651775"/>
                    <a:gd name="connsiteX3" fmla="*/ 520260 w 9522390"/>
                    <a:gd name="connsiteY3" fmla="*/ 1815598 h 6651775"/>
                    <a:gd name="connsiteX4" fmla="*/ 1143113 w 9522390"/>
                    <a:gd name="connsiteY4" fmla="*/ 1577059 h 6651775"/>
                    <a:gd name="connsiteX5" fmla="*/ 1023844 w 9522390"/>
                    <a:gd name="connsiteY5" fmla="*/ 1524050 h 6651775"/>
                    <a:gd name="connsiteX6" fmla="*/ 1408157 w 9522390"/>
                    <a:gd name="connsiteY6" fmla="*/ 1325268 h 6651775"/>
                    <a:gd name="connsiteX7" fmla="*/ 944331 w 9522390"/>
                    <a:gd name="connsiteY7" fmla="*/ 1325268 h 6651775"/>
                    <a:gd name="connsiteX8" fmla="*/ 1699705 w 9522390"/>
                    <a:gd name="connsiteY8" fmla="*/ 1033720 h 6651775"/>
                    <a:gd name="connsiteX9" fmla="*/ 1474417 w 9522390"/>
                    <a:gd name="connsiteY9" fmla="*/ 954207 h 6651775"/>
                    <a:gd name="connsiteX10" fmla="*/ 1832225 w 9522390"/>
                    <a:gd name="connsiteY10" fmla="*/ 993963 h 6651775"/>
                    <a:gd name="connsiteX11" fmla="*/ 2031009 w 9522390"/>
                    <a:gd name="connsiteY11" fmla="*/ 543390 h 6651775"/>
                    <a:gd name="connsiteX12" fmla="*/ 2031008 w 9522390"/>
                    <a:gd name="connsiteY12" fmla="*/ 808433 h 6651775"/>
                    <a:gd name="connsiteX13" fmla="*/ 2574347 w 9522390"/>
                    <a:gd name="connsiteY13" fmla="*/ 609650 h 6651775"/>
                    <a:gd name="connsiteX14" fmla="*/ 2481582 w 9522390"/>
                    <a:gd name="connsiteY14" fmla="*/ 516885 h 6651775"/>
                    <a:gd name="connsiteX15" fmla="*/ 2839392 w 9522390"/>
                    <a:gd name="connsiteY15" fmla="*/ 437372 h 6651775"/>
                    <a:gd name="connsiteX16" fmla="*/ 2786382 w 9522390"/>
                    <a:gd name="connsiteY16" fmla="*/ 318103 h 6651775"/>
                    <a:gd name="connsiteX17" fmla="*/ 3276712 w 9522390"/>
                    <a:gd name="connsiteY17" fmla="*/ 357859 h 6651775"/>
                    <a:gd name="connsiteX18" fmla="*/ 3621269 w 9522390"/>
                    <a:gd name="connsiteY18" fmla="*/ 145824 h 6651775"/>
                    <a:gd name="connsiteX19" fmla="*/ 3594765 w 9522390"/>
                    <a:gd name="connsiteY19" fmla="*/ 278346 h 6651775"/>
                    <a:gd name="connsiteX20" fmla="*/ 4283879 w 9522390"/>
                    <a:gd name="connsiteY20" fmla="*/ 331355 h 6651775"/>
                    <a:gd name="connsiteX21" fmla="*/ 4283879 w 9522390"/>
                    <a:gd name="connsiteY21" fmla="*/ 198833 h 6651775"/>
                    <a:gd name="connsiteX22" fmla="*/ 4509166 w 9522390"/>
                    <a:gd name="connsiteY22" fmla="*/ 371111 h 6651775"/>
                    <a:gd name="connsiteX23" fmla="*/ 4813966 w 9522390"/>
                    <a:gd name="connsiteY23" fmla="*/ 265094 h 6651775"/>
                    <a:gd name="connsiteX24" fmla="*/ 4681444 w 9522390"/>
                    <a:gd name="connsiteY24" fmla="*/ 437372 h 6651775"/>
                    <a:gd name="connsiteX25" fmla="*/ 4959739 w 9522390"/>
                    <a:gd name="connsiteY25" fmla="*/ 384363 h 6651775"/>
                    <a:gd name="connsiteX26" fmla="*/ 5005495 w 9522390"/>
                    <a:gd name="connsiteY26" fmla="*/ 528242 h 6651775"/>
                    <a:gd name="connsiteX27" fmla="*/ 5251287 w 9522390"/>
                    <a:gd name="connsiteY27" fmla="*/ 636155 h 6651775"/>
                    <a:gd name="connsiteX28" fmla="*/ 5145270 w 9522390"/>
                    <a:gd name="connsiteY28" fmla="*/ 251842 h 6651775"/>
                    <a:gd name="connsiteX29" fmla="*/ 5423566 w 9522390"/>
                    <a:gd name="connsiteY29" fmla="*/ 371111 h 6651775"/>
                    <a:gd name="connsiteX30" fmla="*/ 6112679 w 9522390"/>
                    <a:gd name="connsiteY30" fmla="*/ 50 h 6651775"/>
                    <a:gd name="connsiteX31" fmla="*/ 5847635 w 9522390"/>
                    <a:gd name="connsiteY31" fmla="*/ 291598 h 6651775"/>
                    <a:gd name="connsiteX32" fmla="*/ 6364470 w 9522390"/>
                    <a:gd name="connsiteY32" fmla="*/ 119320 h 6651775"/>
                    <a:gd name="connsiteX33" fmla="*/ 6178939 w 9522390"/>
                    <a:gd name="connsiteY33" fmla="*/ 344606 h 6651775"/>
                    <a:gd name="connsiteX34" fmla="*/ 6496992 w 9522390"/>
                    <a:gd name="connsiteY34" fmla="*/ 450623 h 6651775"/>
                    <a:gd name="connsiteX35" fmla="*/ 6271705 w 9522390"/>
                    <a:gd name="connsiteY35" fmla="*/ 596397 h 6651775"/>
                    <a:gd name="connsiteX36" fmla="*/ 7769200 w 9522390"/>
                    <a:gd name="connsiteY36" fmla="*/ 768674 h 6651775"/>
                    <a:gd name="connsiteX37" fmla="*/ 7530661 w 9522390"/>
                    <a:gd name="connsiteY37" fmla="*/ 834935 h 6651775"/>
                    <a:gd name="connsiteX38" fmla="*/ 8020992 w 9522390"/>
                    <a:gd name="connsiteY38" fmla="*/ 1086728 h 6651775"/>
                    <a:gd name="connsiteX39" fmla="*/ 7769200 w 9522390"/>
                    <a:gd name="connsiteY39" fmla="*/ 1126483 h 6651775"/>
                    <a:gd name="connsiteX40" fmla="*/ 8180018 w 9522390"/>
                    <a:gd name="connsiteY40" fmla="*/ 1709579 h 6651775"/>
                    <a:gd name="connsiteX41" fmla="*/ 9081166 w 9522390"/>
                    <a:gd name="connsiteY41" fmla="*/ 1815596 h 6651775"/>
                    <a:gd name="connsiteX42" fmla="*/ 8723357 w 9522390"/>
                    <a:gd name="connsiteY42" fmla="*/ 1828848 h 6651775"/>
                    <a:gd name="connsiteX43" fmla="*/ 8988400 w 9522390"/>
                    <a:gd name="connsiteY43" fmla="*/ 2014379 h 6651775"/>
                    <a:gd name="connsiteX44" fmla="*/ 8524574 w 9522390"/>
                    <a:gd name="connsiteY44" fmla="*/ 1961370 h 6651775"/>
                    <a:gd name="connsiteX45" fmla="*/ 9505236 w 9522390"/>
                    <a:gd name="connsiteY45" fmla="*/ 2796257 h 6651775"/>
                    <a:gd name="connsiteX46" fmla="*/ 9134175 w 9522390"/>
                    <a:gd name="connsiteY46" fmla="*/ 2637231 h 6651775"/>
                    <a:gd name="connsiteX47" fmla="*/ 9518488 w 9522390"/>
                    <a:gd name="connsiteY47" fmla="*/ 3432361 h 6651775"/>
                    <a:gd name="connsiteX48" fmla="*/ 9088742 w 9522390"/>
                    <a:gd name="connsiteY48" fmla="*/ 3117149 h 6651775"/>
                    <a:gd name="connsiteX49" fmla="*/ 9399219 w 9522390"/>
                    <a:gd name="connsiteY49" fmla="*/ 4094970 h 6651775"/>
                    <a:gd name="connsiteX50" fmla="*/ 9134175 w 9522390"/>
                    <a:gd name="connsiteY50" fmla="*/ 3949196 h 6651775"/>
                    <a:gd name="connsiteX51" fmla="*/ 8908888 w 9522390"/>
                    <a:gd name="connsiteY51" fmla="*/ 5035874 h 6651775"/>
                    <a:gd name="connsiteX52" fmla="*/ 8816123 w 9522390"/>
                    <a:gd name="connsiteY52" fmla="*/ 4890101 h 6651775"/>
                    <a:gd name="connsiteX53" fmla="*/ 8617341 w 9522390"/>
                    <a:gd name="connsiteY53" fmla="*/ 5155144 h 6651775"/>
                    <a:gd name="connsiteX54" fmla="*/ 8445063 w 9522390"/>
                    <a:gd name="connsiteY54" fmla="*/ 5009370 h 6651775"/>
                    <a:gd name="connsiteX55" fmla="*/ 8127012 w 9522390"/>
                    <a:gd name="connsiteY55" fmla="*/ 5539457 h 6651775"/>
                    <a:gd name="connsiteX56" fmla="*/ 7941482 w 9522390"/>
                    <a:gd name="connsiteY56" fmla="*/ 5300918 h 6651775"/>
                    <a:gd name="connsiteX57" fmla="*/ 7610177 w 9522390"/>
                    <a:gd name="connsiteY57" fmla="*/ 5937022 h 6651775"/>
                    <a:gd name="connsiteX58" fmla="*/ 7663186 w 9522390"/>
                    <a:gd name="connsiteY58" fmla="*/ 5671979 h 6651775"/>
                    <a:gd name="connsiteX59" fmla="*/ 7199360 w 9522390"/>
                    <a:gd name="connsiteY59" fmla="*/ 6069544 h 6651775"/>
                    <a:gd name="connsiteX60" fmla="*/ 7225865 w 9522390"/>
                    <a:gd name="connsiteY60" fmla="*/ 5777996 h 6651775"/>
                    <a:gd name="connsiteX61" fmla="*/ 6682526 w 9522390"/>
                    <a:gd name="connsiteY61" fmla="*/ 6294831 h 6651775"/>
                    <a:gd name="connsiteX62" fmla="*/ 6550004 w 9522390"/>
                    <a:gd name="connsiteY62" fmla="*/ 5923770 h 6651775"/>
                    <a:gd name="connsiteX63" fmla="*/ 5898163 w 9522390"/>
                    <a:gd name="connsiteY63" fmla="*/ 6437706 h 6651775"/>
                    <a:gd name="connsiteX64" fmla="*/ 5921976 w 9522390"/>
                    <a:gd name="connsiteY64" fmla="*/ 6242443 h 6651775"/>
                    <a:gd name="connsiteX65" fmla="*/ 5512401 w 9522390"/>
                    <a:gd name="connsiteY65" fmla="*/ 6532955 h 6651775"/>
                    <a:gd name="connsiteX66" fmla="*/ 5431439 w 9522390"/>
                    <a:gd name="connsiteY66" fmla="*/ 6061468 h 6651775"/>
                    <a:gd name="connsiteX67" fmla="*/ 4466918 w 9522390"/>
                    <a:gd name="connsiteY67" fmla="*/ 6515268 h 6651775"/>
                    <a:gd name="connsiteX68" fmla="*/ 405413 w 9522390"/>
                    <a:gd name="connsiteY68" fmla="*/ 3355689 h 6651775"/>
                    <a:gd name="connsiteX0" fmla="*/ 227988 w 9344965"/>
                    <a:gd name="connsiteY0" fmla="*/ 3355689 h 6651775"/>
                    <a:gd name="connsiteX1" fmla="*/ 488609 w 9344965"/>
                    <a:gd name="connsiteY1" fmla="*/ 2305929 h 6651775"/>
                    <a:gd name="connsiteX2" fmla="*/ 24783 w 9344965"/>
                    <a:gd name="connsiteY2" fmla="*/ 2279424 h 6651775"/>
                    <a:gd name="connsiteX3" fmla="*/ 740401 w 9344965"/>
                    <a:gd name="connsiteY3" fmla="*/ 1855355 h 6651775"/>
                    <a:gd name="connsiteX4" fmla="*/ 342835 w 9344965"/>
                    <a:gd name="connsiteY4" fmla="*/ 1815598 h 6651775"/>
                    <a:gd name="connsiteX5" fmla="*/ 965688 w 9344965"/>
                    <a:gd name="connsiteY5" fmla="*/ 1577059 h 6651775"/>
                    <a:gd name="connsiteX6" fmla="*/ 846419 w 9344965"/>
                    <a:gd name="connsiteY6" fmla="*/ 1524050 h 6651775"/>
                    <a:gd name="connsiteX7" fmla="*/ 1230732 w 9344965"/>
                    <a:gd name="connsiteY7" fmla="*/ 1325268 h 6651775"/>
                    <a:gd name="connsiteX8" fmla="*/ 766906 w 9344965"/>
                    <a:gd name="connsiteY8" fmla="*/ 1325268 h 6651775"/>
                    <a:gd name="connsiteX9" fmla="*/ 1522280 w 9344965"/>
                    <a:gd name="connsiteY9" fmla="*/ 1033720 h 6651775"/>
                    <a:gd name="connsiteX10" fmla="*/ 1296992 w 9344965"/>
                    <a:gd name="connsiteY10" fmla="*/ 954207 h 6651775"/>
                    <a:gd name="connsiteX11" fmla="*/ 1654800 w 9344965"/>
                    <a:gd name="connsiteY11" fmla="*/ 993963 h 6651775"/>
                    <a:gd name="connsiteX12" fmla="*/ 1853584 w 9344965"/>
                    <a:gd name="connsiteY12" fmla="*/ 543390 h 6651775"/>
                    <a:gd name="connsiteX13" fmla="*/ 1853583 w 9344965"/>
                    <a:gd name="connsiteY13" fmla="*/ 808433 h 6651775"/>
                    <a:gd name="connsiteX14" fmla="*/ 2396922 w 9344965"/>
                    <a:gd name="connsiteY14" fmla="*/ 609650 h 6651775"/>
                    <a:gd name="connsiteX15" fmla="*/ 2304157 w 9344965"/>
                    <a:gd name="connsiteY15" fmla="*/ 516885 h 6651775"/>
                    <a:gd name="connsiteX16" fmla="*/ 2661967 w 9344965"/>
                    <a:gd name="connsiteY16" fmla="*/ 437372 h 6651775"/>
                    <a:gd name="connsiteX17" fmla="*/ 2608957 w 9344965"/>
                    <a:gd name="connsiteY17" fmla="*/ 318103 h 6651775"/>
                    <a:gd name="connsiteX18" fmla="*/ 3099287 w 9344965"/>
                    <a:gd name="connsiteY18" fmla="*/ 357859 h 6651775"/>
                    <a:gd name="connsiteX19" fmla="*/ 3443844 w 9344965"/>
                    <a:gd name="connsiteY19" fmla="*/ 145824 h 6651775"/>
                    <a:gd name="connsiteX20" fmla="*/ 3417340 w 9344965"/>
                    <a:gd name="connsiteY20" fmla="*/ 278346 h 6651775"/>
                    <a:gd name="connsiteX21" fmla="*/ 4106454 w 9344965"/>
                    <a:gd name="connsiteY21" fmla="*/ 331355 h 6651775"/>
                    <a:gd name="connsiteX22" fmla="*/ 4106454 w 9344965"/>
                    <a:gd name="connsiteY22" fmla="*/ 198833 h 6651775"/>
                    <a:gd name="connsiteX23" fmla="*/ 4331741 w 9344965"/>
                    <a:gd name="connsiteY23" fmla="*/ 371111 h 6651775"/>
                    <a:gd name="connsiteX24" fmla="*/ 4636541 w 9344965"/>
                    <a:gd name="connsiteY24" fmla="*/ 265094 h 6651775"/>
                    <a:gd name="connsiteX25" fmla="*/ 4504019 w 9344965"/>
                    <a:gd name="connsiteY25" fmla="*/ 437372 h 6651775"/>
                    <a:gd name="connsiteX26" fmla="*/ 4782314 w 9344965"/>
                    <a:gd name="connsiteY26" fmla="*/ 384363 h 6651775"/>
                    <a:gd name="connsiteX27" fmla="*/ 4828070 w 9344965"/>
                    <a:gd name="connsiteY27" fmla="*/ 528242 h 6651775"/>
                    <a:gd name="connsiteX28" fmla="*/ 5073862 w 9344965"/>
                    <a:gd name="connsiteY28" fmla="*/ 636155 h 6651775"/>
                    <a:gd name="connsiteX29" fmla="*/ 4967845 w 9344965"/>
                    <a:gd name="connsiteY29" fmla="*/ 251842 h 6651775"/>
                    <a:gd name="connsiteX30" fmla="*/ 5246141 w 9344965"/>
                    <a:gd name="connsiteY30" fmla="*/ 371111 h 6651775"/>
                    <a:gd name="connsiteX31" fmla="*/ 5935254 w 9344965"/>
                    <a:gd name="connsiteY31" fmla="*/ 50 h 6651775"/>
                    <a:gd name="connsiteX32" fmla="*/ 5670210 w 9344965"/>
                    <a:gd name="connsiteY32" fmla="*/ 291598 h 6651775"/>
                    <a:gd name="connsiteX33" fmla="*/ 6187045 w 9344965"/>
                    <a:gd name="connsiteY33" fmla="*/ 119320 h 6651775"/>
                    <a:gd name="connsiteX34" fmla="*/ 6001514 w 9344965"/>
                    <a:gd name="connsiteY34" fmla="*/ 344606 h 6651775"/>
                    <a:gd name="connsiteX35" fmla="*/ 6319567 w 9344965"/>
                    <a:gd name="connsiteY35" fmla="*/ 450623 h 6651775"/>
                    <a:gd name="connsiteX36" fmla="*/ 6094280 w 9344965"/>
                    <a:gd name="connsiteY36" fmla="*/ 596397 h 6651775"/>
                    <a:gd name="connsiteX37" fmla="*/ 7591775 w 9344965"/>
                    <a:gd name="connsiteY37" fmla="*/ 768674 h 6651775"/>
                    <a:gd name="connsiteX38" fmla="*/ 7353236 w 9344965"/>
                    <a:gd name="connsiteY38" fmla="*/ 834935 h 6651775"/>
                    <a:gd name="connsiteX39" fmla="*/ 7843567 w 9344965"/>
                    <a:gd name="connsiteY39" fmla="*/ 1086728 h 6651775"/>
                    <a:gd name="connsiteX40" fmla="*/ 7591775 w 9344965"/>
                    <a:gd name="connsiteY40" fmla="*/ 1126483 h 6651775"/>
                    <a:gd name="connsiteX41" fmla="*/ 8002593 w 9344965"/>
                    <a:gd name="connsiteY41" fmla="*/ 1709579 h 6651775"/>
                    <a:gd name="connsiteX42" fmla="*/ 8903741 w 9344965"/>
                    <a:gd name="connsiteY42" fmla="*/ 1815596 h 6651775"/>
                    <a:gd name="connsiteX43" fmla="*/ 8545932 w 9344965"/>
                    <a:gd name="connsiteY43" fmla="*/ 1828848 h 6651775"/>
                    <a:gd name="connsiteX44" fmla="*/ 8810975 w 9344965"/>
                    <a:gd name="connsiteY44" fmla="*/ 2014379 h 6651775"/>
                    <a:gd name="connsiteX45" fmla="*/ 8347149 w 9344965"/>
                    <a:gd name="connsiteY45" fmla="*/ 1961370 h 6651775"/>
                    <a:gd name="connsiteX46" fmla="*/ 9327811 w 9344965"/>
                    <a:gd name="connsiteY46" fmla="*/ 2796257 h 6651775"/>
                    <a:gd name="connsiteX47" fmla="*/ 8956750 w 9344965"/>
                    <a:gd name="connsiteY47" fmla="*/ 2637231 h 6651775"/>
                    <a:gd name="connsiteX48" fmla="*/ 9341063 w 9344965"/>
                    <a:gd name="connsiteY48" fmla="*/ 3432361 h 6651775"/>
                    <a:gd name="connsiteX49" fmla="*/ 8911317 w 9344965"/>
                    <a:gd name="connsiteY49" fmla="*/ 3117149 h 6651775"/>
                    <a:gd name="connsiteX50" fmla="*/ 9221794 w 9344965"/>
                    <a:gd name="connsiteY50" fmla="*/ 4094970 h 6651775"/>
                    <a:gd name="connsiteX51" fmla="*/ 8956750 w 9344965"/>
                    <a:gd name="connsiteY51" fmla="*/ 3949196 h 6651775"/>
                    <a:gd name="connsiteX52" fmla="*/ 8731463 w 9344965"/>
                    <a:gd name="connsiteY52" fmla="*/ 5035874 h 6651775"/>
                    <a:gd name="connsiteX53" fmla="*/ 8638698 w 9344965"/>
                    <a:gd name="connsiteY53" fmla="*/ 4890101 h 6651775"/>
                    <a:gd name="connsiteX54" fmla="*/ 8439916 w 9344965"/>
                    <a:gd name="connsiteY54" fmla="*/ 5155144 h 6651775"/>
                    <a:gd name="connsiteX55" fmla="*/ 8267638 w 9344965"/>
                    <a:gd name="connsiteY55" fmla="*/ 5009370 h 6651775"/>
                    <a:gd name="connsiteX56" fmla="*/ 7949587 w 9344965"/>
                    <a:gd name="connsiteY56" fmla="*/ 5539457 h 6651775"/>
                    <a:gd name="connsiteX57" fmla="*/ 7764057 w 9344965"/>
                    <a:gd name="connsiteY57" fmla="*/ 5300918 h 6651775"/>
                    <a:gd name="connsiteX58" fmla="*/ 7432752 w 9344965"/>
                    <a:gd name="connsiteY58" fmla="*/ 5937022 h 6651775"/>
                    <a:gd name="connsiteX59" fmla="*/ 7485761 w 9344965"/>
                    <a:gd name="connsiteY59" fmla="*/ 5671979 h 6651775"/>
                    <a:gd name="connsiteX60" fmla="*/ 7021935 w 9344965"/>
                    <a:gd name="connsiteY60" fmla="*/ 6069544 h 6651775"/>
                    <a:gd name="connsiteX61" fmla="*/ 7048440 w 9344965"/>
                    <a:gd name="connsiteY61" fmla="*/ 5777996 h 6651775"/>
                    <a:gd name="connsiteX62" fmla="*/ 6505101 w 9344965"/>
                    <a:gd name="connsiteY62" fmla="*/ 6294831 h 6651775"/>
                    <a:gd name="connsiteX63" fmla="*/ 6372579 w 9344965"/>
                    <a:gd name="connsiteY63" fmla="*/ 5923770 h 6651775"/>
                    <a:gd name="connsiteX64" fmla="*/ 5720738 w 9344965"/>
                    <a:gd name="connsiteY64" fmla="*/ 6437706 h 6651775"/>
                    <a:gd name="connsiteX65" fmla="*/ 5744551 w 9344965"/>
                    <a:gd name="connsiteY65" fmla="*/ 6242443 h 6651775"/>
                    <a:gd name="connsiteX66" fmla="*/ 5334976 w 9344965"/>
                    <a:gd name="connsiteY66" fmla="*/ 6532955 h 6651775"/>
                    <a:gd name="connsiteX67" fmla="*/ 5254014 w 9344965"/>
                    <a:gd name="connsiteY67" fmla="*/ 6061468 h 6651775"/>
                    <a:gd name="connsiteX68" fmla="*/ 4289493 w 9344965"/>
                    <a:gd name="connsiteY68" fmla="*/ 6515268 h 6651775"/>
                    <a:gd name="connsiteX69" fmla="*/ 227988 w 9344965"/>
                    <a:gd name="connsiteY69" fmla="*/ 3355689 h 6651775"/>
                    <a:gd name="connsiteX0" fmla="*/ 336520 w 9453497"/>
                    <a:gd name="connsiteY0" fmla="*/ 3355689 h 6651775"/>
                    <a:gd name="connsiteX1" fmla="*/ 265837 w 9453497"/>
                    <a:gd name="connsiteY1" fmla="*/ 2517963 h 6651775"/>
                    <a:gd name="connsiteX2" fmla="*/ 597141 w 9453497"/>
                    <a:gd name="connsiteY2" fmla="*/ 2305929 h 6651775"/>
                    <a:gd name="connsiteX3" fmla="*/ 133315 w 9453497"/>
                    <a:gd name="connsiteY3" fmla="*/ 2279424 h 6651775"/>
                    <a:gd name="connsiteX4" fmla="*/ 848933 w 9453497"/>
                    <a:gd name="connsiteY4" fmla="*/ 1855355 h 6651775"/>
                    <a:gd name="connsiteX5" fmla="*/ 451367 w 9453497"/>
                    <a:gd name="connsiteY5" fmla="*/ 1815598 h 6651775"/>
                    <a:gd name="connsiteX6" fmla="*/ 1074220 w 9453497"/>
                    <a:gd name="connsiteY6" fmla="*/ 1577059 h 6651775"/>
                    <a:gd name="connsiteX7" fmla="*/ 954951 w 9453497"/>
                    <a:gd name="connsiteY7" fmla="*/ 1524050 h 6651775"/>
                    <a:gd name="connsiteX8" fmla="*/ 1339264 w 9453497"/>
                    <a:gd name="connsiteY8" fmla="*/ 1325268 h 6651775"/>
                    <a:gd name="connsiteX9" fmla="*/ 875438 w 9453497"/>
                    <a:gd name="connsiteY9" fmla="*/ 1325268 h 6651775"/>
                    <a:gd name="connsiteX10" fmla="*/ 1630812 w 9453497"/>
                    <a:gd name="connsiteY10" fmla="*/ 1033720 h 6651775"/>
                    <a:gd name="connsiteX11" fmla="*/ 1405524 w 9453497"/>
                    <a:gd name="connsiteY11" fmla="*/ 954207 h 6651775"/>
                    <a:gd name="connsiteX12" fmla="*/ 1763332 w 9453497"/>
                    <a:gd name="connsiteY12" fmla="*/ 993963 h 6651775"/>
                    <a:gd name="connsiteX13" fmla="*/ 1962116 w 9453497"/>
                    <a:gd name="connsiteY13" fmla="*/ 543390 h 6651775"/>
                    <a:gd name="connsiteX14" fmla="*/ 1962115 w 9453497"/>
                    <a:gd name="connsiteY14" fmla="*/ 808433 h 6651775"/>
                    <a:gd name="connsiteX15" fmla="*/ 2505454 w 9453497"/>
                    <a:gd name="connsiteY15" fmla="*/ 609650 h 6651775"/>
                    <a:gd name="connsiteX16" fmla="*/ 2412689 w 9453497"/>
                    <a:gd name="connsiteY16" fmla="*/ 516885 h 6651775"/>
                    <a:gd name="connsiteX17" fmla="*/ 2770499 w 9453497"/>
                    <a:gd name="connsiteY17" fmla="*/ 437372 h 6651775"/>
                    <a:gd name="connsiteX18" fmla="*/ 2717489 w 9453497"/>
                    <a:gd name="connsiteY18" fmla="*/ 318103 h 6651775"/>
                    <a:gd name="connsiteX19" fmla="*/ 3207819 w 9453497"/>
                    <a:gd name="connsiteY19" fmla="*/ 357859 h 6651775"/>
                    <a:gd name="connsiteX20" fmla="*/ 3552376 w 9453497"/>
                    <a:gd name="connsiteY20" fmla="*/ 145824 h 6651775"/>
                    <a:gd name="connsiteX21" fmla="*/ 3525872 w 9453497"/>
                    <a:gd name="connsiteY21" fmla="*/ 278346 h 6651775"/>
                    <a:gd name="connsiteX22" fmla="*/ 4214986 w 9453497"/>
                    <a:gd name="connsiteY22" fmla="*/ 331355 h 6651775"/>
                    <a:gd name="connsiteX23" fmla="*/ 4214986 w 9453497"/>
                    <a:gd name="connsiteY23" fmla="*/ 198833 h 6651775"/>
                    <a:gd name="connsiteX24" fmla="*/ 4440273 w 9453497"/>
                    <a:gd name="connsiteY24" fmla="*/ 371111 h 6651775"/>
                    <a:gd name="connsiteX25" fmla="*/ 4745073 w 9453497"/>
                    <a:gd name="connsiteY25" fmla="*/ 265094 h 6651775"/>
                    <a:gd name="connsiteX26" fmla="*/ 4612551 w 9453497"/>
                    <a:gd name="connsiteY26" fmla="*/ 437372 h 6651775"/>
                    <a:gd name="connsiteX27" fmla="*/ 4890846 w 9453497"/>
                    <a:gd name="connsiteY27" fmla="*/ 384363 h 6651775"/>
                    <a:gd name="connsiteX28" fmla="*/ 4936602 w 9453497"/>
                    <a:gd name="connsiteY28" fmla="*/ 528242 h 6651775"/>
                    <a:gd name="connsiteX29" fmla="*/ 5182394 w 9453497"/>
                    <a:gd name="connsiteY29" fmla="*/ 636155 h 6651775"/>
                    <a:gd name="connsiteX30" fmla="*/ 5076377 w 9453497"/>
                    <a:gd name="connsiteY30" fmla="*/ 251842 h 6651775"/>
                    <a:gd name="connsiteX31" fmla="*/ 5354673 w 9453497"/>
                    <a:gd name="connsiteY31" fmla="*/ 371111 h 6651775"/>
                    <a:gd name="connsiteX32" fmla="*/ 6043786 w 9453497"/>
                    <a:gd name="connsiteY32" fmla="*/ 50 h 6651775"/>
                    <a:gd name="connsiteX33" fmla="*/ 5778742 w 9453497"/>
                    <a:gd name="connsiteY33" fmla="*/ 291598 h 6651775"/>
                    <a:gd name="connsiteX34" fmla="*/ 6295577 w 9453497"/>
                    <a:gd name="connsiteY34" fmla="*/ 119320 h 6651775"/>
                    <a:gd name="connsiteX35" fmla="*/ 6110046 w 9453497"/>
                    <a:gd name="connsiteY35" fmla="*/ 344606 h 6651775"/>
                    <a:gd name="connsiteX36" fmla="*/ 6428099 w 9453497"/>
                    <a:gd name="connsiteY36" fmla="*/ 450623 h 6651775"/>
                    <a:gd name="connsiteX37" fmla="*/ 6202812 w 9453497"/>
                    <a:gd name="connsiteY37" fmla="*/ 596397 h 6651775"/>
                    <a:gd name="connsiteX38" fmla="*/ 7700307 w 9453497"/>
                    <a:gd name="connsiteY38" fmla="*/ 768674 h 6651775"/>
                    <a:gd name="connsiteX39" fmla="*/ 7461768 w 9453497"/>
                    <a:gd name="connsiteY39" fmla="*/ 834935 h 6651775"/>
                    <a:gd name="connsiteX40" fmla="*/ 7952099 w 9453497"/>
                    <a:gd name="connsiteY40" fmla="*/ 1086728 h 6651775"/>
                    <a:gd name="connsiteX41" fmla="*/ 7700307 w 9453497"/>
                    <a:gd name="connsiteY41" fmla="*/ 1126483 h 6651775"/>
                    <a:gd name="connsiteX42" fmla="*/ 8111125 w 9453497"/>
                    <a:gd name="connsiteY42" fmla="*/ 1709579 h 6651775"/>
                    <a:gd name="connsiteX43" fmla="*/ 9012273 w 9453497"/>
                    <a:gd name="connsiteY43" fmla="*/ 1815596 h 6651775"/>
                    <a:gd name="connsiteX44" fmla="*/ 8654464 w 9453497"/>
                    <a:gd name="connsiteY44" fmla="*/ 1828848 h 6651775"/>
                    <a:gd name="connsiteX45" fmla="*/ 8919507 w 9453497"/>
                    <a:gd name="connsiteY45" fmla="*/ 2014379 h 6651775"/>
                    <a:gd name="connsiteX46" fmla="*/ 8455681 w 9453497"/>
                    <a:gd name="connsiteY46" fmla="*/ 1961370 h 6651775"/>
                    <a:gd name="connsiteX47" fmla="*/ 9436343 w 9453497"/>
                    <a:gd name="connsiteY47" fmla="*/ 2796257 h 6651775"/>
                    <a:gd name="connsiteX48" fmla="*/ 9065282 w 9453497"/>
                    <a:gd name="connsiteY48" fmla="*/ 2637231 h 6651775"/>
                    <a:gd name="connsiteX49" fmla="*/ 9449595 w 9453497"/>
                    <a:gd name="connsiteY49" fmla="*/ 3432361 h 6651775"/>
                    <a:gd name="connsiteX50" fmla="*/ 9019849 w 9453497"/>
                    <a:gd name="connsiteY50" fmla="*/ 3117149 h 6651775"/>
                    <a:gd name="connsiteX51" fmla="*/ 9330326 w 9453497"/>
                    <a:gd name="connsiteY51" fmla="*/ 4094970 h 6651775"/>
                    <a:gd name="connsiteX52" fmla="*/ 9065282 w 9453497"/>
                    <a:gd name="connsiteY52" fmla="*/ 3949196 h 6651775"/>
                    <a:gd name="connsiteX53" fmla="*/ 8839995 w 9453497"/>
                    <a:gd name="connsiteY53" fmla="*/ 5035874 h 6651775"/>
                    <a:gd name="connsiteX54" fmla="*/ 8747230 w 9453497"/>
                    <a:gd name="connsiteY54" fmla="*/ 4890101 h 6651775"/>
                    <a:gd name="connsiteX55" fmla="*/ 8548448 w 9453497"/>
                    <a:gd name="connsiteY55" fmla="*/ 5155144 h 6651775"/>
                    <a:gd name="connsiteX56" fmla="*/ 8376170 w 9453497"/>
                    <a:gd name="connsiteY56" fmla="*/ 5009370 h 6651775"/>
                    <a:gd name="connsiteX57" fmla="*/ 8058119 w 9453497"/>
                    <a:gd name="connsiteY57" fmla="*/ 5539457 h 6651775"/>
                    <a:gd name="connsiteX58" fmla="*/ 7872589 w 9453497"/>
                    <a:gd name="connsiteY58" fmla="*/ 5300918 h 6651775"/>
                    <a:gd name="connsiteX59" fmla="*/ 7541284 w 9453497"/>
                    <a:gd name="connsiteY59" fmla="*/ 5937022 h 6651775"/>
                    <a:gd name="connsiteX60" fmla="*/ 7594293 w 9453497"/>
                    <a:gd name="connsiteY60" fmla="*/ 5671979 h 6651775"/>
                    <a:gd name="connsiteX61" fmla="*/ 7130467 w 9453497"/>
                    <a:gd name="connsiteY61" fmla="*/ 6069544 h 6651775"/>
                    <a:gd name="connsiteX62" fmla="*/ 7156972 w 9453497"/>
                    <a:gd name="connsiteY62" fmla="*/ 5777996 h 6651775"/>
                    <a:gd name="connsiteX63" fmla="*/ 6613633 w 9453497"/>
                    <a:gd name="connsiteY63" fmla="*/ 6294831 h 6651775"/>
                    <a:gd name="connsiteX64" fmla="*/ 6481111 w 9453497"/>
                    <a:gd name="connsiteY64" fmla="*/ 5923770 h 6651775"/>
                    <a:gd name="connsiteX65" fmla="*/ 5829270 w 9453497"/>
                    <a:gd name="connsiteY65" fmla="*/ 6437706 h 6651775"/>
                    <a:gd name="connsiteX66" fmla="*/ 5853083 w 9453497"/>
                    <a:gd name="connsiteY66" fmla="*/ 6242443 h 6651775"/>
                    <a:gd name="connsiteX67" fmla="*/ 5443508 w 9453497"/>
                    <a:gd name="connsiteY67" fmla="*/ 6532955 h 6651775"/>
                    <a:gd name="connsiteX68" fmla="*/ 5362546 w 9453497"/>
                    <a:gd name="connsiteY68" fmla="*/ 6061468 h 6651775"/>
                    <a:gd name="connsiteX69" fmla="*/ 4398025 w 9453497"/>
                    <a:gd name="connsiteY69" fmla="*/ 6515268 h 6651775"/>
                    <a:gd name="connsiteX70" fmla="*/ 336520 w 9453497"/>
                    <a:gd name="connsiteY70" fmla="*/ 3355689 h 6651775"/>
                    <a:gd name="connsiteX0" fmla="*/ 248491 w 9365468"/>
                    <a:gd name="connsiteY0" fmla="*/ 3355689 h 6651775"/>
                    <a:gd name="connsiteX1" fmla="*/ 416347 w 9365468"/>
                    <a:gd name="connsiteY1" fmla="*/ 2517963 h 6651775"/>
                    <a:gd name="connsiteX2" fmla="*/ 177808 w 9365468"/>
                    <a:gd name="connsiteY2" fmla="*/ 2517963 h 6651775"/>
                    <a:gd name="connsiteX3" fmla="*/ 509112 w 9365468"/>
                    <a:gd name="connsiteY3" fmla="*/ 2305929 h 6651775"/>
                    <a:gd name="connsiteX4" fmla="*/ 45286 w 9365468"/>
                    <a:gd name="connsiteY4" fmla="*/ 2279424 h 6651775"/>
                    <a:gd name="connsiteX5" fmla="*/ 760904 w 9365468"/>
                    <a:gd name="connsiteY5" fmla="*/ 1855355 h 6651775"/>
                    <a:gd name="connsiteX6" fmla="*/ 363338 w 9365468"/>
                    <a:gd name="connsiteY6" fmla="*/ 1815598 h 6651775"/>
                    <a:gd name="connsiteX7" fmla="*/ 986191 w 9365468"/>
                    <a:gd name="connsiteY7" fmla="*/ 1577059 h 6651775"/>
                    <a:gd name="connsiteX8" fmla="*/ 866922 w 9365468"/>
                    <a:gd name="connsiteY8" fmla="*/ 1524050 h 6651775"/>
                    <a:gd name="connsiteX9" fmla="*/ 1251235 w 9365468"/>
                    <a:gd name="connsiteY9" fmla="*/ 1325268 h 6651775"/>
                    <a:gd name="connsiteX10" fmla="*/ 787409 w 9365468"/>
                    <a:gd name="connsiteY10" fmla="*/ 1325268 h 6651775"/>
                    <a:gd name="connsiteX11" fmla="*/ 1542783 w 9365468"/>
                    <a:gd name="connsiteY11" fmla="*/ 1033720 h 6651775"/>
                    <a:gd name="connsiteX12" fmla="*/ 1317495 w 9365468"/>
                    <a:gd name="connsiteY12" fmla="*/ 954207 h 6651775"/>
                    <a:gd name="connsiteX13" fmla="*/ 1675303 w 9365468"/>
                    <a:gd name="connsiteY13" fmla="*/ 993963 h 6651775"/>
                    <a:gd name="connsiteX14" fmla="*/ 1874087 w 9365468"/>
                    <a:gd name="connsiteY14" fmla="*/ 543390 h 6651775"/>
                    <a:gd name="connsiteX15" fmla="*/ 1874086 w 9365468"/>
                    <a:gd name="connsiteY15" fmla="*/ 808433 h 6651775"/>
                    <a:gd name="connsiteX16" fmla="*/ 2417425 w 9365468"/>
                    <a:gd name="connsiteY16" fmla="*/ 609650 h 6651775"/>
                    <a:gd name="connsiteX17" fmla="*/ 2324660 w 9365468"/>
                    <a:gd name="connsiteY17" fmla="*/ 516885 h 6651775"/>
                    <a:gd name="connsiteX18" fmla="*/ 2682470 w 9365468"/>
                    <a:gd name="connsiteY18" fmla="*/ 437372 h 6651775"/>
                    <a:gd name="connsiteX19" fmla="*/ 2629460 w 9365468"/>
                    <a:gd name="connsiteY19" fmla="*/ 318103 h 6651775"/>
                    <a:gd name="connsiteX20" fmla="*/ 3119790 w 9365468"/>
                    <a:gd name="connsiteY20" fmla="*/ 357859 h 6651775"/>
                    <a:gd name="connsiteX21" fmla="*/ 3464347 w 9365468"/>
                    <a:gd name="connsiteY21" fmla="*/ 145824 h 6651775"/>
                    <a:gd name="connsiteX22" fmla="*/ 3437843 w 9365468"/>
                    <a:gd name="connsiteY22" fmla="*/ 278346 h 6651775"/>
                    <a:gd name="connsiteX23" fmla="*/ 4126957 w 9365468"/>
                    <a:gd name="connsiteY23" fmla="*/ 331355 h 6651775"/>
                    <a:gd name="connsiteX24" fmla="*/ 4126957 w 9365468"/>
                    <a:gd name="connsiteY24" fmla="*/ 198833 h 6651775"/>
                    <a:gd name="connsiteX25" fmla="*/ 4352244 w 9365468"/>
                    <a:gd name="connsiteY25" fmla="*/ 371111 h 6651775"/>
                    <a:gd name="connsiteX26" fmla="*/ 4657044 w 9365468"/>
                    <a:gd name="connsiteY26" fmla="*/ 265094 h 6651775"/>
                    <a:gd name="connsiteX27" fmla="*/ 4524522 w 9365468"/>
                    <a:gd name="connsiteY27" fmla="*/ 437372 h 6651775"/>
                    <a:gd name="connsiteX28" fmla="*/ 4802817 w 9365468"/>
                    <a:gd name="connsiteY28" fmla="*/ 384363 h 6651775"/>
                    <a:gd name="connsiteX29" fmla="*/ 4848573 w 9365468"/>
                    <a:gd name="connsiteY29" fmla="*/ 528242 h 6651775"/>
                    <a:gd name="connsiteX30" fmla="*/ 5094365 w 9365468"/>
                    <a:gd name="connsiteY30" fmla="*/ 636155 h 6651775"/>
                    <a:gd name="connsiteX31" fmla="*/ 4988348 w 9365468"/>
                    <a:gd name="connsiteY31" fmla="*/ 251842 h 6651775"/>
                    <a:gd name="connsiteX32" fmla="*/ 5266644 w 9365468"/>
                    <a:gd name="connsiteY32" fmla="*/ 371111 h 6651775"/>
                    <a:gd name="connsiteX33" fmla="*/ 5955757 w 9365468"/>
                    <a:gd name="connsiteY33" fmla="*/ 50 h 6651775"/>
                    <a:gd name="connsiteX34" fmla="*/ 5690713 w 9365468"/>
                    <a:gd name="connsiteY34" fmla="*/ 291598 h 6651775"/>
                    <a:gd name="connsiteX35" fmla="*/ 6207548 w 9365468"/>
                    <a:gd name="connsiteY35" fmla="*/ 119320 h 6651775"/>
                    <a:gd name="connsiteX36" fmla="*/ 6022017 w 9365468"/>
                    <a:gd name="connsiteY36" fmla="*/ 344606 h 6651775"/>
                    <a:gd name="connsiteX37" fmla="*/ 6340070 w 9365468"/>
                    <a:gd name="connsiteY37" fmla="*/ 450623 h 6651775"/>
                    <a:gd name="connsiteX38" fmla="*/ 6114783 w 9365468"/>
                    <a:gd name="connsiteY38" fmla="*/ 596397 h 6651775"/>
                    <a:gd name="connsiteX39" fmla="*/ 7612278 w 9365468"/>
                    <a:gd name="connsiteY39" fmla="*/ 768674 h 6651775"/>
                    <a:gd name="connsiteX40" fmla="*/ 7373739 w 9365468"/>
                    <a:gd name="connsiteY40" fmla="*/ 834935 h 6651775"/>
                    <a:gd name="connsiteX41" fmla="*/ 7864070 w 9365468"/>
                    <a:gd name="connsiteY41" fmla="*/ 1086728 h 6651775"/>
                    <a:gd name="connsiteX42" fmla="*/ 7612278 w 9365468"/>
                    <a:gd name="connsiteY42" fmla="*/ 1126483 h 6651775"/>
                    <a:gd name="connsiteX43" fmla="*/ 8023096 w 9365468"/>
                    <a:gd name="connsiteY43" fmla="*/ 1709579 h 6651775"/>
                    <a:gd name="connsiteX44" fmla="*/ 8924244 w 9365468"/>
                    <a:gd name="connsiteY44" fmla="*/ 1815596 h 6651775"/>
                    <a:gd name="connsiteX45" fmla="*/ 8566435 w 9365468"/>
                    <a:gd name="connsiteY45" fmla="*/ 1828848 h 6651775"/>
                    <a:gd name="connsiteX46" fmla="*/ 8831478 w 9365468"/>
                    <a:gd name="connsiteY46" fmla="*/ 2014379 h 6651775"/>
                    <a:gd name="connsiteX47" fmla="*/ 8367652 w 9365468"/>
                    <a:gd name="connsiteY47" fmla="*/ 1961370 h 6651775"/>
                    <a:gd name="connsiteX48" fmla="*/ 9348314 w 9365468"/>
                    <a:gd name="connsiteY48" fmla="*/ 2796257 h 6651775"/>
                    <a:gd name="connsiteX49" fmla="*/ 8977253 w 9365468"/>
                    <a:gd name="connsiteY49" fmla="*/ 2637231 h 6651775"/>
                    <a:gd name="connsiteX50" fmla="*/ 9361566 w 9365468"/>
                    <a:gd name="connsiteY50" fmla="*/ 3432361 h 6651775"/>
                    <a:gd name="connsiteX51" fmla="*/ 8931820 w 9365468"/>
                    <a:gd name="connsiteY51" fmla="*/ 3117149 h 6651775"/>
                    <a:gd name="connsiteX52" fmla="*/ 9242297 w 9365468"/>
                    <a:gd name="connsiteY52" fmla="*/ 4094970 h 6651775"/>
                    <a:gd name="connsiteX53" fmla="*/ 8977253 w 9365468"/>
                    <a:gd name="connsiteY53" fmla="*/ 3949196 h 6651775"/>
                    <a:gd name="connsiteX54" fmla="*/ 8751966 w 9365468"/>
                    <a:gd name="connsiteY54" fmla="*/ 5035874 h 6651775"/>
                    <a:gd name="connsiteX55" fmla="*/ 8659201 w 9365468"/>
                    <a:gd name="connsiteY55" fmla="*/ 4890101 h 6651775"/>
                    <a:gd name="connsiteX56" fmla="*/ 8460419 w 9365468"/>
                    <a:gd name="connsiteY56" fmla="*/ 5155144 h 6651775"/>
                    <a:gd name="connsiteX57" fmla="*/ 8288141 w 9365468"/>
                    <a:gd name="connsiteY57" fmla="*/ 5009370 h 6651775"/>
                    <a:gd name="connsiteX58" fmla="*/ 7970090 w 9365468"/>
                    <a:gd name="connsiteY58" fmla="*/ 5539457 h 6651775"/>
                    <a:gd name="connsiteX59" fmla="*/ 7784560 w 9365468"/>
                    <a:gd name="connsiteY59" fmla="*/ 5300918 h 6651775"/>
                    <a:gd name="connsiteX60" fmla="*/ 7453255 w 9365468"/>
                    <a:gd name="connsiteY60" fmla="*/ 5937022 h 6651775"/>
                    <a:gd name="connsiteX61" fmla="*/ 7506264 w 9365468"/>
                    <a:gd name="connsiteY61" fmla="*/ 5671979 h 6651775"/>
                    <a:gd name="connsiteX62" fmla="*/ 7042438 w 9365468"/>
                    <a:gd name="connsiteY62" fmla="*/ 6069544 h 6651775"/>
                    <a:gd name="connsiteX63" fmla="*/ 7068943 w 9365468"/>
                    <a:gd name="connsiteY63" fmla="*/ 5777996 h 6651775"/>
                    <a:gd name="connsiteX64" fmla="*/ 6525604 w 9365468"/>
                    <a:gd name="connsiteY64" fmla="*/ 6294831 h 6651775"/>
                    <a:gd name="connsiteX65" fmla="*/ 6393082 w 9365468"/>
                    <a:gd name="connsiteY65" fmla="*/ 5923770 h 6651775"/>
                    <a:gd name="connsiteX66" fmla="*/ 5741241 w 9365468"/>
                    <a:gd name="connsiteY66" fmla="*/ 6437706 h 6651775"/>
                    <a:gd name="connsiteX67" fmla="*/ 5765054 w 9365468"/>
                    <a:gd name="connsiteY67" fmla="*/ 6242443 h 6651775"/>
                    <a:gd name="connsiteX68" fmla="*/ 5355479 w 9365468"/>
                    <a:gd name="connsiteY68" fmla="*/ 6532955 h 6651775"/>
                    <a:gd name="connsiteX69" fmla="*/ 5274517 w 9365468"/>
                    <a:gd name="connsiteY69" fmla="*/ 6061468 h 6651775"/>
                    <a:gd name="connsiteX70" fmla="*/ 4309996 w 9365468"/>
                    <a:gd name="connsiteY70" fmla="*/ 6515268 h 6651775"/>
                    <a:gd name="connsiteX71" fmla="*/ 248491 w 9365468"/>
                    <a:gd name="connsiteY71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9506 w 9616483"/>
                    <a:gd name="connsiteY0" fmla="*/ 3355689 h 6651775"/>
                    <a:gd name="connsiteX1" fmla="*/ 84265 w 9616483"/>
                    <a:gd name="connsiteY1" fmla="*/ 3392607 h 6651775"/>
                    <a:gd name="connsiteX2" fmla="*/ 667362 w 9616483"/>
                    <a:gd name="connsiteY2" fmla="*/ 2517963 h 6651775"/>
                    <a:gd name="connsiteX3" fmla="*/ 428823 w 9616483"/>
                    <a:gd name="connsiteY3" fmla="*/ 2517963 h 6651775"/>
                    <a:gd name="connsiteX4" fmla="*/ 760127 w 9616483"/>
                    <a:gd name="connsiteY4" fmla="*/ 2305929 h 6651775"/>
                    <a:gd name="connsiteX5" fmla="*/ 296301 w 9616483"/>
                    <a:gd name="connsiteY5" fmla="*/ 2279424 h 6651775"/>
                    <a:gd name="connsiteX6" fmla="*/ 1011919 w 9616483"/>
                    <a:gd name="connsiteY6" fmla="*/ 1855355 h 6651775"/>
                    <a:gd name="connsiteX7" fmla="*/ 614353 w 9616483"/>
                    <a:gd name="connsiteY7" fmla="*/ 1815598 h 6651775"/>
                    <a:gd name="connsiteX8" fmla="*/ 1237206 w 9616483"/>
                    <a:gd name="connsiteY8" fmla="*/ 1577059 h 6651775"/>
                    <a:gd name="connsiteX9" fmla="*/ 1117937 w 9616483"/>
                    <a:gd name="connsiteY9" fmla="*/ 1524050 h 6651775"/>
                    <a:gd name="connsiteX10" fmla="*/ 1502250 w 9616483"/>
                    <a:gd name="connsiteY10" fmla="*/ 1325268 h 6651775"/>
                    <a:gd name="connsiteX11" fmla="*/ 1038424 w 9616483"/>
                    <a:gd name="connsiteY11" fmla="*/ 1325268 h 6651775"/>
                    <a:gd name="connsiteX12" fmla="*/ 1793798 w 9616483"/>
                    <a:gd name="connsiteY12" fmla="*/ 1033720 h 6651775"/>
                    <a:gd name="connsiteX13" fmla="*/ 1568510 w 9616483"/>
                    <a:gd name="connsiteY13" fmla="*/ 954207 h 6651775"/>
                    <a:gd name="connsiteX14" fmla="*/ 1926318 w 9616483"/>
                    <a:gd name="connsiteY14" fmla="*/ 993963 h 6651775"/>
                    <a:gd name="connsiteX15" fmla="*/ 2125102 w 9616483"/>
                    <a:gd name="connsiteY15" fmla="*/ 543390 h 6651775"/>
                    <a:gd name="connsiteX16" fmla="*/ 2125101 w 9616483"/>
                    <a:gd name="connsiteY16" fmla="*/ 808433 h 6651775"/>
                    <a:gd name="connsiteX17" fmla="*/ 2668440 w 9616483"/>
                    <a:gd name="connsiteY17" fmla="*/ 609650 h 6651775"/>
                    <a:gd name="connsiteX18" fmla="*/ 2575675 w 9616483"/>
                    <a:gd name="connsiteY18" fmla="*/ 516885 h 6651775"/>
                    <a:gd name="connsiteX19" fmla="*/ 2933485 w 9616483"/>
                    <a:gd name="connsiteY19" fmla="*/ 437372 h 6651775"/>
                    <a:gd name="connsiteX20" fmla="*/ 2880475 w 9616483"/>
                    <a:gd name="connsiteY20" fmla="*/ 318103 h 6651775"/>
                    <a:gd name="connsiteX21" fmla="*/ 3370805 w 9616483"/>
                    <a:gd name="connsiteY21" fmla="*/ 357859 h 6651775"/>
                    <a:gd name="connsiteX22" fmla="*/ 3715362 w 9616483"/>
                    <a:gd name="connsiteY22" fmla="*/ 145824 h 6651775"/>
                    <a:gd name="connsiteX23" fmla="*/ 3688858 w 9616483"/>
                    <a:gd name="connsiteY23" fmla="*/ 278346 h 6651775"/>
                    <a:gd name="connsiteX24" fmla="*/ 4377972 w 9616483"/>
                    <a:gd name="connsiteY24" fmla="*/ 331355 h 6651775"/>
                    <a:gd name="connsiteX25" fmla="*/ 4377972 w 9616483"/>
                    <a:gd name="connsiteY25" fmla="*/ 198833 h 6651775"/>
                    <a:gd name="connsiteX26" fmla="*/ 4603259 w 9616483"/>
                    <a:gd name="connsiteY26" fmla="*/ 371111 h 6651775"/>
                    <a:gd name="connsiteX27" fmla="*/ 4908059 w 9616483"/>
                    <a:gd name="connsiteY27" fmla="*/ 265094 h 6651775"/>
                    <a:gd name="connsiteX28" fmla="*/ 4775537 w 9616483"/>
                    <a:gd name="connsiteY28" fmla="*/ 437372 h 6651775"/>
                    <a:gd name="connsiteX29" fmla="*/ 5053832 w 9616483"/>
                    <a:gd name="connsiteY29" fmla="*/ 384363 h 6651775"/>
                    <a:gd name="connsiteX30" fmla="*/ 5099588 w 9616483"/>
                    <a:gd name="connsiteY30" fmla="*/ 528242 h 6651775"/>
                    <a:gd name="connsiteX31" fmla="*/ 5345380 w 9616483"/>
                    <a:gd name="connsiteY31" fmla="*/ 636155 h 6651775"/>
                    <a:gd name="connsiteX32" fmla="*/ 5239363 w 9616483"/>
                    <a:gd name="connsiteY32" fmla="*/ 251842 h 6651775"/>
                    <a:gd name="connsiteX33" fmla="*/ 5517659 w 9616483"/>
                    <a:gd name="connsiteY33" fmla="*/ 371111 h 6651775"/>
                    <a:gd name="connsiteX34" fmla="*/ 6206772 w 9616483"/>
                    <a:gd name="connsiteY34" fmla="*/ 50 h 6651775"/>
                    <a:gd name="connsiteX35" fmla="*/ 5941728 w 9616483"/>
                    <a:gd name="connsiteY35" fmla="*/ 291598 h 6651775"/>
                    <a:gd name="connsiteX36" fmla="*/ 6458563 w 9616483"/>
                    <a:gd name="connsiteY36" fmla="*/ 119320 h 6651775"/>
                    <a:gd name="connsiteX37" fmla="*/ 6273032 w 9616483"/>
                    <a:gd name="connsiteY37" fmla="*/ 344606 h 6651775"/>
                    <a:gd name="connsiteX38" fmla="*/ 6591085 w 9616483"/>
                    <a:gd name="connsiteY38" fmla="*/ 450623 h 6651775"/>
                    <a:gd name="connsiteX39" fmla="*/ 6365798 w 9616483"/>
                    <a:gd name="connsiteY39" fmla="*/ 596397 h 6651775"/>
                    <a:gd name="connsiteX40" fmla="*/ 7863293 w 9616483"/>
                    <a:gd name="connsiteY40" fmla="*/ 768674 h 6651775"/>
                    <a:gd name="connsiteX41" fmla="*/ 7624754 w 9616483"/>
                    <a:gd name="connsiteY41" fmla="*/ 834935 h 6651775"/>
                    <a:gd name="connsiteX42" fmla="*/ 8115085 w 9616483"/>
                    <a:gd name="connsiteY42" fmla="*/ 1086728 h 6651775"/>
                    <a:gd name="connsiteX43" fmla="*/ 7863293 w 9616483"/>
                    <a:gd name="connsiteY43" fmla="*/ 1126483 h 6651775"/>
                    <a:gd name="connsiteX44" fmla="*/ 8274111 w 9616483"/>
                    <a:gd name="connsiteY44" fmla="*/ 1709579 h 6651775"/>
                    <a:gd name="connsiteX45" fmla="*/ 9175259 w 9616483"/>
                    <a:gd name="connsiteY45" fmla="*/ 1815596 h 6651775"/>
                    <a:gd name="connsiteX46" fmla="*/ 8817450 w 9616483"/>
                    <a:gd name="connsiteY46" fmla="*/ 1828848 h 6651775"/>
                    <a:gd name="connsiteX47" fmla="*/ 9082493 w 9616483"/>
                    <a:gd name="connsiteY47" fmla="*/ 2014379 h 6651775"/>
                    <a:gd name="connsiteX48" fmla="*/ 8618667 w 9616483"/>
                    <a:gd name="connsiteY48" fmla="*/ 1961370 h 6651775"/>
                    <a:gd name="connsiteX49" fmla="*/ 9599329 w 9616483"/>
                    <a:gd name="connsiteY49" fmla="*/ 2796257 h 6651775"/>
                    <a:gd name="connsiteX50" fmla="*/ 9228268 w 9616483"/>
                    <a:gd name="connsiteY50" fmla="*/ 2637231 h 6651775"/>
                    <a:gd name="connsiteX51" fmla="*/ 9612581 w 9616483"/>
                    <a:gd name="connsiteY51" fmla="*/ 3432361 h 6651775"/>
                    <a:gd name="connsiteX52" fmla="*/ 9182835 w 9616483"/>
                    <a:gd name="connsiteY52" fmla="*/ 3117149 h 6651775"/>
                    <a:gd name="connsiteX53" fmla="*/ 9493312 w 9616483"/>
                    <a:gd name="connsiteY53" fmla="*/ 4094970 h 6651775"/>
                    <a:gd name="connsiteX54" fmla="*/ 9228268 w 9616483"/>
                    <a:gd name="connsiteY54" fmla="*/ 3949196 h 6651775"/>
                    <a:gd name="connsiteX55" fmla="*/ 9002981 w 9616483"/>
                    <a:gd name="connsiteY55" fmla="*/ 5035874 h 6651775"/>
                    <a:gd name="connsiteX56" fmla="*/ 8910216 w 9616483"/>
                    <a:gd name="connsiteY56" fmla="*/ 4890101 h 6651775"/>
                    <a:gd name="connsiteX57" fmla="*/ 8711434 w 9616483"/>
                    <a:gd name="connsiteY57" fmla="*/ 5155144 h 6651775"/>
                    <a:gd name="connsiteX58" fmla="*/ 8539156 w 9616483"/>
                    <a:gd name="connsiteY58" fmla="*/ 5009370 h 6651775"/>
                    <a:gd name="connsiteX59" fmla="*/ 8221105 w 9616483"/>
                    <a:gd name="connsiteY59" fmla="*/ 5539457 h 6651775"/>
                    <a:gd name="connsiteX60" fmla="*/ 8035575 w 9616483"/>
                    <a:gd name="connsiteY60" fmla="*/ 5300918 h 6651775"/>
                    <a:gd name="connsiteX61" fmla="*/ 7704270 w 9616483"/>
                    <a:gd name="connsiteY61" fmla="*/ 5937022 h 6651775"/>
                    <a:gd name="connsiteX62" fmla="*/ 7757279 w 9616483"/>
                    <a:gd name="connsiteY62" fmla="*/ 5671979 h 6651775"/>
                    <a:gd name="connsiteX63" fmla="*/ 7293453 w 9616483"/>
                    <a:gd name="connsiteY63" fmla="*/ 6069544 h 6651775"/>
                    <a:gd name="connsiteX64" fmla="*/ 7319958 w 9616483"/>
                    <a:gd name="connsiteY64" fmla="*/ 5777996 h 6651775"/>
                    <a:gd name="connsiteX65" fmla="*/ 6776619 w 9616483"/>
                    <a:gd name="connsiteY65" fmla="*/ 6294831 h 6651775"/>
                    <a:gd name="connsiteX66" fmla="*/ 6644097 w 9616483"/>
                    <a:gd name="connsiteY66" fmla="*/ 5923770 h 6651775"/>
                    <a:gd name="connsiteX67" fmla="*/ 5992256 w 9616483"/>
                    <a:gd name="connsiteY67" fmla="*/ 6437706 h 6651775"/>
                    <a:gd name="connsiteX68" fmla="*/ 6016069 w 9616483"/>
                    <a:gd name="connsiteY68" fmla="*/ 6242443 h 6651775"/>
                    <a:gd name="connsiteX69" fmla="*/ 5606494 w 9616483"/>
                    <a:gd name="connsiteY69" fmla="*/ 6532955 h 6651775"/>
                    <a:gd name="connsiteX70" fmla="*/ 5525532 w 9616483"/>
                    <a:gd name="connsiteY70" fmla="*/ 6061468 h 6651775"/>
                    <a:gd name="connsiteX71" fmla="*/ 4561011 w 9616483"/>
                    <a:gd name="connsiteY71" fmla="*/ 6515268 h 6651775"/>
                    <a:gd name="connsiteX72" fmla="*/ 499506 w 9616483"/>
                    <a:gd name="connsiteY72" fmla="*/ 3355689 h 6651775"/>
                    <a:gd name="connsiteX0" fmla="*/ 493003 w 9609980"/>
                    <a:gd name="connsiteY0" fmla="*/ 3355689 h 6651775"/>
                    <a:gd name="connsiteX1" fmla="*/ 77762 w 9609980"/>
                    <a:gd name="connsiteY1" fmla="*/ 3392607 h 6651775"/>
                    <a:gd name="connsiteX2" fmla="*/ 660859 w 9609980"/>
                    <a:gd name="connsiteY2" fmla="*/ 2517963 h 6651775"/>
                    <a:gd name="connsiteX3" fmla="*/ 422320 w 9609980"/>
                    <a:gd name="connsiteY3" fmla="*/ 2517963 h 6651775"/>
                    <a:gd name="connsiteX4" fmla="*/ 753624 w 9609980"/>
                    <a:gd name="connsiteY4" fmla="*/ 2305929 h 6651775"/>
                    <a:gd name="connsiteX5" fmla="*/ 289798 w 9609980"/>
                    <a:gd name="connsiteY5" fmla="*/ 2279424 h 6651775"/>
                    <a:gd name="connsiteX6" fmla="*/ 1005416 w 9609980"/>
                    <a:gd name="connsiteY6" fmla="*/ 1855355 h 6651775"/>
                    <a:gd name="connsiteX7" fmla="*/ 607850 w 9609980"/>
                    <a:gd name="connsiteY7" fmla="*/ 1815598 h 6651775"/>
                    <a:gd name="connsiteX8" fmla="*/ 1230703 w 9609980"/>
                    <a:gd name="connsiteY8" fmla="*/ 1577059 h 6651775"/>
                    <a:gd name="connsiteX9" fmla="*/ 1111434 w 9609980"/>
                    <a:gd name="connsiteY9" fmla="*/ 1524050 h 6651775"/>
                    <a:gd name="connsiteX10" fmla="*/ 1495747 w 9609980"/>
                    <a:gd name="connsiteY10" fmla="*/ 1325268 h 6651775"/>
                    <a:gd name="connsiteX11" fmla="*/ 1031921 w 9609980"/>
                    <a:gd name="connsiteY11" fmla="*/ 1325268 h 6651775"/>
                    <a:gd name="connsiteX12" fmla="*/ 1787295 w 9609980"/>
                    <a:gd name="connsiteY12" fmla="*/ 1033720 h 6651775"/>
                    <a:gd name="connsiteX13" fmla="*/ 1562007 w 9609980"/>
                    <a:gd name="connsiteY13" fmla="*/ 954207 h 6651775"/>
                    <a:gd name="connsiteX14" fmla="*/ 1919815 w 9609980"/>
                    <a:gd name="connsiteY14" fmla="*/ 993963 h 6651775"/>
                    <a:gd name="connsiteX15" fmla="*/ 2118599 w 9609980"/>
                    <a:gd name="connsiteY15" fmla="*/ 543390 h 6651775"/>
                    <a:gd name="connsiteX16" fmla="*/ 2118598 w 9609980"/>
                    <a:gd name="connsiteY16" fmla="*/ 808433 h 6651775"/>
                    <a:gd name="connsiteX17" fmla="*/ 2661937 w 9609980"/>
                    <a:gd name="connsiteY17" fmla="*/ 609650 h 6651775"/>
                    <a:gd name="connsiteX18" fmla="*/ 2569172 w 9609980"/>
                    <a:gd name="connsiteY18" fmla="*/ 516885 h 6651775"/>
                    <a:gd name="connsiteX19" fmla="*/ 2926982 w 9609980"/>
                    <a:gd name="connsiteY19" fmla="*/ 437372 h 6651775"/>
                    <a:gd name="connsiteX20" fmla="*/ 2873972 w 9609980"/>
                    <a:gd name="connsiteY20" fmla="*/ 318103 h 6651775"/>
                    <a:gd name="connsiteX21" fmla="*/ 3364302 w 9609980"/>
                    <a:gd name="connsiteY21" fmla="*/ 357859 h 6651775"/>
                    <a:gd name="connsiteX22" fmla="*/ 3708859 w 9609980"/>
                    <a:gd name="connsiteY22" fmla="*/ 145824 h 6651775"/>
                    <a:gd name="connsiteX23" fmla="*/ 3682355 w 9609980"/>
                    <a:gd name="connsiteY23" fmla="*/ 278346 h 6651775"/>
                    <a:gd name="connsiteX24" fmla="*/ 4371469 w 9609980"/>
                    <a:gd name="connsiteY24" fmla="*/ 331355 h 6651775"/>
                    <a:gd name="connsiteX25" fmla="*/ 4371469 w 9609980"/>
                    <a:gd name="connsiteY25" fmla="*/ 198833 h 6651775"/>
                    <a:gd name="connsiteX26" fmla="*/ 4596756 w 9609980"/>
                    <a:gd name="connsiteY26" fmla="*/ 371111 h 6651775"/>
                    <a:gd name="connsiteX27" fmla="*/ 4901556 w 9609980"/>
                    <a:gd name="connsiteY27" fmla="*/ 265094 h 6651775"/>
                    <a:gd name="connsiteX28" fmla="*/ 4769034 w 9609980"/>
                    <a:gd name="connsiteY28" fmla="*/ 437372 h 6651775"/>
                    <a:gd name="connsiteX29" fmla="*/ 5047329 w 9609980"/>
                    <a:gd name="connsiteY29" fmla="*/ 384363 h 6651775"/>
                    <a:gd name="connsiteX30" fmla="*/ 5093085 w 9609980"/>
                    <a:gd name="connsiteY30" fmla="*/ 528242 h 6651775"/>
                    <a:gd name="connsiteX31" fmla="*/ 5338877 w 9609980"/>
                    <a:gd name="connsiteY31" fmla="*/ 636155 h 6651775"/>
                    <a:gd name="connsiteX32" fmla="*/ 5232860 w 9609980"/>
                    <a:gd name="connsiteY32" fmla="*/ 251842 h 6651775"/>
                    <a:gd name="connsiteX33" fmla="*/ 5511156 w 9609980"/>
                    <a:gd name="connsiteY33" fmla="*/ 371111 h 6651775"/>
                    <a:gd name="connsiteX34" fmla="*/ 6200269 w 9609980"/>
                    <a:gd name="connsiteY34" fmla="*/ 50 h 6651775"/>
                    <a:gd name="connsiteX35" fmla="*/ 5935225 w 9609980"/>
                    <a:gd name="connsiteY35" fmla="*/ 291598 h 6651775"/>
                    <a:gd name="connsiteX36" fmla="*/ 6452060 w 9609980"/>
                    <a:gd name="connsiteY36" fmla="*/ 119320 h 6651775"/>
                    <a:gd name="connsiteX37" fmla="*/ 6266529 w 9609980"/>
                    <a:gd name="connsiteY37" fmla="*/ 344606 h 6651775"/>
                    <a:gd name="connsiteX38" fmla="*/ 6584582 w 9609980"/>
                    <a:gd name="connsiteY38" fmla="*/ 450623 h 6651775"/>
                    <a:gd name="connsiteX39" fmla="*/ 6359295 w 9609980"/>
                    <a:gd name="connsiteY39" fmla="*/ 596397 h 6651775"/>
                    <a:gd name="connsiteX40" fmla="*/ 7856790 w 9609980"/>
                    <a:gd name="connsiteY40" fmla="*/ 768674 h 6651775"/>
                    <a:gd name="connsiteX41" fmla="*/ 7618251 w 9609980"/>
                    <a:gd name="connsiteY41" fmla="*/ 834935 h 6651775"/>
                    <a:gd name="connsiteX42" fmla="*/ 8108582 w 9609980"/>
                    <a:gd name="connsiteY42" fmla="*/ 1086728 h 6651775"/>
                    <a:gd name="connsiteX43" fmla="*/ 7856790 w 9609980"/>
                    <a:gd name="connsiteY43" fmla="*/ 1126483 h 6651775"/>
                    <a:gd name="connsiteX44" fmla="*/ 8267608 w 9609980"/>
                    <a:gd name="connsiteY44" fmla="*/ 1709579 h 6651775"/>
                    <a:gd name="connsiteX45" fmla="*/ 9168756 w 9609980"/>
                    <a:gd name="connsiteY45" fmla="*/ 1815596 h 6651775"/>
                    <a:gd name="connsiteX46" fmla="*/ 8810947 w 9609980"/>
                    <a:gd name="connsiteY46" fmla="*/ 1828848 h 6651775"/>
                    <a:gd name="connsiteX47" fmla="*/ 9075990 w 9609980"/>
                    <a:gd name="connsiteY47" fmla="*/ 2014379 h 6651775"/>
                    <a:gd name="connsiteX48" fmla="*/ 8612164 w 9609980"/>
                    <a:gd name="connsiteY48" fmla="*/ 1961370 h 6651775"/>
                    <a:gd name="connsiteX49" fmla="*/ 9592826 w 9609980"/>
                    <a:gd name="connsiteY49" fmla="*/ 2796257 h 6651775"/>
                    <a:gd name="connsiteX50" fmla="*/ 9221765 w 9609980"/>
                    <a:gd name="connsiteY50" fmla="*/ 2637231 h 6651775"/>
                    <a:gd name="connsiteX51" fmla="*/ 9606078 w 9609980"/>
                    <a:gd name="connsiteY51" fmla="*/ 3432361 h 6651775"/>
                    <a:gd name="connsiteX52" fmla="*/ 9176332 w 9609980"/>
                    <a:gd name="connsiteY52" fmla="*/ 3117149 h 6651775"/>
                    <a:gd name="connsiteX53" fmla="*/ 9486809 w 9609980"/>
                    <a:gd name="connsiteY53" fmla="*/ 4094970 h 6651775"/>
                    <a:gd name="connsiteX54" fmla="*/ 9221765 w 9609980"/>
                    <a:gd name="connsiteY54" fmla="*/ 3949196 h 6651775"/>
                    <a:gd name="connsiteX55" fmla="*/ 8996478 w 9609980"/>
                    <a:gd name="connsiteY55" fmla="*/ 5035874 h 6651775"/>
                    <a:gd name="connsiteX56" fmla="*/ 8903713 w 9609980"/>
                    <a:gd name="connsiteY56" fmla="*/ 4890101 h 6651775"/>
                    <a:gd name="connsiteX57" fmla="*/ 8704931 w 9609980"/>
                    <a:gd name="connsiteY57" fmla="*/ 5155144 h 6651775"/>
                    <a:gd name="connsiteX58" fmla="*/ 8532653 w 9609980"/>
                    <a:gd name="connsiteY58" fmla="*/ 5009370 h 6651775"/>
                    <a:gd name="connsiteX59" fmla="*/ 8214602 w 9609980"/>
                    <a:gd name="connsiteY59" fmla="*/ 5539457 h 6651775"/>
                    <a:gd name="connsiteX60" fmla="*/ 8029072 w 9609980"/>
                    <a:gd name="connsiteY60" fmla="*/ 5300918 h 6651775"/>
                    <a:gd name="connsiteX61" fmla="*/ 7697767 w 9609980"/>
                    <a:gd name="connsiteY61" fmla="*/ 5937022 h 6651775"/>
                    <a:gd name="connsiteX62" fmla="*/ 7750776 w 9609980"/>
                    <a:gd name="connsiteY62" fmla="*/ 5671979 h 6651775"/>
                    <a:gd name="connsiteX63" fmla="*/ 7286950 w 9609980"/>
                    <a:gd name="connsiteY63" fmla="*/ 6069544 h 6651775"/>
                    <a:gd name="connsiteX64" fmla="*/ 7313455 w 9609980"/>
                    <a:gd name="connsiteY64" fmla="*/ 5777996 h 6651775"/>
                    <a:gd name="connsiteX65" fmla="*/ 6770116 w 9609980"/>
                    <a:gd name="connsiteY65" fmla="*/ 6294831 h 6651775"/>
                    <a:gd name="connsiteX66" fmla="*/ 6637594 w 9609980"/>
                    <a:gd name="connsiteY66" fmla="*/ 5923770 h 6651775"/>
                    <a:gd name="connsiteX67" fmla="*/ 5985753 w 9609980"/>
                    <a:gd name="connsiteY67" fmla="*/ 6437706 h 6651775"/>
                    <a:gd name="connsiteX68" fmla="*/ 6009566 w 9609980"/>
                    <a:gd name="connsiteY68" fmla="*/ 6242443 h 6651775"/>
                    <a:gd name="connsiteX69" fmla="*/ 5599991 w 9609980"/>
                    <a:gd name="connsiteY69" fmla="*/ 6532955 h 6651775"/>
                    <a:gd name="connsiteX70" fmla="*/ 5519029 w 9609980"/>
                    <a:gd name="connsiteY70" fmla="*/ 6061468 h 6651775"/>
                    <a:gd name="connsiteX71" fmla="*/ 4554508 w 9609980"/>
                    <a:gd name="connsiteY71" fmla="*/ 6515268 h 6651775"/>
                    <a:gd name="connsiteX72" fmla="*/ 493003 w 9609980"/>
                    <a:gd name="connsiteY72" fmla="*/ 3355689 h 665177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666835"/>
                    <a:gd name="connsiteX1" fmla="*/ 77762 w 9609980"/>
                    <a:gd name="connsiteY1" fmla="*/ 3392607 h 6666835"/>
                    <a:gd name="connsiteX2" fmla="*/ 660859 w 9609980"/>
                    <a:gd name="connsiteY2" fmla="*/ 2517963 h 6666835"/>
                    <a:gd name="connsiteX3" fmla="*/ 422320 w 9609980"/>
                    <a:gd name="connsiteY3" fmla="*/ 2517963 h 6666835"/>
                    <a:gd name="connsiteX4" fmla="*/ 753624 w 9609980"/>
                    <a:gd name="connsiteY4" fmla="*/ 2305929 h 6666835"/>
                    <a:gd name="connsiteX5" fmla="*/ 289798 w 9609980"/>
                    <a:gd name="connsiteY5" fmla="*/ 2279424 h 6666835"/>
                    <a:gd name="connsiteX6" fmla="*/ 1005416 w 9609980"/>
                    <a:gd name="connsiteY6" fmla="*/ 1855355 h 6666835"/>
                    <a:gd name="connsiteX7" fmla="*/ 607850 w 9609980"/>
                    <a:gd name="connsiteY7" fmla="*/ 1815598 h 6666835"/>
                    <a:gd name="connsiteX8" fmla="*/ 1230703 w 9609980"/>
                    <a:gd name="connsiteY8" fmla="*/ 1577059 h 6666835"/>
                    <a:gd name="connsiteX9" fmla="*/ 1111434 w 9609980"/>
                    <a:gd name="connsiteY9" fmla="*/ 1524050 h 6666835"/>
                    <a:gd name="connsiteX10" fmla="*/ 1495747 w 9609980"/>
                    <a:gd name="connsiteY10" fmla="*/ 1325268 h 6666835"/>
                    <a:gd name="connsiteX11" fmla="*/ 1031921 w 9609980"/>
                    <a:gd name="connsiteY11" fmla="*/ 1325268 h 6666835"/>
                    <a:gd name="connsiteX12" fmla="*/ 1787295 w 9609980"/>
                    <a:gd name="connsiteY12" fmla="*/ 1033720 h 6666835"/>
                    <a:gd name="connsiteX13" fmla="*/ 1562007 w 9609980"/>
                    <a:gd name="connsiteY13" fmla="*/ 954207 h 6666835"/>
                    <a:gd name="connsiteX14" fmla="*/ 1919815 w 9609980"/>
                    <a:gd name="connsiteY14" fmla="*/ 993963 h 6666835"/>
                    <a:gd name="connsiteX15" fmla="*/ 2118599 w 9609980"/>
                    <a:gd name="connsiteY15" fmla="*/ 543390 h 6666835"/>
                    <a:gd name="connsiteX16" fmla="*/ 2118598 w 9609980"/>
                    <a:gd name="connsiteY16" fmla="*/ 808433 h 6666835"/>
                    <a:gd name="connsiteX17" fmla="*/ 2661937 w 9609980"/>
                    <a:gd name="connsiteY17" fmla="*/ 609650 h 6666835"/>
                    <a:gd name="connsiteX18" fmla="*/ 2569172 w 9609980"/>
                    <a:gd name="connsiteY18" fmla="*/ 516885 h 6666835"/>
                    <a:gd name="connsiteX19" fmla="*/ 2926982 w 9609980"/>
                    <a:gd name="connsiteY19" fmla="*/ 437372 h 6666835"/>
                    <a:gd name="connsiteX20" fmla="*/ 2873972 w 9609980"/>
                    <a:gd name="connsiteY20" fmla="*/ 318103 h 6666835"/>
                    <a:gd name="connsiteX21" fmla="*/ 3364302 w 9609980"/>
                    <a:gd name="connsiteY21" fmla="*/ 357859 h 6666835"/>
                    <a:gd name="connsiteX22" fmla="*/ 3708859 w 9609980"/>
                    <a:gd name="connsiteY22" fmla="*/ 145824 h 6666835"/>
                    <a:gd name="connsiteX23" fmla="*/ 3682355 w 9609980"/>
                    <a:gd name="connsiteY23" fmla="*/ 278346 h 6666835"/>
                    <a:gd name="connsiteX24" fmla="*/ 4371469 w 9609980"/>
                    <a:gd name="connsiteY24" fmla="*/ 331355 h 6666835"/>
                    <a:gd name="connsiteX25" fmla="*/ 4371469 w 9609980"/>
                    <a:gd name="connsiteY25" fmla="*/ 198833 h 6666835"/>
                    <a:gd name="connsiteX26" fmla="*/ 4596756 w 9609980"/>
                    <a:gd name="connsiteY26" fmla="*/ 371111 h 6666835"/>
                    <a:gd name="connsiteX27" fmla="*/ 4901556 w 9609980"/>
                    <a:gd name="connsiteY27" fmla="*/ 265094 h 6666835"/>
                    <a:gd name="connsiteX28" fmla="*/ 4769034 w 9609980"/>
                    <a:gd name="connsiteY28" fmla="*/ 437372 h 6666835"/>
                    <a:gd name="connsiteX29" fmla="*/ 5047329 w 9609980"/>
                    <a:gd name="connsiteY29" fmla="*/ 384363 h 6666835"/>
                    <a:gd name="connsiteX30" fmla="*/ 5093085 w 9609980"/>
                    <a:gd name="connsiteY30" fmla="*/ 528242 h 6666835"/>
                    <a:gd name="connsiteX31" fmla="*/ 5338877 w 9609980"/>
                    <a:gd name="connsiteY31" fmla="*/ 636155 h 6666835"/>
                    <a:gd name="connsiteX32" fmla="*/ 5232860 w 9609980"/>
                    <a:gd name="connsiteY32" fmla="*/ 251842 h 6666835"/>
                    <a:gd name="connsiteX33" fmla="*/ 5511156 w 9609980"/>
                    <a:gd name="connsiteY33" fmla="*/ 371111 h 6666835"/>
                    <a:gd name="connsiteX34" fmla="*/ 6200269 w 9609980"/>
                    <a:gd name="connsiteY34" fmla="*/ 50 h 6666835"/>
                    <a:gd name="connsiteX35" fmla="*/ 5935225 w 9609980"/>
                    <a:gd name="connsiteY35" fmla="*/ 291598 h 6666835"/>
                    <a:gd name="connsiteX36" fmla="*/ 6452060 w 9609980"/>
                    <a:gd name="connsiteY36" fmla="*/ 119320 h 6666835"/>
                    <a:gd name="connsiteX37" fmla="*/ 6266529 w 9609980"/>
                    <a:gd name="connsiteY37" fmla="*/ 344606 h 6666835"/>
                    <a:gd name="connsiteX38" fmla="*/ 6584582 w 9609980"/>
                    <a:gd name="connsiteY38" fmla="*/ 450623 h 6666835"/>
                    <a:gd name="connsiteX39" fmla="*/ 6359295 w 9609980"/>
                    <a:gd name="connsiteY39" fmla="*/ 596397 h 6666835"/>
                    <a:gd name="connsiteX40" fmla="*/ 7856790 w 9609980"/>
                    <a:gd name="connsiteY40" fmla="*/ 768674 h 6666835"/>
                    <a:gd name="connsiteX41" fmla="*/ 7618251 w 9609980"/>
                    <a:gd name="connsiteY41" fmla="*/ 834935 h 6666835"/>
                    <a:gd name="connsiteX42" fmla="*/ 8108582 w 9609980"/>
                    <a:gd name="connsiteY42" fmla="*/ 1086728 h 6666835"/>
                    <a:gd name="connsiteX43" fmla="*/ 7856790 w 9609980"/>
                    <a:gd name="connsiteY43" fmla="*/ 1126483 h 6666835"/>
                    <a:gd name="connsiteX44" fmla="*/ 8267608 w 9609980"/>
                    <a:gd name="connsiteY44" fmla="*/ 1709579 h 6666835"/>
                    <a:gd name="connsiteX45" fmla="*/ 9168756 w 9609980"/>
                    <a:gd name="connsiteY45" fmla="*/ 1815596 h 6666835"/>
                    <a:gd name="connsiteX46" fmla="*/ 8810947 w 9609980"/>
                    <a:gd name="connsiteY46" fmla="*/ 1828848 h 6666835"/>
                    <a:gd name="connsiteX47" fmla="*/ 9075990 w 9609980"/>
                    <a:gd name="connsiteY47" fmla="*/ 2014379 h 6666835"/>
                    <a:gd name="connsiteX48" fmla="*/ 8612164 w 9609980"/>
                    <a:gd name="connsiteY48" fmla="*/ 1961370 h 6666835"/>
                    <a:gd name="connsiteX49" fmla="*/ 9592826 w 9609980"/>
                    <a:gd name="connsiteY49" fmla="*/ 2796257 h 6666835"/>
                    <a:gd name="connsiteX50" fmla="*/ 9221765 w 9609980"/>
                    <a:gd name="connsiteY50" fmla="*/ 2637231 h 6666835"/>
                    <a:gd name="connsiteX51" fmla="*/ 9606078 w 9609980"/>
                    <a:gd name="connsiteY51" fmla="*/ 3432361 h 6666835"/>
                    <a:gd name="connsiteX52" fmla="*/ 9176332 w 9609980"/>
                    <a:gd name="connsiteY52" fmla="*/ 3117149 h 6666835"/>
                    <a:gd name="connsiteX53" fmla="*/ 9486809 w 9609980"/>
                    <a:gd name="connsiteY53" fmla="*/ 4094970 h 6666835"/>
                    <a:gd name="connsiteX54" fmla="*/ 9221765 w 9609980"/>
                    <a:gd name="connsiteY54" fmla="*/ 3949196 h 6666835"/>
                    <a:gd name="connsiteX55" fmla="*/ 8996478 w 9609980"/>
                    <a:gd name="connsiteY55" fmla="*/ 5035874 h 6666835"/>
                    <a:gd name="connsiteX56" fmla="*/ 8903713 w 9609980"/>
                    <a:gd name="connsiteY56" fmla="*/ 4890101 h 6666835"/>
                    <a:gd name="connsiteX57" fmla="*/ 8704931 w 9609980"/>
                    <a:gd name="connsiteY57" fmla="*/ 5155144 h 6666835"/>
                    <a:gd name="connsiteX58" fmla="*/ 8532653 w 9609980"/>
                    <a:gd name="connsiteY58" fmla="*/ 5009370 h 6666835"/>
                    <a:gd name="connsiteX59" fmla="*/ 8214602 w 9609980"/>
                    <a:gd name="connsiteY59" fmla="*/ 5539457 h 6666835"/>
                    <a:gd name="connsiteX60" fmla="*/ 8029072 w 9609980"/>
                    <a:gd name="connsiteY60" fmla="*/ 5300918 h 6666835"/>
                    <a:gd name="connsiteX61" fmla="*/ 7697767 w 9609980"/>
                    <a:gd name="connsiteY61" fmla="*/ 5937022 h 6666835"/>
                    <a:gd name="connsiteX62" fmla="*/ 7750776 w 9609980"/>
                    <a:gd name="connsiteY62" fmla="*/ 5671979 h 6666835"/>
                    <a:gd name="connsiteX63" fmla="*/ 7286950 w 9609980"/>
                    <a:gd name="connsiteY63" fmla="*/ 6069544 h 6666835"/>
                    <a:gd name="connsiteX64" fmla="*/ 7313455 w 9609980"/>
                    <a:gd name="connsiteY64" fmla="*/ 5777996 h 6666835"/>
                    <a:gd name="connsiteX65" fmla="*/ 6770116 w 9609980"/>
                    <a:gd name="connsiteY65" fmla="*/ 6294831 h 6666835"/>
                    <a:gd name="connsiteX66" fmla="*/ 6637594 w 9609980"/>
                    <a:gd name="connsiteY66" fmla="*/ 5923770 h 6666835"/>
                    <a:gd name="connsiteX67" fmla="*/ 5985753 w 9609980"/>
                    <a:gd name="connsiteY67" fmla="*/ 6437706 h 6666835"/>
                    <a:gd name="connsiteX68" fmla="*/ 6009566 w 9609980"/>
                    <a:gd name="connsiteY68" fmla="*/ 6242443 h 6666835"/>
                    <a:gd name="connsiteX69" fmla="*/ 5599991 w 9609980"/>
                    <a:gd name="connsiteY69" fmla="*/ 6532955 h 6666835"/>
                    <a:gd name="connsiteX70" fmla="*/ 5519029 w 9609980"/>
                    <a:gd name="connsiteY70" fmla="*/ 6061468 h 6666835"/>
                    <a:gd name="connsiteX71" fmla="*/ 4554508 w 9609980"/>
                    <a:gd name="connsiteY71" fmla="*/ 6515268 h 6666835"/>
                    <a:gd name="connsiteX72" fmla="*/ 519508 w 9609980"/>
                    <a:gd name="connsiteY72" fmla="*/ 3130402 h 6666835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596508"/>
                    <a:gd name="connsiteX1" fmla="*/ 77762 w 9609980"/>
                    <a:gd name="connsiteY1" fmla="*/ 3392607 h 6596508"/>
                    <a:gd name="connsiteX2" fmla="*/ 660859 w 9609980"/>
                    <a:gd name="connsiteY2" fmla="*/ 2517963 h 6596508"/>
                    <a:gd name="connsiteX3" fmla="*/ 422320 w 9609980"/>
                    <a:gd name="connsiteY3" fmla="*/ 2517963 h 6596508"/>
                    <a:gd name="connsiteX4" fmla="*/ 753624 w 9609980"/>
                    <a:gd name="connsiteY4" fmla="*/ 2305929 h 6596508"/>
                    <a:gd name="connsiteX5" fmla="*/ 289798 w 9609980"/>
                    <a:gd name="connsiteY5" fmla="*/ 2279424 h 6596508"/>
                    <a:gd name="connsiteX6" fmla="*/ 1005416 w 9609980"/>
                    <a:gd name="connsiteY6" fmla="*/ 1855355 h 6596508"/>
                    <a:gd name="connsiteX7" fmla="*/ 607850 w 9609980"/>
                    <a:gd name="connsiteY7" fmla="*/ 1815598 h 6596508"/>
                    <a:gd name="connsiteX8" fmla="*/ 1230703 w 9609980"/>
                    <a:gd name="connsiteY8" fmla="*/ 1577059 h 6596508"/>
                    <a:gd name="connsiteX9" fmla="*/ 1111434 w 9609980"/>
                    <a:gd name="connsiteY9" fmla="*/ 1524050 h 6596508"/>
                    <a:gd name="connsiteX10" fmla="*/ 1495747 w 9609980"/>
                    <a:gd name="connsiteY10" fmla="*/ 1325268 h 6596508"/>
                    <a:gd name="connsiteX11" fmla="*/ 1031921 w 9609980"/>
                    <a:gd name="connsiteY11" fmla="*/ 1325268 h 6596508"/>
                    <a:gd name="connsiteX12" fmla="*/ 1787295 w 9609980"/>
                    <a:gd name="connsiteY12" fmla="*/ 1033720 h 6596508"/>
                    <a:gd name="connsiteX13" fmla="*/ 1562007 w 9609980"/>
                    <a:gd name="connsiteY13" fmla="*/ 954207 h 6596508"/>
                    <a:gd name="connsiteX14" fmla="*/ 1919815 w 9609980"/>
                    <a:gd name="connsiteY14" fmla="*/ 993963 h 6596508"/>
                    <a:gd name="connsiteX15" fmla="*/ 2118599 w 9609980"/>
                    <a:gd name="connsiteY15" fmla="*/ 543390 h 6596508"/>
                    <a:gd name="connsiteX16" fmla="*/ 2118598 w 9609980"/>
                    <a:gd name="connsiteY16" fmla="*/ 808433 h 6596508"/>
                    <a:gd name="connsiteX17" fmla="*/ 2661937 w 9609980"/>
                    <a:gd name="connsiteY17" fmla="*/ 609650 h 6596508"/>
                    <a:gd name="connsiteX18" fmla="*/ 2569172 w 9609980"/>
                    <a:gd name="connsiteY18" fmla="*/ 516885 h 6596508"/>
                    <a:gd name="connsiteX19" fmla="*/ 2926982 w 9609980"/>
                    <a:gd name="connsiteY19" fmla="*/ 437372 h 6596508"/>
                    <a:gd name="connsiteX20" fmla="*/ 2873972 w 9609980"/>
                    <a:gd name="connsiteY20" fmla="*/ 318103 h 6596508"/>
                    <a:gd name="connsiteX21" fmla="*/ 3364302 w 9609980"/>
                    <a:gd name="connsiteY21" fmla="*/ 357859 h 6596508"/>
                    <a:gd name="connsiteX22" fmla="*/ 3708859 w 9609980"/>
                    <a:gd name="connsiteY22" fmla="*/ 145824 h 6596508"/>
                    <a:gd name="connsiteX23" fmla="*/ 3682355 w 9609980"/>
                    <a:gd name="connsiteY23" fmla="*/ 278346 h 6596508"/>
                    <a:gd name="connsiteX24" fmla="*/ 4371469 w 9609980"/>
                    <a:gd name="connsiteY24" fmla="*/ 331355 h 6596508"/>
                    <a:gd name="connsiteX25" fmla="*/ 4371469 w 9609980"/>
                    <a:gd name="connsiteY25" fmla="*/ 198833 h 6596508"/>
                    <a:gd name="connsiteX26" fmla="*/ 4596756 w 9609980"/>
                    <a:gd name="connsiteY26" fmla="*/ 371111 h 6596508"/>
                    <a:gd name="connsiteX27" fmla="*/ 4901556 w 9609980"/>
                    <a:gd name="connsiteY27" fmla="*/ 265094 h 6596508"/>
                    <a:gd name="connsiteX28" fmla="*/ 4769034 w 9609980"/>
                    <a:gd name="connsiteY28" fmla="*/ 437372 h 6596508"/>
                    <a:gd name="connsiteX29" fmla="*/ 5047329 w 9609980"/>
                    <a:gd name="connsiteY29" fmla="*/ 384363 h 6596508"/>
                    <a:gd name="connsiteX30" fmla="*/ 5093085 w 9609980"/>
                    <a:gd name="connsiteY30" fmla="*/ 528242 h 6596508"/>
                    <a:gd name="connsiteX31" fmla="*/ 5338877 w 9609980"/>
                    <a:gd name="connsiteY31" fmla="*/ 636155 h 6596508"/>
                    <a:gd name="connsiteX32" fmla="*/ 5232860 w 9609980"/>
                    <a:gd name="connsiteY32" fmla="*/ 251842 h 6596508"/>
                    <a:gd name="connsiteX33" fmla="*/ 5511156 w 9609980"/>
                    <a:gd name="connsiteY33" fmla="*/ 371111 h 6596508"/>
                    <a:gd name="connsiteX34" fmla="*/ 6200269 w 9609980"/>
                    <a:gd name="connsiteY34" fmla="*/ 50 h 6596508"/>
                    <a:gd name="connsiteX35" fmla="*/ 5935225 w 9609980"/>
                    <a:gd name="connsiteY35" fmla="*/ 291598 h 6596508"/>
                    <a:gd name="connsiteX36" fmla="*/ 6452060 w 9609980"/>
                    <a:gd name="connsiteY36" fmla="*/ 119320 h 6596508"/>
                    <a:gd name="connsiteX37" fmla="*/ 6266529 w 9609980"/>
                    <a:gd name="connsiteY37" fmla="*/ 344606 h 6596508"/>
                    <a:gd name="connsiteX38" fmla="*/ 6584582 w 9609980"/>
                    <a:gd name="connsiteY38" fmla="*/ 450623 h 6596508"/>
                    <a:gd name="connsiteX39" fmla="*/ 6359295 w 9609980"/>
                    <a:gd name="connsiteY39" fmla="*/ 596397 h 6596508"/>
                    <a:gd name="connsiteX40" fmla="*/ 7856790 w 9609980"/>
                    <a:gd name="connsiteY40" fmla="*/ 768674 h 6596508"/>
                    <a:gd name="connsiteX41" fmla="*/ 7618251 w 9609980"/>
                    <a:gd name="connsiteY41" fmla="*/ 834935 h 6596508"/>
                    <a:gd name="connsiteX42" fmla="*/ 8108582 w 9609980"/>
                    <a:gd name="connsiteY42" fmla="*/ 1086728 h 6596508"/>
                    <a:gd name="connsiteX43" fmla="*/ 7856790 w 9609980"/>
                    <a:gd name="connsiteY43" fmla="*/ 1126483 h 6596508"/>
                    <a:gd name="connsiteX44" fmla="*/ 8267608 w 9609980"/>
                    <a:gd name="connsiteY44" fmla="*/ 1709579 h 6596508"/>
                    <a:gd name="connsiteX45" fmla="*/ 9168756 w 9609980"/>
                    <a:gd name="connsiteY45" fmla="*/ 1815596 h 6596508"/>
                    <a:gd name="connsiteX46" fmla="*/ 8810947 w 9609980"/>
                    <a:gd name="connsiteY46" fmla="*/ 1828848 h 6596508"/>
                    <a:gd name="connsiteX47" fmla="*/ 9075990 w 9609980"/>
                    <a:gd name="connsiteY47" fmla="*/ 2014379 h 6596508"/>
                    <a:gd name="connsiteX48" fmla="*/ 8612164 w 9609980"/>
                    <a:gd name="connsiteY48" fmla="*/ 1961370 h 6596508"/>
                    <a:gd name="connsiteX49" fmla="*/ 9592826 w 9609980"/>
                    <a:gd name="connsiteY49" fmla="*/ 2796257 h 6596508"/>
                    <a:gd name="connsiteX50" fmla="*/ 9221765 w 9609980"/>
                    <a:gd name="connsiteY50" fmla="*/ 2637231 h 6596508"/>
                    <a:gd name="connsiteX51" fmla="*/ 9606078 w 9609980"/>
                    <a:gd name="connsiteY51" fmla="*/ 3432361 h 6596508"/>
                    <a:gd name="connsiteX52" fmla="*/ 9176332 w 9609980"/>
                    <a:gd name="connsiteY52" fmla="*/ 3117149 h 6596508"/>
                    <a:gd name="connsiteX53" fmla="*/ 9486809 w 9609980"/>
                    <a:gd name="connsiteY53" fmla="*/ 4094970 h 6596508"/>
                    <a:gd name="connsiteX54" fmla="*/ 9221765 w 9609980"/>
                    <a:gd name="connsiteY54" fmla="*/ 3949196 h 6596508"/>
                    <a:gd name="connsiteX55" fmla="*/ 8996478 w 9609980"/>
                    <a:gd name="connsiteY55" fmla="*/ 5035874 h 6596508"/>
                    <a:gd name="connsiteX56" fmla="*/ 8903713 w 9609980"/>
                    <a:gd name="connsiteY56" fmla="*/ 4890101 h 6596508"/>
                    <a:gd name="connsiteX57" fmla="*/ 8704931 w 9609980"/>
                    <a:gd name="connsiteY57" fmla="*/ 5155144 h 6596508"/>
                    <a:gd name="connsiteX58" fmla="*/ 8532653 w 9609980"/>
                    <a:gd name="connsiteY58" fmla="*/ 5009370 h 6596508"/>
                    <a:gd name="connsiteX59" fmla="*/ 8214602 w 9609980"/>
                    <a:gd name="connsiteY59" fmla="*/ 5539457 h 6596508"/>
                    <a:gd name="connsiteX60" fmla="*/ 8029072 w 9609980"/>
                    <a:gd name="connsiteY60" fmla="*/ 5300918 h 6596508"/>
                    <a:gd name="connsiteX61" fmla="*/ 7697767 w 9609980"/>
                    <a:gd name="connsiteY61" fmla="*/ 5937022 h 6596508"/>
                    <a:gd name="connsiteX62" fmla="*/ 7750776 w 9609980"/>
                    <a:gd name="connsiteY62" fmla="*/ 5671979 h 6596508"/>
                    <a:gd name="connsiteX63" fmla="*/ 7286950 w 9609980"/>
                    <a:gd name="connsiteY63" fmla="*/ 6069544 h 6596508"/>
                    <a:gd name="connsiteX64" fmla="*/ 7313455 w 9609980"/>
                    <a:gd name="connsiteY64" fmla="*/ 5777996 h 6596508"/>
                    <a:gd name="connsiteX65" fmla="*/ 6770116 w 9609980"/>
                    <a:gd name="connsiteY65" fmla="*/ 6294831 h 6596508"/>
                    <a:gd name="connsiteX66" fmla="*/ 6637594 w 9609980"/>
                    <a:gd name="connsiteY66" fmla="*/ 5923770 h 6596508"/>
                    <a:gd name="connsiteX67" fmla="*/ 5985753 w 9609980"/>
                    <a:gd name="connsiteY67" fmla="*/ 6437706 h 6596508"/>
                    <a:gd name="connsiteX68" fmla="*/ 6009566 w 9609980"/>
                    <a:gd name="connsiteY68" fmla="*/ 6242443 h 6596508"/>
                    <a:gd name="connsiteX69" fmla="*/ 5599991 w 9609980"/>
                    <a:gd name="connsiteY69" fmla="*/ 6532955 h 6596508"/>
                    <a:gd name="connsiteX70" fmla="*/ 5519029 w 9609980"/>
                    <a:gd name="connsiteY70" fmla="*/ 6061468 h 6596508"/>
                    <a:gd name="connsiteX71" fmla="*/ 4554508 w 9609980"/>
                    <a:gd name="connsiteY71" fmla="*/ 6515268 h 6596508"/>
                    <a:gd name="connsiteX72" fmla="*/ 236788 w 9609980"/>
                    <a:gd name="connsiteY72" fmla="*/ 4214242 h 6596508"/>
                    <a:gd name="connsiteX73" fmla="*/ 519508 w 9609980"/>
                    <a:gd name="connsiteY73" fmla="*/ 3130402 h 6596508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609763"/>
                    <a:gd name="connsiteX1" fmla="*/ 77762 w 9609980"/>
                    <a:gd name="connsiteY1" fmla="*/ 3392607 h 6609763"/>
                    <a:gd name="connsiteX2" fmla="*/ 660859 w 9609980"/>
                    <a:gd name="connsiteY2" fmla="*/ 2517963 h 6609763"/>
                    <a:gd name="connsiteX3" fmla="*/ 422320 w 9609980"/>
                    <a:gd name="connsiteY3" fmla="*/ 2517963 h 6609763"/>
                    <a:gd name="connsiteX4" fmla="*/ 753624 w 9609980"/>
                    <a:gd name="connsiteY4" fmla="*/ 2305929 h 6609763"/>
                    <a:gd name="connsiteX5" fmla="*/ 289798 w 9609980"/>
                    <a:gd name="connsiteY5" fmla="*/ 2279424 h 6609763"/>
                    <a:gd name="connsiteX6" fmla="*/ 1005416 w 9609980"/>
                    <a:gd name="connsiteY6" fmla="*/ 1855355 h 6609763"/>
                    <a:gd name="connsiteX7" fmla="*/ 607850 w 9609980"/>
                    <a:gd name="connsiteY7" fmla="*/ 1815598 h 6609763"/>
                    <a:gd name="connsiteX8" fmla="*/ 1230703 w 9609980"/>
                    <a:gd name="connsiteY8" fmla="*/ 1577059 h 6609763"/>
                    <a:gd name="connsiteX9" fmla="*/ 1111434 w 9609980"/>
                    <a:gd name="connsiteY9" fmla="*/ 1524050 h 6609763"/>
                    <a:gd name="connsiteX10" fmla="*/ 1495747 w 9609980"/>
                    <a:gd name="connsiteY10" fmla="*/ 1325268 h 6609763"/>
                    <a:gd name="connsiteX11" fmla="*/ 1031921 w 9609980"/>
                    <a:gd name="connsiteY11" fmla="*/ 1325268 h 6609763"/>
                    <a:gd name="connsiteX12" fmla="*/ 1787295 w 9609980"/>
                    <a:gd name="connsiteY12" fmla="*/ 1033720 h 6609763"/>
                    <a:gd name="connsiteX13" fmla="*/ 1562007 w 9609980"/>
                    <a:gd name="connsiteY13" fmla="*/ 954207 h 6609763"/>
                    <a:gd name="connsiteX14" fmla="*/ 1919815 w 9609980"/>
                    <a:gd name="connsiteY14" fmla="*/ 993963 h 6609763"/>
                    <a:gd name="connsiteX15" fmla="*/ 2118599 w 9609980"/>
                    <a:gd name="connsiteY15" fmla="*/ 543390 h 6609763"/>
                    <a:gd name="connsiteX16" fmla="*/ 2118598 w 9609980"/>
                    <a:gd name="connsiteY16" fmla="*/ 808433 h 6609763"/>
                    <a:gd name="connsiteX17" fmla="*/ 2661937 w 9609980"/>
                    <a:gd name="connsiteY17" fmla="*/ 609650 h 6609763"/>
                    <a:gd name="connsiteX18" fmla="*/ 2569172 w 9609980"/>
                    <a:gd name="connsiteY18" fmla="*/ 516885 h 6609763"/>
                    <a:gd name="connsiteX19" fmla="*/ 2926982 w 9609980"/>
                    <a:gd name="connsiteY19" fmla="*/ 437372 h 6609763"/>
                    <a:gd name="connsiteX20" fmla="*/ 2873972 w 9609980"/>
                    <a:gd name="connsiteY20" fmla="*/ 318103 h 6609763"/>
                    <a:gd name="connsiteX21" fmla="*/ 3364302 w 9609980"/>
                    <a:gd name="connsiteY21" fmla="*/ 357859 h 6609763"/>
                    <a:gd name="connsiteX22" fmla="*/ 3708859 w 9609980"/>
                    <a:gd name="connsiteY22" fmla="*/ 145824 h 6609763"/>
                    <a:gd name="connsiteX23" fmla="*/ 3682355 w 9609980"/>
                    <a:gd name="connsiteY23" fmla="*/ 278346 h 6609763"/>
                    <a:gd name="connsiteX24" fmla="*/ 4371469 w 9609980"/>
                    <a:gd name="connsiteY24" fmla="*/ 331355 h 6609763"/>
                    <a:gd name="connsiteX25" fmla="*/ 4371469 w 9609980"/>
                    <a:gd name="connsiteY25" fmla="*/ 198833 h 6609763"/>
                    <a:gd name="connsiteX26" fmla="*/ 4596756 w 9609980"/>
                    <a:gd name="connsiteY26" fmla="*/ 371111 h 6609763"/>
                    <a:gd name="connsiteX27" fmla="*/ 4901556 w 9609980"/>
                    <a:gd name="connsiteY27" fmla="*/ 265094 h 6609763"/>
                    <a:gd name="connsiteX28" fmla="*/ 4769034 w 9609980"/>
                    <a:gd name="connsiteY28" fmla="*/ 437372 h 6609763"/>
                    <a:gd name="connsiteX29" fmla="*/ 5047329 w 9609980"/>
                    <a:gd name="connsiteY29" fmla="*/ 384363 h 6609763"/>
                    <a:gd name="connsiteX30" fmla="*/ 5093085 w 9609980"/>
                    <a:gd name="connsiteY30" fmla="*/ 528242 h 6609763"/>
                    <a:gd name="connsiteX31" fmla="*/ 5338877 w 9609980"/>
                    <a:gd name="connsiteY31" fmla="*/ 636155 h 6609763"/>
                    <a:gd name="connsiteX32" fmla="*/ 5232860 w 9609980"/>
                    <a:gd name="connsiteY32" fmla="*/ 251842 h 6609763"/>
                    <a:gd name="connsiteX33" fmla="*/ 5511156 w 9609980"/>
                    <a:gd name="connsiteY33" fmla="*/ 371111 h 6609763"/>
                    <a:gd name="connsiteX34" fmla="*/ 6200269 w 9609980"/>
                    <a:gd name="connsiteY34" fmla="*/ 50 h 6609763"/>
                    <a:gd name="connsiteX35" fmla="*/ 5935225 w 9609980"/>
                    <a:gd name="connsiteY35" fmla="*/ 291598 h 6609763"/>
                    <a:gd name="connsiteX36" fmla="*/ 6452060 w 9609980"/>
                    <a:gd name="connsiteY36" fmla="*/ 119320 h 6609763"/>
                    <a:gd name="connsiteX37" fmla="*/ 6266529 w 9609980"/>
                    <a:gd name="connsiteY37" fmla="*/ 344606 h 6609763"/>
                    <a:gd name="connsiteX38" fmla="*/ 6584582 w 9609980"/>
                    <a:gd name="connsiteY38" fmla="*/ 450623 h 6609763"/>
                    <a:gd name="connsiteX39" fmla="*/ 6359295 w 9609980"/>
                    <a:gd name="connsiteY39" fmla="*/ 596397 h 6609763"/>
                    <a:gd name="connsiteX40" fmla="*/ 7856790 w 9609980"/>
                    <a:gd name="connsiteY40" fmla="*/ 768674 h 6609763"/>
                    <a:gd name="connsiteX41" fmla="*/ 7618251 w 9609980"/>
                    <a:gd name="connsiteY41" fmla="*/ 834935 h 6609763"/>
                    <a:gd name="connsiteX42" fmla="*/ 8108582 w 9609980"/>
                    <a:gd name="connsiteY42" fmla="*/ 1086728 h 6609763"/>
                    <a:gd name="connsiteX43" fmla="*/ 7856790 w 9609980"/>
                    <a:gd name="connsiteY43" fmla="*/ 1126483 h 6609763"/>
                    <a:gd name="connsiteX44" fmla="*/ 8267608 w 9609980"/>
                    <a:gd name="connsiteY44" fmla="*/ 1709579 h 6609763"/>
                    <a:gd name="connsiteX45" fmla="*/ 9168756 w 9609980"/>
                    <a:gd name="connsiteY45" fmla="*/ 1815596 h 6609763"/>
                    <a:gd name="connsiteX46" fmla="*/ 8810947 w 9609980"/>
                    <a:gd name="connsiteY46" fmla="*/ 1828848 h 6609763"/>
                    <a:gd name="connsiteX47" fmla="*/ 9075990 w 9609980"/>
                    <a:gd name="connsiteY47" fmla="*/ 2014379 h 6609763"/>
                    <a:gd name="connsiteX48" fmla="*/ 8612164 w 9609980"/>
                    <a:gd name="connsiteY48" fmla="*/ 1961370 h 6609763"/>
                    <a:gd name="connsiteX49" fmla="*/ 9592826 w 9609980"/>
                    <a:gd name="connsiteY49" fmla="*/ 2796257 h 6609763"/>
                    <a:gd name="connsiteX50" fmla="*/ 9221765 w 9609980"/>
                    <a:gd name="connsiteY50" fmla="*/ 2637231 h 6609763"/>
                    <a:gd name="connsiteX51" fmla="*/ 9606078 w 9609980"/>
                    <a:gd name="connsiteY51" fmla="*/ 3432361 h 6609763"/>
                    <a:gd name="connsiteX52" fmla="*/ 9176332 w 9609980"/>
                    <a:gd name="connsiteY52" fmla="*/ 3117149 h 6609763"/>
                    <a:gd name="connsiteX53" fmla="*/ 9486809 w 9609980"/>
                    <a:gd name="connsiteY53" fmla="*/ 4094970 h 6609763"/>
                    <a:gd name="connsiteX54" fmla="*/ 9221765 w 9609980"/>
                    <a:gd name="connsiteY54" fmla="*/ 3949196 h 6609763"/>
                    <a:gd name="connsiteX55" fmla="*/ 8996478 w 9609980"/>
                    <a:gd name="connsiteY55" fmla="*/ 5035874 h 6609763"/>
                    <a:gd name="connsiteX56" fmla="*/ 8903713 w 9609980"/>
                    <a:gd name="connsiteY56" fmla="*/ 4890101 h 6609763"/>
                    <a:gd name="connsiteX57" fmla="*/ 8704931 w 9609980"/>
                    <a:gd name="connsiteY57" fmla="*/ 5155144 h 6609763"/>
                    <a:gd name="connsiteX58" fmla="*/ 8532653 w 9609980"/>
                    <a:gd name="connsiteY58" fmla="*/ 5009370 h 6609763"/>
                    <a:gd name="connsiteX59" fmla="*/ 8214602 w 9609980"/>
                    <a:gd name="connsiteY59" fmla="*/ 5539457 h 6609763"/>
                    <a:gd name="connsiteX60" fmla="*/ 8029072 w 9609980"/>
                    <a:gd name="connsiteY60" fmla="*/ 5300918 h 6609763"/>
                    <a:gd name="connsiteX61" fmla="*/ 7697767 w 9609980"/>
                    <a:gd name="connsiteY61" fmla="*/ 5937022 h 6609763"/>
                    <a:gd name="connsiteX62" fmla="*/ 7750776 w 9609980"/>
                    <a:gd name="connsiteY62" fmla="*/ 5671979 h 6609763"/>
                    <a:gd name="connsiteX63" fmla="*/ 7286950 w 9609980"/>
                    <a:gd name="connsiteY63" fmla="*/ 6069544 h 6609763"/>
                    <a:gd name="connsiteX64" fmla="*/ 7313455 w 9609980"/>
                    <a:gd name="connsiteY64" fmla="*/ 5777996 h 6609763"/>
                    <a:gd name="connsiteX65" fmla="*/ 6770116 w 9609980"/>
                    <a:gd name="connsiteY65" fmla="*/ 6294831 h 6609763"/>
                    <a:gd name="connsiteX66" fmla="*/ 6637594 w 9609980"/>
                    <a:gd name="connsiteY66" fmla="*/ 5923770 h 6609763"/>
                    <a:gd name="connsiteX67" fmla="*/ 5985753 w 9609980"/>
                    <a:gd name="connsiteY67" fmla="*/ 6437706 h 6609763"/>
                    <a:gd name="connsiteX68" fmla="*/ 6009566 w 9609980"/>
                    <a:gd name="connsiteY68" fmla="*/ 6242443 h 6609763"/>
                    <a:gd name="connsiteX69" fmla="*/ 5599991 w 9609980"/>
                    <a:gd name="connsiteY69" fmla="*/ 6532955 h 6609763"/>
                    <a:gd name="connsiteX70" fmla="*/ 5519029 w 9609980"/>
                    <a:gd name="connsiteY70" fmla="*/ 6061468 h 6609763"/>
                    <a:gd name="connsiteX71" fmla="*/ 4554508 w 9609980"/>
                    <a:gd name="connsiteY71" fmla="*/ 6515268 h 6609763"/>
                    <a:gd name="connsiteX72" fmla="*/ 435571 w 9609980"/>
                    <a:gd name="connsiteY72" fmla="*/ 4002207 h 6609763"/>
                    <a:gd name="connsiteX73" fmla="*/ 236788 w 9609980"/>
                    <a:gd name="connsiteY73" fmla="*/ 4214242 h 6609763"/>
                    <a:gd name="connsiteX74" fmla="*/ 519508 w 9609980"/>
                    <a:gd name="connsiteY74" fmla="*/ 3130402 h 6609763"/>
                    <a:gd name="connsiteX0" fmla="*/ 519508 w 9609980"/>
                    <a:gd name="connsiteY0" fmla="*/ 3130402 h 6556346"/>
                    <a:gd name="connsiteX1" fmla="*/ 77762 w 9609980"/>
                    <a:gd name="connsiteY1" fmla="*/ 3392607 h 6556346"/>
                    <a:gd name="connsiteX2" fmla="*/ 660859 w 9609980"/>
                    <a:gd name="connsiteY2" fmla="*/ 2517963 h 6556346"/>
                    <a:gd name="connsiteX3" fmla="*/ 422320 w 9609980"/>
                    <a:gd name="connsiteY3" fmla="*/ 2517963 h 6556346"/>
                    <a:gd name="connsiteX4" fmla="*/ 753624 w 9609980"/>
                    <a:gd name="connsiteY4" fmla="*/ 2305929 h 6556346"/>
                    <a:gd name="connsiteX5" fmla="*/ 289798 w 9609980"/>
                    <a:gd name="connsiteY5" fmla="*/ 2279424 h 6556346"/>
                    <a:gd name="connsiteX6" fmla="*/ 1005416 w 9609980"/>
                    <a:gd name="connsiteY6" fmla="*/ 1855355 h 6556346"/>
                    <a:gd name="connsiteX7" fmla="*/ 607850 w 9609980"/>
                    <a:gd name="connsiteY7" fmla="*/ 1815598 h 6556346"/>
                    <a:gd name="connsiteX8" fmla="*/ 1230703 w 9609980"/>
                    <a:gd name="connsiteY8" fmla="*/ 1577059 h 6556346"/>
                    <a:gd name="connsiteX9" fmla="*/ 1111434 w 9609980"/>
                    <a:gd name="connsiteY9" fmla="*/ 1524050 h 6556346"/>
                    <a:gd name="connsiteX10" fmla="*/ 1495747 w 9609980"/>
                    <a:gd name="connsiteY10" fmla="*/ 1325268 h 6556346"/>
                    <a:gd name="connsiteX11" fmla="*/ 1031921 w 9609980"/>
                    <a:gd name="connsiteY11" fmla="*/ 1325268 h 6556346"/>
                    <a:gd name="connsiteX12" fmla="*/ 1787295 w 9609980"/>
                    <a:gd name="connsiteY12" fmla="*/ 1033720 h 6556346"/>
                    <a:gd name="connsiteX13" fmla="*/ 1562007 w 9609980"/>
                    <a:gd name="connsiteY13" fmla="*/ 954207 h 6556346"/>
                    <a:gd name="connsiteX14" fmla="*/ 1919815 w 9609980"/>
                    <a:gd name="connsiteY14" fmla="*/ 993963 h 6556346"/>
                    <a:gd name="connsiteX15" fmla="*/ 2118599 w 9609980"/>
                    <a:gd name="connsiteY15" fmla="*/ 543390 h 6556346"/>
                    <a:gd name="connsiteX16" fmla="*/ 2118598 w 9609980"/>
                    <a:gd name="connsiteY16" fmla="*/ 808433 h 6556346"/>
                    <a:gd name="connsiteX17" fmla="*/ 2661937 w 9609980"/>
                    <a:gd name="connsiteY17" fmla="*/ 609650 h 6556346"/>
                    <a:gd name="connsiteX18" fmla="*/ 2569172 w 9609980"/>
                    <a:gd name="connsiteY18" fmla="*/ 516885 h 6556346"/>
                    <a:gd name="connsiteX19" fmla="*/ 2926982 w 9609980"/>
                    <a:gd name="connsiteY19" fmla="*/ 437372 h 6556346"/>
                    <a:gd name="connsiteX20" fmla="*/ 2873972 w 9609980"/>
                    <a:gd name="connsiteY20" fmla="*/ 318103 h 6556346"/>
                    <a:gd name="connsiteX21" fmla="*/ 3364302 w 9609980"/>
                    <a:gd name="connsiteY21" fmla="*/ 357859 h 6556346"/>
                    <a:gd name="connsiteX22" fmla="*/ 3708859 w 9609980"/>
                    <a:gd name="connsiteY22" fmla="*/ 145824 h 6556346"/>
                    <a:gd name="connsiteX23" fmla="*/ 3682355 w 9609980"/>
                    <a:gd name="connsiteY23" fmla="*/ 278346 h 6556346"/>
                    <a:gd name="connsiteX24" fmla="*/ 4371469 w 9609980"/>
                    <a:gd name="connsiteY24" fmla="*/ 331355 h 6556346"/>
                    <a:gd name="connsiteX25" fmla="*/ 4371469 w 9609980"/>
                    <a:gd name="connsiteY25" fmla="*/ 198833 h 6556346"/>
                    <a:gd name="connsiteX26" fmla="*/ 4596756 w 9609980"/>
                    <a:gd name="connsiteY26" fmla="*/ 371111 h 6556346"/>
                    <a:gd name="connsiteX27" fmla="*/ 4901556 w 9609980"/>
                    <a:gd name="connsiteY27" fmla="*/ 265094 h 6556346"/>
                    <a:gd name="connsiteX28" fmla="*/ 4769034 w 9609980"/>
                    <a:gd name="connsiteY28" fmla="*/ 437372 h 6556346"/>
                    <a:gd name="connsiteX29" fmla="*/ 5047329 w 9609980"/>
                    <a:gd name="connsiteY29" fmla="*/ 384363 h 6556346"/>
                    <a:gd name="connsiteX30" fmla="*/ 5093085 w 9609980"/>
                    <a:gd name="connsiteY30" fmla="*/ 528242 h 6556346"/>
                    <a:gd name="connsiteX31" fmla="*/ 5338877 w 9609980"/>
                    <a:gd name="connsiteY31" fmla="*/ 636155 h 6556346"/>
                    <a:gd name="connsiteX32" fmla="*/ 5232860 w 9609980"/>
                    <a:gd name="connsiteY32" fmla="*/ 251842 h 6556346"/>
                    <a:gd name="connsiteX33" fmla="*/ 5511156 w 9609980"/>
                    <a:gd name="connsiteY33" fmla="*/ 371111 h 6556346"/>
                    <a:gd name="connsiteX34" fmla="*/ 6200269 w 9609980"/>
                    <a:gd name="connsiteY34" fmla="*/ 50 h 6556346"/>
                    <a:gd name="connsiteX35" fmla="*/ 5935225 w 9609980"/>
                    <a:gd name="connsiteY35" fmla="*/ 291598 h 6556346"/>
                    <a:gd name="connsiteX36" fmla="*/ 6452060 w 9609980"/>
                    <a:gd name="connsiteY36" fmla="*/ 119320 h 6556346"/>
                    <a:gd name="connsiteX37" fmla="*/ 6266529 w 9609980"/>
                    <a:gd name="connsiteY37" fmla="*/ 344606 h 6556346"/>
                    <a:gd name="connsiteX38" fmla="*/ 6584582 w 9609980"/>
                    <a:gd name="connsiteY38" fmla="*/ 450623 h 6556346"/>
                    <a:gd name="connsiteX39" fmla="*/ 6359295 w 9609980"/>
                    <a:gd name="connsiteY39" fmla="*/ 596397 h 6556346"/>
                    <a:gd name="connsiteX40" fmla="*/ 7856790 w 9609980"/>
                    <a:gd name="connsiteY40" fmla="*/ 768674 h 6556346"/>
                    <a:gd name="connsiteX41" fmla="*/ 7618251 w 9609980"/>
                    <a:gd name="connsiteY41" fmla="*/ 834935 h 6556346"/>
                    <a:gd name="connsiteX42" fmla="*/ 8108582 w 9609980"/>
                    <a:gd name="connsiteY42" fmla="*/ 1086728 h 6556346"/>
                    <a:gd name="connsiteX43" fmla="*/ 7856790 w 9609980"/>
                    <a:gd name="connsiteY43" fmla="*/ 1126483 h 6556346"/>
                    <a:gd name="connsiteX44" fmla="*/ 8267608 w 9609980"/>
                    <a:gd name="connsiteY44" fmla="*/ 1709579 h 6556346"/>
                    <a:gd name="connsiteX45" fmla="*/ 9168756 w 9609980"/>
                    <a:gd name="connsiteY45" fmla="*/ 1815596 h 6556346"/>
                    <a:gd name="connsiteX46" fmla="*/ 8810947 w 9609980"/>
                    <a:gd name="connsiteY46" fmla="*/ 1828848 h 6556346"/>
                    <a:gd name="connsiteX47" fmla="*/ 9075990 w 9609980"/>
                    <a:gd name="connsiteY47" fmla="*/ 2014379 h 6556346"/>
                    <a:gd name="connsiteX48" fmla="*/ 8612164 w 9609980"/>
                    <a:gd name="connsiteY48" fmla="*/ 1961370 h 6556346"/>
                    <a:gd name="connsiteX49" fmla="*/ 9592826 w 9609980"/>
                    <a:gd name="connsiteY49" fmla="*/ 2796257 h 6556346"/>
                    <a:gd name="connsiteX50" fmla="*/ 9221765 w 9609980"/>
                    <a:gd name="connsiteY50" fmla="*/ 2637231 h 6556346"/>
                    <a:gd name="connsiteX51" fmla="*/ 9606078 w 9609980"/>
                    <a:gd name="connsiteY51" fmla="*/ 3432361 h 6556346"/>
                    <a:gd name="connsiteX52" fmla="*/ 9176332 w 9609980"/>
                    <a:gd name="connsiteY52" fmla="*/ 3117149 h 6556346"/>
                    <a:gd name="connsiteX53" fmla="*/ 9486809 w 9609980"/>
                    <a:gd name="connsiteY53" fmla="*/ 4094970 h 6556346"/>
                    <a:gd name="connsiteX54" fmla="*/ 9221765 w 9609980"/>
                    <a:gd name="connsiteY54" fmla="*/ 3949196 h 6556346"/>
                    <a:gd name="connsiteX55" fmla="*/ 8996478 w 9609980"/>
                    <a:gd name="connsiteY55" fmla="*/ 5035874 h 6556346"/>
                    <a:gd name="connsiteX56" fmla="*/ 8903713 w 9609980"/>
                    <a:gd name="connsiteY56" fmla="*/ 4890101 h 6556346"/>
                    <a:gd name="connsiteX57" fmla="*/ 8704931 w 9609980"/>
                    <a:gd name="connsiteY57" fmla="*/ 5155144 h 6556346"/>
                    <a:gd name="connsiteX58" fmla="*/ 8532653 w 9609980"/>
                    <a:gd name="connsiteY58" fmla="*/ 5009370 h 6556346"/>
                    <a:gd name="connsiteX59" fmla="*/ 8214602 w 9609980"/>
                    <a:gd name="connsiteY59" fmla="*/ 5539457 h 6556346"/>
                    <a:gd name="connsiteX60" fmla="*/ 8029072 w 9609980"/>
                    <a:gd name="connsiteY60" fmla="*/ 5300918 h 6556346"/>
                    <a:gd name="connsiteX61" fmla="*/ 7697767 w 9609980"/>
                    <a:gd name="connsiteY61" fmla="*/ 5937022 h 6556346"/>
                    <a:gd name="connsiteX62" fmla="*/ 7750776 w 9609980"/>
                    <a:gd name="connsiteY62" fmla="*/ 5671979 h 6556346"/>
                    <a:gd name="connsiteX63" fmla="*/ 7286950 w 9609980"/>
                    <a:gd name="connsiteY63" fmla="*/ 6069544 h 6556346"/>
                    <a:gd name="connsiteX64" fmla="*/ 7313455 w 9609980"/>
                    <a:gd name="connsiteY64" fmla="*/ 5777996 h 6556346"/>
                    <a:gd name="connsiteX65" fmla="*/ 6770116 w 9609980"/>
                    <a:gd name="connsiteY65" fmla="*/ 6294831 h 6556346"/>
                    <a:gd name="connsiteX66" fmla="*/ 6637594 w 9609980"/>
                    <a:gd name="connsiteY66" fmla="*/ 5923770 h 6556346"/>
                    <a:gd name="connsiteX67" fmla="*/ 5985753 w 9609980"/>
                    <a:gd name="connsiteY67" fmla="*/ 6437706 h 6556346"/>
                    <a:gd name="connsiteX68" fmla="*/ 6009566 w 9609980"/>
                    <a:gd name="connsiteY68" fmla="*/ 6242443 h 6556346"/>
                    <a:gd name="connsiteX69" fmla="*/ 5599991 w 9609980"/>
                    <a:gd name="connsiteY69" fmla="*/ 6532955 h 6556346"/>
                    <a:gd name="connsiteX70" fmla="*/ 5519029 w 9609980"/>
                    <a:gd name="connsiteY70" fmla="*/ 6061468 h 6556346"/>
                    <a:gd name="connsiteX71" fmla="*/ 4554508 w 9609980"/>
                    <a:gd name="connsiteY71" fmla="*/ 6515268 h 6556346"/>
                    <a:gd name="connsiteX72" fmla="*/ 621101 w 9609980"/>
                    <a:gd name="connsiteY72" fmla="*/ 4903355 h 6556346"/>
                    <a:gd name="connsiteX73" fmla="*/ 435571 w 9609980"/>
                    <a:gd name="connsiteY73" fmla="*/ 4002207 h 6556346"/>
                    <a:gd name="connsiteX74" fmla="*/ 236788 w 9609980"/>
                    <a:gd name="connsiteY74" fmla="*/ 4214242 h 6556346"/>
                    <a:gd name="connsiteX75" fmla="*/ 519508 w 9609980"/>
                    <a:gd name="connsiteY75" fmla="*/ 3130402 h 6556346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78875"/>
                    <a:gd name="connsiteX1" fmla="*/ 77762 w 9609980"/>
                    <a:gd name="connsiteY1" fmla="*/ 3392607 h 6578875"/>
                    <a:gd name="connsiteX2" fmla="*/ 660859 w 9609980"/>
                    <a:gd name="connsiteY2" fmla="*/ 2517963 h 6578875"/>
                    <a:gd name="connsiteX3" fmla="*/ 422320 w 9609980"/>
                    <a:gd name="connsiteY3" fmla="*/ 2517963 h 6578875"/>
                    <a:gd name="connsiteX4" fmla="*/ 753624 w 9609980"/>
                    <a:gd name="connsiteY4" fmla="*/ 2305929 h 6578875"/>
                    <a:gd name="connsiteX5" fmla="*/ 289798 w 9609980"/>
                    <a:gd name="connsiteY5" fmla="*/ 2279424 h 6578875"/>
                    <a:gd name="connsiteX6" fmla="*/ 1005416 w 9609980"/>
                    <a:gd name="connsiteY6" fmla="*/ 1855355 h 6578875"/>
                    <a:gd name="connsiteX7" fmla="*/ 607850 w 9609980"/>
                    <a:gd name="connsiteY7" fmla="*/ 1815598 h 6578875"/>
                    <a:gd name="connsiteX8" fmla="*/ 1230703 w 9609980"/>
                    <a:gd name="connsiteY8" fmla="*/ 1577059 h 6578875"/>
                    <a:gd name="connsiteX9" fmla="*/ 1111434 w 9609980"/>
                    <a:gd name="connsiteY9" fmla="*/ 1524050 h 6578875"/>
                    <a:gd name="connsiteX10" fmla="*/ 1495747 w 9609980"/>
                    <a:gd name="connsiteY10" fmla="*/ 1325268 h 6578875"/>
                    <a:gd name="connsiteX11" fmla="*/ 1031921 w 9609980"/>
                    <a:gd name="connsiteY11" fmla="*/ 1325268 h 6578875"/>
                    <a:gd name="connsiteX12" fmla="*/ 1787295 w 9609980"/>
                    <a:gd name="connsiteY12" fmla="*/ 1033720 h 6578875"/>
                    <a:gd name="connsiteX13" fmla="*/ 1562007 w 9609980"/>
                    <a:gd name="connsiteY13" fmla="*/ 954207 h 6578875"/>
                    <a:gd name="connsiteX14" fmla="*/ 1919815 w 9609980"/>
                    <a:gd name="connsiteY14" fmla="*/ 993963 h 6578875"/>
                    <a:gd name="connsiteX15" fmla="*/ 2118599 w 9609980"/>
                    <a:gd name="connsiteY15" fmla="*/ 543390 h 6578875"/>
                    <a:gd name="connsiteX16" fmla="*/ 2118598 w 9609980"/>
                    <a:gd name="connsiteY16" fmla="*/ 808433 h 6578875"/>
                    <a:gd name="connsiteX17" fmla="*/ 2661937 w 9609980"/>
                    <a:gd name="connsiteY17" fmla="*/ 609650 h 6578875"/>
                    <a:gd name="connsiteX18" fmla="*/ 2569172 w 9609980"/>
                    <a:gd name="connsiteY18" fmla="*/ 516885 h 6578875"/>
                    <a:gd name="connsiteX19" fmla="*/ 2926982 w 9609980"/>
                    <a:gd name="connsiteY19" fmla="*/ 437372 h 6578875"/>
                    <a:gd name="connsiteX20" fmla="*/ 2873972 w 9609980"/>
                    <a:gd name="connsiteY20" fmla="*/ 318103 h 6578875"/>
                    <a:gd name="connsiteX21" fmla="*/ 3364302 w 9609980"/>
                    <a:gd name="connsiteY21" fmla="*/ 357859 h 6578875"/>
                    <a:gd name="connsiteX22" fmla="*/ 3708859 w 9609980"/>
                    <a:gd name="connsiteY22" fmla="*/ 145824 h 6578875"/>
                    <a:gd name="connsiteX23" fmla="*/ 3682355 w 9609980"/>
                    <a:gd name="connsiteY23" fmla="*/ 278346 h 6578875"/>
                    <a:gd name="connsiteX24" fmla="*/ 4371469 w 9609980"/>
                    <a:gd name="connsiteY24" fmla="*/ 331355 h 6578875"/>
                    <a:gd name="connsiteX25" fmla="*/ 4371469 w 9609980"/>
                    <a:gd name="connsiteY25" fmla="*/ 198833 h 6578875"/>
                    <a:gd name="connsiteX26" fmla="*/ 4596756 w 9609980"/>
                    <a:gd name="connsiteY26" fmla="*/ 371111 h 6578875"/>
                    <a:gd name="connsiteX27" fmla="*/ 4901556 w 9609980"/>
                    <a:gd name="connsiteY27" fmla="*/ 265094 h 6578875"/>
                    <a:gd name="connsiteX28" fmla="*/ 4769034 w 9609980"/>
                    <a:gd name="connsiteY28" fmla="*/ 437372 h 6578875"/>
                    <a:gd name="connsiteX29" fmla="*/ 5047329 w 9609980"/>
                    <a:gd name="connsiteY29" fmla="*/ 384363 h 6578875"/>
                    <a:gd name="connsiteX30" fmla="*/ 5093085 w 9609980"/>
                    <a:gd name="connsiteY30" fmla="*/ 528242 h 6578875"/>
                    <a:gd name="connsiteX31" fmla="*/ 5338877 w 9609980"/>
                    <a:gd name="connsiteY31" fmla="*/ 636155 h 6578875"/>
                    <a:gd name="connsiteX32" fmla="*/ 5232860 w 9609980"/>
                    <a:gd name="connsiteY32" fmla="*/ 251842 h 6578875"/>
                    <a:gd name="connsiteX33" fmla="*/ 5511156 w 9609980"/>
                    <a:gd name="connsiteY33" fmla="*/ 371111 h 6578875"/>
                    <a:gd name="connsiteX34" fmla="*/ 6200269 w 9609980"/>
                    <a:gd name="connsiteY34" fmla="*/ 50 h 6578875"/>
                    <a:gd name="connsiteX35" fmla="*/ 5935225 w 9609980"/>
                    <a:gd name="connsiteY35" fmla="*/ 291598 h 6578875"/>
                    <a:gd name="connsiteX36" fmla="*/ 6452060 w 9609980"/>
                    <a:gd name="connsiteY36" fmla="*/ 119320 h 6578875"/>
                    <a:gd name="connsiteX37" fmla="*/ 6266529 w 9609980"/>
                    <a:gd name="connsiteY37" fmla="*/ 344606 h 6578875"/>
                    <a:gd name="connsiteX38" fmla="*/ 6584582 w 9609980"/>
                    <a:gd name="connsiteY38" fmla="*/ 450623 h 6578875"/>
                    <a:gd name="connsiteX39" fmla="*/ 6359295 w 9609980"/>
                    <a:gd name="connsiteY39" fmla="*/ 596397 h 6578875"/>
                    <a:gd name="connsiteX40" fmla="*/ 7856790 w 9609980"/>
                    <a:gd name="connsiteY40" fmla="*/ 768674 h 6578875"/>
                    <a:gd name="connsiteX41" fmla="*/ 7618251 w 9609980"/>
                    <a:gd name="connsiteY41" fmla="*/ 834935 h 6578875"/>
                    <a:gd name="connsiteX42" fmla="*/ 8108582 w 9609980"/>
                    <a:gd name="connsiteY42" fmla="*/ 1086728 h 6578875"/>
                    <a:gd name="connsiteX43" fmla="*/ 7856790 w 9609980"/>
                    <a:gd name="connsiteY43" fmla="*/ 1126483 h 6578875"/>
                    <a:gd name="connsiteX44" fmla="*/ 8267608 w 9609980"/>
                    <a:gd name="connsiteY44" fmla="*/ 1709579 h 6578875"/>
                    <a:gd name="connsiteX45" fmla="*/ 9168756 w 9609980"/>
                    <a:gd name="connsiteY45" fmla="*/ 1815596 h 6578875"/>
                    <a:gd name="connsiteX46" fmla="*/ 8810947 w 9609980"/>
                    <a:gd name="connsiteY46" fmla="*/ 1828848 h 6578875"/>
                    <a:gd name="connsiteX47" fmla="*/ 9075990 w 9609980"/>
                    <a:gd name="connsiteY47" fmla="*/ 2014379 h 6578875"/>
                    <a:gd name="connsiteX48" fmla="*/ 8612164 w 9609980"/>
                    <a:gd name="connsiteY48" fmla="*/ 1961370 h 6578875"/>
                    <a:gd name="connsiteX49" fmla="*/ 9592826 w 9609980"/>
                    <a:gd name="connsiteY49" fmla="*/ 2796257 h 6578875"/>
                    <a:gd name="connsiteX50" fmla="*/ 9221765 w 9609980"/>
                    <a:gd name="connsiteY50" fmla="*/ 2637231 h 6578875"/>
                    <a:gd name="connsiteX51" fmla="*/ 9606078 w 9609980"/>
                    <a:gd name="connsiteY51" fmla="*/ 3432361 h 6578875"/>
                    <a:gd name="connsiteX52" fmla="*/ 9176332 w 9609980"/>
                    <a:gd name="connsiteY52" fmla="*/ 3117149 h 6578875"/>
                    <a:gd name="connsiteX53" fmla="*/ 9486809 w 9609980"/>
                    <a:gd name="connsiteY53" fmla="*/ 4094970 h 6578875"/>
                    <a:gd name="connsiteX54" fmla="*/ 9221765 w 9609980"/>
                    <a:gd name="connsiteY54" fmla="*/ 3949196 h 6578875"/>
                    <a:gd name="connsiteX55" fmla="*/ 8996478 w 9609980"/>
                    <a:gd name="connsiteY55" fmla="*/ 5035874 h 6578875"/>
                    <a:gd name="connsiteX56" fmla="*/ 8903713 w 9609980"/>
                    <a:gd name="connsiteY56" fmla="*/ 4890101 h 6578875"/>
                    <a:gd name="connsiteX57" fmla="*/ 8704931 w 9609980"/>
                    <a:gd name="connsiteY57" fmla="*/ 5155144 h 6578875"/>
                    <a:gd name="connsiteX58" fmla="*/ 8532653 w 9609980"/>
                    <a:gd name="connsiteY58" fmla="*/ 5009370 h 6578875"/>
                    <a:gd name="connsiteX59" fmla="*/ 8214602 w 9609980"/>
                    <a:gd name="connsiteY59" fmla="*/ 5539457 h 6578875"/>
                    <a:gd name="connsiteX60" fmla="*/ 8029072 w 9609980"/>
                    <a:gd name="connsiteY60" fmla="*/ 5300918 h 6578875"/>
                    <a:gd name="connsiteX61" fmla="*/ 7697767 w 9609980"/>
                    <a:gd name="connsiteY61" fmla="*/ 5937022 h 6578875"/>
                    <a:gd name="connsiteX62" fmla="*/ 7750776 w 9609980"/>
                    <a:gd name="connsiteY62" fmla="*/ 5671979 h 6578875"/>
                    <a:gd name="connsiteX63" fmla="*/ 7286950 w 9609980"/>
                    <a:gd name="connsiteY63" fmla="*/ 6069544 h 6578875"/>
                    <a:gd name="connsiteX64" fmla="*/ 7313455 w 9609980"/>
                    <a:gd name="connsiteY64" fmla="*/ 5777996 h 6578875"/>
                    <a:gd name="connsiteX65" fmla="*/ 6770116 w 9609980"/>
                    <a:gd name="connsiteY65" fmla="*/ 6294831 h 6578875"/>
                    <a:gd name="connsiteX66" fmla="*/ 6637594 w 9609980"/>
                    <a:gd name="connsiteY66" fmla="*/ 5923770 h 6578875"/>
                    <a:gd name="connsiteX67" fmla="*/ 5985753 w 9609980"/>
                    <a:gd name="connsiteY67" fmla="*/ 6437706 h 6578875"/>
                    <a:gd name="connsiteX68" fmla="*/ 6009566 w 9609980"/>
                    <a:gd name="connsiteY68" fmla="*/ 6242443 h 6578875"/>
                    <a:gd name="connsiteX69" fmla="*/ 5599991 w 9609980"/>
                    <a:gd name="connsiteY69" fmla="*/ 6532955 h 6578875"/>
                    <a:gd name="connsiteX70" fmla="*/ 5519029 w 9609980"/>
                    <a:gd name="connsiteY70" fmla="*/ 6061468 h 6578875"/>
                    <a:gd name="connsiteX71" fmla="*/ 4554508 w 9609980"/>
                    <a:gd name="connsiteY71" fmla="*/ 6515268 h 6578875"/>
                    <a:gd name="connsiteX72" fmla="*/ 727119 w 9609980"/>
                    <a:gd name="connsiteY72" fmla="*/ 4505790 h 6578875"/>
                    <a:gd name="connsiteX73" fmla="*/ 621101 w 9609980"/>
                    <a:gd name="connsiteY73" fmla="*/ 4903355 h 6578875"/>
                    <a:gd name="connsiteX74" fmla="*/ 435571 w 9609980"/>
                    <a:gd name="connsiteY74" fmla="*/ 4002207 h 6578875"/>
                    <a:gd name="connsiteX75" fmla="*/ 236788 w 9609980"/>
                    <a:gd name="connsiteY75" fmla="*/ 4214242 h 6578875"/>
                    <a:gd name="connsiteX76" fmla="*/ 519508 w 9609980"/>
                    <a:gd name="connsiteY76" fmla="*/ 3130402 h 6578875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204197 w 9609980"/>
                    <a:gd name="connsiteY72" fmla="*/ 5420190 h 6534253"/>
                    <a:gd name="connsiteX73" fmla="*/ 727119 w 9609980"/>
                    <a:gd name="connsiteY73" fmla="*/ 4505790 h 6534253"/>
                    <a:gd name="connsiteX74" fmla="*/ 621101 w 9609980"/>
                    <a:gd name="connsiteY74" fmla="*/ 4903355 h 6534253"/>
                    <a:gd name="connsiteX75" fmla="*/ 435571 w 9609980"/>
                    <a:gd name="connsiteY75" fmla="*/ 4002207 h 6534253"/>
                    <a:gd name="connsiteX76" fmla="*/ 236788 w 9609980"/>
                    <a:gd name="connsiteY76" fmla="*/ 4214242 h 6534253"/>
                    <a:gd name="connsiteX77" fmla="*/ 519508 w 9609980"/>
                    <a:gd name="connsiteY77" fmla="*/ 3130402 h 6534253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8319"/>
                    <a:gd name="connsiteX1" fmla="*/ 77762 w 9609980"/>
                    <a:gd name="connsiteY1" fmla="*/ 3392607 h 6538319"/>
                    <a:gd name="connsiteX2" fmla="*/ 660859 w 9609980"/>
                    <a:gd name="connsiteY2" fmla="*/ 2517963 h 6538319"/>
                    <a:gd name="connsiteX3" fmla="*/ 422320 w 9609980"/>
                    <a:gd name="connsiteY3" fmla="*/ 2517963 h 6538319"/>
                    <a:gd name="connsiteX4" fmla="*/ 753624 w 9609980"/>
                    <a:gd name="connsiteY4" fmla="*/ 2305929 h 6538319"/>
                    <a:gd name="connsiteX5" fmla="*/ 289798 w 9609980"/>
                    <a:gd name="connsiteY5" fmla="*/ 2279424 h 6538319"/>
                    <a:gd name="connsiteX6" fmla="*/ 1005416 w 9609980"/>
                    <a:gd name="connsiteY6" fmla="*/ 1855355 h 6538319"/>
                    <a:gd name="connsiteX7" fmla="*/ 607850 w 9609980"/>
                    <a:gd name="connsiteY7" fmla="*/ 1815598 h 6538319"/>
                    <a:gd name="connsiteX8" fmla="*/ 1230703 w 9609980"/>
                    <a:gd name="connsiteY8" fmla="*/ 1577059 h 6538319"/>
                    <a:gd name="connsiteX9" fmla="*/ 1111434 w 9609980"/>
                    <a:gd name="connsiteY9" fmla="*/ 1524050 h 6538319"/>
                    <a:gd name="connsiteX10" fmla="*/ 1495747 w 9609980"/>
                    <a:gd name="connsiteY10" fmla="*/ 1325268 h 6538319"/>
                    <a:gd name="connsiteX11" fmla="*/ 1031921 w 9609980"/>
                    <a:gd name="connsiteY11" fmla="*/ 1325268 h 6538319"/>
                    <a:gd name="connsiteX12" fmla="*/ 1787295 w 9609980"/>
                    <a:gd name="connsiteY12" fmla="*/ 1033720 h 6538319"/>
                    <a:gd name="connsiteX13" fmla="*/ 1562007 w 9609980"/>
                    <a:gd name="connsiteY13" fmla="*/ 954207 h 6538319"/>
                    <a:gd name="connsiteX14" fmla="*/ 1919815 w 9609980"/>
                    <a:gd name="connsiteY14" fmla="*/ 993963 h 6538319"/>
                    <a:gd name="connsiteX15" fmla="*/ 2118599 w 9609980"/>
                    <a:gd name="connsiteY15" fmla="*/ 543390 h 6538319"/>
                    <a:gd name="connsiteX16" fmla="*/ 2118598 w 9609980"/>
                    <a:gd name="connsiteY16" fmla="*/ 808433 h 6538319"/>
                    <a:gd name="connsiteX17" fmla="*/ 2661937 w 9609980"/>
                    <a:gd name="connsiteY17" fmla="*/ 609650 h 6538319"/>
                    <a:gd name="connsiteX18" fmla="*/ 2569172 w 9609980"/>
                    <a:gd name="connsiteY18" fmla="*/ 516885 h 6538319"/>
                    <a:gd name="connsiteX19" fmla="*/ 2926982 w 9609980"/>
                    <a:gd name="connsiteY19" fmla="*/ 437372 h 6538319"/>
                    <a:gd name="connsiteX20" fmla="*/ 2873972 w 9609980"/>
                    <a:gd name="connsiteY20" fmla="*/ 318103 h 6538319"/>
                    <a:gd name="connsiteX21" fmla="*/ 3364302 w 9609980"/>
                    <a:gd name="connsiteY21" fmla="*/ 357859 h 6538319"/>
                    <a:gd name="connsiteX22" fmla="*/ 3708859 w 9609980"/>
                    <a:gd name="connsiteY22" fmla="*/ 145824 h 6538319"/>
                    <a:gd name="connsiteX23" fmla="*/ 3682355 w 9609980"/>
                    <a:gd name="connsiteY23" fmla="*/ 278346 h 6538319"/>
                    <a:gd name="connsiteX24" fmla="*/ 4371469 w 9609980"/>
                    <a:gd name="connsiteY24" fmla="*/ 331355 h 6538319"/>
                    <a:gd name="connsiteX25" fmla="*/ 4371469 w 9609980"/>
                    <a:gd name="connsiteY25" fmla="*/ 198833 h 6538319"/>
                    <a:gd name="connsiteX26" fmla="*/ 4596756 w 9609980"/>
                    <a:gd name="connsiteY26" fmla="*/ 371111 h 6538319"/>
                    <a:gd name="connsiteX27" fmla="*/ 4901556 w 9609980"/>
                    <a:gd name="connsiteY27" fmla="*/ 265094 h 6538319"/>
                    <a:gd name="connsiteX28" fmla="*/ 4769034 w 9609980"/>
                    <a:gd name="connsiteY28" fmla="*/ 437372 h 6538319"/>
                    <a:gd name="connsiteX29" fmla="*/ 5047329 w 9609980"/>
                    <a:gd name="connsiteY29" fmla="*/ 384363 h 6538319"/>
                    <a:gd name="connsiteX30" fmla="*/ 5093085 w 9609980"/>
                    <a:gd name="connsiteY30" fmla="*/ 528242 h 6538319"/>
                    <a:gd name="connsiteX31" fmla="*/ 5338877 w 9609980"/>
                    <a:gd name="connsiteY31" fmla="*/ 636155 h 6538319"/>
                    <a:gd name="connsiteX32" fmla="*/ 5232860 w 9609980"/>
                    <a:gd name="connsiteY32" fmla="*/ 251842 h 6538319"/>
                    <a:gd name="connsiteX33" fmla="*/ 5511156 w 9609980"/>
                    <a:gd name="connsiteY33" fmla="*/ 371111 h 6538319"/>
                    <a:gd name="connsiteX34" fmla="*/ 6200269 w 9609980"/>
                    <a:gd name="connsiteY34" fmla="*/ 50 h 6538319"/>
                    <a:gd name="connsiteX35" fmla="*/ 5935225 w 9609980"/>
                    <a:gd name="connsiteY35" fmla="*/ 291598 h 6538319"/>
                    <a:gd name="connsiteX36" fmla="*/ 6452060 w 9609980"/>
                    <a:gd name="connsiteY36" fmla="*/ 119320 h 6538319"/>
                    <a:gd name="connsiteX37" fmla="*/ 6266529 w 9609980"/>
                    <a:gd name="connsiteY37" fmla="*/ 344606 h 6538319"/>
                    <a:gd name="connsiteX38" fmla="*/ 6584582 w 9609980"/>
                    <a:gd name="connsiteY38" fmla="*/ 450623 h 6538319"/>
                    <a:gd name="connsiteX39" fmla="*/ 6359295 w 9609980"/>
                    <a:gd name="connsiteY39" fmla="*/ 596397 h 6538319"/>
                    <a:gd name="connsiteX40" fmla="*/ 7856790 w 9609980"/>
                    <a:gd name="connsiteY40" fmla="*/ 768674 h 6538319"/>
                    <a:gd name="connsiteX41" fmla="*/ 7618251 w 9609980"/>
                    <a:gd name="connsiteY41" fmla="*/ 834935 h 6538319"/>
                    <a:gd name="connsiteX42" fmla="*/ 8108582 w 9609980"/>
                    <a:gd name="connsiteY42" fmla="*/ 1086728 h 6538319"/>
                    <a:gd name="connsiteX43" fmla="*/ 7856790 w 9609980"/>
                    <a:gd name="connsiteY43" fmla="*/ 1126483 h 6538319"/>
                    <a:gd name="connsiteX44" fmla="*/ 8267608 w 9609980"/>
                    <a:gd name="connsiteY44" fmla="*/ 1709579 h 6538319"/>
                    <a:gd name="connsiteX45" fmla="*/ 9168756 w 9609980"/>
                    <a:gd name="connsiteY45" fmla="*/ 1815596 h 6538319"/>
                    <a:gd name="connsiteX46" fmla="*/ 8810947 w 9609980"/>
                    <a:gd name="connsiteY46" fmla="*/ 1828848 h 6538319"/>
                    <a:gd name="connsiteX47" fmla="*/ 9075990 w 9609980"/>
                    <a:gd name="connsiteY47" fmla="*/ 2014379 h 6538319"/>
                    <a:gd name="connsiteX48" fmla="*/ 8612164 w 9609980"/>
                    <a:gd name="connsiteY48" fmla="*/ 1961370 h 6538319"/>
                    <a:gd name="connsiteX49" fmla="*/ 9592826 w 9609980"/>
                    <a:gd name="connsiteY49" fmla="*/ 2796257 h 6538319"/>
                    <a:gd name="connsiteX50" fmla="*/ 9221765 w 9609980"/>
                    <a:gd name="connsiteY50" fmla="*/ 2637231 h 6538319"/>
                    <a:gd name="connsiteX51" fmla="*/ 9606078 w 9609980"/>
                    <a:gd name="connsiteY51" fmla="*/ 3432361 h 6538319"/>
                    <a:gd name="connsiteX52" fmla="*/ 9176332 w 9609980"/>
                    <a:gd name="connsiteY52" fmla="*/ 3117149 h 6538319"/>
                    <a:gd name="connsiteX53" fmla="*/ 9486809 w 9609980"/>
                    <a:gd name="connsiteY53" fmla="*/ 4094970 h 6538319"/>
                    <a:gd name="connsiteX54" fmla="*/ 9221765 w 9609980"/>
                    <a:gd name="connsiteY54" fmla="*/ 3949196 h 6538319"/>
                    <a:gd name="connsiteX55" fmla="*/ 8996478 w 9609980"/>
                    <a:gd name="connsiteY55" fmla="*/ 5035874 h 6538319"/>
                    <a:gd name="connsiteX56" fmla="*/ 8903713 w 9609980"/>
                    <a:gd name="connsiteY56" fmla="*/ 4890101 h 6538319"/>
                    <a:gd name="connsiteX57" fmla="*/ 8704931 w 9609980"/>
                    <a:gd name="connsiteY57" fmla="*/ 5155144 h 6538319"/>
                    <a:gd name="connsiteX58" fmla="*/ 8532653 w 9609980"/>
                    <a:gd name="connsiteY58" fmla="*/ 5009370 h 6538319"/>
                    <a:gd name="connsiteX59" fmla="*/ 8214602 w 9609980"/>
                    <a:gd name="connsiteY59" fmla="*/ 5539457 h 6538319"/>
                    <a:gd name="connsiteX60" fmla="*/ 8029072 w 9609980"/>
                    <a:gd name="connsiteY60" fmla="*/ 5300918 h 6538319"/>
                    <a:gd name="connsiteX61" fmla="*/ 7697767 w 9609980"/>
                    <a:gd name="connsiteY61" fmla="*/ 5937022 h 6538319"/>
                    <a:gd name="connsiteX62" fmla="*/ 7750776 w 9609980"/>
                    <a:gd name="connsiteY62" fmla="*/ 5671979 h 6538319"/>
                    <a:gd name="connsiteX63" fmla="*/ 7286950 w 9609980"/>
                    <a:gd name="connsiteY63" fmla="*/ 6069544 h 6538319"/>
                    <a:gd name="connsiteX64" fmla="*/ 7313455 w 9609980"/>
                    <a:gd name="connsiteY64" fmla="*/ 5777996 h 6538319"/>
                    <a:gd name="connsiteX65" fmla="*/ 6770116 w 9609980"/>
                    <a:gd name="connsiteY65" fmla="*/ 6294831 h 6538319"/>
                    <a:gd name="connsiteX66" fmla="*/ 6637594 w 9609980"/>
                    <a:gd name="connsiteY66" fmla="*/ 5923770 h 6538319"/>
                    <a:gd name="connsiteX67" fmla="*/ 5985753 w 9609980"/>
                    <a:gd name="connsiteY67" fmla="*/ 6437706 h 6538319"/>
                    <a:gd name="connsiteX68" fmla="*/ 6009566 w 9609980"/>
                    <a:gd name="connsiteY68" fmla="*/ 6242443 h 6538319"/>
                    <a:gd name="connsiteX69" fmla="*/ 5599991 w 9609980"/>
                    <a:gd name="connsiteY69" fmla="*/ 6532955 h 6538319"/>
                    <a:gd name="connsiteX70" fmla="*/ 5519029 w 9609980"/>
                    <a:gd name="connsiteY70" fmla="*/ 6061468 h 6538319"/>
                    <a:gd name="connsiteX71" fmla="*/ 4554508 w 9609980"/>
                    <a:gd name="connsiteY71" fmla="*/ 6515268 h 6538319"/>
                    <a:gd name="connsiteX72" fmla="*/ 1310214 w 9609980"/>
                    <a:gd name="connsiteY72" fmla="*/ 5261163 h 6538319"/>
                    <a:gd name="connsiteX73" fmla="*/ 1204197 w 9609980"/>
                    <a:gd name="connsiteY73" fmla="*/ 5420190 h 6538319"/>
                    <a:gd name="connsiteX74" fmla="*/ 727119 w 9609980"/>
                    <a:gd name="connsiteY74" fmla="*/ 4505790 h 6538319"/>
                    <a:gd name="connsiteX75" fmla="*/ 621101 w 9609980"/>
                    <a:gd name="connsiteY75" fmla="*/ 4903355 h 6538319"/>
                    <a:gd name="connsiteX76" fmla="*/ 435571 w 9609980"/>
                    <a:gd name="connsiteY76" fmla="*/ 4002207 h 6538319"/>
                    <a:gd name="connsiteX77" fmla="*/ 236788 w 9609980"/>
                    <a:gd name="connsiteY77" fmla="*/ 4214242 h 6538319"/>
                    <a:gd name="connsiteX78" fmla="*/ 519508 w 9609980"/>
                    <a:gd name="connsiteY78" fmla="*/ 3130402 h 6538319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00545 w 9609980"/>
                    <a:gd name="connsiteY72" fmla="*/ 6016537 h 6534253"/>
                    <a:gd name="connsiteX73" fmla="*/ 1310214 w 9609980"/>
                    <a:gd name="connsiteY73" fmla="*/ 5261163 h 6534253"/>
                    <a:gd name="connsiteX74" fmla="*/ 1204197 w 9609980"/>
                    <a:gd name="connsiteY74" fmla="*/ 5420190 h 6534253"/>
                    <a:gd name="connsiteX75" fmla="*/ 727119 w 9609980"/>
                    <a:gd name="connsiteY75" fmla="*/ 4505790 h 6534253"/>
                    <a:gd name="connsiteX76" fmla="*/ 621101 w 9609980"/>
                    <a:gd name="connsiteY76" fmla="*/ 4903355 h 6534253"/>
                    <a:gd name="connsiteX77" fmla="*/ 435571 w 9609980"/>
                    <a:gd name="connsiteY77" fmla="*/ 4002207 h 6534253"/>
                    <a:gd name="connsiteX78" fmla="*/ 236788 w 9609980"/>
                    <a:gd name="connsiteY78" fmla="*/ 4214242 h 6534253"/>
                    <a:gd name="connsiteX79" fmla="*/ 519508 w 9609980"/>
                    <a:gd name="connsiteY79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1866806 w 9609980"/>
                    <a:gd name="connsiteY72" fmla="*/ 5764746 h 6534253"/>
                    <a:gd name="connsiteX73" fmla="*/ 1800545 w 9609980"/>
                    <a:gd name="connsiteY73" fmla="*/ 6016537 h 6534253"/>
                    <a:gd name="connsiteX74" fmla="*/ 1310214 w 9609980"/>
                    <a:gd name="connsiteY74" fmla="*/ 5261163 h 6534253"/>
                    <a:gd name="connsiteX75" fmla="*/ 1204197 w 9609980"/>
                    <a:gd name="connsiteY75" fmla="*/ 5420190 h 6534253"/>
                    <a:gd name="connsiteX76" fmla="*/ 727119 w 9609980"/>
                    <a:gd name="connsiteY76" fmla="*/ 4505790 h 6534253"/>
                    <a:gd name="connsiteX77" fmla="*/ 621101 w 9609980"/>
                    <a:gd name="connsiteY77" fmla="*/ 4903355 h 6534253"/>
                    <a:gd name="connsiteX78" fmla="*/ 435571 w 9609980"/>
                    <a:gd name="connsiteY78" fmla="*/ 4002207 h 6534253"/>
                    <a:gd name="connsiteX79" fmla="*/ 236788 w 9609980"/>
                    <a:gd name="connsiteY79" fmla="*/ 4214242 h 6534253"/>
                    <a:gd name="connsiteX80" fmla="*/ 519508 w 9609980"/>
                    <a:gd name="connsiteY80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71606 w 9609980"/>
                    <a:gd name="connsiteY72" fmla="*/ 6122555 h 6534253"/>
                    <a:gd name="connsiteX73" fmla="*/ 1866806 w 9609980"/>
                    <a:gd name="connsiteY73" fmla="*/ 5764746 h 6534253"/>
                    <a:gd name="connsiteX74" fmla="*/ 1800545 w 9609980"/>
                    <a:gd name="connsiteY74" fmla="*/ 6016537 h 6534253"/>
                    <a:gd name="connsiteX75" fmla="*/ 1310214 w 9609980"/>
                    <a:gd name="connsiteY75" fmla="*/ 5261163 h 6534253"/>
                    <a:gd name="connsiteX76" fmla="*/ 1204197 w 9609980"/>
                    <a:gd name="connsiteY76" fmla="*/ 5420190 h 6534253"/>
                    <a:gd name="connsiteX77" fmla="*/ 727119 w 9609980"/>
                    <a:gd name="connsiteY77" fmla="*/ 4505790 h 6534253"/>
                    <a:gd name="connsiteX78" fmla="*/ 621101 w 9609980"/>
                    <a:gd name="connsiteY78" fmla="*/ 4903355 h 6534253"/>
                    <a:gd name="connsiteX79" fmla="*/ 435571 w 9609980"/>
                    <a:gd name="connsiteY79" fmla="*/ 4002207 h 6534253"/>
                    <a:gd name="connsiteX80" fmla="*/ 236788 w 9609980"/>
                    <a:gd name="connsiteY80" fmla="*/ 4214242 h 6534253"/>
                    <a:gd name="connsiteX81" fmla="*/ 519508 w 9609980"/>
                    <a:gd name="connsiteY81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158354 w 9609980"/>
                    <a:gd name="connsiteY72" fmla="*/ 5910520 h 6534253"/>
                    <a:gd name="connsiteX73" fmla="*/ 2171606 w 9609980"/>
                    <a:gd name="connsiteY73" fmla="*/ 6122555 h 6534253"/>
                    <a:gd name="connsiteX74" fmla="*/ 1866806 w 9609980"/>
                    <a:gd name="connsiteY74" fmla="*/ 5764746 h 6534253"/>
                    <a:gd name="connsiteX75" fmla="*/ 1800545 w 9609980"/>
                    <a:gd name="connsiteY75" fmla="*/ 6016537 h 6534253"/>
                    <a:gd name="connsiteX76" fmla="*/ 1310214 w 9609980"/>
                    <a:gd name="connsiteY76" fmla="*/ 5261163 h 6534253"/>
                    <a:gd name="connsiteX77" fmla="*/ 1204197 w 9609980"/>
                    <a:gd name="connsiteY77" fmla="*/ 5420190 h 6534253"/>
                    <a:gd name="connsiteX78" fmla="*/ 727119 w 9609980"/>
                    <a:gd name="connsiteY78" fmla="*/ 4505790 h 6534253"/>
                    <a:gd name="connsiteX79" fmla="*/ 621101 w 9609980"/>
                    <a:gd name="connsiteY79" fmla="*/ 4903355 h 6534253"/>
                    <a:gd name="connsiteX80" fmla="*/ 435571 w 9609980"/>
                    <a:gd name="connsiteY80" fmla="*/ 4002207 h 6534253"/>
                    <a:gd name="connsiteX81" fmla="*/ 236788 w 9609980"/>
                    <a:gd name="connsiteY81" fmla="*/ 4214242 h 6534253"/>
                    <a:gd name="connsiteX82" fmla="*/ 519508 w 9609980"/>
                    <a:gd name="connsiteY82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76406 w 9609980"/>
                    <a:gd name="connsiteY72" fmla="*/ 6109303 h 6534253"/>
                    <a:gd name="connsiteX73" fmla="*/ 2158354 w 9609980"/>
                    <a:gd name="connsiteY73" fmla="*/ 5910520 h 6534253"/>
                    <a:gd name="connsiteX74" fmla="*/ 2171606 w 9609980"/>
                    <a:gd name="connsiteY74" fmla="*/ 6122555 h 6534253"/>
                    <a:gd name="connsiteX75" fmla="*/ 1866806 w 9609980"/>
                    <a:gd name="connsiteY75" fmla="*/ 5764746 h 6534253"/>
                    <a:gd name="connsiteX76" fmla="*/ 1800545 w 9609980"/>
                    <a:gd name="connsiteY76" fmla="*/ 6016537 h 6534253"/>
                    <a:gd name="connsiteX77" fmla="*/ 1310214 w 9609980"/>
                    <a:gd name="connsiteY77" fmla="*/ 5261163 h 6534253"/>
                    <a:gd name="connsiteX78" fmla="*/ 1204197 w 9609980"/>
                    <a:gd name="connsiteY78" fmla="*/ 5420190 h 6534253"/>
                    <a:gd name="connsiteX79" fmla="*/ 727119 w 9609980"/>
                    <a:gd name="connsiteY79" fmla="*/ 4505790 h 6534253"/>
                    <a:gd name="connsiteX80" fmla="*/ 621101 w 9609980"/>
                    <a:gd name="connsiteY80" fmla="*/ 4903355 h 6534253"/>
                    <a:gd name="connsiteX81" fmla="*/ 435571 w 9609980"/>
                    <a:gd name="connsiteY81" fmla="*/ 4002207 h 6534253"/>
                    <a:gd name="connsiteX82" fmla="*/ 236788 w 9609980"/>
                    <a:gd name="connsiteY82" fmla="*/ 4214242 h 6534253"/>
                    <a:gd name="connsiteX83" fmla="*/ 519508 w 9609980"/>
                    <a:gd name="connsiteY83" fmla="*/ 3130402 h 653425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2436649 w 9609980"/>
                    <a:gd name="connsiteY72" fmla="*/ 5857511 h 6534253"/>
                    <a:gd name="connsiteX73" fmla="*/ 2476406 w 9609980"/>
                    <a:gd name="connsiteY73" fmla="*/ 6109303 h 6534253"/>
                    <a:gd name="connsiteX74" fmla="*/ 2158354 w 9609980"/>
                    <a:gd name="connsiteY74" fmla="*/ 5910520 h 6534253"/>
                    <a:gd name="connsiteX75" fmla="*/ 2171606 w 9609980"/>
                    <a:gd name="connsiteY75" fmla="*/ 6122555 h 6534253"/>
                    <a:gd name="connsiteX76" fmla="*/ 1866806 w 9609980"/>
                    <a:gd name="connsiteY76" fmla="*/ 5764746 h 6534253"/>
                    <a:gd name="connsiteX77" fmla="*/ 1800545 w 9609980"/>
                    <a:gd name="connsiteY77" fmla="*/ 6016537 h 6534253"/>
                    <a:gd name="connsiteX78" fmla="*/ 1310214 w 9609980"/>
                    <a:gd name="connsiteY78" fmla="*/ 5261163 h 6534253"/>
                    <a:gd name="connsiteX79" fmla="*/ 1204197 w 9609980"/>
                    <a:gd name="connsiteY79" fmla="*/ 5420190 h 6534253"/>
                    <a:gd name="connsiteX80" fmla="*/ 727119 w 9609980"/>
                    <a:gd name="connsiteY80" fmla="*/ 4505790 h 6534253"/>
                    <a:gd name="connsiteX81" fmla="*/ 621101 w 9609980"/>
                    <a:gd name="connsiteY81" fmla="*/ 4903355 h 6534253"/>
                    <a:gd name="connsiteX82" fmla="*/ 435571 w 9609980"/>
                    <a:gd name="connsiteY82" fmla="*/ 4002207 h 6534253"/>
                    <a:gd name="connsiteX83" fmla="*/ 236788 w 9609980"/>
                    <a:gd name="connsiteY83" fmla="*/ 4214242 h 6534253"/>
                    <a:gd name="connsiteX84" fmla="*/ 519508 w 9609980"/>
                    <a:gd name="connsiteY84" fmla="*/ 3130402 h 6534253"/>
                    <a:gd name="connsiteX0" fmla="*/ 519508 w 9609980"/>
                    <a:gd name="connsiteY0" fmla="*/ 3130402 h 6536697"/>
                    <a:gd name="connsiteX1" fmla="*/ 77762 w 9609980"/>
                    <a:gd name="connsiteY1" fmla="*/ 3392607 h 6536697"/>
                    <a:gd name="connsiteX2" fmla="*/ 660859 w 9609980"/>
                    <a:gd name="connsiteY2" fmla="*/ 2517963 h 6536697"/>
                    <a:gd name="connsiteX3" fmla="*/ 422320 w 9609980"/>
                    <a:gd name="connsiteY3" fmla="*/ 2517963 h 6536697"/>
                    <a:gd name="connsiteX4" fmla="*/ 753624 w 9609980"/>
                    <a:gd name="connsiteY4" fmla="*/ 2305929 h 6536697"/>
                    <a:gd name="connsiteX5" fmla="*/ 289798 w 9609980"/>
                    <a:gd name="connsiteY5" fmla="*/ 2279424 h 6536697"/>
                    <a:gd name="connsiteX6" fmla="*/ 1005416 w 9609980"/>
                    <a:gd name="connsiteY6" fmla="*/ 1855355 h 6536697"/>
                    <a:gd name="connsiteX7" fmla="*/ 607850 w 9609980"/>
                    <a:gd name="connsiteY7" fmla="*/ 1815598 h 6536697"/>
                    <a:gd name="connsiteX8" fmla="*/ 1230703 w 9609980"/>
                    <a:gd name="connsiteY8" fmla="*/ 1577059 h 6536697"/>
                    <a:gd name="connsiteX9" fmla="*/ 1111434 w 9609980"/>
                    <a:gd name="connsiteY9" fmla="*/ 1524050 h 6536697"/>
                    <a:gd name="connsiteX10" fmla="*/ 1495747 w 9609980"/>
                    <a:gd name="connsiteY10" fmla="*/ 1325268 h 6536697"/>
                    <a:gd name="connsiteX11" fmla="*/ 1031921 w 9609980"/>
                    <a:gd name="connsiteY11" fmla="*/ 1325268 h 6536697"/>
                    <a:gd name="connsiteX12" fmla="*/ 1787295 w 9609980"/>
                    <a:gd name="connsiteY12" fmla="*/ 1033720 h 6536697"/>
                    <a:gd name="connsiteX13" fmla="*/ 1562007 w 9609980"/>
                    <a:gd name="connsiteY13" fmla="*/ 954207 h 6536697"/>
                    <a:gd name="connsiteX14" fmla="*/ 1919815 w 9609980"/>
                    <a:gd name="connsiteY14" fmla="*/ 993963 h 6536697"/>
                    <a:gd name="connsiteX15" fmla="*/ 2118599 w 9609980"/>
                    <a:gd name="connsiteY15" fmla="*/ 543390 h 6536697"/>
                    <a:gd name="connsiteX16" fmla="*/ 2118598 w 9609980"/>
                    <a:gd name="connsiteY16" fmla="*/ 808433 h 6536697"/>
                    <a:gd name="connsiteX17" fmla="*/ 2661937 w 9609980"/>
                    <a:gd name="connsiteY17" fmla="*/ 609650 h 6536697"/>
                    <a:gd name="connsiteX18" fmla="*/ 2569172 w 9609980"/>
                    <a:gd name="connsiteY18" fmla="*/ 516885 h 6536697"/>
                    <a:gd name="connsiteX19" fmla="*/ 2926982 w 9609980"/>
                    <a:gd name="connsiteY19" fmla="*/ 437372 h 6536697"/>
                    <a:gd name="connsiteX20" fmla="*/ 2873972 w 9609980"/>
                    <a:gd name="connsiteY20" fmla="*/ 318103 h 6536697"/>
                    <a:gd name="connsiteX21" fmla="*/ 3364302 w 9609980"/>
                    <a:gd name="connsiteY21" fmla="*/ 357859 h 6536697"/>
                    <a:gd name="connsiteX22" fmla="*/ 3708859 w 9609980"/>
                    <a:gd name="connsiteY22" fmla="*/ 145824 h 6536697"/>
                    <a:gd name="connsiteX23" fmla="*/ 3682355 w 9609980"/>
                    <a:gd name="connsiteY23" fmla="*/ 278346 h 6536697"/>
                    <a:gd name="connsiteX24" fmla="*/ 4371469 w 9609980"/>
                    <a:gd name="connsiteY24" fmla="*/ 331355 h 6536697"/>
                    <a:gd name="connsiteX25" fmla="*/ 4371469 w 9609980"/>
                    <a:gd name="connsiteY25" fmla="*/ 198833 h 6536697"/>
                    <a:gd name="connsiteX26" fmla="*/ 4596756 w 9609980"/>
                    <a:gd name="connsiteY26" fmla="*/ 371111 h 6536697"/>
                    <a:gd name="connsiteX27" fmla="*/ 4901556 w 9609980"/>
                    <a:gd name="connsiteY27" fmla="*/ 265094 h 6536697"/>
                    <a:gd name="connsiteX28" fmla="*/ 4769034 w 9609980"/>
                    <a:gd name="connsiteY28" fmla="*/ 437372 h 6536697"/>
                    <a:gd name="connsiteX29" fmla="*/ 5047329 w 9609980"/>
                    <a:gd name="connsiteY29" fmla="*/ 384363 h 6536697"/>
                    <a:gd name="connsiteX30" fmla="*/ 5093085 w 9609980"/>
                    <a:gd name="connsiteY30" fmla="*/ 528242 h 6536697"/>
                    <a:gd name="connsiteX31" fmla="*/ 5338877 w 9609980"/>
                    <a:gd name="connsiteY31" fmla="*/ 636155 h 6536697"/>
                    <a:gd name="connsiteX32" fmla="*/ 5232860 w 9609980"/>
                    <a:gd name="connsiteY32" fmla="*/ 251842 h 6536697"/>
                    <a:gd name="connsiteX33" fmla="*/ 5511156 w 9609980"/>
                    <a:gd name="connsiteY33" fmla="*/ 371111 h 6536697"/>
                    <a:gd name="connsiteX34" fmla="*/ 6200269 w 9609980"/>
                    <a:gd name="connsiteY34" fmla="*/ 50 h 6536697"/>
                    <a:gd name="connsiteX35" fmla="*/ 5935225 w 9609980"/>
                    <a:gd name="connsiteY35" fmla="*/ 291598 h 6536697"/>
                    <a:gd name="connsiteX36" fmla="*/ 6452060 w 9609980"/>
                    <a:gd name="connsiteY36" fmla="*/ 119320 h 6536697"/>
                    <a:gd name="connsiteX37" fmla="*/ 6266529 w 9609980"/>
                    <a:gd name="connsiteY37" fmla="*/ 344606 h 6536697"/>
                    <a:gd name="connsiteX38" fmla="*/ 6584582 w 9609980"/>
                    <a:gd name="connsiteY38" fmla="*/ 450623 h 6536697"/>
                    <a:gd name="connsiteX39" fmla="*/ 6359295 w 9609980"/>
                    <a:gd name="connsiteY39" fmla="*/ 596397 h 6536697"/>
                    <a:gd name="connsiteX40" fmla="*/ 7856790 w 9609980"/>
                    <a:gd name="connsiteY40" fmla="*/ 768674 h 6536697"/>
                    <a:gd name="connsiteX41" fmla="*/ 7618251 w 9609980"/>
                    <a:gd name="connsiteY41" fmla="*/ 834935 h 6536697"/>
                    <a:gd name="connsiteX42" fmla="*/ 8108582 w 9609980"/>
                    <a:gd name="connsiteY42" fmla="*/ 1086728 h 6536697"/>
                    <a:gd name="connsiteX43" fmla="*/ 7856790 w 9609980"/>
                    <a:gd name="connsiteY43" fmla="*/ 1126483 h 6536697"/>
                    <a:gd name="connsiteX44" fmla="*/ 8267608 w 9609980"/>
                    <a:gd name="connsiteY44" fmla="*/ 1709579 h 6536697"/>
                    <a:gd name="connsiteX45" fmla="*/ 9168756 w 9609980"/>
                    <a:gd name="connsiteY45" fmla="*/ 1815596 h 6536697"/>
                    <a:gd name="connsiteX46" fmla="*/ 8810947 w 9609980"/>
                    <a:gd name="connsiteY46" fmla="*/ 1828848 h 6536697"/>
                    <a:gd name="connsiteX47" fmla="*/ 9075990 w 9609980"/>
                    <a:gd name="connsiteY47" fmla="*/ 2014379 h 6536697"/>
                    <a:gd name="connsiteX48" fmla="*/ 8612164 w 9609980"/>
                    <a:gd name="connsiteY48" fmla="*/ 1961370 h 6536697"/>
                    <a:gd name="connsiteX49" fmla="*/ 9592826 w 9609980"/>
                    <a:gd name="connsiteY49" fmla="*/ 2796257 h 6536697"/>
                    <a:gd name="connsiteX50" fmla="*/ 9221765 w 9609980"/>
                    <a:gd name="connsiteY50" fmla="*/ 2637231 h 6536697"/>
                    <a:gd name="connsiteX51" fmla="*/ 9606078 w 9609980"/>
                    <a:gd name="connsiteY51" fmla="*/ 3432361 h 6536697"/>
                    <a:gd name="connsiteX52" fmla="*/ 9176332 w 9609980"/>
                    <a:gd name="connsiteY52" fmla="*/ 3117149 h 6536697"/>
                    <a:gd name="connsiteX53" fmla="*/ 9486809 w 9609980"/>
                    <a:gd name="connsiteY53" fmla="*/ 4094970 h 6536697"/>
                    <a:gd name="connsiteX54" fmla="*/ 9221765 w 9609980"/>
                    <a:gd name="connsiteY54" fmla="*/ 3949196 h 6536697"/>
                    <a:gd name="connsiteX55" fmla="*/ 8996478 w 9609980"/>
                    <a:gd name="connsiteY55" fmla="*/ 5035874 h 6536697"/>
                    <a:gd name="connsiteX56" fmla="*/ 8903713 w 9609980"/>
                    <a:gd name="connsiteY56" fmla="*/ 4890101 h 6536697"/>
                    <a:gd name="connsiteX57" fmla="*/ 8704931 w 9609980"/>
                    <a:gd name="connsiteY57" fmla="*/ 5155144 h 6536697"/>
                    <a:gd name="connsiteX58" fmla="*/ 8532653 w 9609980"/>
                    <a:gd name="connsiteY58" fmla="*/ 5009370 h 6536697"/>
                    <a:gd name="connsiteX59" fmla="*/ 8214602 w 9609980"/>
                    <a:gd name="connsiteY59" fmla="*/ 5539457 h 6536697"/>
                    <a:gd name="connsiteX60" fmla="*/ 8029072 w 9609980"/>
                    <a:gd name="connsiteY60" fmla="*/ 5300918 h 6536697"/>
                    <a:gd name="connsiteX61" fmla="*/ 7697767 w 9609980"/>
                    <a:gd name="connsiteY61" fmla="*/ 5937022 h 6536697"/>
                    <a:gd name="connsiteX62" fmla="*/ 7750776 w 9609980"/>
                    <a:gd name="connsiteY62" fmla="*/ 5671979 h 6536697"/>
                    <a:gd name="connsiteX63" fmla="*/ 7286950 w 9609980"/>
                    <a:gd name="connsiteY63" fmla="*/ 6069544 h 6536697"/>
                    <a:gd name="connsiteX64" fmla="*/ 7313455 w 9609980"/>
                    <a:gd name="connsiteY64" fmla="*/ 5777996 h 6536697"/>
                    <a:gd name="connsiteX65" fmla="*/ 6770116 w 9609980"/>
                    <a:gd name="connsiteY65" fmla="*/ 6294831 h 6536697"/>
                    <a:gd name="connsiteX66" fmla="*/ 6637594 w 9609980"/>
                    <a:gd name="connsiteY66" fmla="*/ 5923770 h 6536697"/>
                    <a:gd name="connsiteX67" fmla="*/ 5985753 w 9609980"/>
                    <a:gd name="connsiteY67" fmla="*/ 6437706 h 6536697"/>
                    <a:gd name="connsiteX68" fmla="*/ 6009566 w 9609980"/>
                    <a:gd name="connsiteY68" fmla="*/ 6242443 h 6536697"/>
                    <a:gd name="connsiteX69" fmla="*/ 5599991 w 9609980"/>
                    <a:gd name="connsiteY69" fmla="*/ 6532955 h 6536697"/>
                    <a:gd name="connsiteX70" fmla="*/ 5519029 w 9609980"/>
                    <a:gd name="connsiteY70" fmla="*/ 6061468 h 6536697"/>
                    <a:gd name="connsiteX71" fmla="*/ 4554508 w 9609980"/>
                    <a:gd name="connsiteY71" fmla="*/ 6515268 h 6536697"/>
                    <a:gd name="connsiteX72" fmla="*/ 3536580 w 9609980"/>
                    <a:gd name="connsiteY72" fmla="*/ 6400850 h 6536697"/>
                    <a:gd name="connsiteX73" fmla="*/ 2436649 w 9609980"/>
                    <a:gd name="connsiteY73" fmla="*/ 5857511 h 6536697"/>
                    <a:gd name="connsiteX74" fmla="*/ 2476406 w 9609980"/>
                    <a:gd name="connsiteY74" fmla="*/ 6109303 h 6536697"/>
                    <a:gd name="connsiteX75" fmla="*/ 2158354 w 9609980"/>
                    <a:gd name="connsiteY75" fmla="*/ 5910520 h 6536697"/>
                    <a:gd name="connsiteX76" fmla="*/ 2171606 w 9609980"/>
                    <a:gd name="connsiteY76" fmla="*/ 6122555 h 6536697"/>
                    <a:gd name="connsiteX77" fmla="*/ 1866806 w 9609980"/>
                    <a:gd name="connsiteY77" fmla="*/ 5764746 h 6536697"/>
                    <a:gd name="connsiteX78" fmla="*/ 1800545 w 9609980"/>
                    <a:gd name="connsiteY78" fmla="*/ 6016537 h 6536697"/>
                    <a:gd name="connsiteX79" fmla="*/ 1310214 w 9609980"/>
                    <a:gd name="connsiteY79" fmla="*/ 5261163 h 6536697"/>
                    <a:gd name="connsiteX80" fmla="*/ 1204197 w 9609980"/>
                    <a:gd name="connsiteY80" fmla="*/ 5420190 h 6536697"/>
                    <a:gd name="connsiteX81" fmla="*/ 727119 w 9609980"/>
                    <a:gd name="connsiteY81" fmla="*/ 4505790 h 6536697"/>
                    <a:gd name="connsiteX82" fmla="*/ 621101 w 9609980"/>
                    <a:gd name="connsiteY82" fmla="*/ 4903355 h 6536697"/>
                    <a:gd name="connsiteX83" fmla="*/ 435571 w 9609980"/>
                    <a:gd name="connsiteY83" fmla="*/ 4002207 h 6536697"/>
                    <a:gd name="connsiteX84" fmla="*/ 236788 w 9609980"/>
                    <a:gd name="connsiteY84" fmla="*/ 4214242 h 6536697"/>
                    <a:gd name="connsiteX85" fmla="*/ 519508 w 9609980"/>
                    <a:gd name="connsiteY85" fmla="*/ 3130402 h 6536697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3417310 w 9609980"/>
                    <a:gd name="connsiteY72" fmla="*/ 6109303 h 6534253"/>
                    <a:gd name="connsiteX73" fmla="*/ 3536580 w 9609980"/>
                    <a:gd name="connsiteY73" fmla="*/ 6400850 h 6534253"/>
                    <a:gd name="connsiteX74" fmla="*/ 2436649 w 9609980"/>
                    <a:gd name="connsiteY74" fmla="*/ 5857511 h 6534253"/>
                    <a:gd name="connsiteX75" fmla="*/ 2476406 w 9609980"/>
                    <a:gd name="connsiteY75" fmla="*/ 6109303 h 6534253"/>
                    <a:gd name="connsiteX76" fmla="*/ 2158354 w 9609980"/>
                    <a:gd name="connsiteY76" fmla="*/ 5910520 h 6534253"/>
                    <a:gd name="connsiteX77" fmla="*/ 2171606 w 9609980"/>
                    <a:gd name="connsiteY77" fmla="*/ 6122555 h 6534253"/>
                    <a:gd name="connsiteX78" fmla="*/ 1866806 w 9609980"/>
                    <a:gd name="connsiteY78" fmla="*/ 5764746 h 6534253"/>
                    <a:gd name="connsiteX79" fmla="*/ 1800545 w 9609980"/>
                    <a:gd name="connsiteY79" fmla="*/ 6016537 h 6534253"/>
                    <a:gd name="connsiteX80" fmla="*/ 1310214 w 9609980"/>
                    <a:gd name="connsiteY80" fmla="*/ 5261163 h 6534253"/>
                    <a:gd name="connsiteX81" fmla="*/ 1204197 w 9609980"/>
                    <a:gd name="connsiteY81" fmla="*/ 5420190 h 6534253"/>
                    <a:gd name="connsiteX82" fmla="*/ 727119 w 9609980"/>
                    <a:gd name="connsiteY82" fmla="*/ 4505790 h 6534253"/>
                    <a:gd name="connsiteX83" fmla="*/ 621101 w 9609980"/>
                    <a:gd name="connsiteY83" fmla="*/ 4903355 h 6534253"/>
                    <a:gd name="connsiteX84" fmla="*/ 435571 w 9609980"/>
                    <a:gd name="connsiteY84" fmla="*/ 4002207 h 6534253"/>
                    <a:gd name="connsiteX85" fmla="*/ 236788 w 9609980"/>
                    <a:gd name="connsiteY85" fmla="*/ 4214242 h 6534253"/>
                    <a:gd name="connsiteX86" fmla="*/ 519508 w 9609980"/>
                    <a:gd name="connsiteY86" fmla="*/ 3130402 h 6534253"/>
                    <a:gd name="connsiteX0" fmla="*/ 519508 w 9609980"/>
                    <a:gd name="connsiteY0" fmla="*/ 3130402 h 6536773"/>
                    <a:gd name="connsiteX1" fmla="*/ 77762 w 9609980"/>
                    <a:gd name="connsiteY1" fmla="*/ 3392607 h 6536773"/>
                    <a:gd name="connsiteX2" fmla="*/ 660859 w 9609980"/>
                    <a:gd name="connsiteY2" fmla="*/ 2517963 h 6536773"/>
                    <a:gd name="connsiteX3" fmla="*/ 422320 w 9609980"/>
                    <a:gd name="connsiteY3" fmla="*/ 2517963 h 6536773"/>
                    <a:gd name="connsiteX4" fmla="*/ 753624 w 9609980"/>
                    <a:gd name="connsiteY4" fmla="*/ 2305929 h 6536773"/>
                    <a:gd name="connsiteX5" fmla="*/ 289798 w 9609980"/>
                    <a:gd name="connsiteY5" fmla="*/ 2279424 h 6536773"/>
                    <a:gd name="connsiteX6" fmla="*/ 1005416 w 9609980"/>
                    <a:gd name="connsiteY6" fmla="*/ 1855355 h 6536773"/>
                    <a:gd name="connsiteX7" fmla="*/ 607850 w 9609980"/>
                    <a:gd name="connsiteY7" fmla="*/ 1815598 h 6536773"/>
                    <a:gd name="connsiteX8" fmla="*/ 1230703 w 9609980"/>
                    <a:gd name="connsiteY8" fmla="*/ 1577059 h 6536773"/>
                    <a:gd name="connsiteX9" fmla="*/ 1111434 w 9609980"/>
                    <a:gd name="connsiteY9" fmla="*/ 1524050 h 6536773"/>
                    <a:gd name="connsiteX10" fmla="*/ 1495747 w 9609980"/>
                    <a:gd name="connsiteY10" fmla="*/ 1325268 h 6536773"/>
                    <a:gd name="connsiteX11" fmla="*/ 1031921 w 9609980"/>
                    <a:gd name="connsiteY11" fmla="*/ 1325268 h 6536773"/>
                    <a:gd name="connsiteX12" fmla="*/ 1787295 w 9609980"/>
                    <a:gd name="connsiteY12" fmla="*/ 1033720 h 6536773"/>
                    <a:gd name="connsiteX13" fmla="*/ 1562007 w 9609980"/>
                    <a:gd name="connsiteY13" fmla="*/ 954207 h 6536773"/>
                    <a:gd name="connsiteX14" fmla="*/ 1919815 w 9609980"/>
                    <a:gd name="connsiteY14" fmla="*/ 993963 h 6536773"/>
                    <a:gd name="connsiteX15" fmla="*/ 2118599 w 9609980"/>
                    <a:gd name="connsiteY15" fmla="*/ 543390 h 6536773"/>
                    <a:gd name="connsiteX16" fmla="*/ 2118598 w 9609980"/>
                    <a:gd name="connsiteY16" fmla="*/ 808433 h 6536773"/>
                    <a:gd name="connsiteX17" fmla="*/ 2661937 w 9609980"/>
                    <a:gd name="connsiteY17" fmla="*/ 609650 h 6536773"/>
                    <a:gd name="connsiteX18" fmla="*/ 2569172 w 9609980"/>
                    <a:gd name="connsiteY18" fmla="*/ 516885 h 6536773"/>
                    <a:gd name="connsiteX19" fmla="*/ 2926982 w 9609980"/>
                    <a:gd name="connsiteY19" fmla="*/ 437372 h 6536773"/>
                    <a:gd name="connsiteX20" fmla="*/ 2873972 w 9609980"/>
                    <a:gd name="connsiteY20" fmla="*/ 318103 h 6536773"/>
                    <a:gd name="connsiteX21" fmla="*/ 3364302 w 9609980"/>
                    <a:gd name="connsiteY21" fmla="*/ 357859 h 6536773"/>
                    <a:gd name="connsiteX22" fmla="*/ 3708859 w 9609980"/>
                    <a:gd name="connsiteY22" fmla="*/ 145824 h 6536773"/>
                    <a:gd name="connsiteX23" fmla="*/ 3682355 w 9609980"/>
                    <a:gd name="connsiteY23" fmla="*/ 278346 h 6536773"/>
                    <a:gd name="connsiteX24" fmla="*/ 4371469 w 9609980"/>
                    <a:gd name="connsiteY24" fmla="*/ 331355 h 6536773"/>
                    <a:gd name="connsiteX25" fmla="*/ 4371469 w 9609980"/>
                    <a:gd name="connsiteY25" fmla="*/ 198833 h 6536773"/>
                    <a:gd name="connsiteX26" fmla="*/ 4596756 w 9609980"/>
                    <a:gd name="connsiteY26" fmla="*/ 371111 h 6536773"/>
                    <a:gd name="connsiteX27" fmla="*/ 4901556 w 9609980"/>
                    <a:gd name="connsiteY27" fmla="*/ 265094 h 6536773"/>
                    <a:gd name="connsiteX28" fmla="*/ 4769034 w 9609980"/>
                    <a:gd name="connsiteY28" fmla="*/ 437372 h 6536773"/>
                    <a:gd name="connsiteX29" fmla="*/ 5047329 w 9609980"/>
                    <a:gd name="connsiteY29" fmla="*/ 384363 h 6536773"/>
                    <a:gd name="connsiteX30" fmla="*/ 5093085 w 9609980"/>
                    <a:gd name="connsiteY30" fmla="*/ 528242 h 6536773"/>
                    <a:gd name="connsiteX31" fmla="*/ 5338877 w 9609980"/>
                    <a:gd name="connsiteY31" fmla="*/ 636155 h 6536773"/>
                    <a:gd name="connsiteX32" fmla="*/ 5232860 w 9609980"/>
                    <a:gd name="connsiteY32" fmla="*/ 251842 h 6536773"/>
                    <a:gd name="connsiteX33" fmla="*/ 5511156 w 9609980"/>
                    <a:gd name="connsiteY33" fmla="*/ 371111 h 6536773"/>
                    <a:gd name="connsiteX34" fmla="*/ 6200269 w 9609980"/>
                    <a:gd name="connsiteY34" fmla="*/ 50 h 6536773"/>
                    <a:gd name="connsiteX35" fmla="*/ 5935225 w 9609980"/>
                    <a:gd name="connsiteY35" fmla="*/ 291598 h 6536773"/>
                    <a:gd name="connsiteX36" fmla="*/ 6452060 w 9609980"/>
                    <a:gd name="connsiteY36" fmla="*/ 119320 h 6536773"/>
                    <a:gd name="connsiteX37" fmla="*/ 6266529 w 9609980"/>
                    <a:gd name="connsiteY37" fmla="*/ 344606 h 6536773"/>
                    <a:gd name="connsiteX38" fmla="*/ 6584582 w 9609980"/>
                    <a:gd name="connsiteY38" fmla="*/ 450623 h 6536773"/>
                    <a:gd name="connsiteX39" fmla="*/ 6359295 w 9609980"/>
                    <a:gd name="connsiteY39" fmla="*/ 596397 h 6536773"/>
                    <a:gd name="connsiteX40" fmla="*/ 7856790 w 9609980"/>
                    <a:gd name="connsiteY40" fmla="*/ 768674 h 6536773"/>
                    <a:gd name="connsiteX41" fmla="*/ 7618251 w 9609980"/>
                    <a:gd name="connsiteY41" fmla="*/ 834935 h 6536773"/>
                    <a:gd name="connsiteX42" fmla="*/ 8108582 w 9609980"/>
                    <a:gd name="connsiteY42" fmla="*/ 1086728 h 6536773"/>
                    <a:gd name="connsiteX43" fmla="*/ 7856790 w 9609980"/>
                    <a:gd name="connsiteY43" fmla="*/ 1126483 h 6536773"/>
                    <a:gd name="connsiteX44" fmla="*/ 8267608 w 9609980"/>
                    <a:gd name="connsiteY44" fmla="*/ 1709579 h 6536773"/>
                    <a:gd name="connsiteX45" fmla="*/ 9168756 w 9609980"/>
                    <a:gd name="connsiteY45" fmla="*/ 1815596 h 6536773"/>
                    <a:gd name="connsiteX46" fmla="*/ 8810947 w 9609980"/>
                    <a:gd name="connsiteY46" fmla="*/ 1828848 h 6536773"/>
                    <a:gd name="connsiteX47" fmla="*/ 9075990 w 9609980"/>
                    <a:gd name="connsiteY47" fmla="*/ 2014379 h 6536773"/>
                    <a:gd name="connsiteX48" fmla="*/ 8612164 w 9609980"/>
                    <a:gd name="connsiteY48" fmla="*/ 1961370 h 6536773"/>
                    <a:gd name="connsiteX49" fmla="*/ 9592826 w 9609980"/>
                    <a:gd name="connsiteY49" fmla="*/ 2796257 h 6536773"/>
                    <a:gd name="connsiteX50" fmla="*/ 9221765 w 9609980"/>
                    <a:gd name="connsiteY50" fmla="*/ 2637231 h 6536773"/>
                    <a:gd name="connsiteX51" fmla="*/ 9606078 w 9609980"/>
                    <a:gd name="connsiteY51" fmla="*/ 3432361 h 6536773"/>
                    <a:gd name="connsiteX52" fmla="*/ 9176332 w 9609980"/>
                    <a:gd name="connsiteY52" fmla="*/ 3117149 h 6536773"/>
                    <a:gd name="connsiteX53" fmla="*/ 9486809 w 9609980"/>
                    <a:gd name="connsiteY53" fmla="*/ 4094970 h 6536773"/>
                    <a:gd name="connsiteX54" fmla="*/ 9221765 w 9609980"/>
                    <a:gd name="connsiteY54" fmla="*/ 3949196 h 6536773"/>
                    <a:gd name="connsiteX55" fmla="*/ 8996478 w 9609980"/>
                    <a:gd name="connsiteY55" fmla="*/ 5035874 h 6536773"/>
                    <a:gd name="connsiteX56" fmla="*/ 8903713 w 9609980"/>
                    <a:gd name="connsiteY56" fmla="*/ 4890101 h 6536773"/>
                    <a:gd name="connsiteX57" fmla="*/ 8704931 w 9609980"/>
                    <a:gd name="connsiteY57" fmla="*/ 5155144 h 6536773"/>
                    <a:gd name="connsiteX58" fmla="*/ 8532653 w 9609980"/>
                    <a:gd name="connsiteY58" fmla="*/ 5009370 h 6536773"/>
                    <a:gd name="connsiteX59" fmla="*/ 8214602 w 9609980"/>
                    <a:gd name="connsiteY59" fmla="*/ 5539457 h 6536773"/>
                    <a:gd name="connsiteX60" fmla="*/ 8029072 w 9609980"/>
                    <a:gd name="connsiteY60" fmla="*/ 5300918 h 6536773"/>
                    <a:gd name="connsiteX61" fmla="*/ 7697767 w 9609980"/>
                    <a:gd name="connsiteY61" fmla="*/ 5937022 h 6536773"/>
                    <a:gd name="connsiteX62" fmla="*/ 7750776 w 9609980"/>
                    <a:gd name="connsiteY62" fmla="*/ 5671979 h 6536773"/>
                    <a:gd name="connsiteX63" fmla="*/ 7286950 w 9609980"/>
                    <a:gd name="connsiteY63" fmla="*/ 6069544 h 6536773"/>
                    <a:gd name="connsiteX64" fmla="*/ 7313455 w 9609980"/>
                    <a:gd name="connsiteY64" fmla="*/ 5777996 h 6536773"/>
                    <a:gd name="connsiteX65" fmla="*/ 6770116 w 9609980"/>
                    <a:gd name="connsiteY65" fmla="*/ 6294831 h 6536773"/>
                    <a:gd name="connsiteX66" fmla="*/ 6637594 w 9609980"/>
                    <a:gd name="connsiteY66" fmla="*/ 5923770 h 6536773"/>
                    <a:gd name="connsiteX67" fmla="*/ 5985753 w 9609980"/>
                    <a:gd name="connsiteY67" fmla="*/ 6437706 h 6536773"/>
                    <a:gd name="connsiteX68" fmla="*/ 6009566 w 9609980"/>
                    <a:gd name="connsiteY68" fmla="*/ 6242443 h 6536773"/>
                    <a:gd name="connsiteX69" fmla="*/ 5599991 w 9609980"/>
                    <a:gd name="connsiteY69" fmla="*/ 6532955 h 6536773"/>
                    <a:gd name="connsiteX70" fmla="*/ 5519029 w 9609980"/>
                    <a:gd name="connsiteY70" fmla="*/ 6061468 h 6536773"/>
                    <a:gd name="connsiteX71" fmla="*/ 4554508 w 9609980"/>
                    <a:gd name="connsiteY71" fmla="*/ 6515268 h 6536773"/>
                    <a:gd name="connsiteX72" fmla="*/ 3947397 w 9609980"/>
                    <a:gd name="connsiteY72" fmla="*/ 6427355 h 6536773"/>
                    <a:gd name="connsiteX73" fmla="*/ 3417310 w 9609980"/>
                    <a:gd name="connsiteY73" fmla="*/ 6109303 h 6536773"/>
                    <a:gd name="connsiteX74" fmla="*/ 3536580 w 9609980"/>
                    <a:gd name="connsiteY74" fmla="*/ 6400850 h 6536773"/>
                    <a:gd name="connsiteX75" fmla="*/ 2436649 w 9609980"/>
                    <a:gd name="connsiteY75" fmla="*/ 5857511 h 6536773"/>
                    <a:gd name="connsiteX76" fmla="*/ 2476406 w 9609980"/>
                    <a:gd name="connsiteY76" fmla="*/ 6109303 h 6536773"/>
                    <a:gd name="connsiteX77" fmla="*/ 2158354 w 9609980"/>
                    <a:gd name="connsiteY77" fmla="*/ 5910520 h 6536773"/>
                    <a:gd name="connsiteX78" fmla="*/ 2171606 w 9609980"/>
                    <a:gd name="connsiteY78" fmla="*/ 6122555 h 6536773"/>
                    <a:gd name="connsiteX79" fmla="*/ 1866806 w 9609980"/>
                    <a:gd name="connsiteY79" fmla="*/ 5764746 h 6536773"/>
                    <a:gd name="connsiteX80" fmla="*/ 1800545 w 9609980"/>
                    <a:gd name="connsiteY80" fmla="*/ 6016537 h 6536773"/>
                    <a:gd name="connsiteX81" fmla="*/ 1310214 w 9609980"/>
                    <a:gd name="connsiteY81" fmla="*/ 5261163 h 6536773"/>
                    <a:gd name="connsiteX82" fmla="*/ 1204197 w 9609980"/>
                    <a:gd name="connsiteY82" fmla="*/ 5420190 h 6536773"/>
                    <a:gd name="connsiteX83" fmla="*/ 727119 w 9609980"/>
                    <a:gd name="connsiteY83" fmla="*/ 4505790 h 6536773"/>
                    <a:gd name="connsiteX84" fmla="*/ 621101 w 9609980"/>
                    <a:gd name="connsiteY84" fmla="*/ 4903355 h 6536773"/>
                    <a:gd name="connsiteX85" fmla="*/ 435571 w 9609980"/>
                    <a:gd name="connsiteY85" fmla="*/ 4002207 h 6536773"/>
                    <a:gd name="connsiteX86" fmla="*/ 236788 w 9609980"/>
                    <a:gd name="connsiteY86" fmla="*/ 4214242 h 6536773"/>
                    <a:gd name="connsiteX87" fmla="*/ 519508 w 9609980"/>
                    <a:gd name="connsiteY87" fmla="*/ 3130402 h 6536773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437727 w 9609980"/>
                    <a:gd name="connsiteY72" fmla="*/ 6149059 h 6534253"/>
                    <a:gd name="connsiteX73" fmla="*/ 3947397 w 9609980"/>
                    <a:gd name="connsiteY73" fmla="*/ 6427355 h 6534253"/>
                    <a:gd name="connsiteX74" fmla="*/ 3417310 w 9609980"/>
                    <a:gd name="connsiteY74" fmla="*/ 6109303 h 6534253"/>
                    <a:gd name="connsiteX75" fmla="*/ 3536580 w 9609980"/>
                    <a:gd name="connsiteY75" fmla="*/ 6400850 h 6534253"/>
                    <a:gd name="connsiteX76" fmla="*/ 2436649 w 9609980"/>
                    <a:gd name="connsiteY76" fmla="*/ 5857511 h 6534253"/>
                    <a:gd name="connsiteX77" fmla="*/ 2476406 w 9609980"/>
                    <a:gd name="connsiteY77" fmla="*/ 6109303 h 6534253"/>
                    <a:gd name="connsiteX78" fmla="*/ 2158354 w 9609980"/>
                    <a:gd name="connsiteY78" fmla="*/ 5910520 h 6534253"/>
                    <a:gd name="connsiteX79" fmla="*/ 2171606 w 9609980"/>
                    <a:gd name="connsiteY79" fmla="*/ 6122555 h 6534253"/>
                    <a:gd name="connsiteX80" fmla="*/ 1866806 w 9609980"/>
                    <a:gd name="connsiteY80" fmla="*/ 5764746 h 6534253"/>
                    <a:gd name="connsiteX81" fmla="*/ 1800545 w 9609980"/>
                    <a:gd name="connsiteY81" fmla="*/ 6016537 h 6534253"/>
                    <a:gd name="connsiteX82" fmla="*/ 1310214 w 9609980"/>
                    <a:gd name="connsiteY82" fmla="*/ 5261163 h 6534253"/>
                    <a:gd name="connsiteX83" fmla="*/ 1204197 w 9609980"/>
                    <a:gd name="connsiteY83" fmla="*/ 5420190 h 6534253"/>
                    <a:gd name="connsiteX84" fmla="*/ 727119 w 9609980"/>
                    <a:gd name="connsiteY84" fmla="*/ 4505790 h 6534253"/>
                    <a:gd name="connsiteX85" fmla="*/ 621101 w 9609980"/>
                    <a:gd name="connsiteY85" fmla="*/ 4903355 h 6534253"/>
                    <a:gd name="connsiteX86" fmla="*/ 435571 w 9609980"/>
                    <a:gd name="connsiteY86" fmla="*/ 4002207 h 6534253"/>
                    <a:gd name="connsiteX87" fmla="*/ 236788 w 9609980"/>
                    <a:gd name="connsiteY87" fmla="*/ 4214242 h 6534253"/>
                    <a:gd name="connsiteX88" fmla="*/ 519508 w 9609980"/>
                    <a:gd name="connsiteY88" fmla="*/ 3130402 h 6534253"/>
                    <a:gd name="connsiteX0" fmla="*/ 519508 w 9609980"/>
                    <a:gd name="connsiteY0" fmla="*/ 3130402 h 6551028"/>
                    <a:gd name="connsiteX1" fmla="*/ 77762 w 9609980"/>
                    <a:gd name="connsiteY1" fmla="*/ 3392607 h 6551028"/>
                    <a:gd name="connsiteX2" fmla="*/ 660859 w 9609980"/>
                    <a:gd name="connsiteY2" fmla="*/ 2517963 h 6551028"/>
                    <a:gd name="connsiteX3" fmla="*/ 422320 w 9609980"/>
                    <a:gd name="connsiteY3" fmla="*/ 2517963 h 6551028"/>
                    <a:gd name="connsiteX4" fmla="*/ 753624 w 9609980"/>
                    <a:gd name="connsiteY4" fmla="*/ 2305929 h 6551028"/>
                    <a:gd name="connsiteX5" fmla="*/ 289798 w 9609980"/>
                    <a:gd name="connsiteY5" fmla="*/ 2279424 h 6551028"/>
                    <a:gd name="connsiteX6" fmla="*/ 1005416 w 9609980"/>
                    <a:gd name="connsiteY6" fmla="*/ 1855355 h 6551028"/>
                    <a:gd name="connsiteX7" fmla="*/ 607850 w 9609980"/>
                    <a:gd name="connsiteY7" fmla="*/ 1815598 h 6551028"/>
                    <a:gd name="connsiteX8" fmla="*/ 1230703 w 9609980"/>
                    <a:gd name="connsiteY8" fmla="*/ 1577059 h 6551028"/>
                    <a:gd name="connsiteX9" fmla="*/ 1111434 w 9609980"/>
                    <a:gd name="connsiteY9" fmla="*/ 1524050 h 6551028"/>
                    <a:gd name="connsiteX10" fmla="*/ 1495747 w 9609980"/>
                    <a:gd name="connsiteY10" fmla="*/ 1325268 h 6551028"/>
                    <a:gd name="connsiteX11" fmla="*/ 1031921 w 9609980"/>
                    <a:gd name="connsiteY11" fmla="*/ 1325268 h 6551028"/>
                    <a:gd name="connsiteX12" fmla="*/ 1787295 w 9609980"/>
                    <a:gd name="connsiteY12" fmla="*/ 1033720 h 6551028"/>
                    <a:gd name="connsiteX13" fmla="*/ 1562007 w 9609980"/>
                    <a:gd name="connsiteY13" fmla="*/ 954207 h 6551028"/>
                    <a:gd name="connsiteX14" fmla="*/ 1919815 w 9609980"/>
                    <a:gd name="connsiteY14" fmla="*/ 993963 h 6551028"/>
                    <a:gd name="connsiteX15" fmla="*/ 2118599 w 9609980"/>
                    <a:gd name="connsiteY15" fmla="*/ 543390 h 6551028"/>
                    <a:gd name="connsiteX16" fmla="*/ 2118598 w 9609980"/>
                    <a:gd name="connsiteY16" fmla="*/ 808433 h 6551028"/>
                    <a:gd name="connsiteX17" fmla="*/ 2661937 w 9609980"/>
                    <a:gd name="connsiteY17" fmla="*/ 609650 h 6551028"/>
                    <a:gd name="connsiteX18" fmla="*/ 2569172 w 9609980"/>
                    <a:gd name="connsiteY18" fmla="*/ 516885 h 6551028"/>
                    <a:gd name="connsiteX19" fmla="*/ 2926982 w 9609980"/>
                    <a:gd name="connsiteY19" fmla="*/ 437372 h 6551028"/>
                    <a:gd name="connsiteX20" fmla="*/ 2873972 w 9609980"/>
                    <a:gd name="connsiteY20" fmla="*/ 318103 h 6551028"/>
                    <a:gd name="connsiteX21" fmla="*/ 3364302 w 9609980"/>
                    <a:gd name="connsiteY21" fmla="*/ 357859 h 6551028"/>
                    <a:gd name="connsiteX22" fmla="*/ 3708859 w 9609980"/>
                    <a:gd name="connsiteY22" fmla="*/ 145824 h 6551028"/>
                    <a:gd name="connsiteX23" fmla="*/ 3682355 w 9609980"/>
                    <a:gd name="connsiteY23" fmla="*/ 278346 h 6551028"/>
                    <a:gd name="connsiteX24" fmla="*/ 4371469 w 9609980"/>
                    <a:gd name="connsiteY24" fmla="*/ 331355 h 6551028"/>
                    <a:gd name="connsiteX25" fmla="*/ 4371469 w 9609980"/>
                    <a:gd name="connsiteY25" fmla="*/ 198833 h 6551028"/>
                    <a:gd name="connsiteX26" fmla="*/ 4596756 w 9609980"/>
                    <a:gd name="connsiteY26" fmla="*/ 371111 h 6551028"/>
                    <a:gd name="connsiteX27" fmla="*/ 4901556 w 9609980"/>
                    <a:gd name="connsiteY27" fmla="*/ 265094 h 6551028"/>
                    <a:gd name="connsiteX28" fmla="*/ 4769034 w 9609980"/>
                    <a:gd name="connsiteY28" fmla="*/ 437372 h 6551028"/>
                    <a:gd name="connsiteX29" fmla="*/ 5047329 w 9609980"/>
                    <a:gd name="connsiteY29" fmla="*/ 384363 h 6551028"/>
                    <a:gd name="connsiteX30" fmla="*/ 5093085 w 9609980"/>
                    <a:gd name="connsiteY30" fmla="*/ 528242 h 6551028"/>
                    <a:gd name="connsiteX31" fmla="*/ 5338877 w 9609980"/>
                    <a:gd name="connsiteY31" fmla="*/ 636155 h 6551028"/>
                    <a:gd name="connsiteX32" fmla="*/ 5232860 w 9609980"/>
                    <a:gd name="connsiteY32" fmla="*/ 251842 h 6551028"/>
                    <a:gd name="connsiteX33" fmla="*/ 5511156 w 9609980"/>
                    <a:gd name="connsiteY33" fmla="*/ 371111 h 6551028"/>
                    <a:gd name="connsiteX34" fmla="*/ 6200269 w 9609980"/>
                    <a:gd name="connsiteY34" fmla="*/ 50 h 6551028"/>
                    <a:gd name="connsiteX35" fmla="*/ 5935225 w 9609980"/>
                    <a:gd name="connsiteY35" fmla="*/ 291598 h 6551028"/>
                    <a:gd name="connsiteX36" fmla="*/ 6452060 w 9609980"/>
                    <a:gd name="connsiteY36" fmla="*/ 119320 h 6551028"/>
                    <a:gd name="connsiteX37" fmla="*/ 6266529 w 9609980"/>
                    <a:gd name="connsiteY37" fmla="*/ 344606 h 6551028"/>
                    <a:gd name="connsiteX38" fmla="*/ 6584582 w 9609980"/>
                    <a:gd name="connsiteY38" fmla="*/ 450623 h 6551028"/>
                    <a:gd name="connsiteX39" fmla="*/ 6359295 w 9609980"/>
                    <a:gd name="connsiteY39" fmla="*/ 596397 h 6551028"/>
                    <a:gd name="connsiteX40" fmla="*/ 7856790 w 9609980"/>
                    <a:gd name="connsiteY40" fmla="*/ 768674 h 6551028"/>
                    <a:gd name="connsiteX41" fmla="*/ 7618251 w 9609980"/>
                    <a:gd name="connsiteY41" fmla="*/ 834935 h 6551028"/>
                    <a:gd name="connsiteX42" fmla="*/ 8108582 w 9609980"/>
                    <a:gd name="connsiteY42" fmla="*/ 1086728 h 6551028"/>
                    <a:gd name="connsiteX43" fmla="*/ 7856790 w 9609980"/>
                    <a:gd name="connsiteY43" fmla="*/ 1126483 h 6551028"/>
                    <a:gd name="connsiteX44" fmla="*/ 8267608 w 9609980"/>
                    <a:gd name="connsiteY44" fmla="*/ 1709579 h 6551028"/>
                    <a:gd name="connsiteX45" fmla="*/ 9168756 w 9609980"/>
                    <a:gd name="connsiteY45" fmla="*/ 1815596 h 6551028"/>
                    <a:gd name="connsiteX46" fmla="*/ 8810947 w 9609980"/>
                    <a:gd name="connsiteY46" fmla="*/ 1828848 h 6551028"/>
                    <a:gd name="connsiteX47" fmla="*/ 9075990 w 9609980"/>
                    <a:gd name="connsiteY47" fmla="*/ 2014379 h 6551028"/>
                    <a:gd name="connsiteX48" fmla="*/ 8612164 w 9609980"/>
                    <a:gd name="connsiteY48" fmla="*/ 1961370 h 6551028"/>
                    <a:gd name="connsiteX49" fmla="*/ 9592826 w 9609980"/>
                    <a:gd name="connsiteY49" fmla="*/ 2796257 h 6551028"/>
                    <a:gd name="connsiteX50" fmla="*/ 9221765 w 9609980"/>
                    <a:gd name="connsiteY50" fmla="*/ 2637231 h 6551028"/>
                    <a:gd name="connsiteX51" fmla="*/ 9606078 w 9609980"/>
                    <a:gd name="connsiteY51" fmla="*/ 3432361 h 6551028"/>
                    <a:gd name="connsiteX52" fmla="*/ 9176332 w 9609980"/>
                    <a:gd name="connsiteY52" fmla="*/ 3117149 h 6551028"/>
                    <a:gd name="connsiteX53" fmla="*/ 9486809 w 9609980"/>
                    <a:gd name="connsiteY53" fmla="*/ 4094970 h 6551028"/>
                    <a:gd name="connsiteX54" fmla="*/ 9221765 w 9609980"/>
                    <a:gd name="connsiteY54" fmla="*/ 3949196 h 6551028"/>
                    <a:gd name="connsiteX55" fmla="*/ 8996478 w 9609980"/>
                    <a:gd name="connsiteY55" fmla="*/ 5035874 h 6551028"/>
                    <a:gd name="connsiteX56" fmla="*/ 8903713 w 9609980"/>
                    <a:gd name="connsiteY56" fmla="*/ 4890101 h 6551028"/>
                    <a:gd name="connsiteX57" fmla="*/ 8704931 w 9609980"/>
                    <a:gd name="connsiteY57" fmla="*/ 5155144 h 6551028"/>
                    <a:gd name="connsiteX58" fmla="*/ 8532653 w 9609980"/>
                    <a:gd name="connsiteY58" fmla="*/ 5009370 h 6551028"/>
                    <a:gd name="connsiteX59" fmla="*/ 8214602 w 9609980"/>
                    <a:gd name="connsiteY59" fmla="*/ 5539457 h 6551028"/>
                    <a:gd name="connsiteX60" fmla="*/ 8029072 w 9609980"/>
                    <a:gd name="connsiteY60" fmla="*/ 5300918 h 6551028"/>
                    <a:gd name="connsiteX61" fmla="*/ 7697767 w 9609980"/>
                    <a:gd name="connsiteY61" fmla="*/ 5937022 h 6551028"/>
                    <a:gd name="connsiteX62" fmla="*/ 7750776 w 9609980"/>
                    <a:gd name="connsiteY62" fmla="*/ 5671979 h 6551028"/>
                    <a:gd name="connsiteX63" fmla="*/ 7286950 w 9609980"/>
                    <a:gd name="connsiteY63" fmla="*/ 6069544 h 6551028"/>
                    <a:gd name="connsiteX64" fmla="*/ 7313455 w 9609980"/>
                    <a:gd name="connsiteY64" fmla="*/ 5777996 h 6551028"/>
                    <a:gd name="connsiteX65" fmla="*/ 6770116 w 9609980"/>
                    <a:gd name="connsiteY65" fmla="*/ 6294831 h 6551028"/>
                    <a:gd name="connsiteX66" fmla="*/ 6637594 w 9609980"/>
                    <a:gd name="connsiteY66" fmla="*/ 5923770 h 6551028"/>
                    <a:gd name="connsiteX67" fmla="*/ 5985753 w 9609980"/>
                    <a:gd name="connsiteY67" fmla="*/ 6437706 h 6551028"/>
                    <a:gd name="connsiteX68" fmla="*/ 6009566 w 9609980"/>
                    <a:gd name="connsiteY68" fmla="*/ 6242443 h 6551028"/>
                    <a:gd name="connsiteX69" fmla="*/ 5599991 w 9609980"/>
                    <a:gd name="connsiteY69" fmla="*/ 6532955 h 6551028"/>
                    <a:gd name="connsiteX70" fmla="*/ 5519029 w 9609980"/>
                    <a:gd name="connsiteY70" fmla="*/ 6061468 h 6551028"/>
                    <a:gd name="connsiteX71" fmla="*/ 4554508 w 9609980"/>
                    <a:gd name="connsiteY71" fmla="*/ 6515268 h 6551028"/>
                    <a:gd name="connsiteX72" fmla="*/ 4146180 w 9609980"/>
                    <a:gd name="connsiteY72" fmla="*/ 6480363 h 6551028"/>
                    <a:gd name="connsiteX73" fmla="*/ 4437727 w 9609980"/>
                    <a:gd name="connsiteY73" fmla="*/ 6149059 h 6551028"/>
                    <a:gd name="connsiteX74" fmla="*/ 3947397 w 9609980"/>
                    <a:gd name="connsiteY74" fmla="*/ 6427355 h 6551028"/>
                    <a:gd name="connsiteX75" fmla="*/ 3417310 w 9609980"/>
                    <a:gd name="connsiteY75" fmla="*/ 6109303 h 6551028"/>
                    <a:gd name="connsiteX76" fmla="*/ 3536580 w 9609980"/>
                    <a:gd name="connsiteY76" fmla="*/ 6400850 h 6551028"/>
                    <a:gd name="connsiteX77" fmla="*/ 2436649 w 9609980"/>
                    <a:gd name="connsiteY77" fmla="*/ 5857511 h 6551028"/>
                    <a:gd name="connsiteX78" fmla="*/ 2476406 w 9609980"/>
                    <a:gd name="connsiteY78" fmla="*/ 6109303 h 6551028"/>
                    <a:gd name="connsiteX79" fmla="*/ 2158354 w 9609980"/>
                    <a:gd name="connsiteY79" fmla="*/ 5910520 h 6551028"/>
                    <a:gd name="connsiteX80" fmla="*/ 2171606 w 9609980"/>
                    <a:gd name="connsiteY80" fmla="*/ 6122555 h 6551028"/>
                    <a:gd name="connsiteX81" fmla="*/ 1866806 w 9609980"/>
                    <a:gd name="connsiteY81" fmla="*/ 5764746 h 6551028"/>
                    <a:gd name="connsiteX82" fmla="*/ 1800545 w 9609980"/>
                    <a:gd name="connsiteY82" fmla="*/ 6016537 h 6551028"/>
                    <a:gd name="connsiteX83" fmla="*/ 1310214 w 9609980"/>
                    <a:gd name="connsiteY83" fmla="*/ 5261163 h 6551028"/>
                    <a:gd name="connsiteX84" fmla="*/ 1204197 w 9609980"/>
                    <a:gd name="connsiteY84" fmla="*/ 5420190 h 6551028"/>
                    <a:gd name="connsiteX85" fmla="*/ 727119 w 9609980"/>
                    <a:gd name="connsiteY85" fmla="*/ 4505790 h 6551028"/>
                    <a:gd name="connsiteX86" fmla="*/ 621101 w 9609980"/>
                    <a:gd name="connsiteY86" fmla="*/ 4903355 h 6551028"/>
                    <a:gd name="connsiteX87" fmla="*/ 435571 w 9609980"/>
                    <a:gd name="connsiteY87" fmla="*/ 4002207 h 6551028"/>
                    <a:gd name="connsiteX88" fmla="*/ 236788 w 9609980"/>
                    <a:gd name="connsiteY88" fmla="*/ 4214242 h 6551028"/>
                    <a:gd name="connsiteX89" fmla="*/ 519508 w 9609980"/>
                    <a:gd name="connsiteY89" fmla="*/ 3130402 h 6551028"/>
                    <a:gd name="connsiteX0" fmla="*/ 519508 w 9609980"/>
                    <a:gd name="connsiteY0" fmla="*/ 3130402 h 6534253"/>
                    <a:gd name="connsiteX1" fmla="*/ 77762 w 9609980"/>
                    <a:gd name="connsiteY1" fmla="*/ 3392607 h 6534253"/>
                    <a:gd name="connsiteX2" fmla="*/ 660859 w 9609980"/>
                    <a:gd name="connsiteY2" fmla="*/ 2517963 h 6534253"/>
                    <a:gd name="connsiteX3" fmla="*/ 422320 w 9609980"/>
                    <a:gd name="connsiteY3" fmla="*/ 2517963 h 6534253"/>
                    <a:gd name="connsiteX4" fmla="*/ 753624 w 9609980"/>
                    <a:gd name="connsiteY4" fmla="*/ 2305929 h 6534253"/>
                    <a:gd name="connsiteX5" fmla="*/ 289798 w 9609980"/>
                    <a:gd name="connsiteY5" fmla="*/ 2279424 h 6534253"/>
                    <a:gd name="connsiteX6" fmla="*/ 1005416 w 9609980"/>
                    <a:gd name="connsiteY6" fmla="*/ 1855355 h 6534253"/>
                    <a:gd name="connsiteX7" fmla="*/ 607850 w 9609980"/>
                    <a:gd name="connsiteY7" fmla="*/ 1815598 h 6534253"/>
                    <a:gd name="connsiteX8" fmla="*/ 1230703 w 9609980"/>
                    <a:gd name="connsiteY8" fmla="*/ 1577059 h 6534253"/>
                    <a:gd name="connsiteX9" fmla="*/ 1111434 w 9609980"/>
                    <a:gd name="connsiteY9" fmla="*/ 1524050 h 6534253"/>
                    <a:gd name="connsiteX10" fmla="*/ 1495747 w 9609980"/>
                    <a:gd name="connsiteY10" fmla="*/ 1325268 h 6534253"/>
                    <a:gd name="connsiteX11" fmla="*/ 1031921 w 9609980"/>
                    <a:gd name="connsiteY11" fmla="*/ 1325268 h 6534253"/>
                    <a:gd name="connsiteX12" fmla="*/ 1787295 w 9609980"/>
                    <a:gd name="connsiteY12" fmla="*/ 1033720 h 6534253"/>
                    <a:gd name="connsiteX13" fmla="*/ 1562007 w 9609980"/>
                    <a:gd name="connsiteY13" fmla="*/ 954207 h 6534253"/>
                    <a:gd name="connsiteX14" fmla="*/ 1919815 w 9609980"/>
                    <a:gd name="connsiteY14" fmla="*/ 993963 h 6534253"/>
                    <a:gd name="connsiteX15" fmla="*/ 2118599 w 9609980"/>
                    <a:gd name="connsiteY15" fmla="*/ 543390 h 6534253"/>
                    <a:gd name="connsiteX16" fmla="*/ 2118598 w 9609980"/>
                    <a:gd name="connsiteY16" fmla="*/ 808433 h 6534253"/>
                    <a:gd name="connsiteX17" fmla="*/ 2661937 w 9609980"/>
                    <a:gd name="connsiteY17" fmla="*/ 609650 h 6534253"/>
                    <a:gd name="connsiteX18" fmla="*/ 2569172 w 9609980"/>
                    <a:gd name="connsiteY18" fmla="*/ 516885 h 6534253"/>
                    <a:gd name="connsiteX19" fmla="*/ 2926982 w 9609980"/>
                    <a:gd name="connsiteY19" fmla="*/ 437372 h 6534253"/>
                    <a:gd name="connsiteX20" fmla="*/ 2873972 w 9609980"/>
                    <a:gd name="connsiteY20" fmla="*/ 318103 h 6534253"/>
                    <a:gd name="connsiteX21" fmla="*/ 3364302 w 9609980"/>
                    <a:gd name="connsiteY21" fmla="*/ 357859 h 6534253"/>
                    <a:gd name="connsiteX22" fmla="*/ 3708859 w 9609980"/>
                    <a:gd name="connsiteY22" fmla="*/ 145824 h 6534253"/>
                    <a:gd name="connsiteX23" fmla="*/ 3682355 w 9609980"/>
                    <a:gd name="connsiteY23" fmla="*/ 278346 h 6534253"/>
                    <a:gd name="connsiteX24" fmla="*/ 4371469 w 9609980"/>
                    <a:gd name="connsiteY24" fmla="*/ 331355 h 6534253"/>
                    <a:gd name="connsiteX25" fmla="*/ 4371469 w 9609980"/>
                    <a:gd name="connsiteY25" fmla="*/ 198833 h 6534253"/>
                    <a:gd name="connsiteX26" fmla="*/ 4596756 w 9609980"/>
                    <a:gd name="connsiteY26" fmla="*/ 371111 h 6534253"/>
                    <a:gd name="connsiteX27" fmla="*/ 4901556 w 9609980"/>
                    <a:gd name="connsiteY27" fmla="*/ 265094 h 6534253"/>
                    <a:gd name="connsiteX28" fmla="*/ 4769034 w 9609980"/>
                    <a:gd name="connsiteY28" fmla="*/ 437372 h 6534253"/>
                    <a:gd name="connsiteX29" fmla="*/ 5047329 w 9609980"/>
                    <a:gd name="connsiteY29" fmla="*/ 384363 h 6534253"/>
                    <a:gd name="connsiteX30" fmla="*/ 5093085 w 9609980"/>
                    <a:gd name="connsiteY30" fmla="*/ 528242 h 6534253"/>
                    <a:gd name="connsiteX31" fmla="*/ 5338877 w 9609980"/>
                    <a:gd name="connsiteY31" fmla="*/ 636155 h 6534253"/>
                    <a:gd name="connsiteX32" fmla="*/ 5232860 w 9609980"/>
                    <a:gd name="connsiteY32" fmla="*/ 251842 h 6534253"/>
                    <a:gd name="connsiteX33" fmla="*/ 5511156 w 9609980"/>
                    <a:gd name="connsiteY33" fmla="*/ 371111 h 6534253"/>
                    <a:gd name="connsiteX34" fmla="*/ 6200269 w 9609980"/>
                    <a:gd name="connsiteY34" fmla="*/ 50 h 6534253"/>
                    <a:gd name="connsiteX35" fmla="*/ 5935225 w 9609980"/>
                    <a:gd name="connsiteY35" fmla="*/ 291598 h 6534253"/>
                    <a:gd name="connsiteX36" fmla="*/ 6452060 w 9609980"/>
                    <a:gd name="connsiteY36" fmla="*/ 119320 h 6534253"/>
                    <a:gd name="connsiteX37" fmla="*/ 6266529 w 9609980"/>
                    <a:gd name="connsiteY37" fmla="*/ 344606 h 6534253"/>
                    <a:gd name="connsiteX38" fmla="*/ 6584582 w 9609980"/>
                    <a:gd name="connsiteY38" fmla="*/ 450623 h 6534253"/>
                    <a:gd name="connsiteX39" fmla="*/ 6359295 w 9609980"/>
                    <a:gd name="connsiteY39" fmla="*/ 596397 h 6534253"/>
                    <a:gd name="connsiteX40" fmla="*/ 7856790 w 9609980"/>
                    <a:gd name="connsiteY40" fmla="*/ 768674 h 6534253"/>
                    <a:gd name="connsiteX41" fmla="*/ 7618251 w 9609980"/>
                    <a:gd name="connsiteY41" fmla="*/ 834935 h 6534253"/>
                    <a:gd name="connsiteX42" fmla="*/ 8108582 w 9609980"/>
                    <a:gd name="connsiteY42" fmla="*/ 1086728 h 6534253"/>
                    <a:gd name="connsiteX43" fmla="*/ 7856790 w 9609980"/>
                    <a:gd name="connsiteY43" fmla="*/ 1126483 h 6534253"/>
                    <a:gd name="connsiteX44" fmla="*/ 8267608 w 9609980"/>
                    <a:gd name="connsiteY44" fmla="*/ 1709579 h 6534253"/>
                    <a:gd name="connsiteX45" fmla="*/ 9168756 w 9609980"/>
                    <a:gd name="connsiteY45" fmla="*/ 1815596 h 6534253"/>
                    <a:gd name="connsiteX46" fmla="*/ 8810947 w 9609980"/>
                    <a:gd name="connsiteY46" fmla="*/ 1828848 h 6534253"/>
                    <a:gd name="connsiteX47" fmla="*/ 9075990 w 9609980"/>
                    <a:gd name="connsiteY47" fmla="*/ 2014379 h 6534253"/>
                    <a:gd name="connsiteX48" fmla="*/ 8612164 w 9609980"/>
                    <a:gd name="connsiteY48" fmla="*/ 1961370 h 6534253"/>
                    <a:gd name="connsiteX49" fmla="*/ 9592826 w 9609980"/>
                    <a:gd name="connsiteY49" fmla="*/ 2796257 h 6534253"/>
                    <a:gd name="connsiteX50" fmla="*/ 9221765 w 9609980"/>
                    <a:gd name="connsiteY50" fmla="*/ 2637231 h 6534253"/>
                    <a:gd name="connsiteX51" fmla="*/ 9606078 w 9609980"/>
                    <a:gd name="connsiteY51" fmla="*/ 3432361 h 6534253"/>
                    <a:gd name="connsiteX52" fmla="*/ 9176332 w 9609980"/>
                    <a:gd name="connsiteY52" fmla="*/ 3117149 h 6534253"/>
                    <a:gd name="connsiteX53" fmla="*/ 9486809 w 9609980"/>
                    <a:gd name="connsiteY53" fmla="*/ 4094970 h 6534253"/>
                    <a:gd name="connsiteX54" fmla="*/ 9221765 w 9609980"/>
                    <a:gd name="connsiteY54" fmla="*/ 3949196 h 6534253"/>
                    <a:gd name="connsiteX55" fmla="*/ 8996478 w 9609980"/>
                    <a:gd name="connsiteY55" fmla="*/ 5035874 h 6534253"/>
                    <a:gd name="connsiteX56" fmla="*/ 8903713 w 9609980"/>
                    <a:gd name="connsiteY56" fmla="*/ 4890101 h 6534253"/>
                    <a:gd name="connsiteX57" fmla="*/ 8704931 w 9609980"/>
                    <a:gd name="connsiteY57" fmla="*/ 5155144 h 6534253"/>
                    <a:gd name="connsiteX58" fmla="*/ 8532653 w 9609980"/>
                    <a:gd name="connsiteY58" fmla="*/ 5009370 h 6534253"/>
                    <a:gd name="connsiteX59" fmla="*/ 8214602 w 9609980"/>
                    <a:gd name="connsiteY59" fmla="*/ 5539457 h 6534253"/>
                    <a:gd name="connsiteX60" fmla="*/ 8029072 w 9609980"/>
                    <a:gd name="connsiteY60" fmla="*/ 5300918 h 6534253"/>
                    <a:gd name="connsiteX61" fmla="*/ 7697767 w 9609980"/>
                    <a:gd name="connsiteY61" fmla="*/ 5937022 h 6534253"/>
                    <a:gd name="connsiteX62" fmla="*/ 7750776 w 9609980"/>
                    <a:gd name="connsiteY62" fmla="*/ 5671979 h 6534253"/>
                    <a:gd name="connsiteX63" fmla="*/ 7286950 w 9609980"/>
                    <a:gd name="connsiteY63" fmla="*/ 6069544 h 6534253"/>
                    <a:gd name="connsiteX64" fmla="*/ 7313455 w 9609980"/>
                    <a:gd name="connsiteY64" fmla="*/ 5777996 h 6534253"/>
                    <a:gd name="connsiteX65" fmla="*/ 6770116 w 9609980"/>
                    <a:gd name="connsiteY65" fmla="*/ 6294831 h 6534253"/>
                    <a:gd name="connsiteX66" fmla="*/ 6637594 w 9609980"/>
                    <a:gd name="connsiteY66" fmla="*/ 5923770 h 6534253"/>
                    <a:gd name="connsiteX67" fmla="*/ 5985753 w 9609980"/>
                    <a:gd name="connsiteY67" fmla="*/ 6437706 h 6534253"/>
                    <a:gd name="connsiteX68" fmla="*/ 6009566 w 9609980"/>
                    <a:gd name="connsiteY68" fmla="*/ 6242443 h 6534253"/>
                    <a:gd name="connsiteX69" fmla="*/ 5599991 w 9609980"/>
                    <a:gd name="connsiteY69" fmla="*/ 6532955 h 6534253"/>
                    <a:gd name="connsiteX70" fmla="*/ 5519029 w 9609980"/>
                    <a:gd name="connsiteY70" fmla="*/ 6061468 h 6534253"/>
                    <a:gd name="connsiteX71" fmla="*/ 4554508 w 9609980"/>
                    <a:gd name="connsiteY71" fmla="*/ 6515268 h 6534253"/>
                    <a:gd name="connsiteX72" fmla="*/ 4769032 w 9609980"/>
                    <a:gd name="connsiteY72" fmla="*/ 6281580 h 6534253"/>
                    <a:gd name="connsiteX73" fmla="*/ 4146180 w 9609980"/>
                    <a:gd name="connsiteY73" fmla="*/ 6480363 h 6534253"/>
                    <a:gd name="connsiteX74" fmla="*/ 4437727 w 9609980"/>
                    <a:gd name="connsiteY74" fmla="*/ 6149059 h 6534253"/>
                    <a:gd name="connsiteX75" fmla="*/ 3947397 w 9609980"/>
                    <a:gd name="connsiteY75" fmla="*/ 6427355 h 6534253"/>
                    <a:gd name="connsiteX76" fmla="*/ 3417310 w 9609980"/>
                    <a:gd name="connsiteY76" fmla="*/ 6109303 h 6534253"/>
                    <a:gd name="connsiteX77" fmla="*/ 3536580 w 9609980"/>
                    <a:gd name="connsiteY77" fmla="*/ 6400850 h 6534253"/>
                    <a:gd name="connsiteX78" fmla="*/ 2436649 w 9609980"/>
                    <a:gd name="connsiteY78" fmla="*/ 5857511 h 6534253"/>
                    <a:gd name="connsiteX79" fmla="*/ 2476406 w 9609980"/>
                    <a:gd name="connsiteY79" fmla="*/ 6109303 h 6534253"/>
                    <a:gd name="connsiteX80" fmla="*/ 2158354 w 9609980"/>
                    <a:gd name="connsiteY80" fmla="*/ 5910520 h 6534253"/>
                    <a:gd name="connsiteX81" fmla="*/ 2171606 w 9609980"/>
                    <a:gd name="connsiteY81" fmla="*/ 6122555 h 6534253"/>
                    <a:gd name="connsiteX82" fmla="*/ 1866806 w 9609980"/>
                    <a:gd name="connsiteY82" fmla="*/ 5764746 h 6534253"/>
                    <a:gd name="connsiteX83" fmla="*/ 1800545 w 9609980"/>
                    <a:gd name="connsiteY83" fmla="*/ 6016537 h 6534253"/>
                    <a:gd name="connsiteX84" fmla="*/ 1310214 w 9609980"/>
                    <a:gd name="connsiteY84" fmla="*/ 5261163 h 6534253"/>
                    <a:gd name="connsiteX85" fmla="*/ 1204197 w 9609980"/>
                    <a:gd name="connsiteY85" fmla="*/ 5420190 h 6534253"/>
                    <a:gd name="connsiteX86" fmla="*/ 727119 w 9609980"/>
                    <a:gd name="connsiteY86" fmla="*/ 4505790 h 6534253"/>
                    <a:gd name="connsiteX87" fmla="*/ 621101 w 9609980"/>
                    <a:gd name="connsiteY87" fmla="*/ 4903355 h 6534253"/>
                    <a:gd name="connsiteX88" fmla="*/ 435571 w 9609980"/>
                    <a:gd name="connsiteY88" fmla="*/ 4002207 h 6534253"/>
                    <a:gd name="connsiteX89" fmla="*/ 236788 w 9609980"/>
                    <a:gd name="connsiteY89" fmla="*/ 4214242 h 6534253"/>
                    <a:gd name="connsiteX90" fmla="*/ 519508 w 9609980"/>
                    <a:gd name="connsiteY90" fmla="*/ 3130402 h 65342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</a:cxnLst>
                  <a:rect l="l" t="t" r="r" b="b"/>
                  <a:pathLst>
                    <a:path w="9609980" h="6534253">
                      <a:moveTo>
                        <a:pt x="519508" y="3130402"/>
                      </a:moveTo>
                      <a:cubicBezTo>
                        <a:pt x="493004" y="2993463"/>
                        <a:pt x="182308" y="3492471"/>
                        <a:pt x="77762" y="3392607"/>
                      </a:cubicBezTo>
                      <a:cubicBezTo>
                        <a:pt x="-265323" y="3080707"/>
                        <a:pt x="636563" y="2608520"/>
                        <a:pt x="660859" y="2517963"/>
                      </a:cubicBezTo>
                      <a:cubicBezTo>
                        <a:pt x="685155" y="2427406"/>
                        <a:pt x="327346" y="2593059"/>
                        <a:pt x="422320" y="2517963"/>
                      </a:cubicBezTo>
                      <a:cubicBezTo>
                        <a:pt x="517294" y="2442867"/>
                        <a:pt x="797798" y="2345686"/>
                        <a:pt x="753624" y="2305929"/>
                      </a:cubicBezTo>
                      <a:cubicBezTo>
                        <a:pt x="709450" y="2266173"/>
                        <a:pt x="139607" y="2416363"/>
                        <a:pt x="289798" y="2279424"/>
                      </a:cubicBezTo>
                      <a:cubicBezTo>
                        <a:pt x="439989" y="2142485"/>
                        <a:pt x="1020877" y="1917198"/>
                        <a:pt x="1005416" y="1855355"/>
                      </a:cubicBezTo>
                      <a:cubicBezTo>
                        <a:pt x="989955" y="1793512"/>
                        <a:pt x="488581" y="1877441"/>
                        <a:pt x="607850" y="1815598"/>
                      </a:cubicBezTo>
                      <a:cubicBezTo>
                        <a:pt x="727119" y="1753755"/>
                        <a:pt x="1206407" y="1641111"/>
                        <a:pt x="1230703" y="1577059"/>
                      </a:cubicBezTo>
                      <a:cubicBezTo>
                        <a:pt x="1254999" y="1513007"/>
                        <a:pt x="1000999" y="1605772"/>
                        <a:pt x="1111434" y="1524050"/>
                      </a:cubicBezTo>
                      <a:cubicBezTo>
                        <a:pt x="1221869" y="1442328"/>
                        <a:pt x="1531086" y="1358398"/>
                        <a:pt x="1495747" y="1325268"/>
                      </a:cubicBezTo>
                      <a:cubicBezTo>
                        <a:pt x="1585567" y="986865"/>
                        <a:pt x="888356" y="1400364"/>
                        <a:pt x="1031921" y="1325268"/>
                      </a:cubicBezTo>
                      <a:cubicBezTo>
                        <a:pt x="1175486" y="1250172"/>
                        <a:pt x="1793921" y="1082311"/>
                        <a:pt x="1787295" y="1033720"/>
                      </a:cubicBezTo>
                      <a:cubicBezTo>
                        <a:pt x="1780669" y="985129"/>
                        <a:pt x="1482494" y="963042"/>
                        <a:pt x="1562007" y="954207"/>
                      </a:cubicBezTo>
                      <a:cubicBezTo>
                        <a:pt x="1641520" y="945372"/>
                        <a:pt x="1853554" y="1113232"/>
                        <a:pt x="1919815" y="993963"/>
                      </a:cubicBezTo>
                      <a:cubicBezTo>
                        <a:pt x="1986076" y="874694"/>
                        <a:pt x="2072216" y="550016"/>
                        <a:pt x="2118599" y="543390"/>
                      </a:cubicBezTo>
                      <a:cubicBezTo>
                        <a:pt x="2164982" y="536764"/>
                        <a:pt x="1999329" y="870276"/>
                        <a:pt x="2118598" y="808433"/>
                      </a:cubicBezTo>
                      <a:cubicBezTo>
                        <a:pt x="2237867" y="746590"/>
                        <a:pt x="2624389" y="673702"/>
                        <a:pt x="2661937" y="609650"/>
                      </a:cubicBezTo>
                      <a:cubicBezTo>
                        <a:pt x="2699485" y="545598"/>
                        <a:pt x="2478615" y="561059"/>
                        <a:pt x="2569172" y="516885"/>
                      </a:cubicBezTo>
                      <a:cubicBezTo>
                        <a:pt x="2659729" y="472711"/>
                        <a:pt x="2893852" y="494798"/>
                        <a:pt x="2926982" y="437372"/>
                      </a:cubicBezTo>
                      <a:cubicBezTo>
                        <a:pt x="2960112" y="379946"/>
                        <a:pt x="2767955" y="331355"/>
                        <a:pt x="2873972" y="318103"/>
                      </a:cubicBezTo>
                      <a:cubicBezTo>
                        <a:pt x="2979989" y="304851"/>
                        <a:pt x="3245032" y="439581"/>
                        <a:pt x="3364302" y="357859"/>
                      </a:cubicBezTo>
                      <a:cubicBezTo>
                        <a:pt x="3483572" y="276137"/>
                        <a:pt x="3591798" y="216502"/>
                        <a:pt x="3708859" y="145824"/>
                      </a:cubicBezTo>
                      <a:cubicBezTo>
                        <a:pt x="3825920" y="75146"/>
                        <a:pt x="3523329" y="302642"/>
                        <a:pt x="3682355" y="278346"/>
                      </a:cubicBezTo>
                      <a:cubicBezTo>
                        <a:pt x="3841381" y="254050"/>
                        <a:pt x="4291956" y="406451"/>
                        <a:pt x="4371469" y="331355"/>
                      </a:cubicBezTo>
                      <a:cubicBezTo>
                        <a:pt x="4450982" y="256259"/>
                        <a:pt x="4283121" y="201042"/>
                        <a:pt x="4371469" y="198833"/>
                      </a:cubicBezTo>
                      <a:cubicBezTo>
                        <a:pt x="4459817" y="196624"/>
                        <a:pt x="4479695" y="430746"/>
                        <a:pt x="4596756" y="371111"/>
                      </a:cubicBezTo>
                      <a:cubicBezTo>
                        <a:pt x="4713817" y="311476"/>
                        <a:pt x="4830878" y="289390"/>
                        <a:pt x="4901556" y="265094"/>
                      </a:cubicBezTo>
                      <a:cubicBezTo>
                        <a:pt x="4972234" y="240798"/>
                        <a:pt x="4671852" y="472711"/>
                        <a:pt x="4769034" y="437372"/>
                      </a:cubicBezTo>
                      <a:cubicBezTo>
                        <a:pt x="4866216" y="402033"/>
                        <a:pt x="4973442" y="393514"/>
                        <a:pt x="5047329" y="384363"/>
                      </a:cubicBezTo>
                      <a:cubicBezTo>
                        <a:pt x="5121216" y="375212"/>
                        <a:pt x="5044494" y="486277"/>
                        <a:pt x="5093085" y="528242"/>
                      </a:cubicBezTo>
                      <a:cubicBezTo>
                        <a:pt x="5141676" y="570207"/>
                        <a:pt x="5275825" y="699891"/>
                        <a:pt x="5338877" y="636155"/>
                      </a:cubicBezTo>
                      <a:cubicBezTo>
                        <a:pt x="5401929" y="572419"/>
                        <a:pt x="5168808" y="265094"/>
                        <a:pt x="5232860" y="251842"/>
                      </a:cubicBezTo>
                      <a:cubicBezTo>
                        <a:pt x="5296912" y="238590"/>
                        <a:pt x="5334460" y="452833"/>
                        <a:pt x="5511156" y="371111"/>
                      </a:cubicBezTo>
                      <a:cubicBezTo>
                        <a:pt x="5687852" y="289389"/>
                        <a:pt x="6129591" y="-4367"/>
                        <a:pt x="6200269" y="50"/>
                      </a:cubicBezTo>
                      <a:cubicBezTo>
                        <a:pt x="6270947" y="4467"/>
                        <a:pt x="5818164" y="307059"/>
                        <a:pt x="5935225" y="291598"/>
                      </a:cubicBezTo>
                      <a:cubicBezTo>
                        <a:pt x="6201477" y="205775"/>
                        <a:pt x="6385799" y="99442"/>
                        <a:pt x="6452060" y="119320"/>
                      </a:cubicBezTo>
                      <a:cubicBezTo>
                        <a:pt x="6518321" y="139198"/>
                        <a:pt x="6131799" y="324728"/>
                        <a:pt x="6266529" y="344606"/>
                      </a:cubicBezTo>
                      <a:cubicBezTo>
                        <a:pt x="6401259" y="364484"/>
                        <a:pt x="6500652" y="413075"/>
                        <a:pt x="6584582" y="450623"/>
                      </a:cubicBezTo>
                      <a:cubicBezTo>
                        <a:pt x="6668512" y="488171"/>
                        <a:pt x="6056704" y="554432"/>
                        <a:pt x="6359295" y="596397"/>
                      </a:cubicBezTo>
                      <a:cubicBezTo>
                        <a:pt x="6661886" y="638362"/>
                        <a:pt x="7655799" y="713457"/>
                        <a:pt x="7856790" y="768674"/>
                      </a:cubicBezTo>
                      <a:cubicBezTo>
                        <a:pt x="8057781" y="823891"/>
                        <a:pt x="7428303" y="764257"/>
                        <a:pt x="7618251" y="834935"/>
                      </a:cubicBezTo>
                      <a:cubicBezTo>
                        <a:pt x="7808199" y="905613"/>
                        <a:pt x="8033486" y="1040346"/>
                        <a:pt x="8108582" y="1086728"/>
                      </a:cubicBezTo>
                      <a:cubicBezTo>
                        <a:pt x="8183678" y="1133110"/>
                        <a:pt x="7728686" y="1009422"/>
                        <a:pt x="7856790" y="1126483"/>
                      </a:cubicBezTo>
                      <a:cubicBezTo>
                        <a:pt x="7984894" y="1243544"/>
                        <a:pt x="7991521" y="1638901"/>
                        <a:pt x="8267608" y="1709579"/>
                      </a:cubicBezTo>
                      <a:cubicBezTo>
                        <a:pt x="8543695" y="1780257"/>
                        <a:pt x="9060530" y="1740500"/>
                        <a:pt x="9168756" y="1815596"/>
                      </a:cubicBezTo>
                      <a:cubicBezTo>
                        <a:pt x="9276982" y="1890692"/>
                        <a:pt x="8698304" y="1764796"/>
                        <a:pt x="8810947" y="1828848"/>
                      </a:cubicBezTo>
                      <a:cubicBezTo>
                        <a:pt x="8923590" y="1892900"/>
                        <a:pt x="9014147" y="1956953"/>
                        <a:pt x="9075990" y="2014379"/>
                      </a:cubicBezTo>
                      <a:cubicBezTo>
                        <a:pt x="9137833" y="2071805"/>
                        <a:pt x="8404547" y="1804553"/>
                        <a:pt x="8612164" y="1961370"/>
                      </a:cubicBezTo>
                      <a:cubicBezTo>
                        <a:pt x="8819782" y="2118187"/>
                        <a:pt x="9504478" y="2736622"/>
                        <a:pt x="9592826" y="2796257"/>
                      </a:cubicBezTo>
                      <a:cubicBezTo>
                        <a:pt x="9681174" y="2855892"/>
                        <a:pt x="9100287" y="2469370"/>
                        <a:pt x="9221765" y="2637231"/>
                      </a:cubicBezTo>
                      <a:cubicBezTo>
                        <a:pt x="9343243" y="2805092"/>
                        <a:pt x="9549598" y="3392131"/>
                        <a:pt x="9606078" y="3432361"/>
                      </a:cubicBezTo>
                      <a:cubicBezTo>
                        <a:pt x="9662558" y="3472591"/>
                        <a:pt x="9085776" y="2924993"/>
                        <a:pt x="9176332" y="3117149"/>
                      </a:cubicBezTo>
                      <a:cubicBezTo>
                        <a:pt x="9266889" y="3309306"/>
                        <a:pt x="9485863" y="3996052"/>
                        <a:pt x="9486809" y="4094970"/>
                      </a:cubicBezTo>
                      <a:cubicBezTo>
                        <a:pt x="9487755" y="4193888"/>
                        <a:pt x="9314530" y="3730535"/>
                        <a:pt x="9221765" y="3949196"/>
                      </a:cubicBezTo>
                      <a:cubicBezTo>
                        <a:pt x="9129000" y="4167857"/>
                        <a:pt x="9087034" y="4923231"/>
                        <a:pt x="8996478" y="5035874"/>
                      </a:cubicBezTo>
                      <a:cubicBezTo>
                        <a:pt x="8905922" y="5148517"/>
                        <a:pt x="8992061" y="4775249"/>
                        <a:pt x="8903713" y="4890101"/>
                      </a:cubicBezTo>
                      <a:cubicBezTo>
                        <a:pt x="8815365" y="5004953"/>
                        <a:pt x="8791070" y="5099927"/>
                        <a:pt x="8704931" y="5155144"/>
                      </a:cubicBezTo>
                      <a:cubicBezTo>
                        <a:pt x="8618792" y="5210361"/>
                        <a:pt x="8643088" y="4856970"/>
                        <a:pt x="8532653" y="5009370"/>
                      </a:cubicBezTo>
                      <a:cubicBezTo>
                        <a:pt x="8422218" y="5161770"/>
                        <a:pt x="8340497" y="5470988"/>
                        <a:pt x="8214602" y="5539457"/>
                      </a:cubicBezTo>
                      <a:cubicBezTo>
                        <a:pt x="8088707" y="5607926"/>
                        <a:pt x="8150550" y="5130849"/>
                        <a:pt x="8029072" y="5300918"/>
                      </a:cubicBezTo>
                      <a:cubicBezTo>
                        <a:pt x="7907594" y="5470987"/>
                        <a:pt x="7775071" y="5888431"/>
                        <a:pt x="7697767" y="5937022"/>
                      </a:cubicBezTo>
                      <a:cubicBezTo>
                        <a:pt x="7620463" y="5985613"/>
                        <a:pt x="7903176" y="5528414"/>
                        <a:pt x="7750776" y="5671979"/>
                      </a:cubicBezTo>
                      <a:cubicBezTo>
                        <a:pt x="7598376" y="5815544"/>
                        <a:pt x="7373089" y="6031996"/>
                        <a:pt x="7286950" y="6069544"/>
                      </a:cubicBezTo>
                      <a:cubicBezTo>
                        <a:pt x="7200811" y="6107092"/>
                        <a:pt x="7474690" y="5627805"/>
                        <a:pt x="7313455" y="5777996"/>
                      </a:cubicBezTo>
                      <a:cubicBezTo>
                        <a:pt x="7152220" y="5928187"/>
                        <a:pt x="6902638" y="6266118"/>
                        <a:pt x="6770116" y="6294831"/>
                      </a:cubicBezTo>
                      <a:cubicBezTo>
                        <a:pt x="6637594" y="6323544"/>
                        <a:pt x="6803660" y="5798358"/>
                        <a:pt x="6637594" y="5923770"/>
                      </a:cubicBezTo>
                      <a:cubicBezTo>
                        <a:pt x="6471528" y="6049182"/>
                        <a:pt x="6090424" y="6391220"/>
                        <a:pt x="5985753" y="6437706"/>
                      </a:cubicBezTo>
                      <a:cubicBezTo>
                        <a:pt x="5881082" y="6484192"/>
                        <a:pt x="6095291" y="6180531"/>
                        <a:pt x="6009566" y="6242443"/>
                      </a:cubicBezTo>
                      <a:cubicBezTo>
                        <a:pt x="5923841" y="6304355"/>
                        <a:pt x="5697622" y="6554386"/>
                        <a:pt x="5599991" y="6532955"/>
                      </a:cubicBezTo>
                      <a:cubicBezTo>
                        <a:pt x="5502360" y="6511524"/>
                        <a:pt x="5727407" y="5958847"/>
                        <a:pt x="5519029" y="6061468"/>
                      </a:cubicBezTo>
                      <a:cubicBezTo>
                        <a:pt x="5310651" y="6164089"/>
                        <a:pt x="4679507" y="6478583"/>
                        <a:pt x="4554508" y="6515268"/>
                      </a:cubicBezTo>
                      <a:cubicBezTo>
                        <a:pt x="4429509" y="6551953"/>
                        <a:pt x="4837087" y="6287397"/>
                        <a:pt x="4769032" y="6281580"/>
                      </a:cubicBezTo>
                      <a:cubicBezTo>
                        <a:pt x="4700977" y="6275763"/>
                        <a:pt x="4128511" y="6546624"/>
                        <a:pt x="4146180" y="6480363"/>
                      </a:cubicBezTo>
                      <a:cubicBezTo>
                        <a:pt x="4163849" y="6414102"/>
                        <a:pt x="4528284" y="6135807"/>
                        <a:pt x="4437727" y="6149059"/>
                      </a:cubicBezTo>
                      <a:cubicBezTo>
                        <a:pt x="4347171" y="6162311"/>
                        <a:pt x="4097588" y="6498033"/>
                        <a:pt x="3947397" y="6427355"/>
                      </a:cubicBezTo>
                      <a:cubicBezTo>
                        <a:pt x="3797206" y="6356677"/>
                        <a:pt x="3503449" y="6107094"/>
                        <a:pt x="3417310" y="6109303"/>
                      </a:cubicBezTo>
                      <a:cubicBezTo>
                        <a:pt x="3331171" y="6111512"/>
                        <a:pt x="3757450" y="6502450"/>
                        <a:pt x="3536580" y="6400850"/>
                      </a:cubicBezTo>
                      <a:cubicBezTo>
                        <a:pt x="3315710" y="6299250"/>
                        <a:pt x="2600092" y="5872972"/>
                        <a:pt x="2436649" y="5857511"/>
                      </a:cubicBezTo>
                      <a:cubicBezTo>
                        <a:pt x="2273206" y="5842050"/>
                        <a:pt x="2569171" y="6153477"/>
                        <a:pt x="2476406" y="6109303"/>
                      </a:cubicBezTo>
                      <a:cubicBezTo>
                        <a:pt x="2383641" y="6065129"/>
                        <a:pt x="2195902" y="5881807"/>
                        <a:pt x="2158354" y="5910520"/>
                      </a:cubicBezTo>
                      <a:cubicBezTo>
                        <a:pt x="2120806" y="5939233"/>
                        <a:pt x="2266580" y="6197651"/>
                        <a:pt x="2171606" y="6122555"/>
                      </a:cubicBezTo>
                      <a:cubicBezTo>
                        <a:pt x="2076632" y="6047459"/>
                        <a:pt x="1919815" y="5729407"/>
                        <a:pt x="1866806" y="5764746"/>
                      </a:cubicBezTo>
                      <a:cubicBezTo>
                        <a:pt x="1633099" y="5721381"/>
                        <a:pt x="1919815" y="6157894"/>
                        <a:pt x="1800545" y="6016537"/>
                      </a:cubicBezTo>
                      <a:cubicBezTo>
                        <a:pt x="1681275" y="5875180"/>
                        <a:pt x="1396353" y="5256746"/>
                        <a:pt x="1310214" y="5261163"/>
                      </a:cubicBezTo>
                      <a:cubicBezTo>
                        <a:pt x="1109637" y="5158163"/>
                        <a:pt x="1310214" y="5588051"/>
                        <a:pt x="1204197" y="5420190"/>
                      </a:cubicBezTo>
                      <a:cubicBezTo>
                        <a:pt x="1098180" y="5252329"/>
                        <a:pt x="808841" y="4468242"/>
                        <a:pt x="727119" y="4505790"/>
                      </a:cubicBezTo>
                      <a:cubicBezTo>
                        <a:pt x="561881" y="4396164"/>
                        <a:pt x="682945" y="5073425"/>
                        <a:pt x="621101" y="4903355"/>
                      </a:cubicBezTo>
                      <a:cubicBezTo>
                        <a:pt x="559258" y="4733286"/>
                        <a:pt x="548215" y="4013251"/>
                        <a:pt x="435571" y="4002207"/>
                      </a:cubicBezTo>
                      <a:cubicBezTo>
                        <a:pt x="299046" y="3976512"/>
                        <a:pt x="240468" y="4430221"/>
                        <a:pt x="236788" y="4214242"/>
                      </a:cubicBezTo>
                      <a:cubicBezTo>
                        <a:pt x="-38147" y="3915142"/>
                        <a:pt x="546012" y="3267341"/>
                        <a:pt x="519508" y="3130402"/>
                      </a:cubicBezTo>
                      <a:close/>
                    </a:path>
                  </a:pathLst>
                </a:custGeom>
                <a:solidFill>
                  <a:srgbClr val="8B532D"/>
                </a:solidFill>
                <a:ln w="381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11A722D7-45FE-CFC2-52D1-9A304F05BBAB}"/>
                    </a:ext>
                  </a:extLst>
                </p:cNvPr>
                <p:cNvSpPr/>
                <p:nvPr/>
              </p:nvSpPr>
              <p:spPr>
                <a:xfrm>
                  <a:off x="6271260" y="4114745"/>
                  <a:ext cx="2232660" cy="434395"/>
                </a:xfrm>
                <a:custGeom>
                  <a:avLst/>
                  <a:gdLst>
                    <a:gd name="connsiteX0" fmla="*/ 0 w 2232660"/>
                    <a:gd name="connsiteY0" fmla="*/ 434395 h 434395"/>
                    <a:gd name="connsiteX1" fmla="*/ 731520 w 2232660"/>
                    <a:gd name="connsiteY1" fmla="*/ 91495 h 434395"/>
                    <a:gd name="connsiteX2" fmla="*/ 1524000 w 2232660"/>
                    <a:gd name="connsiteY2" fmla="*/ 55 h 434395"/>
                    <a:gd name="connsiteX3" fmla="*/ 2232660 w 2232660"/>
                    <a:gd name="connsiteY3" fmla="*/ 99115 h 434395"/>
                    <a:gd name="connsiteX4" fmla="*/ 2232660 w 2232660"/>
                    <a:gd name="connsiteY4" fmla="*/ 99115 h 4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32660" h="434395">
                      <a:moveTo>
                        <a:pt x="0" y="434395"/>
                      </a:moveTo>
                      <a:cubicBezTo>
                        <a:pt x="238760" y="299140"/>
                        <a:pt x="477520" y="163885"/>
                        <a:pt x="731520" y="91495"/>
                      </a:cubicBezTo>
                      <a:cubicBezTo>
                        <a:pt x="985520" y="19105"/>
                        <a:pt x="1273810" y="-1215"/>
                        <a:pt x="1524000" y="55"/>
                      </a:cubicBezTo>
                      <a:cubicBezTo>
                        <a:pt x="1774190" y="1325"/>
                        <a:pt x="2232660" y="99115"/>
                        <a:pt x="2232660" y="99115"/>
                      </a:cubicBezTo>
                      <a:lnTo>
                        <a:pt x="2232660" y="99115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367BD017-BFA1-1147-8C0D-8A18BA429293}"/>
                    </a:ext>
                  </a:extLst>
                </p:cNvPr>
                <p:cNvSpPr/>
                <p:nvPr/>
              </p:nvSpPr>
              <p:spPr>
                <a:xfrm>
                  <a:off x="7368438" y="3089010"/>
                  <a:ext cx="2461362" cy="1029905"/>
                </a:xfrm>
                <a:custGeom>
                  <a:avLst/>
                  <a:gdLst>
                    <a:gd name="connsiteX0" fmla="*/ 838302 w 2461362"/>
                    <a:gd name="connsiteY0" fmla="*/ 842910 h 1029905"/>
                    <a:gd name="connsiteX1" fmla="*/ 503022 w 2461362"/>
                    <a:gd name="connsiteY1" fmla="*/ 835290 h 1029905"/>
                    <a:gd name="connsiteX2" fmla="*/ 7722 w 2461362"/>
                    <a:gd name="connsiteY2" fmla="*/ 1025790 h 1029905"/>
                    <a:gd name="connsiteX3" fmla="*/ 205842 w 2461362"/>
                    <a:gd name="connsiteY3" fmla="*/ 949590 h 1029905"/>
                    <a:gd name="connsiteX4" fmla="*/ 274422 w 2461362"/>
                    <a:gd name="connsiteY4" fmla="*/ 759090 h 1029905"/>
                    <a:gd name="connsiteX5" fmla="*/ 335382 w 2461362"/>
                    <a:gd name="connsiteY5" fmla="*/ 705750 h 1029905"/>
                    <a:gd name="connsiteX6" fmla="*/ 449682 w 2461362"/>
                    <a:gd name="connsiteY6" fmla="*/ 591450 h 1029905"/>
                    <a:gd name="connsiteX7" fmla="*/ 845922 w 2461362"/>
                    <a:gd name="connsiteY7" fmla="*/ 446670 h 1029905"/>
                    <a:gd name="connsiteX8" fmla="*/ 1173582 w 2461362"/>
                    <a:gd name="connsiteY8" fmla="*/ 385710 h 1029905"/>
                    <a:gd name="connsiteX9" fmla="*/ 861162 w 2461362"/>
                    <a:gd name="connsiteY9" fmla="*/ 324750 h 1029905"/>
                    <a:gd name="connsiteX10" fmla="*/ 1074522 w 2461362"/>
                    <a:gd name="connsiteY10" fmla="*/ 210450 h 1029905"/>
                    <a:gd name="connsiteX11" fmla="*/ 1493622 w 2461362"/>
                    <a:gd name="connsiteY11" fmla="*/ 187590 h 1029905"/>
                    <a:gd name="connsiteX12" fmla="*/ 1691742 w 2461362"/>
                    <a:gd name="connsiteY12" fmla="*/ 187590 h 1029905"/>
                    <a:gd name="connsiteX13" fmla="*/ 1585062 w 2461362"/>
                    <a:gd name="connsiteY13" fmla="*/ 103770 h 1029905"/>
                    <a:gd name="connsiteX14" fmla="*/ 1874622 w 2461362"/>
                    <a:gd name="connsiteY14" fmla="*/ 80910 h 1029905"/>
                    <a:gd name="connsiteX15" fmla="*/ 1950822 w 2461362"/>
                    <a:gd name="connsiteY15" fmla="*/ 119010 h 1029905"/>
                    <a:gd name="connsiteX16" fmla="*/ 2065122 w 2461362"/>
                    <a:gd name="connsiteY16" fmla="*/ 19950 h 1029905"/>
                    <a:gd name="connsiteX17" fmla="*/ 2110842 w 2461362"/>
                    <a:gd name="connsiteY17" fmla="*/ 12330 h 1029905"/>
                    <a:gd name="connsiteX18" fmla="*/ 2034642 w 2461362"/>
                    <a:gd name="connsiteY18" fmla="*/ 157110 h 1029905"/>
                    <a:gd name="connsiteX19" fmla="*/ 2011782 w 2461362"/>
                    <a:gd name="connsiteY19" fmla="*/ 187590 h 1029905"/>
                    <a:gd name="connsiteX20" fmla="*/ 2202282 w 2461362"/>
                    <a:gd name="connsiteY20" fmla="*/ 88530 h 1029905"/>
                    <a:gd name="connsiteX21" fmla="*/ 2461362 w 2461362"/>
                    <a:gd name="connsiteY21" fmla="*/ 80910 h 1029905"/>
                    <a:gd name="connsiteX22" fmla="*/ 2461362 w 2461362"/>
                    <a:gd name="connsiteY22" fmla="*/ 80910 h 1029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61362" h="1029905">
                      <a:moveTo>
                        <a:pt x="838302" y="842910"/>
                      </a:moveTo>
                      <a:cubicBezTo>
                        <a:pt x="739877" y="823860"/>
                        <a:pt x="641452" y="804810"/>
                        <a:pt x="503022" y="835290"/>
                      </a:cubicBezTo>
                      <a:cubicBezTo>
                        <a:pt x="364592" y="865770"/>
                        <a:pt x="7722" y="1025790"/>
                        <a:pt x="7722" y="1025790"/>
                      </a:cubicBezTo>
                      <a:cubicBezTo>
                        <a:pt x="-41808" y="1044840"/>
                        <a:pt x="161392" y="994040"/>
                        <a:pt x="205842" y="949590"/>
                      </a:cubicBezTo>
                      <a:cubicBezTo>
                        <a:pt x="250292" y="905140"/>
                        <a:pt x="252832" y="799730"/>
                        <a:pt x="274422" y="759090"/>
                      </a:cubicBezTo>
                      <a:cubicBezTo>
                        <a:pt x="296012" y="718450"/>
                        <a:pt x="306172" y="733690"/>
                        <a:pt x="335382" y="705750"/>
                      </a:cubicBezTo>
                      <a:cubicBezTo>
                        <a:pt x="364592" y="677810"/>
                        <a:pt x="364592" y="634630"/>
                        <a:pt x="449682" y="591450"/>
                      </a:cubicBezTo>
                      <a:cubicBezTo>
                        <a:pt x="534772" y="548270"/>
                        <a:pt x="725272" y="480960"/>
                        <a:pt x="845922" y="446670"/>
                      </a:cubicBezTo>
                      <a:cubicBezTo>
                        <a:pt x="966572" y="412380"/>
                        <a:pt x="1171042" y="406030"/>
                        <a:pt x="1173582" y="385710"/>
                      </a:cubicBezTo>
                      <a:cubicBezTo>
                        <a:pt x="1176122" y="365390"/>
                        <a:pt x="877672" y="353960"/>
                        <a:pt x="861162" y="324750"/>
                      </a:cubicBezTo>
                      <a:cubicBezTo>
                        <a:pt x="844652" y="295540"/>
                        <a:pt x="969112" y="233310"/>
                        <a:pt x="1074522" y="210450"/>
                      </a:cubicBezTo>
                      <a:cubicBezTo>
                        <a:pt x="1179932" y="187590"/>
                        <a:pt x="1390752" y="191400"/>
                        <a:pt x="1493622" y="187590"/>
                      </a:cubicBezTo>
                      <a:cubicBezTo>
                        <a:pt x="1596492" y="183780"/>
                        <a:pt x="1676502" y="201560"/>
                        <a:pt x="1691742" y="187590"/>
                      </a:cubicBezTo>
                      <a:cubicBezTo>
                        <a:pt x="1706982" y="173620"/>
                        <a:pt x="1554582" y="121550"/>
                        <a:pt x="1585062" y="103770"/>
                      </a:cubicBezTo>
                      <a:cubicBezTo>
                        <a:pt x="1615542" y="85990"/>
                        <a:pt x="1813662" y="78370"/>
                        <a:pt x="1874622" y="80910"/>
                      </a:cubicBezTo>
                      <a:cubicBezTo>
                        <a:pt x="1935582" y="83450"/>
                        <a:pt x="1919072" y="129170"/>
                        <a:pt x="1950822" y="119010"/>
                      </a:cubicBezTo>
                      <a:cubicBezTo>
                        <a:pt x="1982572" y="108850"/>
                        <a:pt x="2038452" y="37730"/>
                        <a:pt x="2065122" y="19950"/>
                      </a:cubicBezTo>
                      <a:cubicBezTo>
                        <a:pt x="2091792" y="2170"/>
                        <a:pt x="2115922" y="-10530"/>
                        <a:pt x="2110842" y="12330"/>
                      </a:cubicBezTo>
                      <a:cubicBezTo>
                        <a:pt x="2105762" y="35190"/>
                        <a:pt x="2034642" y="157110"/>
                        <a:pt x="2034642" y="157110"/>
                      </a:cubicBezTo>
                      <a:cubicBezTo>
                        <a:pt x="2018132" y="186320"/>
                        <a:pt x="1983842" y="199020"/>
                        <a:pt x="2011782" y="187590"/>
                      </a:cubicBezTo>
                      <a:cubicBezTo>
                        <a:pt x="2039722" y="176160"/>
                        <a:pt x="2127352" y="106310"/>
                        <a:pt x="2202282" y="88530"/>
                      </a:cubicBezTo>
                      <a:cubicBezTo>
                        <a:pt x="2277212" y="70750"/>
                        <a:pt x="2461362" y="80910"/>
                        <a:pt x="2461362" y="80910"/>
                      </a:cubicBezTo>
                      <a:lnTo>
                        <a:pt x="2461362" y="8091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5D721290-8078-72DF-5E21-D8061D64DC1F}"/>
                    </a:ext>
                  </a:extLst>
                </p:cNvPr>
                <p:cNvSpPr/>
                <p:nvPr/>
              </p:nvSpPr>
              <p:spPr>
                <a:xfrm>
                  <a:off x="9151620" y="2720340"/>
                  <a:ext cx="419100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044DE618-D57F-43D4-D71D-739AFF0957BA}"/>
                    </a:ext>
                  </a:extLst>
                </p:cNvPr>
                <p:cNvSpPr/>
                <p:nvPr/>
              </p:nvSpPr>
              <p:spPr>
                <a:xfrm>
                  <a:off x="3743274" y="3355288"/>
                  <a:ext cx="2886126" cy="995732"/>
                </a:xfrm>
                <a:custGeom>
                  <a:avLst/>
                  <a:gdLst>
                    <a:gd name="connsiteX0" fmla="*/ 2886126 w 2886126"/>
                    <a:gd name="connsiteY0" fmla="*/ 995732 h 995732"/>
                    <a:gd name="connsiteX1" fmla="*/ 2718486 w 2886126"/>
                    <a:gd name="connsiteY1" fmla="*/ 850952 h 995732"/>
                    <a:gd name="connsiteX2" fmla="*/ 2360346 w 2886126"/>
                    <a:gd name="connsiteY2" fmla="*/ 698552 h 995732"/>
                    <a:gd name="connsiteX3" fmla="*/ 2185086 w 2886126"/>
                    <a:gd name="connsiteY3" fmla="*/ 645212 h 995732"/>
                    <a:gd name="connsiteX4" fmla="*/ 2451786 w 2886126"/>
                    <a:gd name="connsiteY4" fmla="*/ 607112 h 995732"/>
                    <a:gd name="connsiteX5" fmla="*/ 2192706 w 2886126"/>
                    <a:gd name="connsiteY5" fmla="*/ 553772 h 995732"/>
                    <a:gd name="connsiteX6" fmla="*/ 1781226 w 2886126"/>
                    <a:gd name="connsiteY6" fmla="*/ 576632 h 995732"/>
                    <a:gd name="connsiteX7" fmla="*/ 2108886 w 2886126"/>
                    <a:gd name="connsiteY7" fmla="*/ 454712 h 995732"/>
                    <a:gd name="connsiteX8" fmla="*/ 1705026 w 2886126"/>
                    <a:gd name="connsiteY8" fmla="*/ 454712 h 995732"/>
                    <a:gd name="connsiteX9" fmla="*/ 1362126 w 2886126"/>
                    <a:gd name="connsiteY9" fmla="*/ 599492 h 995732"/>
                    <a:gd name="connsiteX10" fmla="*/ 1445946 w 2886126"/>
                    <a:gd name="connsiteY10" fmla="*/ 515672 h 995732"/>
                    <a:gd name="connsiteX11" fmla="*/ 1232586 w 2886126"/>
                    <a:gd name="connsiteY11" fmla="*/ 393752 h 995732"/>
                    <a:gd name="connsiteX12" fmla="*/ 882066 w 2886126"/>
                    <a:gd name="connsiteY12" fmla="*/ 340412 h 995732"/>
                    <a:gd name="connsiteX13" fmla="*/ 653466 w 2886126"/>
                    <a:gd name="connsiteY13" fmla="*/ 340412 h 995732"/>
                    <a:gd name="connsiteX14" fmla="*/ 478206 w 2886126"/>
                    <a:gd name="connsiteY14" fmla="*/ 188012 h 995732"/>
                    <a:gd name="connsiteX15" fmla="*/ 211506 w 2886126"/>
                    <a:gd name="connsiteY15" fmla="*/ 58472 h 995732"/>
                    <a:gd name="connsiteX16" fmla="*/ 21006 w 2886126"/>
                    <a:gd name="connsiteY16" fmla="*/ 5132 h 995732"/>
                    <a:gd name="connsiteX17" fmla="*/ 13386 w 2886126"/>
                    <a:gd name="connsiteY17" fmla="*/ 5132 h 99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886126" h="995732">
                      <a:moveTo>
                        <a:pt x="2886126" y="995732"/>
                      </a:moveTo>
                      <a:cubicBezTo>
                        <a:pt x="2846121" y="948107"/>
                        <a:pt x="2806116" y="900482"/>
                        <a:pt x="2718486" y="850952"/>
                      </a:cubicBezTo>
                      <a:cubicBezTo>
                        <a:pt x="2630856" y="801422"/>
                        <a:pt x="2449246" y="732842"/>
                        <a:pt x="2360346" y="698552"/>
                      </a:cubicBezTo>
                      <a:cubicBezTo>
                        <a:pt x="2271446" y="664262"/>
                        <a:pt x="2169846" y="660452"/>
                        <a:pt x="2185086" y="645212"/>
                      </a:cubicBezTo>
                      <a:cubicBezTo>
                        <a:pt x="2200326" y="629972"/>
                        <a:pt x="2450516" y="622352"/>
                        <a:pt x="2451786" y="607112"/>
                      </a:cubicBezTo>
                      <a:cubicBezTo>
                        <a:pt x="2453056" y="591872"/>
                        <a:pt x="2304466" y="558852"/>
                        <a:pt x="2192706" y="553772"/>
                      </a:cubicBezTo>
                      <a:cubicBezTo>
                        <a:pt x="2080946" y="548692"/>
                        <a:pt x="1795196" y="593142"/>
                        <a:pt x="1781226" y="576632"/>
                      </a:cubicBezTo>
                      <a:cubicBezTo>
                        <a:pt x="1767256" y="560122"/>
                        <a:pt x="2121586" y="475032"/>
                        <a:pt x="2108886" y="454712"/>
                      </a:cubicBezTo>
                      <a:cubicBezTo>
                        <a:pt x="2096186" y="434392"/>
                        <a:pt x="1829486" y="430582"/>
                        <a:pt x="1705026" y="454712"/>
                      </a:cubicBezTo>
                      <a:cubicBezTo>
                        <a:pt x="1580566" y="478842"/>
                        <a:pt x="1405306" y="589332"/>
                        <a:pt x="1362126" y="599492"/>
                      </a:cubicBezTo>
                      <a:cubicBezTo>
                        <a:pt x="1318946" y="609652"/>
                        <a:pt x="1467536" y="549962"/>
                        <a:pt x="1445946" y="515672"/>
                      </a:cubicBezTo>
                      <a:cubicBezTo>
                        <a:pt x="1424356" y="481382"/>
                        <a:pt x="1326566" y="422962"/>
                        <a:pt x="1232586" y="393752"/>
                      </a:cubicBezTo>
                      <a:cubicBezTo>
                        <a:pt x="1138606" y="364542"/>
                        <a:pt x="978586" y="349302"/>
                        <a:pt x="882066" y="340412"/>
                      </a:cubicBezTo>
                      <a:cubicBezTo>
                        <a:pt x="785546" y="331522"/>
                        <a:pt x="720776" y="365812"/>
                        <a:pt x="653466" y="340412"/>
                      </a:cubicBezTo>
                      <a:cubicBezTo>
                        <a:pt x="586156" y="315012"/>
                        <a:pt x="551866" y="235002"/>
                        <a:pt x="478206" y="188012"/>
                      </a:cubicBezTo>
                      <a:cubicBezTo>
                        <a:pt x="404546" y="141022"/>
                        <a:pt x="287706" y="88952"/>
                        <a:pt x="211506" y="58472"/>
                      </a:cubicBezTo>
                      <a:cubicBezTo>
                        <a:pt x="135306" y="27992"/>
                        <a:pt x="54026" y="14022"/>
                        <a:pt x="21006" y="5132"/>
                      </a:cubicBezTo>
                      <a:cubicBezTo>
                        <a:pt x="-12014" y="-3758"/>
                        <a:pt x="686" y="687"/>
                        <a:pt x="13386" y="5132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064C1AE7-53A5-A2DE-D80E-514341C693DB}"/>
                    </a:ext>
                  </a:extLst>
                </p:cNvPr>
                <p:cNvSpPr/>
                <p:nvPr/>
              </p:nvSpPr>
              <p:spPr>
                <a:xfrm>
                  <a:off x="8637550" y="411090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A43969B5-0BE3-2874-4074-4396D7C8EF64}"/>
                    </a:ext>
                  </a:extLst>
                </p:cNvPr>
                <p:cNvSpPr/>
                <p:nvPr/>
              </p:nvSpPr>
              <p:spPr>
                <a:xfrm>
                  <a:off x="9639300" y="3434604"/>
                  <a:ext cx="693420" cy="566688"/>
                </a:xfrm>
                <a:custGeom>
                  <a:avLst/>
                  <a:gdLst>
                    <a:gd name="connsiteX0" fmla="*/ 0 w 693420"/>
                    <a:gd name="connsiteY0" fmla="*/ 413496 h 566688"/>
                    <a:gd name="connsiteX1" fmla="*/ 160020 w 693420"/>
                    <a:gd name="connsiteY1" fmla="*/ 436356 h 566688"/>
                    <a:gd name="connsiteX2" fmla="*/ 274320 w 693420"/>
                    <a:gd name="connsiteY2" fmla="*/ 565896 h 566688"/>
                    <a:gd name="connsiteX3" fmla="*/ 274320 w 693420"/>
                    <a:gd name="connsiteY3" fmla="*/ 367776 h 566688"/>
                    <a:gd name="connsiteX4" fmla="*/ 114300 w 693420"/>
                    <a:gd name="connsiteY4" fmla="*/ 245856 h 566688"/>
                    <a:gd name="connsiteX5" fmla="*/ 373380 w 693420"/>
                    <a:gd name="connsiteY5" fmla="*/ 283956 h 566688"/>
                    <a:gd name="connsiteX6" fmla="*/ 480060 w 693420"/>
                    <a:gd name="connsiteY6" fmla="*/ 375396 h 566688"/>
                    <a:gd name="connsiteX7" fmla="*/ 396240 w 693420"/>
                    <a:gd name="connsiteY7" fmla="*/ 169656 h 566688"/>
                    <a:gd name="connsiteX8" fmla="*/ 251460 w 693420"/>
                    <a:gd name="connsiteY8" fmla="*/ 32496 h 566688"/>
                    <a:gd name="connsiteX9" fmla="*/ 480060 w 693420"/>
                    <a:gd name="connsiteY9" fmla="*/ 9636 h 566688"/>
                    <a:gd name="connsiteX10" fmla="*/ 693420 w 693420"/>
                    <a:gd name="connsiteY10" fmla="*/ 162036 h 566688"/>
                    <a:gd name="connsiteX11" fmla="*/ 693420 w 693420"/>
                    <a:gd name="connsiteY11" fmla="*/ 162036 h 566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420" h="566688">
                      <a:moveTo>
                        <a:pt x="0" y="413496"/>
                      </a:moveTo>
                      <a:cubicBezTo>
                        <a:pt x="57150" y="412226"/>
                        <a:pt x="114300" y="410956"/>
                        <a:pt x="160020" y="436356"/>
                      </a:cubicBezTo>
                      <a:cubicBezTo>
                        <a:pt x="205740" y="461756"/>
                        <a:pt x="255270" y="577326"/>
                        <a:pt x="274320" y="565896"/>
                      </a:cubicBezTo>
                      <a:cubicBezTo>
                        <a:pt x="293370" y="554466"/>
                        <a:pt x="300990" y="421116"/>
                        <a:pt x="274320" y="367776"/>
                      </a:cubicBezTo>
                      <a:cubicBezTo>
                        <a:pt x="247650" y="314436"/>
                        <a:pt x="97790" y="259826"/>
                        <a:pt x="114300" y="245856"/>
                      </a:cubicBezTo>
                      <a:cubicBezTo>
                        <a:pt x="130810" y="231886"/>
                        <a:pt x="312420" y="262366"/>
                        <a:pt x="373380" y="283956"/>
                      </a:cubicBezTo>
                      <a:cubicBezTo>
                        <a:pt x="434340" y="305546"/>
                        <a:pt x="476250" y="394446"/>
                        <a:pt x="480060" y="375396"/>
                      </a:cubicBezTo>
                      <a:cubicBezTo>
                        <a:pt x="483870" y="356346"/>
                        <a:pt x="434340" y="226806"/>
                        <a:pt x="396240" y="169656"/>
                      </a:cubicBezTo>
                      <a:cubicBezTo>
                        <a:pt x="358140" y="112506"/>
                        <a:pt x="237490" y="59166"/>
                        <a:pt x="251460" y="32496"/>
                      </a:cubicBezTo>
                      <a:cubicBezTo>
                        <a:pt x="265430" y="5826"/>
                        <a:pt x="406400" y="-11954"/>
                        <a:pt x="480060" y="9636"/>
                      </a:cubicBezTo>
                      <a:cubicBezTo>
                        <a:pt x="553720" y="31226"/>
                        <a:pt x="693420" y="162036"/>
                        <a:pt x="693420" y="162036"/>
                      </a:cubicBezTo>
                      <a:lnTo>
                        <a:pt x="693420" y="16203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B76F599-86F7-A4AC-1591-8C48C2FC88F4}"/>
                    </a:ext>
                  </a:extLst>
                </p:cNvPr>
                <p:cNvSpPr/>
                <p:nvPr/>
              </p:nvSpPr>
              <p:spPr>
                <a:xfrm>
                  <a:off x="9395460" y="2484120"/>
                  <a:ext cx="144780" cy="7620"/>
                </a:xfrm>
                <a:custGeom>
                  <a:avLst/>
                  <a:gdLst>
                    <a:gd name="connsiteX0" fmla="*/ 0 w 144780"/>
                    <a:gd name="connsiteY0" fmla="*/ 0 h 7620"/>
                    <a:gd name="connsiteX1" fmla="*/ 144780 w 144780"/>
                    <a:gd name="connsiteY1" fmla="*/ 7620 h 7620"/>
                    <a:gd name="connsiteX2" fmla="*/ 144780 w 144780"/>
                    <a:gd name="connsiteY2" fmla="*/ 7620 h 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4780" h="7620">
                      <a:moveTo>
                        <a:pt x="0" y="0"/>
                      </a:moveTo>
                      <a:lnTo>
                        <a:pt x="144780" y="7620"/>
                      </a:lnTo>
                      <a:lnTo>
                        <a:pt x="144780" y="76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FC5E8172-1746-DC40-5A31-F35A4F8213B7}"/>
                    </a:ext>
                  </a:extLst>
                </p:cNvPr>
                <p:cNvSpPr/>
                <p:nvPr/>
              </p:nvSpPr>
              <p:spPr>
                <a:xfrm>
                  <a:off x="9959340" y="3261360"/>
                  <a:ext cx="327660" cy="198120"/>
                </a:xfrm>
                <a:custGeom>
                  <a:avLst/>
                  <a:gdLst>
                    <a:gd name="connsiteX0" fmla="*/ 0 w 327660"/>
                    <a:gd name="connsiteY0" fmla="*/ 0 h 198120"/>
                    <a:gd name="connsiteX1" fmla="*/ 182880 w 327660"/>
                    <a:gd name="connsiteY1" fmla="*/ 106680 h 198120"/>
                    <a:gd name="connsiteX2" fmla="*/ 327660 w 327660"/>
                    <a:gd name="connsiteY2" fmla="*/ 198120 h 198120"/>
                    <a:gd name="connsiteX3" fmla="*/ 327660 w 327660"/>
                    <a:gd name="connsiteY3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7660" h="198120">
                      <a:moveTo>
                        <a:pt x="0" y="0"/>
                      </a:moveTo>
                      <a:lnTo>
                        <a:pt x="182880" y="106680"/>
                      </a:lnTo>
                      <a:cubicBezTo>
                        <a:pt x="237490" y="139700"/>
                        <a:pt x="327660" y="198120"/>
                        <a:pt x="327660" y="198120"/>
                      </a:cubicBezTo>
                      <a:lnTo>
                        <a:pt x="327660" y="19812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09774512-A015-C69D-0596-A7236FEB452A}"/>
                    </a:ext>
                  </a:extLst>
                </p:cNvPr>
                <p:cNvSpPr/>
                <p:nvPr/>
              </p:nvSpPr>
              <p:spPr>
                <a:xfrm>
                  <a:off x="9966960" y="3108960"/>
                  <a:ext cx="291917" cy="100500"/>
                </a:xfrm>
                <a:custGeom>
                  <a:avLst/>
                  <a:gdLst>
                    <a:gd name="connsiteX0" fmla="*/ 0 w 291917"/>
                    <a:gd name="connsiteY0" fmla="*/ 0 h 100500"/>
                    <a:gd name="connsiteX1" fmla="*/ 91440 w 291917"/>
                    <a:gd name="connsiteY1" fmla="*/ 30480 h 100500"/>
                    <a:gd name="connsiteX2" fmla="*/ 274320 w 291917"/>
                    <a:gd name="connsiteY2" fmla="*/ 91440 h 100500"/>
                    <a:gd name="connsiteX3" fmla="*/ 274320 w 291917"/>
                    <a:gd name="connsiteY3" fmla="*/ 99060 h 10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91917" h="100500">
                      <a:moveTo>
                        <a:pt x="0" y="0"/>
                      </a:moveTo>
                      <a:lnTo>
                        <a:pt x="91440" y="30480"/>
                      </a:lnTo>
                      <a:lnTo>
                        <a:pt x="274320" y="91440"/>
                      </a:lnTo>
                      <a:cubicBezTo>
                        <a:pt x="304800" y="102870"/>
                        <a:pt x="289560" y="100965"/>
                        <a:pt x="274320" y="99060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E0B6F73A-4A1D-34DE-274E-DF4D6A2702BC}"/>
                    </a:ext>
                  </a:extLst>
                </p:cNvPr>
                <p:cNvSpPr/>
                <p:nvPr/>
              </p:nvSpPr>
              <p:spPr>
                <a:xfrm>
                  <a:off x="4892040" y="5410200"/>
                  <a:ext cx="571500" cy="117686"/>
                </a:xfrm>
                <a:custGeom>
                  <a:avLst/>
                  <a:gdLst>
                    <a:gd name="connsiteX0" fmla="*/ 0 w 571500"/>
                    <a:gd name="connsiteY0" fmla="*/ 0 h 117686"/>
                    <a:gd name="connsiteX1" fmla="*/ 91440 w 571500"/>
                    <a:gd name="connsiteY1" fmla="*/ 68580 h 117686"/>
                    <a:gd name="connsiteX2" fmla="*/ 327660 w 571500"/>
                    <a:gd name="connsiteY2" fmla="*/ 114300 h 117686"/>
                    <a:gd name="connsiteX3" fmla="*/ 571500 w 571500"/>
                    <a:gd name="connsiteY3" fmla="*/ 114300 h 117686"/>
                    <a:gd name="connsiteX4" fmla="*/ 571500 w 571500"/>
                    <a:gd name="connsiteY4" fmla="*/ 114300 h 11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1500" h="117686">
                      <a:moveTo>
                        <a:pt x="0" y="0"/>
                      </a:moveTo>
                      <a:cubicBezTo>
                        <a:pt x="18415" y="24765"/>
                        <a:pt x="36830" y="49530"/>
                        <a:pt x="91440" y="68580"/>
                      </a:cubicBezTo>
                      <a:cubicBezTo>
                        <a:pt x="146050" y="87630"/>
                        <a:pt x="247650" y="106680"/>
                        <a:pt x="327660" y="114300"/>
                      </a:cubicBezTo>
                      <a:cubicBezTo>
                        <a:pt x="407670" y="121920"/>
                        <a:pt x="571500" y="114300"/>
                        <a:pt x="571500" y="114300"/>
                      </a:cubicBezTo>
                      <a:lnTo>
                        <a:pt x="571500" y="11430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905E6F10-00C8-818F-35D6-274925C8EA90}"/>
                    </a:ext>
                  </a:extLst>
                </p:cNvPr>
                <p:cNvSpPr/>
                <p:nvPr/>
              </p:nvSpPr>
              <p:spPr>
                <a:xfrm>
                  <a:off x="3947160" y="2491740"/>
                  <a:ext cx="291619" cy="784860"/>
                </a:xfrm>
                <a:custGeom>
                  <a:avLst/>
                  <a:gdLst>
                    <a:gd name="connsiteX0" fmla="*/ 205740 w 291619"/>
                    <a:gd name="connsiteY0" fmla="*/ 784860 h 784860"/>
                    <a:gd name="connsiteX1" fmla="*/ 190500 w 291619"/>
                    <a:gd name="connsiteY1" fmla="*/ 548640 h 784860"/>
                    <a:gd name="connsiteX2" fmla="*/ 281940 w 291619"/>
                    <a:gd name="connsiteY2" fmla="*/ 632460 h 784860"/>
                    <a:gd name="connsiteX3" fmla="*/ 274320 w 291619"/>
                    <a:gd name="connsiteY3" fmla="*/ 403860 h 784860"/>
                    <a:gd name="connsiteX4" fmla="*/ 152400 w 291619"/>
                    <a:gd name="connsiteY4" fmla="*/ 190500 h 784860"/>
                    <a:gd name="connsiteX5" fmla="*/ 0 w 291619"/>
                    <a:gd name="connsiteY5" fmla="*/ 0 h 784860"/>
                    <a:gd name="connsiteX6" fmla="*/ 0 w 291619"/>
                    <a:gd name="connsiteY6" fmla="*/ 0 h 784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1619" h="784860">
                      <a:moveTo>
                        <a:pt x="205740" y="784860"/>
                      </a:moveTo>
                      <a:cubicBezTo>
                        <a:pt x="191770" y="679450"/>
                        <a:pt x="177800" y="574040"/>
                        <a:pt x="190500" y="548640"/>
                      </a:cubicBezTo>
                      <a:cubicBezTo>
                        <a:pt x="203200" y="523240"/>
                        <a:pt x="267970" y="656590"/>
                        <a:pt x="281940" y="632460"/>
                      </a:cubicBezTo>
                      <a:cubicBezTo>
                        <a:pt x="295910" y="608330"/>
                        <a:pt x="295910" y="477520"/>
                        <a:pt x="274320" y="403860"/>
                      </a:cubicBezTo>
                      <a:cubicBezTo>
                        <a:pt x="252730" y="330200"/>
                        <a:pt x="198120" y="257810"/>
                        <a:pt x="152400" y="190500"/>
                      </a:cubicBezTo>
                      <a:cubicBezTo>
                        <a:pt x="106680" y="12319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3D3BE3AC-0644-EF14-80CD-C3CCF09F9237}"/>
                    </a:ext>
                  </a:extLst>
                </p:cNvPr>
                <p:cNvSpPr/>
                <p:nvPr/>
              </p:nvSpPr>
              <p:spPr>
                <a:xfrm>
                  <a:off x="2582967" y="1912620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00918226-A092-F966-F997-E0D6B14A1FE4}"/>
                    </a:ext>
                  </a:extLst>
                </p:cNvPr>
                <p:cNvSpPr/>
                <p:nvPr/>
              </p:nvSpPr>
              <p:spPr>
                <a:xfrm>
                  <a:off x="3611880" y="1988820"/>
                  <a:ext cx="564162" cy="708660"/>
                </a:xfrm>
                <a:custGeom>
                  <a:avLst/>
                  <a:gdLst>
                    <a:gd name="connsiteX0" fmla="*/ 0 w 564162"/>
                    <a:gd name="connsiteY0" fmla="*/ 0 h 708660"/>
                    <a:gd name="connsiteX1" fmla="*/ 251460 w 564162"/>
                    <a:gd name="connsiteY1" fmla="*/ 83820 h 708660"/>
                    <a:gd name="connsiteX2" fmla="*/ 449580 w 564162"/>
                    <a:gd name="connsiteY2" fmla="*/ 297180 h 708660"/>
                    <a:gd name="connsiteX3" fmla="*/ 556260 w 564162"/>
                    <a:gd name="connsiteY3" fmla="*/ 609600 h 708660"/>
                    <a:gd name="connsiteX4" fmla="*/ 556260 w 564162"/>
                    <a:gd name="connsiteY4" fmla="*/ 708660 h 708660"/>
                    <a:gd name="connsiteX5" fmla="*/ 556260 w 564162"/>
                    <a:gd name="connsiteY5" fmla="*/ 708660 h 708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4162" h="708660">
                      <a:moveTo>
                        <a:pt x="0" y="0"/>
                      </a:moveTo>
                      <a:cubicBezTo>
                        <a:pt x="88265" y="17145"/>
                        <a:pt x="176530" y="34290"/>
                        <a:pt x="251460" y="83820"/>
                      </a:cubicBezTo>
                      <a:cubicBezTo>
                        <a:pt x="326390" y="133350"/>
                        <a:pt x="398780" y="209550"/>
                        <a:pt x="449580" y="297180"/>
                      </a:cubicBezTo>
                      <a:cubicBezTo>
                        <a:pt x="500380" y="384810"/>
                        <a:pt x="538480" y="541020"/>
                        <a:pt x="556260" y="609600"/>
                      </a:cubicBezTo>
                      <a:cubicBezTo>
                        <a:pt x="574040" y="678180"/>
                        <a:pt x="556260" y="708660"/>
                        <a:pt x="556260" y="708660"/>
                      </a:cubicBezTo>
                      <a:lnTo>
                        <a:pt x="556260" y="70866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BFEF1CCA-D43A-6776-8C28-57CB3C9DEB4D}"/>
                    </a:ext>
                  </a:extLst>
                </p:cNvPr>
                <p:cNvSpPr/>
                <p:nvPr/>
              </p:nvSpPr>
              <p:spPr>
                <a:xfrm>
                  <a:off x="4511380" y="2059807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B7638A4A-3C70-563E-C7D7-D5A14A26BE9F}"/>
                    </a:ext>
                  </a:extLst>
                </p:cNvPr>
                <p:cNvSpPr/>
                <p:nvPr/>
              </p:nvSpPr>
              <p:spPr>
                <a:xfrm>
                  <a:off x="5013960" y="2095500"/>
                  <a:ext cx="304800" cy="175260"/>
                </a:xfrm>
                <a:custGeom>
                  <a:avLst/>
                  <a:gdLst>
                    <a:gd name="connsiteX0" fmla="*/ 304800 w 304800"/>
                    <a:gd name="connsiteY0" fmla="*/ 175260 h 175260"/>
                    <a:gd name="connsiteX1" fmla="*/ 152400 w 304800"/>
                    <a:gd name="connsiteY1" fmla="*/ 60960 h 175260"/>
                    <a:gd name="connsiteX2" fmla="*/ 0 w 304800"/>
                    <a:gd name="connsiteY2" fmla="*/ 0 h 175260"/>
                    <a:gd name="connsiteX3" fmla="*/ 0 w 304800"/>
                    <a:gd name="connsiteY3" fmla="*/ 0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800" h="175260">
                      <a:moveTo>
                        <a:pt x="304800" y="175260"/>
                      </a:moveTo>
                      <a:cubicBezTo>
                        <a:pt x="254000" y="132715"/>
                        <a:pt x="203200" y="90170"/>
                        <a:pt x="152400" y="60960"/>
                      </a:cubicBezTo>
                      <a:cubicBezTo>
                        <a:pt x="101600" y="3175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AF44060E-3798-6994-AC20-545D5343A5EC}"/>
                    </a:ext>
                  </a:extLst>
                </p:cNvPr>
                <p:cNvSpPr/>
                <p:nvPr/>
              </p:nvSpPr>
              <p:spPr>
                <a:xfrm>
                  <a:off x="5471160" y="2019300"/>
                  <a:ext cx="236220" cy="304800"/>
                </a:xfrm>
                <a:custGeom>
                  <a:avLst/>
                  <a:gdLst>
                    <a:gd name="connsiteX0" fmla="*/ 236220 w 236220"/>
                    <a:gd name="connsiteY0" fmla="*/ 304800 h 304800"/>
                    <a:gd name="connsiteX1" fmla="*/ 152400 w 236220"/>
                    <a:gd name="connsiteY1" fmla="*/ 175260 h 304800"/>
                    <a:gd name="connsiteX2" fmla="*/ 0 w 236220"/>
                    <a:gd name="connsiteY2" fmla="*/ 0 h 304800"/>
                    <a:gd name="connsiteX3" fmla="*/ 0 w 236220"/>
                    <a:gd name="connsiteY3" fmla="*/ 0 h 30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304800">
                      <a:moveTo>
                        <a:pt x="236220" y="304800"/>
                      </a:moveTo>
                      <a:cubicBezTo>
                        <a:pt x="213995" y="265430"/>
                        <a:pt x="191770" y="226060"/>
                        <a:pt x="152400" y="175260"/>
                      </a:cubicBezTo>
                      <a:cubicBezTo>
                        <a:pt x="113030" y="12446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5EFC3EEC-A9CE-3511-EFEE-3399449B2E6C}"/>
                    </a:ext>
                  </a:extLst>
                </p:cNvPr>
                <p:cNvSpPr/>
                <p:nvPr/>
              </p:nvSpPr>
              <p:spPr>
                <a:xfrm>
                  <a:off x="5196840" y="2080260"/>
                  <a:ext cx="129540" cy="114300"/>
                </a:xfrm>
                <a:custGeom>
                  <a:avLst/>
                  <a:gdLst>
                    <a:gd name="connsiteX0" fmla="*/ 129540 w 129540"/>
                    <a:gd name="connsiteY0" fmla="*/ 114300 h 114300"/>
                    <a:gd name="connsiteX1" fmla="*/ 0 w 129540"/>
                    <a:gd name="connsiteY1" fmla="*/ 0 h 114300"/>
                    <a:gd name="connsiteX2" fmla="*/ 0 w 129540"/>
                    <a:gd name="connsiteY2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9540" h="114300">
                      <a:moveTo>
                        <a:pt x="129540" y="11430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8E1CE10D-D206-57BF-A774-462A0C1E5EDE}"/>
                    </a:ext>
                  </a:extLst>
                </p:cNvPr>
                <p:cNvSpPr/>
                <p:nvPr/>
              </p:nvSpPr>
              <p:spPr>
                <a:xfrm>
                  <a:off x="5646420" y="2057400"/>
                  <a:ext cx="182880" cy="320040"/>
                </a:xfrm>
                <a:custGeom>
                  <a:avLst/>
                  <a:gdLst>
                    <a:gd name="connsiteX0" fmla="*/ 182880 w 182880"/>
                    <a:gd name="connsiteY0" fmla="*/ 320040 h 320040"/>
                    <a:gd name="connsiteX1" fmla="*/ 121920 w 182880"/>
                    <a:gd name="connsiteY1" fmla="*/ 160020 h 320040"/>
                    <a:gd name="connsiteX2" fmla="*/ 0 w 182880"/>
                    <a:gd name="connsiteY2" fmla="*/ 0 h 320040"/>
                    <a:gd name="connsiteX3" fmla="*/ 0 w 182880"/>
                    <a:gd name="connsiteY3" fmla="*/ 0 h 320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2880" h="320040">
                      <a:moveTo>
                        <a:pt x="182880" y="320040"/>
                      </a:moveTo>
                      <a:cubicBezTo>
                        <a:pt x="167640" y="266700"/>
                        <a:pt x="152400" y="213360"/>
                        <a:pt x="121920" y="160020"/>
                      </a:cubicBezTo>
                      <a:cubicBezTo>
                        <a:pt x="91440" y="1066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C9648059-5F97-8055-2C7D-1279AA876764}"/>
                    </a:ext>
                  </a:extLst>
                </p:cNvPr>
                <p:cNvSpPr/>
                <p:nvPr/>
              </p:nvSpPr>
              <p:spPr>
                <a:xfrm>
                  <a:off x="5806440" y="1996440"/>
                  <a:ext cx="106680" cy="358140"/>
                </a:xfrm>
                <a:custGeom>
                  <a:avLst/>
                  <a:gdLst>
                    <a:gd name="connsiteX0" fmla="*/ 106680 w 106680"/>
                    <a:gd name="connsiteY0" fmla="*/ 358140 h 358140"/>
                    <a:gd name="connsiteX1" fmla="*/ 83820 w 106680"/>
                    <a:gd name="connsiteY1" fmla="*/ 236220 h 358140"/>
                    <a:gd name="connsiteX2" fmla="*/ 0 w 106680"/>
                    <a:gd name="connsiteY2" fmla="*/ 0 h 358140"/>
                    <a:gd name="connsiteX3" fmla="*/ 0 w 106680"/>
                    <a:gd name="connsiteY3" fmla="*/ 0 h 358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6680" h="358140">
                      <a:moveTo>
                        <a:pt x="106680" y="358140"/>
                      </a:moveTo>
                      <a:cubicBezTo>
                        <a:pt x="104140" y="327025"/>
                        <a:pt x="101600" y="295910"/>
                        <a:pt x="83820" y="236220"/>
                      </a:cubicBezTo>
                      <a:cubicBezTo>
                        <a:pt x="66040" y="17653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3ADA221F-51CC-47B3-A295-D60D0C71623F}"/>
                    </a:ext>
                  </a:extLst>
                </p:cNvPr>
                <p:cNvSpPr/>
                <p:nvPr/>
              </p:nvSpPr>
              <p:spPr>
                <a:xfrm>
                  <a:off x="8778240" y="1684020"/>
                  <a:ext cx="129540" cy="274320"/>
                </a:xfrm>
                <a:custGeom>
                  <a:avLst/>
                  <a:gdLst>
                    <a:gd name="connsiteX0" fmla="*/ 0 w 129540"/>
                    <a:gd name="connsiteY0" fmla="*/ 274320 h 274320"/>
                    <a:gd name="connsiteX1" fmla="*/ 38100 w 129540"/>
                    <a:gd name="connsiteY1" fmla="*/ 144780 h 274320"/>
                    <a:gd name="connsiteX2" fmla="*/ 129540 w 129540"/>
                    <a:gd name="connsiteY2" fmla="*/ 0 h 274320"/>
                    <a:gd name="connsiteX3" fmla="*/ 129540 w 129540"/>
                    <a:gd name="connsiteY3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9540" h="274320">
                      <a:moveTo>
                        <a:pt x="0" y="274320"/>
                      </a:moveTo>
                      <a:cubicBezTo>
                        <a:pt x="8255" y="232410"/>
                        <a:pt x="16510" y="190500"/>
                        <a:pt x="38100" y="144780"/>
                      </a:cubicBezTo>
                      <a:cubicBezTo>
                        <a:pt x="59690" y="99060"/>
                        <a:pt x="129540" y="0"/>
                        <a:pt x="129540" y="0"/>
                      </a:cubicBezTo>
                      <a:lnTo>
                        <a:pt x="1295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Arc 182">
                  <a:extLst>
                    <a:ext uri="{FF2B5EF4-FFF2-40B4-BE49-F238E27FC236}">
                      <a16:creationId xmlns:a16="http://schemas.microsoft.com/office/drawing/2014/main" id="{E7E83E21-9B69-BA0F-0F45-D1773E6671D8}"/>
                    </a:ext>
                  </a:extLst>
                </p:cNvPr>
                <p:cNvSpPr/>
                <p:nvPr/>
              </p:nvSpPr>
              <p:spPr>
                <a:xfrm>
                  <a:off x="8622597" y="1935480"/>
                  <a:ext cx="45719" cy="838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Arc 183">
                  <a:extLst>
                    <a:ext uri="{FF2B5EF4-FFF2-40B4-BE49-F238E27FC236}">
                      <a16:creationId xmlns:a16="http://schemas.microsoft.com/office/drawing/2014/main" id="{1AE4DC5A-AED8-D96B-70E5-0F7690A7B324}"/>
                    </a:ext>
                  </a:extLst>
                </p:cNvPr>
                <p:cNvSpPr/>
                <p:nvPr/>
              </p:nvSpPr>
              <p:spPr>
                <a:xfrm>
                  <a:off x="8668316" y="1756410"/>
                  <a:ext cx="179909" cy="274320"/>
                </a:xfrm>
                <a:prstGeom prst="arc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1A87766E-A275-B2E5-A27F-71B7AF2C1CF8}"/>
                    </a:ext>
                  </a:extLst>
                </p:cNvPr>
                <p:cNvSpPr/>
                <p:nvPr/>
              </p:nvSpPr>
              <p:spPr>
                <a:xfrm rot="1237048">
                  <a:off x="9290525" y="2606892"/>
                  <a:ext cx="282294" cy="220980"/>
                </a:xfrm>
                <a:custGeom>
                  <a:avLst/>
                  <a:gdLst>
                    <a:gd name="connsiteX0" fmla="*/ 419100 w 419100"/>
                    <a:gd name="connsiteY0" fmla="*/ 0 h 220980"/>
                    <a:gd name="connsiteX1" fmla="*/ 160020 w 419100"/>
                    <a:gd name="connsiteY1" fmla="*/ 68580 h 220980"/>
                    <a:gd name="connsiteX2" fmla="*/ 0 w 419100"/>
                    <a:gd name="connsiteY2" fmla="*/ 220980 h 220980"/>
                    <a:gd name="connsiteX3" fmla="*/ 0 w 419100"/>
                    <a:gd name="connsiteY3" fmla="*/ 220980 h 220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9100" h="220980">
                      <a:moveTo>
                        <a:pt x="419100" y="0"/>
                      </a:moveTo>
                      <a:cubicBezTo>
                        <a:pt x="324485" y="15875"/>
                        <a:pt x="229870" y="31750"/>
                        <a:pt x="160020" y="68580"/>
                      </a:cubicBezTo>
                      <a:cubicBezTo>
                        <a:pt x="90170" y="105410"/>
                        <a:pt x="0" y="220980"/>
                        <a:pt x="0" y="220980"/>
                      </a:cubicBezTo>
                      <a:lnTo>
                        <a:pt x="0" y="22098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26FF00D9-A35F-800E-119B-36144A24A564}"/>
                    </a:ext>
                  </a:extLst>
                </p:cNvPr>
                <p:cNvSpPr/>
                <p:nvPr/>
              </p:nvSpPr>
              <p:spPr>
                <a:xfrm>
                  <a:off x="8084820" y="1689041"/>
                  <a:ext cx="426720" cy="223579"/>
                </a:xfrm>
                <a:custGeom>
                  <a:avLst/>
                  <a:gdLst>
                    <a:gd name="connsiteX0" fmla="*/ 0 w 426720"/>
                    <a:gd name="connsiteY0" fmla="*/ 223579 h 223579"/>
                    <a:gd name="connsiteX1" fmla="*/ 190500 w 426720"/>
                    <a:gd name="connsiteY1" fmla="*/ 25459 h 223579"/>
                    <a:gd name="connsiteX2" fmla="*/ 426720 w 426720"/>
                    <a:gd name="connsiteY2" fmla="*/ 2599 h 223579"/>
                    <a:gd name="connsiteX3" fmla="*/ 426720 w 426720"/>
                    <a:gd name="connsiteY3" fmla="*/ 2599 h 223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6720" h="223579">
                      <a:moveTo>
                        <a:pt x="0" y="223579"/>
                      </a:moveTo>
                      <a:cubicBezTo>
                        <a:pt x="59690" y="142934"/>
                        <a:pt x="119380" y="62289"/>
                        <a:pt x="190500" y="25459"/>
                      </a:cubicBezTo>
                      <a:cubicBezTo>
                        <a:pt x="261620" y="-11371"/>
                        <a:pt x="426720" y="2599"/>
                        <a:pt x="426720" y="2599"/>
                      </a:cubicBezTo>
                      <a:lnTo>
                        <a:pt x="426720" y="259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445B5B52-9EE3-7917-58C8-0913D4133AC9}"/>
                    </a:ext>
                  </a:extLst>
                </p:cNvPr>
                <p:cNvSpPr/>
                <p:nvPr/>
              </p:nvSpPr>
              <p:spPr>
                <a:xfrm>
                  <a:off x="7970520" y="1774896"/>
                  <a:ext cx="213360" cy="122484"/>
                </a:xfrm>
                <a:custGeom>
                  <a:avLst/>
                  <a:gdLst>
                    <a:gd name="connsiteX0" fmla="*/ 0 w 213360"/>
                    <a:gd name="connsiteY0" fmla="*/ 122484 h 122484"/>
                    <a:gd name="connsiteX1" fmla="*/ 167640 w 213360"/>
                    <a:gd name="connsiteY1" fmla="*/ 15804 h 122484"/>
                    <a:gd name="connsiteX2" fmla="*/ 213360 w 213360"/>
                    <a:gd name="connsiteY2" fmla="*/ 564 h 122484"/>
                    <a:gd name="connsiteX3" fmla="*/ 213360 w 213360"/>
                    <a:gd name="connsiteY3" fmla="*/ 564 h 1224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3360" h="122484">
                      <a:moveTo>
                        <a:pt x="0" y="122484"/>
                      </a:moveTo>
                      <a:cubicBezTo>
                        <a:pt x="66040" y="79304"/>
                        <a:pt x="132080" y="36124"/>
                        <a:pt x="167640" y="15804"/>
                      </a:cubicBezTo>
                      <a:cubicBezTo>
                        <a:pt x="203200" y="-4516"/>
                        <a:pt x="213360" y="564"/>
                        <a:pt x="213360" y="564"/>
                      </a:cubicBezTo>
                      <a:lnTo>
                        <a:pt x="213360" y="564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4CE63ECC-E58C-FE05-1BAE-FB390C774862}"/>
                    </a:ext>
                  </a:extLst>
                </p:cNvPr>
                <p:cNvSpPr/>
                <p:nvPr/>
              </p:nvSpPr>
              <p:spPr>
                <a:xfrm>
                  <a:off x="7871460" y="1737360"/>
                  <a:ext cx="236220" cy="228600"/>
                </a:xfrm>
                <a:custGeom>
                  <a:avLst/>
                  <a:gdLst>
                    <a:gd name="connsiteX0" fmla="*/ 0 w 236220"/>
                    <a:gd name="connsiteY0" fmla="*/ 228600 h 228600"/>
                    <a:gd name="connsiteX1" fmla="*/ 137160 w 236220"/>
                    <a:gd name="connsiteY1" fmla="*/ 76200 h 228600"/>
                    <a:gd name="connsiteX2" fmla="*/ 236220 w 236220"/>
                    <a:gd name="connsiteY2" fmla="*/ 0 h 228600"/>
                    <a:gd name="connsiteX3" fmla="*/ 236220 w 236220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36220" h="228600">
                      <a:moveTo>
                        <a:pt x="0" y="228600"/>
                      </a:moveTo>
                      <a:cubicBezTo>
                        <a:pt x="48895" y="171450"/>
                        <a:pt x="97790" y="114300"/>
                        <a:pt x="137160" y="76200"/>
                      </a:cubicBezTo>
                      <a:cubicBezTo>
                        <a:pt x="176530" y="38100"/>
                        <a:pt x="236220" y="0"/>
                        <a:pt x="236220" y="0"/>
                      </a:cubicBezTo>
                      <a:lnTo>
                        <a:pt x="23622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0BF1FF43-8D65-7C89-2355-730825BCB958}"/>
                    </a:ext>
                  </a:extLst>
                </p:cNvPr>
                <p:cNvSpPr/>
                <p:nvPr/>
              </p:nvSpPr>
              <p:spPr>
                <a:xfrm>
                  <a:off x="7459980" y="1341120"/>
                  <a:ext cx="586740" cy="114300"/>
                </a:xfrm>
                <a:custGeom>
                  <a:avLst/>
                  <a:gdLst>
                    <a:gd name="connsiteX0" fmla="*/ 0 w 586740"/>
                    <a:gd name="connsiteY0" fmla="*/ 114300 h 114300"/>
                    <a:gd name="connsiteX1" fmla="*/ 320040 w 586740"/>
                    <a:gd name="connsiteY1" fmla="*/ 38100 h 114300"/>
                    <a:gd name="connsiteX2" fmla="*/ 586740 w 586740"/>
                    <a:gd name="connsiteY2" fmla="*/ 0 h 114300"/>
                    <a:gd name="connsiteX3" fmla="*/ 586740 w 586740"/>
                    <a:gd name="connsiteY3" fmla="*/ 0 h 114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86740" h="114300">
                      <a:moveTo>
                        <a:pt x="0" y="114300"/>
                      </a:moveTo>
                      <a:cubicBezTo>
                        <a:pt x="111125" y="85725"/>
                        <a:pt x="222250" y="57150"/>
                        <a:pt x="320040" y="38100"/>
                      </a:cubicBezTo>
                      <a:cubicBezTo>
                        <a:pt x="417830" y="19050"/>
                        <a:pt x="586740" y="0"/>
                        <a:pt x="586740" y="0"/>
                      </a:cubicBezTo>
                      <a:lnTo>
                        <a:pt x="58674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3975C1F3-9A7D-8F27-1079-BC563A9ED24D}"/>
                    </a:ext>
                  </a:extLst>
                </p:cNvPr>
                <p:cNvSpPr/>
                <p:nvPr/>
              </p:nvSpPr>
              <p:spPr>
                <a:xfrm>
                  <a:off x="7886700" y="1394460"/>
                  <a:ext cx="373380" cy="30480"/>
                </a:xfrm>
                <a:custGeom>
                  <a:avLst/>
                  <a:gdLst>
                    <a:gd name="connsiteX0" fmla="*/ 0 w 373380"/>
                    <a:gd name="connsiteY0" fmla="*/ 30480 h 30480"/>
                    <a:gd name="connsiteX1" fmla="*/ 160020 w 373380"/>
                    <a:gd name="connsiteY1" fmla="*/ 7620 h 30480"/>
                    <a:gd name="connsiteX2" fmla="*/ 373380 w 373380"/>
                    <a:gd name="connsiteY2" fmla="*/ 0 h 30480"/>
                    <a:gd name="connsiteX3" fmla="*/ 373380 w 373380"/>
                    <a:gd name="connsiteY3" fmla="*/ 0 h 30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3380" h="30480">
                      <a:moveTo>
                        <a:pt x="0" y="30480"/>
                      </a:moveTo>
                      <a:cubicBezTo>
                        <a:pt x="48895" y="21590"/>
                        <a:pt x="97790" y="12700"/>
                        <a:pt x="160020" y="7620"/>
                      </a:cubicBezTo>
                      <a:cubicBezTo>
                        <a:pt x="222250" y="2540"/>
                        <a:pt x="373380" y="0"/>
                        <a:pt x="373380" y="0"/>
                      </a:cubicBezTo>
                      <a:lnTo>
                        <a:pt x="37338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7CCC3E1-8ED5-E34D-2601-E6A17D19F54E}"/>
                    </a:ext>
                  </a:extLst>
                </p:cNvPr>
                <p:cNvSpPr/>
                <p:nvPr/>
              </p:nvSpPr>
              <p:spPr>
                <a:xfrm>
                  <a:off x="7035141" y="1041137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41EA1C6C-1209-6DA4-0022-991337F340DB}"/>
                    </a:ext>
                  </a:extLst>
                </p:cNvPr>
                <p:cNvSpPr/>
                <p:nvPr/>
              </p:nvSpPr>
              <p:spPr>
                <a:xfrm>
                  <a:off x="5561578" y="1257712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9E1A6D29-8ACA-5D2B-1B1F-97C9F2C1A9E9}"/>
                    </a:ext>
                  </a:extLst>
                </p:cNvPr>
                <p:cNvSpPr/>
                <p:nvPr/>
              </p:nvSpPr>
              <p:spPr>
                <a:xfrm>
                  <a:off x="5737860" y="1345584"/>
                  <a:ext cx="358140" cy="56496"/>
                </a:xfrm>
                <a:custGeom>
                  <a:avLst/>
                  <a:gdLst>
                    <a:gd name="connsiteX0" fmla="*/ 358140 w 358140"/>
                    <a:gd name="connsiteY0" fmla="*/ 10776 h 56496"/>
                    <a:gd name="connsiteX1" fmla="*/ 137160 w 358140"/>
                    <a:gd name="connsiteY1" fmla="*/ 3156 h 56496"/>
                    <a:gd name="connsiteX2" fmla="*/ 0 w 358140"/>
                    <a:gd name="connsiteY2" fmla="*/ 56496 h 56496"/>
                    <a:gd name="connsiteX3" fmla="*/ 0 w 358140"/>
                    <a:gd name="connsiteY3" fmla="*/ 56496 h 56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140" h="56496">
                      <a:moveTo>
                        <a:pt x="358140" y="10776"/>
                      </a:moveTo>
                      <a:cubicBezTo>
                        <a:pt x="277495" y="3156"/>
                        <a:pt x="196850" y="-4464"/>
                        <a:pt x="137160" y="3156"/>
                      </a:cubicBezTo>
                      <a:cubicBezTo>
                        <a:pt x="77470" y="10776"/>
                        <a:pt x="0" y="56496"/>
                        <a:pt x="0" y="56496"/>
                      </a:cubicBezTo>
                      <a:lnTo>
                        <a:pt x="0" y="5649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40DE6276-D0DF-A31B-C7F5-01555D772CDE}"/>
                    </a:ext>
                  </a:extLst>
                </p:cNvPr>
                <p:cNvSpPr/>
                <p:nvPr/>
              </p:nvSpPr>
              <p:spPr>
                <a:xfrm>
                  <a:off x="6065520" y="1264920"/>
                  <a:ext cx="175260" cy="60960"/>
                </a:xfrm>
                <a:custGeom>
                  <a:avLst/>
                  <a:gdLst>
                    <a:gd name="connsiteX0" fmla="*/ 175260 w 175260"/>
                    <a:gd name="connsiteY0" fmla="*/ 60960 h 60960"/>
                    <a:gd name="connsiteX1" fmla="*/ 91440 w 175260"/>
                    <a:gd name="connsiteY1" fmla="*/ 15240 h 60960"/>
                    <a:gd name="connsiteX2" fmla="*/ 0 w 175260"/>
                    <a:gd name="connsiteY2" fmla="*/ 0 h 60960"/>
                    <a:gd name="connsiteX3" fmla="*/ 0 w 175260"/>
                    <a:gd name="connsiteY3" fmla="*/ 0 h 60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260" h="60960">
                      <a:moveTo>
                        <a:pt x="175260" y="60960"/>
                      </a:moveTo>
                      <a:cubicBezTo>
                        <a:pt x="147955" y="43180"/>
                        <a:pt x="120650" y="25400"/>
                        <a:pt x="91440" y="15240"/>
                      </a:cubicBezTo>
                      <a:cubicBezTo>
                        <a:pt x="62230" y="5080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769542D5-9D6A-9713-464C-0F68ED0A7E72}"/>
                    </a:ext>
                  </a:extLst>
                </p:cNvPr>
                <p:cNvSpPr/>
                <p:nvPr/>
              </p:nvSpPr>
              <p:spPr>
                <a:xfrm>
                  <a:off x="6553200" y="1333500"/>
                  <a:ext cx="114300" cy="144780"/>
                </a:xfrm>
                <a:custGeom>
                  <a:avLst/>
                  <a:gdLst>
                    <a:gd name="connsiteX0" fmla="*/ 114300 w 114300"/>
                    <a:gd name="connsiteY0" fmla="*/ 144780 h 144780"/>
                    <a:gd name="connsiteX1" fmla="*/ 0 w 114300"/>
                    <a:gd name="connsiteY1" fmla="*/ 0 h 144780"/>
                    <a:gd name="connsiteX2" fmla="*/ 0 w 114300"/>
                    <a:gd name="connsiteY2" fmla="*/ 0 h 144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4300" h="144780">
                      <a:moveTo>
                        <a:pt x="114300" y="14478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A05E64F-E4C7-28A5-7EE6-D2FA936599C1}"/>
                    </a:ext>
                  </a:extLst>
                </p:cNvPr>
                <p:cNvSpPr/>
                <p:nvPr/>
              </p:nvSpPr>
              <p:spPr>
                <a:xfrm>
                  <a:off x="6149340" y="1215814"/>
                  <a:ext cx="160020" cy="49106"/>
                </a:xfrm>
                <a:custGeom>
                  <a:avLst/>
                  <a:gdLst>
                    <a:gd name="connsiteX0" fmla="*/ 160020 w 160020"/>
                    <a:gd name="connsiteY0" fmla="*/ 49106 h 49106"/>
                    <a:gd name="connsiteX1" fmla="*/ 60960 w 160020"/>
                    <a:gd name="connsiteY1" fmla="*/ 3386 h 49106"/>
                    <a:gd name="connsiteX2" fmla="*/ 0 w 160020"/>
                    <a:gd name="connsiteY2" fmla="*/ 3386 h 49106"/>
                    <a:gd name="connsiteX3" fmla="*/ 0 w 160020"/>
                    <a:gd name="connsiteY3" fmla="*/ 3386 h 49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0020" h="49106">
                      <a:moveTo>
                        <a:pt x="160020" y="49106"/>
                      </a:moveTo>
                      <a:cubicBezTo>
                        <a:pt x="123825" y="30056"/>
                        <a:pt x="87630" y="11006"/>
                        <a:pt x="60960" y="3386"/>
                      </a:cubicBezTo>
                      <a:cubicBezTo>
                        <a:pt x="34290" y="-4234"/>
                        <a:pt x="0" y="3386"/>
                        <a:pt x="0" y="3386"/>
                      </a:cubicBezTo>
                      <a:lnTo>
                        <a:pt x="0" y="3386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D99A98B-5E79-10F5-482D-706FA67DDF82}"/>
                    </a:ext>
                  </a:extLst>
                </p:cNvPr>
                <p:cNvSpPr/>
                <p:nvPr/>
              </p:nvSpPr>
              <p:spPr>
                <a:xfrm>
                  <a:off x="6446520" y="1150620"/>
                  <a:ext cx="160020" cy="137160"/>
                </a:xfrm>
                <a:custGeom>
                  <a:avLst/>
                  <a:gdLst>
                    <a:gd name="connsiteX0" fmla="*/ 160020 w 160020"/>
                    <a:gd name="connsiteY0" fmla="*/ 137160 h 137160"/>
                    <a:gd name="connsiteX1" fmla="*/ 0 w 160020"/>
                    <a:gd name="connsiteY1" fmla="*/ 0 h 137160"/>
                    <a:gd name="connsiteX2" fmla="*/ 0 w 160020"/>
                    <a:gd name="connsiteY2" fmla="*/ 0 h 137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0020" h="137160">
                      <a:moveTo>
                        <a:pt x="160020" y="13716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7E3DF109-27DB-F3DE-4475-434020A847EC}"/>
                    </a:ext>
                  </a:extLst>
                </p:cNvPr>
                <p:cNvSpPr/>
                <p:nvPr/>
              </p:nvSpPr>
              <p:spPr>
                <a:xfrm>
                  <a:off x="6339840" y="1203351"/>
                  <a:ext cx="167640" cy="69189"/>
                </a:xfrm>
                <a:custGeom>
                  <a:avLst/>
                  <a:gdLst>
                    <a:gd name="connsiteX0" fmla="*/ 167640 w 167640"/>
                    <a:gd name="connsiteY0" fmla="*/ 69189 h 69189"/>
                    <a:gd name="connsiteX1" fmla="*/ 68580 w 167640"/>
                    <a:gd name="connsiteY1" fmla="*/ 8229 h 69189"/>
                    <a:gd name="connsiteX2" fmla="*/ 0 w 167640"/>
                    <a:gd name="connsiteY2" fmla="*/ 609 h 69189"/>
                    <a:gd name="connsiteX3" fmla="*/ 0 w 167640"/>
                    <a:gd name="connsiteY3" fmla="*/ 609 h 691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7640" h="69189">
                      <a:moveTo>
                        <a:pt x="167640" y="69189"/>
                      </a:moveTo>
                      <a:cubicBezTo>
                        <a:pt x="132080" y="44424"/>
                        <a:pt x="96520" y="19659"/>
                        <a:pt x="68580" y="8229"/>
                      </a:cubicBezTo>
                      <a:cubicBezTo>
                        <a:pt x="40640" y="-3201"/>
                        <a:pt x="0" y="609"/>
                        <a:pt x="0" y="609"/>
                      </a:cubicBezTo>
                      <a:lnTo>
                        <a:pt x="0" y="609"/>
                      </a:ln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94">
                  <a:extLst>
                    <a:ext uri="{FF2B5EF4-FFF2-40B4-BE49-F238E27FC236}">
                      <a16:creationId xmlns:a16="http://schemas.microsoft.com/office/drawing/2014/main" id="{7C55D831-ED2A-94ED-7FFD-B44222298B3A}"/>
                    </a:ext>
                  </a:extLst>
                </p:cNvPr>
                <p:cNvSpPr/>
                <p:nvPr/>
              </p:nvSpPr>
              <p:spPr>
                <a:xfrm>
                  <a:off x="3625767" y="2307308"/>
                  <a:ext cx="5991027" cy="2017041"/>
                </a:xfrm>
                <a:custGeom>
                  <a:avLst/>
                  <a:gdLst>
                    <a:gd name="connsiteX0" fmla="*/ 0 w 3786790"/>
                    <a:gd name="connsiteY0" fmla="*/ 0 h 1804386"/>
                    <a:gd name="connsiteX1" fmla="*/ 3786790 w 3786790"/>
                    <a:gd name="connsiteY1" fmla="*/ 0 h 1804386"/>
                    <a:gd name="connsiteX2" fmla="*/ 3786790 w 3786790"/>
                    <a:gd name="connsiteY2" fmla="*/ 1804386 h 1804386"/>
                    <a:gd name="connsiteX3" fmla="*/ 0 w 3786790"/>
                    <a:gd name="connsiteY3" fmla="*/ 1804386 h 1804386"/>
                    <a:gd name="connsiteX4" fmla="*/ 0 w 3786790"/>
                    <a:gd name="connsiteY4" fmla="*/ 0 h 1804386"/>
                    <a:gd name="connsiteX0" fmla="*/ 0 w 3786790"/>
                    <a:gd name="connsiteY0" fmla="*/ 0 h 2006032"/>
                    <a:gd name="connsiteX1" fmla="*/ 3786790 w 3786790"/>
                    <a:gd name="connsiteY1" fmla="*/ 0 h 2006032"/>
                    <a:gd name="connsiteX2" fmla="*/ 3786790 w 3786790"/>
                    <a:gd name="connsiteY2" fmla="*/ 1804386 h 2006032"/>
                    <a:gd name="connsiteX3" fmla="*/ 2090594 w 3786790"/>
                    <a:gd name="connsiteY3" fmla="*/ 2006028 h 2006032"/>
                    <a:gd name="connsiteX4" fmla="*/ 0 w 3786790"/>
                    <a:gd name="connsiteY4" fmla="*/ 1804386 h 2006032"/>
                    <a:gd name="connsiteX5" fmla="*/ 0 w 3786790"/>
                    <a:gd name="connsiteY5" fmla="*/ 0 h 2006032"/>
                    <a:gd name="connsiteX0" fmla="*/ 0 w 3786790"/>
                    <a:gd name="connsiteY0" fmla="*/ 0 h 2009510"/>
                    <a:gd name="connsiteX1" fmla="*/ 3786790 w 3786790"/>
                    <a:gd name="connsiteY1" fmla="*/ 0 h 2009510"/>
                    <a:gd name="connsiteX2" fmla="*/ 3786790 w 3786790"/>
                    <a:gd name="connsiteY2" fmla="*/ 1804386 h 2009510"/>
                    <a:gd name="connsiteX3" fmla="*/ 2738294 w 3786790"/>
                    <a:gd name="connsiteY3" fmla="*/ 1815528 h 2009510"/>
                    <a:gd name="connsiteX4" fmla="*/ 2090594 w 3786790"/>
                    <a:gd name="connsiteY4" fmla="*/ 2006028 h 2009510"/>
                    <a:gd name="connsiteX5" fmla="*/ 0 w 3786790"/>
                    <a:gd name="connsiteY5" fmla="*/ 1804386 h 2009510"/>
                    <a:gd name="connsiteX6" fmla="*/ 0 w 3786790"/>
                    <a:gd name="connsiteY6" fmla="*/ 0 h 2009510"/>
                    <a:gd name="connsiteX0" fmla="*/ 0 w 3786790"/>
                    <a:gd name="connsiteY0" fmla="*/ 0 h 2009236"/>
                    <a:gd name="connsiteX1" fmla="*/ 3786790 w 3786790"/>
                    <a:gd name="connsiteY1" fmla="*/ 0 h 2009236"/>
                    <a:gd name="connsiteX2" fmla="*/ 3786790 w 3786790"/>
                    <a:gd name="connsiteY2" fmla="*/ 1804386 h 2009236"/>
                    <a:gd name="connsiteX3" fmla="*/ 3157394 w 3786790"/>
                    <a:gd name="connsiteY3" fmla="*/ 1472628 h 2009236"/>
                    <a:gd name="connsiteX4" fmla="*/ 2738294 w 3786790"/>
                    <a:gd name="connsiteY4" fmla="*/ 1815528 h 2009236"/>
                    <a:gd name="connsiteX5" fmla="*/ 2090594 w 3786790"/>
                    <a:gd name="connsiteY5" fmla="*/ 2006028 h 2009236"/>
                    <a:gd name="connsiteX6" fmla="*/ 0 w 3786790"/>
                    <a:gd name="connsiteY6" fmla="*/ 1804386 h 2009236"/>
                    <a:gd name="connsiteX7" fmla="*/ 0 w 3786790"/>
                    <a:gd name="connsiteY7" fmla="*/ 0 h 2009236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0 w 3786790"/>
                    <a:gd name="connsiteY6" fmla="*/ 1804386 h 2006028"/>
                    <a:gd name="connsiteX7" fmla="*/ 0 w 3786790"/>
                    <a:gd name="connsiteY7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0 w 3786790"/>
                    <a:gd name="connsiteY7" fmla="*/ 1804386 h 2006028"/>
                    <a:gd name="connsiteX8" fmla="*/ 0 w 3786790"/>
                    <a:gd name="connsiteY8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0 w 3786790"/>
                    <a:gd name="connsiteY8" fmla="*/ 1804386 h 2006028"/>
                    <a:gd name="connsiteX9" fmla="*/ 0 w 3786790"/>
                    <a:gd name="connsiteY9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0 w 3786790"/>
                    <a:gd name="connsiteY9" fmla="*/ 1804386 h 2006028"/>
                    <a:gd name="connsiteX10" fmla="*/ 0 w 3786790"/>
                    <a:gd name="connsiteY10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0 w 3786790"/>
                    <a:gd name="connsiteY10" fmla="*/ 1804386 h 2006028"/>
                    <a:gd name="connsiteX11" fmla="*/ 0 w 3786790"/>
                    <a:gd name="connsiteY11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160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0 w 3786790"/>
                    <a:gd name="connsiteY0" fmla="*/ 0 h 2006028"/>
                    <a:gd name="connsiteX1" fmla="*/ 3786790 w 3786790"/>
                    <a:gd name="connsiteY1" fmla="*/ 0 h 2006028"/>
                    <a:gd name="connsiteX2" fmla="*/ 3786790 w 3786790"/>
                    <a:gd name="connsiteY2" fmla="*/ 1804386 h 2006028"/>
                    <a:gd name="connsiteX3" fmla="*/ 3157394 w 3786790"/>
                    <a:gd name="connsiteY3" fmla="*/ 1472628 h 2006028"/>
                    <a:gd name="connsiteX4" fmla="*/ 2738294 w 3786790"/>
                    <a:gd name="connsiteY4" fmla="*/ 1815528 h 2006028"/>
                    <a:gd name="connsiteX5" fmla="*/ 2090594 w 3786790"/>
                    <a:gd name="connsiteY5" fmla="*/ 2006028 h 2006028"/>
                    <a:gd name="connsiteX6" fmla="*/ 1452419 w 3786790"/>
                    <a:gd name="connsiteY6" fmla="*/ 1686941 h 2006028"/>
                    <a:gd name="connsiteX7" fmla="*/ 1676256 w 3786790"/>
                    <a:gd name="connsiteY7" fmla="*/ 1648841 h 2006028"/>
                    <a:gd name="connsiteX8" fmla="*/ 1128569 w 3786790"/>
                    <a:gd name="connsiteY8" fmla="*/ 1586928 h 2006028"/>
                    <a:gd name="connsiteX9" fmla="*/ 1307956 w 3786790"/>
                    <a:gd name="connsiteY9" fmla="*/ 1491678 h 2006028"/>
                    <a:gd name="connsiteX10" fmla="*/ 663431 w 3786790"/>
                    <a:gd name="connsiteY10" fmla="*/ 1558353 h 2006028"/>
                    <a:gd name="connsiteX11" fmla="*/ 0 w 3786790"/>
                    <a:gd name="connsiteY11" fmla="*/ 1804386 h 2006028"/>
                    <a:gd name="connsiteX12" fmla="*/ 0 w 378679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146050 w 3932840"/>
                    <a:gd name="connsiteY0" fmla="*/ 0 h 2006028"/>
                    <a:gd name="connsiteX1" fmla="*/ 3932840 w 3932840"/>
                    <a:gd name="connsiteY1" fmla="*/ 0 h 2006028"/>
                    <a:gd name="connsiteX2" fmla="*/ 3932840 w 3932840"/>
                    <a:gd name="connsiteY2" fmla="*/ 1804386 h 2006028"/>
                    <a:gd name="connsiteX3" fmla="*/ 3303444 w 3932840"/>
                    <a:gd name="connsiteY3" fmla="*/ 1472628 h 2006028"/>
                    <a:gd name="connsiteX4" fmla="*/ 2884344 w 3932840"/>
                    <a:gd name="connsiteY4" fmla="*/ 1815528 h 2006028"/>
                    <a:gd name="connsiteX5" fmla="*/ 2236644 w 3932840"/>
                    <a:gd name="connsiteY5" fmla="*/ 2006028 h 2006028"/>
                    <a:gd name="connsiteX6" fmla="*/ 1598469 w 3932840"/>
                    <a:gd name="connsiteY6" fmla="*/ 1686941 h 2006028"/>
                    <a:gd name="connsiteX7" fmla="*/ 1822306 w 3932840"/>
                    <a:gd name="connsiteY7" fmla="*/ 1648841 h 2006028"/>
                    <a:gd name="connsiteX8" fmla="*/ 1274619 w 3932840"/>
                    <a:gd name="connsiteY8" fmla="*/ 1586928 h 2006028"/>
                    <a:gd name="connsiteX9" fmla="*/ 1454006 w 3932840"/>
                    <a:gd name="connsiteY9" fmla="*/ 1491678 h 2006028"/>
                    <a:gd name="connsiteX10" fmla="*/ 809481 w 3932840"/>
                    <a:gd name="connsiteY10" fmla="*/ 1558353 h 2006028"/>
                    <a:gd name="connsiteX11" fmla="*/ 0 w 3932840"/>
                    <a:gd name="connsiteY11" fmla="*/ 1359886 h 2006028"/>
                    <a:gd name="connsiteX12" fmla="*/ 146050 w 3932840"/>
                    <a:gd name="connsiteY12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936851 w 4723641"/>
                    <a:gd name="connsiteY13" fmla="*/ 0 h 2006028"/>
                    <a:gd name="connsiteX0" fmla="*/ 936851 w 4723641"/>
                    <a:gd name="connsiteY0" fmla="*/ 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936851 w 4723641"/>
                    <a:gd name="connsiteY14" fmla="*/ 0 h 2006028"/>
                    <a:gd name="connsiteX0" fmla="*/ 1597251 w 4723641"/>
                    <a:gd name="connsiteY0" fmla="*/ 596900 h 2006028"/>
                    <a:gd name="connsiteX1" fmla="*/ 4723641 w 4723641"/>
                    <a:gd name="connsiteY1" fmla="*/ 0 h 2006028"/>
                    <a:gd name="connsiteX2" fmla="*/ 4723641 w 4723641"/>
                    <a:gd name="connsiteY2" fmla="*/ 1804386 h 2006028"/>
                    <a:gd name="connsiteX3" fmla="*/ 4094245 w 4723641"/>
                    <a:gd name="connsiteY3" fmla="*/ 1472628 h 2006028"/>
                    <a:gd name="connsiteX4" fmla="*/ 3675145 w 4723641"/>
                    <a:gd name="connsiteY4" fmla="*/ 1815528 h 2006028"/>
                    <a:gd name="connsiteX5" fmla="*/ 3027445 w 4723641"/>
                    <a:gd name="connsiteY5" fmla="*/ 2006028 h 2006028"/>
                    <a:gd name="connsiteX6" fmla="*/ 2389270 w 4723641"/>
                    <a:gd name="connsiteY6" fmla="*/ 1686941 h 2006028"/>
                    <a:gd name="connsiteX7" fmla="*/ 2613107 w 4723641"/>
                    <a:gd name="connsiteY7" fmla="*/ 1648841 h 2006028"/>
                    <a:gd name="connsiteX8" fmla="*/ 2065420 w 4723641"/>
                    <a:gd name="connsiteY8" fmla="*/ 1586928 h 2006028"/>
                    <a:gd name="connsiteX9" fmla="*/ 2244807 w 4723641"/>
                    <a:gd name="connsiteY9" fmla="*/ 1491678 h 2006028"/>
                    <a:gd name="connsiteX10" fmla="*/ 1600282 w 4723641"/>
                    <a:gd name="connsiteY10" fmla="*/ 1558353 h 2006028"/>
                    <a:gd name="connsiteX11" fmla="*/ 790801 w 4723641"/>
                    <a:gd name="connsiteY11" fmla="*/ 1359886 h 2006028"/>
                    <a:gd name="connsiteX12" fmla="*/ 82 w 4723641"/>
                    <a:gd name="connsiteY12" fmla="*/ 926528 h 2006028"/>
                    <a:gd name="connsiteX13" fmla="*/ 1009733 w 4723641"/>
                    <a:gd name="connsiteY13" fmla="*/ 710628 h 2006028"/>
                    <a:gd name="connsiteX14" fmla="*/ 1597251 w 4723641"/>
                    <a:gd name="connsiteY14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4723641"/>
                    <a:gd name="connsiteY0" fmla="*/ 596900 h 2006028"/>
                    <a:gd name="connsiteX1" fmla="*/ 2228933 w 4723641"/>
                    <a:gd name="connsiteY1" fmla="*/ 488378 h 2006028"/>
                    <a:gd name="connsiteX2" fmla="*/ 4723641 w 4723641"/>
                    <a:gd name="connsiteY2" fmla="*/ 0 h 2006028"/>
                    <a:gd name="connsiteX3" fmla="*/ 4723641 w 4723641"/>
                    <a:gd name="connsiteY3" fmla="*/ 1804386 h 2006028"/>
                    <a:gd name="connsiteX4" fmla="*/ 4094245 w 4723641"/>
                    <a:gd name="connsiteY4" fmla="*/ 1472628 h 2006028"/>
                    <a:gd name="connsiteX5" fmla="*/ 3675145 w 4723641"/>
                    <a:gd name="connsiteY5" fmla="*/ 1815528 h 2006028"/>
                    <a:gd name="connsiteX6" fmla="*/ 3027445 w 4723641"/>
                    <a:gd name="connsiteY6" fmla="*/ 2006028 h 2006028"/>
                    <a:gd name="connsiteX7" fmla="*/ 2389270 w 4723641"/>
                    <a:gd name="connsiteY7" fmla="*/ 1686941 h 2006028"/>
                    <a:gd name="connsiteX8" fmla="*/ 2613107 w 4723641"/>
                    <a:gd name="connsiteY8" fmla="*/ 1648841 h 2006028"/>
                    <a:gd name="connsiteX9" fmla="*/ 2065420 w 4723641"/>
                    <a:gd name="connsiteY9" fmla="*/ 1586928 h 2006028"/>
                    <a:gd name="connsiteX10" fmla="*/ 2244807 w 4723641"/>
                    <a:gd name="connsiteY10" fmla="*/ 1491678 h 2006028"/>
                    <a:gd name="connsiteX11" fmla="*/ 1600282 w 4723641"/>
                    <a:gd name="connsiteY11" fmla="*/ 1558353 h 2006028"/>
                    <a:gd name="connsiteX12" fmla="*/ 790801 w 4723641"/>
                    <a:gd name="connsiteY12" fmla="*/ 1359886 h 2006028"/>
                    <a:gd name="connsiteX13" fmla="*/ 82 w 4723641"/>
                    <a:gd name="connsiteY13" fmla="*/ 926528 h 2006028"/>
                    <a:gd name="connsiteX14" fmla="*/ 1009733 w 4723641"/>
                    <a:gd name="connsiteY14" fmla="*/ 710628 h 2006028"/>
                    <a:gd name="connsiteX15" fmla="*/ 1597251 w 472364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4094245 w 5428491"/>
                    <a:gd name="connsiteY4" fmla="*/ 14726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428491"/>
                    <a:gd name="connsiteY0" fmla="*/ 596900 h 2006028"/>
                    <a:gd name="connsiteX1" fmla="*/ 2228933 w 5428491"/>
                    <a:gd name="connsiteY1" fmla="*/ 488378 h 2006028"/>
                    <a:gd name="connsiteX2" fmla="*/ 4723641 w 5428491"/>
                    <a:gd name="connsiteY2" fmla="*/ 0 h 2006028"/>
                    <a:gd name="connsiteX3" fmla="*/ 5428491 w 5428491"/>
                    <a:gd name="connsiteY3" fmla="*/ 928086 h 2006028"/>
                    <a:gd name="connsiteX4" fmla="*/ 3973595 w 5428491"/>
                    <a:gd name="connsiteY4" fmla="*/ 1650428 h 2006028"/>
                    <a:gd name="connsiteX5" fmla="*/ 3675145 w 5428491"/>
                    <a:gd name="connsiteY5" fmla="*/ 1815528 h 2006028"/>
                    <a:gd name="connsiteX6" fmla="*/ 3027445 w 5428491"/>
                    <a:gd name="connsiteY6" fmla="*/ 2006028 h 2006028"/>
                    <a:gd name="connsiteX7" fmla="*/ 2389270 w 5428491"/>
                    <a:gd name="connsiteY7" fmla="*/ 1686941 h 2006028"/>
                    <a:gd name="connsiteX8" fmla="*/ 2613107 w 5428491"/>
                    <a:gd name="connsiteY8" fmla="*/ 1648841 h 2006028"/>
                    <a:gd name="connsiteX9" fmla="*/ 2065420 w 5428491"/>
                    <a:gd name="connsiteY9" fmla="*/ 1586928 h 2006028"/>
                    <a:gd name="connsiteX10" fmla="*/ 2244807 w 5428491"/>
                    <a:gd name="connsiteY10" fmla="*/ 1491678 h 2006028"/>
                    <a:gd name="connsiteX11" fmla="*/ 1600282 w 5428491"/>
                    <a:gd name="connsiteY11" fmla="*/ 1558353 h 2006028"/>
                    <a:gd name="connsiteX12" fmla="*/ 790801 w 5428491"/>
                    <a:gd name="connsiteY12" fmla="*/ 1359886 h 2006028"/>
                    <a:gd name="connsiteX13" fmla="*/ 82 w 5428491"/>
                    <a:gd name="connsiteY13" fmla="*/ 926528 h 2006028"/>
                    <a:gd name="connsiteX14" fmla="*/ 1009733 w 5428491"/>
                    <a:gd name="connsiteY14" fmla="*/ 710628 h 2006028"/>
                    <a:gd name="connsiteX15" fmla="*/ 1597251 w 5428491"/>
                    <a:gd name="connsiteY15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88133"/>
                    <a:gd name="connsiteY0" fmla="*/ 596900 h 2006028"/>
                    <a:gd name="connsiteX1" fmla="*/ 2228933 w 5988133"/>
                    <a:gd name="connsiteY1" fmla="*/ 488378 h 2006028"/>
                    <a:gd name="connsiteX2" fmla="*/ 4723641 w 5988133"/>
                    <a:gd name="connsiteY2" fmla="*/ 0 h 2006028"/>
                    <a:gd name="connsiteX3" fmla="*/ 5988133 w 5988133"/>
                    <a:gd name="connsiteY3" fmla="*/ 939228 h 2006028"/>
                    <a:gd name="connsiteX4" fmla="*/ 5428491 w 5988133"/>
                    <a:gd name="connsiteY4" fmla="*/ 928086 h 2006028"/>
                    <a:gd name="connsiteX5" fmla="*/ 3973595 w 5988133"/>
                    <a:gd name="connsiteY5" fmla="*/ 1650428 h 2006028"/>
                    <a:gd name="connsiteX6" fmla="*/ 3675145 w 5988133"/>
                    <a:gd name="connsiteY6" fmla="*/ 1815528 h 2006028"/>
                    <a:gd name="connsiteX7" fmla="*/ 3027445 w 5988133"/>
                    <a:gd name="connsiteY7" fmla="*/ 2006028 h 2006028"/>
                    <a:gd name="connsiteX8" fmla="*/ 2389270 w 5988133"/>
                    <a:gd name="connsiteY8" fmla="*/ 1686941 h 2006028"/>
                    <a:gd name="connsiteX9" fmla="*/ 2613107 w 5988133"/>
                    <a:gd name="connsiteY9" fmla="*/ 1648841 h 2006028"/>
                    <a:gd name="connsiteX10" fmla="*/ 2065420 w 5988133"/>
                    <a:gd name="connsiteY10" fmla="*/ 1586928 h 2006028"/>
                    <a:gd name="connsiteX11" fmla="*/ 2244807 w 5988133"/>
                    <a:gd name="connsiteY11" fmla="*/ 1491678 h 2006028"/>
                    <a:gd name="connsiteX12" fmla="*/ 1600282 w 5988133"/>
                    <a:gd name="connsiteY12" fmla="*/ 1558353 h 2006028"/>
                    <a:gd name="connsiteX13" fmla="*/ 790801 w 5988133"/>
                    <a:gd name="connsiteY13" fmla="*/ 1359886 h 2006028"/>
                    <a:gd name="connsiteX14" fmla="*/ 82 w 5988133"/>
                    <a:gd name="connsiteY14" fmla="*/ 926528 h 2006028"/>
                    <a:gd name="connsiteX15" fmla="*/ 1009733 w 5988133"/>
                    <a:gd name="connsiteY15" fmla="*/ 710628 h 2006028"/>
                    <a:gd name="connsiteX16" fmla="*/ 1597251 w 5988133"/>
                    <a:gd name="connsiteY16" fmla="*/ 596900 h 2006028"/>
                    <a:gd name="connsiteX0" fmla="*/ 1597251 w 5992660"/>
                    <a:gd name="connsiteY0" fmla="*/ 596900 h 2006028"/>
                    <a:gd name="connsiteX1" fmla="*/ 2228933 w 5992660"/>
                    <a:gd name="connsiteY1" fmla="*/ 488378 h 2006028"/>
                    <a:gd name="connsiteX2" fmla="*/ 4723641 w 5992660"/>
                    <a:gd name="connsiteY2" fmla="*/ 0 h 2006028"/>
                    <a:gd name="connsiteX3" fmla="*/ 5638883 w 5992660"/>
                    <a:gd name="connsiteY3" fmla="*/ 691578 h 2006028"/>
                    <a:gd name="connsiteX4" fmla="*/ 5988133 w 5992660"/>
                    <a:gd name="connsiteY4" fmla="*/ 939228 h 2006028"/>
                    <a:gd name="connsiteX5" fmla="*/ 5428491 w 5992660"/>
                    <a:gd name="connsiteY5" fmla="*/ 928086 h 2006028"/>
                    <a:gd name="connsiteX6" fmla="*/ 3973595 w 5992660"/>
                    <a:gd name="connsiteY6" fmla="*/ 1650428 h 2006028"/>
                    <a:gd name="connsiteX7" fmla="*/ 3675145 w 5992660"/>
                    <a:gd name="connsiteY7" fmla="*/ 1815528 h 2006028"/>
                    <a:gd name="connsiteX8" fmla="*/ 3027445 w 5992660"/>
                    <a:gd name="connsiteY8" fmla="*/ 2006028 h 2006028"/>
                    <a:gd name="connsiteX9" fmla="*/ 2389270 w 5992660"/>
                    <a:gd name="connsiteY9" fmla="*/ 1686941 h 2006028"/>
                    <a:gd name="connsiteX10" fmla="*/ 2613107 w 5992660"/>
                    <a:gd name="connsiteY10" fmla="*/ 1648841 h 2006028"/>
                    <a:gd name="connsiteX11" fmla="*/ 2065420 w 5992660"/>
                    <a:gd name="connsiteY11" fmla="*/ 1586928 h 2006028"/>
                    <a:gd name="connsiteX12" fmla="*/ 2244807 w 5992660"/>
                    <a:gd name="connsiteY12" fmla="*/ 1491678 h 2006028"/>
                    <a:gd name="connsiteX13" fmla="*/ 1600282 w 5992660"/>
                    <a:gd name="connsiteY13" fmla="*/ 1558353 h 2006028"/>
                    <a:gd name="connsiteX14" fmla="*/ 790801 w 5992660"/>
                    <a:gd name="connsiteY14" fmla="*/ 1359886 h 2006028"/>
                    <a:gd name="connsiteX15" fmla="*/ 82 w 5992660"/>
                    <a:gd name="connsiteY15" fmla="*/ 926528 h 2006028"/>
                    <a:gd name="connsiteX16" fmla="*/ 1009733 w 5992660"/>
                    <a:gd name="connsiteY16" fmla="*/ 710628 h 2006028"/>
                    <a:gd name="connsiteX17" fmla="*/ 1597251 w 5992660"/>
                    <a:gd name="connsiteY17" fmla="*/ 596900 h 2006028"/>
                    <a:gd name="connsiteX0" fmla="*/ 1597251 w 5991027"/>
                    <a:gd name="connsiteY0" fmla="*/ 596914 h 2006042"/>
                    <a:gd name="connsiteX1" fmla="*/ 2228933 w 5991027"/>
                    <a:gd name="connsiteY1" fmla="*/ 488392 h 2006042"/>
                    <a:gd name="connsiteX2" fmla="*/ 4723641 w 5991027"/>
                    <a:gd name="connsiteY2" fmla="*/ 14 h 2006042"/>
                    <a:gd name="connsiteX3" fmla="*/ 5924632 w 5991027"/>
                    <a:gd name="connsiteY3" fmla="*/ 342342 h 2006042"/>
                    <a:gd name="connsiteX4" fmla="*/ 5638883 w 5991027"/>
                    <a:gd name="connsiteY4" fmla="*/ 691592 h 2006042"/>
                    <a:gd name="connsiteX5" fmla="*/ 5988133 w 5991027"/>
                    <a:gd name="connsiteY5" fmla="*/ 939242 h 2006042"/>
                    <a:gd name="connsiteX6" fmla="*/ 5428491 w 5991027"/>
                    <a:gd name="connsiteY6" fmla="*/ 928100 h 2006042"/>
                    <a:gd name="connsiteX7" fmla="*/ 3973595 w 5991027"/>
                    <a:gd name="connsiteY7" fmla="*/ 1650442 h 2006042"/>
                    <a:gd name="connsiteX8" fmla="*/ 3675145 w 5991027"/>
                    <a:gd name="connsiteY8" fmla="*/ 1815542 h 2006042"/>
                    <a:gd name="connsiteX9" fmla="*/ 3027445 w 5991027"/>
                    <a:gd name="connsiteY9" fmla="*/ 2006042 h 2006042"/>
                    <a:gd name="connsiteX10" fmla="*/ 2389270 w 5991027"/>
                    <a:gd name="connsiteY10" fmla="*/ 1686955 h 2006042"/>
                    <a:gd name="connsiteX11" fmla="*/ 2613107 w 5991027"/>
                    <a:gd name="connsiteY11" fmla="*/ 1648855 h 2006042"/>
                    <a:gd name="connsiteX12" fmla="*/ 2065420 w 5991027"/>
                    <a:gd name="connsiteY12" fmla="*/ 1586942 h 2006042"/>
                    <a:gd name="connsiteX13" fmla="*/ 2244807 w 5991027"/>
                    <a:gd name="connsiteY13" fmla="*/ 1491692 h 2006042"/>
                    <a:gd name="connsiteX14" fmla="*/ 1600282 w 5991027"/>
                    <a:gd name="connsiteY14" fmla="*/ 1558367 h 2006042"/>
                    <a:gd name="connsiteX15" fmla="*/ 790801 w 5991027"/>
                    <a:gd name="connsiteY15" fmla="*/ 1359900 h 2006042"/>
                    <a:gd name="connsiteX16" fmla="*/ 82 w 5991027"/>
                    <a:gd name="connsiteY16" fmla="*/ 926542 h 2006042"/>
                    <a:gd name="connsiteX17" fmla="*/ 1009733 w 5991027"/>
                    <a:gd name="connsiteY17" fmla="*/ 710642 h 2006042"/>
                    <a:gd name="connsiteX18" fmla="*/ 1597251 w 5991027"/>
                    <a:gd name="connsiteY18" fmla="*/ 596914 h 2006042"/>
                    <a:gd name="connsiteX0" fmla="*/ 1597251 w 5991027"/>
                    <a:gd name="connsiteY0" fmla="*/ 596907 h 2006035"/>
                    <a:gd name="connsiteX1" fmla="*/ 2228933 w 5991027"/>
                    <a:gd name="connsiteY1" fmla="*/ 488385 h 2006035"/>
                    <a:gd name="connsiteX2" fmla="*/ 4723641 w 5991027"/>
                    <a:gd name="connsiteY2" fmla="*/ 7 h 2006035"/>
                    <a:gd name="connsiteX3" fmla="*/ 5924632 w 5991027"/>
                    <a:gd name="connsiteY3" fmla="*/ 342335 h 2006035"/>
                    <a:gd name="connsiteX4" fmla="*/ 5638883 w 5991027"/>
                    <a:gd name="connsiteY4" fmla="*/ 691585 h 2006035"/>
                    <a:gd name="connsiteX5" fmla="*/ 5988133 w 5991027"/>
                    <a:gd name="connsiteY5" fmla="*/ 939235 h 2006035"/>
                    <a:gd name="connsiteX6" fmla="*/ 5428491 w 5991027"/>
                    <a:gd name="connsiteY6" fmla="*/ 928093 h 2006035"/>
                    <a:gd name="connsiteX7" fmla="*/ 3973595 w 5991027"/>
                    <a:gd name="connsiteY7" fmla="*/ 1650435 h 2006035"/>
                    <a:gd name="connsiteX8" fmla="*/ 3675145 w 5991027"/>
                    <a:gd name="connsiteY8" fmla="*/ 1815535 h 2006035"/>
                    <a:gd name="connsiteX9" fmla="*/ 3027445 w 5991027"/>
                    <a:gd name="connsiteY9" fmla="*/ 2006035 h 2006035"/>
                    <a:gd name="connsiteX10" fmla="*/ 2389270 w 5991027"/>
                    <a:gd name="connsiteY10" fmla="*/ 1686948 h 2006035"/>
                    <a:gd name="connsiteX11" fmla="*/ 2613107 w 5991027"/>
                    <a:gd name="connsiteY11" fmla="*/ 1648848 h 2006035"/>
                    <a:gd name="connsiteX12" fmla="*/ 2065420 w 5991027"/>
                    <a:gd name="connsiteY12" fmla="*/ 1586935 h 2006035"/>
                    <a:gd name="connsiteX13" fmla="*/ 2244807 w 5991027"/>
                    <a:gd name="connsiteY13" fmla="*/ 1491685 h 2006035"/>
                    <a:gd name="connsiteX14" fmla="*/ 1600282 w 5991027"/>
                    <a:gd name="connsiteY14" fmla="*/ 1558360 h 2006035"/>
                    <a:gd name="connsiteX15" fmla="*/ 790801 w 5991027"/>
                    <a:gd name="connsiteY15" fmla="*/ 1359893 h 2006035"/>
                    <a:gd name="connsiteX16" fmla="*/ 82 w 5991027"/>
                    <a:gd name="connsiteY16" fmla="*/ 926535 h 2006035"/>
                    <a:gd name="connsiteX17" fmla="*/ 1009733 w 5991027"/>
                    <a:gd name="connsiteY17" fmla="*/ 710635 h 2006035"/>
                    <a:gd name="connsiteX18" fmla="*/ 1597251 w 5991027"/>
                    <a:gd name="connsiteY18" fmla="*/ 596907 h 2006035"/>
                    <a:gd name="connsiteX0" fmla="*/ 1597251 w 5991027"/>
                    <a:gd name="connsiteY0" fmla="*/ 602898 h 2012026"/>
                    <a:gd name="connsiteX1" fmla="*/ 2228933 w 5991027"/>
                    <a:gd name="connsiteY1" fmla="*/ 494376 h 2012026"/>
                    <a:gd name="connsiteX2" fmla="*/ 4723641 w 5991027"/>
                    <a:gd name="connsiteY2" fmla="*/ 5998 h 2012026"/>
                    <a:gd name="connsiteX3" fmla="*/ 5810333 w 5991027"/>
                    <a:gd name="connsiteY3" fmla="*/ 195926 h 2012026"/>
                    <a:gd name="connsiteX4" fmla="*/ 5924632 w 5991027"/>
                    <a:gd name="connsiteY4" fmla="*/ 348326 h 2012026"/>
                    <a:gd name="connsiteX5" fmla="*/ 5638883 w 5991027"/>
                    <a:gd name="connsiteY5" fmla="*/ 697576 h 2012026"/>
                    <a:gd name="connsiteX6" fmla="*/ 5988133 w 5991027"/>
                    <a:gd name="connsiteY6" fmla="*/ 945226 h 2012026"/>
                    <a:gd name="connsiteX7" fmla="*/ 5428491 w 5991027"/>
                    <a:gd name="connsiteY7" fmla="*/ 934084 h 2012026"/>
                    <a:gd name="connsiteX8" fmla="*/ 3973595 w 5991027"/>
                    <a:gd name="connsiteY8" fmla="*/ 1656426 h 2012026"/>
                    <a:gd name="connsiteX9" fmla="*/ 3675145 w 5991027"/>
                    <a:gd name="connsiteY9" fmla="*/ 1821526 h 2012026"/>
                    <a:gd name="connsiteX10" fmla="*/ 3027445 w 5991027"/>
                    <a:gd name="connsiteY10" fmla="*/ 2012026 h 2012026"/>
                    <a:gd name="connsiteX11" fmla="*/ 2389270 w 5991027"/>
                    <a:gd name="connsiteY11" fmla="*/ 1692939 h 2012026"/>
                    <a:gd name="connsiteX12" fmla="*/ 2613107 w 5991027"/>
                    <a:gd name="connsiteY12" fmla="*/ 1654839 h 2012026"/>
                    <a:gd name="connsiteX13" fmla="*/ 2065420 w 5991027"/>
                    <a:gd name="connsiteY13" fmla="*/ 1592926 h 2012026"/>
                    <a:gd name="connsiteX14" fmla="*/ 2244807 w 5991027"/>
                    <a:gd name="connsiteY14" fmla="*/ 1497676 h 2012026"/>
                    <a:gd name="connsiteX15" fmla="*/ 1600282 w 5991027"/>
                    <a:gd name="connsiteY15" fmla="*/ 1564351 h 2012026"/>
                    <a:gd name="connsiteX16" fmla="*/ 790801 w 5991027"/>
                    <a:gd name="connsiteY16" fmla="*/ 1365884 h 2012026"/>
                    <a:gd name="connsiteX17" fmla="*/ 82 w 5991027"/>
                    <a:gd name="connsiteY17" fmla="*/ 932526 h 2012026"/>
                    <a:gd name="connsiteX18" fmla="*/ 1009733 w 5991027"/>
                    <a:gd name="connsiteY18" fmla="*/ 716626 h 2012026"/>
                    <a:gd name="connsiteX19" fmla="*/ 1597251 w 5991027"/>
                    <a:gd name="connsiteY19" fmla="*/ 602898 h 2012026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924632 w 5991027"/>
                    <a:gd name="connsiteY4" fmla="*/ 344117 h 2007817"/>
                    <a:gd name="connsiteX5" fmla="*/ 5638883 w 5991027"/>
                    <a:gd name="connsiteY5" fmla="*/ 693367 h 2007817"/>
                    <a:gd name="connsiteX6" fmla="*/ 5988133 w 5991027"/>
                    <a:gd name="connsiteY6" fmla="*/ 941017 h 2007817"/>
                    <a:gd name="connsiteX7" fmla="*/ 5428491 w 5991027"/>
                    <a:gd name="connsiteY7" fmla="*/ 929875 h 2007817"/>
                    <a:gd name="connsiteX8" fmla="*/ 3973595 w 5991027"/>
                    <a:gd name="connsiteY8" fmla="*/ 1652217 h 2007817"/>
                    <a:gd name="connsiteX9" fmla="*/ 3675145 w 5991027"/>
                    <a:gd name="connsiteY9" fmla="*/ 1817317 h 2007817"/>
                    <a:gd name="connsiteX10" fmla="*/ 3027445 w 5991027"/>
                    <a:gd name="connsiteY10" fmla="*/ 2007817 h 2007817"/>
                    <a:gd name="connsiteX11" fmla="*/ 2389270 w 5991027"/>
                    <a:gd name="connsiteY11" fmla="*/ 1688730 h 2007817"/>
                    <a:gd name="connsiteX12" fmla="*/ 2613107 w 5991027"/>
                    <a:gd name="connsiteY12" fmla="*/ 1650630 h 2007817"/>
                    <a:gd name="connsiteX13" fmla="*/ 2065420 w 5991027"/>
                    <a:gd name="connsiteY13" fmla="*/ 1588717 h 2007817"/>
                    <a:gd name="connsiteX14" fmla="*/ 2244807 w 5991027"/>
                    <a:gd name="connsiteY14" fmla="*/ 1493467 h 2007817"/>
                    <a:gd name="connsiteX15" fmla="*/ 1600282 w 5991027"/>
                    <a:gd name="connsiteY15" fmla="*/ 1560142 h 2007817"/>
                    <a:gd name="connsiteX16" fmla="*/ 790801 w 5991027"/>
                    <a:gd name="connsiteY16" fmla="*/ 1361675 h 2007817"/>
                    <a:gd name="connsiteX17" fmla="*/ 82 w 5991027"/>
                    <a:gd name="connsiteY17" fmla="*/ 928317 h 2007817"/>
                    <a:gd name="connsiteX18" fmla="*/ 1009733 w 5991027"/>
                    <a:gd name="connsiteY18" fmla="*/ 712417 h 2007817"/>
                    <a:gd name="connsiteX19" fmla="*/ 1597251 w 5991027"/>
                    <a:gd name="connsiteY19" fmla="*/ 598689 h 2007817"/>
                    <a:gd name="connsiteX0" fmla="*/ 1597251 w 5991027"/>
                    <a:gd name="connsiteY0" fmla="*/ 598689 h 2007817"/>
                    <a:gd name="connsiteX1" fmla="*/ 2228933 w 5991027"/>
                    <a:gd name="connsiteY1" fmla="*/ 490167 h 2007817"/>
                    <a:gd name="connsiteX2" fmla="*/ 4723641 w 5991027"/>
                    <a:gd name="connsiteY2" fmla="*/ 1789 h 2007817"/>
                    <a:gd name="connsiteX3" fmla="*/ 5810333 w 5991027"/>
                    <a:gd name="connsiteY3" fmla="*/ 191717 h 2007817"/>
                    <a:gd name="connsiteX4" fmla="*/ 5588083 w 5991027"/>
                    <a:gd name="connsiteY4" fmla="*/ 483817 h 2007817"/>
                    <a:gd name="connsiteX5" fmla="*/ 5924632 w 5991027"/>
                    <a:gd name="connsiteY5" fmla="*/ 344117 h 2007817"/>
                    <a:gd name="connsiteX6" fmla="*/ 5638883 w 5991027"/>
                    <a:gd name="connsiteY6" fmla="*/ 693367 h 2007817"/>
                    <a:gd name="connsiteX7" fmla="*/ 5988133 w 5991027"/>
                    <a:gd name="connsiteY7" fmla="*/ 941017 h 2007817"/>
                    <a:gd name="connsiteX8" fmla="*/ 5428491 w 5991027"/>
                    <a:gd name="connsiteY8" fmla="*/ 929875 h 2007817"/>
                    <a:gd name="connsiteX9" fmla="*/ 3973595 w 5991027"/>
                    <a:gd name="connsiteY9" fmla="*/ 1652217 h 2007817"/>
                    <a:gd name="connsiteX10" fmla="*/ 3675145 w 5991027"/>
                    <a:gd name="connsiteY10" fmla="*/ 1817317 h 2007817"/>
                    <a:gd name="connsiteX11" fmla="*/ 3027445 w 5991027"/>
                    <a:gd name="connsiteY11" fmla="*/ 2007817 h 2007817"/>
                    <a:gd name="connsiteX12" fmla="*/ 2389270 w 5991027"/>
                    <a:gd name="connsiteY12" fmla="*/ 1688730 h 2007817"/>
                    <a:gd name="connsiteX13" fmla="*/ 2613107 w 5991027"/>
                    <a:gd name="connsiteY13" fmla="*/ 1650630 h 2007817"/>
                    <a:gd name="connsiteX14" fmla="*/ 2065420 w 5991027"/>
                    <a:gd name="connsiteY14" fmla="*/ 1588717 h 2007817"/>
                    <a:gd name="connsiteX15" fmla="*/ 2244807 w 5991027"/>
                    <a:gd name="connsiteY15" fmla="*/ 1493467 h 2007817"/>
                    <a:gd name="connsiteX16" fmla="*/ 1600282 w 5991027"/>
                    <a:gd name="connsiteY16" fmla="*/ 1560142 h 2007817"/>
                    <a:gd name="connsiteX17" fmla="*/ 790801 w 5991027"/>
                    <a:gd name="connsiteY17" fmla="*/ 1361675 h 2007817"/>
                    <a:gd name="connsiteX18" fmla="*/ 82 w 5991027"/>
                    <a:gd name="connsiteY18" fmla="*/ 928317 h 2007817"/>
                    <a:gd name="connsiteX19" fmla="*/ 1009733 w 5991027"/>
                    <a:gd name="connsiteY19" fmla="*/ 712417 h 2007817"/>
                    <a:gd name="connsiteX20" fmla="*/ 1597251 w 5991027"/>
                    <a:gd name="connsiteY20" fmla="*/ 598689 h 2007817"/>
                    <a:gd name="connsiteX0" fmla="*/ 1597251 w 5991027"/>
                    <a:gd name="connsiteY0" fmla="*/ 604266 h 2013394"/>
                    <a:gd name="connsiteX1" fmla="*/ 2228933 w 5991027"/>
                    <a:gd name="connsiteY1" fmla="*/ 495744 h 2013394"/>
                    <a:gd name="connsiteX2" fmla="*/ 4723641 w 5991027"/>
                    <a:gd name="connsiteY2" fmla="*/ 7366 h 2013394"/>
                    <a:gd name="connsiteX3" fmla="*/ 5759533 w 5991027"/>
                    <a:gd name="connsiteY3" fmla="*/ 76644 h 2013394"/>
                    <a:gd name="connsiteX4" fmla="*/ 5810333 w 5991027"/>
                    <a:gd name="connsiteY4" fmla="*/ 197294 h 2013394"/>
                    <a:gd name="connsiteX5" fmla="*/ 5588083 w 5991027"/>
                    <a:gd name="connsiteY5" fmla="*/ 489394 h 2013394"/>
                    <a:gd name="connsiteX6" fmla="*/ 5924632 w 5991027"/>
                    <a:gd name="connsiteY6" fmla="*/ 349694 h 2013394"/>
                    <a:gd name="connsiteX7" fmla="*/ 5638883 w 5991027"/>
                    <a:gd name="connsiteY7" fmla="*/ 698944 h 2013394"/>
                    <a:gd name="connsiteX8" fmla="*/ 5988133 w 5991027"/>
                    <a:gd name="connsiteY8" fmla="*/ 946594 h 2013394"/>
                    <a:gd name="connsiteX9" fmla="*/ 5428491 w 5991027"/>
                    <a:gd name="connsiteY9" fmla="*/ 935452 h 2013394"/>
                    <a:gd name="connsiteX10" fmla="*/ 3973595 w 5991027"/>
                    <a:gd name="connsiteY10" fmla="*/ 1657794 h 2013394"/>
                    <a:gd name="connsiteX11" fmla="*/ 3675145 w 5991027"/>
                    <a:gd name="connsiteY11" fmla="*/ 1822894 h 2013394"/>
                    <a:gd name="connsiteX12" fmla="*/ 3027445 w 5991027"/>
                    <a:gd name="connsiteY12" fmla="*/ 2013394 h 2013394"/>
                    <a:gd name="connsiteX13" fmla="*/ 2389270 w 5991027"/>
                    <a:gd name="connsiteY13" fmla="*/ 1694307 h 2013394"/>
                    <a:gd name="connsiteX14" fmla="*/ 2613107 w 5991027"/>
                    <a:gd name="connsiteY14" fmla="*/ 1656207 h 2013394"/>
                    <a:gd name="connsiteX15" fmla="*/ 2065420 w 5991027"/>
                    <a:gd name="connsiteY15" fmla="*/ 1594294 h 2013394"/>
                    <a:gd name="connsiteX16" fmla="*/ 2244807 w 5991027"/>
                    <a:gd name="connsiteY16" fmla="*/ 1499044 h 2013394"/>
                    <a:gd name="connsiteX17" fmla="*/ 1600282 w 5991027"/>
                    <a:gd name="connsiteY17" fmla="*/ 1565719 h 2013394"/>
                    <a:gd name="connsiteX18" fmla="*/ 790801 w 5991027"/>
                    <a:gd name="connsiteY18" fmla="*/ 1367252 h 2013394"/>
                    <a:gd name="connsiteX19" fmla="*/ 82 w 5991027"/>
                    <a:gd name="connsiteY19" fmla="*/ 933894 h 2013394"/>
                    <a:gd name="connsiteX20" fmla="*/ 1009733 w 5991027"/>
                    <a:gd name="connsiteY20" fmla="*/ 717994 h 2013394"/>
                    <a:gd name="connsiteX21" fmla="*/ 1597251 w 5991027"/>
                    <a:gd name="connsiteY21" fmla="*/ 604266 h 2013394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810333 w 5991027"/>
                    <a:gd name="connsiteY5" fmla="*/ 200941 h 2017041"/>
                    <a:gd name="connsiteX6" fmla="*/ 5588083 w 5991027"/>
                    <a:gd name="connsiteY6" fmla="*/ 493041 h 2017041"/>
                    <a:gd name="connsiteX7" fmla="*/ 5924632 w 5991027"/>
                    <a:gd name="connsiteY7" fmla="*/ 353341 h 2017041"/>
                    <a:gd name="connsiteX8" fmla="*/ 5638883 w 5991027"/>
                    <a:gd name="connsiteY8" fmla="*/ 702591 h 2017041"/>
                    <a:gd name="connsiteX9" fmla="*/ 5988133 w 5991027"/>
                    <a:gd name="connsiteY9" fmla="*/ 950241 h 2017041"/>
                    <a:gd name="connsiteX10" fmla="*/ 5428491 w 5991027"/>
                    <a:gd name="connsiteY10" fmla="*/ 939099 h 2017041"/>
                    <a:gd name="connsiteX11" fmla="*/ 3973595 w 5991027"/>
                    <a:gd name="connsiteY11" fmla="*/ 1661441 h 2017041"/>
                    <a:gd name="connsiteX12" fmla="*/ 3675145 w 5991027"/>
                    <a:gd name="connsiteY12" fmla="*/ 1826541 h 2017041"/>
                    <a:gd name="connsiteX13" fmla="*/ 3027445 w 5991027"/>
                    <a:gd name="connsiteY13" fmla="*/ 2017041 h 2017041"/>
                    <a:gd name="connsiteX14" fmla="*/ 2389270 w 5991027"/>
                    <a:gd name="connsiteY14" fmla="*/ 1697954 h 2017041"/>
                    <a:gd name="connsiteX15" fmla="*/ 2613107 w 5991027"/>
                    <a:gd name="connsiteY15" fmla="*/ 1659854 h 2017041"/>
                    <a:gd name="connsiteX16" fmla="*/ 2065420 w 5991027"/>
                    <a:gd name="connsiteY16" fmla="*/ 1597941 h 2017041"/>
                    <a:gd name="connsiteX17" fmla="*/ 2244807 w 5991027"/>
                    <a:gd name="connsiteY17" fmla="*/ 1502691 h 2017041"/>
                    <a:gd name="connsiteX18" fmla="*/ 1600282 w 5991027"/>
                    <a:gd name="connsiteY18" fmla="*/ 1569366 h 2017041"/>
                    <a:gd name="connsiteX19" fmla="*/ 790801 w 5991027"/>
                    <a:gd name="connsiteY19" fmla="*/ 1370899 h 2017041"/>
                    <a:gd name="connsiteX20" fmla="*/ 82 w 5991027"/>
                    <a:gd name="connsiteY20" fmla="*/ 937541 h 2017041"/>
                    <a:gd name="connsiteX21" fmla="*/ 1009733 w 5991027"/>
                    <a:gd name="connsiteY21" fmla="*/ 721641 h 2017041"/>
                    <a:gd name="connsiteX22" fmla="*/ 1597251 w 5991027"/>
                    <a:gd name="connsiteY22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  <a:gd name="connsiteX0" fmla="*/ 1597251 w 5991027"/>
                    <a:gd name="connsiteY0" fmla="*/ 607913 h 2017041"/>
                    <a:gd name="connsiteX1" fmla="*/ 2228933 w 5991027"/>
                    <a:gd name="connsiteY1" fmla="*/ 499391 h 2017041"/>
                    <a:gd name="connsiteX2" fmla="*/ 4723641 w 5991027"/>
                    <a:gd name="connsiteY2" fmla="*/ 11013 h 2017041"/>
                    <a:gd name="connsiteX3" fmla="*/ 5365833 w 5991027"/>
                    <a:gd name="connsiteY3" fmla="*/ 308891 h 2017041"/>
                    <a:gd name="connsiteX4" fmla="*/ 5759533 w 5991027"/>
                    <a:gd name="connsiteY4" fmla="*/ 80291 h 2017041"/>
                    <a:gd name="connsiteX5" fmla="*/ 5524583 w 5991027"/>
                    <a:gd name="connsiteY5" fmla="*/ 442242 h 2017041"/>
                    <a:gd name="connsiteX6" fmla="*/ 5810333 w 5991027"/>
                    <a:gd name="connsiteY6" fmla="*/ 200941 h 2017041"/>
                    <a:gd name="connsiteX7" fmla="*/ 5588083 w 5991027"/>
                    <a:gd name="connsiteY7" fmla="*/ 493041 h 2017041"/>
                    <a:gd name="connsiteX8" fmla="*/ 5924632 w 5991027"/>
                    <a:gd name="connsiteY8" fmla="*/ 353341 h 2017041"/>
                    <a:gd name="connsiteX9" fmla="*/ 5638883 w 5991027"/>
                    <a:gd name="connsiteY9" fmla="*/ 702591 h 2017041"/>
                    <a:gd name="connsiteX10" fmla="*/ 5988133 w 5991027"/>
                    <a:gd name="connsiteY10" fmla="*/ 950241 h 2017041"/>
                    <a:gd name="connsiteX11" fmla="*/ 5428491 w 5991027"/>
                    <a:gd name="connsiteY11" fmla="*/ 939099 h 2017041"/>
                    <a:gd name="connsiteX12" fmla="*/ 3973595 w 5991027"/>
                    <a:gd name="connsiteY12" fmla="*/ 1661441 h 2017041"/>
                    <a:gd name="connsiteX13" fmla="*/ 3675145 w 5991027"/>
                    <a:gd name="connsiteY13" fmla="*/ 1826541 h 2017041"/>
                    <a:gd name="connsiteX14" fmla="*/ 3027445 w 5991027"/>
                    <a:gd name="connsiteY14" fmla="*/ 2017041 h 2017041"/>
                    <a:gd name="connsiteX15" fmla="*/ 2389270 w 5991027"/>
                    <a:gd name="connsiteY15" fmla="*/ 1697954 h 2017041"/>
                    <a:gd name="connsiteX16" fmla="*/ 2613107 w 5991027"/>
                    <a:gd name="connsiteY16" fmla="*/ 1659854 h 2017041"/>
                    <a:gd name="connsiteX17" fmla="*/ 2065420 w 5991027"/>
                    <a:gd name="connsiteY17" fmla="*/ 1597941 h 2017041"/>
                    <a:gd name="connsiteX18" fmla="*/ 2244807 w 5991027"/>
                    <a:gd name="connsiteY18" fmla="*/ 1502691 h 2017041"/>
                    <a:gd name="connsiteX19" fmla="*/ 1600282 w 5991027"/>
                    <a:gd name="connsiteY19" fmla="*/ 1569366 h 2017041"/>
                    <a:gd name="connsiteX20" fmla="*/ 790801 w 5991027"/>
                    <a:gd name="connsiteY20" fmla="*/ 1370899 h 2017041"/>
                    <a:gd name="connsiteX21" fmla="*/ 82 w 5991027"/>
                    <a:gd name="connsiteY21" fmla="*/ 937541 h 2017041"/>
                    <a:gd name="connsiteX22" fmla="*/ 1009733 w 5991027"/>
                    <a:gd name="connsiteY22" fmla="*/ 721641 h 2017041"/>
                    <a:gd name="connsiteX23" fmla="*/ 1597251 w 5991027"/>
                    <a:gd name="connsiteY23" fmla="*/ 607913 h 201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5991027" h="2017041">
                      <a:moveTo>
                        <a:pt x="1597251" y="607913"/>
                      </a:moveTo>
                      <a:cubicBezTo>
                        <a:pt x="1665995" y="597139"/>
                        <a:pt x="2160189" y="510165"/>
                        <a:pt x="2228933" y="499391"/>
                      </a:cubicBezTo>
                      <a:lnTo>
                        <a:pt x="4723641" y="11013"/>
                      </a:lnTo>
                      <a:cubicBezTo>
                        <a:pt x="5265508" y="-67304"/>
                        <a:pt x="5193184" y="297345"/>
                        <a:pt x="5365833" y="308891"/>
                      </a:cubicBezTo>
                      <a:cubicBezTo>
                        <a:pt x="5538482" y="320437"/>
                        <a:pt x="5696033" y="-31893"/>
                        <a:pt x="5759533" y="80291"/>
                      </a:cubicBezTo>
                      <a:cubicBezTo>
                        <a:pt x="5829383" y="148025"/>
                        <a:pt x="5516116" y="422134"/>
                        <a:pt x="5524583" y="442242"/>
                      </a:cubicBezTo>
                      <a:cubicBezTo>
                        <a:pt x="5533050" y="462350"/>
                        <a:pt x="5843141" y="142733"/>
                        <a:pt x="5810333" y="200941"/>
                      </a:cubicBezTo>
                      <a:cubicBezTo>
                        <a:pt x="6008382" y="248471"/>
                        <a:pt x="5569033" y="467641"/>
                        <a:pt x="5588083" y="493041"/>
                      </a:cubicBezTo>
                      <a:cubicBezTo>
                        <a:pt x="5607133" y="518441"/>
                        <a:pt x="5970140" y="285608"/>
                        <a:pt x="5924632" y="353341"/>
                      </a:cubicBezTo>
                      <a:cubicBezTo>
                        <a:pt x="6077172" y="468604"/>
                        <a:pt x="5547866" y="625333"/>
                        <a:pt x="5638883" y="702591"/>
                      </a:cubicBezTo>
                      <a:cubicBezTo>
                        <a:pt x="5729900" y="779849"/>
                        <a:pt x="6023198" y="892831"/>
                        <a:pt x="5988133" y="950241"/>
                      </a:cubicBezTo>
                      <a:cubicBezTo>
                        <a:pt x="5788886" y="1041777"/>
                        <a:pt x="5615038" y="942813"/>
                        <a:pt x="5428491" y="939099"/>
                      </a:cubicBezTo>
                      <a:cubicBezTo>
                        <a:pt x="4837817" y="1213906"/>
                        <a:pt x="4034044" y="1532584"/>
                        <a:pt x="3973595" y="1661441"/>
                      </a:cubicBezTo>
                      <a:cubicBezTo>
                        <a:pt x="3805196" y="1904598"/>
                        <a:pt x="3868820" y="1811460"/>
                        <a:pt x="3675145" y="1826541"/>
                      </a:cubicBezTo>
                      <a:cubicBezTo>
                        <a:pt x="3481470" y="1841622"/>
                        <a:pt x="3260808" y="1997991"/>
                        <a:pt x="3027445" y="2017041"/>
                      </a:cubicBezTo>
                      <a:cubicBezTo>
                        <a:pt x="2843295" y="1901154"/>
                        <a:pt x="2597233" y="1732879"/>
                        <a:pt x="2389270" y="1697954"/>
                      </a:cubicBezTo>
                      <a:cubicBezTo>
                        <a:pt x="2267032" y="1709066"/>
                        <a:pt x="2703595" y="1667792"/>
                        <a:pt x="2613107" y="1659854"/>
                      </a:cubicBezTo>
                      <a:cubicBezTo>
                        <a:pt x="2536907" y="1675729"/>
                        <a:pt x="2492457" y="1550316"/>
                        <a:pt x="2065420" y="1597941"/>
                      </a:cubicBezTo>
                      <a:cubicBezTo>
                        <a:pt x="1914607" y="1627574"/>
                        <a:pt x="2395620" y="1473058"/>
                        <a:pt x="2244807" y="1502691"/>
                      </a:cubicBezTo>
                      <a:cubicBezTo>
                        <a:pt x="2208824" y="1492108"/>
                        <a:pt x="2080765" y="1411674"/>
                        <a:pt x="1600282" y="1569366"/>
                      </a:cubicBezTo>
                      <a:cubicBezTo>
                        <a:pt x="1565405" y="1490510"/>
                        <a:pt x="1270178" y="1284655"/>
                        <a:pt x="790801" y="1370899"/>
                      </a:cubicBezTo>
                      <a:cubicBezTo>
                        <a:pt x="800278" y="1245496"/>
                        <a:pt x="-9395" y="1062944"/>
                        <a:pt x="82" y="937541"/>
                      </a:cubicBezTo>
                      <a:cubicBezTo>
                        <a:pt x="207516" y="732224"/>
                        <a:pt x="802299" y="926958"/>
                        <a:pt x="1009733" y="721641"/>
                      </a:cubicBezTo>
                      <a:lnTo>
                        <a:pt x="1597251" y="607913"/>
                      </a:lnTo>
                      <a:close/>
                    </a:path>
                  </a:pathLst>
                </a:custGeom>
                <a:solidFill>
                  <a:srgbClr val="533C2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63C1F985-BD06-7A45-AD98-A335FF0FBEBB}"/>
                    </a:ext>
                  </a:extLst>
                </p:cNvPr>
                <p:cNvSpPr/>
                <p:nvPr/>
              </p:nvSpPr>
              <p:spPr>
                <a:xfrm>
                  <a:off x="3073588" y="3910217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533C2C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B7DA77F6-72FC-8D09-9E9A-5B0E605BFB9E}"/>
                    </a:ext>
                  </a:extLst>
                </p:cNvPr>
                <p:cNvSpPr/>
                <p:nvPr/>
              </p:nvSpPr>
              <p:spPr>
                <a:xfrm>
                  <a:off x="3172177" y="3647453"/>
                  <a:ext cx="1807199" cy="1813282"/>
                </a:xfrm>
                <a:custGeom>
                  <a:avLst/>
                  <a:gdLst>
                    <a:gd name="connsiteX0" fmla="*/ 549899 w 1807199"/>
                    <a:gd name="connsiteY0" fmla="*/ 0 h 1813282"/>
                    <a:gd name="connsiteX1" fmla="*/ 275579 w 1807199"/>
                    <a:gd name="connsiteY1" fmla="*/ 175260 h 1813282"/>
                    <a:gd name="connsiteX2" fmla="*/ 1259 w 1807199"/>
                    <a:gd name="connsiteY2" fmla="*/ 800100 h 1813282"/>
                    <a:gd name="connsiteX3" fmla="*/ 389879 w 1807199"/>
                    <a:gd name="connsiteY3" fmla="*/ 609600 h 1813282"/>
                    <a:gd name="connsiteX4" fmla="*/ 252719 w 1807199"/>
                    <a:gd name="connsiteY4" fmla="*/ 1173480 h 1813282"/>
                    <a:gd name="connsiteX5" fmla="*/ 275579 w 1807199"/>
                    <a:gd name="connsiteY5" fmla="*/ 1310640 h 1813282"/>
                    <a:gd name="connsiteX6" fmla="*/ 488939 w 1807199"/>
                    <a:gd name="connsiteY6" fmla="*/ 1082040 h 1813282"/>
                    <a:gd name="connsiteX7" fmla="*/ 595619 w 1807199"/>
                    <a:gd name="connsiteY7" fmla="*/ 975360 h 1813282"/>
                    <a:gd name="connsiteX8" fmla="*/ 542279 w 1807199"/>
                    <a:gd name="connsiteY8" fmla="*/ 1295400 h 1813282"/>
                    <a:gd name="connsiteX9" fmla="*/ 542279 w 1807199"/>
                    <a:gd name="connsiteY9" fmla="*/ 1356360 h 1813282"/>
                    <a:gd name="connsiteX10" fmla="*/ 816599 w 1807199"/>
                    <a:gd name="connsiteY10" fmla="*/ 1112520 h 1813282"/>
                    <a:gd name="connsiteX11" fmla="*/ 801359 w 1807199"/>
                    <a:gd name="connsiteY11" fmla="*/ 1493520 h 1813282"/>
                    <a:gd name="connsiteX12" fmla="*/ 877559 w 1807199"/>
                    <a:gd name="connsiteY12" fmla="*/ 1623060 h 1813282"/>
                    <a:gd name="connsiteX13" fmla="*/ 908039 w 1807199"/>
                    <a:gd name="connsiteY13" fmla="*/ 1630680 h 1813282"/>
                    <a:gd name="connsiteX14" fmla="*/ 991859 w 1807199"/>
                    <a:gd name="connsiteY14" fmla="*/ 1417320 h 1813282"/>
                    <a:gd name="connsiteX15" fmla="*/ 1106159 w 1807199"/>
                    <a:gd name="connsiteY15" fmla="*/ 1691640 h 1813282"/>
                    <a:gd name="connsiteX16" fmla="*/ 1167119 w 1807199"/>
                    <a:gd name="connsiteY16" fmla="*/ 1508760 h 1813282"/>
                    <a:gd name="connsiteX17" fmla="*/ 1388099 w 1807199"/>
                    <a:gd name="connsiteY17" fmla="*/ 1805940 h 1813282"/>
                    <a:gd name="connsiteX18" fmla="*/ 1502399 w 1807199"/>
                    <a:gd name="connsiteY18" fmla="*/ 1714500 h 1813282"/>
                    <a:gd name="connsiteX19" fmla="*/ 1433819 w 1807199"/>
                    <a:gd name="connsiteY19" fmla="*/ 1623060 h 1813282"/>
                    <a:gd name="connsiteX20" fmla="*/ 1654799 w 1807199"/>
                    <a:gd name="connsiteY20" fmla="*/ 1767840 h 1813282"/>
                    <a:gd name="connsiteX21" fmla="*/ 1807199 w 1807199"/>
                    <a:gd name="connsiteY21" fmla="*/ 1805940 h 1813282"/>
                    <a:gd name="connsiteX22" fmla="*/ 1807199 w 1807199"/>
                    <a:gd name="connsiteY22" fmla="*/ 1805940 h 18132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807199" h="1813282">
                      <a:moveTo>
                        <a:pt x="549899" y="0"/>
                      </a:moveTo>
                      <a:cubicBezTo>
                        <a:pt x="458459" y="20955"/>
                        <a:pt x="367019" y="41910"/>
                        <a:pt x="275579" y="175260"/>
                      </a:cubicBezTo>
                      <a:cubicBezTo>
                        <a:pt x="184139" y="308610"/>
                        <a:pt x="-17791" y="727710"/>
                        <a:pt x="1259" y="800100"/>
                      </a:cubicBezTo>
                      <a:cubicBezTo>
                        <a:pt x="20309" y="872490"/>
                        <a:pt x="347969" y="547370"/>
                        <a:pt x="389879" y="609600"/>
                      </a:cubicBezTo>
                      <a:cubicBezTo>
                        <a:pt x="431789" y="671830"/>
                        <a:pt x="271769" y="1056640"/>
                        <a:pt x="252719" y="1173480"/>
                      </a:cubicBezTo>
                      <a:cubicBezTo>
                        <a:pt x="233669" y="1290320"/>
                        <a:pt x="236209" y="1325880"/>
                        <a:pt x="275579" y="1310640"/>
                      </a:cubicBezTo>
                      <a:cubicBezTo>
                        <a:pt x="314949" y="1295400"/>
                        <a:pt x="435599" y="1137920"/>
                        <a:pt x="488939" y="1082040"/>
                      </a:cubicBezTo>
                      <a:cubicBezTo>
                        <a:pt x="542279" y="1026160"/>
                        <a:pt x="586729" y="939800"/>
                        <a:pt x="595619" y="975360"/>
                      </a:cubicBezTo>
                      <a:cubicBezTo>
                        <a:pt x="604509" y="1010920"/>
                        <a:pt x="551169" y="1231900"/>
                        <a:pt x="542279" y="1295400"/>
                      </a:cubicBezTo>
                      <a:cubicBezTo>
                        <a:pt x="533389" y="1358900"/>
                        <a:pt x="496559" y="1386840"/>
                        <a:pt x="542279" y="1356360"/>
                      </a:cubicBezTo>
                      <a:cubicBezTo>
                        <a:pt x="587999" y="1325880"/>
                        <a:pt x="773419" y="1089660"/>
                        <a:pt x="816599" y="1112520"/>
                      </a:cubicBezTo>
                      <a:cubicBezTo>
                        <a:pt x="859779" y="1135380"/>
                        <a:pt x="791199" y="1408430"/>
                        <a:pt x="801359" y="1493520"/>
                      </a:cubicBezTo>
                      <a:cubicBezTo>
                        <a:pt x="811519" y="1578610"/>
                        <a:pt x="859779" y="1600200"/>
                        <a:pt x="877559" y="1623060"/>
                      </a:cubicBezTo>
                      <a:cubicBezTo>
                        <a:pt x="895339" y="1645920"/>
                        <a:pt x="888989" y="1664970"/>
                        <a:pt x="908039" y="1630680"/>
                      </a:cubicBezTo>
                      <a:cubicBezTo>
                        <a:pt x="927089" y="1596390"/>
                        <a:pt x="958839" y="1407160"/>
                        <a:pt x="991859" y="1417320"/>
                      </a:cubicBezTo>
                      <a:cubicBezTo>
                        <a:pt x="1024879" y="1427480"/>
                        <a:pt x="1076949" y="1676400"/>
                        <a:pt x="1106159" y="1691640"/>
                      </a:cubicBezTo>
                      <a:cubicBezTo>
                        <a:pt x="1135369" y="1706880"/>
                        <a:pt x="1120129" y="1489710"/>
                        <a:pt x="1167119" y="1508760"/>
                      </a:cubicBezTo>
                      <a:cubicBezTo>
                        <a:pt x="1214109" y="1527810"/>
                        <a:pt x="1332219" y="1771650"/>
                        <a:pt x="1388099" y="1805940"/>
                      </a:cubicBezTo>
                      <a:cubicBezTo>
                        <a:pt x="1443979" y="1840230"/>
                        <a:pt x="1494779" y="1744980"/>
                        <a:pt x="1502399" y="1714500"/>
                      </a:cubicBezTo>
                      <a:cubicBezTo>
                        <a:pt x="1510019" y="1684020"/>
                        <a:pt x="1408419" y="1614170"/>
                        <a:pt x="1433819" y="1623060"/>
                      </a:cubicBezTo>
                      <a:cubicBezTo>
                        <a:pt x="1459219" y="1631950"/>
                        <a:pt x="1592569" y="1737360"/>
                        <a:pt x="1654799" y="1767840"/>
                      </a:cubicBezTo>
                      <a:cubicBezTo>
                        <a:pt x="1717029" y="1798320"/>
                        <a:pt x="1807199" y="1805940"/>
                        <a:pt x="1807199" y="1805940"/>
                      </a:cubicBezTo>
                      <a:lnTo>
                        <a:pt x="1807199" y="180594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47347926-3C0D-2547-8D6E-CAA790607A22}"/>
                    </a:ext>
                  </a:extLst>
                </p:cNvPr>
                <p:cNvSpPr/>
                <p:nvPr/>
              </p:nvSpPr>
              <p:spPr>
                <a:xfrm>
                  <a:off x="8594089" y="3897450"/>
                  <a:ext cx="1059147" cy="976573"/>
                </a:xfrm>
                <a:custGeom>
                  <a:avLst/>
                  <a:gdLst>
                    <a:gd name="connsiteX0" fmla="*/ 109923 w 1059147"/>
                    <a:gd name="connsiteY0" fmla="*/ 510540 h 976573"/>
                    <a:gd name="connsiteX1" fmla="*/ 140403 w 1059147"/>
                    <a:gd name="connsiteY1" fmla="*/ 838200 h 976573"/>
                    <a:gd name="connsiteX2" fmla="*/ 3243 w 1059147"/>
                    <a:gd name="connsiteY2" fmla="*/ 975360 h 976573"/>
                    <a:gd name="connsiteX3" fmla="*/ 300423 w 1059147"/>
                    <a:gd name="connsiteY3" fmla="*/ 769620 h 976573"/>
                    <a:gd name="connsiteX4" fmla="*/ 391863 w 1059147"/>
                    <a:gd name="connsiteY4" fmla="*/ 586740 h 976573"/>
                    <a:gd name="connsiteX5" fmla="*/ 407103 w 1059147"/>
                    <a:gd name="connsiteY5" fmla="*/ 845820 h 976573"/>
                    <a:gd name="connsiteX6" fmla="*/ 323283 w 1059147"/>
                    <a:gd name="connsiteY6" fmla="*/ 922020 h 976573"/>
                    <a:gd name="connsiteX7" fmla="*/ 574743 w 1059147"/>
                    <a:gd name="connsiteY7" fmla="*/ 655320 h 976573"/>
                    <a:gd name="connsiteX8" fmla="*/ 742383 w 1059147"/>
                    <a:gd name="connsiteY8" fmla="*/ 327660 h 976573"/>
                    <a:gd name="connsiteX9" fmla="*/ 818583 w 1059147"/>
                    <a:gd name="connsiteY9" fmla="*/ 518160 h 976573"/>
                    <a:gd name="connsiteX10" fmla="*/ 871923 w 1059147"/>
                    <a:gd name="connsiteY10" fmla="*/ 617220 h 976573"/>
                    <a:gd name="connsiteX11" fmla="*/ 1016703 w 1059147"/>
                    <a:gd name="connsiteY11" fmla="*/ 472440 h 976573"/>
                    <a:gd name="connsiteX12" fmla="*/ 1054803 w 1059147"/>
                    <a:gd name="connsiteY12" fmla="*/ 190500 h 976573"/>
                    <a:gd name="connsiteX13" fmla="*/ 932883 w 1059147"/>
                    <a:gd name="connsiteY13" fmla="*/ 0 h 976573"/>
                    <a:gd name="connsiteX14" fmla="*/ 932883 w 1059147"/>
                    <a:gd name="connsiteY14" fmla="*/ 0 h 976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059147" h="976573">
                      <a:moveTo>
                        <a:pt x="109923" y="510540"/>
                      </a:moveTo>
                      <a:cubicBezTo>
                        <a:pt x="134053" y="635635"/>
                        <a:pt x="158183" y="760730"/>
                        <a:pt x="140403" y="838200"/>
                      </a:cubicBezTo>
                      <a:cubicBezTo>
                        <a:pt x="122623" y="915670"/>
                        <a:pt x="-23427" y="986790"/>
                        <a:pt x="3243" y="975360"/>
                      </a:cubicBezTo>
                      <a:cubicBezTo>
                        <a:pt x="29913" y="963930"/>
                        <a:pt x="235653" y="834390"/>
                        <a:pt x="300423" y="769620"/>
                      </a:cubicBezTo>
                      <a:cubicBezTo>
                        <a:pt x="365193" y="704850"/>
                        <a:pt x="374083" y="574040"/>
                        <a:pt x="391863" y="586740"/>
                      </a:cubicBezTo>
                      <a:cubicBezTo>
                        <a:pt x="409643" y="599440"/>
                        <a:pt x="418533" y="789940"/>
                        <a:pt x="407103" y="845820"/>
                      </a:cubicBezTo>
                      <a:cubicBezTo>
                        <a:pt x="395673" y="901700"/>
                        <a:pt x="295343" y="953770"/>
                        <a:pt x="323283" y="922020"/>
                      </a:cubicBezTo>
                      <a:cubicBezTo>
                        <a:pt x="351223" y="890270"/>
                        <a:pt x="504893" y="754380"/>
                        <a:pt x="574743" y="655320"/>
                      </a:cubicBezTo>
                      <a:cubicBezTo>
                        <a:pt x="644593" y="556260"/>
                        <a:pt x="701743" y="350520"/>
                        <a:pt x="742383" y="327660"/>
                      </a:cubicBezTo>
                      <a:cubicBezTo>
                        <a:pt x="783023" y="304800"/>
                        <a:pt x="796993" y="469900"/>
                        <a:pt x="818583" y="518160"/>
                      </a:cubicBezTo>
                      <a:cubicBezTo>
                        <a:pt x="840173" y="566420"/>
                        <a:pt x="838903" y="624840"/>
                        <a:pt x="871923" y="617220"/>
                      </a:cubicBezTo>
                      <a:cubicBezTo>
                        <a:pt x="904943" y="609600"/>
                        <a:pt x="986223" y="543560"/>
                        <a:pt x="1016703" y="472440"/>
                      </a:cubicBezTo>
                      <a:cubicBezTo>
                        <a:pt x="1047183" y="401320"/>
                        <a:pt x="1068773" y="269240"/>
                        <a:pt x="1054803" y="190500"/>
                      </a:cubicBezTo>
                      <a:cubicBezTo>
                        <a:pt x="1040833" y="111760"/>
                        <a:pt x="932883" y="0"/>
                        <a:pt x="932883" y="0"/>
                      </a:cubicBezTo>
                      <a:lnTo>
                        <a:pt x="932883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3F7FA8C0-D3C4-4F13-15C7-4393024BB989}"/>
                    </a:ext>
                  </a:extLst>
                </p:cNvPr>
                <p:cNvSpPr/>
                <p:nvPr/>
              </p:nvSpPr>
              <p:spPr>
                <a:xfrm>
                  <a:off x="2718331" y="1832924"/>
                  <a:ext cx="548994" cy="1425222"/>
                </a:xfrm>
                <a:custGeom>
                  <a:avLst/>
                  <a:gdLst>
                    <a:gd name="connsiteX0" fmla="*/ 457554 w 548994"/>
                    <a:gd name="connsiteY0" fmla="*/ 1425222 h 1425222"/>
                    <a:gd name="connsiteX1" fmla="*/ 404214 w 548994"/>
                    <a:gd name="connsiteY1" fmla="*/ 1288062 h 1425222"/>
                    <a:gd name="connsiteX2" fmla="*/ 343254 w 548994"/>
                    <a:gd name="connsiteY2" fmla="*/ 1242342 h 1425222"/>
                    <a:gd name="connsiteX3" fmla="*/ 404214 w 548994"/>
                    <a:gd name="connsiteY3" fmla="*/ 1112802 h 1425222"/>
                    <a:gd name="connsiteX4" fmla="*/ 434694 w 548994"/>
                    <a:gd name="connsiteY4" fmla="*/ 1097562 h 1425222"/>
                    <a:gd name="connsiteX5" fmla="*/ 267054 w 548994"/>
                    <a:gd name="connsiteY5" fmla="*/ 1326162 h 1425222"/>
                    <a:gd name="connsiteX6" fmla="*/ 236574 w 548994"/>
                    <a:gd name="connsiteY6" fmla="*/ 1364262 h 1425222"/>
                    <a:gd name="connsiteX7" fmla="*/ 221334 w 548994"/>
                    <a:gd name="connsiteY7" fmla="*/ 1143282 h 1425222"/>
                    <a:gd name="connsiteX8" fmla="*/ 251814 w 548994"/>
                    <a:gd name="connsiteY8" fmla="*/ 1006122 h 1425222"/>
                    <a:gd name="connsiteX9" fmla="*/ 129894 w 548994"/>
                    <a:gd name="connsiteY9" fmla="*/ 1120422 h 1425222"/>
                    <a:gd name="connsiteX10" fmla="*/ 99414 w 548994"/>
                    <a:gd name="connsiteY10" fmla="*/ 1150902 h 1425222"/>
                    <a:gd name="connsiteX11" fmla="*/ 99414 w 548994"/>
                    <a:gd name="connsiteY11" fmla="*/ 929922 h 1425222"/>
                    <a:gd name="connsiteX12" fmla="*/ 251814 w 548994"/>
                    <a:gd name="connsiteY12" fmla="*/ 670842 h 1425222"/>
                    <a:gd name="connsiteX13" fmla="*/ 335634 w 548994"/>
                    <a:gd name="connsiteY13" fmla="*/ 594642 h 1425222"/>
                    <a:gd name="connsiteX14" fmla="*/ 114654 w 548994"/>
                    <a:gd name="connsiteY14" fmla="*/ 655602 h 1425222"/>
                    <a:gd name="connsiteX15" fmla="*/ 23214 w 548994"/>
                    <a:gd name="connsiteY15" fmla="*/ 670842 h 1425222"/>
                    <a:gd name="connsiteX16" fmla="*/ 145134 w 548994"/>
                    <a:gd name="connsiteY16" fmla="*/ 564162 h 1425222"/>
                    <a:gd name="connsiteX17" fmla="*/ 343254 w 548994"/>
                    <a:gd name="connsiteY17" fmla="*/ 419382 h 1425222"/>
                    <a:gd name="connsiteX18" fmla="*/ 396594 w 548994"/>
                    <a:gd name="connsiteY18" fmla="*/ 358422 h 1425222"/>
                    <a:gd name="connsiteX19" fmla="*/ 274674 w 548994"/>
                    <a:gd name="connsiteY19" fmla="*/ 320322 h 1425222"/>
                    <a:gd name="connsiteX20" fmla="*/ 76554 w 548994"/>
                    <a:gd name="connsiteY20" fmla="*/ 427002 h 1425222"/>
                    <a:gd name="connsiteX21" fmla="*/ 354 w 548994"/>
                    <a:gd name="connsiteY21" fmla="*/ 449862 h 1425222"/>
                    <a:gd name="connsiteX22" fmla="*/ 61314 w 548994"/>
                    <a:gd name="connsiteY22" fmla="*/ 244122 h 1425222"/>
                    <a:gd name="connsiteX23" fmla="*/ 320394 w 548994"/>
                    <a:gd name="connsiteY23" fmla="*/ 61242 h 1425222"/>
                    <a:gd name="connsiteX24" fmla="*/ 503274 w 548994"/>
                    <a:gd name="connsiteY24" fmla="*/ 7902 h 1425222"/>
                    <a:gd name="connsiteX25" fmla="*/ 548994 w 548994"/>
                    <a:gd name="connsiteY25" fmla="*/ 282 h 1425222"/>
                    <a:gd name="connsiteX26" fmla="*/ 548994 w 548994"/>
                    <a:gd name="connsiteY26" fmla="*/ 282 h 1425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48994" h="1425222">
                      <a:moveTo>
                        <a:pt x="457554" y="1425222"/>
                      </a:moveTo>
                      <a:cubicBezTo>
                        <a:pt x="440409" y="1371882"/>
                        <a:pt x="423264" y="1318542"/>
                        <a:pt x="404214" y="1288062"/>
                      </a:cubicBezTo>
                      <a:cubicBezTo>
                        <a:pt x="385164" y="1257582"/>
                        <a:pt x="343254" y="1271552"/>
                        <a:pt x="343254" y="1242342"/>
                      </a:cubicBezTo>
                      <a:cubicBezTo>
                        <a:pt x="343254" y="1213132"/>
                        <a:pt x="388974" y="1136932"/>
                        <a:pt x="404214" y="1112802"/>
                      </a:cubicBezTo>
                      <a:cubicBezTo>
                        <a:pt x="419454" y="1088672"/>
                        <a:pt x="457554" y="1062002"/>
                        <a:pt x="434694" y="1097562"/>
                      </a:cubicBezTo>
                      <a:cubicBezTo>
                        <a:pt x="411834" y="1133122"/>
                        <a:pt x="300074" y="1281712"/>
                        <a:pt x="267054" y="1326162"/>
                      </a:cubicBezTo>
                      <a:cubicBezTo>
                        <a:pt x="234034" y="1370612"/>
                        <a:pt x="244194" y="1394742"/>
                        <a:pt x="236574" y="1364262"/>
                      </a:cubicBezTo>
                      <a:cubicBezTo>
                        <a:pt x="228954" y="1333782"/>
                        <a:pt x="218794" y="1202972"/>
                        <a:pt x="221334" y="1143282"/>
                      </a:cubicBezTo>
                      <a:cubicBezTo>
                        <a:pt x="223874" y="1083592"/>
                        <a:pt x="267054" y="1009932"/>
                        <a:pt x="251814" y="1006122"/>
                      </a:cubicBezTo>
                      <a:cubicBezTo>
                        <a:pt x="236574" y="1002312"/>
                        <a:pt x="155294" y="1096292"/>
                        <a:pt x="129894" y="1120422"/>
                      </a:cubicBezTo>
                      <a:cubicBezTo>
                        <a:pt x="104494" y="1144552"/>
                        <a:pt x="104494" y="1182652"/>
                        <a:pt x="99414" y="1150902"/>
                      </a:cubicBezTo>
                      <a:cubicBezTo>
                        <a:pt x="94334" y="1119152"/>
                        <a:pt x="74014" y="1009932"/>
                        <a:pt x="99414" y="929922"/>
                      </a:cubicBezTo>
                      <a:cubicBezTo>
                        <a:pt x="124814" y="849912"/>
                        <a:pt x="212444" y="726722"/>
                        <a:pt x="251814" y="670842"/>
                      </a:cubicBezTo>
                      <a:cubicBezTo>
                        <a:pt x="291184" y="614962"/>
                        <a:pt x="358494" y="597182"/>
                        <a:pt x="335634" y="594642"/>
                      </a:cubicBezTo>
                      <a:cubicBezTo>
                        <a:pt x="312774" y="592102"/>
                        <a:pt x="166724" y="642902"/>
                        <a:pt x="114654" y="655602"/>
                      </a:cubicBezTo>
                      <a:cubicBezTo>
                        <a:pt x="62584" y="668302"/>
                        <a:pt x="18134" y="686082"/>
                        <a:pt x="23214" y="670842"/>
                      </a:cubicBezTo>
                      <a:cubicBezTo>
                        <a:pt x="28294" y="655602"/>
                        <a:pt x="91794" y="606072"/>
                        <a:pt x="145134" y="564162"/>
                      </a:cubicBezTo>
                      <a:cubicBezTo>
                        <a:pt x="198474" y="522252"/>
                        <a:pt x="301344" y="453672"/>
                        <a:pt x="343254" y="419382"/>
                      </a:cubicBezTo>
                      <a:cubicBezTo>
                        <a:pt x="385164" y="385092"/>
                        <a:pt x="408024" y="374932"/>
                        <a:pt x="396594" y="358422"/>
                      </a:cubicBezTo>
                      <a:cubicBezTo>
                        <a:pt x="385164" y="341912"/>
                        <a:pt x="328014" y="308892"/>
                        <a:pt x="274674" y="320322"/>
                      </a:cubicBezTo>
                      <a:cubicBezTo>
                        <a:pt x="221334" y="331752"/>
                        <a:pt x="122274" y="405412"/>
                        <a:pt x="76554" y="427002"/>
                      </a:cubicBezTo>
                      <a:cubicBezTo>
                        <a:pt x="30834" y="448592"/>
                        <a:pt x="2894" y="480342"/>
                        <a:pt x="354" y="449862"/>
                      </a:cubicBezTo>
                      <a:cubicBezTo>
                        <a:pt x="-2186" y="419382"/>
                        <a:pt x="7974" y="308892"/>
                        <a:pt x="61314" y="244122"/>
                      </a:cubicBezTo>
                      <a:cubicBezTo>
                        <a:pt x="114654" y="179352"/>
                        <a:pt x="246734" y="100612"/>
                        <a:pt x="320394" y="61242"/>
                      </a:cubicBezTo>
                      <a:cubicBezTo>
                        <a:pt x="394054" y="21872"/>
                        <a:pt x="465174" y="18062"/>
                        <a:pt x="503274" y="7902"/>
                      </a:cubicBezTo>
                      <a:cubicBezTo>
                        <a:pt x="541374" y="-2258"/>
                        <a:pt x="548994" y="282"/>
                        <a:pt x="548994" y="282"/>
                      </a:cubicBezTo>
                      <a:lnTo>
                        <a:pt x="548994" y="282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270B3F38-0F03-2DB0-CF6B-C4C03170268D}"/>
                    </a:ext>
                  </a:extLst>
                </p:cNvPr>
                <p:cNvSpPr/>
                <p:nvPr/>
              </p:nvSpPr>
              <p:spPr>
                <a:xfrm>
                  <a:off x="4556880" y="2085311"/>
                  <a:ext cx="550401" cy="236301"/>
                </a:xfrm>
                <a:custGeom>
                  <a:avLst/>
                  <a:gdLst>
                    <a:gd name="connsiteX0" fmla="*/ 398001 w 550401"/>
                    <a:gd name="connsiteY0" fmla="*/ 236301 h 236301"/>
                    <a:gd name="connsiteX1" fmla="*/ 298941 w 550401"/>
                    <a:gd name="connsiteY1" fmla="*/ 167721 h 236301"/>
                    <a:gd name="connsiteX2" fmla="*/ 55101 w 550401"/>
                    <a:gd name="connsiteY2" fmla="*/ 144861 h 236301"/>
                    <a:gd name="connsiteX3" fmla="*/ 9381 w 550401"/>
                    <a:gd name="connsiteY3" fmla="*/ 137241 h 236301"/>
                    <a:gd name="connsiteX4" fmla="*/ 192261 w 550401"/>
                    <a:gd name="connsiteY4" fmla="*/ 53421 h 236301"/>
                    <a:gd name="connsiteX5" fmla="*/ 367521 w 550401"/>
                    <a:gd name="connsiteY5" fmla="*/ 76281 h 236301"/>
                    <a:gd name="connsiteX6" fmla="*/ 276081 w 550401"/>
                    <a:gd name="connsiteY6" fmla="*/ 15321 h 236301"/>
                    <a:gd name="connsiteX7" fmla="*/ 138921 w 550401"/>
                    <a:gd name="connsiteY7" fmla="*/ 15321 h 236301"/>
                    <a:gd name="connsiteX8" fmla="*/ 405621 w 550401"/>
                    <a:gd name="connsiteY8" fmla="*/ 81 h 236301"/>
                    <a:gd name="connsiteX9" fmla="*/ 550401 w 550401"/>
                    <a:gd name="connsiteY9" fmla="*/ 22941 h 236301"/>
                    <a:gd name="connsiteX10" fmla="*/ 550401 w 550401"/>
                    <a:gd name="connsiteY10" fmla="*/ 22941 h 236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0401" h="236301">
                      <a:moveTo>
                        <a:pt x="398001" y="236301"/>
                      </a:moveTo>
                      <a:cubicBezTo>
                        <a:pt x="377046" y="209631"/>
                        <a:pt x="356091" y="182961"/>
                        <a:pt x="298941" y="167721"/>
                      </a:cubicBezTo>
                      <a:cubicBezTo>
                        <a:pt x="241791" y="152481"/>
                        <a:pt x="103361" y="149941"/>
                        <a:pt x="55101" y="144861"/>
                      </a:cubicBezTo>
                      <a:cubicBezTo>
                        <a:pt x="6841" y="139781"/>
                        <a:pt x="-13479" y="152481"/>
                        <a:pt x="9381" y="137241"/>
                      </a:cubicBezTo>
                      <a:cubicBezTo>
                        <a:pt x="32241" y="122001"/>
                        <a:pt x="132571" y="63581"/>
                        <a:pt x="192261" y="53421"/>
                      </a:cubicBezTo>
                      <a:cubicBezTo>
                        <a:pt x="251951" y="43261"/>
                        <a:pt x="353551" y="82631"/>
                        <a:pt x="367521" y="76281"/>
                      </a:cubicBezTo>
                      <a:cubicBezTo>
                        <a:pt x="381491" y="69931"/>
                        <a:pt x="314181" y="25481"/>
                        <a:pt x="276081" y="15321"/>
                      </a:cubicBezTo>
                      <a:cubicBezTo>
                        <a:pt x="237981" y="5161"/>
                        <a:pt x="117331" y="17861"/>
                        <a:pt x="138921" y="15321"/>
                      </a:cubicBezTo>
                      <a:cubicBezTo>
                        <a:pt x="160511" y="12781"/>
                        <a:pt x="337041" y="-1189"/>
                        <a:pt x="405621" y="81"/>
                      </a:cubicBezTo>
                      <a:cubicBezTo>
                        <a:pt x="474201" y="1351"/>
                        <a:pt x="550401" y="22941"/>
                        <a:pt x="550401" y="22941"/>
                      </a:cubicBezTo>
                      <a:lnTo>
                        <a:pt x="550401" y="22941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217015B3-E647-2715-FF3B-E86FDC70D701}"/>
                    </a:ext>
                  </a:extLst>
                </p:cNvPr>
                <p:cNvSpPr/>
                <p:nvPr/>
              </p:nvSpPr>
              <p:spPr>
                <a:xfrm>
                  <a:off x="7035141" y="1079552"/>
                  <a:ext cx="929640" cy="274320"/>
                </a:xfrm>
                <a:custGeom>
                  <a:avLst/>
                  <a:gdLst>
                    <a:gd name="connsiteX0" fmla="*/ 0 w 929640"/>
                    <a:gd name="connsiteY0" fmla="*/ 274320 h 274320"/>
                    <a:gd name="connsiteX1" fmla="*/ 144780 w 929640"/>
                    <a:gd name="connsiteY1" fmla="*/ 114300 h 274320"/>
                    <a:gd name="connsiteX2" fmla="*/ 160020 w 929640"/>
                    <a:gd name="connsiteY2" fmla="*/ 160020 h 274320"/>
                    <a:gd name="connsiteX3" fmla="*/ 129540 w 929640"/>
                    <a:gd name="connsiteY3" fmla="*/ 228600 h 274320"/>
                    <a:gd name="connsiteX4" fmla="*/ 411480 w 929640"/>
                    <a:gd name="connsiteY4" fmla="*/ 83820 h 274320"/>
                    <a:gd name="connsiteX5" fmla="*/ 525780 w 929640"/>
                    <a:gd name="connsiteY5" fmla="*/ 53340 h 274320"/>
                    <a:gd name="connsiteX6" fmla="*/ 358140 w 929640"/>
                    <a:gd name="connsiteY6" fmla="*/ 167640 h 274320"/>
                    <a:gd name="connsiteX7" fmla="*/ 601980 w 929640"/>
                    <a:gd name="connsiteY7" fmla="*/ 53340 h 274320"/>
                    <a:gd name="connsiteX8" fmla="*/ 929640 w 929640"/>
                    <a:gd name="connsiteY8" fmla="*/ 0 h 274320"/>
                    <a:gd name="connsiteX9" fmla="*/ 929640 w 929640"/>
                    <a:gd name="connsiteY9" fmla="*/ 0 h 274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9640" h="274320">
                      <a:moveTo>
                        <a:pt x="0" y="274320"/>
                      </a:moveTo>
                      <a:cubicBezTo>
                        <a:pt x="59055" y="203835"/>
                        <a:pt x="118110" y="133350"/>
                        <a:pt x="144780" y="114300"/>
                      </a:cubicBezTo>
                      <a:cubicBezTo>
                        <a:pt x="171450" y="95250"/>
                        <a:pt x="162560" y="140970"/>
                        <a:pt x="160020" y="160020"/>
                      </a:cubicBezTo>
                      <a:cubicBezTo>
                        <a:pt x="157480" y="179070"/>
                        <a:pt x="87630" y="241300"/>
                        <a:pt x="129540" y="228600"/>
                      </a:cubicBezTo>
                      <a:cubicBezTo>
                        <a:pt x="171450" y="215900"/>
                        <a:pt x="345440" y="113030"/>
                        <a:pt x="411480" y="83820"/>
                      </a:cubicBezTo>
                      <a:cubicBezTo>
                        <a:pt x="477520" y="54610"/>
                        <a:pt x="534670" y="39370"/>
                        <a:pt x="525780" y="53340"/>
                      </a:cubicBezTo>
                      <a:cubicBezTo>
                        <a:pt x="516890" y="67310"/>
                        <a:pt x="345440" y="167640"/>
                        <a:pt x="358140" y="167640"/>
                      </a:cubicBezTo>
                      <a:cubicBezTo>
                        <a:pt x="370840" y="167640"/>
                        <a:pt x="506730" y="81280"/>
                        <a:pt x="601980" y="53340"/>
                      </a:cubicBezTo>
                      <a:cubicBezTo>
                        <a:pt x="697230" y="25400"/>
                        <a:pt x="929640" y="0"/>
                        <a:pt x="929640" y="0"/>
                      </a:cubicBezTo>
                      <a:lnTo>
                        <a:pt x="929640" y="0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E77063C8-1FFD-D851-C9EA-E6FE3B91CA87}"/>
                    </a:ext>
                  </a:extLst>
                </p:cNvPr>
                <p:cNvSpPr/>
                <p:nvPr/>
              </p:nvSpPr>
              <p:spPr>
                <a:xfrm>
                  <a:off x="5625145" y="1322158"/>
                  <a:ext cx="708109" cy="328894"/>
                </a:xfrm>
                <a:custGeom>
                  <a:avLst/>
                  <a:gdLst>
                    <a:gd name="connsiteX0" fmla="*/ 564176 w 708109"/>
                    <a:gd name="connsiteY0" fmla="*/ 328894 h 328894"/>
                    <a:gd name="connsiteX1" fmla="*/ 442256 w 708109"/>
                    <a:gd name="connsiteY1" fmla="*/ 245074 h 328894"/>
                    <a:gd name="connsiteX2" fmla="*/ 129836 w 708109"/>
                    <a:gd name="connsiteY2" fmla="*/ 176494 h 328894"/>
                    <a:gd name="connsiteX3" fmla="*/ 296 w 708109"/>
                    <a:gd name="connsiteY3" fmla="*/ 184114 h 328894"/>
                    <a:gd name="connsiteX4" fmla="*/ 160316 w 708109"/>
                    <a:gd name="connsiteY4" fmla="*/ 107914 h 328894"/>
                    <a:gd name="connsiteX5" fmla="*/ 251756 w 708109"/>
                    <a:gd name="connsiteY5" fmla="*/ 107914 h 328894"/>
                    <a:gd name="connsiteX6" fmla="*/ 122216 w 708109"/>
                    <a:gd name="connsiteY6" fmla="*/ 1234 h 328894"/>
                    <a:gd name="connsiteX7" fmla="*/ 358436 w 708109"/>
                    <a:gd name="connsiteY7" fmla="*/ 46954 h 328894"/>
                    <a:gd name="connsiteX8" fmla="*/ 609896 w 708109"/>
                    <a:gd name="connsiteY8" fmla="*/ 92674 h 328894"/>
                    <a:gd name="connsiteX9" fmla="*/ 701336 w 708109"/>
                    <a:gd name="connsiteY9" fmla="*/ 229834 h 328894"/>
                    <a:gd name="connsiteX10" fmla="*/ 701336 w 708109"/>
                    <a:gd name="connsiteY10" fmla="*/ 290794 h 328894"/>
                    <a:gd name="connsiteX11" fmla="*/ 701336 w 708109"/>
                    <a:gd name="connsiteY11" fmla="*/ 290794 h 328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08109" h="328894">
                      <a:moveTo>
                        <a:pt x="564176" y="328894"/>
                      </a:moveTo>
                      <a:cubicBezTo>
                        <a:pt x="539411" y="299684"/>
                        <a:pt x="514646" y="270474"/>
                        <a:pt x="442256" y="245074"/>
                      </a:cubicBezTo>
                      <a:cubicBezTo>
                        <a:pt x="369866" y="219674"/>
                        <a:pt x="203496" y="186654"/>
                        <a:pt x="129836" y="176494"/>
                      </a:cubicBezTo>
                      <a:cubicBezTo>
                        <a:pt x="56176" y="166334"/>
                        <a:pt x="-4784" y="195544"/>
                        <a:pt x="296" y="184114"/>
                      </a:cubicBezTo>
                      <a:cubicBezTo>
                        <a:pt x="5376" y="172684"/>
                        <a:pt x="118406" y="120614"/>
                        <a:pt x="160316" y="107914"/>
                      </a:cubicBezTo>
                      <a:cubicBezTo>
                        <a:pt x="202226" y="95214"/>
                        <a:pt x="258106" y="125694"/>
                        <a:pt x="251756" y="107914"/>
                      </a:cubicBezTo>
                      <a:cubicBezTo>
                        <a:pt x="245406" y="90134"/>
                        <a:pt x="104436" y="11394"/>
                        <a:pt x="122216" y="1234"/>
                      </a:cubicBezTo>
                      <a:cubicBezTo>
                        <a:pt x="139996" y="-8926"/>
                        <a:pt x="358436" y="46954"/>
                        <a:pt x="358436" y="46954"/>
                      </a:cubicBezTo>
                      <a:cubicBezTo>
                        <a:pt x="439716" y="62194"/>
                        <a:pt x="552746" y="62194"/>
                        <a:pt x="609896" y="92674"/>
                      </a:cubicBezTo>
                      <a:cubicBezTo>
                        <a:pt x="667046" y="123154"/>
                        <a:pt x="686096" y="196814"/>
                        <a:pt x="701336" y="229834"/>
                      </a:cubicBezTo>
                      <a:cubicBezTo>
                        <a:pt x="716576" y="262854"/>
                        <a:pt x="701336" y="290794"/>
                        <a:pt x="701336" y="290794"/>
                      </a:cubicBezTo>
                      <a:lnTo>
                        <a:pt x="701336" y="290794"/>
                      </a:lnTo>
                    </a:path>
                  </a:pathLst>
                </a:custGeom>
                <a:solidFill>
                  <a:srgbClr val="8B532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EA0F1E60-B8F5-31E7-EE63-FA09A51C4153}"/>
                  </a:ext>
                </a:extLst>
              </p:cNvPr>
              <p:cNvSpPr/>
              <p:nvPr/>
            </p:nvSpPr>
            <p:spPr>
              <a:xfrm>
                <a:off x="3183745" y="2233243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BC035957-4C91-92C7-DC06-A8F42CC2E1FF}"/>
                  </a:ext>
                </a:extLst>
              </p:cNvPr>
              <p:cNvSpPr/>
              <p:nvPr/>
            </p:nvSpPr>
            <p:spPr>
              <a:xfrm rot="18558231">
                <a:off x="2467601" y="2760620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F6686290-F290-7018-96FF-008481E9720C}"/>
                  </a:ext>
                </a:extLst>
              </p:cNvPr>
              <p:cNvSpPr/>
              <p:nvPr/>
            </p:nvSpPr>
            <p:spPr>
              <a:xfrm rot="4383236">
                <a:off x="3727825" y="2736931"/>
                <a:ext cx="1061049" cy="1384135"/>
              </a:xfrm>
              <a:prstGeom prst="ellipse">
                <a:avLst/>
              </a:prstGeom>
              <a:solidFill>
                <a:srgbClr val="F7D7C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9A2BC91-654B-3227-2B8C-204535B62533}"/>
                </a:ext>
              </a:extLst>
            </p:cNvPr>
            <p:cNvSpPr/>
            <p:nvPr/>
          </p:nvSpPr>
          <p:spPr>
            <a:xfrm>
              <a:off x="7982765" y="2798368"/>
              <a:ext cx="1470640" cy="4692677"/>
            </a:xfrm>
            <a:custGeom>
              <a:avLst/>
              <a:gdLst>
                <a:gd name="connsiteX0" fmla="*/ 863600 w 1470640"/>
                <a:gd name="connsiteY0" fmla="*/ 0 h 4424699"/>
                <a:gd name="connsiteX1" fmla="*/ 1470640 w 1470640"/>
                <a:gd name="connsiteY1" fmla="*/ 1283474 h 4424699"/>
                <a:gd name="connsiteX2" fmla="*/ 1459230 w 1470640"/>
                <a:gd name="connsiteY2" fmla="*/ 3480669 h 4424699"/>
                <a:gd name="connsiteX3" fmla="*/ 5080 w 1470640"/>
                <a:gd name="connsiteY3" fmla="*/ 4401419 h 4424699"/>
                <a:gd name="connsiteX4" fmla="*/ 0 w 1470640"/>
                <a:gd name="connsiteY4" fmla="*/ 1954034 h 4424699"/>
                <a:gd name="connsiteX5" fmla="*/ 863600 w 1470640"/>
                <a:gd name="connsiteY5" fmla="*/ 0 h 4424699"/>
                <a:gd name="connsiteX6" fmla="*/ 1125573 w 1470640"/>
                <a:gd name="connsiteY6" fmla="*/ 1583441 h 4424699"/>
                <a:gd name="connsiteX7" fmla="*/ 374968 w 1470640"/>
                <a:gd name="connsiteY7" fmla="*/ 1854903 h 4424699"/>
                <a:gd name="connsiteX8" fmla="*/ 374968 w 1470640"/>
                <a:gd name="connsiteY8" fmla="*/ 3257334 h 4424699"/>
                <a:gd name="connsiteX9" fmla="*/ 1120810 w 1470640"/>
                <a:gd name="connsiteY9" fmla="*/ 2833471 h 4424699"/>
                <a:gd name="connsiteX10" fmla="*/ 1125573 w 1470640"/>
                <a:gd name="connsiteY10" fmla="*/ 1583441 h 442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70640" h="4424699">
                  <a:moveTo>
                    <a:pt x="863600" y="0"/>
                  </a:moveTo>
                  <a:lnTo>
                    <a:pt x="1470640" y="1283474"/>
                  </a:lnTo>
                  <a:cubicBezTo>
                    <a:pt x="1414978" y="1315256"/>
                    <a:pt x="1464092" y="3448887"/>
                    <a:pt x="1459230" y="3480669"/>
                  </a:cubicBezTo>
                  <a:cubicBezTo>
                    <a:pt x="1414780" y="3445744"/>
                    <a:pt x="62230" y="4601444"/>
                    <a:pt x="5080" y="4401419"/>
                  </a:cubicBezTo>
                  <a:cubicBezTo>
                    <a:pt x="3387" y="3585624"/>
                    <a:pt x="1693" y="2769829"/>
                    <a:pt x="0" y="1954034"/>
                  </a:cubicBezTo>
                  <a:lnTo>
                    <a:pt x="863600" y="0"/>
                  </a:lnTo>
                  <a:close/>
                  <a:moveTo>
                    <a:pt x="1125573" y="1583441"/>
                  </a:moveTo>
                  <a:lnTo>
                    <a:pt x="374968" y="1854903"/>
                  </a:lnTo>
                  <a:lnTo>
                    <a:pt x="374968" y="3257334"/>
                  </a:lnTo>
                  <a:lnTo>
                    <a:pt x="1120810" y="2833471"/>
                  </a:lnTo>
                  <a:cubicBezTo>
                    <a:pt x="1122398" y="2416794"/>
                    <a:pt x="1123985" y="2000118"/>
                    <a:pt x="1125573" y="1583441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F8763CD-AECC-CA44-E8E5-9F60B85262A2}"/>
                </a:ext>
              </a:extLst>
            </p:cNvPr>
            <p:cNvSpPr/>
            <p:nvPr/>
          </p:nvSpPr>
          <p:spPr>
            <a:xfrm>
              <a:off x="3729905" y="4584678"/>
              <a:ext cx="4006228" cy="2949255"/>
            </a:xfrm>
            <a:custGeom>
              <a:avLst/>
              <a:gdLst>
                <a:gd name="connsiteX0" fmla="*/ 0 w 4006228"/>
                <a:gd name="connsiteY0" fmla="*/ 0 h 2949255"/>
                <a:gd name="connsiteX1" fmla="*/ 4006228 w 4006228"/>
                <a:gd name="connsiteY1" fmla="*/ 0 h 2949255"/>
                <a:gd name="connsiteX2" fmla="*/ 4006228 w 4006228"/>
                <a:gd name="connsiteY2" fmla="*/ 2949255 h 2949255"/>
                <a:gd name="connsiteX3" fmla="*/ 0 w 4006228"/>
                <a:gd name="connsiteY3" fmla="*/ 2949255 h 2949255"/>
                <a:gd name="connsiteX4" fmla="*/ 0 w 4006228"/>
                <a:gd name="connsiteY4" fmla="*/ 0 h 2949255"/>
                <a:gd name="connsiteX5" fmla="*/ 757515 w 4006228"/>
                <a:gd name="connsiteY5" fmla="*/ 245722 h 2949255"/>
                <a:gd name="connsiteX6" fmla="*/ 375949 w 4006228"/>
                <a:gd name="connsiteY6" fmla="*/ 627288 h 2949255"/>
                <a:gd name="connsiteX7" fmla="*/ 375949 w 4006228"/>
                <a:gd name="connsiteY7" fmla="*/ 2153508 h 2949255"/>
                <a:gd name="connsiteX8" fmla="*/ 757515 w 4006228"/>
                <a:gd name="connsiteY8" fmla="*/ 2535074 h 2949255"/>
                <a:gd name="connsiteX9" fmla="*/ 2813748 w 4006228"/>
                <a:gd name="connsiteY9" fmla="*/ 2535074 h 2949255"/>
                <a:gd name="connsiteX10" fmla="*/ 3195314 w 4006228"/>
                <a:gd name="connsiteY10" fmla="*/ 2153508 h 2949255"/>
                <a:gd name="connsiteX11" fmla="*/ 3195314 w 4006228"/>
                <a:gd name="connsiteY11" fmla="*/ 627288 h 2949255"/>
                <a:gd name="connsiteX12" fmla="*/ 2813748 w 4006228"/>
                <a:gd name="connsiteY12" fmla="*/ 245722 h 2949255"/>
                <a:gd name="connsiteX13" fmla="*/ 757515 w 4006228"/>
                <a:gd name="connsiteY13" fmla="*/ 245722 h 2949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06228" h="2949255">
                  <a:moveTo>
                    <a:pt x="0" y="0"/>
                  </a:moveTo>
                  <a:lnTo>
                    <a:pt x="4006228" y="0"/>
                  </a:lnTo>
                  <a:lnTo>
                    <a:pt x="4006228" y="2949255"/>
                  </a:lnTo>
                  <a:lnTo>
                    <a:pt x="0" y="2949255"/>
                  </a:lnTo>
                  <a:lnTo>
                    <a:pt x="0" y="0"/>
                  </a:lnTo>
                  <a:close/>
                  <a:moveTo>
                    <a:pt x="757515" y="245722"/>
                  </a:moveTo>
                  <a:cubicBezTo>
                    <a:pt x="546782" y="245722"/>
                    <a:pt x="375949" y="416555"/>
                    <a:pt x="375949" y="627288"/>
                  </a:cubicBezTo>
                  <a:lnTo>
                    <a:pt x="375949" y="2153508"/>
                  </a:lnTo>
                  <a:cubicBezTo>
                    <a:pt x="375949" y="2364241"/>
                    <a:pt x="546782" y="2535074"/>
                    <a:pt x="757515" y="2535074"/>
                  </a:cubicBezTo>
                  <a:lnTo>
                    <a:pt x="2813748" y="2535074"/>
                  </a:lnTo>
                  <a:cubicBezTo>
                    <a:pt x="3024481" y="2535074"/>
                    <a:pt x="3195314" y="2364241"/>
                    <a:pt x="3195314" y="2153508"/>
                  </a:cubicBezTo>
                  <a:lnTo>
                    <a:pt x="3195314" y="627288"/>
                  </a:lnTo>
                  <a:cubicBezTo>
                    <a:pt x="3195314" y="416555"/>
                    <a:pt x="3024481" y="245722"/>
                    <a:pt x="2813748" y="245722"/>
                  </a:cubicBezTo>
                  <a:lnTo>
                    <a:pt x="757515" y="245722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581BAB2-BF97-E374-C906-B85C22D2B79B}"/>
                </a:ext>
              </a:extLst>
            </p:cNvPr>
            <p:cNvGrpSpPr/>
            <p:nvPr/>
          </p:nvGrpSpPr>
          <p:grpSpPr>
            <a:xfrm>
              <a:off x="3720358" y="6968158"/>
              <a:ext cx="2194586" cy="3067739"/>
              <a:chOff x="3710915" y="7043770"/>
              <a:chExt cx="2194586" cy="3067739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1606238-7D56-81C7-04E4-E2622425E3D5}"/>
                  </a:ext>
                </a:extLst>
              </p:cNvPr>
              <p:cNvSpPr/>
              <p:nvPr/>
            </p:nvSpPr>
            <p:spPr>
              <a:xfrm>
                <a:off x="3710915" y="7043770"/>
                <a:ext cx="2194586" cy="3067739"/>
              </a:xfrm>
              <a:custGeom>
                <a:avLst/>
                <a:gdLst>
                  <a:gd name="connsiteX0" fmla="*/ 0 w 1222846"/>
                  <a:gd name="connsiteY0" fmla="*/ 0 h 2305739"/>
                  <a:gd name="connsiteX1" fmla="*/ 1222846 w 1222846"/>
                  <a:gd name="connsiteY1" fmla="*/ 0 h 2305739"/>
                  <a:gd name="connsiteX2" fmla="*/ 1222846 w 1222846"/>
                  <a:gd name="connsiteY2" fmla="*/ 2305739 h 2305739"/>
                  <a:gd name="connsiteX3" fmla="*/ 0 w 1222846"/>
                  <a:gd name="connsiteY3" fmla="*/ 2305739 h 2305739"/>
                  <a:gd name="connsiteX4" fmla="*/ 0 w 1222846"/>
                  <a:gd name="connsiteY4" fmla="*/ 0 h 2305739"/>
                  <a:gd name="connsiteX0" fmla="*/ 0 w 2070769"/>
                  <a:gd name="connsiteY0" fmla="*/ 653088 h 2958827"/>
                  <a:gd name="connsiteX1" fmla="*/ 1222846 w 2070769"/>
                  <a:gd name="connsiteY1" fmla="*/ 653088 h 2958827"/>
                  <a:gd name="connsiteX2" fmla="*/ 2070761 w 2070769"/>
                  <a:gd name="connsiteY2" fmla="*/ 593 h 2958827"/>
                  <a:gd name="connsiteX3" fmla="*/ 1222846 w 2070769"/>
                  <a:gd name="connsiteY3" fmla="*/ 2958827 h 2958827"/>
                  <a:gd name="connsiteX4" fmla="*/ 0 w 2070769"/>
                  <a:gd name="connsiteY4" fmla="*/ 2958827 h 2958827"/>
                  <a:gd name="connsiteX5" fmla="*/ 0 w 2070769"/>
                  <a:gd name="connsiteY5" fmla="*/ 653088 h 2958827"/>
                  <a:gd name="connsiteX0" fmla="*/ 1123950 w 2070769"/>
                  <a:gd name="connsiteY0" fmla="*/ 0 h 3039164"/>
                  <a:gd name="connsiteX1" fmla="*/ 1222846 w 2070769"/>
                  <a:gd name="connsiteY1" fmla="*/ 733425 h 3039164"/>
                  <a:gd name="connsiteX2" fmla="*/ 2070761 w 2070769"/>
                  <a:gd name="connsiteY2" fmla="*/ 80930 h 3039164"/>
                  <a:gd name="connsiteX3" fmla="*/ 1222846 w 2070769"/>
                  <a:gd name="connsiteY3" fmla="*/ 3039164 h 3039164"/>
                  <a:gd name="connsiteX4" fmla="*/ 0 w 2070769"/>
                  <a:gd name="connsiteY4" fmla="*/ 3039164 h 3039164"/>
                  <a:gd name="connsiteX5" fmla="*/ 1123950 w 2070769"/>
                  <a:gd name="connsiteY5" fmla="*/ 0 h 3039164"/>
                  <a:gd name="connsiteX0" fmla="*/ 1123950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123950 w 2070761"/>
                  <a:gd name="connsiteY4" fmla="*/ 0 h 3039164"/>
                  <a:gd name="connsiteX0" fmla="*/ 1057275 w 2070761"/>
                  <a:gd name="connsiteY0" fmla="*/ 0 h 3039164"/>
                  <a:gd name="connsiteX1" fmla="*/ 2070761 w 2070761"/>
                  <a:gd name="connsiteY1" fmla="*/ 80930 h 3039164"/>
                  <a:gd name="connsiteX2" fmla="*/ 1222846 w 2070761"/>
                  <a:gd name="connsiteY2" fmla="*/ 3039164 h 3039164"/>
                  <a:gd name="connsiteX3" fmla="*/ 0 w 2070761"/>
                  <a:gd name="connsiteY3" fmla="*/ 3039164 h 3039164"/>
                  <a:gd name="connsiteX4" fmla="*/ 1057275 w 2070761"/>
                  <a:gd name="connsiteY4" fmla="*/ 0 h 3039164"/>
                  <a:gd name="connsiteX0" fmla="*/ 1114425 w 2127911"/>
                  <a:gd name="connsiteY0" fmla="*/ 0 h 3039164"/>
                  <a:gd name="connsiteX1" fmla="*/ 2127911 w 2127911"/>
                  <a:gd name="connsiteY1" fmla="*/ 80930 h 3039164"/>
                  <a:gd name="connsiteX2" fmla="*/ 1279996 w 2127911"/>
                  <a:gd name="connsiteY2" fmla="*/ 3039164 h 3039164"/>
                  <a:gd name="connsiteX3" fmla="*/ 0 w 2127911"/>
                  <a:gd name="connsiteY3" fmla="*/ 3039164 h 3039164"/>
                  <a:gd name="connsiteX4" fmla="*/ 1114425 w 2127911"/>
                  <a:gd name="connsiteY4" fmla="*/ 0 h 3039164"/>
                  <a:gd name="connsiteX0" fmla="*/ 1114425 w 2127911"/>
                  <a:gd name="connsiteY0" fmla="*/ 0 h 3067739"/>
                  <a:gd name="connsiteX1" fmla="*/ 2127911 w 2127911"/>
                  <a:gd name="connsiteY1" fmla="*/ 80930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27911"/>
                  <a:gd name="connsiteY0" fmla="*/ 0 h 3067739"/>
                  <a:gd name="connsiteX1" fmla="*/ 2127911 w 2127911"/>
                  <a:gd name="connsiteY1" fmla="*/ 33305 h 3067739"/>
                  <a:gd name="connsiteX2" fmla="*/ 1270471 w 2127911"/>
                  <a:gd name="connsiteY2" fmla="*/ 3067739 h 3067739"/>
                  <a:gd name="connsiteX3" fmla="*/ 0 w 2127911"/>
                  <a:gd name="connsiteY3" fmla="*/ 3039164 h 3067739"/>
                  <a:gd name="connsiteX4" fmla="*/ 1114425 w 2127911"/>
                  <a:gd name="connsiteY4" fmla="*/ 0 h 3067739"/>
                  <a:gd name="connsiteX0" fmla="*/ 1114425 w 2194586"/>
                  <a:gd name="connsiteY0" fmla="*/ 0 h 3067739"/>
                  <a:gd name="connsiteX1" fmla="*/ 2194586 w 2194586"/>
                  <a:gd name="connsiteY1" fmla="*/ 52355 h 3067739"/>
                  <a:gd name="connsiteX2" fmla="*/ 1270471 w 2194586"/>
                  <a:gd name="connsiteY2" fmla="*/ 3067739 h 3067739"/>
                  <a:gd name="connsiteX3" fmla="*/ 0 w 2194586"/>
                  <a:gd name="connsiteY3" fmla="*/ 3039164 h 3067739"/>
                  <a:gd name="connsiteX4" fmla="*/ 1114425 w 2194586"/>
                  <a:gd name="connsiteY4" fmla="*/ 0 h 306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4586" h="3067739">
                    <a:moveTo>
                      <a:pt x="1114425" y="0"/>
                    </a:moveTo>
                    <a:lnTo>
                      <a:pt x="2194586" y="52355"/>
                    </a:lnTo>
                    <a:lnTo>
                      <a:pt x="1270471" y="3067739"/>
                    </a:lnTo>
                    <a:lnTo>
                      <a:pt x="0" y="3039164"/>
                    </a:lnTo>
                    <a:lnTo>
                      <a:pt x="1114425" y="0"/>
                    </a:lnTo>
                    <a:close/>
                  </a:path>
                </a:pathLst>
              </a:custGeom>
              <a:solidFill>
                <a:srgbClr val="80350E"/>
              </a:solidFill>
              <a:ln w="203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E3A3D654-8AED-EB86-A583-E0EDB61564DF}"/>
                  </a:ext>
                </a:extLst>
              </p:cNvPr>
              <p:cNvSpPr/>
              <p:nvPr/>
            </p:nvSpPr>
            <p:spPr>
              <a:xfrm rot="222802">
                <a:off x="4713117" y="7579980"/>
                <a:ext cx="918250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3" name="Rectangle: Rounded Corners 152">
                <a:extLst>
                  <a:ext uri="{FF2B5EF4-FFF2-40B4-BE49-F238E27FC236}">
                    <a16:creationId xmlns:a16="http://schemas.microsoft.com/office/drawing/2014/main" id="{D84ADC47-4B12-9867-C75D-0793CD7E815E}"/>
                  </a:ext>
                </a:extLst>
              </p:cNvPr>
              <p:cNvSpPr/>
              <p:nvPr/>
            </p:nvSpPr>
            <p:spPr>
              <a:xfrm rot="222802">
                <a:off x="4503645" y="8162318"/>
                <a:ext cx="950561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FBB36792-1EDF-79DA-2771-8DDA9E043E0E}"/>
                  </a:ext>
                </a:extLst>
              </p:cNvPr>
              <p:cNvSpPr/>
              <p:nvPr/>
            </p:nvSpPr>
            <p:spPr>
              <a:xfrm rot="222802">
                <a:off x="4278371" y="8792836"/>
                <a:ext cx="978813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5ABCAC42-848B-4E99-505F-95F141BCC93B}"/>
                  </a:ext>
                </a:extLst>
              </p:cNvPr>
              <p:cNvSpPr/>
              <p:nvPr/>
            </p:nvSpPr>
            <p:spPr>
              <a:xfrm rot="222802">
                <a:off x="4047411" y="9419391"/>
                <a:ext cx="1015145" cy="72234"/>
              </a:xfrm>
              <a:prstGeom prst="roundRect">
                <a:avLst/>
              </a:prstGeom>
              <a:solidFill>
                <a:srgbClr val="E9713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FEC571D-DB96-6946-2C13-7132271E2AE8}"/>
                </a:ext>
              </a:extLst>
            </p:cNvPr>
            <p:cNvGrpSpPr/>
            <p:nvPr/>
          </p:nvGrpSpPr>
          <p:grpSpPr>
            <a:xfrm>
              <a:off x="3385325" y="4507128"/>
              <a:ext cx="475452" cy="3969110"/>
              <a:chOff x="7672074" y="4608833"/>
              <a:chExt cx="475452" cy="3969110"/>
            </a:xfrm>
            <a:solidFill>
              <a:srgbClr val="80350E"/>
            </a:solidFill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A93B1A7-BE97-AD1B-B729-FBB676838CFD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2" name="Rectangle 110">
                <a:extLst>
                  <a:ext uri="{FF2B5EF4-FFF2-40B4-BE49-F238E27FC236}">
                    <a16:creationId xmlns:a16="http://schemas.microsoft.com/office/drawing/2014/main" id="{E33D54BE-5B59-4172-52FC-A2C6486833C7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519236B-490A-70DF-5CA7-802717646A3D}"/>
                </a:ext>
              </a:extLst>
            </p:cNvPr>
            <p:cNvGrpSpPr/>
            <p:nvPr/>
          </p:nvGrpSpPr>
          <p:grpSpPr>
            <a:xfrm>
              <a:off x="3001373" y="2370686"/>
              <a:ext cx="2076232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4" name="Rectangle 92">
                <a:extLst>
                  <a:ext uri="{FF2B5EF4-FFF2-40B4-BE49-F238E27FC236}">
                    <a16:creationId xmlns:a16="http://schemas.microsoft.com/office/drawing/2014/main" id="{77500DC1-0AA6-7799-5134-48C2C4F57548}"/>
                  </a:ext>
                </a:extLst>
              </p:cNvPr>
              <p:cNvSpPr/>
              <p:nvPr/>
            </p:nvSpPr>
            <p:spPr>
              <a:xfrm>
                <a:off x="3001373" y="2481960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3E726A0-6AD1-A212-C5F6-42F3FF2413E5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436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43631">
                    <a:moveTo>
                      <a:pt x="1206500" y="0"/>
                    </a:moveTo>
                    <a:lnTo>
                      <a:pt x="2040717" y="0"/>
                    </a:lnTo>
                    <a:lnTo>
                      <a:pt x="864697" y="2233471"/>
                    </a:lnTo>
                    <a:lnTo>
                      <a:pt x="0" y="2243631"/>
                    </a:lnTo>
                    <a:lnTo>
                      <a:pt x="120650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E8CDB20-CD78-88CC-27CB-5F18575A8C43}"/>
                </a:ext>
              </a:extLst>
            </p:cNvPr>
            <p:cNvGrpSpPr/>
            <p:nvPr/>
          </p:nvGrpSpPr>
          <p:grpSpPr>
            <a:xfrm>
              <a:off x="3854892" y="2353942"/>
              <a:ext cx="2215264" cy="2354905"/>
              <a:chOff x="3001373" y="2370686"/>
              <a:chExt cx="2076232" cy="2354905"/>
            </a:xfrm>
            <a:solidFill>
              <a:srgbClr val="8B532D"/>
            </a:solidFill>
          </p:grpSpPr>
          <p:sp>
            <p:nvSpPr>
              <p:cNvPr id="97" name="Rectangle 92">
                <a:extLst>
                  <a:ext uri="{FF2B5EF4-FFF2-40B4-BE49-F238E27FC236}">
                    <a16:creationId xmlns:a16="http://schemas.microsoft.com/office/drawing/2014/main" id="{0FCA8470-5BAD-CD57-81CD-BDE2CD278A5D}"/>
                  </a:ext>
                </a:extLst>
              </p:cNvPr>
              <p:cNvSpPr/>
              <p:nvPr/>
            </p:nvSpPr>
            <p:spPr>
              <a:xfrm>
                <a:off x="3001373" y="2474340"/>
                <a:ext cx="2012150" cy="22512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12150" h="2251251">
                    <a:moveTo>
                      <a:pt x="1206500" y="7620"/>
                    </a:moveTo>
                    <a:lnTo>
                      <a:pt x="2012150" y="0"/>
                    </a:lnTo>
                    <a:lnTo>
                      <a:pt x="993248" y="2248711"/>
                    </a:lnTo>
                    <a:lnTo>
                      <a:pt x="0" y="2251251"/>
                    </a:lnTo>
                    <a:lnTo>
                      <a:pt x="1206500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811C1A29-F4A5-5B8F-1371-C7044312A41C}"/>
                  </a:ext>
                </a:extLst>
              </p:cNvPr>
              <p:cNvSpPr/>
              <p:nvPr/>
            </p:nvSpPr>
            <p:spPr>
              <a:xfrm>
                <a:off x="3036888" y="2370686"/>
                <a:ext cx="2040717" cy="227157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0717" h="2271571">
                    <a:moveTo>
                      <a:pt x="1135083" y="0"/>
                    </a:moveTo>
                    <a:lnTo>
                      <a:pt x="2040717" y="0"/>
                    </a:lnTo>
                    <a:lnTo>
                      <a:pt x="993248" y="2271571"/>
                    </a:lnTo>
                    <a:lnTo>
                      <a:pt x="0" y="2243631"/>
                    </a:lnTo>
                    <a:lnTo>
                      <a:pt x="1135083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210AB6D-8963-84A1-8C66-20AB1EDD3FFD}"/>
                </a:ext>
              </a:extLst>
            </p:cNvPr>
            <p:cNvGrpSpPr/>
            <p:nvPr/>
          </p:nvGrpSpPr>
          <p:grpSpPr>
            <a:xfrm>
              <a:off x="4912189" y="2346339"/>
              <a:ext cx="2055244" cy="2377765"/>
              <a:chOff x="3001373" y="2347826"/>
              <a:chExt cx="1926255" cy="2377765"/>
            </a:xfrm>
            <a:solidFill>
              <a:srgbClr val="8B532D"/>
            </a:solidFill>
          </p:grpSpPr>
          <p:sp>
            <p:nvSpPr>
              <p:cNvPr id="100" name="Rectangle 92">
                <a:extLst>
                  <a:ext uri="{FF2B5EF4-FFF2-40B4-BE49-F238E27FC236}">
                    <a16:creationId xmlns:a16="http://schemas.microsoft.com/office/drawing/2014/main" id="{D846F4BA-8329-395F-5164-C8D32D232C3A}"/>
                  </a:ext>
                </a:extLst>
              </p:cNvPr>
              <p:cNvSpPr/>
              <p:nvPr/>
            </p:nvSpPr>
            <p:spPr>
              <a:xfrm>
                <a:off x="3001373" y="2443860"/>
                <a:ext cx="1840748" cy="22817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1731">
                    <a:moveTo>
                      <a:pt x="1092232" y="0"/>
                    </a:moveTo>
                    <a:lnTo>
                      <a:pt x="1840748" y="15240"/>
                    </a:lnTo>
                    <a:lnTo>
                      <a:pt x="993248" y="2279191"/>
                    </a:lnTo>
                    <a:lnTo>
                      <a:pt x="0" y="2281731"/>
                    </a:lnTo>
                    <a:lnTo>
                      <a:pt x="10922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1" name="Rectangle 92">
                <a:extLst>
                  <a:ext uri="{FF2B5EF4-FFF2-40B4-BE49-F238E27FC236}">
                    <a16:creationId xmlns:a16="http://schemas.microsoft.com/office/drawing/2014/main" id="{FD47AA06-5246-3C5B-2BBC-38243583FE64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9074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90740" h="2294431">
                    <a:moveTo>
                      <a:pt x="1042240" y="15240"/>
                    </a:moveTo>
                    <a:lnTo>
                      <a:pt x="1890740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1042240" y="1524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AC13D8C-9D3B-0C48-DFC8-5AC0197A2EFB}"/>
                </a:ext>
              </a:extLst>
            </p:cNvPr>
            <p:cNvGrpSpPr/>
            <p:nvPr/>
          </p:nvGrpSpPr>
          <p:grpSpPr>
            <a:xfrm>
              <a:off x="6999441" y="2313790"/>
              <a:ext cx="1819025" cy="2400625"/>
              <a:chOff x="3179917" y="2347826"/>
              <a:chExt cx="1704861" cy="2400625"/>
            </a:xfrm>
            <a:solidFill>
              <a:srgbClr val="8B532D"/>
            </a:solidFill>
          </p:grpSpPr>
          <p:sp>
            <p:nvSpPr>
              <p:cNvPr id="106" name="Rectangle 92">
                <a:extLst>
                  <a:ext uri="{FF2B5EF4-FFF2-40B4-BE49-F238E27FC236}">
                    <a16:creationId xmlns:a16="http://schemas.microsoft.com/office/drawing/2014/main" id="{D200DE29-E9DF-1099-7D0D-56E6A1011AB2}"/>
                  </a:ext>
                </a:extLst>
              </p:cNvPr>
              <p:cNvSpPr/>
              <p:nvPr/>
            </p:nvSpPr>
            <p:spPr>
              <a:xfrm>
                <a:off x="3179917" y="2436240"/>
                <a:ext cx="1662204" cy="231221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  <a:gd name="connsiteX0" fmla="*/ 799420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799420 w 1662204"/>
                  <a:gd name="connsiteY4" fmla="*/ 0 h 2312211"/>
                  <a:gd name="connsiteX0" fmla="*/ 899404 w 1662204"/>
                  <a:gd name="connsiteY0" fmla="*/ 0 h 2312211"/>
                  <a:gd name="connsiteX1" fmla="*/ 1662204 w 1662204"/>
                  <a:gd name="connsiteY1" fmla="*/ 22860 h 2312211"/>
                  <a:gd name="connsiteX2" fmla="*/ 814704 w 1662204"/>
                  <a:gd name="connsiteY2" fmla="*/ 2286811 h 2312211"/>
                  <a:gd name="connsiteX3" fmla="*/ 0 w 1662204"/>
                  <a:gd name="connsiteY3" fmla="*/ 2312211 h 2312211"/>
                  <a:gd name="connsiteX4" fmla="*/ 899404 w 1662204"/>
                  <a:gd name="connsiteY4" fmla="*/ 0 h 2312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2204" h="2312211">
                    <a:moveTo>
                      <a:pt x="899404" y="0"/>
                    </a:moveTo>
                    <a:lnTo>
                      <a:pt x="1662204" y="22860"/>
                    </a:lnTo>
                    <a:lnTo>
                      <a:pt x="814704" y="2286811"/>
                    </a:lnTo>
                    <a:lnTo>
                      <a:pt x="0" y="2312211"/>
                    </a:lnTo>
                    <a:lnTo>
                      <a:pt x="89940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7" name="Rectangle 92">
                <a:extLst>
                  <a:ext uri="{FF2B5EF4-FFF2-40B4-BE49-F238E27FC236}">
                    <a16:creationId xmlns:a16="http://schemas.microsoft.com/office/drawing/2014/main" id="{4F1F30B5-11D1-1769-958C-94A9798FF84C}"/>
                  </a:ext>
                </a:extLst>
              </p:cNvPr>
              <p:cNvSpPr/>
              <p:nvPr/>
            </p:nvSpPr>
            <p:spPr>
              <a:xfrm>
                <a:off x="3215432" y="2347826"/>
                <a:ext cx="1669346" cy="230459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  <a:gd name="connsiteX0" fmla="*/ 1042240 w 1847889"/>
                  <a:gd name="connsiteY0" fmla="*/ 762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1042240 w 1847889"/>
                  <a:gd name="connsiteY4" fmla="*/ 7620 h 2294431"/>
                  <a:gd name="connsiteX0" fmla="*/ 863696 w 1669345"/>
                  <a:gd name="connsiteY0" fmla="*/ 7620 h 2304591"/>
                  <a:gd name="connsiteX1" fmla="*/ 1669345 w 1669345"/>
                  <a:gd name="connsiteY1" fmla="*/ 0 h 2304591"/>
                  <a:gd name="connsiteX2" fmla="*/ 814704 w 1669345"/>
                  <a:gd name="connsiteY2" fmla="*/ 2294431 h 2304591"/>
                  <a:gd name="connsiteX3" fmla="*/ 0 w 1669345"/>
                  <a:gd name="connsiteY3" fmla="*/ 2304591 h 2304591"/>
                  <a:gd name="connsiteX4" fmla="*/ 863696 w 1669345"/>
                  <a:gd name="connsiteY4" fmla="*/ 7620 h 2304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9345" h="2304591">
                    <a:moveTo>
                      <a:pt x="863696" y="7620"/>
                    </a:moveTo>
                    <a:lnTo>
                      <a:pt x="1669345" y="0"/>
                    </a:lnTo>
                    <a:lnTo>
                      <a:pt x="814704" y="2294431"/>
                    </a:lnTo>
                    <a:lnTo>
                      <a:pt x="0" y="2304591"/>
                    </a:lnTo>
                    <a:lnTo>
                      <a:pt x="863696" y="762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2E0806A-2AE8-6AAA-E136-A36D89E40A96}"/>
                </a:ext>
              </a:extLst>
            </p:cNvPr>
            <p:cNvSpPr/>
            <p:nvPr/>
          </p:nvSpPr>
          <p:spPr>
            <a:xfrm rot="17216391">
              <a:off x="1786921" y="3146194"/>
              <a:ext cx="3255328" cy="1058206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833" h="1058206">
                  <a:moveTo>
                    <a:pt x="0" y="0"/>
                  </a:moveTo>
                  <a:lnTo>
                    <a:pt x="3417035" y="763027"/>
                  </a:lnTo>
                  <a:lnTo>
                    <a:pt x="3447833" y="1058206"/>
                  </a:lnTo>
                  <a:lnTo>
                    <a:pt x="118772" y="387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E05692F-FCFF-C49F-CC33-8BFDFEDAFA5C}"/>
                </a:ext>
              </a:extLst>
            </p:cNvPr>
            <p:cNvGrpSpPr/>
            <p:nvPr/>
          </p:nvGrpSpPr>
          <p:grpSpPr>
            <a:xfrm>
              <a:off x="7672074" y="4608833"/>
              <a:ext cx="475452" cy="3969110"/>
              <a:chOff x="7672074" y="4608833"/>
              <a:chExt cx="475452" cy="396911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915A0264-1C84-9C73-E921-2EDDF8C1DBD8}"/>
                  </a:ext>
                </a:extLst>
              </p:cNvPr>
              <p:cNvSpPr/>
              <p:nvPr/>
            </p:nvSpPr>
            <p:spPr>
              <a:xfrm>
                <a:off x="7672074" y="4708847"/>
                <a:ext cx="328478" cy="386909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F4EABE9-5831-D292-9401-15E5561D4ED6}"/>
                  </a:ext>
                </a:extLst>
              </p:cNvPr>
              <p:cNvSpPr/>
              <p:nvPr/>
            </p:nvSpPr>
            <p:spPr>
              <a:xfrm>
                <a:off x="7976210" y="4608833"/>
                <a:ext cx="171316" cy="3969109"/>
              </a:xfrm>
              <a:custGeom>
                <a:avLst/>
                <a:gdLst>
                  <a:gd name="connsiteX0" fmla="*/ 0 w 328478"/>
                  <a:gd name="connsiteY0" fmla="*/ 0 h 3869096"/>
                  <a:gd name="connsiteX1" fmla="*/ 328478 w 328478"/>
                  <a:gd name="connsiteY1" fmla="*/ 0 h 3869096"/>
                  <a:gd name="connsiteX2" fmla="*/ 328478 w 328478"/>
                  <a:gd name="connsiteY2" fmla="*/ 3869096 h 3869096"/>
                  <a:gd name="connsiteX3" fmla="*/ 0 w 328478"/>
                  <a:gd name="connsiteY3" fmla="*/ 3869096 h 3869096"/>
                  <a:gd name="connsiteX4" fmla="*/ 0 w 328478"/>
                  <a:gd name="connsiteY4" fmla="*/ 0 h 3869096"/>
                  <a:gd name="connsiteX0" fmla="*/ 0 w 328478"/>
                  <a:gd name="connsiteY0" fmla="*/ 100013 h 3969109"/>
                  <a:gd name="connsiteX1" fmla="*/ 128453 w 328478"/>
                  <a:gd name="connsiteY1" fmla="*/ 0 h 3969109"/>
                  <a:gd name="connsiteX2" fmla="*/ 328478 w 328478"/>
                  <a:gd name="connsiteY2" fmla="*/ 3969109 h 3969109"/>
                  <a:gd name="connsiteX3" fmla="*/ 0 w 328478"/>
                  <a:gd name="connsiteY3" fmla="*/ 3969109 h 3969109"/>
                  <a:gd name="connsiteX4" fmla="*/ 0 w 328478"/>
                  <a:gd name="connsiteY4" fmla="*/ 100013 h 3969109"/>
                  <a:gd name="connsiteX0" fmla="*/ 0 w 171316"/>
                  <a:gd name="connsiteY0" fmla="*/ 100013 h 3969109"/>
                  <a:gd name="connsiteX1" fmla="*/ 128453 w 171316"/>
                  <a:gd name="connsiteY1" fmla="*/ 0 h 3969109"/>
                  <a:gd name="connsiteX2" fmla="*/ 171316 w 171316"/>
                  <a:gd name="connsiteY2" fmla="*/ 3826234 h 3969109"/>
                  <a:gd name="connsiteX3" fmla="*/ 0 w 171316"/>
                  <a:gd name="connsiteY3" fmla="*/ 3969109 h 3969109"/>
                  <a:gd name="connsiteX4" fmla="*/ 0 w 171316"/>
                  <a:gd name="connsiteY4" fmla="*/ 100013 h 396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6" h="3969109">
                    <a:moveTo>
                      <a:pt x="0" y="100013"/>
                    </a:moveTo>
                    <a:lnTo>
                      <a:pt x="128453" y="0"/>
                    </a:lnTo>
                    <a:lnTo>
                      <a:pt x="171316" y="3826234"/>
                    </a:lnTo>
                    <a:lnTo>
                      <a:pt x="0" y="3969109"/>
                    </a:lnTo>
                    <a:lnTo>
                      <a:pt x="0" y="100013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5" name="Rectangle 83">
              <a:extLst>
                <a:ext uri="{FF2B5EF4-FFF2-40B4-BE49-F238E27FC236}">
                  <a16:creationId xmlns:a16="http://schemas.microsoft.com/office/drawing/2014/main" id="{3B394665-E040-80F6-B3A2-5E2B892CBA99}"/>
                </a:ext>
              </a:extLst>
            </p:cNvPr>
            <p:cNvSpPr/>
            <p:nvPr/>
          </p:nvSpPr>
          <p:spPr>
            <a:xfrm rot="17216391">
              <a:off x="6778604" y="3208123"/>
              <a:ext cx="3167542" cy="739977"/>
            </a:xfrm>
            <a:custGeom>
              <a:avLst/>
              <a:gdLst>
                <a:gd name="connsiteX0" fmla="*/ 0 w 3274243"/>
                <a:gd name="connsiteY0" fmla="*/ 0 h 782497"/>
                <a:gd name="connsiteX1" fmla="*/ 3274243 w 3274243"/>
                <a:gd name="connsiteY1" fmla="*/ 0 h 782497"/>
                <a:gd name="connsiteX2" fmla="*/ 3274243 w 3274243"/>
                <a:gd name="connsiteY2" fmla="*/ 782497 h 782497"/>
                <a:gd name="connsiteX3" fmla="*/ 0 w 3274243"/>
                <a:gd name="connsiteY3" fmla="*/ 782497 h 782497"/>
                <a:gd name="connsiteX4" fmla="*/ 0 w 3274243"/>
                <a:gd name="connsiteY4" fmla="*/ 0 h 782497"/>
                <a:gd name="connsiteX0" fmla="*/ 0 w 3417035"/>
                <a:gd name="connsiteY0" fmla="*/ 0 h 782497"/>
                <a:gd name="connsiteX1" fmla="*/ 3417035 w 3417035"/>
                <a:gd name="connsiteY1" fmla="*/ 763027 h 782497"/>
                <a:gd name="connsiteX2" fmla="*/ 3274243 w 3417035"/>
                <a:gd name="connsiteY2" fmla="*/ 782497 h 782497"/>
                <a:gd name="connsiteX3" fmla="*/ 0 w 3417035"/>
                <a:gd name="connsiteY3" fmla="*/ 782497 h 782497"/>
                <a:gd name="connsiteX4" fmla="*/ 0 w 3417035"/>
                <a:gd name="connsiteY4" fmla="*/ 0 h 782497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0 w 3447833"/>
                <a:gd name="connsiteY3" fmla="*/ 782497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118772 w 3447833"/>
                <a:gd name="connsiteY3" fmla="*/ 387869 h 1058206"/>
                <a:gd name="connsiteX4" fmla="*/ 0 w 3447833"/>
                <a:gd name="connsiteY4" fmla="*/ 0 h 1058206"/>
                <a:gd name="connsiteX0" fmla="*/ 0 w 3447833"/>
                <a:gd name="connsiteY0" fmla="*/ 0 h 1058206"/>
                <a:gd name="connsiteX1" fmla="*/ 3417035 w 3447833"/>
                <a:gd name="connsiteY1" fmla="*/ 763027 h 1058206"/>
                <a:gd name="connsiteX2" fmla="*/ 3447833 w 3447833"/>
                <a:gd name="connsiteY2" fmla="*/ 1058206 h 1058206"/>
                <a:gd name="connsiteX3" fmla="*/ 203835 w 3447833"/>
                <a:gd name="connsiteY3" fmla="*/ 765219 h 1058206"/>
                <a:gd name="connsiteX4" fmla="*/ 0 w 3447833"/>
                <a:gd name="connsiteY4" fmla="*/ 0 h 1058206"/>
                <a:gd name="connsiteX0" fmla="*/ 0 w 3318783"/>
                <a:gd name="connsiteY0" fmla="*/ 0 h 634511"/>
                <a:gd name="connsiteX1" fmla="*/ 3287985 w 3318783"/>
                <a:gd name="connsiteY1" fmla="*/ 339332 h 634511"/>
                <a:gd name="connsiteX2" fmla="*/ 3318783 w 3318783"/>
                <a:gd name="connsiteY2" fmla="*/ 634511 h 634511"/>
                <a:gd name="connsiteX3" fmla="*/ 74785 w 3318783"/>
                <a:gd name="connsiteY3" fmla="*/ 341524 h 634511"/>
                <a:gd name="connsiteX4" fmla="*/ 0 w 3318783"/>
                <a:gd name="connsiteY4" fmla="*/ 0 h 634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8783" h="634511">
                  <a:moveTo>
                    <a:pt x="0" y="0"/>
                  </a:moveTo>
                  <a:lnTo>
                    <a:pt x="3287985" y="339332"/>
                  </a:lnTo>
                  <a:lnTo>
                    <a:pt x="3318783" y="634511"/>
                  </a:lnTo>
                  <a:lnTo>
                    <a:pt x="74785" y="34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5A4E0C2-10F4-F454-8B1A-8B7D0AA9A339}"/>
                </a:ext>
              </a:extLst>
            </p:cNvPr>
            <p:cNvGrpSpPr/>
            <p:nvPr/>
          </p:nvGrpSpPr>
          <p:grpSpPr>
            <a:xfrm>
              <a:off x="5955624" y="2336559"/>
              <a:ext cx="2009525" cy="2377765"/>
              <a:chOff x="3001373" y="2347826"/>
              <a:chExt cx="1883405" cy="2377765"/>
            </a:xfrm>
            <a:solidFill>
              <a:srgbClr val="8B532D"/>
            </a:solidFill>
          </p:grpSpPr>
          <p:sp>
            <p:nvSpPr>
              <p:cNvPr id="103" name="Rectangle 92">
                <a:extLst>
                  <a:ext uri="{FF2B5EF4-FFF2-40B4-BE49-F238E27FC236}">
                    <a16:creationId xmlns:a16="http://schemas.microsoft.com/office/drawing/2014/main" id="{FB46C427-5E76-C386-982A-77174AC3F1D2}"/>
                  </a:ext>
                </a:extLst>
              </p:cNvPr>
              <p:cNvSpPr/>
              <p:nvPr/>
            </p:nvSpPr>
            <p:spPr>
              <a:xfrm>
                <a:off x="3001373" y="2436240"/>
                <a:ext cx="1840748" cy="228935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1028957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993248 w 2040717"/>
                  <a:gd name="connsiteY2" fmla="*/ 224109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206500 w 2012150"/>
                  <a:gd name="connsiteY0" fmla="*/ 7620 h 2251251"/>
                  <a:gd name="connsiteX1" fmla="*/ 2012150 w 2012150"/>
                  <a:gd name="connsiteY1" fmla="*/ 0 h 2251251"/>
                  <a:gd name="connsiteX2" fmla="*/ 993248 w 2012150"/>
                  <a:gd name="connsiteY2" fmla="*/ 2248711 h 2251251"/>
                  <a:gd name="connsiteX3" fmla="*/ 0 w 2012150"/>
                  <a:gd name="connsiteY3" fmla="*/ 2251251 h 2251251"/>
                  <a:gd name="connsiteX4" fmla="*/ 1206500 w 2012150"/>
                  <a:gd name="connsiteY4" fmla="*/ 7620 h 2251251"/>
                  <a:gd name="connsiteX0" fmla="*/ 1092232 w 2012150"/>
                  <a:gd name="connsiteY0" fmla="*/ 0 h 2281731"/>
                  <a:gd name="connsiteX1" fmla="*/ 2012150 w 2012150"/>
                  <a:gd name="connsiteY1" fmla="*/ 30480 h 2281731"/>
                  <a:gd name="connsiteX2" fmla="*/ 993248 w 2012150"/>
                  <a:gd name="connsiteY2" fmla="*/ 2279191 h 2281731"/>
                  <a:gd name="connsiteX3" fmla="*/ 0 w 2012150"/>
                  <a:gd name="connsiteY3" fmla="*/ 2281731 h 2281731"/>
                  <a:gd name="connsiteX4" fmla="*/ 1092232 w 2012150"/>
                  <a:gd name="connsiteY4" fmla="*/ 0 h 2281731"/>
                  <a:gd name="connsiteX0" fmla="*/ 1092232 w 1840748"/>
                  <a:gd name="connsiteY0" fmla="*/ 0 h 2281731"/>
                  <a:gd name="connsiteX1" fmla="*/ 1840748 w 1840748"/>
                  <a:gd name="connsiteY1" fmla="*/ 15240 h 2281731"/>
                  <a:gd name="connsiteX2" fmla="*/ 993248 w 1840748"/>
                  <a:gd name="connsiteY2" fmla="*/ 2279191 h 2281731"/>
                  <a:gd name="connsiteX3" fmla="*/ 0 w 1840748"/>
                  <a:gd name="connsiteY3" fmla="*/ 2281731 h 2281731"/>
                  <a:gd name="connsiteX4" fmla="*/ 1092232 w 1840748"/>
                  <a:gd name="connsiteY4" fmla="*/ 0 h 2281731"/>
                  <a:gd name="connsiteX0" fmla="*/ 977964 w 1840748"/>
                  <a:gd name="connsiteY0" fmla="*/ 0 h 2289351"/>
                  <a:gd name="connsiteX1" fmla="*/ 1840748 w 1840748"/>
                  <a:gd name="connsiteY1" fmla="*/ 22860 h 2289351"/>
                  <a:gd name="connsiteX2" fmla="*/ 993248 w 1840748"/>
                  <a:gd name="connsiteY2" fmla="*/ 2286811 h 2289351"/>
                  <a:gd name="connsiteX3" fmla="*/ 0 w 1840748"/>
                  <a:gd name="connsiteY3" fmla="*/ 2289351 h 2289351"/>
                  <a:gd name="connsiteX4" fmla="*/ 977964 w 1840748"/>
                  <a:gd name="connsiteY4" fmla="*/ 0 h 2289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0748" h="2289351">
                    <a:moveTo>
                      <a:pt x="977964" y="0"/>
                    </a:moveTo>
                    <a:lnTo>
                      <a:pt x="1840748" y="22860"/>
                    </a:lnTo>
                    <a:lnTo>
                      <a:pt x="993248" y="2286811"/>
                    </a:lnTo>
                    <a:lnTo>
                      <a:pt x="0" y="2289351"/>
                    </a:lnTo>
                    <a:lnTo>
                      <a:pt x="977964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" name="Rectangle 92">
                <a:extLst>
                  <a:ext uri="{FF2B5EF4-FFF2-40B4-BE49-F238E27FC236}">
                    <a16:creationId xmlns:a16="http://schemas.microsoft.com/office/drawing/2014/main" id="{CEA89D4D-46A2-6E0B-77AC-9C903FB044D9}"/>
                  </a:ext>
                </a:extLst>
              </p:cNvPr>
              <p:cNvSpPr/>
              <p:nvPr/>
            </p:nvSpPr>
            <p:spPr>
              <a:xfrm>
                <a:off x="3036888" y="2347826"/>
                <a:ext cx="1847890" cy="2294431"/>
              </a:xfrm>
              <a:custGeom>
                <a:avLst/>
                <a:gdLst>
                  <a:gd name="connsiteX0" fmla="*/ 0 w 758017"/>
                  <a:gd name="connsiteY0" fmla="*/ 0 h 186231"/>
                  <a:gd name="connsiteX1" fmla="*/ 758017 w 758017"/>
                  <a:gd name="connsiteY1" fmla="*/ 0 h 186231"/>
                  <a:gd name="connsiteX2" fmla="*/ 758017 w 758017"/>
                  <a:gd name="connsiteY2" fmla="*/ 186231 h 186231"/>
                  <a:gd name="connsiteX3" fmla="*/ 0 w 758017"/>
                  <a:gd name="connsiteY3" fmla="*/ 186231 h 186231"/>
                  <a:gd name="connsiteX4" fmla="*/ 0 w 758017"/>
                  <a:gd name="connsiteY4" fmla="*/ 0 h 1862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1964517 w 1964517"/>
                  <a:gd name="connsiteY2" fmla="*/ 1862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1964517"/>
                  <a:gd name="connsiteY0" fmla="*/ 0 h 2294431"/>
                  <a:gd name="connsiteX1" fmla="*/ 1964517 w 1964517"/>
                  <a:gd name="connsiteY1" fmla="*/ 0 h 2294431"/>
                  <a:gd name="connsiteX2" fmla="*/ 872317 w 1964517"/>
                  <a:gd name="connsiteY2" fmla="*/ 2256331 h 2294431"/>
                  <a:gd name="connsiteX3" fmla="*/ 0 w 1964517"/>
                  <a:gd name="connsiteY3" fmla="*/ 2294431 h 2294431"/>
                  <a:gd name="connsiteX4" fmla="*/ 1206500 w 1964517"/>
                  <a:gd name="connsiteY4" fmla="*/ 0 h 2294431"/>
                  <a:gd name="connsiteX0" fmla="*/ 1206500 w 2040717"/>
                  <a:gd name="connsiteY0" fmla="*/ 0 h 2294431"/>
                  <a:gd name="connsiteX1" fmla="*/ 2040717 w 2040717"/>
                  <a:gd name="connsiteY1" fmla="*/ 0 h 2294431"/>
                  <a:gd name="connsiteX2" fmla="*/ 872317 w 2040717"/>
                  <a:gd name="connsiteY2" fmla="*/ 2256331 h 2294431"/>
                  <a:gd name="connsiteX3" fmla="*/ 0 w 2040717"/>
                  <a:gd name="connsiteY3" fmla="*/ 2294431 h 2294431"/>
                  <a:gd name="connsiteX4" fmla="*/ 1206500 w 2040717"/>
                  <a:gd name="connsiteY4" fmla="*/ 0 h 2294431"/>
                  <a:gd name="connsiteX0" fmla="*/ 1206500 w 2040717"/>
                  <a:gd name="connsiteY0" fmla="*/ 0 h 2256331"/>
                  <a:gd name="connsiteX1" fmla="*/ 2040717 w 2040717"/>
                  <a:gd name="connsiteY1" fmla="*/ 0 h 2256331"/>
                  <a:gd name="connsiteX2" fmla="*/ 872317 w 2040717"/>
                  <a:gd name="connsiteY2" fmla="*/ 2256331 h 2256331"/>
                  <a:gd name="connsiteX3" fmla="*/ 0 w 2040717"/>
                  <a:gd name="connsiteY3" fmla="*/ 2243631 h 2256331"/>
                  <a:gd name="connsiteX4" fmla="*/ 1206500 w 2040717"/>
                  <a:gd name="connsiteY4" fmla="*/ 0 h 2256331"/>
                  <a:gd name="connsiteX0" fmla="*/ 1206500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206500 w 2040717"/>
                  <a:gd name="connsiteY4" fmla="*/ 0 h 2243631"/>
                  <a:gd name="connsiteX0" fmla="*/ 1135083 w 2040717"/>
                  <a:gd name="connsiteY0" fmla="*/ 0 h 2243631"/>
                  <a:gd name="connsiteX1" fmla="*/ 2040717 w 2040717"/>
                  <a:gd name="connsiteY1" fmla="*/ 0 h 2243631"/>
                  <a:gd name="connsiteX2" fmla="*/ 864697 w 2040717"/>
                  <a:gd name="connsiteY2" fmla="*/ 2233471 h 2243631"/>
                  <a:gd name="connsiteX3" fmla="*/ 0 w 2040717"/>
                  <a:gd name="connsiteY3" fmla="*/ 2243631 h 2243631"/>
                  <a:gd name="connsiteX4" fmla="*/ 1135083 w 2040717"/>
                  <a:gd name="connsiteY4" fmla="*/ 0 h 2243631"/>
                  <a:gd name="connsiteX0" fmla="*/ 1135083 w 2040717"/>
                  <a:gd name="connsiteY0" fmla="*/ 0 h 2271571"/>
                  <a:gd name="connsiteX1" fmla="*/ 2040717 w 2040717"/>
                  <a:gd name="connsiteY1" fmla="*/ 0 h 2271571"/>
                  <a:gd name="connsiteX2" fmla="*/ 993248 w 2040717"/>
                  <a:gd name="connsiteY2" fmla="*/ 2271571 h 2271571"/>
                  <a:gd name="connsiteX3" fmla="*/ 0 w 2040717"/>
                  <a:gd name="connsiteY3" fmla="*/ 2243631 h 2271571"/>
                  <a:gd name="connsiteX4" fmla="*/ 1135083 w 2040717"/>
                  <a:gd name="connsiteY4" fmla="*/ 0 h 2271571"/>
                  <a:gd name="connsiteX0" fmla="*/ 1042240 w 2040717"/>
                  <a:gd name="connsiteY0" fmla="*/ 0 h 2279191"/>
                  <a:gd name="connsiteX1" fmla="*/ 2040717 w 2040717"/>
                  <a:gd name="connsiteY1" fmla="*/ 7620 h 2279191"/>
                  <a:gd name="connsiteX2" fmla="*/ 993248 w 2040717"/>
                  <a:gd name="connsiteY2" fmla="*/ 2279191 h 2279191"/>
                  <a:gd name="connsiteX3" fmla="*/ 0 w 2040717"/>
                  <a:gd name="connsiteY3" fmla="*/ 2251251 h 2279191"/>
                  <a:gd name="connsiteX4" fmla="*/ 1042240 w 2040717"/>
                  <a:gd name="connsiteY4" fmla="*/ 0 h 2279191"/>
                  <a:gd name="connsiteX0" fmla="*/ 1042240 w 1890740"/>
                  <a:gd name="connsiteY0" fmla="*/ 1524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1042240 w 1890740"/>
                  <a:gd name="connsiteY4" fmla="*/ 15240 h 2294431"/>
                  <a:gd name="connsiteX0" fmla="*/ 920830 w 1890740"/>
                  <a:gd name="connsiteY0" fmla="*/ 0 h 2294431"/>
                  <a:gd name="connsiteX1" fmla="*/ 1890740 w 1890740"/>
                  <a:gd name="connsiteY1" fmla="*/ 0 h 2294431"/>
                  <a:gd name="connsiteX2" fmla="*/ 993248 w 1890740"/>
                  <a:gd name="connsiteY2" fmla="*/ 2294431 h 2294431"/>
                  <a:gd name="connsiteX3" fmla="*/ 0 w 1890740"/>
                  <a:gd name="connsiteY3" fmla="*/ 2266491 h 2294431"/>
                  <a:gd name="connsiteX4" fmla="*/ 920830 w 1890740"/>
                  <a:gd name="connsiteY4" fmla="*/ 0 h 2294431"/>
                  <a:gd name="connsiteX0" fmla="*/ 920830 w 1847889"/>
                  <a:gd name="connsiteY0" fmla="*/ 0 h 2294431"/>
                  <a:gd name="connsiteX1" fmla="*/ 1847889 w 1847889"/>
                  <a:gd name="connsiteY1" fmla="*/ 0 h 2294431"/>
                  <a:gd name="connsiteX2" fmla="*/ 993248 w 1847889"/>
                  <a:gd name="connsiteY2" fmla="*/ 2294431 h 2294431"/>
                  <a:gd name="connsiteX3" fmla="*/ 0 w 1847889"/>
                  <a:gd name="connsiteY3" fmla="*/ 2266491 h 2294431"/>
                  <a:gd name="connsiteX4" fmla="*/ 920830 w 1847889"/>
                  <a:gd name="connsiteY4" fmla="*/ 0 h 2294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7889" h="2294431">
                    <a:moveTo>
                      <a:pt x="920830" y="0"/>
                    </a:moveTo>
                    <a:lnTo>
                      <a:pt x="1847889" y="0"/>
                    </a:lnTo>
                    <a:lnTo>
                      <a:pt x="993248" y="2294431"/>
                    </a:lnTo>
                    <a:lnTo>
                      <a:pt x="0" y="2266491"/>
                    </a:lnTo>
                    <a:lnTo>
                      <a:pt x="920830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62EE228-87A0-3092-83DE-403A2676930F}"/>
                </a:ext>
              </a:extLst>
            </p:cNvPr>
            <p:cNvSpPr/>
            <p:nvPr/>
          </p:nvSpPr>
          <p:spPr>
            <a:xfrm>
              <a:off x="4005541" y="2140158"/>
              <a:ext cx="5076547" cy="23052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9" name="Rectangle 87">
              <a:extLst>
                <a:ext uri="{FF2B5EF4-FFF2-40B4-BE49-F238E27FC236}">
                  <a16:creationId xmlns:a16="http://schemas.microsoft.com/office/drawing/2014/main" id="{5386E726-7D73-7AD5-5115-0F96B0F870F0}"/>
                </a:ext>
              </a:extLst>
            </p:cNvPr>
            <p:cNvSpPr/>
            <p:nvPr/>
          </p:nvSpPr>
          <p:spPr>
            <a:xfrm>
              <a:off x="8714189" y="1501595"/>
              <a:ext cx="522837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Rectangle 87">
              <a:extLst>
                <a:ext uri="{FF2B5EF4-FFF2-40B4-BE49-F238E27FC236}">
                  <a16:creationId xmlns:a16="http://schemas.microsoft.com/office/drawing/2014/main" id="{9832B900-33A5-F5D7-D883-A6F9F6A8AA85}"/>
                </a:ext>
              </a:extLst>
            </p:cNvPr>
            <p:cNvSpPr/>
            <p:nvPr/>
          </p:nvSpPr>
          <p:spPr>
            <a:xfrm>
              <a:off x="3929268" y="1494943"/>
              <a:ext cx="369984" cy="872199"/>
            </a:xfrm>
            <a:custGeom>
              <a:avLst/>
              <a:gdLst>
                <a:gd name="connsiteX0" fmla="*/ 0 w 369984"/>
                <a:gd name="connsiteY0" fmla="*/ 0 h 86386"/>
                <a:gd name="connsiteX1" fmla="*/ 369984 w 369984"/>
                <a:gd name="connsiteY1" fmla="*/ 0 h 86386"/>
                <a:gd name="connsiteX2" fmla="*/ 369984 w 369984"/>
                <a:gd name="connsiteY2" fmla="*/ 86386 h 86386"/>
                <a:gd name="connsiteX3" fmla="*/ 0 w 369984"/>
                <a:gd name="connsiteY3" fmla="*/ 86386 h 86386"/>
                <a:gd name="connsiteX4" fmla="*/ 0 w 369984"/>
                <a:gd name="connsiteY4" fmla="*/ 0 h 86386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0 w 369984"/>
                <a:gd name="connsiteY3" fmla="*/ 86386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15049 h 872199"/>
                <a:gd name="connsiteX4" fmla="*/ 0 w 369984"/>
                <a:gd name="connsiteY4" fmla="*/ 0 h 872199"/>
                <a:gd name="connsiteX0" fmla="*/ 0 w 369984"/>
                <a:gd name="connsiteY0" fmla="*/ 0 h 872199"/>
                <a:gd name="connsiteX1" fmla="*/ 369984 w 369984"/>
                <a:gd name="connsiteY1" fmla="*/ 0 h 872199"/>
                <a:gd name="connsiteX2" fmla="*/ 269971 w 369984"/>
                <a:gd name="connsiteY2" fmla="*/ 872199 h 872199"/>
                <a:gd name="connsiteX3" fmla="*/ 71438 w 369984"/>
                <a:gd name="connsiteY3" fmla="*/ 872199 h 872199"/>
                <a:gd name="connsiteX4" fmla="*/ 0 w 369984"/>
                <a:gd name="connsiteY4" fmla="*/ 0 h 872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9984" h="872199">
                  <a:moveTo>
                    <a:pt x="0" y="0"/>
                  </a:moveTo>
                  <a:lnTo>
                    <a:pt x="369984" y="0"/>
                  </a:lnTo>
                  <a:lnTo>
                    <a:pt x="269971" y="872199"/>
                  </a:lnTo>
                  <a:lnTo>
                    <a:pt x="71438" y="8721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350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584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6BE4F150-25BD-AF44-BCE1-57005EEFC803}"/>
              </a:ext>
            </a:extLst>
          </p:cNvPr>
          <p:cNvSpPr/>
          <p:nvPr/>
        </p:nvSpPr>
        <p:spPr>
          <a:xfrm rot="21136260">
            <a:off x="725701" y="2200076"/>
            <a:ext cx="675323" cy="109691"/>
          </a:xfrm>
          <a:custGeom>
            <a:avLst/>
            <a:gdLst>
              <a:gd name="connsiteX0" fmla="*/ 0 w 633599"/>
              <a:gd name="connsiteY0" fmla="*/ 98638 h 121498"/>
              <a:gd name="connsiteX1" fmla="*/ 137160 w 633599"/>
              <a:gd name="connsiteY1" fmla="*/ 14818 h 121498"/>
              <a:gd name="connsiteX2" fmla="*/ 335280 w 633599"/>
              <a:gd name="connsiteY2" fmla="*/ 7198 h 121498"/>
              <a:gd name="connsiteX3" fmla="*/ 594360 w 633599"/>
              <a:gd name="connsiteY3" fmla="*/ 91018 h 121498"/>
              <a:gd name="connsiteX4" fmla="*/ 632460 w 633599"/>
              <a:gd name="connsiteY4" fmla="*/ 121498 h 121498"/>
              <a:gd name="connsiteX5" fmla="*/ 632460 w 633599"/>
              <a:gd name="connsiteY5" fmla="*/ 121498 h 121498"/>
              <a:gd name="connsiteX0" fmla="*/ 0 w 633599"/>
              <a:gd name="connsiteY0" fmla="*/ 91459 h 114319"/>
              <a:gd name="connsiteX1" fmla="*/ 335280 w 633599"/>
              <a:gd name="connsiteY1" fmla="*/ 19 h 114319"/>
              <a:gd name="connsiteX2" fmla="*/ 594360 w 633599"/>
              <a:gd name="connsiteY2" fmla="*/ 83839 h 114319"/>
              <a:gd name="connsiteX3" fmla="*/ 632460 w 633599"/>
              <a:gd name="connsiteY3" fmla="*/ 114319 h 114319"/>
              <a:gd name="connsiteX4" fmla="*/ 632460 w 633599"/>
              <a:gd name="connsiteY4" fmla="*/ 114319 h 114319"/>
              <a:gd name="connsiteX0" fmla="*/ 0 w 633599"/>
              <a:gd name="connsiteY0" fmla="*/ 8490 h 31350"/>
              <a:gd name="connsiteX1" fmla="*/ 594360 w 633599"/>
              <a:gd name="connsiteY1" fmla="*/ 870 h 31350"/>
              <a:gd name="connsiteX2" fmla="*/ 632460 w 633599"/>
              <a:gd name="connsiteY2" fmla="*/ 31350 h 31350"/>
              <a:gd name="connsiteX3" fmla="*/ 632460 w 633599"/>
              <a:gd name="connsiteY3" fmla="*/ 31350 h 31350"/>
              <a:gd name="connsiteX0" fmla="*/ 0 w 632460"/>
              <a:gd name="connsiteY0" fmla="*/ 0 h 22860"/>
              <a:gd name="connsiteX1" fmla="*/ 632460 w 632460"/>
              <a:gd name="connsiteY1" fmla="*/ 22860 h 22860"/>
              <a:gd name="connsiteX2" fmla="*/ 632460 w 632460"/>
              <a:gd name="connsiteY2" fmla="*/ 22860 h 22860"/>
              <a:gd name="connsiteX0" fmla="*/ 0 w 675323"/>
              <a:gd name="connsiteY0" fmla="*/ 15240 h 15240"/>
              <a:gd name="connsiteX1" fmla="*/ 675323 w 675323"/>
              <a:gd name="connsiteY1" fmla="*/ 0 h 15240"/>
              <a:gd name="connsiteX2" fmla="*/ 675323 w 675323"/>
              <a:gd name="connsiteY2" fmla="*/ 0 h 15240"/>
              <a:gd name="connsiteX0" fmla="*/ 0 w 675323"/>
              <a:gd name="connsiteY0" fmla="*/ 91964 h 91964"/>
              <a:gd name="connsiteX1" fmla="*/ 675323 w 675323"/>
              <a:gd name="connsiteY1" fmla="*/ 76724 h 91964"/>
              <a:gd name="connsiteX2" fmla="*/ 675323 w 675323"/>
              <a:gd name="connsiteY2" fmla="*/ 76724 h 91964"/>
              <a:gd name="connsiteX0" fmla="*/ 0 w 675323"/>
              <a:gd name="connsiteY0" fmla="*/ 109691 h 109691"/>
              <a:gd name="connsiteX1" fmla="*/ 675323 w 675323"/>
              <a:gd name="connsiteY1" fmla="*/ 94451 h 109691"/>
              <a:gd name="connsiteX2" fmla="*/ 675323 w 675323"/>
              <a:gd name="connsiteY2" fmla="*/ 94451 h 10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5323" h="109691">
                <a:moveTo>
                  <a:pt x="0" y="109691"/>
                </a:moveTo>
                <a:cubicBezTo>
                  <a:pt x="329883" y="-90652"/>
                  <a:pt x="616903" y="32856"/>
                  <a:pt x="675323" y="94451"/>
                </a:cubicBezTo>
                <a:lnTo>
                  <a:pt x="675323" y="94451"/>
                </a:lnTo>
              </a:path>
            </a:pathLst>
          </a:cu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03670BE-5C64-06BC-A565-0758651B9804}"/>
              </a:ext>
            </a:extLst>
          </p:cNvPr>
          <p:cNvGrpSpPr/>
          <p:nvPr/>
        </p:nvGrpSpPr>
        <p:grpSpPr>
          <a:xfrm>
            <a:off x="714882" y="1711325"/>
            <a:ext cx="518161" cy="614937"/>
            <a:chOff x="1250449" y="2412730"/>
            <a:chExt cx="518161" cy="614937"/>
          </a:xfrm>
        </p:grpSpPr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0035DE78-58FA-9131-E046-E052F4DABF01}"/>
                </a:ext>
              </a:extLst>
            </p:cNvPr>
            <p:cNvGrpSpPr/>
            <p:nvPr/>
          </p:nvGrpSpPr>
          <p:grpSpPr>
            <a:xfrm>
              <a:off x="1250449" y="2412730"/>
              <a:ext cx="518161" cy="614937"/>
              <a:chOff x="9280391" y="4797065"/>
              <a:chExt cx="518161" cy="614937"/>
            </a:xfrm>
          </p:grpSpPr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A832CC1F-A31B-0A3D-01C6-9792EF0DB7C5}"/>
                  </a:ext>
                </a:extLst>
              </p:cNvPr>
              <p:cNvSpPr/>
              <p:nvPr/>
            </p:nvSpPr>
            <p:spPr>
              <a:xfrm>
                <a:off x="9421642" y="4870524"/>
                <a:ext cx="310700" cy="458165"/>
              </a:xfrm>
              <a:custGeom>
                <a:avLst/>
                <a:gdLst>
                  <a:gd name="connsiteX0" fmla="*/ 225540 w 310700"/>
                  <a:gd name="connsiteY0" fmla="*/ 0 h 458165"/>
                  <a:gd name="connsiteX1" fmla="*/ 270994 w 310700"/>
                  <a:gd name="connsiteY1" fmla="*/ 6389 h 458165"/>
                  <a:gd name="connsiteX2" fmla="*/ 281439 w 310700"/>
                  <a:gd name="connsiteY2" fmla="*/ 10910 h 458165"/>
                  <a:gd name="connsiteX3" fmla="*/ 301026 w 310700"/>
                  <a:gd name="connsiteY3" fmla="*/ 33740 h 458165"/>
                  <a:gd name="connsiteX4" fmla="*/ 310700 w 310700"/>
                  <a:gd name="connsiteY4" fmla="*/ 50304 h 458165"/>
                  <a:gd name="connsiteX5" fmla="*/ 286518 w 310700"/>
                  <a:gd name="connsiteY5" fmla="*/ 47118 h 458165"/>
                  <a:gd name="connsiteX6" fmla="*/ 60978 w 310700"/>
                  <a:gd name="connsiteY6" fmla="*/ 341832 h 458165"/>
                  <a:gd name="connsiteX7" fmla="*/ 65560 w 310700"/>
                  <a:gd name="connsiteY7" fmla="*/ 401227 h 458165"/>
                  <a:gd name="connsiteX8" fmla="*/ 73189 w 310700"/>
                  <a:gd name="connsiteY8" fmla="*/ 433340 h 458165"/>
                  <a:gd name="connsiteX9" fmla="*/ 66793 w 310700"/>
                  <a:gd name="connsiteY9" fmla="*/ 435742 h 458165"/>
                  <a:gd name="connsiteX10" fmla="*/ 26009 w 310700"/>
                  <a:gd name="connsiteY10" fmla="*/ 458165 h 458165"/>
                  <a:gd name="connsiteX11" fmla="*/ 17724 w 310700"/>
                  <a:gd name="connsiteY11" fmla="*/ 436881 h 458165"/>
                  <a:gd name="connsiteX12" fmla="*/ 0 w 310700"/>
                  <a:gd name="connsiteY12" fmla="*/ 314474 h 458165"/>
                  <a:gd name="connsiteX13" fmla="*/ 225540 w 310700"/>
                  <a:gd name="connsiteY13" fmla="*/ 0 h 458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0700" h="458165">
                    <a:moveTo>
                      <a:pt x="225540" y="0"/>
                    </a:moveTo>
                    <a:cubicBezTo>
                      <a:pt x="241110" y="0"/>
                      <a:pt x="256312" y="2200"/>
                      <a:pt x="270994" y="6389"/>
                    </a:cubicBezTo>
                    <a:lnTo>
                      <a:pt x="281439" y="10910"/>
                    </a:lnTo>
                    <a:lnTo>
                      <a:pt x="301026" y="33740"/>
                    </a:lnTo>
                    <a:lnTo>
                      <a:pt x="310700" y="50304"/>
                    </a:lnTo>
                    <a:lnTo>
                      <a:pt x="286518" y="47118"/>
                    </a:lnTo>
                    <a:cubicBezTo>
                      <a:pt x="161956" y="47118"/>
                      <a:pt x="60978" y="179066"/>
                      <a:pt x="60978" y="341832"/>
                    </a:cubicBezTo>
                    <a:cubicBezTo>
                      <a:pt x="60978" y="362178"/>
                      <a:pt x="62556" y="382042"/>
                      <a:pt x="65560" y="401227"/>
                    </a:cubicBezTo>
                    <a:lnTo>
                      <a:pt x="73189" y="433340"/>
                    </a:lnTo>
                    <a:lnTo>
                      <a:pt x="66793" y="435742"/>
                    </a:lnTo>
                    <a:lnTo>
                      <a:pt x="26009" y="458165"/>
                    </a:lnTo>
                    <a:lnTo>
                      <a:pt x="17724" y="436881"/>
                    </a:lnTo>
                    <a:cubicBezTo>
                      <a:pt x="6311" y="399258"/>
                      <a:pt x="0" y="357894"/>
                      <a:pt x="0" y="314474"/>
                    </a:cubicBezTo>
                    <a:cubicBezTo>
                      <a:pt x="0" y="140795"/>
                      <a:pt x="100978" y="0"/>
                      <a:pt x="225540" y="0"/>
                    </a:cubicBezTo>
                    <a:close/>
                  </a:path>
                </a:pathLst>
              </a:custGeom>
              <a:solidFill>
                <a:srgbClr val="0D5A9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391EB6C-0941-066F-70EE-B27970EBACA8}"/>
                  </a:ext>
                </a:extLst>
              </p:cNvPr>
              <p:cNvSpPr/>
              <p:nvPr/>
            </p:nvSpPr>
            <p:spPr>
              <a:xfrm>
                <a:off x="9280391" y="4797065"/>
                <a:ext cx="422690" cy="614937"/>
              </a:xfrm>
              <a:custGeom>
                <a:avLst/>
                <a:gdLst>
                  <a:gd name="connsiteX0" fmla="*/ 259080 w 422690"/>
                  <a:gd name="connsiteY0" fmla="*/ 0 h 614937"/>
                  <a:gd name="connsiteX1" fmla="*/ 403934 w 422690"/>
                  <a:gd name="connsiteY1" fmla="*/ 62507 h 614937"/>
                  <a:gd name="connsiteX2" fmla="*/ 422690 w 422690"/>
                  <a:gd name="connsiteY2" fmla="*/ 84369 h 614937"/>
                  <a:gd name="connsiteX3" fmla="*/ 412245 w 422690"/>
                  <a:gd name="connsiteY3" fmla="*/ 79848 h 614937"/>
                  <a:gd name="connsiteX4" fmla="*/ 366791 w 422690"/>
                  <a:gd name="connsiteY4" fmla="*/ 73459 h 614937"/>
                  <a:gd name="connsiteX5" fmla="*/ 141251 w 422690"/>
                  <a:gd name="connsiteY5" fmla="*/ 387933 h 614937"/>
                  <a:gd name="connsiteX6" fmla="*/ 158975 w 422690"/>
                  <a:gd name="connsiteY6" fmla="*/ 510340 h 614937"/>
                  <a:gd name="connsiteX7" fmla="*/ 167260 w 422690"/>
                  <a:gd name="connsiteY7" fmla="*/ 531624 h 614937"/>
                  <a:gd name="connsiteX8" fmla="*/ 152123 w 422690"/>
                  <a:gd name="connsiteY8" fmla="*/ 539946 h 614937"/>
                  <a:gd name="connsiteX9" fmla="*/ 104923 w 422690"/>
                  <a:gd name="connsiteY9" fmla="*/ 576470 h 614937"/>
                  <a:gd name="connsiteX10" fmla="*/ 70122 w 422690"/>
                  <a:gd name="connsiteY10" fmla="*/ 614937 h 614937"/>
                  <a:gd name="connsiteX11" fmla="*/ 44247 w 422690"/>
                  <a:gd name="connsiteY11" fmla="*/ 570634 h 614937"/>
                  <a:gd name="connsiteX12" fmla="*/ 0 w 422690"/>
                  <a:gd name="connsiteY12" fmla="*/ 366000 h 614937"/>
                  <a:gd name="connsiteX13" fmla="*/ 259080 w 422690"/>
                  <a:gd name="connsiteY13" fmla="*/ 0 h 614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22690" h="614937">
                    <a:moveTo>
                      <a:pt x="259080" y="0"/>
                    </a:moveTo>
                    <a:cubicBezTo>
                      <a:pt x="312737" y="0"/>
                      <a:pt x="362585" y="23044"/>
                      <a:pt x="403934" y="62507"/>
                    </a:cubicBezTo>
                    <a:lnTo>
                      <a:pt x="422690" y="84369"/>
                    </a:lnTo>
                    <a:lnTo>
                      <a:pt x="412245" y="79848"/>
                    </a:lnTo>
                    <a:cubicBezTo>
                      <a:pt x="397563" y="75659"/>
                      <a:pt x="382361" y="73459"/>
                      <a:pt x="366791" y="73459"/>
                    </a:cubicBezTo>
                    <a:cubicBezTo>
                      <a:pt x="242229" y="73459"/>
                      <a:pt x="141251" y="214254"/>
                      <a:pt x="141251" y="387933"/>
                    </a:cubicBezTo>
                    <a:cubicBezTo>
                      <a:pt x="141251" y="431353"/>
                      <a:pt x="147562" y="472717"/>
                      <a:pt x="158975" y="510340"/>
                    </a:cubicBezTo>
                    <a:lnTo>
                      <a:pt x="167260" y="531624"/>
                    </a:lnTo>
                    <a:lnTo>
                      <a:pt x="152123" y="539946"/>
                    </a:lnTo>
                    <a:cubicBezTo>
                      <a:pt x="134867" y="551222"/>
                      <a:pt x="119063" y="563461"/>
                      <a:pt x="104923" y="576470"/>
                    </a:cubicBezTo>
                    <a:lnTo>
                      <a:pt x="70122" y="614937"/>
                    </a:lnTo>
                    <a:lnTo>
                      <a:pt x="44247" y="570634"/>
                    </a:lnTo>
                    <a:cubicBezTo>
                      <a:pt x="16312" y="512220"/>
                      <a:pt x="0" y="441801"/>
                      <a:pt x="0" y="366000"/>
                    </a:cubicBezTo>
                    <a:cubicBezTo>
                      <a:pt x="0" y="163864"/>
                      <a:pt x="115994" y="0"/>
                      <a:pt x="25908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2075E582-3AAF-AE48-CD93-BC1FEAD08A10}"/>
                  </a:ext>
                </a:extLst>
              </p:cNvPr>
              <p:cNvSpPr/>
              <p:nvPr/>
            </p:nvSpPr>
            <p:spPr>
              <a:xfrm>
                <a:off x="9482621" y="4917641"/>
                <a:ext cx="315931" cy="386222"/>
              </a:xfrm>
              <a:custGeom>
                <a:avLst/>
                <a:gdLst>
                  <a:gd name="connsiteX0" fmla="*/ 225540 w 315931"/>
                  <a:gd name="connsiteY0" fmla="*/ 0 h 386222"/>
                  <a:gd name="connsiteX1" fmla="*/ 249722 w 315931"/>
                  <a:gd name="connsiteY1" fmla="*/ 3186 h 386222"/>
                  <a:gd name="connsiteX2" fmla="*/ 271684 w 315931"/>
                  <a:gd name="connsiteY2" fmla="*/ 40789 h 386222"/>
                  <a:gd name="connsiteX3" fmla="*/ 315931 w 315931"/>
                  <a:gd name="connsiteY3" fmla="*/ 245423 h 386222"/>
                  <a:gd name="connsiteX4" fmla="*/ 310667 w 315931"/>
                  <a:gd name="connsiteY4" fmla="*/ 319185 h 386222"/>
                  <a:gd name="connsiteX5" fmla="*/ 303612 w 315931"/>
                  <a:gd name="connsiteY5" fmla="*/ 351294 h 386222"/>
                  <a:gd name="connsiteX6" fmla="*/ 277478 w 315931"/>
                  <a:gd name="connsiteY6" fmla="*/ 346191 h 386222"/>
                  <a:gd name="connsiteX7" fmla="*/ 138786 w 315931"/>
                  <a:gd name="connsiteY7" fmla="*/ 349094 h 386222"/>
                  <a:gd name="connsiteX8" fmla="*/ 69197 w 315931"/>
                  <a:gd name="connsiteY8" fmla="*/ 364814 h 386222"/>
                  <a:gd name="connsiteX9" fmla="*/ 12211 w 315931"/>
                  <a:gd name="connsiteY9" fmla="*/ 386222 h 386222"/>
                  <a:gd name="connsiteX10" fmla="*/ 4582 w 315931"/>
                  <a:gd name="connsiteY10" fmla="*/ 354109 h 386222"/>
                  <a:gd name="connsiteX11" fmla="*/ 0 w 315931"/>
                  <a:gd name="connsiteY11" fmla="*/ 294714 h 386222"/>
                  <a:gd name="connsiteX12" fmla="*/ 225540 w 315931"/>
                  <a:gd name="connsiteY12" fmla="*/ 0 h 386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15931" h="386222">
                    <a:moveTo>
                      <a:pt x="225540" y="0"/>
                    </a:moveTo>
                    <a:lnTo>
                      <a:pt x="249722" y="3186"/>
                    </a:lnTo>
                    <a:lnTo>
                      <a:pt x="271684" y="40789"/>
                    </a:lnTo>
                    <a:cubicBezTo>
                      <a:pt x="299619" y="99203"/>
                      <a:pt x="315931" y="169622"/>
                      <a:pt x="315931" y="245423"/>
                    </a:cubicBezTo>
                    <a:cubicBezTo>
                      <a:pt x="315931" y="270690"/>
                      <a:pt x="314119" y="295359"/>
                      <a:pt x="310667" y="319185"/>
                    </a:cubicBezTo>
                    <a:lnTo>
                      <a:pt x="303612" y="351294"/>
                    </a:lnTo>
                    <a:lnTo>
                      <a:pt x="277478" y="346191"/>
                    </a:lnTo>
                    <a:cubicBezTo>
                      <a:pt x="233887" y="340920"/>
                      <a:pt x="186968" y="341568"/>
                      <a:pt x="138786" y="349094"/>
                    </a:cubicBezTo>
                    <a:cubicBezTo>
                      <a:pt x="114695" y="352857"/>
                      <a:pt x="91429" y="358161"/>
                      <a:pt x="69197" y="364814"/>
                    </a:cubicBezTo>
                    <a:lnTo>
                      <a:pt x="12211" y="386222"/>
                    </a:lnTo>
                    <a:lnTo>
                      <a:pt x="4582" y="354109"/>
                    </a:lnTo>
                    <a:cubicBezTo>
                      <a:pt x="1578" y="334924"/>
                      <a:pt x="0" y="315060"/>
                      <a:pt x="0" y="294714"/>
                    </a:cubicBezTo>
                    <a:cubicBezTo>
                      <a:pt x="0" y="131948"/>
                      <a:pt x="100978" y="0"/>
                      <a:pt x="22554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EF4F75A-8394-6C48-1B2A-81FDAA69AA70}"/>
                </a:ext>
              </a:extLst>
            </p:cNvPr>
            <p:cNvSpPr/>
            <p:nvPr/>
          </p:nvSpPr>
          <p:spPr>
            <a:xfrm rot="2131195">
              <a:off x="1555168" y="2566715"/>
              <a:ext cx="99780" cy="1795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6011CBB-F965-4404-5175-86AA5283CC12}"/>
                </a:ext>
              </a:extLst>
            </p:cNvPr>
            <p:cNvSpPr/>
            <p:nvPr/>
          </p:nvSpPr>
          <p:spPr>
            <a:xfrm rot="2131195">
              <a:off x="1515061" y="2764883"/>
              <a:ext cx="72242" cy="6385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9C4DD3-BF51-4360-6E40-F2BF74334721}"/>
              </a:ext>
            </a:extLst>
          </p:cNvPr>
          <p:cNvGrpSpPr/>
          <p:nvPr/>
        </p:nvGrpSpPr>
        <p:grpSpPr>
          <a:xfrm>
            <a:off x="1692186" y="1849690"/>
            <a:ext cx="639652" cy="856359"/>
            <a:chOff x="1692186" y="1849690"/>
            <a:chExt cx="639652" cy="856359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21FD276-FBA1-ADE5-2E50-C63C90731BB6}"/>
                </a:ext>
              </a:extLst>
            </p:cNvPr>
            <p:cNvGrpSpPr/>
            <p:nvPr/>
          </p:nvGrpSpPr>
          <p:grpSpPr>
            <a:xfrm rot="203425">
              <a:off x="1741434" y="1849690"/>
              <a:ext cx="590404" cy="818958"/>
              <a:chOff x="3799803" y="2583694"/>
              <a:chExt cx="590404" cy="818958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1EA4E03F-D711-415F-7B45-035EB17E4CF1}"/>
                  </a:ext>
                </a:extLst>
              </p:cNvPr>
              <p:cNvGrpSpPr/>
              <p:nvPr/>
            </p:nvGrpSpPr>
            <p:grpSpPr>
              <a:xfrm>
                <a:off x="3799803" y="2583694"/>
                <a:ext cx="590404" cy="818958"/>
                <a:chOff x="10475215" y="4805471"/>
                <a:chExt cx="590404" cy="818958"/>
              </a:xfrm>
            </p:grpSpPr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7E56176-748B-E677-418F-128E6D2A1E92}"/>
                    </a:ext>
                  </a:extLst>
                </p:cNvPr>
                <p:cNvSpPr/>
                <p:nvPr/>
              </p:nvSpPr>
              <p:spPr>
                <a:xfrm rot="409261">
                  <a:off x="10475215" y="4805471"/>
                  <a:ext cx="496057" cy="663575"/>
                </a:xfrm>
                <a:custGeom>
                  <a:avLst/>
                  <a:gdLst>
                    <a:gd name="connsiteX0" fmla="*/ 304049 w 496057"/>
                    <a:gd name="connsiteY0" fmla="*/ 0 h 663575"/>
                    <a:gd name="connsiteX1" fmla="*/ 474044 w 496057"/>
                    <a:gd name="connsiteY1" fmla="*/ 73356 h 663575"/>
                    <a:gd name="connsiteX2" fmla="*/ 496057 w 496057"/>
                    <a:gd name="connsiteY2" fmla="*/ 99014 h 663575"/>
                    <a:gd name="connsiteX3" fmla="*/ 483799 w 496057"/>
                    <a:gd name="connsiteY3" fmla="*/ 93708 h 663575"/>
                    <a:gd name="connsiteX4" fmla="*/ 430455 w 496057"/>
                    <a:gd name="connsiteY4" fmla="*/ 86209 h 663575"/>
                    <a:gd name="connsiteX5" fmla="*/ 243293 w 496057"/>
                    <a:gd name="connsiteY5" fmla="*/ 194304 h 663575"/>
                    <a:gd name="connsiteX6" fmla="*/ 243293 w 496057"/>
                    <a:gd name="connsiteY6" fmla="*/ 194305 h 663575"/>
                    <a:gd name="connsiteX7" fmla="*/ 243292 w 496057"/>
                    <a:gd name="connsiteY7" fmla="*/ 194305 h 663575"/>
                    <a:gd name="connsiteX8" fmla="*/ 186567 w 496057"/>
                    <a:gd name="connsiteY8" fmla="*/ 311614 h 663575"/>
                    <a:gd name="connsiteX9" fmla="*/ 176567 w 496057"/>
                    <a:gd name="connsiteY9" fmla="*/ 356531 h 663575"/>
                    <a:gd name="connsiteX10" fmla="*/ 171145 w 496057"/>
                    <a:gd name="connsiteY10" fmla="*/ 380889 h 663575"/>
                    <a:gd name="connsiteX11" fmla="*/ 165767 w 496057"/>
                    <a:gd name="connsiteY11" fmla="*/ 455267 h 663575"/>
                    <a:gd name="connsiteX12" fmla="*/ 169902 w 496057"/>
                    <a:gd name="connsiteY12" fmla="*/ 520596 h 663575"/>
                    <a:gd name="connsiteX13" fmla="*/ 169902 w 496057"/>
                    <a:gd name="connsiteY13" fmla="*/ 520597 h 663575"/>
                    <a:gd name="connsiteX14" fmla="*/ 169902 w 496057"/>
                    <a:gd name="connsiteY14" fmla="*/ 520597 h 663575"/>
                    <a:gd name="connsiteX15" fmla="*/ 200836 w 496057"/>
                    <a:gd name="connsiteY15" fmla="*/ 638969 h 663575"/>
                    <a:gd name="connsiteX16" fmla="*/ 205831 w 496057"/>
                    <a:gd name="connsiteY16" fmla="*/ 649021 h 663575"/>
                    <a:gd name="connsiteX17" fmla="*/ 197001 w 496057"/>
                    <a:gd name="connsiteY17" fmla="*/ 647194 h 663575"/>
                    <a:gd name="connsiteX18" fmla="*/ 90567 w 496057"/>
                    <a:gd name="connsiteY18" fmla="*/ 650786 h 663575"/>
                    <a:gd name="connsiteX19" fmla="*/ 49580 w 496057"/>
                    <a:gd name="connsiteY19" fmla="*/ 663575 h 663575"/>
                    <a:gd name="connsiteX20" fmla="*/ 23893 w 496057"/>
                    <a:gd name="connsiteY20" fmla="*/ 596718 h 663575"/>
                    <a:gd name="connsiteX21" fmla="*/ 0 w 496057"/>
                    <a:gd name="connsiteY21" fmla="*/ 429527 h 663575"/>
                    <a:gd name="connsiteX22" fmla="*/ 304049 w 496057"/>
                    <a:gd name="connsiteY22" fmla="*/ 0 h 663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96057" h="663575">
                      <a:moveTo>
                        <a:pt x="304049" y="0"/>
                      </a:moveTo>
                      <a:cubicBezTo>
                        <a:pt x="367019" y="0"/>
                        <a:pt x="425519" y="27044"/>
                        <a:pt x="474044" y="73356"/>
                      </a:cubicBezTo>
                      <a:lnTo>
                        <a:pt x="496057" y="99014"/>
                      </a:lnTo>
                      <a:lnTo>
                        <a:pt x="483799" y="93708"/>
                      </a:lnTo>
                      <a:cubicBezTo>
                        <a:pt x="466568" y="88792"/>
                        <a:pt x="448728" y="86209"/>
                        <a:pt x="430455" y="86209"/>
                      </a:cubicBezTo>
                      <a:cubicBezTo>
                        <a:pt x="357364" y="86209"/>
                        <a:pt x="291192" y="127518"/>
                        <a:pt x="243293" y="194304"/>
                      </a:cubicBezTo>
                      <a:lnTo>
                        <a:pt x="243293" y="194305"/>
                      </a:lnTo>
                      <a:lnTo>
                        <a:pt x="243292" y="194305"/>
                      </a:lnTo>
                      <a:cubicBezTo>
                        <a:pt x="219343" y="227698"/>
                        <a:pt x="199961" y="267461"/>
                        <a:pt x="186567" y="311614"/>
                      </a:cubicBezTo>
                      <a:lnTo>
                        <a:pt x="176567" y="356531"/>
                      </a:lnTo>
                      <a:lnTo>
                        <a:pt x="171145" y="380889"/>
                      </a:lnTo>
                      <a:cubicBezTo>
                        <a:pt x="167619" y="404914"/>
                        <a:pt x="165767" y="429789"/>
                        <a:pt x="165767" y="455267"/>
                      </a:cubicBezTo>
                      <a:cubicBezTo>
                        <a:pt x="165767" y="477560"/>
                        <a:pt x="167185" y="499392"/>
                        <a:pt x="169902" y="520596"/>
                      </a:cubicBezTo>
                      <a:lnTo>
                        <a:pt x="169902" y="520597"/>
                      </a:lnTo>
                      <a:lnTo>
                        <a:pt x="169902" y="520597"/>
                      </a:lnTo>
                      <a:cubicBezTo>
                        <a:pt x="175334" y="563006"/>
                        <a:pt x="185963" y="602905"/>
                        <a:pt x="200836" y="638969"/>
                      </a:cubicBezTo>
                      <a:lnTo>
                        <a:pt x="205831" y="649021"/>
                      </a:lnTo>
                      <a:lnTo>
                        <a:pt x="197001" y="647194"/>
                      </a:lnTo>
                      <a:cubicBezTo>
                        <a:pt x="159734" y="642467"/>
                        <a:pt x="123604" y="643802"/>
                        <a:pt x="90567" y="650786"/>
                      </a:cubicBezTo>
                      <a:lnTo>
                        <a:pt x="49580" y="663575"/>
                      </a:lnTo>
                      <a:lnTo>
                        <a:pt x="23893" y="596718"/>
                      </a:lnTo>
                      <a:cubicBezTo>
                        <a:pt x="8508" y="545330"/>
                        <a:pt x="-1" y="488832"/>
                        <a:pt x="0" y="429527"/>
                      </a:cubicBezTo>
                      <a:cubicBezTo>
                        <a:pt x="0" y="192306"/>
                        <a:pt x="136126" y="0"/>
                        <a:pt x="30404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CFDB412D-53D9-89BD-DAAF-840B98DF0AD4}"/>
                    </a:ext>
                  </a:extLst>
                </p:cNvPr>
                <p:cNvSpPr/>
                <p:nvPr/>
              </p:nvSpPr>
              <p:spPr>
                <a:xfrm rot="409261">
                  <a:off x="10634896" y="4903243"/>
                  <a:ext cx="364629" cy="581708"/>
                </a:xfrm>
                <a:custGeom>
                  <a:avLst/>
                  <a:gdLst>
                    <a:gd name="connsiteX0" fmla="*/ 264688 w 364629"/>
                    <a:gd name="connsiteY0" fmla="*/ 0 h 581708"/>
                    <a:gd name="connsiteX1" fmla="*/ 318031 w 364629"/>
                    <a:gd name="connsiteY1" fmla="*/ 7498 h 581708"/>
                    <a:gd name="connsiteX2" fmla="*/ 330290 w 364629"/>
                    <a:gd name="connsiteY2" fmla="*/ 12804 h 581708"/>
                    <a:gd name="connsiteX3" fmla="*/ 353275 w 364629"/>
                    <a:gd name="connsiteY3" fmla="*/ 39596 h 581708"/>
                    <a:gd name="connsiteX4" fmla="*/ 364629 w 364629"/>
                    <a:gd name="connsiteY4" fmla="*/ 59035 h 581708"/>
                    <a:gd name="connsiteX5" fmla="*/ 336250 w 364629"/>
                    <a:gd name="connsiteY5" fmla="*/ 55296 h 581708"/>
                    <a:gd name="connsiteX6" fmla="*/ 71562 w 364629"/>
                    <a:gd name="connsiteY6" fmla="*/ 401164 h 581708"/>
                    <a:gd name="connsiteX7" fmla="*/ 83462 w 364629"/>
                    <a:gd name="connsiteY7" fmla="*/ 504015 h 581708"/>
                    <a:gd name="connsiteX8" fmla="*/ 112045 w 364629"/>
                    <a:gd name="connsiteY8" fmla="*/ 581708 h 581708"/>
                    <a:gd name="connsiteX9" fmla="*/ 87743 w 364629"/>
                    <a:gd name="connsiteY9" fmla="*/ 572674 h 581708"/>
                    <a:gd name="connsiteX10" fmla="*/ 40065 w 364629"/>
                    <a:gd name="connsiteY10" fmla="*/ 562810 h 581708"/>
                    <a:gd name="connsiteX11" fmla="*/ 35068 w 364629"/>
                    <a:gd name="connsiteY11" fmla="*/ 552758 h 581708"/>
                    <a:gd name="connsiteX12" fmla="*/ 16061 w 364629"/>
                    <a:gd name="connsiteY12" fmla="*/ 495952 h 581708"/>
                    <a:gd name="connsiteX13" fmla="*/ 4135 w 364629"/>
                    <a:gd name="connsiteY13" fmla="*/ 434387 h 581708"/>
                    <a:gd name="connsiteX14" fmla="*/ 0 w 364629"/>
                    <a:gd name="connsiteY14" fmla="*/ 369058 h 581708"/>
                    <a:gd name="connsiteX15" fmla="*/ 5378 w 364629"/>
                    <a:gd name="connsiteY15" fmla="*/ 294680 h 581708"/>
                    <a:gd name="connsiteX16" fmla="*/ 10800 w 364629"/>
                    <a:gd name="connsiteY16" fmla="*/ 270321 h 581708"/>
                    <a:gd name="connsiteX17" fmla="*/ 20801 w 364629"/>
                    <a:gd name="connsiteY17" fmla="*/ 225403 h 581708"/>
                    <a:gd name="connsiteX18" fmla="*/ 45205 w 364629"/>
                    <a:gd name="connsiteY18" fmla="*/ 162714 h 581708"/>
                    <a:gd name="connsiteX19" fmla="*/ 77526 w 364629"/>
                    <a:gd name="connsiteY19" fmla="*/ 108095 h 581708"/>
                    <a:gd name="connsiteX20" fmla="*/ 116698 w 364629"/>
                    <a:gd name="connsiteY20" fmla="*/ 63030 h 581708"/>
                    <a:gd name="connsiteX21" fmla="*/ 264688 w 364629"/>
                    <a:gd name="connsiteY21" fmla="*/ 0 h 581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64629" h="581708">
                      <a:moveTo>
                        <a:pt x="264688" y="0"/>
                      </a:moveTo>
                      <a:cubicBezTo>
                        <a:pt x="282960" y="0"/>
                        <a:pt x="300801" y="2583"/>
                        <a:pt x="318031" y="7498"/>
                      </a:cubicBezTo>
                      <a:lnTo>
                        <a:pt x="330290" y="12804"/>
                      </a:lnTo>
                      <a:lnTo>
                        <a:pt x="353275" y="39596"/>
                      </a:lnTo>
                      <a:lnTo>
                        <a:pt x="364629" y="59035"/>
                      </a:lnTo>
                      <a:lnTo>
                        <a:pt x="336250" y="55296"/>
                      </a:lnTo>
                      <a:cubicBezTo>
                        <a:pt x="190067" y="55296"/>
                        <a:pt x="71562" y="210147"/>
                        <a:pt x="71562" y="401164"/>
                      </a:cubicBezTo>
                      <a:cubicBezTo>
                        <a:pt x="71562" y="436980"/>
                        <a:pt x="75728" y="471524"/>
                        <a:pt x="83462" y="504015"/>
                      </a:cubicBezTo>
                      <a:lnTo>
                        <a:pt x="112045" y="581708"/>
                      </a:lnTo>
                      <a:lnTo>
                        <a:pt x="87743" y="572674"/>
                      </a:lnTo>
                      <a:lnTo>
                        <a:pt x="40065" y="562810"/>
                      </a:lnTo>
                      <a:lnTo>
                        <a:pt x="35068" y="552758"/>
                      </a:lnTo>
                      <a:cubicBezTo>
                        <a:pt x="27632" y="534726"/>
                        <a:pt x="21256" y="515735"/>
                        <a:pt x="16061" y="495952"/>
                      </a:cubicBezTo>
                      <a:lnTo>
                        <a:pt x="4135" y="434387"/>
                      </a:lnTo>
                      <a:lnTo>
                        <a:pt x="0" y="369058"/>
                      </a:lnTo>
                      <a:cubicBezTo>
                        <a:pt x="0" y="343580"/>
                        <a:pt x="1852" y="318705"/>
                        <a:pt x="5378" y="294680"/>
                      </a:cubicBezTo>
                      <a:lnTo>
                        <a:pt x="10800" y="270321"/>
                      </a:lnTo>
                      <a:lnTo>
                        <a:pt x="20801" y="225403"/>
                      </a:lnTo>
                      <a:cubicBezTo>
                        <a:pt x="27498" y="203327"/>
                        <a:pt x="35692" y="182347"/>
                        <a:pt x="45205" y="162714"/>
                      </a:cubicBezTo>
                      <a:lnTo>
                        <a:pt x="77526" y="108095"/>
                      </a:lnTo>
                      <a:lnTo>
                        <a:pt x="116698" y="63030"/>
                      </a:lnTo>
                      <a:cubicBezTo>
                        <a:pt x="158943" y="23236"/>
                        <a:pt x="209869" y="0"/>
                        <a:pt x="264688" y="0"/>
                      </a:cubicBezTo>
                      <a:close/>
                    </a:path>
                  </a:pathLst>
                </a:custGeom>
                <a:solidFill>
                  <a:srgbClr val="0D5A95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5B6781DE-4097-6440-5976-7B7F9EA3837B}"/>
                    </a:ext>
                  </a:extLst>
                </p:cNvPr>
                <p:cNvSpPr/>
                <p:nvPr/>
              </p:nvSpPr>
              <p:spPr>
                <a:xfrm rot="409261">
                  <a:off x="10694851" y="4966743"/>
                  <a:ext cx="370768" cy="657686"/>
                </a:xfrm>
                <a:custGeom>
                  <a:avLst/>
                  <a:gdLst>
                    <a:gd name="connsiteX0" fmla="*/ 264688 w 370768"/>
                    <a:gd name="connsiteY0" fmla="*/ 0 h 657686"/>
                    <a:gd name="connsiteX1" fmla="*/ 293068 w 370768"/>
                    <a:gd name="connsiteY1" fmla="*/ 3739 h 657686"/>
                    <a:gd name="connsiteX2" fmla="*/ 318841 w 370768"/>
                    <a:gd name="connsiteY2" fmla="*/ 47869 h 657686"/>
                    <a:gd name="connsiteX3" fmla="*/ 370768 w 370768"/>
                    <a:gd name="connsiteY3" fmla="*/ 288022 h 657686"/>
                    <a:gd name="connsiteX4" fmla="*/ 236716 w 370768"/>
                    <a:gd name="connsiteY4" fmla="*/ 644193 h 657686"/>
                    <a:gd name="connsiteX5" fmla="*/ 219120 w 370768"/>
                    <a:gd name="connsiteY5" fmla="*/ 657686 h 657686"/>
                    <a:gd name="connsiteX6" fmla="*/ 209242 w 370768"/>
                    <a:gd name="connsiteY6" fmla="*/ 642936 h 657686"/>
                    <a:gd name="connsiteX7" fmla="*/ 72925 w 370768"/>
                    <a:gd name="connsiteY7" fmla="*/ 538472 h 657686"/>
                    <a:gd name="connsiteX8" fmla="*/ 40484 w 370768"/>
                    <a:gd name="connsiteY8" fmla="*/ 526412 h 657686"/>
                    <a:gd name="connsiteX9" fmla="*/ 11900 w 370768"/>
                    <a:gd name="connsiteY9" fmla="*/ 448720 h 657686"/>
                    <a:gd name="connsiteX10" fmla="*/ 0 w 370768"/>
                    <a:gd name="connsiteY10" fmla="*/ 345869 h 657686"/>
                    <a:gd name="connsiteX11" fmla="*/ 264688 w 370768"/>
                    <a:gd name="connsiteY11" fmla="*/ 0 h 6576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70768" h="657686">
                      <a:moveTo>
                        <a:pt x="264688" y="0"/>
                      </a:moveTo>
                      <a:lnTo>
                        <a:pt x="293068" y="3739"/>
                      </a:lnTo>
                      <a:lnTo>
                        <a:pt x="318841" y="47869"/>
                      </a:lnTo>
                      <a:cubicBezTo>
                        <a:pt x="351625" y="116423"/>
                        <a:pt x="370769" y="199064"/>
                        <a:pt x="370768" y="288022"/>
                      </a:cubicBezTo>
                      <a:cubicBezTo>
                        <a:pt x="370768" y="436285"/>
                        <a:pt x="317594" y="567004"/>
                        <a:pt x="236716" y="644193"/>
                      </a:cubicBezTo>
                      <a:lnTo>
                        <a:pt x="219120" y="657686"/>
                      </a:lnTo>
                      <a:lnTo>
                        <a:pt x="209242" y="642936"/>
                      </a:lnTo>
                      <a:cubicBezTo>
                        <a:pt x="175818" y="601169"/>
                        <a:pt x="129298" y="564373"/>
                        <a:pt x="72925" y="538472"/>
                      </a:cubicBezTo>
                      <a:lnTo>
                        <a:pt x="40484" y="526412"/>
                      </a:lnTo>
                      <a:lnTo>
                        <a:pt x="11900" y="448720"/>
                      </a:lnTo>
                      <a:cubicBezTo>
                        <a:pt x="4166" y="416229"/>
                        <a:pt x="0" y="381685"/>
                        <a:pt x="0" y="345869"/>
                      </a:cubicBezTo>
                      <a:cubicBezTo>
                        <a:pt x="0" y="154851"/>
                        <a:pt x="118505" y="1"/>
                        <a:pt x="264688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C1B945EE-41AB-8C89-216C-059EEFA750A7}"/>
                  </a:ext>
                </a:extLst>
              </p:cNvPr>
              <p:cNvSpPr/>
              <p:nvPr/>
            </p:nvSpPr>
            <p:spPr>
              <a:xfrm rot="2131195">
                <a:off x="4093494" y="2881874"/>
                <a:ext cx="211543" cy="29385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788077B-9DF0-95EA-7592-4E9139485CF5}"/>
                  </a:ext>
                </a:extLst>
              </p:cNvPr>
              <p:cNvSpPr/>
              <p:nvPr/>
            </p:nvSpPr>
            <p:spPr>
              <a:xfrm rot="2131195">
                <a:off x="4063573" y="3167092"/>
                <a:ext cx="81651" cy="742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1CF7EF5-56BD-F0A9-1A17-658D67D05C67}"/>
                </a:ext>
              </a:extLst>
            </p:cNvPr>
            <p:cNvSpPr/>
            <p:nvPr/>
          </p:nvSpPr>
          <p:spPr>
            <a:xfrm>
              <a:off x="1692186" y="2472362"/>
              <a:ext cx="441325" cy="233687"/>
            </a:xfrm>
            <a:custGeom>
              <a:avLst/>
              <a:gdLst>
                <a:gd name="connsiteX0" fmla="*/ 0 w 441325"/>
                <a:gd name="connsiteY0" fmla="*/ 21106 h 240181"/>
                <a:gd name="connsiteX1" fmla="*/ 69850 w 441325"/>
                <a:gd name="connsiteY1" fmla="*/ 2056 h 240181"/>
                <a:gd name="connsiteX2" fmla="*/ 209550 w 441325"/>
                <a:gd name="connsiteY2" fmla="*/ 27456 h 240181"/>
                <a:gd name="connsiteX3" fmla="*/ 441325 w 441325"/>
                <a:gd name="connsiteY3" fmla="*/ 240181 h 240181"/>
                <a:gd name="connsiteX4" fmla="*/ 441325 w 441325"/>
                <a:gd name="connsiteY4" fmla="*/ 240181 h 240181"/>
                <a:gd name="connsiteX0" fmla="*/ 0 w 441325"/>
                <a:gd name="connsiteY0" fmla="*/ 33008 h 252083"/>
                <a:gd name="connsiteX1" fmla="*/ 69850 w 441325"/>
                <a:gd name="connsiteY1" fmla="*/ 13958 h 252083"/>
                <a:gd name="connsiteX2" fmla="*/ 441325 w 441325"/>
                <a:gd name="connsiteY2" fmla="*/ 252083 h 252083"/>
                <a:gd name="connsiteX3" fmla="*/ 441325 w 441325"/>
                <a:gd name="connsiteY3" fmla="*/ 252083 h 252083"/>
                <a:gd name="connsiteX0" fmla="*/ 0 w 441325"/>
                <a:gd name="connsiteY0" fmla="*/ 0 h 219075"/>
                <a:gd name="connsiteX1" fmla="*/ 441325 w 441325"/>
                <a:gd name="connsiteY1" fmla="*/ 219075 h 219075"/>
                <a:gd name="connsiteX2" fmla="*/ 441325 w 441325"/>
                <a:gd name="connsiteY2" fmla="*/ 219075 h 219075"/>
                <a:gd name="connsiteX0" fmla="*/ 0 w 441325"/>
                <a:gd name="connsiteY0" fmla="*/ 0 h 219075"/>
                <a:gd name="connsiteX1" fmla="*/ 441325 w 441325"/>
                <a:gd name="connsiteY1" fmla="*/ 219075 h 219075"/>
                <a:gd name="connsiteX2" fmla="*/ 441325 w 441325"/>
                <a:gd name="connsiteY2" fmla="*/ 219075 h 219075"/>
                <a:gd name="connsiteX0" fmla="*/ 0 w 441325"/>
                <a:gd name="connsiteY0" fmla="*/ 14612 h 233687"/>
                <a:gd name="connsiteX1" fmla="*/ 441325 w 441325"/>
                <a:gd name="connsiteY1" fmla="*/ 233687 h 233687"/>
                <a:gd name="connsiteX2" fmla="*/ 441325 w 441325"/>
                <a:gd name="connsiteY2" fmla="*/ 233687 h 233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325" h="233687">
                  <a:moveTo>
                    <a:pt x="0" y="14612"/>
                  </a:moveTo>
                  <a:cubicBezTo>
                    <a:pt x="89958" y="-26663"/>
                    <a:pt x="338667" y="11437"/>
                    <a:pt x="441325" y="233687"/>
                  </a:cubicBezTo>
                  <a:lnTo>
                    <a:pt x="441325" y="233687"/>
                  </a:lnTo>
                </a:path>
              </a:pathLst>
            </a:custGeom>
            <a:noFill/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47FF3B05-7D9C-A132-DDC3-D717CDF47659}"/>
              </a:ext>
            </a:extLst>
          </p:cNvPr>
          <p:cNvGrpSpPr/>
          <p:nvPr/>
        </p:nvGrpSpPr>
        <p:grpSpPr>
          <a:xfrm>
            <a:off x="4576903" y="301887"/>
            <a:ext cx="2854962" cy="2747180"/>
            <a:chOff x="7272111" y="586609"/>
            <a:chExt cx="4165599" cy="4008337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8E4732EA-7EEA-FE63-98D5-DE32871D8E83}"/>
                </a:ext>
              </a:extLst>
            </p:cNvPr>
            <p:cNvGrpSpPr/>
            <p:nvPr/>
          </p:nvGrpSpPr>
          <p:grpSpPr>
            <a:xfrm rot="15735530">
              <a:off x="8710060" y="665798"/>
              <a:ext cx="985053" cy="826676"/>
              <a:chOff x="7074950" y="1719429"/>
              <a:chExt cx="985053" cy="826676"/>
            </a:xfrm>
          </p:grpSpPr>
          <p:sp>
            <p:nvSpPr>
              <p:cNvPr id="239" name="Rectangle 195">
                <a:extLst>
                  <a:ext uri="{FF2B5EF4-FFF2-40B4-BE49-F238E27FC236}">
                    <a16:creationId xmlns:a16="http://schemas.microsoft.com/office/drawing/2014/main" id="{9427BB16-F199-6A23-8DD1-8079A5D11138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197">
                <a:extLst>
                  <a:ext uri="{FF2B5EF4-FFF2-40B4-BE49-F238E27FC236}">
                    <a16:creationId xmlns:a16="http://schemas.microsoft.com/office/drawing/2014/main" id="{4FDED973-A842-DA14-51A0-6CE5230F7F5F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2B0C756-6FFF-7265-38E9-4A4720E6526E}"/>
                </a:ext>
              </a:extLst>
            </p:cNvPr>
            <p:cNvGrpSpPr/>
            <p:nvPr/>
          </p:nvGrpSpPr>
          <p:grpSpPr>
            <a:xfrm>
              <a:off x="7272111" y="867630"/>
              <a:ext cx="4165599" cy="3727316"/>
              <a:chOff x="2728686" y="1524855"/>
              <a:chExt cx="4165599" cy="3727316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92C2A1DA-56AA-70EF-AD85-5D3A54AD47A6}"/>
                  </a:ext>
                </a:extLst>
              </p:cNvPr>
              <p:cNvGrpSpPr/>
              <p:nvPr/>
            </p:nvGrpSpPr>
            <p:grpSpPr>
              <a:xfrm>
                <a:off x="3630706" y="4042978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7" name="Oval 3">
                  <a:extLst>
                    <a:ext uri="{FF2B5EF4-FFF2-40B4-BE49-F238E27FC236}">
                      <a16:creationId xmlns:a16="http://schemas.microsoft.com/office/drawing/2014/main" id="{A3D95702-3EBC-ABA0-6BCE-0C0B9039D4D2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24F875BB-BFC9-1DFB-1186-C57A64E799B9}"/>
                    </a:ext>
                  </a:extLst>
                </p:cNvPr>
                <p:cNvSpPr/>
                <p:nvPr/>
              </p:nvSpPr>
              <p:spPr>
                <a:xfrm>
                  <a:off x="3448708" y="501603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8ABD2C73-03CB-8EDC-183C-C83AC7279F6C}"/>
                  </a:ext>
                </a:extLst>
              </p:cNvPr>
              <p:cNvGrpSpPr/>
              <p:nvPr/>
            </p:nvGrpSpPr>
            <p:grpSpPr>
              <a:xfrm>
                <a:off x="4693763" y="4056836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5" name="Oval 3">
                  <a:extLst>
                    <a:ext uri="{FF2B5EF4-FFF2-40B4-BE49-F238E27FC236}">
                      <a16:creationId xmlns:a16="http://schemas.microsoft.com/office/drawing/2014/main" id="{08F9C052-58D8-8B8A-98FA-F6F882D8E018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66B6BA22-7A48-8C7A-E8BA-0E4C07BAE84A}"/>
                    </a:ext>
                  </a:extLst>
                </p:cNvPr>
                <p:cNvSpPr/>
                <p:nvPr/>
              </p:nvSpPr>
              <p:spPr>
                <a:xfrm>
                  <a:off x="3442314" y="501499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6" name="Rectangle: Rounded Corners 2">
                <a:extLst>
                  <a:ext uri="{FF2B5EF4-FFF2-40B4-BE49-F238E27FC236}">
                    <a16:creationId xmlns:a16="http://schemas.microsoft.com/office/drawing/2014/main" id="{AB9F78EA-7F1B-5707-E24A-5C8574D9385C}"/>
                  </a:ext>
                </a:extLst>
              </p:cNvPr>
              <p:cNvSpPr/>
              <p:nvPr/>
            </p:nvSpPr>
            <p:spPr>
              <a:xfrm>
                <a:off x="2728686" y="2525487"/>
                <a:ext cx="4165599" cy="2458197"/>
              </a:xfrm>
              <a:custGeom>
                <a:avLst/>
                <a:gdLst>
                  <a:gd name="connsiteX0" fmla="*/ 0 w 4165599"/>
                  <a:gd name="connsiteY0" fmla="*/ 742661 h 2104571"/>
                  <a:gd name="connsiteX1" fmla="*/ 742661 w 4165599"/>
                  <a:gd name="connsiteY1" fmla="*/ 0 h 2104571"/>
                  <a:gd name="connsiteX2" fmla="*/ 3422938 w 4165599"/>
                  <a:gd name="connsiteY2" fmla="*/ 0 h 2104571"/>
                  <a:gd name="connsiteX3" fmla="*/ 4165599 w 4165599"/>
                  <a:gd name="connsiteY3" fmla="*/ 742661 h 2104571"/>
                  <a:gd name="connsiteX4" fmla="*/ 4165599 w 4165599"/>
                  <a:gd name="connsiteY4" fmla="*/ 1361910 h 2104571"/>
                  <a:gd name="connsiteX5" fmla="*/ 3422938 w 4165599"/>
                  <a:gd name="connsiteY5" fmla="*/ 2104571 h 2104571"/>
                  <a:gd name="connsiteX6" fmla="*/ 742661 w 4165599"/>
                  <a:gd name="connsiteY6" fmla="*/ 2104571 h 2104571"/>
                  <a:gd name="connsiteX7" fmla="*/ 0 w 4165599"/>
                  <a:gd name="connsiteY7" fmla="*/ 1361910 h 2104571"/>
                  <a:gd name="connsiteX8" fmla="*/ 0 w 4165599"/>
                  <a:gd name="connsiteY8" fmla="*/ 742661 h 2104571"/>
                  <a:gd name="connsiteX0" fmla="*/ 0 w 4165599"/>
                  <a:gd name="connsiteY0" fmla="*/ 742661 h 2362602"/>
                  <a:gd name="connsiteX1" fmla="*/ 742661 w 4165599"/>
                  <a:gd name="connsiteY1" fmla="*/ 0 h 2362602"/>
                  <a:gd name="connsiteX2" fmla="*/ 3422938 w 4165599"/>
                  <a:gd name="connsiteY2" fmla="*/ 0 h 2362602"/>
                  <a:gd name="connsiteX3" fmla="*/ 4165599 w 4165599"/>
                  <a:gd name="connsiteY3" fmla="*/ 742661 h 2362602"/>
                  <a:gd name="connsiteX4" fmla="*/ 4165599 w 4165599"/>
                  <a:gd name="connsiteY4" fmla="*/ 1361910 h 2362602"/>
                  <a:gd name="connsiteX5" fmla="*/ 3422938 w 4165599"/>
                  <a:gd name="connsiteY5" fmla="*/ 2104571 h 2362602"/>
                  <a:gd name="connsiteX6" fmla="*/ 742661 w 4165599"/>
                  <a:gd name="connsiteY6" fmla="*/ 2104571 h 2362602"/>
                  <a:gd name="connsiteX7" fmla="*/ 0 w 4165599"/>
                  <a:gd name="connsiteY7" fmla="*/ 1361910 h 2362602"/>
                  <a:gd name="connsiteX8" fmla="*/ 0 w 4165599"/>
                  <a:gd name="connsiteY8" fmla="*/ 742661 h 2362602"/>
                  <a:gd name="connsiteX0" fmla="*/ 0 w 4165599"/>
                  <a:gd name="connsiteY0" fmla="*/ 742661 h 2458197"/>
                  <a:gd name="connsiteX1" fmla="*/ 742661 w 4165599"/>
                  <a:gd name="connsiteY1" fmla="*/ 0 h 2458197"/>
                  <a:gd name="connsiteX2" fmla="*/ 3422938 w 4165599"/>
                  <a:gd name="connsiteY2" fmla="*/ 0 h 2458197"/>
                  <a:gd name="connsiteX3" fmla="*/ 4165599 w 4165599"/>
                  <a:gd name="connsiteY3" fmla="*/ 742661 h 2458197"/>
                  <a:gd name="connsiteX4" fmla="*/ 4165599 w 4165599"/>
                  <a:gd name="connsiteY4" fmla="*/ 1361910 h 2458197"/>
                  <a:gd name="connsiteX5" fmla="*/ 3422938 w 4165599"/>
                  <a:gd name="connsiteY5" fmla="*/ 2104571 h 2458197"/>
                  <a:gd name="connsiteX6" fmla="*/ 742661 w 4165599"/>
                  <a:gd name="connsiteY6" fmla="*/ 2104571 h 2458197"/>
                  <a:gd name="connsiteX7" fmla="*/ 0 w 4165599"/>
                  <a:gd name="connsiteY7" fmla="*/ 1361910 h 2458197"/>
                  <a:gd name="connsiteX8" fmla="*/ 0 w 4165599"/>
                  <a:gd name="connsiteY8" fmla="*/ 742661 h 245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599" h="2458197">
                    <a:moveTo>
                      <a:pt x="0" y="742661"/>
                    </a:moveTo>
                    <a:cubicBezTo>
                      <a:pt x="0" y="332501"/>
                      <a:pt x="332501" y="0"/>
                      <a:pt x="742661" y="0"/>
                    </a:cubicBezTo>
                    <a:lnTo>
                      <a:pt x="3422938" y="0"/>
                    </a:lnTo>
                    <a:cubicBezTo>
                      <a:pt x="3833098" y="0"/>
                      <a:pt x="4165599" y="332501"/>
                      <a:pt x="4165599" y="742661"/>
                    </a:cubicBezTo>
                    <a:lnTo>
                      <a:pt x="4165599" y="1361910"/>
                    </a:lnTo>
                    <a:cubicBezTo>
                      <a:pt x="4165599" y="1772070"/>
                      <a:pt x="3833098" y="2104571"/>
                      <a:pt x="3422938" y="2104571"/>
                    </a:cubicBezTo>
                    <a:cubicBezTo>
                      <a:pt x="2660141" y="2452914"/>
                      <a:pt x="1723173" y="2685142"/>
                      <a:pt x="742661" y="2104571"/>
                    </a:cubicBezTo>
                    <a:cubicBezTo>
                      <a:pt x="332501" y="2104571"/>
                      <a:pt x="0" y="1772070"/>
                      <a:pt x="0" y="1361910"/>
                    </a:cubicBezTo>
                    <a:lnTo>
                      <a:pt x="0" y="742661"/>
                    </a:ln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AF3BC518-FDBB-8B32-9D4E-D5F3E2F210E6}"/>
                  </a:ext>
                </a:extLst>
              </p:cNvPr>
              <p:cNvGrpSpPr/>
              <p:nvPr/>
            </p:nvGrpSpPr>
            <p:grpSpPr>
              <a:xfrm>
                <a:off x="3208940" y="4235302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3" name="Oval 3">
                  <a:extLst>
                    <a:ext uri="{FF2B5EF4-FFF2-40B4-BE49-F238E27FC236}">
                      <a16:creationId xmlns:a16="http://schemas.microsoft.com/office/drawing/2014/main" id="{6BFCD3E6-62DB-7AC7-645C-02D810FE859B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B7A902AC-042E-1C42-778E-734B9E46F7D7}"/>
                    </a:ext>
                  </a:extLst>
                </p:cNvPr>
                <p:cNvSpPr/>
                <p:nvPr/>
              </p:nvSpPr>
              <p:spPr>
                <a:xfrm>
                  <a:off x="3442680" y="5015015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B48ECA1A-C0BB-D88A-D092-2A42805AC507}"/>
                  </a:ext>
                </a:extLst>
              </p:cNvPr>
              <p:cNvSpPr/>
              <p:nvPr/>
            </p:nvSpPr>
            <p:spPr>
              <a:xfrm>
                <a:off x="2913514" y="199300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E386767D-CE2B-6E6B-9732-64D7969D48CE}"/>
                  </a:ext>
                </a:extLst>
              </p:cNvPr>
              <p:cNvGrpSpPr/>
              <p:nvPr/>
            </p:nvGrpSpPr>
            <p:grpSpPr>
              <a:xfrm flipH="1">
                <a:off x="5229990" y="4235303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231" name="Oval 3">
                  <a:extLst>
                    <a:ext uri="{FF2B5EF4-FFF2-40B4-BE49-F238E27FC236}">
                      <a16:creationId xmlns:a16="http://schemas.microsoft.com/office/drawing/2014/main" id="{6130198C-B4C8-755D-3869-344B06B90601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13F37791-671D-7B22-4285-0D8307EBB500}"/>
                    </a:ext>
                  </a:extLst>
                </p:cNvPr>
                <p:cNvSpPr/>
                <p:nvPr/>
              </p:nvSpPr>
              <p:spPr>
                <a:xfrm>
                  <a:off x="3444092" y="501501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6BF96460-C1DD-BD56-7385-1AEAB41C44A3}"/>
                  </a:ext>
                </a:extLst>
              </p:cNvPr>
              <p:cNvSpPr/>
              <p:nvPr/>
            </p:nvSpPr>
            <p:spPr>
              <a:xfrm>
                <a:off x="5757317" y="202817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0C098003-9A49-31C9-5B2B-A48FE2E03C5B}"/>
                  </a:ext>
                </a:extLst>
              </p:cNvPr>
              <p:cNvSpPr/>
              <p:nvPr/>
            </p:nvSpPr>
            <p:spPr>
              <a:xfrm>
                <a:off x="5101258" y="4099751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DC181E44-9775-3854-B0BF-CD3FB5F7B87B}"/>
                  </a:ext>
                </a:extLst>
              </p:cNvPr>
              <p:cNvSpPr/>
              <p:nvPr/>
            </p:nvSpPr>
            <p:spPr>
              <a:xfrm flipH="1">
                <a:off x="3093786" y="4086920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: Rounded Corners 10">
                <a:extLst>
                  <a:ext uri="{FF2B5EF4-FFF2-40B4-BE49-F238E27FC236}">
                    <a16:creationId xmlns:a16="http://schemas.microsoft.com/office/drawing/2014/main" id="{F1B66A44-5124-6C2C-4E16-A59190005A53}"/>
                  </a:ext>
                </a:extLst>
              </p:cNvPr>
              <p:cNvSpPr/>
              <p:nvPr/>
            </p:nvSpPr>
            <p:spPr>
              <a:xfrm>
                <a:off x="3021341" y="1524855"/>
                <a:ext cx="3530932" cy="2843852"/>
              </a:xfrm>
              <a:custGeom>
                <a:avLst/>
                <a:gdLst>
                  <a:gd name="connsiteX0" fmla="*/ 0 w 3128360"/>
                  <a:gd name="connsiteY0" fmla="*/ 391190 h 2347096"/>
                  <a:gd name="connsiteX1" fmla="*/ 391190 w 3128360"/>
                  <a:gd name="connsiteY1" fmla="*/ 0 h 2347096"/>
                  <a:gd name="connsiteX2" fmla="*/ 2737170 w 3128360"/>
                  <a:gd name="connsiteY2" fmla="*/ 0 h 2347096"/>
                  <a:gd name="connsiteX3" fmla="*/ 3128360 w 3128360"/>
                  <a:gd name="connsiteY3" fmla="*/ 391190 h 2347096"/>
                  <a:gd name="connsiteX4" fmla="*/ 3128360 w 3128360"/>
                  <a:gd name="connsiteY4" fmla="*/ 1955906 h 2347096"/>
                  <a:gd name="connsiteX5" fmla="*/ 2737170 w 3128360"/>
                  <a:gd name="connsiteY5" fmla="*/ 2347096 h 2347096"/>
                  <a:gd name="connsiteX6" fmla="*/ 391190 w 3128360"/>
                  <a:gd name="connsiteY6" fmla="*/ 2347096 h 2347096"/>
                  <a:gd name="connsiteX7" fmla="*/ 0 w 3128360"/>
                  <a:gd name="connsiteY7" fmla="*/ 1955906 h 2347096"/>
                  <a:gd name="connsiteX8" fmla="*/ 0 w 3128360"/>
                  <a:gd name="connsiteY8" fmla="*/ 391190 h 2347096"/>
                  <a:gd name="connsiteX0" fmla="*/ 0 w 3128360"/>
                  <a:gd name="connsiteY0" fmla="*/ 391190 h 2459984"/>
                  <a:gd name="connsiteX1" fmla="*/ 391190 w 3128360"/>
                  <a:gd name="connsiteY1" fmla="*/ 0 h 2459984"/>
                  <a:gd name="connsiteX2" fmla="*/ 2737170 w 3128360"/>
                  <a:gd name="connsiteY2" fmla="*/ 0 h 2459984"/>
                  <a:gd name="connsiteX3" fmla="*/ 3128360 w 3128360"/>
                  <a:gd name="connsiteY3" fmla="*/ 391190 h 2459984"/>
                  <a:gd name="connsiteX4" fmla="*/ 3128360 w 3128360"/>
                  <a:gd name="connsiteY4" fmla="*/ 1955906 h 2459984"/>
                  <a:gd name="connsiteX5" fmla="*/ 2737170 w 3128360"/>
                  <a:gd name="connsiteY5" fmla="*/ 2347096 h 2459984"/>
                  <a:gd name="connsiteX6" fmla="*/ 391190 w 3128360"/>
                  <a:gd name="connsiteY6" fmla="*/ 2347096 h 2459984"/>
                  <a:gd name="connsiteX7" fmla="*/ 0 w 3128360"/>
                  <a:gd name="connsiteY7" fmla="*/ 1955906 h 2459984"/>
                  <a:gd name="connsiteX8" fmla="*/ 0 w 3128360"/>
                  <a:gd name="connsiteY8" fmla="*/ 391190 h 2459984"/>
                  <a:gd name="connsiteX0" fmla="*/ 0 w 3128360"/>
                  <a:gd name="connsiteY0" fmla="*/ 391190 h 2501807"/>
                  <a:gd name="connsiteX1" fmla="*/ 391190 w 3128360"/>
                  <a:gd name="connsiteY1" fmla="*/ 0 h 2501807"/>
                  <a:gd name="connsiteX2" fmla="*/ 2737170 w 3128360"/>
                  <a:gd name="connsiteY2" fmla="*/ 0 h 2501807"/>
                  <a:gd name="connsiteX3" fmla="*/ 3128360 w 3128360"/>
                  <a:gd name="connsiteY3" fmla="*/ 391190 h 2501807"/>
                  <a:gd name="connsiteX4" fmla="*/ 3128360 w 3128360"/>
                  <a:gd name="connsiteY4" fmla="*/ 1955906 h 2501807"/>
                  <a:gd name="connsiteX5" fmla="*/ 2737170 w 3128360"/>
                  <a:gd name="connsiteY5" fmla="*/ 2347096 h 2501807"/>
                  <a:gd name="connsiteX6" fmla="*/ 391190 w 3128360"/>
                  <a:gd name="connsiteY6" fmla="*/ 2347096 h 2501807"/>
                  <a:gd name="connsiteX7" fmla="*/ 0 w 3128360"/>
                  <a:gd name="connsiteY7" fmla="*/ 1955906 h 2501807"/>
                  <a:gd name="connsiteX8" fmla="*/ 0 w 3128360"/>
                  <a:gd name="connsiteY8" fmla="*/ 391190 h 2501807"/>
                  <a:gd name="connsiteX0" fmla="*/ 0 w 3235604"/>
                  <a:gd name="connsiteY0" fmla="*/ 391190 h 2501807"/>
                  <a:gd name="connsiteX1" fmla="*/ 391190 w 3235604"/>
                  <a:gd name="connsiteY1" fmla="*/ 0 h 2501807"/>
                  <a:gd name="connsiteX2" fmla="*/ 2737170 w 3235604"/>
                  <a:gd name="connsiteY2" fmla="*/ 0 h 2501807"/>
                  <a:gd name="connsiteX3" fmla="*/ 3128360 w 3235604"/>
                  <a:gd name="connsiteY3" fmla="*/ 391190 h 2501807"/>
                  <a:gd name="connsiteX4" fmla="*/ 3128360 w 3235604"/>
                  <a:gd name="connsiteY4" fmla="*/ 1955906 h 2501807"/>
                  <a:gd name="connsiteX5" fmla="*/ 2737170 w 3235604"/>
                  <a:gd name="connsiteY5" fmla="*/ 2347096 h 2501807"/>
                  <a:gd name="connsiteX6" fmla="*/ 391190 w 3235604"/>
                  <a:gd name="connsiteY6" fmla="*/ 2347096 h 2501807"/>
                  <a:gd name="connsiteX7" fmla="*/ 0 w 3235604"/>
                  <a:gd name="connsiteY7" fmla="*/ 1955906 h 2501807"/>
                  <a:gd name="connsiteX8" fmla="*/ 0 w 3235604"/>
                  <a:gd name="connsiteY8" fmla="*/ 391190 h 2501807"/>
                  <a:gd name="connsiteX0" fmla="*/ 0 w 3295352"/>
                  <a:gd name="connsiteY0" fmla="*/ 391190 h 2501807"/>
                  <a:gd name="connsiteX1" fmla="*/ 391190 w 3295352"/>
                  <a:gd name="connsiteY1" fmla="*/ 0 h 2501807"/>
                  <a:gd name="connsiteX2" fmla="*/ 2737170 w 3295352"/>
                  <a:gd name="connsiteY2" fmla="*/ 0 h 2501807"/>
                  <a:gd name="connsiteX3" fmla="*/ 3128360 w 3295352"/>
                  <a:gd name="connsiteY3" fmla="*/ 391190 h 2501807"/>
                  <a:gd name="connsiteX4" fmla="*/ 3128360 w 3295352"/>
                  <a:gd name="connsiteY4" fmla="*/ 1955906 h 2501807"/>
                  <a:gd name="connsiteX5" fmla="*/ 2737170 w 3295352"/>
                  <a:gd name="connsiteY5" fmla="*/ 2347096 h 2501807"/>
                  <a:gd name="connsiteX6" fmla="*/ 391190 w 3295352"/>
                  <a:gd name="connsiteY6" fmla="*/ 2347096 h 2501807"/>
                  <a:gd name="connsiteX7" fmla="*/ 0 w 3295352"/>
                  <a:gd name="connsiteY7" fmla="*/ 1955906 h 2501807"/>
                  <a:gd name="connsiteX8" fmla="*/ 0 w 3295352"/>
                  <a:gd name="connsiteY8" fmla="*/ 391190 h 2501807"/>
                  <a:gd name="connsiteX0" fmla="*/ 0 w 3131557"/>
                  <a:gd name="connsiteY0" fmla="*/ 391190 h 2501807"/>
                  <a:gd name="connsiteX1" fmla="*/ 391190 w 3131557"/>
                  <a:gd name="connsiteY1" fmla="*/ 0 h 2501807"/>
                  <a:gd name="connsiteX2" fmla="*/ 2737170 w 3131557"/>
                  <a:gd name="connsiteY2" fmla="*/ 0 h 2501807"/>
                  <a:gd name="connsiteX3" fmla="*/ 3128360 w 3131557"/>
                  <a:gd name="connsiteY3" fmla="*/ 391190 h 2501807"/>
                  <a:gd name="connsiteX4" fmla="*/ 2737170 w 3131557"/>
                  <a:gd name="connsiteY4" fmla="*/ 2347096 h 2501807"/>
                  <a:gd name="connsiteX5" fmla="*/ 391190 w 3131557"/>
                  <a:gd name="connsiteY5" fmla="*/ 2347096 h 2501807"/>
                  <a:gd name="connsiteX6" fmla="*/ 0 w 3131557"/>
                  <a:gd name="connsiteY6" fmla="*/ 1955906 h 2501807"/>
                  <a:gd name="connsiteX7" fmla="*/ 0 w 3131557"/>
                  <a:gd name="connsiteY7" fmla="*/ 391190 h 2501807"/>
                  <a:gd name="connsiteX0" fmla="*/ 0 w 3281464"/>
                  <a:gd name="connsiteY0" fmla="*/ 391190 h 2501807"/>
                  <a:gd name="connsiteX1" fmla="*/ 391190 w 3281464"/>
                  <a:gd name="connsiteY1" fmla="*/ 0 h 2501807"/>
                  <a:gd name="connsiteX2" fmla="*/ 2737170 w 3281464"/>
                  <a:gd name="connsiteY2" fmla="*/ 0 h 2501807"/>
                  <a:gd name="connsiteX3" fmla="*/ 3128360 w 3281464"/>
                  <a:gd name="connsiteY3" fmla="*/ 391190 h 2501807"/>
                  <a:gd name="connsiteX4" fmla="*/ 2737170 w 3281464"/>
                  <a:gd name="connsiteY4" fmla="*/ 2347096 h 2501807"/>
                  <a:gd name="connsiteX5" fmla="*/ 391190 w 3281464"/>
                  <a:gd name="connsiteY5" fmla="*/ 2347096 h 2501807"/>
                  <a:gd name="connsiteX6" fmla="*/ 0 w 3281464"/>
                  <a:gd name="connsiteY6" fmla="*/ 1955906 h 2501807"/>
                  <a:gd name="connsiteX7" fmla="*/ 0 w 3281464"/>
                  <a:gd name="connsiteY7" fmla="*/ 391190 h 2501807"/>
                  <a:gd name="connsiteX0" fmla="*/ 0 w 3306538"/>
                  <a:gd name="connsiteY0" fmla="*/ 391190 h 2501807"/>
                  <a:gd name="connsiteX1" fmla="*/ 391190 w 3306538"/>
                  <a:gd name="connsiteY1" fmla="*/ 0 h 2501807"/>
                  <a:gd name="connsiteX2" fmla="*/ 2737170 w 3306538"/>
                  <a:gd name="connsiteY2" fmla="*/ 0 h 2501807"/>
                  <a:gd name="connsiteX3" fmla="*/ 3128360 w 3306538"/>
                  <a:gd name="connsiteY3" fmla="*/ 391190 h 2501807"/>
                  <a:gd name="connsiteX4" fmla="*/ 2737170 w 3306538"/>
                  <a:gd name="connsiteY4" fmla="*/ 2347096 h 2501807"/>
                  <a:gd name="connsiteX5" fmla="*/ 391190 w 3306538"/>
                  <a:gd name="connsiteY5" fmla="*/ 2347096 h 2501807"/>
                  <a:gd name="connsiteX6" fmla="*/ 0 w 3306538"/>
                  <a:gd name="connsiteY6" fmla="*/ 1955906 h 2501807"/>
                  <a:gd name="connsiteX7" fmla="*/ 0 w 3306538"/>
                  <a:gd name="connsiteY7" fmla="*/ 391190 h 2501807"/>
                  <a:gd name="connsiteX0" fmla="*/ 0 w 3343334"/>
                  <a:gd name="connsiteY0" fmla="*/ 391190 h 2501807"/>
                  <a:gd name="connsiteX1" fmla="*/ 391190 w 3343334"/>
                  <a:gd name="connsiteY1" fmla="*/ 0 h 2501807"/>
                  <a:gd name="connsiteX2" fmla="*/ 2737170 w 3343334"/>
                  <a:gd name="connsiteY2" fmla="*/ 0 h 2501807"/>
                  <a:gd name="connsiteX3" fmla="*/ 3128360 w 3343334"/>
                  <a:gd name="connsiteY3" fmla="*/ 391190 h 2501807"/>
                  <a:gd name="connsiteX4" fmla="*/ 2737170 w 3343334"/>
                  <a:gd name="connsiteY4" fmla="*/ 2347096 h 2501807"/>
                  <a:gd name="connsiteX5" fmla="*/ 391190 w 3343334"/>
                  <a:gd name="connsiteY5" fmla="*/ 2347096 h 2501807"/>
                  <a:gd name="connsiteX6" fmla="*/ 0 w 3343334"/>
                  <a:gd name="connsiteY6" fmla="*/ 1955906 h 2501807"/>
                  <a:gd name="connsiteX7" fmla="*/ 0 w 3343334"/>
                  <a:gd name="connsiteY7" fmla="*/ 391190 h 2501807"/>
                  <a:gd name="connsiteX0" fmla="*/ 3197 w 3346531"/>
                  <a:gd name="connsiteY0" fmla="*/ 391190 h 2501807"/>
                  <a:gd name="connsiteX1" fmla="*/ 394387 w 3346531"/>
                  <a:gd name="connsiteY1" fmla="*/ 0 h 2501807"/>
                  <a:gd name="connsiteX2" fmla="*/ 2740367 w 3346531"/>
                  <a:gd name="connsiteY2" fmla="*/ 0 h 2501807"/>
                  <a:gd name="connsiteX3" fmla="*/ 3131557 w 3346531"/>
                  <a:gd name="connsiteY3" fmla="*/ 391190 h 2501807"/>
                  <a:gd name="connsiteX4" fmla="*/ 2740367 w 3346531"/>
                  <a:gd name="connsiteY4" fmla="*/ 2347096 h 2501807"/>
                  <a:gd name="connsiteX5" fmla="*/ 394387 w 3346531"/>
                  <a:gd name="connsiteY5" fmla="*/ 2347096 h 2501807"/>
                  <a:gd name="connsiteX6" fmla="*/ 3197 w 3346531"/>
                  <a:gd name="connsiteY6" fmla="*/ 391190 h 2501807"/>
                  <a:gd name="connsiteX0" fmla="*/ 124999 w 3468333"/>
                  <a:gd name="connsiteY0" fmla="*/ 391190 h 2501807"/>
                  <a:gd name="connsiteX1" fmla="*/ 516189 w 3468333"/>
                  <a:gd name="connsiteY1" fmla="*/ 0 h 2501807"/>
                  <a:gd name="connsiteX2" fmla="*/ 2862169 w 3468333"/>
                  <a:gd name="connsiteY2" fmla="*/ 0 h 2501807"/>
                  <a:gd name="connsiteX3" fmla="*/ 3253359 w 3468333"/>
                  <a:gd name="connsiteY3" fmla="*/ 391190 h 2501807"/>
                  <a:gd name="connsiteX4" fmla="*/ 2862169 w 3468333"/>
                  <a:gd name="connsiteY4" fmla="*/ 2347096 h 2501807"/>
                  <a:gd name="connsiteX5" fmla="*/ 516189 w 3468333"/>
                  <a:gd name="connsiteY5" fmla="*/ 2347096 h 2501807"/>
                  <a:gd name="connsiteX6" fmla="*/ 124999 w 3468333"/>
                  <a:gd name="connsiteY6" fmla="*/ 391190 h 2501807"/>
                  <a:gd name="connsiteX0" fmla="*/ 176632 w 3519966"/>
                  <a:gd name="connsiteY0" fmla="*/ 391190 h 2501807"/>
                  <a:gd name="connsiteX1" fmla="*/ 567822 w 3519966"/>
                  <a:gd name="connsiteY1" fmla="*/ 0 h 2501807"/>
                  <a:gd name="connsiteX2" fmla="*/ 2913802 w 3519966"/>
                  <a:gd name="connsiteY2" fmla="*/ 0 h 2501807"/>
                  <a:gd name="connsiteX3" fmla="*/ 3304992 w 3519966"/>
                  <a:gd name="connsiteY3" fmla="*/ 391190 h 2501807"/>
                  <a:gd name="connsiteX4" fmla="*/ 2913802 w 3519966"/>
                  <a:gd name="connsiteY4" fmla="*/ 2347096 h 2501807"/>
                  <a:gd name="connsiteX5" fmla="*/ 567822 w 3519966"/>
                  <a:gd name="connsiteY5" fmla="*/ 2347096 h 2501807"/>
                  <a:gd name="connsiteX6" fmla="*/ 176632 w 3519966"/>
                  <a:gd name="connsiteY6" fmla="*/ 391190 h 2501807"/>
                  <a:gd name="connsiteX0" fmla="*/ 187598 w 3530932"/>
                  <a:gd name="connsiteY0" fmla="*/ 391190 h 2501807"/>
                  <a:gd name="connsiteX1" fmla="*/ 578788 w 3530932"/>
                  <a:gd name="connsiteY1" fmla="*/ 0 h 2501807"/>
                  <a:gd name="connsiteX2" fmla="*/ 2924768 w 3530932"/>
                  <a:gd name="connsiteY2" fmla="*/ 0 h 2501807"/>
                  <a:gd name="connsiteX3" fmla="*/ 3315958 w 3530932"/>
                  <a:gd name="connsiteY3" fmla="*/ 391190 h 2501807"/>
                  <a:gd name="connsiteX4" fmla="*/ 2924768 w 3530932"/>
                  <a:gd name="connsiteY4" fmla="*/ 2347096 h 2501807"/>
                  <a:gd name="connsiteX5" fmla="*/ 578788 w 3530932"/>
                  <a:gd name="connsiteY5" fmla="*/ 2347096 h 2501807"/>
                  <a:gd name="connsiteX6" fmla="*/ 187598 w 3530932"/>
                  <a:gd name="connsiteY6" fmla="*/ 391190 h 2501807"/>
                  <a:gd name="connsiteX0" fmla="*/ 187598 w 3530932"/>
                  <a:gd name="connsiteY0" fmla="*/ 667767 h 2778384"/>
                  <a:gd name="connsiteX1" fmla="*/ 578788 w 3530932"/>
                  <a:gd name="connsiteY1" fmla="*/ 276577 h 2778384"/>
                  <a:gd name="connsiteX2" fmla="*/ 2924768 w 3530932"/>
                  <a:gd name="connsiteY2" fmla="*/ 276577 h 2778384"/>
                  <a:gd name="connsiteX3" fmla="*/ 3315958 w 3530932"/>
                  <a:gd name="connsiteY3" fmla="*/ 667767 h 2778384"/>
                  <a:gd name="connsiteX4" fmla="*/ 2924768 w 3530932"/>
                  <a:gd name="connsiteY4" fmla="*/ 2623673 h 2778384"/>
                  <a:gd name="connsiteX5" fmla="*/ 578788 w 3530932"/>
                  <a:gd name="connsiteY5" fmla="*/ 2623673 h 2778384"/>
                  <a:gd name="connsiteX6" fmla="*/ 187598 w 3530932"/>
                  <a:gd name="connsiteY6" fmla="*/ 667767 h 2778384"/>
                  <a:gd name="connsiteX0" fmla="*/ 187598 w 3530932"/>
                  <a:gd name="connsiteY0" fmla="*/ 733235 h 2843852"/>
                  <a:gd name="connsiteX1" fmla="*/ 578788 w 3530932"/>
                  <a:gd name="connsiteY1" fmla="*/ 342045 h 2843852"/>
                  <a:gd name="connsiteX2" fmla="*/ 2924768 w 3530932"/>
                  <a:gd name="connsiteY2" fmla="*/ 342045 h 2843852"/>
                  <a:gd name="connsiteX3" fmla="*/ 3315958 w 3530932"/>
                  <a:gd name="connsiteY3" fmla="*/ 733235 h 2843852"/>
                  <a:gd name="connsiteX4" fmla="*/ 2924768 w 3530932"/>
                  <a:gd name="connsiteY4" fmla="*/ 2689141 h 2843852"/>
                  <a:gd name="connsiteX5" fmla="*/ 578788 w 3530932"/>
                  <a:gd name="connsiteY5" fmla="*/ 2689141 h 2843852"/>
                  <a:gd name="connsiteX6" fmla="*/ 187598 w 3530932"/>
                  <a:gd name="connsiteY6" fmla="*/ 733235 h 28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0932" h="2843852">
                    <a:moveTo>
                      <a:pt x="187598" y="733235"/>
                    </a:moveTo>
                    <a:cubicBezTo>
                      <a:pt x="187598" y="517187"/>
                      <a:pt x="362740" y="342045"/>
                      <a:pt x="578788" y="342045"/>
                    </a:cubicBezTo>
                    <a:cubicBezTo>
                      <a:pt x="1055981" y="88045"/>
                      <a:pt x="2155475" y="-280255"/>
                      <a:pt x="2924768" y="342045"/>
                    </a:cubicBezTo>
                    <a:cubicBezTo>
                      <a:pt x="3140816" y="342045"/>
                      <a:pt x="3315958" y="517187"/>
                      <a:pt x="3315958" y="733235"/>
                    </a:cubicBezTo>
                    <a:cubicBezTo>
                      <a:pt x="3658858" y="1530818"/>
                      <a:pt x="3634963" y="2604457"/>
                      <a:pt x="2924768" y="2689141"/>
                    </a:cubicBezTo>
                    <a:cubicBezTo>
                      <a:pt x="2307875" y="2841541"/>
                      <a:pt x="1309981" y="2943141"/>
                      <a:pt x="578788" y="2689141"/>
                    </a:cubicBezTo>
                    <a:cubicBezTo>
                      <a:pt x="-131407" y="2502857"/>
                      <a:pt x="-91802" y="1416518"/>
                      <a:pt x="187598" y="733235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647319F4-398E-88D3-B5FE-2D50600D3624}"/>
                  </a:ext>
                </a:extLst>
              </p:cNvPr>
              <p:cNvGrpSpPr/>
              <p:nvPr/>
            </p:nvGrpSpPr>
            <p:grpSpPr>
              <a:xfrm>
                <a:off x="4436246" y="3293566"/>
                <a:ext cx="848244" cy="756340"/>
                <a:chOff x="4436246" y="3293566"/>
                <a:chExt cx="848244" cy="756340"/>
              </a:xfrm>
            </p:grpSpPr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8B0FF964-4D43-1555-30C1-2A88A5F42F30}"/>
                    </a:ext>
                  </a:extLst>
                </p:cNvPr>
                <p:cNvSpPr/>
                <p:nvPr/>
              </p:nvSpPr>
              <p:spPr>
                <a:xfrm>
                  <a:off x="4552227" y="3698858"/>
                  <a:ext cx="561079" cy="351048"/>
                </a:xfrm>
                <a:prstGeom prst="ellipse">
                  <a:avLst/>
                </a:pr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755D04EB-D35A-E0E4-0AB3-F1044AB53F5E}"/>
                    </a:ext>
                  </a:extLst>
                </p:cNvPr>
                <p:cNvSpPr/>
                <p:nvPr/>
              </p:nvSpPr>
              <p:spPr>
                <a:xfrm>
                  <a:off x="4436246" y="3293566"/>
                  <a:ext cx="848244" cy="684412"/>
                </a:xfrm>
                <a:custGeom>
                  <a:avLst/>
                  <a:gdLst>
                    <a:gd name="connsiteX0" fmla="*/ 284390 w 568780"/>
                    <a:gd name="connsiteY0" fmla="*/ 0 h 587800"/>
                    <a:gd name="connsiteX1" fmla="*/ 568780 w 568780"/>
                    <a:gd name="connsiteY1" fmla="*/ 293900 h 587800"/>
                    <a:gd name="connsiteX2" fmla="*/ 284390 w 568780"/>
                    <a:gd name="connsiteY2" fmla="*/ 587800 h 587800"/>
                    <a:gd name="connsiteX3" fmla="*/ 0 w 568780"/>
                    <a:gd name="connsiteY3" fmla="*/ 293900 h 587800"/>
                    <a:gd name="connsiteX4" fmla="*/ 284390 w 568780"/>
                    <a:gd name="connsiteY4" fmla="*/ 0 h 587800"/>
                    <a:gd name="connsiteX0" fmla="*/ 292295 w 584590"/>
                    <a:gd name="connsiteY0" fmla="*/ 0 h 330637"/>
                    <a:gd name="connsiteX1" fmla="*/ 576685 w 584590"/>
                    <a:gd name="connsiteY1" fmla="*/ 293900 h 330637"/>
                    <a:gd name="connsiteX2" fmla="*/ 7905 w 584590"/>
                    <a:gd name="connsiteY2" fmla="*/ 293900 h 330637"/>
                    <a:gd name="connsiteX3" fmla="*/ 292295 w 584590"/>
                    <a:gd name="connsiteY3" fmla="*/ 0 h 330637"/>
                    <a:gd name="connsiteX0" fmla="*/ 296616 w 712473"/>
                    <a:gd name="connsiteY0" fmla="*/ 3192 h 509025"/>
                    <a:gd name="connsiteX1" fmla="*/ 708006 w 712473"/>
                    <a:gd name="connsiteY1" fmla="*/ 500292 h 509025"/>
                    <a:gd name="connsiteX2" fmla="*/ 12226 w 712473"/>
                    <a:gd name="connsiteY2" fmla="*/ 297092 h 509025"/>
                    <a:gd name="connsiteX3" fmla="*/ 296616 w 712473"/>
                    <a:gd name="connsiteY3" fmla="*/ 3192 h 509025"/>
                    <a:gd name="connsiteX0" fmla="*/ 383037 w 801901"/>
                    <a:gd name="connsiteY0" fmla="*/ 200 h 601983"/>
                    <a:gd name="connsiteX1" fmla="*/ 794427 w 801901"/>
                    <a:gd name="connsiteY1" fmla="*/ 497300 h 601983"/>
                    <a:gd name="connsiteX2" fmla="*/ 9747 w 801901"/>
                    <a:gd name="connsiteY2" fmla="*/ 560800 h 601983"/>
                    <a:gd name="connsiteX3" fmla="*/ 383037 w 801901"/>
                    <a:gd name="connsiteY3" fmla="*/ 200 h 601983"/>
                    <a:gd name="connsiteX0" fmla="*/ 394078 w 820683"/>
                    <a:gd name="connsiteY0" fmla="*/ 200 h 601983"/>
                    <a:gd name="connsiteX1" fmla="*/ 805468 w 820683"/>
                    <a:gd name="connsiteY1" fmla="*/ 497300 h 601983"/>
                    <a:gd name="connsiteX2" fmla="*/ 20788 w 820683"/>
                    <a:gd name="connsiteY2" fmla="*/ 560800 h 601983"/>
                    <a:gd name="connsiteX3" fmla="*/ 394078 w 820683"/>
                    <a:gd name="connsiteY3" fmla="*/ 200 h 601983"/>
                    <a:gd name="connsiteX0" fmla="*/ 403469 w 836761"/>
                    <a:gd name="connsiteY0" fmla="*/ 200 h 601983"/>
                    <a:gd name="connsiteX1" fmla="*/ 814859 w 836761"/>
                    <a:gd name="connsiteY1" fmla="*/ 497300 h 601983"/>
                    <a:gd name="connsiteX2" fmla="*/ 30179 w 836761"/>
                    <a:gd name="connsiteY2" fmla="*/ 560800 h 601983"/>
                    <a:gd name="connsiteX3" fmla="*/ 403469 w 836761"/>
                    <a:gd name="connsiteY3" fmla="*/ 200 h 601983"/>
                    <a:gd name="connsiteX0" fmla="*/ 403469 w 863088"/>
                    <a:gd name="connsiteY0" fmla="*/ 284 h 642899"/>
                    <a:gd name="connsiteX1" fmla="*/ 814859 w 863088"/>
                    <a:gd name="connsiteY1" fmla="*/ 497384 h 642899"/>
                    <a:gd name="connsiteX2" fmla="*/ 30179 w 863088"/>
                    <a:gd name="connsiteY2" fmla="*/ 560884 h 642899"/>
                    <a:gd name="connsiteX3" fmla="*/ 403469 w 863088"/>
                    <a:gd name="connsiteY3" fmla="*/ 284 h 642899"/>
                    <a:gd name="connsiteX0" fmla="*/ 403469 w 822142"/>
                    <a:gd name="connsiteY0" fmla="*/ 212 h 608516"/>
                    <a:gd name="connsiteX1" fmla="*/ 814859 w 822142"/>
                    <a:gd name="connsiteY1" fmla="*/ 497312 h 608516"/>
                    <a:gd name="connsiteX2" fmla="*/ 30179 w 822142"/>
                    <a:gd name="connsiteY2" fmla="*/ 560812 h 608516"/>
                    <a:gd name="connsiteX3" fmla="*/ 403469 w 822142"/>
                    <a:gd name="connsiteY3" fmla="*/ 212 h 608516"/>
                    <a:gd name="connsiteX0" fmla="*/ 396045 w 832295"/>
                    <a:gd name="connsiteY0" fmla="*/ 202 h 614550"/>
                    <a:gd name="connsiteX1" fmla="*/ 807435 w 832295"/>
                    <a:gd name="connsiteY1" fmla="*/ 497302 h 614550"/>
                    <a:gd name="connsiteX2" fmla="*/ 703214 w 832295"/>
                    <a:gd name="connsiteY2" fmla="*/ 584925 h 614550"/>
                    <a:gd name="connsiteX3" fmla="*/ 22755 w 832295"/>
                    <a:gd name="connsiteY3" fmla="*/ 560802 h 614550"/>
                    <a:gd name="connsiteX4" fmla="*/ 396045 w 832295"/>
                    <a:gd name="connsiteY4" fmla="*/ 202 h 614550"/>
                    <a:gd name="connsiteX0" fmla="*/ 396045 w 712821"/>
                    <a:gd name="connsiteY0" fmla="*/ 0 h 645197"/>
                    <a:gd name="connsiteX1" fmla="*/ 703214 w 712821"/>
                    <a:gd name="connsiteY1" fmla="*/ 584723 h 645197"/>
                    <a:gd name="connsiteX2" fmla="*/ 22755 w 712821"/>
                    <a:gd name="connsiteY2" fmla="*/ 560600 h 645197"/>
                    <a:gd name="connsiteX3" fmla="*/ 396045 w 712821"/>
                    <a:gd name="connsiteY3" fmla="*/ 0 h 645197"/>
                    <a:gd name="connsiteX0" fmla="*/ 382160 w 780963"/>
                    <a:gd name="connsiteY0" fmla="*/ 8 h 623153"/>
                    <a:gd name="connsiteX1" fmla="*/ 773149 w 780963"/>
                    <a:gd name="connsiteY1" fmla="*/ 546631 h 623153"/>
                    <a:gd name="connsiteX2" fmla="*/ 8870 w 780963"/>
                    <a:gd name="connsiteY2" fmla="*/ 560608 h 623153"/>
                    <a:gd name="connsiteX3" fmla="*/ 382160 w 780963"/>
                    <a:gd name="connsiteY3" fmla="*/ 8 h 623153"/>
                    <a:gd name="connsiteX0" fmla="*/ 411848 w 836163"/>
                    <a:gd name="connsiteY0" fmla="*/ 43 h 623188"/>
                    <a:gd name="connsiteX1" fmla="*/ 802837 w 836163"/>
                    <a:gd name="connsiteY1" fmla="*/ 546666 h 623188"/>
                    <a:gd name="connsiteX2" fmla="*/ 38558 w 836163"/>
                    <a:gd name="connsiteY2" fmla="*/ 560643 h 623188"/>
                    <a:gd name="connsiteX3" fmla="*/ 411848 w 836163"/>
                    <a:gd name="connsiteY3" fmla="*/ 43 h 623188"/>
                    <a:gd name="connsiteX0" fmla="*/ 411848 w 836163"/>
                    <a:gd name="connsiteY0" fmla="*/ 43 h 655437"/>
                    <a:gd name="connsiteX1" fmla="*/ 802837 w 836163"/>
                    <a:gd name="connsiteY1" fmla="*/ 546666 h 655437"/>
                    <a:gd name="connsiteX2" fmla="*/ 38558 w 836163"/>
                    <a:gd name="connsiteY2" fmla="*/ 560643 h 655437"/>
                    <a:gd name="connsiteX3" fmla="*/ 411848 w 836163"/>
                    <a:gd name="connsiteY3" fmla="*/ 43 h 655437"/>
                    <a:gd name="connsiteX0" fmla="*/ 406813 w 831128"/>
                    <a:gd name="connsiteY0" fmla="*/ 45 h 637171"/>
                    <a:gd name="connsiteX1" fmla="*/ 797802 w 831128"/>
                    <a:gd name="connsiteY1" fmla="*/ 546668 h 637171"/>
                    <a:gd name="connsiteX2" fmla="*/ 104381 w 831128"/>
                    <a:gd name="connsiteY2" fmla="*/ 630488 h 637171"/>
                    <a:gd name="connsiteX3" fmla="*/ 33523 w 831128"/>
                    <a:gd name="connsiteY3" fmla="*/ 560645 h 637171"/>
                    <a:gd name="connsiteX4" fmla="*/ 406813 w 831128"/>
                    <a:gd name="connsiteY4" fmla="*/ 45 h 637171"/>
                    <a:gd name="connsiteX0" fmla="*/ 313029 w 737344"/>
                    <a:gd name="connsiteY0" fmla="*/ 0 h 630784"/>
                    <a:gd name="connsiteX1" fmla="*/ 704018 w 737344"/>
                    <a:gd name="connsiteY1" fmla="*/ 546623 h 630784"/>
                    <a:gd name="connsiteX2" fmla="*/ 10597 w 737344"/>
                    <a:gd name="connsiteY2" fmla="*/ 630443 h 630784"/>
                    <a:gd name="connsiteX3" fmla="*/ 313029 w 737344"/>
                    <a:gd name="connsiteY3" fmla="*/ 0 h 630784"/>
                    <a:gd name="connsiteX0" fmla="*/ 360562 w 784118"/>
                    <a:gd name="connsiteY0" fmla="*/ 1972 h 632756"/>
                    <a:gd name="connsiteX1" fmla="*/ 751551 w 784118"/>
                    <a:gd name="connsiteY1" fmla="*/ 548595 h 632756"/>
                    <a:gd name="connsiteX2" fmla="*/ 58130 w 784118"/>
                    <a:gd name="connsiteY2" fmla="*/ 632415 h 632756"/>
                    <a:gd name="connsiteX3" fmla="*/ 360562 w 784118"/>
                    <a:gd name="connsiteY3" fmla="*/ 1972 h 632756"/>
                    <a:gd name="connsiteX0" fmla="*/ 394508 w 842176"/>
                    <a:gd name="connsiteY0" fmla="*/ 714 h 631498"/>
                    <a:gd name="connsiteX1" fmla="*/ 785497 w 842176"/>
                    <a:gd name="connsiteY1" fmla="*/ 547337 h 631498"/>
                    <a:gd name="connsiteX2" fmla="*/ 92076 w 842176"/>
                    <a:gd name="connsiteY2" fmla="*/ 631157 h 631498"/>
                    <a:gd name="connsiteX3" fmla="*/ 394508 w 842176"/>
                    <a:gd name="connsiteY3" fmla="*/ 714 h 631498"/>
                    <a:gd name="connsiteX0" fmla="*/ 425594 w 873262"/>
                    <a:gd name="connsiteY0" fmla="*/ 714 h 631498"/>
                    <a:gd name="connsiteX1" fmla="*/ 816583 w 873262"/>
                    <a:gd name="connsiteY1" fmla="*/ 547337 h 631498"/>
                    <a:gd name="connsiteX2" fmla="*/ 123162 w 873262"/>
                    <a:gd name="connsiteY2" fmla="*/ 631157 h 631498"/>
                    <a:gd name="connsiteX3" fmla="*/ 425594 w 873262"/>
                    <a:gd name="connsiteY3" fmla="*/ 714 h 631498"/>
                    <a:gd name="connsiteX0" fmla="*/ 425594 w 893341"/>
                    <a:gd name="connsiteY0" fmla="*/ 683 h 631467"/>
                    <a:gd name="connsiteX1" fmla="*/ 816583 w 893341"/>
                    <a:gd name="connsiteY1" fmla="*/ 547306 h 631467"/>
                    <a:gd name="connsiteX2" fmla="*/ 123162 w 893341"/>
                    <a:gd name="connsiteY2" fmla="*/ 631126 h 631467"/>
                    <a:gd name="connsiteX3" fmla="*/ 425594 w 893341"/>
                    <a:gd name="connsiteY3" fmla="*/ 683 h 631467"/>
                    <a:gd name="connsiteX0" fmla="*/ 425594 w 893341"/>
                    <a:gd name="connsiteY0" fmla="*/ 683 h 658442"/>
                    <a:gd name="connsiteX1" fmla="*/ 816583 w 893341"/>
                    <a:gd name="connsiteY1" fmla="*/ 547306 h 658442"/>
                    <a:gd name="connsiteX2" fmla="*/ 123162 w 893341"/>
                    <a:gd name="connsiteY2" fmla="*/ 631126 h 658442"/>
                    <a:gd name="connsiteX3" fmla="*/ 425594 w 893341"/>
                    <a:gd name="connsiteY3" fmla="*/ 683 h 658442"/>
                    <a:gd name="connsiteX0" fmla="*/ 425594 w 893341"/>
                    <a:gd name="connsiteY0" fmla="*/ 683 h 684802"/>
                    <a:gd name="connsiteX1" fmla="*/ 816583 w 893341"/>
                    <a:gd name="connsiteY1" fmla="*/ 547306 h 684802"/>
                    <a:gd name="connsiteX2" fmla="*/ 123162 w 893341"/>
                    <a:gd name="connsiteY2" fmla="*/ 631126 h 684802"/>
                    <a:gd name="connsiteX3" fmla="*/ 425594 w 893341"/>
                    <a:gd name="connsiteY3" fmla="*/ 683 h 684802"/>
                    <a:gd name="connsiteX0" fmla="*/ 400087 w 848244"/>
                    <a:gd name="connsiteY0" fmla="*/ 293 h 684412"/>
                    <a:gd name="connsiteX1" fmla="*/ 791076 w 848244"/>
                    <a:gd name="connsiteY1" fmla="*/ 546916 h 684412"/>
                    <a:gd name="connsiteX2" fmla="*/ 97655 w 848244"/>
                    <a:gd name="connsiteY2" fmla="*/ 630736 h 684412"/>
                    <a:gd name="connsiteX3" fmla="*/ 400087 w 848244"/>
                    <a:gd name="connsiteY3" fmla="*/ 293 h 68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8244" h="684412">
                      <a:moveTo>
                        <a:pt x="400087" y="293"/>
                      </a:moveTo>
                      <a:cubicBezTo>
                        <a:pt x="896657" y="-13677"/>
                        <a:pt x="899011" y="476343"/>
                        <a:pt x="791076" y="546916"/>
                      </a:cubicBezTo>
                      <a:cubicBezTo>
                        <a:pt x="730511" y="733270"/>
                        <a:pt x="171695" y="696987"/>
                        <a:pt x="97655" y="630736"/>
                      </a:cubicBezTo>
                      <a:cubicBezTo>
                        <a:pt x="-43710" y="638692"/>
                        <a:pt x="-96483" y="14263"/>
                        <a:pt x="400087" y="293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6634E4F8-2C35-8AAA-E5D3-7222D854A8F5}"/>
                    </a:ext>
                  </a:extLst>
                </p:cNvPr>
                <p:cNvSpPr/>
                <p:nvPr/>
              </p:nvSpPr>
              <p:spPr>
                <a:xfrm>
                  <a:off x="4576619" y="3551936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Oval 229">
                  <a:extLst>
                    <a:ext uri="{FF2B5EF4-FFF2-40B4-BE49-F238E27FC236}">
                      <a16:creationId xmlns:a16="http://schemas.microsoft.com/office/drawing/2014/main" id="{A1F9B4C8-2EF2-16E2-CBFE-1A5E9341B342}"/>
                    </a:ext>
                  </a:extLst>
                </p:cNvPr>
                <p:cNvSpPr/>
                <p:nvPr/>
              </p:nvSpPr>
              <p:spPr>
                <a:xfrm>
                  <a:off x="4876031" y="3553022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5" name="Group 214">
                <a:extLst>
                  <a:ext uri="{FF2B5EF4-FFF2-40B4-BE49-F238E27FC236}">
                    <a16:creationId xmlns:a16="http://schemas.microsoft.com/office/drawing/2014/main" id="{9278E14C-2962-FACE-87CB-4EE765CD0269}"/>
                  </a:ext>
                </a:extLst>
              </p:cNvPr>
              <p:cNvGrpSpPr/>
              <p:nvPr/>
            </p:nvGrpSpPr>
            <p:grpSpPr>
              <a:xfrm>
                <a:off x="3584161" y="2827021"/>
                <a:ext cx="735766" cy="735766"/>
                <a:chOff x="3584161" y="2827021"/>
                <a:chExt cx="735766" cy="735766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D2702BF3-82EE-F8E6-D614-72BEDF98FFD7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246E6E14-EF15-F6E5-4DFE-B39F3741F82A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35210715-973B-6A0A-1652-FF1ABA360540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80712238-A4C5-4D68-3522-95114EF9EAA3}"/>
                  </a:ext>
                </a:extLst>
              </p:cNvPr>
              <p:cNvGrpSpPr/>
              <p:nvPr/>
            </p:nvGrpSpPr>
            <p:grpSpPr>
              <a:xfrm>
                <a:off x="3022501" y="2244812"/>
                <a:ext cx="3529773" cy="1307124"/>
                <a:chOff x="1248002" y="2255663"/>
                <a:chExt cx="3529773" cy="1307124"/>
              </a:xfrm>
            </p:grpSpPr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7E096A76-3B5B-D7F2-FDA6-57229E3B8651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698C68E8-A330-7666-4E89-2CF50766025A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31362287-6076-C03D-C04D-C39F827E6EB5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FF67B0DD-5372-93DC-309E-D51238D3A2F9}"/>
                    </a:ext>
                  </a:extLst>
                </p:cNvPr>
                <p:cNvSpPr/>
                <p:nvPr/>
              </p:nvSpPr>
              <p:spPr>
                <a:xfrm>
                  <a:off x="4388877" y="2255663"/>
                  <a:ext cx="388898" cy="567575"/>
                </a:xfrm>
                <a:prstGeom prst="ellipse">
                  <a:avLst/>
                </a:prstGeom>
                <a:solidFill>
                  <a:srgbClr val="F6BEC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E809D085-8A41-E3F9-80D3-61CD290507F1}"/>
                    </a:ext>
                  </a:extLst>
                </p:cNvPr>
                <p:cNvSpPr/>
                <p:nvPr/>
              </p:nvSpPr>
              <p:spPr>
                <a:xfrm>
                  <a:off x="1248002" y="2446318"/>
                  <a:ext cx="186439" cy="317258"/>
                </a:xfrm>
                <a:prstGeom prst="ellipse">
                  <a:avLst/>
                </a:prstGeom>
                <a:solidFill>
                  <a:srgbClr val="F6BEC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7" name="Oval 11">
                <a:extLst>
                  <a:ext uri="{FF2B5EF4-FFF2-40B4-BE49-F238E27FC236}">
                    <a16:creationId xmlns:a16="http://schemas.microsoft.com/office/drawing/2014/main" id="{042DD054-E8E2-4CE1-7771-C8A04D0A659D}"/>
                  </a:ext>
                </a:extLst>
              </p:cNvPr>
              <p:cNvSpPr/>
              <p:nvPr/>
            </p:nvSpPr>
            <p:spPr>
              <a:xfrm rot="1704286" flipH="1">
                <a:off x="4883097" y="1649297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11">
                <a:extLst>
                  <a:ext uri="{FF2B5EF4-FFF2-40B4-BE49-F238E27FC236}">
                    <a16:creationId xmlns:a16="http://schemas.microsoft.com/office/drawing/2014/main" id="{C5313C96-3927-153B-3C45-1B516DCACE74}"/>
                  </a:ext>
                </a:extLst>
              </p:cNvPr>
              <p:cNvSpPr/>
              <p:nvPr/>
            </p:nvSpPr>
            <p:spPr>
              <a:xfrm rot="19895714">
                <a:off x="2999622" y="1716273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F5CF823-9237-2895-80B7-9FB3C22E139C}"/>
              </a:ext>
            </a:extLst>
          </p:cNvPr>
          <p:cNvGrpSpPr/>
          <p:nvPr/>
        </p:nvGrpSpPr>
        <p:grpSpPr>
          <a:xfrm>
            <a:off x="7328942" y="2550962"/>
            <a:ext cx="4644533" cy="3726945"/>
            <a:chOff x="2588124" y="818705"/>
            <a:chExt cx="6628219" cy="5318728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AE7620D7-090C-49B9-1FCD-4FCC8583C890}"/>
                </a:ext>
              </a:extLst>
            </p:cNvPr>
            <p:cNvGrpSpPr/>
            <p:nvPr/>
          </p:nvGrpSpPr>
          <p:grpSpPr>
            <a:xfrm>
              <a:off x="8231290" y="2543207"/>
              <a:ext cx="985053" cy="826676"/>
              <a:chOff x="7074950" y="1719429"/>
              <a:chExt cx="985053" cy="826676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06B22A7D-A1E0-FE8E-AE03-7DA5B3191988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3986536E-F9C2-CAEB-C683-F26A1A2779B3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A387067-B96B-612C-7EF2-A3D5642121AA}"/>
                </a:ext>
              </a:extLst>
            </p:cNvPr>
            <p:cNvGrpSpPr/>
            <p:nvPr/>
          </p:nvGrpSpPr>
          <p:grpSpPr>
            <a:xfrm>
              <a:off x="4063906" y="2606530"/>
              <a:ext cx="4503733" cy="3530903"/>
              <a:chOff x="2052481" y="3134901"/>
              <a:chExt cx="2056134" cy="161199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C002A00D-FD6E-9944-BBC2-9D82CF31F7AA}"/>
                  </a:ext>
                </a:extLst>
              </p:cNvPr>
              <p:cNvGrpSpPr/>
              <p:nvPr/>
            </p:nvGrpSpPr>
            <p:grpSpPr>
              <a:xfrm>
                <a:off x="2221402" y="4053120"/>
                <a:ext cx="256522" cy="690658"/>
                <a:chOff x="10346885" y="4579565"/>
                <a:chExt cx="311590" cy="838923"/>
              </a:xfrm>
            </p:grpSpPr>
            <p:sp>
              <p:nvSpPr>
                <p:cNvPr id="56" name="Rectangle: Rounded Corners 233">
                  <a:extLst>
                    <a:ext uri="{FF2B5EF4-FFF2-40B4-BE49-F238E27FC236}">
                      <a16:creationId xmlns:a16="http://schemas.microsoft.com/office/drawing/2014/main" id="{CFD6F4DF-E0AB-9125-0CF3-396AF0D53A68}"/>
                    </a:ext>
                  </a:extLst>
                </p:cNvPr>
                <p:cNvSpPr/>
                <p:nvPr/>
              </p:nvSpPr>
              <p:spPr>
                <a:xfrm>
                  <a:off x="10346885" y="4579565"/>
                  <a:ext cx="311590" cy="831330"/>
                </a:xfrm>
                <a:custGeom>
                  <a:avLst/>
                  <a:gdLst>
                    <a:gd name="connsiteX0" fmla="*/ 0 w 281957"/>
                    <a:gd name="connsiteY0" fmla="*/ 113668 h 831330"/>
                    <a:gd name="connsiteX1" fmla="*/ 113668 w 281957"/>
                    <a:gd name="connsiteY1" fmla="*/ 0 h 831330"/>
                    <a:gd name="connsiteX2" fmla="*/ 168289 w 281957"/>
                    <a:gd name="connsiteY2" fmla="*/ 0 h 831330"/>
                    <a:gd name="connsiteX3" fmla="*/ 281957 w 281957"/>
                    <a:gd name="connsiteY3" fmla="*/ 113668 h 831330"/>
                    <a:gd name="connsiteX4" fmla="*/ 281957 w 281957"/>
                    <a:gd name="connsiteY4" fmla="*/ 717662 h 831330"/>
                    <a:gd name="connsiteX5" fmla="*/ 168289 w 281957"/>
                    <a:gd name="connsiteY5" fmla="*/ 831330 h 831330"/>
                    <a:gd name="connsiteX6" fmla="*/ 113668 w 281957"/>
                    <a:gd name="connsiteY6" fmla="*/ 831330 h 831330"/>
                    <a:gd name="connsiteX7" fmla="*/ 0 w 281957"/>
                    <a:gd name="connsiteY7" fmla="*/ 717662 h 831330"/>
                    <a:gd name="connsiteX8" fmla="*/ 0 w 281957"/>
                    <a:gd name="connsiteY8" fmla="*/ 113668 h 831330"/>
                    <a:gd name="connsiteX0" fmla="*/ 29633 w 311590"/>
                    <a:gd name="connsiteY0" fmla="*/ 113668 h 831330"/>
                    <a:gd name="connsiteX1" fmla="*/ 143301 w 311590"/>
                    <a:gd name="connsiteY1" fmla="*/ 0 h 831330"/>
                    <a:gd name="connsiteX2" fmla="*/ 197922 w 311590"/>
                    <a:gd name="connsiteY2" fmla="*/ 0 h 831330"/>
                    <a:gd name="connsiteX3" fmla="*/ 311590 w 311590"/>
                    <a:gd name="connsiteY3" fmla="*/ 113668 h 831330"/>
                    <a:gd name="connsiteX4" fmla="*/ 311590 w 311590"/>
                    <a:gd name="connsiteY4" fmla="*/ 717662 h 831330"/>
                    <a:gd name="connsiteX5" fmla="*/ 197922 w 311590"/>
                    <a:gd name="connsiteY5" fmla="*/ 831330 h 831330"/>
                    <a:gd name="connsiteX6" fmla="*/ 143301 w 311590"/>
                    <a:gd name="connsiteY6" fmla="*/ 831330 h 831330"/>
                    <a:gd name="connsiteX7" fmla="*/ 29633 w 311590"/>
                    <a:gd name="connsiteY7" fmla="*/ 717662 h 831330"/>
                    <a:gd name="connsiteX8" fmla="*/ 29633 w 311590"/>
                    <a:gd name="connsiteY8" fmla="*/ 113668 h 831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1590" h="831330">
                      <a:moveTo>
                        <a:pt x="29633" y="113668"/>
                      </a:moveTo>
                      <a:cubicBezTo>
                        <a:pt x="29633" y="50891"/>
                        <a:pt x="80524" y="0"/>
                        <a:pt x="143301" y="0"/>
                      </a:cubicBezTo>
                      <a:lnTo>
                        <a:pt x="197922" y="0"/>
                      </a:lnTo>
                      <a:cubicBezTo>
                        <a:pt x="260699" y="0"/>
                        <a:pt x="311590" y="50891"/>
                        <a:pt x="311590" y="113668"/>
                      </a:cubicBezTo>
                      <a:lnTo>
                        <a:pt x="311590" y="717662"/>
                      </a:lnTo>
                      <a:cubicBezTo>
                        <a:pt x="311590" y="780439"/>
                        <a:pt x="260699" y="831330"/>
                        <a:pt x="197922" y="831330"/>
                      </a:cubicBezTo>
                      <a:lnTo>
                        <a:pt x="143301" y="831330"/>
                      </a:lnTo>
                      <a:cubicBezTo>
                        <a:pt x="80524" y="831330"/>
                        <a:pt x="29633" y="780439"/>
                        <a:pt x="29633" y="717662"/>
                      </a:cubicBezTo>
                      <a:cubicBezTo>
                        <a:pt x="29633" y="516331"/>
                        <a:pt x="-37042" y="314999"/>
                        <a:pt x="29633" y="113668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5DC06B3E-04B2-A565-FD79-72A4CE6BF2F0}"/>
                    </a:ext>
                  </a:extLst>
                </p:cNvPr>
                <p:cNvSpPr/>
                <p:nvPr/>
              </p:nvSpPr>
              <p:spPr>
                <a:xfrm rot="5400000">
                  <a:off x="10447007" y="5207020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902852A-B723-CF40-7B48-2248D0ABE1B6}"/>
                  </a:ext>
                </a:extLst>
              </p:cNvPr>
              <p:cNvGrpSpPr/>
              <p:nvPr/>
            </p:nvGrpSpPr>
            <p:grpSpPr>
              <a:xfrm>
                <a:off x="3271730" y="4170599"/>
                <a:ext cx="262330" cy="566927"/>
                <a:chOff x="10339830" y="4729857"/>
                <a:chExt cx="318645" cy="688631"/>
              </a:xfrm>
            </p:grpSpPr>
            <p:sp>
              <p:nvSpPr>
                <p:cNvPr id="50" name="Rectangle: Rounded Corners 236">
                  <a:extLst>
                    <a:ext uri="{FF2B5EF4-FFF2-40B4-BE49-F238E27FC236}">
                      <a16:creationId xmlns:a16="http://schemas.microsoft.com/office/drawing/2014/main" id="{76A1FAA7-2D8B-778A-AD51-F6E723001FB8}"/>
                    </a:ext>
                  </a:extLst>
                </p:cNvPr>
                <p:cNvSpPr/>
                <p:nvPr/>
              </p:nvSpPr>
              <p:spPr>
                <a:xfrm>
                  <a:off x="10339830" y="4729857"/>
                  <a:ext cx="318645" cy="681037"/>
                </a:xfrm>
                <a:custGeom>
                  <a:avLst/>
                  <a:gdLst>
                    <a:gd name="connsiteX0" fmla="*/ 0 w 281957"/>
                    <a:gd name="connsiteY0" fmla="*/ 113668 h 681037"/>
                    <a:gd name="connsiteX1" fmla="*/ 113668 w 281957"/>
                    <a:gd name="connsiteY1" fmla="*/ 0 h 681037"/>
                    <a:gd name="connsiteX2" fmla="*/ 168289 w 281957"/>
                    <a:gd name="connsiteY2" fmla="*/ 0 h 681037"/>
                    <a:gd name="connsiteX3" fmla="*/ 281957 w 281957"/>
                    <a:gd name="connsiteY3" fmla="*/ 113668 h 681037"/>
                    <a:gd name="connsiteX4" fmla="*/ 281957 w 281957"/>
                    <a:gd name="connsiteY4" fmla="*/ 567369 h 681037"/>
                    <a:gd name="connsiteX5" fmla="*/ 168289 w 281957"/>
                    <a:gd name="connsiteY5" fmla="*/ 681037 h 681037"/>
                    <a:gd name="connsiteX6" fmla="*/ 113668 w 281957"/>
                    <a:gd name="connsiteY6" fmla="*/ 681037 h 681037"/>
                    <a:gd name="connsiteX7" fmla="*/ 0 w 281957"/>
                    <a:gd name="connsiteY7" fmla="*/ 567369 h 681037"/>
                    <a:gd name="connsiteX8" fmla="*/ 0 w 281957"/>
                    <a:gd name="connsiteY8" fmla="*/ 113668 h 681037"/>
                    <a:gd name="connsiteX0" fmla="*/ 25400 w 307357"/>
                    <a:gd name="connsiteY0" fmla="*/ 113668 h 681037"/>
                    <a:gd name="connsiteX1" fmla="*/ 139068 w 307357"/>
                    <a:gd name="connsiteY1" fmla="*/ 0 h 681037"/>
                    <a:gd name="connsiteX2" fmla="*/ 193689 w 307357"/>
                    <a:gd name="connsiteY2" fmla="*/ 0 h 681037"/>
                    <a:gd name="connsiteX3" fmla="*/ 307357 w 307357"/>
                    <a:gd name="connsiteY3" fmla="*/ 113668 h 681037"/>
                    <a:gd name="connsiteX4" fmla="*/ 307357 w 307357"/>
                    <a:gd name="connsiteY4" fmla="*/ 567369 h 681037"/>
                    <a:gd name="connsiteX5" fmla="*/ 193689 w 307357"/>
                    <a:gd name="connsiteY5" fmla="*/ 681037 h 681037"/>
                    <a:gd name="connsiteX6" fmla="*/ 139068 w 307357"/>
                    <a:gd name="connsiteY6" fmla="*/ 681037 h 681037"/>
                    <a:gd name="connsiteX7" fmla="*/ 25400 w 307357"/>
                    <a:gd name="connsiteY7" fmla="*/ 567369 h 681037"/>
                    <a:gd name="connsiteX8" fmla="*/ 25400 w 307357"/>
                    <a:gd name="connsiteY8" fmla="*/ 113668 h 681037"/>
                    <a:gd name="connsiteX0" fmla="*/ 36688 w 318645"/>
                    <a:gd name="connsiteY0" fmla="*/ 113668 h 681037"/>
                    <a:gd name="connsiteX1" fmla="*/ 150356 w 318645"/>
                    <a:gd name="connsiteY1" fmla="*/ 0 h 681037"/>
                    <a:gd name="connsiteX2" fmla="*/ 204977 w 318645"/>
                    <a:gd name="connsiteY2" fmla="*/ 0 h 681037"/>
                    <a:gd name="connsiteX3" fmla="*/ 318645 w 318645"/>
                    <a:gd name="connsiteY3" fmla="*/ 113668 h 681037"/>
                    <a:gd name="connsiteX4" fmla="*/ 318645 w 318645"/>
                    <a:gd name="connsiteY4" fmla="*/ 567369 h 681037"/>
                    <a:gd name="connsiteX5" fmla="*/ 204977 w 318645"/>
                    <a:gd name="connsiteY5" fmla="*/ 681037 h 681037"/>
                    <a:gd name="connsiteX6" fmla="*/ 150356 w 318645"/>
                    <a:gd name="connsiteY6" fmla="*/ 681037 h 681037"/>
                    <a:gd name="connsiteX7" fmla="*/ 36688 w 318645"/>
                    <a:gd name="connsiteY7" fmla="*/ 567369 h 681037"/>
                    <a:gd name="connsiteX8" fmla="*/ 36688 w 318645"/>
                    <a:gd name="connsiteY8" fmla="*/ 113668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8645" h="681037">
                      <a:moveTo>
                        <a:pt x="36688" y="113668"/>
                      </a:moveTo>
                      <a:cubicBezTo>
                        <a:pt x="36688" y="50891"/>
                        <a:pt x="87579" y="0"/>
                        <a:pt x="150356" y="0"/>
                      </a:cubicBezTo>
                      <a:lnTo>
                        <a:pt x="204977" y="0"/>
                      </a:lnTo>
                      <a:cubicBezTo>
                        <a:pt x="267754" y="0"/>
                        <a:pt x="318645" y="50891"/>
                        <a:pt x="318645" y="113668"/>
                      </a:cubicBezTo>
                      <a:lnTo>
                        <a:pt x="318645" y="567369"/>
                      </a:lnTo>
                      <a:cubicBezTo>
                        <a:pt x="318645" y="630146"/>
                        <a:pt x="267754" y="681037"/>
                        <a:pt x="204977" y="681037"/>
                      </a:cubicBezTo>
                      <a:lnTo>
                        <a:pt x="150356" y="681037"/>
                      </a:lnTo>
                      <a:cubicBezTo>
                        <a:pt x="87579" y="681037"/>
                        <a:pt x="36688" y="630146"/>
                        <a:pt x="36688" y="567369"/>
                      </a:cubicBezTo>
                      <a:cubicBezTo>
                        <a:pt x="36688" y="416135"/>
                        <a:pt x="-45862" y="366502"/>
                        <a:pt x="36688" y="113668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C81B0BB5-56BD-DE4B-20E5-9F5F7BD6B525}"/>
                    </a:ext>
                  </a:extLst>
                </p:cNvPr>
                <p:cNvSpPr/>
                <p:nvPr/>
              </p:nvSpPr>
              <p:spPr>
                <a:xfrm rot="5400000">
                  <a:off x="10447007" y="5207020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7758BA9-76E9-64B4-82BE-C4D25A14E9F0}"/>
                  </a:ext>
                </a:extLst>
              </p:cNvPr>
              <p:cNvSpPr/>
              <p:nvPr/>
            </p:nvSpPr>
            <p:spPr>
              <a:xfrm>
                <a:off x="2052481" y="3134901"/>
                <a:ext cx="2056134" cy="1282284"/>
              </a:xfrm>
              <a:custGeom>
                <a:avLst/>
                <a:gdLst>
                  <a:gd name="connsiteX0" fmla="*/ 0 w 1816269"/>
                  <a:gd name="connsiteY0" fmla="*/ 622094 h 1244188"/>
                  <a:gd name="connsiteX1" fmla="*/ 908135 w 1816269"/>
                  <a:gd name="connsiteY1" fmla="*/ 0 h 1244188"/>
                  <a:gd name="connsiteX2" fmla="*/ 1816270 w 1816269"/>
                  <a:gd name="connsiteY2" fmla="*/ 622094 h 1244188"/>
                  <a:gd name="connsiteX3" fmla="*/ 908135 w 1816269"/>
                  <a:gd name="connsiteY3" fmla="*/ 1244188 h 1244188"/>
                  <a:gd name="connsiteX4" fmla="*/ 0 w 1816269"/>
                  <a:gd name="connsiteY4" fmla="*/ 622094 h 1244188"/>
                  <a:gd name="connsiteX0" fmla="*/ 0 w 1816270"/>
                  <a:gd name="connsiteY0" fmla="*/ 657696 h 1279790"/>
                  <a:gd name="connsiteX1" fmla="*/ 908135 w 1816270"/>
                  <a:gd name="connsiteY1" fmla="*/ 35602 h 1279790"/>
                  <a:gd name="connsiteX2" fmla="*/ 1816270 w 1816270"/>
                  <a:gd name="connsiteY2" fmla="*/ 657696 h 1279790"/>
                  <a:gd name="connsiteX3" fmla="*/ 908135 w 1816270"/>
                  <a:gd name="connsiteY3" fmla="*/ 1279790 h 1279790"/>
                  <a:gd name="connsiteX4" fmla="*/ 0 w 1816270"/>
                  <a:gd name="connsiteY4" fmla="*/ 657696 h 1279790"/>
                  <a:gd name="connsiteX0" fmla="*/ 0 w 1816270"/>
                  <a:gd name="connsiteY0" fmla="*/ 683888 h 1305982"/>
                  <a:gd name="connsiteX1" fmla="*/ 908135 w 1816270"/>
                  <a:gd name="connsiteY1" fmla="*/ 61794 h 1305982"/>
                  <a:gd name="connsiteX2" fmla="*/ 1816270 w 1816270"/>
                  <a:gd name="connsiteY2" fmla="*/ 683888 h 1305982"/>
                  <a:gd name="connsiteX3" fmla="*/ 908135 w 1816270"/>
                  <a:gd name="connsiteY3" fmla="*/ 1305982 h 1305982"/>
                  <a:gd name="connsiteX4" fmla="*/ 0 w 1816270"/>
                  <a:gd name="connsiteY4" fmla="*/ 683888 h 1305982"/>
                  <a:gd name="connsiteX0" fmla="*/ 0 w 1816270"/>
                  <a:gd name="connsiteY0" fmla="*/ 660190 h 1282284"/>
                  <a:gd name="connsiteX1" fmla="*/ 908135 w 1816270"/>
                  <a:gd name="connsiteY1" fmla="*/ 38096 h 1282284"/>
                  <a:gd name="connsiteX2" fmla="*/ 1816270 w 1816270"/>
                  <a:gd name="connsiteY2" fmla="*/ 660190 h 1282284"/>
                  <a:gd name="connsiteX3" fmla="*/ 908135 w 1816270"/>
                  <a:gd name="connsiteY3" fmla="*/ 1282284 h 1282284"/>
                  <a:gd name="connsiteX4" fmla="*/ 0 w 1816270"/>
                  <a:gd name="connsiteY4" fmla="*/ 660190 h 128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6270" h="1282284">
                    <a:moveTo>
                      <a:pt x="0" y="660190"/>
                    </a:moveTo>
                    <a:cubicBezTo>
                      <a:pt x="0" y="316617"/>
                      <a:pt x="78078" y="210858"/>
                      <a:pt x="908135" y="38096"/>
                    </a:cubicBezTo>
                    <a:cubicBezTo>
                      <a:pt x="1738192" y="-134666"/>
                      <a:pt x="1816270" y="316617"/>
                      <a:pt x="1816270" y="660190"/>
                    </a:cubicBezTo>
                    <a:cubicBezTo>
                      <a:pt x="1816270" y="1003763"/>
                      <a:pt x="1409684" y="1282284"/>
                      <a:pt x="908135" y="1282284"/>
                    </a:cubicBezTo>
                    <a:cubicBezTo>
                      <a:pt x="406586" y="1282284"/>
                      <a:pt x="0" y="1003763"/>
                      <a:pt x="0" y="660190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A87EFF0-D155-CA14-D7C5-99677C31951E}"/>
                  </a:ext>
                </a:extLst>
              </p:cNvPr>
              <p:cNvGrpSpPr/>
              <p:nvPr/>
            </p:nvGrpSpPr>
            <p:grpSpPr>
              <a:xfrm>
                <a:off x="2224724" y="3744013"/>
                <a:ext cx="1616533" cy="987987"/>
                <a:chOff x="8798899" y="4435368"/>
                <a:chExt cx="1963555" cy="983120"/>
              </a:xfrm>
            </p:grpSpPr>
            <p:sp>
              <p:nvSpPr>
                <p:cNvPr id="91" name="Rectangle: Rounded Corners 239">
                  <a:extLst>
                    <a:ext uri="{FF2B5EF4-FFF2-40B4-BE49-F238E27FC236}">
                      <a16:creationId xmlns:a16="http://schemas.microsoft.com/office/drawing/2014/main" id="{6097E79F-318A-E969-3D69-B70B7EE7C6CD}"/>
                    </a:ext>
                  </a:extLst>
                </p:cNvPr>
                <p:cNvSpPr/>
                <p:nvPr/>
              </p:nvSpPr>
              <p:spPr>
                <a:xfrm>
                  <a:off x="9868567" y="4435368"/>
                  <a:ext cx="871820" cy="975524"/>
                </a:xfrm>
                <a:custGeom>
                  <a:avLst/>
                  <a:gdLst>
                    <a:gd name="connsiteX0" fmla="*/ 0 w 281957"/>
                    <a:gd name="connsiteY0" fmla="*/ 113668 h 831331"/>
                    <a:gd name="connsiteX1" fmla="*/ 113668 w 281957"/>
                    <a:gd name="connsiteY1" fmla="*/ 0 h 831331"/>
                    <a:gd name="connsiteX2" fmla="*/ 168289 w 281957"/>
                    <a:gd name="connsiteY2" fmla="*/ 0 h 831331"/>
                    <a:gd name="connsiteX3" fmla="*/ 281957 w 281957"/>
                    <a:gd name="connsiteY3" fmla="*/ 113668 h 831331"/>
                    <a:gd name="connsiteX4" fmla="*/ 281957 w 281957"/>
                    <a:gd name="connsiteY4" fmla="*/ 717663 h 831331"/>
                    <a:gd name="connsiteX5" fmla="*/ 168289 w 281957"/>
                    <a:gd name="connsiteY5" fmla="*/ 831331 h 831331"/>
                    <a:gd name="connsiteX6" fmla="*/ 113668 w 281957"/>
                    <a:gd name="connsiteY6" fmla="*/ 831331 h 831331"/>
                    <a:gd name="connsiteX7" fmla="*/ 0 w 281957"/>
                    <a:gd name="connsiteY7" fmla="*/ 717663 h 831331"/>
                    <a:gd name="connsiteX8" fmla="*/ 0 w 281957"/>
                    <a:gd name="connsiteY8" fmla="*/ 113668 h 831331"/>
                    <a:gd name="connsiteX0" fmla="*/ 50800 w 332757"/>
                    <a:gd name="connsiteY0" fmla="*/ 113668 h 831331"/>
                    <a:gd name="connsiteX1" fmla="*/ 164468 w 332757"/>
                    <a:gd name="connsiteY1" fmla="*/ 0 h 831331"/>
                    <a:gd name="connsiteX2" fmla="*/ 219089 w 332757"/>
                    <a:gd name="connsiteY2" fmla="*/ 0 h 831331"/>
                    <a:gd name="connsiteX3" fmla="*/ 332757 w 332757"/>
                    <a:gd name="connsiteY3" fmla="*/ 113668 h 831331"/>
                    <a:gd name="connsiteX4" fmla="*/ 332757 w 332757"/>
                    <a:gd name="connsiteY4" fmla="*/ 717663 h 831331"/>
                    <a:gd name="connsiteX5" fmla="*/ 219089 w 332757"/>
                    <a:gd name="connsiteY5" fmla="*/ 831331 h 831331"/>
                    <a:gd name="connsiteX6" fmla="*/ 164468 w 332757"/>
                    <a:gd name="connsiteY6" fmla="*/ 831331 h 831331"/>
                    <a:gd name="connsiteX7" fmla="*/ 50800 w 332757"/>
                    <a:gd name="connsiteY7" fmla="*/ 717663 h 831331"/>
                    <a:gd name="connsiteX8" fmla="*/ 50800 w 332757"/>
                    <a:gd name="connsiteY8" fmla="*/ 113668 h 831331"/>
                    <a:gd name="connsiteX0" fmla="*/ 50800 w 332757"/>
                    <a:gd name="connsiteY0" fmla="*/ 253997 h 971660"/>
                    <a:gd name="connsiteX1" fmla="*/ 164468 w 332757"/>
                    <a:gd name="connsiteY1" fmla="*/ 140329 h 971660"/>
                    <a:gd name="connsiteX2" fmla="*/ 219089 w 332757"/>
                    <a:gd name="connsiteY2" fmla="*/ 140329 h 971660"/>
                    <a:gd name="connsiteX3" fmla="*/ 320057 w 332757"/>
                    <a:gd name="connsiteY3" fmla="*/ 12697 h 971660"/>
                    <a:gd name="connsiteX4" fmla="*/ 332757 w 332757"/>
                    <a:gd name="connsiteY4" fmla="*/ 857992 h 971660"/>
                    <a:gd name="connsiteX5" fmla="*/ 219089 w 332757"/>
                    <a:gd name="connsiteY5" fmla="*/ 971660 h 971660"/>
                    <a:gd name="connsiteX6" fmla="*/ 164468 w 332757"/>
                    <a:gd name="connsiteY6" fmla="*/ 971660 h 971660"/>
                    <a:gd name="connsiteX7" fmla="*/ 50800 w 332757"/>
                    <a:gd name="connsiteY7" fmla="*/ 857992 h 971660"/>
                    <a:gd name="connsiteX8" fmla="*/ 50800 w 332757"/>
                    <a:gd name="connsiteY8" fmla="*/ 253997 h 971660"/>
                    <a:gd name="connsiteX0" fmla="*/ 50800 w 414668"/>
                    <a:gd name="connsiteY0" fmla="*/ 294600 h 1012263"/>
                    <a:gd name="connsiteX1" fmla="*/ 164468 w 414668"/>
                    <a:gd name="connsiteY1" fmla="*/ 180932 h 1012263"/>
                    <a:gd name="connsiteX2" fmla="*/ 219089 w 414668"/>
                    <a:gd name="connsiteY2" fmla="*/ 180932 h 1012263"/>
                    <a:gd name="connsiteX3" fmla="*/ 320057 w 414668"/>
                    <a:gd name="connsiteY3" fmla="*/ 53300 h 1012263"/>
                    <a:gd name="connsiteX4" fmla="*/ 332757 w 414668"/>
                    <a:gd name="connsiteY4" fmla="*/ 898595 h 1012263"/>
                    <a:gd name="connsiteX5" fmla="*/ 219089 w 414668"/>
                    <a:gd name="connsiteY5" fmla="*/ 1012263 h 1012263"/>
                    <a:gd name="connsiteX6" fmla="*/ 164468 w 414668"/>
                    <a:gd name="connsiteY6" fmla="*/ 1012263 h 1012263"/>
                    <a:gd name="connsiteX7" fmla="*/ 50800 w 414668"/>
                    <a:gd name="connsiteY7" fmla="*/ 898595 h 1012263"/>
                    <a:gd name="connsiteX8" fmla="*/ 50800 w 414668"/>
                    <a:gd name="connsiteY8" fmla="*/ 294600 h 1012263"/>
                    <a:gd name="connsiteX0" fmla="*/ 14310 w 871820"/>
                    <a:gd name="connsiteY0" fmla="*/ 7248 h 1141422"/>
                    <a:gd name="connsiteX1" fmla="*/ 621620 w 871820"/>
                    <a:gd name="connsiteY1" fmla="*/ 310091 h 1141422"/>
                    <a:gd name="connsiteX2" fmla="*/ 676241 w 871820"/>
                    <a:gd name="connsiteY2" fmla="*/ 310091 h 1141422"/>
                    <a:gd name="connsiteX3" fmla="*/ 777209 w 871820"/>
                    <a:gd name="connsiteY3" fmla="*/ 182459 h 1141422"/>
                    <a:gd name="connsiteX4" fmla="*/ 789909 w 871820"/>
                    <a:gd name="connsiteY4" fmla="*/ 1027754 h 1141422"/>
                    <a:gd name="connsiteX5" fmla="*/ 676241 w 871820"/>
                    <a:gd name="connsiteY5" fmla="*/ 1141422 h 1141422"/>
                    <a:gd name="connsiteX6" fmla="*/ 621620 w 871820"/>
                    <a:gd name="connsiteY6" fmla="*/ 1141422 h 1141422"/>
                    <a:gd name="connsiteX7" fmla="*/ 507952 w 871820"/>
                    <a:gd name="connsiteY7" fmla="*/ 1027754 h 1141422"/>
                    <a:gd name="connsiteX8" fmla="*/ 14310 w 871820"/>
                    <a:gd name="connsiteY8" fmla="*/ 7248 h 1141422"/>
                    <a:gd name="connsiteX0" fmla="*/ 14310 w 871820"/>
                    <a:gd name="connsiteY0" fmla="*/ 7248 h 1141422"/>
                    <a:gd name="connsiteX1" fmla="*/ 621620 w 871820"/>
                    <a:gd name="connsiteY1" fmla="*/ 310091 h 1141422"/>
                    <a:gd name="connsiteX2" fmla="*/ 777209 w 871820"/>
                    <a:gd name="connsiteY2" fmla="*/ 182459 h 1141422"/>
                    <a:gd name="connsiteX3" fmla="*/ 789909 w 871820"/>
                    <a:gd name="connsiteY3" fmla="*/ 1027754 h 1141422"/>
                    <a:gd name="connsiteX4" fmla="*/ 676241 w 871820"/>
                    <a:gd name="connsiteY4" fmla="*/ 1141422 h 1141422"/>
                    <a:gd name="connsiteX5" fmla="*/ 621620 w 871820"/>
                    <a:gd name="connsiteY5" fmla="*/ 1141422 h 1141422"/>
                    <a:gd name="connsiteX6" fmla="*/ 507952 w 871820"/>
                    <a:gd name="connsiteY6" fmla="*/ 1027754 h 1141422"/>
                    <a:gd name="connsiteX7" fmla="*/ 14310 w 871820"/>
                    <a:gd name="connsiteY7" fmla="*/ 7248 h 1141422"/>
                    <a:gd name="connsiteX0" fmla="*/ 14310 w 871820"/>
                    <a:gd name="connsiteY0" fmla="*/ 56635 h 1190809"/>
                    <a:gd name="connsiteX1" fmla="*/ 777209 w 871820"/>
                    <a:gd name="connsiteY1" fmla="*/ 231846 h 1190809"/>
                    <a:gd name="connsiteX2" fmla="*/ 789909 w 871820"/>
                    <a:gd name="connsiteY2" fmla="*/ 1077141 h 1190809"/>
                    <a:gd name="connsiteX3" fmla="*/ 676241 w 871820"/>
                    <a:gd name="connsiteY3" fmla="*/ 1190809 h 1190809"/>
                    <a:gd name="connsiteX4" fmla="*/ 621620 w 871820"/>
                    <a:gd name="connsiteY4" fmla="*/ 1190809 h 1190809"/>
                    <a:gd name="connsiteX5" fmla="*/ 507952 w 871820"/>
                    <a:gd name="connsiteY5" fmla="*/ 1077141 h 1190809"/>
                    <a:gd name="connsiteX6" fmla="*/ 14310 w 871820"/>
                    <a:gd name="connsiteY6" fmla="*/ 56635 h 119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1820" h="1190809">
                      <a:moveTo>
                        <a:pt x="14310" y="56635"/>
                      </a:moveTo>
                      <a:cubicBezTo>
                        <a:pt x="59186" y="-84247"/>
                        <a:pt x="647943" y="61762"/>
                        <a:pt x="777209" y="231846"/>
                      </a:cubicBezTo>
                      <a:cubicBezTo>
                        <a:pt x="984642" y="-38839"/>
                        <a:pt x="785676" y="795376"/>
                        <a:pt x="789909" y="1077141"/>
                      </a:cubicBezTo>
                      <a:cubicBezTo>
                        <a:pt x="789909" y="1139918"/>
                        <a:pt x="739018" y="1190809"/>
                        <a:pt x="676241" y="1190809"/>
                      </a:cubicBezTo>
                      <a:lnTo>
                        <a:pt x="621620" y="1190809"/>
                      </a:lnTo>
                      <a:cubicBezTo>
                        <a:pt x="558843" y="1190809"/>
                        <a:pt x="507952" y="1139918"/>
                        <a:pt x="507952" y="1077141"/>
                      </a:cubicBezTo>
                      <a:cubicBezTo>
                        <a:pt x="507952" y="875809"/>
                        <a:pt x="-99990" y="302417"/>
                        <a:pt x="14310" y="56635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C8E221EA-4DE6-AEF3-C9E5-CDC10A310746}"/>
                    </a:ext>
                  </a:extLst>
                </p:cNvPr>
                <p:cNvSpPr/>
                <p:nvPr/>
              </p:nvSpPr>
              <p:spPr>
                <a:xfrm rot="5400000">
                  <a:off x="10462500" y="5222513"/>
                  <a:ext cx="109993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94FF122-FA80-47DA-473E-778C3871A89E}"/>
                    </a:ext>
                  </a:extLst>
                </p:cNvPr>
                <p:cNvSpPr/>
                <p:nvPr/>
              </p:nvSpPr>
              <p:spPr>
                <a:xfrm rot="6327036">
                  <a:off x="10189119" y="4041231"/>
                  <a:ext cx="158248" cy="988422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27FDC3BE-C7FF-FAD4-A738-B287F356FEC2}"/>
                    </a:ext>
                  </a:extLst>
                </p:cNvPr>
                <p:cNvSpPr/>
                <p:nvPr/>
              </p:nvSpPr>
              <p:spPr>
                <a:xfrm rot="5154503">
                  <a:off x="9213986" y="4284209"/>
                  <a:ext cx="158248" cy="988422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0515A711-A735-9353-DC0D-8D553E581B50}"/>
                  </a:ext>
                </a:extLst>
              </p:cNvPr>
              <p:cNvGrpSpPr/>
              <p:nvPr/>
            </p:nvGrpSpPr>
            <p:grpSpPr>
              <a:xfrm>
                <a:off x="2329089" y="3853665"/>
                <a:ext cx="613496" cy="893234"/>
                <a:chOff x="10221338" y="4333498"/>
                <a:chExt cx="745198" cy="1084988"/>
              </a:xfrm>
            </p:grpSpPr>
            <p:sp>
              <p:nvSpPr>
                <p:cNvPr id="59" name="Rectangle: Rounded Corners 19">
                  <a:extLst>
                    <a:ext uri="{FF2B5EF4-FFF2-40B4-BE49-F238E27FC236}">
                      <a16:creationId xmlns:a16="http://schemas.microsoft.com/office/drawing/2014/main" id="{A947CAB9-9B83-2C4B-45D7-16F914D6FD4C}"/>
                    </a:ext>
                  </a:extLst>
                </p:cNvPr>
                <p:cNvSpPr/>
                <p:nvPr/>
              </p:nvSpPr>
              <p:spPr>
                <a:xfrm>
                  <a:off x="10230870" y="4466052"/>
                  <a:ext cx="585272" cy="947945"/>
                </a:xfrm>
                <a:custGeom>
                  <a:avLst/>
                  <a:gdLst>
                    <a:gd name="connsiteX0" fmla="*/ 0 w 281957"/>
                    <a:gd name="connsiteY0" fmla="*/ 113668 h 681037"/>
                    <a:gd name="connsiteX1" fmla="*/ 113668 w 281957"/>
                    <a:gd name="connsiteY1" fmla="*/ 0 h 681037"/>
                    <a:gd name="connsiteX2" fmla="*/ 168289 w 281957"/>
                    <a:gd name="connsiteY2" fmla="*/ 0 h 681037"/>
                    <a:gd name="connsiteX3" fmla="*/ 281957 w 281957"/>
                    <a:gd name="connsiteY3" fmla="*/ 113668 h 681037"/>
                    <a:gd name="connsiteX4" fmla="*/ 281957 w 281957"/>
                    <a:gd name="connsiteY4" fmla="*/ 567369 h 681037"/>
                    <a:gd name="connsiteX5" fmla="*/ 168289 w 281957"/>
                    <a:gd name="connsiteY5" fmla="*/ 681037 h 681037"/>
                    <a:gd name="connsiteX6" fmla="*/ 113668 w 281957"/>
                    <a:gd name="connsiteY6" fmla="*/ 681037 h 681037"/>
                    <a:gd name="connsiteX7" fmla="*/ 0 w 281957"/>
                    <a:gd name="connsiteY7" fmla="*/ 567369 h 681037"/>
                    <a:gd name="connsiteX8" fmla="*/ 0 w 281957"/>
                    <a:gd name="connsiteY8" fmla="*/ 113668 h 681037"/>
                    <a:gd name="connsiteX0" fmla="*/ 33866 w 315823"/>
                    <a:gd name="connsiteY0" fmla="*/ 113668 h 681037"/>
                    <a:gd name="connsiteX1" fmla="*/ 147534 w 315823"/>
                    <a:gd name="connsiteY1" fmla="*/ 0 h 681037"/>
                    <a:gd name="connsiteX2" fmla="*/ 202155 w 315823"/>
                    <a:gd name="connsiteY2" fmla="*/ 0 h 681037"/>
                    <a:gd name="connsiteX3" fmla="*/ 315823 w 315823"/>
                    <a:gd name="connsiteY3" fmla="*/ 113668 h 681037"/>
                    <a:gd name="connsiteX4" fmla="*/ 315823 w 315823"/>
                    <a:gd name="connsiteY4" fmla="*/ 567369 h 681037"/>
                    <a:gd name="connsiteX5" fmla="*/ 202155 w 315823"/>
                    <a:gd name="connsiteY5" fmla="*/ 681037 h 681037"/>
                    <a:gd name="connsiteX6" fmla="*/ 147534 w 315823"/>
                    <a:gd name="connsiteY6" fmla="*/ 681037 h 681037"/>
                    <a:gd name="connsiteX7" fmla="*/ 33866 w 315823"/>
                    <a:gd name="connsiteY7" fmla="*/ 567369 h 681037"/>
                    <a:gd name="connsiteX8" fmla="*/ 33866 w 315823"/>
                    <a:gd name="connsiteY8" fmla="*/ 113668 h 681037"/>
                    <a:gd name="connsiteX0" fmla="*/ 33866 w 332756"/>
                    <a:gd name="connsiteY0" fmla="*/ 113668 h 681037"/>
                    <a:gd name="connsiteX1" fmla="*/ 147534 w 332756"/>
                    <a:gd name="connsiteY1" fmla="*/ 0 h 681037"/>
                    <a:gd name="connsiteX2" fmla="*/ 202155 w 332756"/>
                    <a:gd name="connsiteY2" fmla="*/ 0 h 681037"/>
                    <a:gd name="connsiteX3" fmla="*/ 315823 w 332756"/>
                    <a:gd name="connsiteY3" fmla="*/ 113668 h 681037"/>
                    <a:gd name="connsiteX4" fmla="*/ 315823 w 332756"/>
                    <a:gd name="connsiteY4" fmla="*/ 567369 h 681037"/>
                    <a:gd name="connsiteX5" fmla="*/ 202155 w 332756"/>
                    <a:gd name="connsiteY5" fmla="*/ 681037 h 681037"/>
                    <a:gd name="connsiteX6" fmla="*/ 147534 w 332756"/>
                    <a:gd name="connsiteY6" fmla="*/ 681037 h 681037"/>
                    <a:gd name="connsiteX7" fmla="*/ 33866 w 332756"/>
                    <a:gd name="connsiteY7" fmla="*/ 567369 h 681037"/>
                    <a:gd name="connsiteX8" fmla="*/ 33866 w 332756"/>
                    <a:gd name="connsiteY8" fmla="*/ 113668 h 681037"/>
                    <a:gd name="connsiteX0" fmla="*/ 16987 w 444538"/>
                    <a:gd name="connsiteY0" fmla="*/ 10594 h 865559"/>
                    <a:gd name="connsiteX1" fmla="*/ 259316 w 444538"/>
                    <a:gd name="connsiteY1" fmla="*/ 184522 h 865559"/>
                    <a:gd name="connsiteX2" fmla="*/ 313937 w 444538"/>
                    <a:gd name="connsiteY2" fmla="*/ 184522 h 865559"/>
                    <a:gd name="connsiteX3" fmla="*/ 427605 w 444538"/>
                    <a:gd name="connsiteY3" fmla="*/ 298190 h 865559"/>
                    <a:gd name="connsiteX4" fmla="*/ 427605 w 444538"/>
                    <a:gd name="connsiteY4" fmla="*/ 751891 h 865559"/>
                    <a:gd name="connsiteX5" fmla="*/ 313937 w 444538"/>
                    <a:gd name="connsiteY5" fmla="*/ 865559 h 865559"/>
                    <a:gd name="connsiteX6" fmla="*/ 259316 w 444538"/>
                    <a:gd name="connsiteY6" fmla="*/ 865559 h 865559"/>
                    <a:gd name="connsiteX7" fmla="*/ 145648 w 444538"/>
                    <a:gd name="connsiteY7" fmla="*/ 751891 h 865559"/>
                    <a:gd name="connsiteX8" fmla="*/ 16987 w 444538"/>
                    <a:gd name="connsiteY8" fmla="*/ 10594 h 865559"/>
                    <a:gd name="connsiteX0" fmla="*/ 16987 w 444538"/>
                    <a:gd name="connsiteY0" fmla="*/ 10594 h 865559"/>
                    <a:gd name="connsiteX1" fmla="*/ 259316 w 444538"/>
                    <a:gd name="connsiteY1" fmla="*/ 184522 h 865559"/>
                    <a:gd name="connsiteX2" fmla="*/ 427605 w 444538"/>
                    <a:gd name="connsiteY2" fmla="*/ 298190 h 865559"/>
                    <a:gd name="connsiteX3" fmla="*/ 427605 w 444538"/>
                    <a:gd name="connsiteY3" fmla="*/ 751891 h 865559"/>
                    <a:gd name="connsiteX4" fmla="*/ 313937 w 444538"/>
                    <a:gd name="connsiteY4" fmla="*/ 865559 h 865559"/>
                    <a:gd name="connsiteX5" fmla="*/ 259316 w 444538"/>
                    <a:gd name="connsiteY5" fmla="*/ 865559 h 865559"/>
                    <a:gd name="connsiteX6" fmla="*/ 145648 w 444538"/>
                    <a:gd name="connsiteY6" fmla="*/ 751891 h 865559"/>
                    <a:gd name="connsiteX7" fmla="*/ 16987 w 444538"/>
                    <a:gd name="connsiteY7" fmla="*/ 10594 h 865559"/>
                    <a:gd name="connsiteX0" fmla="*/ 16987 w 444538"/>
                    <a:gd name="connsiteY0" fmla="*/ 14456 h 869421"/>
                    <a:gd name="connsiteX1" fmla="*/ 427605 w 444538"/>
                    <a:gd name="connsiteY1" fmla="*/ 302052 h 869421"/>
                    <a:gd name="connsiteX2" fmla="*/ 427605 w 444538"/>
                    <a:gd name="connsiteY2" fmla="*/ 755753 h 869421"/>
                    <a:gd name="connsiteX3" fmla="*/ 313937 w 444538"/>
                    <a:gd name="connsiteY3" fmla="*/ 869421 h 869421"/>
                    <a:gd name="connsiteX4" fmla="*/ 259316 w 444538"/>
                    <a:gd name="connsiteY4" fmla="*/ 869421 h 869421"/>
                    <a:gd name="connsiteX5" fmla="*/ 145648 w 444538"/>
                    <a:gd name="connsiteY5" fmla="*/ 755753 h 869421"/>
                    <a:gd name="connsiteX6" fmla="*/ 16987 w 444538"/>
                    <a:gd name="connsiteY6" fmla="*/ 14456 h 869421"/>
                    <a:gd name="connsiteX0" fmla="*/ 16987 w 479167"/>
                    <a:gd name="connsiteY0" fmla="*/ 30685 h 885782"/>
                    <a:gd name="connsiteX1" fmla="*/ 465447 w 479167"/>
                    <a:gd name="connsiteY1" fmla="*/ 151778 h 885782"/>
                    <a:gd name="connsiteX2" fmla="*/ 427605 w 479167"/>
                    <a:gd name="connsiteY2" fmla="*/ 771982 h 885782"/>
                    <a:gd name="connsiteX3" fmla="*/ 313937 w 479167"/>
                    <a:gd name="connsiteY3" fmla="*/ 885650 h 885782"/>
                    <a:gd name="connsiteX4" fmla="*/ 259316 w 479167"/>
                    <a:gd name="connsiteY4" fmla="*/ 885650 h 885782"/>
                    <a:gd name="connsiteX5" fmla="*/ 145648 w 479167"/>
                    <a:gd name="connsiteY5" fmla="*/ 771982 h 885782"/>
                    <a:gd name="connsiteX6" fmla="*/ 16987 w 479167"/>
                    <a:gd name="connsiteY6" fmla="*/ 30685 h 885782"/>
                    <a:gd name="connsiteX0" fmla="*/ 16987 w 585273"/>
                    <a:gd name="connsiteY0" fmla="*/ 89879 h 947944"/>
                    <a:gd name="connsiteX1" fmla="*/ 578972 w 585273"/>
                    <a:gd name="connsiteY1" fmla="*/ 67173 h 947944"/>
                    <a:gd name="connsiteX2" fmla="*/ 427605 w 585273"/>
                    <a:gd name="connsiteY2" fmla="*/ 831176 h 947944"/>
                    <a:gd name="connsiteX3" fmla="*/ 313937 w 585273"/>
                    <a:gd name="connsiteY3" fmla="*/ 944844 h 947944"/>
                    <a:gd name="connsiteX4" fmla="*/ 259316 w 585273"/>
                    <a:gd name="connsiteY4" fmla="*/ 944844 h 947944"/>
                    <a:gd name="connsiteX5" fmla="*/ 145648 w 585273"/>
                    <a:gd name="connsiteY5" fmla="*/ 831176 h 947944"/>
                    <a:gd name="connsiteX6" fmla="*/ 16987 w 585273"/>
                    <a:gd name="connsiteY6" fmla="*/ 89879 h 9479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5273" h="947944">
                      <a:moveTo>
                        <a:pt x="16987" y="89879"/>
                      </a:moveTo>
                      <a:cubicBezTo>
                        <a:pt x="63980" y="14262"/>
                        <a:pt x="510536" y="-56377"/>
                        <a:pt x="578972" y="67173"/>
                      </a:cubicBezTo>
                      <a:cubicBezTo>
                        <a:pt x="617072" y="218407"/>
                        <a:pt x="471777" y="684898"/>
                        <a:pt x="427605" y="831176"/>
                      </a:cubicBezTo>
                      <a:cubicBezTo>
                        <a:pt x="383433" y="977454"/>
                        <a:pt x="376714" y="944844"/>
                        <a:pt x="313937" y="944844"/>
                      </a:cubicBezTo>
                      <a:lnTo>
                        <a:pt x="259316" y="944844"/>
                      </a:lnTo>
                      <a:cubicBezTo>
                        <a:pt x="196539" y="944844"/>
                        <a:pt x="145648" y="893953"/>
                        <a:pt x="145648" y="831176"/>
                      </a:cubicBezTo>
                      <a:cubicBezTo>
                        <a:pt x="145648" y="679942"/>
                        <a:pt x="-59213" y="241113"/>
                        <a:pt x="16987" y="8987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486B3323-DAED-EBEE-6CBA-6A9C3ACF329A}"/>
                    </a:ext>
                  </a:extLst>
                </p:cNvPr>
                <p:cNvSpPr/>
                <p:nvPr/>
              </p:nvSpPr>
              <p:spPr>
                <a:xfrm rot="5400000">
                  <a:off x="10447003" y="5207018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71D65BB-F4AA-9F86-ABA7-168B8451BF56}"/>
                    </a:ext>
                  </a:extLst>
                </p:cNvPr>
                <p:cNvSpPr/>
                <p:nvPr/>
              </p:nvSpPr>
              <p:spPr>
                <a:xfrm rot="6071342" flipH="1">
                  <a:off x="10438586" y="4116250"/>
                  <a:ext cx="310701" cy="745198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1C64BE5-ABD0-CA95-531F-803C612F39C2}"/>
                </a:ext>
              </a:extLst>
            </p:cNvPr>
            <p:cNvGrpSpPr/>
            <p:nvPr/>
          </p:nvGrpSpPr>
          <p:grpSpPr>
            <a:xfrm>
              <a:off x="2588124" y="818705"/>
              <a:ext cx="3571709" cy="3357524"/>
              <a:chOff x="1662290" y="1242161"/>
              <a:chExt cx="3571709" cy="3357524"/>
            </a:xfrm>
          </p:grpSpPr>
          <p:sp>
            <p:nvSpPr>
              <p:cNvPr id="8" name="Rectangle 169">
                <a:extLst>
                  <a:ext uri="{FF2B5EF4-FFF2-40B4-BE49-F238E27FC236}">
                    <a16:creationId xmlns:a16="http://schemas.microsoft.com/office/drawing/2014/main" id="{D54232F6-E621-B9F4-1180-7224D81678E2}"/>
                  </a:ext>
                </a:extLst>
              </p:cNvPr>
              <p:cNvSpPr/>
              <p:nvPr/>
            </p:nvSpPr>
            <p:spPr>
              <a:xfrm rot="18633300">
                <a:off x="2383440" y="1573997"/>
                <a:ext cx="430975" cy="314475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122" h="788037">
                    <a:moveTo>
                      <a:pt x="30857" y="506777"/>
                    </a:moveTo>
                    <a:cubicBezTo>
                      <a:pt x="-62408" y="463683"/>
                      <a:pt x="75449" y="138754"/>
                      <a:pt x="183100" y="-1"/>
                    </a:cubicBezTo>
                    <a:cubicBezTo>
                      <a:pt x="285492" y="17739"/>
                      <a:pt x="791092" y="-15927"/>
                      <a:pt x="898246" y="49438"/>
                    </a:cubicBezTo>
                    <a:cubicBezTo>
                      <a:pt x="1025245" y="65499"/>
                      <a:pt x="1179560" y="505989"/>
                      <a:pt x="1235122" y="593487"/>
                    </a:cubicBezTo>
                    <a:cubicBezTo>
                      <a:pt x="1124327" y="1082437"/>
                      <a:pt x="89265" y="494078"/>
                      <a:pt x="30857" y="506777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78F15CC-906C-DDCF-A81A-07EC2396D25D}"/>
                  </a:ext>
                </a:extLst>
              </p:cNvPr>
              <p:cNvSpPr/>
              <p:nvPr/>
            </p:nvSpPr>
            <p:spPr>
              <a:xfrm>
                <a:off x="1707049" y="1704893"/>
                <a:ext cx="3094901" cy="2894792"/>
              </a:xfrm>
              <a:custGeom>
                <a:avLst/>
                <a:gdLst>
                  <a:gd name="connsiteX0" fmla="*/ 0 w 1776549"/>
                  <a:gd name="connsiteY0" fmla="*/ 0 h 1983513"/>
                  <a:gd name="connsiteX1" fmla="*/ 1776549 w 1776549"/>
                  <a:gd name="connsiteY1" fmla="*/ 0 h 1983513"/>
                  <a:gd name="connsiteX2" fmla="*/ 1776549 w 1776549"/>
                  <a:gd name="connsiteY2" fmla="*/ 1983513 h 1983513"/>
                  <a:gd name="connsiteX3" fmla="*/ 0 w 1776549"/>
                  <a:gd name="connsiteY3" fmla="*/ 1983513 h 1983513"/>
                  <a:gd name="connsiteX4" fmla="*/ 0 w 1776549"/>
                  <a:gd name="connsiteY4" fmla="*/ 0 h 1983513"/>
                  <a:gd name="connsiteX0" fmla="*/ 0 w 2144849"/>
                  <a:gd name="connsiteY0" fmla="*/ 0 h 2097813"/>
                  <a:gd name="connsiteX1" fmla="*/ 2144849 w 2144849"/>
                  <a:gd name="connsiteY1" fmla="*/ 114300 h 2097813"/>
                  <a:gd name="connsiteX2" fmla="*/ 2144849 w 2144849"/>
                  <a:gd name="connsiteY2" fmla="*/ 2097813 h 2097813"/>
                  <a:gd name="connsiteX3" fmla="*/ 368300 w 2144849"/>
                  <a:gd name="connsiteY3" fmla="*/ 2097813 h 2097813"/>
                  <a:gd name="connsiteX4" fmla="*/ 0 w 2144849"/>
                  <a:gd name="connsiteY4" fmla="*/ 0 h 2097813"/>
                  <a:gd name="connsiteX0" fmla="*/ 0 w 2271849"/>
                  <a:gd name="connsiteY0" fmla="*/ 0 h 2097813"/>
                  <a:gd name="connsiteX1" fmla="*/ 2271849 w 2271849"/>
                  <a:gd name="connsiteY1" fmla="*/ 0 h 2097813"/>
                  <a:gd name="connsiteX2" fmla="*/ 2144849 w 2271849"/>
                  <a:gd name="connsiteY2" fmla="*/ 2097813 h 2097813"/>
                  <a:gd name="connsiteX3" fmla="*/ 368300 w 2271849"/>
                  <a:gd name="connsiteY3" fmla="*/ 2097813 h 2097813"/>
                  <a:gd name="connsiteX4" fmla="*/ 0 w 2271849"/>
                  <a:gd name="connsiteY4" fmla="*/ 0 h 2097813"/>
                  <a:gd name="connsiteX0" fmla="*/ 0 w 2271849"/>
                  <a:gd name="connsiteY0" fmla="*/ 158044 h 2255857"/>
                  <a:gd name="connsiteX1" fmla="*/ 2271849 w 2271849"/>
                  <a:gd name="connsiteY1" fmla="*/ 158044 h 2255857"/>
                  <a:gd name="connsiteX2" fmla="*/ 2144849 w 2271849"/>
                  <a:gd name="connsiteY2" fmla="*/ 2255857 h 2255857"/>
                  <a:gd name="connsiteX3" fmla="*/ 368300 w 2271849"/>
                  <a:gd name="connsiteY3" fmla="*/ 2255857 h 2255857"/>
                  <a:gd name="connsiteX4" fmla="*/ 0 w 2271849"/>
                  <a:gd name="connsiteY4" fmla="*/ 158044 h 2255857"/>
                  <a:gd name="connsiteX0" fmla="*/ 0 w 2271849"/>
                  <a:gd name="connsiteY0" fmla="*/ 276307 h 2374120"/>
                  <a:gd name="connsiteX1" fmla="*/ 2271849 w 2271849"/>
                  <a:gd name="connsiteY1" fmla="*/ 276307 h 2374120"/>
                  <a:gd name="connsiteX2" fmla="*/ 2144849 w 2271849"/>
                  <a:gd name="connsiteY2" fmla="*/ 2374120 h 2374120"/>
                  <a:gd name="connsiteX3" fmla="*/ 368300 w 2271849"/>
                  <a:gd name="connsiteY3" fmla="*/ 2374120 h 2374120"/>
                  <a:gd name="connsiteX4" fmla="*/ 0 w 2271849"/>
                  <a:gd name="connsiteY4" fmla="*/ 276307 h 2374120"/>
                  <a:gd name="connsiteX0" fmla="*/ 0 w 2513149"/>
                  <a:gd name="connsiteY0" fmla="*/ 276307 h 2374120"/>
                  <a:gd name="connsiteX1" fmla="*/ 2271849 w 2513149"/>
                  <a:gd name="connsiteY1" fmla="*/ 276307 h 2374120"/>
                  <a:gd name="connsiteX2" fmla="*/ 2513149 w 2513149"/>
                  <a:gd name="connsiteY2" fmla="*/ 2196320 h 2374120"/>
                  <a:gd name="connsiteX3" fmla="*/ 368300 w 2513149"/>
                  <a:gd name="connsiteY3" fmla="*/ 2374120 h 2374120"/>
                  <a:gd name="connsiteX4" fmla="*/ 0 w 2513149"/>
                  <a:gd name="connsiteY4" fmla="*/ 276307 h 2374120"/>
                  <a:gd name="connsiteX0" fmla="*/ 0 w 2519880"/>
                  <a:gd name="connsiteY0" fmla="*/ 276307 h 2374120"/>
                  <a:gd name="connsiteX1" fmla="*/ 2271849 w 2519880"/>
                  <a:gd name="connsiteY1" fmla="*/ 276307 h 2374120"/>
                  <a:gd name="connsiteX2" fmla="*/ 2513149 w 2519880"/>
                  <a:gd name="connsiteY2" fmla="*/ 2196320 h 2374120"/>
                  <a:gd name="connsiteX3" fmla="*/ 368300 w 2519880"/>
                  <a:gd name="connsiteY3" fmla="*/ 2374120 h 2374120"/>
                  <a:gd name="connsiteX4" fmla="*/ 0 w 2519880"/>
                  <a:gd name="connsiteY4" fmla="*/ 276307 h 2374120"/>
                  <a:gd name="connsiteX0" fmla="*/ 0 w 2519880"/>
                  <a:gd name="connsiteY0" fmla="*/ 276307 h 2475720"/>
                  <a:gd name="connsiteX1" fmla="*/ 2271849 w 2519880"/>
                  <a:gd name="connsiteY1" fmla="*/ 276307 h 2475720"/>
                  <a:gd name="connsiteX2" fmla="*/ 2513149 w 2519880"/>
                  <a:gd name="connsiteY2" fmla="*/ 2196320 h 2475720"/>
                  <a:gd name="connsiteX3" fmla="*/ 241300 w 2519880"/>
                  <a:gd name="connsiteY3" fmla="*/ 2475720 h 2475720"/>
                  <a:gd name="connsiteX4" fmla="*/ 0 w 2519880"/>
                  <a:gd name="connsiteY4" fmla="*/ 276307 h 2475720"/>
                  <a:gd name="connsiteX0" fmla="*/ 0 w 2519880"/>
                  <a:gd name="connsiteY0" fmla="*/ 276307 h 2674404"/>
                  <a:gd name="connsiteX1" fmla="*/ 2271849 w 2519880"/>
                  <a:gd name="connsiteY1" fmla="*/ 276307 h 2674404"/>
                  <a:gd name="connsiteX2" fmla="*/ 2513149 w 2519880"/>
                  <a:gd name="connsiteY2" fmla="*/ 2196320 h 2674404"/>
                  <a:gd name="connsiteX3" fmla="*/ 241300 w 2519880"/>
                  <a:gd name="connsiteY3" fmla="*/ 2475720 h 2674404"/>
                  <a:gd name="connsiteX4" fmla="*/ 0 w 2519880"/>
                  <a:gd name="connsiteY4" fmla="*/ 276307 h 2674404"/>
                  <a:gd name="connsiteX0" fmla="*/ 0 w 2519880"/>
                  <a:gd name="connsiteY0" fmla="*/ 276307 h 2894792"/>
                  <a:gd name="connsiteX1" fmla="*/ 2271849 w 2519880"/>
                  <a:gd name="connsiteY1" fmla="*/ 276307 h 2894792"/>
                  <a:gd name="connsiteX2" fmla="*/ 2513149 w 2519880"/>
                  <a:gd name="connsiteY2" fmla="*/ 2196320 h 2894792"/>
                  <a:gd name="connsiteX3" fmla="*/ 241300 w 2519880"/>
                  <a:gd name="connsiteY3" fmla="*/ 2475720 h 2894792"/>
                  <a:gd name="connsiteX4" fmla="*/ 0 w 2519880"/>
                  <a:gd name="connsiteY4" fmla="*/ 276307 h 2894792"/>
                  <a:gd name="connsiteX0" fmla="*/ 59185 w 2579065"/>
                  <a:gd name="connsiteY0" fmla="*/ 276307 h 2894792"/>
                  <a:gd name="connsiteX1" fmla="*/ 2331034 w 2579065"/>
                  <a:gd name="connsiteY1" fmla="*/ 276307 h 2894792"/>
                  <a:gd name="connsiteX2" fmla="*/ 2572334 w 2579065"/>
                  <a:gd name="connsiteY2" fmla="*/ 2196320 h 2894792"/>
                  <a:gd name="connsiteX3" fmla="*/ 300485 w 2579065"/>
                  <a:gd name="connsiteY3" fmla="*/ 2475720 h 2894792"/>
                  <a:gd name="connsiteX4" fmla="*/ 59185 w 2579065"/>
                  <a:gd name="connsiteY4" fmla="*/ 276307 h 2894792"/>
                  <a:gd name="connsiteX0" fmla="*/ 392638 w 2912518"/>
                  <a:gd name="connsiteY0" fmla="*/ 276307 h 2894792"/>
                  <a:gd name="connsiteX1" fmla="*/ 2664487 w 2912518"/>
                  <a:gd name="connsiteY1" fmla="*/ 276307 h 2894792"/>
                  <a:gd name="connsiteX2" fmla="*/ 2905787 w 2912518"/>
                  <a:gd name="connsiteY2" fmla="*/ 2196320 h 2894792"/>
                  <a:gd name="connsiteX3" fmla="*/ 633938 w 2912518"/>
                  <a:gd name="connsiteY3" fmla="*/ 2475720 h 2894792"/>
                  <a:gd name="connsiteX4" fmla="*/ 12270 w 2912518"/>
                  <a:gd name="connsiteY4" fmla="*/ 1635207 h 2894792"/>
                  <a:gd name="connsiteX5" fmla="*/ 392638 w 2912518"/>
                  <a:gd name="connsiteY5" fmla="*/ 276307 h 2894792"/>
                  <a:gd name="connsiteX0" fmla="*/ 400226 w 2920106"/>
                  <a:gd name="connsiteY0" fmla="*/ 276307 h 2894792"/>
                  <a:gd name="connsiteX1" fmla="*/ 2672075 w 2920106"/>
                  <a:gd name="connsiteY1" fmla="*/ 276307 h 2894792"/>
                  <a:gd name="connsiteX2" fmla="*/ 2913375 w 2920106"/>
                  <a:gd name="connsiteY2" fmla="*/ 2196320 h 2894792"/>
                  <a:gd name="connsiteX3" fmla="*/ 641526 w 2920106"/>
                  <a:gd name="connsiteY3" fmla="*/ 2475720 h 2894792"/>
                  <a:gd name="connsiteX4" fmla="*/ 19858 w 2920106"/>
                  <a:gd name="connsiteY4" fmla="*/ 1635207 h 2894792"/>
                  <a:gd name="connsiteX5" fmla="*/ 286558 w 2920106"/>
                  <a:gd name="connsiteY5" fmla="*/ 1000207 h 2894792"/>
                  <a:gd name="connsiteX6" fmla="*/ 400226 w 2920106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100891 w 3001139"/>
                  <a:gd name="connsiteY4" fmla="*/ 1635207 h 2894792"/>
                  <a:gd name="connsiteX5" fmla="*/ 367591 w 3001139"/>
                  <a:gd name="connsiteY5" fmla="*/ 1000207 h 2894792"/>
                  <a:gd name="connsiteX6" fmla="*/ 481259 w 3001139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100891 w 3001139"/>
                  <a:gd name="connsiteY4" fmla="*/ 1635207 h 2894792"/>
                  <a:gd name="connsiteX5" fmla="*/ 367591 w 3001139"/>
                  <a:gd name="connsiteY5" fmla="*/ 1000207 h 2894792"/>
                  <a:gd name="connsiteX6" fmla="*/ 481259 w 3001139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697792 w 3001139"/>
                  <a:gd name="connsiteY4" fmla="*/ 1978107 h 2894792"/>
                  <a:gd name="connsiteX5" fmla="*/ 100891 w 3001139"/>
                  <a:gd name="connsiteY5" fmla="*/ 1635207 h 2894792"/>
                  <a:gd name="connsiteX6" fmla="*/ 367591 w 3001139"/>
                  <a:gd name="connsiteY6" fmla="*/ 1000207 h 2894792"/>
                  <a:gd name="connsiteX7" fmla="*/ 481259 w 3001139"/>
                  <a:gd name="connsiteY7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697792 w 3001139"/>
                  <a:gd name="connsiteY4" fmla="*/ 1978107 h 2894792"/>
                  <a:gd name="connsiteX5" fmla="*/ 100891 w 3001139"/>
                  <a:gd name="connsiteY5" fmla="*/ 1635207 h 2894792"/>
                  <a:gd name="connsiteX6" fmla="*/ 367591 w 3001139"/>
                  <a:gd name="connsiteY6" fmla="*/ 1000207 h 2894792"/>
                  <a:gd name="connsiteX7" fmla="*/ 481259 w 3001139"/>
                  <a:gd name="connsiteY7" fmla="*/ 276307 h 2894792"/>
                  <a:gd name="connsiteX0" fmla="*/ 388989 w 2908869"/>
                  <a:gd name="connsiteY0" fmla="*/ 276307 h 2894792"/>
                  <a:gd name="connsiteX1" fmla="*/ 2660838 w 2908869"/>
                  <a:gd name="connsiteY1" fmla="*/ 276307 h 2894792"/>
                  <a:gd name="connsiteX2" fmla="*/ 2902138 w 2908869"/>
                  <a:gd name="connsiteY2" fmla="*/ 2196320 h 2894792"/>
                  <a:gd name="connsiteX3" fmla="*/ 630289 w 2908869"/>
                  <a:gd name="connsiteY3" fmla="*/ 2475720 h 2894792"/>
                  <a:gd name="connsiteX4" fmla="*/ 8621 w 2908869"/>
                  <a:gd name="connsiteY4" fmla="*/ 1635207 h 2894792"/>
                  <a:gd name="connsiteX5" fmla="*/ 275321 w 2908869"/>
                  <a:gd name="connsiteY5" fmla="*/ 1000207 h 2894792"/>
                  <a:gd name="connsiteX6" fmla="*/ 388989 w 2908869"/>
                  <a:gd name="connsiteY6" fmla="*/ 276307 h 2894792"/>
                  <a:gd name="connsiteX0" fmla="*/ 469952 w 2989832"/>
                  <a:gd name="connsiteY0" fmla="*/ 276307 h 2894792"/>
                  <a:gd name="connsiteX1" fmla="*/ 2741801 w 2989832"/>
                  <a:gd name="connsiteY1" fmla="*/ 276307 h 2894792"/>
                  <a:gd name="connsiteX2" fmla="*/ 2983101 w 2989832"/>
                  <a:gd name="connsiteY2" fmla="*/ 2196320 h 2894792"/>
                  <a:gd name="connsiteX3" fmla="*/ 711252 w 2989832"/>
                  <a:gd name="connsiteY3" fmla="*/ 2475720 h 2894792"/>
                  <a:gd name="connsiteX4" fmla="*/ 7034 w 2989832"/>
                  <a:gd name="connsiteY4" fmla="*/ 1654257 h 2894792"/>
                  <a:gd name="connsiteX5" fmla="*/ 356284 w 2989832"/>
                  <a:gd name="connsiteY5" fmla="*/ 1000207 h 2894792"/>
                  <a:gd name="connsiteX6" fmla="*/ 469952 w 2989832"/>
                  <a:gd name="connsiteY6" fmla="*/ 276307 h 2894792"/>
                  <a:gd name="connsiteX0" fmla="*/ 463098 w 2982978"/>
                  <a:gd name="connsiteY0" fmla="*/ 276307 h 2894792"/>
                  <a:gd name="connsiteX1" fmla="*/ 2734947 w 2982978"/>
                  <a:gd name="connsiteY1" fmla="*/ 276307 h 2894792"/>
                  <a:gd name="connsiteX2" fmla="*/ 2976247 w 2982978"/>
                  <a:gd name="connsiteY2" fmla="*/ 2196320 h 2894792"/>
                  <a:gd name="connsiteX3" fmla="*/ 704398 w 2982978"/>
                  <a:gd name="connsiteY3" fmla="*/ 2475720 h 2894792"/>
                  <a:gd name="connsiteX4" fmla="*/ 412038 w 2982978"/>
                  <a:gd name="connsiteY4" fmla="*/ 2170525 h 2894792"/>
                  <a:gd name="connsiteX5" fmla="*/ 180 w 2982978"/>
                  <a:gd name="connsiteY5" fmla="*/ 1654257 h 2894792"/>
                  <a:gd name="connsiteX6" fmla="*/ 349430 w 2982978"/>
                  <a:gd name="connsiteY6" fmla="*/ 1000207 h 2894792"/>
                  <a:gd name="connsiteX7" fmla="*/ 463098 w 2982978"/>
                  <a:gd name="connsiteY7" fmla="*/ 276307 h 2894792"/>
                  <a:gd name="connsiteX0" fmla="*/ 463105 w 2982985"/>
                  <a:gd name="connsiteY0" fmla="*/ 276307 h 2894792"/>
                  <a:gd name="connsiteX1" fmla="*/ 2734954 w 2982985"/>
                  <a:gd name="connsiteY1" fmla="*/ 276307 h 2894792"/>
                  <a:gd name="connsiteX2" fmla="*/ 2976254 w 2982985"/>
                  <a:gd name="connsiteY2" fmla="*/ 2196320 h 2894792"/>
                  <a:gd name="connsiteX3" fmla="*/ 704405 w 2982985"/>
                  <a:gd name="connsiteY3" fmla="*/ 2475720 h 2894792"/>
                  <a:gd name="connsiteX4" fmla="*/ 412045 w 2982985"/>
                  <a:gd name="connsiteY4" fmla="*/ 2170525 h 2894792"/>
                  <a:gd name="connsiteX5" fmla="*/ 187 w 2982985"/>
                  <a:gd name="connsiteY5" fmla="*/ 1654257 h 2894792"/>
                  <a:gd name="connsiteX6" fmla="*/ 349437 w 2982985"/>
                  <a:gd name="connsiteY6" fmla="*/ 1000207 h 2894792"/>
                  <a:gd name="connsiteX7" fmla="*/ 463105 w 2982985"/>
                  <a:gd name="connsiteY7" fmla="*/ 276307 h 2894792"/>
                  <a:gd name="connsiteX0" fmla="*/ 463986 w 2983866"/>
                  <a:gd name="connsiteY0" fmla="*/ 276307 h 2894792"/>
                  <a:gd name="connsiteX1" fmla="*/ 2735835 w 2983866"/>
                  <a:gd name="connsiteY1" fmla="*/ 276307 h 2894792"/>
                  <a:gd name="connsiteX2" fmla="*/ 2977135 w 2983866"/>
                  <a:gd name="connsiteY2" fmla="*/ 2196320 h 2894792"/>
                  <a:gd name="connsiteX3" fmla="*/ 705286 w 2983866"/>
                  <a:gd name="connsiteY3" fmla="*/ 2475720 h 2894792"/>
                  <a:gd name="connsiteX4" fmla="*/ 412926 w 2983866"/>
                  <a:gd name="connsiteY4" fmla="*/ 2170525 h 2894792"/>
                  <a:gd name="connsiteX5" fmla="*/ 1068 w 2983866"/>
                  <a:gd name="connsiteY5" fmla="*/ 1654257 h 2894792"/>
                  <a:gd name="connsiteX6" fmla="*/ 350318 w 2983866"/>
                  <a:gd name="connsiteY6" fmla="*/ 1000207 h 2894792"/>
                  <a:gd name="connsiteX7" fmla="*/ 463986 w 2983866"/>
                  <a:gd name="connsiteY7" fmla="*/ 276307 h 2894792"/>
                  <a:gd name="connsiteX0" fmla="*/ 462932 w 2982812"/>
                  <a:gd name="connsiteY0" fmla="*/ 276307 h 2894792"/>
                  <a:gd name="connsiteX1" fmla="*/ 2734781 w 2982812"/>
                  <a:gd name="connsiteY1" fmla="*/ 276307 h 2894792"/>
                  <a:gd name="connsiteX2" fmla="*/ 2976081 w 2982812"/>
                  <a:gd name="connsiteY2" fmla="*/ 2196320 h 2894792"/>
                  <a:gd name="connsiteX3" fmla="*/ 704232 w 2982812"/>
                  <a:gd name="connsiteY3" fmla="*/ 2475720 h 2894792"/>
                  <a:gd name="connsiteX4" fmla="*/ 411872 w 2982812"/>
                  <a:gd name="connsiteY4" fmla="*/ 2170525 h 2894792"/>
                  <a:gd name="connsiteX5" fmla="*/ 14 w 2982812"/>
                  <a:gd name="connsiteY5" fmla="*/ 1654257 h 2894792"/>
                  <a:gd name="connsiteX6" fmla="*/ 349264 w 2982812"/>
                  <a:gd name="connsiteY6" fmla="*/ 1000207 h 2894792"/>
                  <a:gd name="connsiteX7" fmla="*/ 462932 w 2982812"/>
                  <a:gd name="connsiteY7" fmla="*/ 276307 h 2894792"/>
                  <a:gd name="connsiteX0" fmla="*/ 462931 w 2982811"/>
                  <a:gd name="connsiteY0" fmla="*/ 276307 h 2894792"/>
                  <a:gd name="connsiteX1" fmla="*/ 2734780 w 2982811"/>
                  <a:gd name="connsiteY1" fmla="*/ 276307 h 2894792"/>
                  <a:gd name="connsiteX2" fmla="*/ 2976080 w 2982811"/>
                  <a:gd name="connsiteY2" fmla="*/ 2196320 h 2894792"/>
                  <a:gd name="connsiteX3" fmla="*/ 704231 w 2982811"/>
                  <a:gd name="connsiteY3" fmla="*/ 2475720 h 2894792"/>
                  <a:gd name="connsiteX4" fmla="*/ 423777 w 2982811"/>
                  <a:gd name="connsiteY4" fmla="*/ 2144331 h 2894792"/>
                  <a:gd name="connsiteX5" fmla="*/ 13 w 2982811"/>
                  <a:gd name="connsiteY5" fmla="*/ 1654257 h 2894792"/>
                  <a:gd name="connsiteX6" fmla="*/ 349263 w 2982811"/>
                  <a:gd name="connsiteY6" fmla="*/ 1000207 h 2894792"/>
                  <a:gd name="connsiteX7" fmla="*/ 462931 w 2982811"/>
                  <a:gd name="connsiteY7" fmla="*/ 276307 h 2894792"/>
                  <a:gd name="connsiteX0" fmla="*/ 436739 w 2956619"/>
                  <a:gd name="connsiteY0" fmla="*/ 276307 h 2894792"/>
                  <a:gd name="connsiteX1" fmla="*/ 2708588 w 2956619"/>
                  <a:gd name="connsiteY1" fmla="*/ 276307 h 2894792"/>
                  <a:gd name="connsiteX2" fmla="*/ 2949888 w 2956619"/>
                  <a:gd name="connsiteY2" fmla="*/ 2196320 h 2894792"/>
                  <a:gd name="connsiteX3" fmla="*/ 678039 w 2956619"/>
                  <a:gd name="connsiteY3" fmla="*/ 2475720 h 2894792"/>
                  <a:gd name="connsiteX4" fmla="*/ 397585 w 2956619"/>
                  <a:gd name="connsiteY4" fmla="*/ 2144331 h 2894792"/>
                  <a:gd name="connsiteX5" fmla="*/ 15 w 2956619"/>
                  <a:gd name="connsiteY5" fmla="*/ 1656639 h 2894792"/>
                  <a:gd name="connsiteX6" fmla="*/ 323071 w 2956619"/>
                  <a:gd name="connsiteY6" fmla="*/ 1000207 h 2894792"/>
                  <a:gd name="connsiteX7" fmla="*/ 436739 w 2956619"/>
                  <a:gd name="connsiteY7" fmla="*/ 276307 h 2894792"/>
                  <a:gd name="connsiteX0" fmla="*/ 440342 w 2960222"/>
                  <a:gd name="connsiteY0" fmla="*/ 276307 h 2894792"/>
                  <a:gd name="connsiteX1" fmla="*/ 2712191 w 2960222"/>
                  <a:gd name="connsiteY1" fmla="*/ 276307 h 2894792"/>
                  <a:gd name="connsiteX2" fmla="*/ 2953491 w 2960222"/>
                  <a:gd name="connsiteY2" fmla="*/ 2196320 h 2894792"/>
                  <a:gd name="connsiteX3" fmla="*/ 681642 w 2960222"/>
                  <a:gd name="connsiteY3" fmla="*/ 2475720 h 2894792"/>
                  <a:gd name="connsiteX4" fmla="*/ 401188 w 2960222"/>
                  <a:gd name="connsiteY4" fmla="*/ 2144331 h 2894792"/>
                  <a:gd name="connsiteX5" fmla="*/ 3618 w 2960222"/>
                  <a:gd name="connsiteY5" fmla="*/ 1656639 h 2894792"/>
                  <a:gd name="connsiteX6" fmla="*/ 326674 w 2960222"/>
                  <a:gd name="connsiteY6" fmla="*/ 1000207 h 2894792"/>
                  <a:gd name="connsiteX7" fmla="*/ 440342 w 2960222"/>
                  <a:gd name="connsiteY7" fmla="*/ 276307 h 2894792"/>
                  <a:gd name="connsiteX0" fmla="*/ 438640 w 2958520"/>
                  <a:gd name="connsiteY0" fmla="*/ 276307 h 2894792"/>
                  <a:gd name="connsiteX1" fmla="*/ 2710489 w 2958520"/>
                  <a:gd name="connsiteY1" fmla="*/ 276307 h 2894792"/>
                  <a:gd name="connsiteX2" fmla="*/ 2951789 w 2958520"/>
                  <a:gd name="connsiteY2" fmla="*/ 2196320 h 2894792"/>
                  <a:gd name="connsiteX3" fmla="*/ 679940 w 2958520"/>
                  <a:gd name="connsiteY3" fmla="*/ 2475720 h 2894792"/>
                  <a:gd name="connsiteX4" fmla="*/ 399486 w 2958520"/>
                  <a:gd name="connsiteY4" fmla="*/ 2144331 h 2894792"/>
                  <a:gd name="connsiteX5" fmla="*/ 1916 w 2958520"/>
                  <a:gd name="connsiteY5" fmla="*/ 1656639 h 2894792"/>
                  <a:gd name="connsiteX6" fmla="*/ 324972 w 2958520"/>
                  <a:gd name="connsiteY6" fmla="*/ 1000207 h 2894792"/>
                  <a:gd name="connsiteX7" fmla="*/ 438640 w 2958520"/>
                  <a:gd name="connsiteY7" fmla="*/ 276307 h 2894792"/>
                  <a:gd name="connsiteX0" fmla="*/ 438558 w 2958438"/>
                  <a:gd name="connsiteY0" fmla="*/ 276307 h 2894792"/>
                  <a:gd name="connsiteX1" fmla="*/ 2710407 w 2958438"/>
                  <a:gd name="connsiteY1" fmla="*/ 276307 h 2894792"/>
                  <a:gd name="connsiteX2" fmla="*/ 2951707 w 2958438"/>
                  <a:gd name="connsiteY2" fmla="*/ 2196320 h 2894792"/>
                  <a:gd name="connsiteX3" fmla="*/ 679858 w 2958438"/>
                  <a:gd name="connsiteY3" fmla="*/ 2475720 h 2894792"/>
                  <a:gd name="connsiteX4" fmla="*/ 413691 w 2958438"/>
                  <a:gd name="connsiteY4" fmla="*/ 2134806 h 2894792"/>
                  <a:gd name="connsiteX5" fmla="*/ 1834 w 2958438"/>
                  <a:gd name="connsiteY5" fmla="*/ 1656639 h 2894792"/>
                  <a:gd name="connsiteX6" fmla="*/ 324890 w 2958438"/>
                  <a:gd name="connsiteY6" fmla="*/ 1000207 h 2894792"/>
                  <a:gd name="connsiteX7" fmla="*/ 438558 w 2958438"/>
                  <a:gd name="connsiteY7" fmla="*/ 276307 h 2894792"/>
                  <a:gd name="connsiteX0" fmla="*/ 438928 w 2958808"/>
                  <a:gd name="connsiteY0" fmla="*/ 276307 h 2894792"/>
                  <a:gd name="connsiteX1" fmla="*/ 2710777 w 2958808"/>
                  <a:gd name="connsiteY1" fmla="*/ 276307 h 2894792"/>
                  <a:gd name="connsiteX2" fmla="*/ 2952077 w 2958808"/>
                  <a:gd name="connsiteY2" fmla="*/ 2196320 h 2894792"/>
                  <a:gd name="connsiteX3" fmla="*/ 680228 w 2958808"/>
                  <a:gd name="connsiteY3" fmla="*/ 2475720 h 2894792"/>
                  <a:gd name="connsiteX4" fmla="*/ 414061 w 2958808"/>
                  <a:gd name="connsiteY4" fmla="*/ 2134806 h 2894792"/>
                  <a:gd name="connsiteX5" fmla="*/ 2204 w 2958808"/>
                  <a:gd name="connsiteY5" fmla="*/ 1656639 h 2894792"/>
                  <a:gd name="connsiteX6" fmla="*/ 325260 w 2958808"/>
                  <a:gd name="connsiteY6" fmla="*/ 1000207 h 2894792"/>
                  <a:gd name="connsiteX7" fmla="*/ 438928 w 2958808"/>
                  <a:gd name="connsiteY7" fmla="*/ 276307 h 2894792"/>
                  <a:gd name="connsiteX0" fmla="*/ 438928 w 3053097"/>
                  <a:gd name="connsiteY0" fmla="*/ 276307 h 2894792"/>
                  <a:gd name="connsiteX1" fmla="*/ 2710777 w 3053097"/>
                  <a:gd name="connsiteY1" fmla="*/ 276307 h 2894792"/>
                  <a:gd name="connsiteX2" fmla="*/ 2952077 w 3053097"/>
                  <a:gd name="connsiteY2" fmla="*/ 2196320 h 2894792"/>
                  <a:gd name="connsiteX3" fmla="*/ 680228 w 3053097"/>
                  <a:gd name="connsiteY3" fmla="*/ 2475720 h 2894792"/>
                  <a:gd name="connsiteX4" fmla="*/ 414061 w 3053097"/>
                  <a:gd name="connsiteY4" fmla="*/ 2134806 h 2894792"/>
                  <a:gd name="connsiteX5" fmla="*/ 2204 w 3053097"/>
                  <a:gd name="connsiteY5" fmla="*/ 1656639 h 2894792"/>
                  <a:gd name="connsiteX6" fmla="*/ 325260 w 3053097"/>
                  <a:gd name="connsiteY6" fmla="*/ 1000207 h 2894792"/>
                  <a:gd name="connsiteX7" fmla="*/ 438928 w 3053097"/>
                  <a:gd name="connsiteY7" fmla="*/ 276307 h 2894792"/>
                  <a:gd name="connsiteX0" fmla="*/ 438928 w 3089784"/>
                  <a:gd name="connsiteY0" fmla="*/ 276307 h 2894792"/>
                  <a:gd name="connsiteX1" fmla="*/ 2710777 w 3089784"/>
                  <a:gd name="connsiteY1" fmla="*/ 276307 h 2894792"/>
                  <a:gd name="connsiteX2" fmla="*/ 2952077 w 3089784"/>
                  <a:gd name="connsiteY2" fmla="*/ 2196320 h 2894792"/>
                  <a:gd name="connsiteX3" fmla="*/ 680228 w 3089784"/>
                  <a:gd name="connsiteY3" fmla="*/ 2475720 h 2894792"/>
                  <a:gd name="connsiteX4" fmla="*/ 414061 w 3089784"/>
                  <a:gd name="connsiteY4" fmla="*/ 2134806 h 2894792"/>
                  <a:gd name="connsiteX5" fmla="*/ 2204 w 3089784"/>
                  <a:gd name="connsiteY5" fmla="*/ 1656639 h 2894792"/>
                  <a:gd name="connsiteX6" fmla="*/ 325260 w 3089784"/>
                  <a:gd name="connsiteY6" fmla="*/ 1000207 h 2894792"/>
                  <a:gd name="connsiteX7" fmla="*/ 438928 w 3089784"/>
                  <a:gd name="connsiteY7" fmla="*/ 276307 h 2894792"/>
                  <a:gd name="connsiteX0" fmla="*/ 438928 w 3095212"/>
                  <a:gd name="connsiteY0" fmla="*/ 276307 h 2894792"/>
                  <a:gd name="connsiteX1" fmla="*/ 2710777 w 3095212"/>
                  <a:gd name="connsiteY1" fmla="*/ 276307 h 2894792"/>
                  <a:gd name="connsiteX2" fmla="*/ 2952077 w 3095212"/>
                  <a:gd name="connsiteY2" fmla="*/ 2196320 h 2894792"/>
                  <a:gd name="connsiteX3" fmla="*/ 680228 w 3095212"/>
                  <a:gd name="connsiteY3" fmla="*/ 2475720 h 2894792"/>
                  <a:gd name="connsiteX4" fmla="*/ 414061 w 3095212"/>
                  <a:gd name="connsiteY4" fmla="*/ 2134806 h 2894792"/>
                  <a:gd name="connsiteX5" fmla="*/ 2204 w 3095212"/>
                  <a:gd name="connsiteY5" fmla="*/ 1656639 h 2894792"/>
                  <a:gd name="connsiteX6" fmla="*/ 325260 w 3095212"/>
                  <a:gd name="connsiteY6" fmla="*/ 1000207 h 2894792"/>
                  <a:gd name="connsiteX7" fmla="*/ 438928 w 3095212"/>
                  <a:gd name="connsiteY7" fmla="*/ 276307 h 2894792"/>
                  <a:gd name="connsiteX0" fmla="*/ 438467 w 3094751"/>
                  <a:gd name="connsiteY0" fmla="*/ 276307 h 2894792"/>
                  <a:gd name="connsiteX1" fmla="*/ 2710316 w 3094751"/>
                  <a:gd name="connsiteY1" fmla="*/ 276307 h 2894792"/>
                  <a:gd name="connsiteX2" fmla="*/ 2951616 w 3094751"/>
                  <a:gd name="connsiteY2" fmla="*/ 2196320 h 2894792"/>
                  <a:gd name="connsiteX3" fmla="*/ 679767 w 3094751"/>
                  <a:gd name="connsiteY3" fmla="*/ 2475720 h 2894792"/>
                  <a:gd name="connsiteX4" fmla="*/ 487419 w 3094751"/>
                  <a:gd name="connsiteY4" fmla="*/ 2115756 h 2894792"/>
                  <a:gd name="connsiteX5" fmla="*/ 1743 w 3094751"/>
                  <a:gd name="connsiteY5" fmla="*/ 1656639 h 2894792"/>
                  <a:gd name="connsiteX6" fmla="*/ 324799 w 3094751"/>
                  <a:gd name="connsiteY6" fmla="*/ 1000207 h 2894792"/>
                  <a:gd name="connsiteX7" fmla="*/ 438467 w 3094751"/>
                  <a:gd name="connsiteY7" fmla="*/ 276307 h 2894792"/>
                  <a:gd name="connsiteX0" fmla="*/ 438604 w 3094888"/>
                  <a:gd name="connsiteY0" fmla="*/ 276307 h 2894792"/>
                  <a:gd name="connsiteX1" fmla="*/ 2710453 w 3094888"/>
                  <a:gd name="connsiteY1" fmla="*/ 276307 h 2894792"/>
                  <a:gd name="connsiteX2" fmla="*/ 2951753 w 3094888"/>
                  <a:gd name="connsiteY2" fmla="*/ 2196320 h 2894792"/>
                  <a:gd name="connsiteX3" fmla="*/ 679904 w 3094888"/>
                  <a:gd name="connsiteY3" fmla="*/ 2475720 h 2894792"/>
                  <a:gd name="connsiteX4" fmla="*/ 487556 w 3094888"/>
                  <a:gd name="connsiteY4" fmla="*/ 2115756 h 2894792"/>
                  <a:gd name="connsiteX5" fmla="*/ 1880 w 3094888"/>
                  <a:gd name="connsiteY5" fmla="*/ 1656639 h 2894792"/>
                  <a:gd name="connsiteX6" fmla="*/ 324936 w 3094888"/>
                  <a:gd name="connsiteY6" fmla="*/ 1000207 h 2894792"/>
                  <a:gd name="connsiteX7" fmla="*/ 438604 w 3094888"/>
                  <a:gd name="connsiteY7" fmla="*/ 276307 h 2894792"/>
                  <a:gd name="connsiteX0" fmla="*/ 438617 w 3094901"/>
                  <a:gd name="connsiteY0" fmla="*/ 276307 h 2894792"/>
                  <a:gd name="connsiteX1" fmla="*/ 2710466 w 3094901"/>
                  <a:gd name="connsiteY1" fmla="*/ 276307 h 2894792"/>
                  <a:gd name="connsiteX2" fmla="*/ 2951766 w 3094901"/>
                  <a:gd name="connsiteY2" fmla="*/ 2196320 h 2894792"/>
                  <a:gd name="connsiteX3" fmla="*/ 679917 w 3094901"/>
                  <a:gd name="connsiteY3" fmla="*/ 2475720 h 2894792"/>
                  <a:gd name="connsiteX4" fmla="*/ 487569 w 3094901"/>
                  <a:gd name="connsiteY4" fmla="*/ 2115756 h 2894792"/>
                  <a:gd name="connsiteX5" fmla="*/ 1893 w 3094901"/>
                  <a:gd name="connsiteY5" fmla="*/ 1656639 h 2894792"/>
                  <a:gd name="connsiteX6" fmla="*/ 324949 w 3094901"/>
                  <a:gd name="connsiteY6" fmla="*/ 1000207 h 2894792"/>
                  <a:gd name="connsiteX7" fmla="*/ 438617 w 3094901"/>
                  <a:gd name="connsiteY7" fmla="*/ 276307 h 289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94901" h="2894792">
                    <a:moveTo>
                      <a:pt x="438617" y="276307"/>
                    </a:moveTo>
                    <a:cubicBezTo>
                      <a:pt x="1183200" y="-104693"/>
                      <a:pt x="2130983" y="-79293"/>
                      <a:pt x="2710466" y="276307"/>
                    </a:cubicBezTo>
                    <a:cubicBezTo>
                      <a:pt x="3254923" y="1052789"/>
                      <a:pt x="3107516" y="1996077"/>
                      <a:pt x="2951766" y="2196320"/>
                    </a:cubicBezTo>
                    <a:cubicBezTo>
                      <a:pt x="2257983" y="3140353"/>
                      <a:pt x="1259400" y="3017587"/>
                      <a:pt x="679917" y="2475720"/>
                    </a:cubicBezTo>
                    <a:cubicBezTo>
                      <a:pt x="233499" y="2485179"/>
                      <a:pt x="604939" y="2252666"/>
                      <a:pt x="487569" y="2115756"/>
                    </a:cubicBezTo>
                    <a:cubicBezTo>
                      <a:pt x="271774" y="2066158"/>
                      <a:pt x="-26566" y="1957525"/>
                      <a:pt x="1893" y="1656639"/>
                    </a:cubicBezTo>
                    <a:cubicBezTo>
                      <a:pt x="10508" y="1447828"/>
                      <a:pt x="252162" y="1230262"/>
                      <a:pt x="324949" y="1000207"/>
                    </a:cubicBezTo>
                    <a:cubicBezTo>
                      <a:pt x="397736" y="770152"/>
                      <a:pt x="521514" y="202224"/>
                      <a:pt x="438617" y="276307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0A5C131C-920D-62F1-2181-CA77C3B73CD4}"/>
                  </a:ext>
                </a:extLst>
              </p:cNvPr>
              <p:cNvSpPr/>
              <p:nvPr/>
            </p:nvSpPr>
            <p:spPr>
              <a:xfrm>
                <a:off x="3847768" y="1599630"/>
                <a:ext cx="1386231" cy="1493117"/>
              </a:xfrm>
              <a:custGeom>
                <a:avLst/>
                <a:gdLst>
                  <a:gd name="connsiteX0" fmla="*/ 0 w 347649"/>
                  <a:gd name="connsiteY0" fmla="*/ 0 h 326808"/>
                  <a:gd name="connsiteX1" fmla="*/ 347649 w 347649"/>
                  <a:gd name="connsiteY1" fmla="*/ 0 h 326808"/>
                  <a:gd name="connsiteX2" fmla="*/ 347649 w 347649"/>
                  <a:gd name="connsiteY2" fmla="*/ 326808 h 326808"/>
                  <a:gd name="connsiteX3" fmla="*/ 0 w 347649"/>
                  <a:gd name="connsiteY3" fmla="*/ 326808 h 326808"/>
                  <a:gd name="connsiteX4" fmla="*/ 0 w 347649"/>
                  <a:gd name="connsiteY4" fmla="*/ 0 h 326808"/>
                  <a:gd name="connsiteX0" fmla="*/ 0 w 1046149"/>
                  <a:gd name="connsiteY0" fmla="*/ 0 h 326808"/>
                  <a:gd name="connsiteX1" fmla="*/ 1046149 w 1046149"/>
                  <a:gd name="connsiteY1" fmla="*/ 50800 h 326808"/>
                  <a:gd name="connsiteX2" fmla="*/ 347649 w 1046149"/>
                  <a:gd name="connsiteY2" fmla="*/ 326808 h 326808"/>
                  <a:gd name="connsiteX3" fmla="*/ 0 w 1046149"/>
                  <a:gd name="connsiteY3" fmla="*/ 326808 h 326808"/>
                  <a:gd name="connsiteX4" fmla="*/ 0 w 1046149"/>
                  <a:gd name="connsiteY4" fmla="*/ 0 h 326808"/>
                  <a:gd name="connsiteX0" fmla="*/ 0 w 1087698"/>
                  <a:gd name="connsiteY0" fmla="*/ 0 h 663061"/>
                  <a:gd name="connsiteX1" fmla="*/ 1046149 w 1087698"/>
                  <a:gd name="connsiteY1" fmla="*/ 50800 h 663061"/>
                  <a:gd name="connsiteX2" fmla="*/ 1046149 w 1087698"/>
                  <a:gd name="connsiteY2" fmla="*/ 663061 h 663061"/>
                  <a:gd name="connsiteX3" fmla="*/ 347649 w 1087698"/>
                  <a:gd name="connsiteY3" fmla="*/ 326808 h 663061"/>
                  <a:gd name="connsiteX4" fmla="*/ 0 w 1087698"/>
                  <a:gd name="connsiteY4" fmla="*/ 326808 h 663061"/>
                  <a:gd name="connsiteX5" fmla="*/ 0 w 1087698"/>
                  <a:gd name="connsiteY5" fmla="*/ 0 h 663061"/>
                  <a:gd name="connsiteX0" fmla="*/ 0 w 1087698"/>
                  <a:gd name="connsiteY0" fmla="*/ 0 h 1088808"/>
                  <a:gd name="connsiteX1" fmla="*/ 1046149 w 1087698"/>
                  <a:gd name="connsiteY1" fmla="*/ 50800 h 1088808"/>
                  <a:gd name="connsiteX2" fmla="*/ 1046149 w 1087698"/>
                  <a:gd name="connsiteY2" fmla="*/ 663061 h 1088808"/>
                  <a:gd name="connsiteX3" fmla="*/ 931849 w 1087698"/>
                  <a:gd name="connsiteY3" fmla="*/ 1088808 h 1088808"/>
                  <a:gd name="connsiteX4" fmla="*/ 0 w 1087698"/>
                  <a:gd name="connsiteY4" fmla="*/ 326808 h 1088808"/>
                  <a:gd name="connsiteX5" fmla="*/ 0 w 1087698"/>
                  <a:gd name="connsiteY5" fmla="*/ 0 h 1088808"/>
                  <a:gd name="connsiteX0" fmla="*/ 0 w 1087698"/>
                  <a:gd name="connsiteY0" fmla="*/ 333292 h 1422100"/>
                  <a:gd name="connsiteX1" fmla="*/ 1046149 w 1087698"/>
                  <a:gd name="connsiteY1" fmla="*/ 384092 h 1422100"/>
                  <a:gd name="connsiteX2" fmla="*/ 1046149 w 1087698"/>
                  <a:gd name="connsiteY2" fmla="*/ 996353 h 1422100"/>
                  <a:gd name="connsiteX3" fmla="*/ 931849 w 1087698"/>
                  <a:gd name="connsiteY3" fmla="*/ 1422100 h 1422100"/>
                  <a:gd name="connsiteX4" fmla="*/ 0 w 1087698"/>
                  <a:gd name="connsiteY4" fmla="*/ 660100 h 1422100"/>
                  <a:gd name="connsiteX5" fmla="*/ 0 w 1087698"/>
                  <a:gd name="connsiteY5" fmla="*/ 333292 h 1422100"/>
                  <a:gd name="connsiteX0" fmla="*/ 0 w 1087698"/>
                  <a:gd name="connsiteY0" fmla="*/ 404309 h 1493117"/>
                  <a:gd name="connsiteX1" fmla="*/ 1046149 w 1087698"/>
                  <a:gd name="connsiteY1" fmla="*/ 455109 h 1493117"/>
                  <a:gd name="connsiteX2" fmla="*/ 1046149 w 1087698"/>
                  <a:gd name="connsiteY2" fmla="*/ 1067370 h 1493117"/>
                  <a:gd name="connsiteX3" fmla="*/ 931849 w 1087698"/>
                  <a:gd name="connsiteY3" fmla="*/ 1493117 h 1493117"/>
                  <a:gd name="connsiteX4" fmla="*/ 0 w 1087698"/>
                  <a:gd name="connsiteY4" fmla="*/ 731117 h 1493117"/>
                  <a:gd name="connsiteX5" fmla="*/ 0 w 1087698"/>
                  <a:gd name="connsiteY5" fmla="*/ 404309 h 1493117"/>
                  <a:gd name="connsiteX0" fmla="*/ 0 w 1344550"/>
                  <a:gd name="connsiteY0" fmla="*/ 404309 h 1493117"/>
                  <a:gd name="connsiteX1" fmla="*/ 1046149 w 1344550"/>
                  <a:gd name="connsiteY1" fmla="*/ 455109 h 1493117"/>
                  <a:gd name="connsiteX2" fmla="*/ 1046149 w 1344550"/>
                  <a:gd name="connsiteY2" fmla="*/ 1067370 h 1493117"/>
                  <a:gd name="connsiteX3" fmla="*/ 931849 w 1344550"/>
                  <a:gd name="connsiteY3" fmla="*/ 1493117 h 1493117"/>
                  <a:gd name="connsiteX4" fmla="*/ 0 w 1344550"/>
                  <a:gd name="connsiteY4" fmla="*/ 731117 h 1493117"/>
                  <a:gd name="connsiteX5" fmla="*/ 0 w 1344550"/>
                  <a:gd name="connsiteY5" fmla="*/ 404309 h 1493117"/>
                  <a:gd name="connsiteX0" fmla="*/ 0 w 1361298"/>
                  <a:gd name="connsiteY0" fmla="*/ 404309 h 1493117"/>
                  <a:gd name="connsiteX1" fmla="*/ 1046149 w 1361298"/>
                  <a:gd name="connsiteY1" fmla="*/ 455109 h 1493117"/>
                  <a:gd name="connsiteX2" fmla="*/ 1046149 w 1361298"/>
                  <a:gd name="connsiteY2" fmla="*/ 1067370 h 1493117"/>
                  <a:gd name="connsiteX3" fmla="*/ 931849 w 1361298"/>
                  <a:gd name="connsiteY3" fmla="*/ 1493117 h 1493117"/>
                  <a:gd name="connsiteX4" fmla="*/ 0 w 1361298"/>
                  <a:gd name="connsiteY4" fmla="*/ 731117 h 1493117"/>
                  <a:gd name="connsiteX5" fmla="*/ 0 w 1361298"/>
                  <a:gd name="connsiteY5" fmla="*/ 404309 h 1493117"/>
                  <a:gd name="connsiteX0" fmla="*/ 0 w 1361298"/>
                  <a:gd name="connsiteY0" fmla="*/ 404309 h 1493117"/>
                  <a:gd name="connsiteX1" fmla="*/ 1046149 w 1361298"/>
                  <a:gd name="connsiteY1" fmla="*/ 455109 h 1493117"/>
                  <a:gd name="connsiteX2" fmla="*/ 1046149 w 1361298"/>
                  <a:gd name="connsiteY2" fmla="*/ 1067370 h 1493117"/>
                  <a:gd name="connsiteX3" fmla="*/ 931849 w 1361298"/>
                  <a:gd name="connsiteY3" fmla="*/ 1493117 h 1493117"/>
                  <a:gd name="connsiteX4" fmla="*/ 0 w 1361298"/>
                  <a:gd name="connsiteY4" fmla="*/ 731117 h 1493117"/>
                  <a:gd name="connsiteX5" fmla="*/ 0 w 1361298"/>
                  <a:gd name="connsiteY5" fmla="*/ 404309 h 1493117"/>
                  <a:gd name="connsiteX0" fmla="*/ 0 w 1201664"/>
                  <a:gd name="connsiteY0" fmla="*/ 404309 h 1493117"/>
                  <a:gd name="connsiteX1" fmla="*/ 1046149 w 1201664"/>
                  <a:gd name="connsiteY1" fmla="*/ 455109 h 1493117"/>
                  <a:gd name="connsiteX2" fmla="*/ 1046149 w 1201664"/>
                  <a:gd name="connsiteY2" fmla="*/ 1067370 h 1493117"/>
                  <a:gd name="connsiteX3" fmla="*/ 931849 w 1201664"/>
                  <a:gd name="connsiteY3" fmla="*/ 1493117 h 1493117"/>
                  <a:gd name="connsiteX4" fmla="*/ 0 w 1201664"/>
                  <a:gd name="connsiteY4" fmla="*/ 731117 h 1493117"/>
                  <a:gd name="connsiteX5" fmla="*/ 0 w 1201664"/>
                  <a:gd name="connsiteY5" fmla="*/ 404309 h 1493117"/>
                  <a:gd name="connsiteX0" fmla="*/ 0 w 1365376"/>
                  <a:gd name="connsiteY0" fmla="*/ 404309 h 1493117"/>
                  <a:gd name="connsiteX1" fmla="*/ 1046149 w 1365376"/>
                  <a:gd name="connsiteY1" fmla="*/ 455109 h 1493117"/>
                  <a:gd name="connsiteX2" fmla="*/ 1046149 w 1365376"/>
                  <a:gd name="connsiteY2" fmla="*/ 1067370 h 1493117"/>
                  <a:gd name="connsiteX3" fmla="*/ 931849 w 1365376"/>
                  <a:gd name="connsiteY3" fmla="*/ 1493117 h 1493117"/>
                  <a:gd name="connsiteX4" fmla="*/ 0 w 1365376"/>
                  <a:gd name="connsiteY4" fmla="*/ 731117 h 1493117"/>
                  <a:gd name="connsiteX5" fmla="*/ 0 w 1365376"/>
                  <a:gd name="connsiteY5" fmla="*/ 404309 h 1493117"/>
                  <a:gd name="connsiteX0" fmla="*/ 0 w 1354024"/>
                  <a:gd name="connsiteY0" fmla="*/ 404309 h 1493117"/>
                  <a:gd name="connsiteX1" fmla="*/ 1046149 w 1354024"/>
                  <a:gd name="connsiteY1" fmla="*/ 455109 h 1493117"/>
                  <a:gd name="connsiteX2" fmla="*/ 1046149 w 1354024"/>
                  <a:gd name="connsiteY2" fmla="*/ 1067370 h 1493117"/>
                  <a:gd name="connsiteX3" fmla="*/ 931849 w 1354024"/>
                  <a:gd name="connsiteY3" fmla="*/ 1493117 h 1493117"/>
                  <a:gd name="connsiteX4" fmla="*/ 0 w 1354024"/>
                  <a:gd name="connsiteY4" fmla="*/ 731117 h 1493117"/>
                  <a:gd name="connsiteX5" fmla="*/ 0 w 1354024"/>
                  <a:gd name="connsiteY5" fmla="*/ 404309 h 1493117"/>
                  <a:gd name="connsiteX0" fmla="*/ 0 w 1329294"/>
                  <a:gd name="connsiteY0" fmla="*/ 404309 h 1493117"/>
                  <a:gd name="connsiteX1" fmla="*/ 1046149 w 1329294"/>
                  <a:gd name="connsiteY1" fmla="*/ 455109 h 1493117"/>
                  <a:gd name="connsiteX2" fmla="*/ 1046149 w 1329294"/>
                  <a:gd name="connsiteY2" fmla="*/ 1067370 h 1493117"/>
                  <a:gd name="connsiteX3" fmla="*/ 931849 w 1329294"/>
                  <a:gd name="connsiteY3" fmla="*/ 1493117 h 1493117"/>
                  <a:gd name="connsiteX4" fmla="*/ 0 w 1329294"/>
                  <a:gd name="connsiteY4" fmla="*/ 731117 h 1493117"/>
                  <a:gd name="connsiteX5" fmla="*/ 0 w 1329294"/>
                  <a:gd name="connsiteY5" fmla="*/ 404309 h 1493117"/>
                  <a:gd name="connsiteX0" fmla="*/ 0 w 1343120"/>
                  <a:gd name="connsiteY0" fmla="*/ 404309 h 1493117"/>
                  <a:gd name="connsiteX1" fmla="*/ 1046149 w 1343120"/>
                  <a:gd name="connsiteY1" fmla="*/ 455109 h 1493117"/>
                  <a:gd name="connsiteX2" fmla="*/ 1046149 w 1343120"/>
                  <a:gd name="connsiteY2" fmla="*/ 1067370 h 1493117"/>
                  <a:gd name="connsiteX3" fmla="*/ 931849 w 1343120"/>
                  <a:gd name="connsiteY3" fmla="*/ 1493117 h 1493117"/>
                  <a:gd name="connsiteX4" fmla="*/ 0 w 1343120"/>
                  <a:gd name="connsiteY4" fmla="*/ 731117 h 1493117"/>
                  <a:gd name="connsiteX5" fmla="*/ 0 w 1343120"/>
                  <a:gd name="connsiteY5" fmla="*/ 404309 h 1493117"/>
                  <a:gd name="connsiteX0" fmla="*/ 0 w 1343120"/>
                  <a:gd name="connsiteY0" fmla="*/ 404309 h 1493117"/>
                  <a:gd name="connsiteX1" fmla="*/ 1046149 w 1343120"/>
                  <a:gd name="connsiteY1" fmla="*/ 455109 h 1493117"/>
                  <a:gd name="connsiteX2" fmla="*/ 1046149 w 1343120"/>
                  <a:gd name="connsiteY2" fmla="*/ 1067370 h 1493117"/>
                  <a:gd name="connsiteX3" fmla="*/ 931849 w 1343120"/>
                  <a:gd name="connsiteY3" fmla="*/ 1493117 h 1493117"/>
                  <a:gd name="connsiteX4" fmla="*/ 0 w 1343120"/>
                  <a:gd name="connsiteY4" fmla="*/ 731117 h 1493117"/>
                  <a:gd name="connsiteX5" fmla="*/ 0 w 1343120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0 w 1365247"/>
                  <a:gd name="connsiteY4" fmla="*/ 7311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195248 w 1365247"/>
                  <a:gd name="connsiteY4" fmla="*/ 889570 h 1493117"/>
                  <a:gd name="connsiteX5" fmla="*/ 0 w 1365247"/>
                  <a:gd name="connsiteY5" fmla="*/ 731117 h 1493117"/>
                  <a:gd name="connsiteX6" fmla="*/ 0 w 1365247"/>
                  <a:gd name="connsiteY6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0 w 1365247"/>
                  <a:gd name="connsiteY4" fmla="*/ 7311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20984 w 1386231"/>
                  <a:gd name="connsiteY0" fmla="*/ 404309 h 1493117"/>
                  <a:gd name="connsiteX1" fmla="*/ 1067133 w 1386231"/>
                  <a:gd name="connsiteY1" fmla="*/ 455109 h 1493117"/>
                  <a:gd name="connsiteX2" fmla="*/ 1067133 w 1386231"/>
                  <a:gd name="connsiteY2" fmla="*/ 1067370 h 1493117"/>
                  <a:gd name="connsiteX3" fmla="*/ 952833 w 1386231"/>
                  <a:gd name="connsiteY3" fmla="*/ 1493117 h 1493117"/>
                  <a:gd name="connsiteX4" fmla="*/ 554384 w 1386231"/>
                  <a:gd name="connsiteY4" fmla="*/ 261217 h 1493117"/>
                  <a:gd name="connsiteX5" fmla="*/ 381332 w 1386231"/>
                  <a:gd name="connsiteY5" fmla="*/ 673670 h 1493117"/>
                  <a:gd name="connsiteX6" fmla="*/ 20984 w 1386231"/>
                  <a:gd name="connsiteY6" fmla="*/ 404309 h 1493117"/>
                  <a:gd name="connsiteX0" fmla="*/ 20984 w 1386231"/>
                  <a:gd name="connsiteY0" fmla="*/ 404309 h 1493117"/>
                  <a:gd name="connsiteX1" fmla="*/ 1067133 w 1386231"/>
                  <a:gd name="connsiteY1" fmla="*/ 455109 h 1493117"/>
                  <a:gd name="connsiteX2" fmla="*/ 1067133 w 1386231"/>
                  <a:gd name="connsiteY2" fmla="*/ 1067370 h 1493117"/>
                  <a:gd name="connsiteX3" fmla="*/ 952833 w 1386231"/>
                  <a:gd name="connsiteY3" fmla="*/ 1493117 h 1493117"/>
                  <a:gd name="connsiteX4" fmla="*/ 554384 w 1386231"/>
                  <a:gd name="connsiteY4" fmla="*/ 261217 h 1493117"/>
                  <a:gd name="connsiteX5" fmla="*/ 381332 w 1386231"/>
                  <a:gd name="connsiteY5" fmla="*/ 673670 h 1493117"/>
                  <a:gd name="connsiteX6" fmla="*/ 20984 w 1386231"/>
                  <a:gd name="connsiteY6" fmla="*/ 404309 h 149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6231" h="1493117">
                    <a:moveTo>
                      <a:pt x="20984" y="404309"/>
                    </a:moveTo>
                    <a:cubicBezTo>
                      <a:pt x="826900" y="-366158"/>
                      <a:pt x="1086717" y="146076"/>
                      <a:pt x="1067133" y="455109"/>
                    </a:cubicBezTo>
                    <a:cubicBezTo>
                      <a:pt x="1253400" y="79229"/>
                      <a:pt x="1680966" y="986050"/>
                      <a:pt x="1067133" y="1067370"/>
                    </a:cubicBezTo>
                    <a:cubicBezTo>
                      <a:pt x="1257633" y="1094986"/>
                      <a:pt x="990933" y="1351201"/>
                      <a:pt x="952833" y="1493117"/>
                    </a:cubicBezTo>
                    <a:cubicBezTo>
                      <a:pt x="778475" y="1437075"/>
                      <a:pt x="620792" y="1039585"/>
                      <a:pt x="554384" y="261217"/>
                    </a:cubicBezTo>
                    <a:cubicBezTo>
                      <a:pt x="649634" y="338426"/>
                      <a:pt x="470232" y="649821"/>
                      <a:pt x="381332" y="673670"/>
                    </a:cubicBezTo>
                    <a:cubicBezTo>
                      <a:pt x="292432" y="697519"/>
                      <a:pt x="-93316" y="400519"/>
                      <a:pt x="20984" y="404309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Moon 97">
                <a:extLst>
                  <a:ext uri="{FF2B5EF4-FFF2-40B4-BE49-F238E27FC236}">
                    <a16:creationId xmlns:a16="http://schemas.microsoft.com/office/drawing/2014/main" id="{DD161238-9A24-EBE7-B440-AE1B34983C8D}"/>
                  </a:ext>
                </a:extLst>
              </p:cNvPr>
              <p:cNvSpPr/>
              <p:nvPr/>
            </p:nvSpPr>
            <p:spPr>
              <a:xfrm rot="7205339">
                <a:off x="3562075" y="2088569"/>
                <a:ext cx="155034" cy="296807"/>
              </a:xfrm>
              <a:prstGeom prst="moon">
                <a:avLst/>
              </a:prstGeom>
              <a:solidFill>
                <a:srgbClr val="BC58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Moon 98">
                <a:extLst>
                  <a:ext uri="{FF2B5EF4-FFF2-40B4-BE49-F238E27FC236}">
                    <a16:creationId xmlns:a16="http://schemas.microsoft.com/office/drawing/2014/main" id="{685FE79C-CA00-1CD1-6AB2-41BB77465816}"/>
                  </a:ext>
                </a:extLst>
              </p:cNvPr>
              <p:cNvSpPr/>
              <p:nvPr/>
            </p:nvSpPr>
            <p:spPr>
              <a:xfrm rot="3670378">
                <a:off x="2333731" y="2037933"/>
                <a:ext cx="113382" cy="267762"/>
              </a:xfrm>
              <a:prstGeom prst="moon">
                <a:avLst/>
              </a:prstGeom>
              <a:solidFill>
                <a:srgbClr val="BC585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59">
                <a:extLst>
                  <a:ext uri="{FF2B5EF4-FFF2-40B4-BE49-F238E27FC236}">
                    <a16:creationId xmlns:a16="http://schemas.microsoft.com/office/drawing/2014/main" id="{CAADF6EA-3531-3AEF-522C-EF31A351FCD2}"/>
                  </a:ext>
                </a:extLst>
              </p:cNvPr>
              <p:cNvSpPr/>
              <p:nvPr/>
            </p:nvSpPr>
            <p:spPr>
              <a:xfrm>
                <a:off x="1726085" y="3500620"/>
                <a:ext cx="1811101" cy="738078"/>
              </a:xfrm>
              <a:custGeom>
                <a:avLst/>
                <a:gdLst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0 w 1380627"/>
                  <a:gd name="connsiteY3" fmla="*/ 425611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19969 w 1400596"/>
                  <a:gd name="connsiteY0" fmla="*/ 0 h 425611"/>
                  <a:gd name="connsiteX1" fmla="*/ 1400596 w 1400596"/>
                  <a:gd name="connsiteY1" fmla="*/ 0 h 425611"/>
                  <a:gd name="connsiteX2" fmla="*/ 1400596 w 1400596"/>
                  <a:gd name="connsiteY2" fmla="*/ 425611 h 425611"/>
                  <a:gd name="connsiteX3" fmla="*/ 877219 w 1400596"/>
                  <a:gd name="connsiteY3" fmla="*/ 206536 h 425611"/>
                  <a:gd name="connsiteX4" fmla="*/ 19969 w 1400596"/>
                  <a:gd name="connsiteY4" fmla="*/ 0 h 425611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95250 h 441648"/>
                  <a:gd name="connsiteX1" fmla="*/ 1400596 w 1400596"/>
                  <a:gd name="connsiteY1" fmla="*/ 0 h 441648"/>
                  <a:gd name="connsiteX2" fmla="*/ 1400596 w 1400596"/>
                  <a:gd name="connsiteY2" fmla="*/ 425611 h 441648"/>
                  <a:gd name="connsiteX3" fmla="*/ 877219 w 1400596"/>
                  <a:gd name="connsiteY3" fmla="*/ 206536 h 441648"/>
                  <a:gd name="connsiteX4" fmla="*/ 19969 w 1400596"/>
                  <a:gd name="connsiteY4" fmla="*/ 95250 h 441648"/>
                  <a:gd name="connsiteX0" fmla="*/ 6073 w 1815325"/>
                  <a:gd name="connsiteY0" fmla="*/ 0 h 663736"/>
                  <a:gd name="connsiteX1" fmla="*/ 1815325 w 1815325"/>
                  <a:gd name="connsiteY1" fmla="*/ 238125 h 663736"/>
                  <a:gd name="connsiteX2" fmla="*/ 1815325 w 1815325"/>
                  <a:gd name="connsiteY2" fmla="*/ 663736 h 663736"/>
                  <a:gd name="connsiteX3" fmla="*/ 1291948 w 1815325"/>
                  <a:gd name="connsiteY3" fmla="*/ 444661 h 663736"/>
                  <a:gd name="connsiteX4" fmla="*/ 6073 w 1815325"/>
                  <a:gd name="connsiteY4" fmla="*/ 0 h 663736"/>
                  <a:gd name="connsiteX0" fmla="*/ 6073 w 1815325"/>
                  <a:gd name="connsiteY0" fmla="*/ 0 h 663736"/>
                  <a:gd name="connsiteX1" fmla="*/ 1488064 w 1815325"/>
                  <a:gd name="connsiteY1" fmla="*/ 69262 h 663736"/>
                  <a:gd name="connsiteX2" fmla="*/ 1815325 w 1815325"/>
                  <a:gd name="connsiteY2" fmla="*/ 238125 h 663736"/>
                  <a:gd name="connsiteX3" fmla="*/ 1815325 w 1815325"/>
                  <a:gd name="connsiteY3" fmla="*/ 663736 h 663736"/>
                  <a:gd name="connsiteX4" fmla="*/ 1291948 w 1815325"/>
                  <a:gd name="connsiteY4" fmla="*/ 444661 h 663736"/>
                  <a:gd name="connsiteX5" fmla="*/ 6073 w 1815325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285875 w 1809252"/>
                  <a:gd name="connsiteY4" fmla="*/ 44466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285875 w 1809252"/>
                  <a:gd name="connsiteY4" fmla="*/ 44466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526038 w 1849390"/>
                  <a:gd name="connsiteY4" fmla="*/ 12081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392688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4681 w 1853933"/>
                  <a:gd name="connsiteY0" fmla="*/ 0 h 663736"/>
                  <a:gd name="connsiteX1" fmla="*/ 1526672 w 1853933"/>
                  <a:gd name="connsiteY1" fmla="*/ 69262 h 663736"/>
                  <a:gd name="connsiteX2" fmla="*/ 1853933 w 1853933"/>
                  <a:gd name="connsiteY2" fmla="*/ 238125 h 663736"/>
                  <a:gd name="connsiteX3" fmla="*/ 1853933 w 1853933"/>
                  <a:gd name="connsiteY3" fmla="*/ 663736 h 663736"/>
                  <a:gd name="connsiteX4" fmla="*/ 1425806 w 1853933"/>
                  <a:gd name="connsiteY4" fmla="*/ 177961 h 663736"/>
                  <a:gd name="connsiteX5" fmla="*/ 412246 w 1853933"/>
                  <a:gd name="connsiteY5" fmla="*/ 355012 h 663736"/>
                  <a:gd name="connsiteX6" fmla="*/ 44681 w 1853933"/>
                  <a:gd name="connsiteY6" fmla="*/ 0 h 663736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6043 w 1815295"/>
                  <a:gd name="connsiteY0" fmla="*/ 0 h 719593"/>
                  <a:gd name="connsiteX1" fmla="*/ 1488034 w 1815295"/>
                  <a:gd name="connsiteY1" fmla="*/ 69262 h 719593"/>
                  <a:gd name="connsiteX2" fmla="*/ 1815295 w 1815295"/>
                  <a:gd name="connsiteY2" fmla="*/ 238125 h 719593"/>
                  <a:gd name="connsiteX3" fmla="*/ 1815295 w 1815295"/>
                  <a:gd name="connsiteY3" fmla="*/ 663736 h 719593"/>
                  <a:gd name="connsiteX4" fmla="*/ 1225243 w 1815295"/>
                  <a:gd name="connsiteY4" fmla="*/ 520861 h 719593"/>
                  <a:gd name="connsiteX5" fmla="*/ 373608 w 1815295"/>
                  <a:gd name="connsiteY5" fmla="*/ 355012 h 719593"/>
                  <a:gd name="connsiteX6" fmla="*/ 6043 w 1815295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22 w 1809274"/>
                  <a:gd name="connsiteY0" fmla="*/ 0 h 719593"/>
                  <a:gd name="connsiteX1" fmla="*/ 1482013 w 1809274"/>
                  <a:gd name="connsiteY1" fmla="*/ 69262 h 719593"/>
                  <a:gd name="connsiteX2" fmla="*/ 1809274 w 1809274"/>
                  <a:gd name="connsiteY2" fmla="*/ 238125 h 719593"/>
                  <a:gd name="connsiteX3" fmla="*/ 1809274 w 1809274"/>
                  <a:gd name="connsiteY3" fmla="*/ 663736 h 719593"/>
                  <a:gd name="connsiteX4" fmla="*/ 1219222 w 1809274"/>
                  <a:gd name="connsiteY4" fmla="*/ 520861 h 719593"/>
                  <a:gd name="connsiteX5" fmla="*/ 367587 w 1809274"/>
                  <a:gd name="connsiteY5" fmla="*/ 355012 h 719593"/>
                  <a:gd name="connsiteX6" fmla="*/ 22 w 1809274"/>
                  <a:gd name="connsiteY6" fmla="*/ 0 h 719593"/>
                  <a:gd name="connsiteX0" fmla="*/ 22 w 1809274"/>
                  <a:gd name="connsiteY0" fmla="*/ 0 h 756202"/>
                  <a:gd name="connsiteX1" fmla="*/ 1482013 w 1809274"/>
                  <a:gd name="connsiteY1" fmla="*/ 69262 h 756202"/>
                  <a:gd name="connsiteX2" fmla="*/ 1809274 w 1809274"/>
                  <a:gd name="connsiteY2" fmla="*/ 238125 h 756202"/>
                  <a:gd name="connsiteX3" fmla="*/ 1809274 w 1809274"/>
                  <a:gd name="connsiteY3" fmla="*/ 663736 h 756202"/>
                  <a:gd name="connsiteX4" fmla="*/ 1219222 w 1809274"/>
                  <a:gd name="connsiteY4" fmla="*/ 520861 h 756202"/>
                  <a:gd name="connsiteX5" fmla="*/ 367587 w 1809274"/>
                  <a:gd name="connsiteY5" fmla="*/ 355012 h 756202"/>
                  <a:gd name="connsiteX6" fmla="*/ 22 w 1809274"/>
                  <a:gd name="connsiteY6" fmla="*/ 0 h 756202"/>
                  <a:gd name="connsiteX0" fmla="*/ 20 w 1809272"/>
                  <a:gd name="connsiteY0" fmla="*/ 0 h 741197"/>
                  <a:gd name="connsiteX1" fmla="*/ 1482011 w 1809272"/>
                  <a:gd name="connsiteY1" fmla="*/ 69262 h 741197"/>
                  <a:gd name="connsiteX2" fmla="*/ 1809272 w 1809272"/>
                  <a:gd name="connsiteY2" fmla="*/ 238125 h 741197"/>
                  <a:gd name="connsiteX3" fmla="*/ 1809272 w 1809272"/>
                  <a:gd name="connsiteY3" fmla="*/ 663736 h 741197"/>
                  <a:gd name="connsiteX4" fmla="*/ 1219220 w 1809272"/>
                  <a:gd name="connsiteY4" fmla="*/ 520861 h 741197"/>
                  <a:gd name="connsiteX5" fmla="*/ 377110 w 1809272"/>
                  <a:gd name="connsiteY5" fmla="*/ 331200 h 741197"/>
                  <a:gd name="connsiteX6" fmla="*/ 20 w 1809272"/>
                  <a:gd name="connsiteY6" fmla="*/ 0 h 741197"/>
                  <a:gd name="connsiteX0" fmla="*/ 17 w 1821175"/>
                  <a:gd name="connsiteY0" fmla="*/ 0 h 748341"/>
                  <a:gd name="connsiteX1" fmla="*/ 1493914 w 1821175"/>
                  <a:gd name="connsiteY1" fmla="*/ 76406 h 748341"/>
                  <a:gd name="connsiteX2" fmla="*/ 1821175 w 1821175"/>
                  <a:gd name="connsiteY2" fmla="*/ 245269 h 748341"/>
                  <a:gd name="connsiteX3" fmla="*/ 1821175 w 1821175"/>
                  <a:gd name="connsiteY3" fmla="*/ 670880 h 748341"/>
                  <a:gd name="connsiteX4" fmla="*/ 1231123 w 1821175"/>
                  <a:gd name="connsiteY4" fmla="*/ 528005 h 748341"/>
                  <a:gd name="connsiteX5" fmla="*/ 389013 w 1821175"/>
                  <a:gd name="connsiteY5" fmla="*/ 338344 h 748341"/>
                  <a:gd name="connsiteX6" fmla="*/ 17 w 1821175"/>
                  <a:gd name="connsiteY6" fmla="*/ 0 h 748341"/>
                  <a:gd name="connsiteX0" fmla="*/ 13 w 1821171"/>
                  <a:gd name="connsiteY0" fmla="*/ 0 h 733703"/>
                  <a:gd name="connsiteX1" fmla="*/ 1493910 w 1821171"/>
                  <a:gd name="connsiteY1" fmla="*/ 76406 h 733703"/>
                  <a:gd name="connsiteX2" fmla="*/ 1821171 w 1821171"/>
                  <a:gd name="connsiteY2" fmla="*/ 245269 h 733703"/>
                  <a:gd name="connsiteX3" fmla="*/ 1821171 w 1821171"/>
                  <a:gd name="connsiteY3" fmla="*/ 670880 h 733703"/>
                  <a:gd name="connsiteX4" fmla="*/ 1231119 w 1821171"/>
                  <a:gd name="connsiteY4" fmla="*/ 528005 h 733703"/>
                  <a:gd name="connsiteX5" fmla="*/ 431872 w 1821171"/>
                  <a:gd name="connsiteY5" fmla="*/ 314531 h 733703"/>
                  <a:gd name="connsiteX6" fmla="*/ 13 w 1821171"/>
                  <a:gd name="connsiteY6" fmla="*/ 0 h 7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1171" h="733703">
                    <a:moveTo>
                      <a:pt x="13" y="0"/>
                    </a:moveTo>
                    <a:cubicBezTo>
                      <a:pt x="103485" y="267562"/>
                      <a:pt x="647488" y="532744"/>
                      <a:pt x="1493910" y="76406"/>
                    </a:cubicBezTo>
                    <a:lnTo>
                      <a:pt x="1821171" y="245269"/>
                    </a:lnTo>
                    <a:lnTo>
                      <a:pt x="1821171" y="670880"/>
                    </a:lnTo>
                    <a:lnTo>
                      <a:pt x="1231119" y="528005"/>
                    </a:lnTo>
                    <a:cubicBezTo>
                      <a:pt x="1098788" y="587676"/>
                      <a:pt x="250897" y="1068091"/>
                      <a:pt x="431872" y="314531"/>
                    </a:cubicBezTo>
                    <a:cubicBezTo>
                      <a:pt x="146122" y="237246"/>
                      <a:pt x="-1575" y="63500"/>
                      <a:pt x="13" y="0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6BE4F150-25BD-AF44-BCE1-57005EEFC803}"/>
                  </a:ext>
                </a:extLst>
              </p:cNvPr>
              <p:cNvSpPr/>
              <p:nvPr/>
            </p:nvSpPr>
            <p:spPr>
              <a:xfrm>
                <a:off x="2144403" y="2829654"/>
                <a:ext cx="675323" cy="109691"/>
              </a:xfrm>
              <a:custGeom>
                <a:avLst/>
                <a:gdLst>
                  <a:gd name="connsiteX0" fmla="*/ 0 w 633599"/>
                  <a:gd name="connsiteY0" fmla="*/ 98638 h 121498"/>
                  <a:gd name="connsiteX1" fmla="*/ 137160 w 633599"/>
                  <a:gd name="connsiteY1" fmla="*/ 14818 h 121498"/>
                  <a:gd name="connsiteX2" fmla="*/ 335280 w 633599"/>
                  <a:gd name="connsiteY2" fmla="*/ 7198 h 121498"/>
                  <a:gd name="connsiteX3" fmla="*/ 594360 w 633599"/>
                  <a:gd name="connsiteY3" fmla="*/ 91018 h 121498"/>
                  <a:gd name="connsiteX4" fmla="*/ 632460 w 633599"/>
                  <a:gd name="connsiteY4" fmla="*/ 121498 h 121498"/>
                  <a:gd name="connsiteX5" fmla="*/ 632460 w 633599"/>
                  <a:gd name="connsiteY5" fmla="*/ 121498 h 121498"/>
                  <a:gd name="connsiteX0" fmla="*/ 0 w 633599"/>
                  <a:gd name="connsiteY0" fmla="*/ 91459 h 114319"/>
                  <a:gd name="connsiteX1" fmla="*/ 335280 w 633599"/>
                  <a:gd name="connsiteY1" fmla="*/ 19 h 114319"/>
                  <a:gd name="connsiteX2" fmla="*/ 594360 w 633599"/>
                  <a:gd name="connsiteY2" fmla="*/ 83839 h 114319"/>
                  <a:gd name="connsiteX3" fmla="*/ 632460 w 633599"/>
                  <a:gd name="connsiteY3" fmla="*/ 114319 h 114319"/>
                  <a:gd name="connsiteX4" fmla="*/ 632460 w 633599"/>
                  <a:gd name="connsiteY4" fmla="*/ 114319 h 114319"/>
                  <a:gd name="connsiteX0" fmla="*/ 0 w 633599"/>
                  <a:gd name="connsiteY0" fmla="*/ 8490 h 31350"/>
                  <a:gd name="connsiteX1" fmla="*/ 594360 w 633599"/>
                  <a:gd name="connsiteY1" fmla="*/ 870 h 31350"/>
                  <a:gd name="connsiteX2" fmla="*/ 632460 w 633599"/>
                  <a:gd name="connsiteY2" fmla="*/ 31350 h 31350"/>
                  <a:gd name="connsiteX3" fmla="*/ 632460 w 633599"/>
                  <a:gd name="connsiteY3" fmla="*/ 31350 h 31350"/>
                  <a:gd name="connsiteX0" fmla="*/ 0 w 632460"/>
                  <a:gd name="connsiteY0" fmla="*/ 0 h 22860"/>
                  <a:gd name="connsiteX1" fmla="*/ 632460 w 632460"/>
                  <a:gd name="connsiteY1" fmla="*/ 22860 h 22860"/>
                  <a:gd name="connsiteX2" fmla="*/ 632460 w 632460"/>
                  <a:gd name="connsiteY2" fmla="*/ 22860 h 22860"/>
                  <a:gd name="connsiteX0" fmla="*/ 0 w 675323"/>
                  <a:gd name="connsiteY0" fmla="*/ 15240 h 15240"/>
                  <a:gd name="connsiteX1" fmla="*/ 675323 w 675323"/>
                  <a:gd name="connsiteY1" fmla="*/ 0 h 15240"/>
                  <a:gd name="connsiteX2" fmla="*/ 675323 w 675323"/>
                  <a:gd name="connsiteY2" fmla="*/ 0 h 15240"/>
                  <a:gd name="connsiteX0" fmla="*/ 0 w 675323"/>
                  <a:gd name="connsiteY0" fmla="*/ 91964 h 91964"/>
                  <a:gd name="connsiteX1" fmla="*/ 675323 w 675323"/>
                  <a:gd name="connsiteY1" fmla="*/ 76724 h 91964"/>
                  <a:gd name="connsiteX2" fmla="*/ 675323 w 675323"/>
                  <a:gd name="connsiteY2" fmla="*/ 76724 h 91964"/>
                  <a:gd name="connsiteX0" fmla="*/ 0 w 675323"/>
                  <a:gd name="connsiteY0" fmla="*/ 109691 h 109691"/>
                  <a:gd name="connsiteX1" fmla="*/ 675323 w 675323"/>
                  <a:gd name="connsiteY1" fmla="*/ 94451 h 109691"/>
                  <a:gd name="connsiteX2" fmla="*/ 675323 w 675323"/>
                  <a:gd name="connsiteY2" fmla="*/ 94451 h 10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5323" h="109691">
                    <a:moveTo>
                      <a:pt x="0" y="109691"/>
                    </a:moveTo>
                    <a:cubicBezTo>
                      <a:pt x="329883" y="-90652"/>
                      <a:pt x="616903" y="32856"/>
                      <a:pt x="675323" y="94451"/>
                    </a:cubicBezTo>
                    <a:lnTo>
                      <a:pt x="675323" y="94451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81D2E6C2-06E5-0148-2625-AA34B619385F}"/>
                  </a:ext>
                </a:extLst>
              </p:cNvPr>
              <p:cNvSpPr/>
              <p:nvPr/>
            </p:nvSpPr>
            <p:spPr>
              <a:xfrm>
                <a:off x="2155271" y="3592033"/>
                <a:ext cx="1028373" cy="534972"/>
              </a:xfrm>
              <a:custGeom>
                <a:avLst/>
                <a:gdLst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0 w 1380627"/>
                  <a:gd name="connsiteY3" fmla="*/ 425611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19969 w 1400596"/>
                  <a:gd name="connsiteY0" fmla="*/ 0 h 425611"/>
                  <a:gd name="connsiteX1" fmla="*/ 1400596 w 1400596"/>
                  <a:gd name="connsiteY1" fmla="*/ 0 h 425611"/>
                  <a:gd name="connsiteX2" fmla="*/ 1400596 w 1400596"/>
                  <a:gd name="connsiteY2" fmla="*/ 425611 h 425611"/>
                  <a:gd name="connsiteX3" fmla="*/ 877219 w 1400596"/>
                  <a:gd name="connsiteY3" fmla="*/ 206536 h 425611"/>
                  <a:gd name="connsiteX4" fmla="*/ 19969 w 1400596"/>
                  <a:gd name="connsiteY4" fmla="*/ 0 h 425611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8802 w 1413717"/>
                  <a:gd name="connsiteY0" fmla="*/ 71437 h 432990"/>
                  <a:gd name="connsiteX1" fmla="*/ 1413717 w 1413717"/>
                  <a:gd name="connsiteY1" fmla="*/ 0 h 432990"/>
                  <a:gd name="connsiteX2" fmla="*/ 1413717 w 1413717"/>
                  <a:gd name="connsiteY2" fmla="*/ 425611 h 432990"/>
                  <a:gd name="connsiteX3" fmla="*/ 890340 w 1413717"/>
                  <a:gd name="connsiteY3" fmla="*/ 206536 h 432990"/>
                  <a:gd name="connsiteX4" fmla="*/ 18802 w 1413717"/>
                  <a:gd name="connsiteY4" fmla="*/ 71437 h 432990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042242"/>
                  <a:gd name="connsiteY0" fmla="*/ 233362 h 594915"/>
                  <a:gd name="connsiteX1" fmla="*/ 1042242 w 1042242"/>
                  <a:gd name="connsiteY1" fmla="*/ 0 h 594915"/>
                  <a:gd name="connsiteX2" fmla="*/ 890340 w 1042242"/>
                  <a:gd name="connsiteY2" fmla="*/ 368461 h 594915"/>
                  <a:gd name="connsiteX3" fmla="*/ 18802 w 1042242"/>
                  <a:gd name="connsiteY3" fmla="*/ 233362 h 594915"/>
                  <a:gd name="connsiteX0" fmla="*/ 0 w 1023440"/>
                  <a:gd name="connsiteY0" fmla="*/ 233362 h 236620"/>
                  <a:gd name="connsiteX1" fmla="*/ 1023440 w 1023440"/>
                  <a:gd name="connsiteY1" fmla="*/ 0 h 236620"/>
                  <a:gd name="connsiteX2" fmla="*/ 0 w 1023440"/>
                  <a:gd name="connsiteY2" fmla="*/ 233362 h 236620"/>
                  <a:gd name="connsiteX0" fmla="*/ 4960 w 1028400"/>
                  <a:gd name="connsiteY0" fmla="*/ 233362 h 514512"/>
                  <a:gd name="connsiteX1" fmla="*/ 1028400 w 1028400"/>
                  <a:gd name="connsiteY1" fmla="*/ 0 h 514512"/>
                  <a:gd name="connsiteX2" fmla="*/ 4960 w 1028400"/>
                  <a:gd name="connsiteY2" fmla="*/ 233362 h 51451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373" h="534972">
                    <a:moveTo>
                      <a:pt x="4933" y="233362"/>
                    </a:moveTo>
                    <a:cubicBezTo>
                      <a:pt x="322268" y="250825"/>
                      <a:pt x="691989" y="173037"/>
                      <a:pt x="1028373" y="0"/>
                    </a:cubicBezTo>
                    <a:cubicBezTo>
                      <a:pt x="691988" y="187325"/>
                      <a:pt x="-68257" y="950913"/>
                      <a:pt x="4933" y="233362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A903D3E-8274-3ADC-4E28-9C43EBB40E8C}"/>
                  </a:ext>
                </a:extLst>
              </p:cNvPr>
              <p:cNvSpPr/>
              <p:nvPr/>
            </p:nvSpPr>
            <p:spPr>
              <a:xfrm>
                <a:off x="2226511" y="3704873"/>
                <a:ext cx="728299" cy="418493"/>
              </a:xfrm>
              <a:custGeom>
                <a:avLst/>
                <a:gdLst>
                  <a:gd name="connsiteX0" fmla="*/ 735674 w 760493"/>
                  <a:gd name="connsiteY0" fmla="*/ 0 h 435966"/>
                  <a:gd name="connsiteX1" fmla="*/ 756600 w 760493"/>
                  <a:gd name="connsiteY1" fmla="*/ 22202 h 435966"/>
                  <a:gd name="connsiteX2" fmla="*/ 760493 w 760493"/>
                  <a:gd name="connsiteY2" fmla="*/ 35376 h 435966"/>
                  <a:gd name="connsiteX3" fmla="*/ 648241 w 760493"/>
                  <a:gd name="connsiteY3" fmla="*/ 117390 h 435966"/>
                  <a:gd name="connsiteX4" fmla="*/ 18649 w 760493"/>
                  <a:gd name="connsiteY4" fmla="*/ 426953 h 435966"/>
                  <a:gd name="connsiteX5" fmla="*/ 0 w 760493"/>
                  <a:gd name="connsiteY5" fmla="*/ 413328 h 435966"/>
                  <a:gd name="connsiteX6" fmla="*/ 4571 w 760493"/>
                  <a:gd name="connsiteY6" fmla="*/ 372733 h 435966"/>
                  <a:gd name="connsiteX7" fmla="*/ 219654 w 760493"/>
                  <a:gd name="connsiteY7" fmla="*/ 125371 h 435966"/>
                  <a:gd name="connsiteX8" fmla="*/ 220128 w 760493"/>
                  <a:gd name="connsiteY8" fmla="*/ 125071 h 435966"/>
                  <a:gd name="connsiteX9" fmla="*/ 311500 w 760493"/>
                  <a:gd name="connsiteY9" fmla="*/ 113818 h 435966"/>
                  <a:gd name="connsiteX10" fmla="*/ 703159 w 760493"/>
                  <a:gd name="connsiteY10" fmla="*/ 12913 h 435966"/>
                  <a:gd name="connsiteX11" fmla="*/ 735674 w 760493"/>
                  <a:gd name="connsiteY11" fmla="*/ 0 h 435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0493" h="435966">
                    <a:moveTo>
                      <a:pt x="735674" y="0"/>
                    </a:moveTo>
                    <a:lnTo>
                      <a:pt x="756600" y="22202"/>
                    </a:lnTo>
                    <a:lnTo>
                      <a:pt x="760493" y="35376"/>
                    </a:lnTo>
                    <a:lnTo>
                      <a:pt x="648241" y="117390"/>
                    </a:lnTo>
                    <a:cubicBezTo>
                      <a:pt x="413374" y="290825"/>
                      <a:pt x="151123" y="479737"/>
                      <a:pt x="18649" y="426953"/>
                    </a:cubicBezTo>
                    <a:lnTo>
                      <a:pt x="0" y="413328"/>
                    </a:lnTo>
                    <a:lnTo>
                      <a:pt x="4571" y="372733"/>
                    </a:lnTo>
                    <a:cubicBezTo>
                      <a:pt x="24679" y="298480"/>
                      <a:pt x="104262" y="205639"/>
                      <a:pt x="219654" y="125371"/>
                    </a:cubicBezTo>
                    <a:lnTo>
                      <a:pt x="220128" y="125071"/>
                    </a:lnTo>
                    <a:lnTo>
                      <a:pt x="311500" y="113818"/>
                    </a:lnTo>
                    <a:cubicBezTo>
                      <a:pt x="440713" y="93577"/>
                      <a:pt x="572773" y="59942"/>
                      <a:pt x="703159" y="12913"/>
                    </a:cubicBezTo>
                    <a:lnTo>
                      <a:pt x="735674" y="0"/>
                    </a:lnTo>
                    <a:close/>
                  </a:path>
                </a:pathLst>
              </a:custGeom>
              <a:solidFill>
                <a:srgbClr val="F6678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03670BE-5C64-06BC-A565-0758651B9804}"/>
                  </a:ext>
                </a:extLst>
              </p:cNvPr>
              <p:cNvGrpSpPr/>
              <p:nvPr/>
            </p:nvGrpSpPr>
            <p:grpSpPr>
              <a:xfrm>
                <a:off x="2086571" y="2351726"/>
                <a:ext cx="518161" cy="614937"/>
                <a:chOff x="1250449" y="2412730"/>
                <a:chExt cx="518161" cy="614937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035DE78-58FA-9131-E046-E052F4DABF01}"/>
                    </a:ext>
                  </a:extLst>
                </p:cNvPr>
                <p:cNvGrpSpPr/>
                <p:nvPr/>
              </p:nvGrpSpPr>
              <p:grpSpPr>
                <a:xfrm>
                  <a:off x="1250449" y="2412730"/>
                  <a:ext cx="518161" cy="614937"/>
                  <a:chOff x="9280391" y="4797065"/>
                  <a:chExt cx="518161" cy="614937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A832CC1F-A31B-0A3D-01C6-9792EF0DB7C5}"/>
                      </a:ext>
                    </a:extLst>
                  </p:cNvPr>
                  <p:cNvSpPr/>
                  <p:nvPr/>
                </p:nvSpPr>
                <p:spPr>
                  <a:xfrm>
                    <a:off x="9421642" y="4870524"/>
                    <a:ext cx="310700" cy="458165"/>
                  </a:xfrm>
                  <a:custGeom>
                    <a:avLst/>
                    <a:gdLst>
                      <a:gd name="connsiteX0" fmla="*/ 225540 w 310700"/>
                      <a:gd name="connsiteY0" fmla="*/ 0 h 458165"/>
                      <a:gd name="connsiteX1" fmla="*/ 270994 w 310700"/>
                      <a:gd name="connsiteY1" fmla="*/ 6389 h 458165"/>
                      <a:gd name="connsiteX2" fmla="*/ 281439 w 310700"/>
                      <a:gd name="connsiteY2" fmla="*/ 10910 h 458165"/>
                      <a:gd name="connsiteX3" fmla="*/ 301026 w 310700"/>
                      <a:gd name="connsiteY3" fmla="*/ 33740 h 458165"/>
                      <a:gd name="connsiteX4" fmla="*/ 310700 w 310700"/>
                      <a:gd name="connsiteY4" fmla="*/ 50304 h 458165"/>
                      <a:gd name="connsiteX5" fmla="*/ 286518 w 310700"/>
                      <a:gd name="connsiteY5" fmla="*/ 47118 h 458165"/>
                      <a:gd name="connsiteX6" fmla="*/ 60978 w 310700"/>
                      <a:gd name="connsiteY6" fmla="*/ 341832 h 458165"/>
                      <a:gd name="connsiteX7" fmla="*/ 65560 w 310700"/>
                      <a:gd name="connsiteY7" fmla="*/ 401227 h 458165"/>
                      <a:gd name="connsiteX8" fmla="*/ 73189 w 310700"/>
                      <a:gd name="connsiteY8" fmla="*/ 433340 h 458165"/>
                      <a:gd name="connsiteX9" fmla="*/ 66793 w 310700"/>
                      <a:gd name="connsiteY9" fmla="*/ 435742 h 458165"/>
                      <a:gd name="connsiteX10" fmla="*/ 26009 w 310700"/>
                      <a:gd name="connsiteY10" fmla="*/ 458165 h 458165"/>
                      <a:gd name="connsiteX11" fmla="*/ 17724 w 310700"/>
                      <a:gd name="connsiteY11" fmla="*/ 436881 h 458165"/>
                      <a:gd name="connsiteX12" fmla="*/ 0 w 310700"/>
                      <a:gd name="connsiteY12" fmla="*/ 314474 h 458165"/>
                      <a:gd name="connsiteX13" fmla="*/ 225540 w 310700"/>
                      <a:gd name="connsiteY13" fmla="*/ 0 h 458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0700" h="458165">
                        <a:moveTo>
                          <a:pt x="225540" y="0"/>
                        </a:moveTo>
                        <a:cubicBezTo>
                          <a:pt x="241110" y="0"/>
                          <a:pt x="256312" y="2200"/>
                          <a:pt x="270994" y="6389"/>
                        </a:cubicBezTo>
                        <a:lnTo>
                          <a:pt x="281439" y="10910"/>
                        </a:lnTo>
                        <a:lnTo>
                          <a:pt x="301026" y="33740"/>
                        </a:lnTo>
                        <a:lnTo>
                          <a:pt x="310700" y="50304"/>
                        </a:lnTo>
                        <a:lnTo>
                          <a:pt x="286518" y="47118"/>
                        </a:lnTo>
                        <a:cubicBezTo>
                          <a:pt x="161956" y="47118"/>
                          <a:pt x="60978" y="179066"/>
                          <a:pt x="60978" y="341832"/>
                        </a:cubicBezTo>
                        <a:cubicBezTo>
                          <a:pt x="60978" y="362178"/>
                          <a:pt x="62556" y="382042"/>
                          <a:pt x="65560" y="401227"/>
                        </a:cubicBezTo>
                        <a:lnTo>
                          <a:pt x="73189" y="433340"/>
                        </a:lnTo>
                        <a:lnTo>
                          <a:pt x="66793" y="435742"/>
                        </a:lnTo>
                        <a:lnTo>
                          <a:pt x="26009" y="458165"/>
                        </a:lnTo>
                        <a:lnTo>
                          <a:pt x="17724" y="436881"/>
                        </a:lnTo>
                        <a:cubicBezTo>
                          <a:pt x="6311" y="399258"/>
                          <a:pt x="0" y="357894"/>
                          <a:pt x="0" y="314474"/>
                        </a:cubicBezTo>
                        <a:cubicBezTo>
                          <a:pt x="0" y="140795"/>
                          <a:pt x="100978" y="0"/>
                          <a:pt x="225540" y="0"/>
                        </a:cubicBezTo>
                        <a:close/>
                      </a:path>
                    </a:pathLst>
                  </a:custGeom>
                  <a:solidFill>
                    <a:srgbClr val="0D5A9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4391EB6C-0941-066F-70EE-B27970EBACA8}"/>
                      </a:ext>
                    </a:extLst>
                  </p:cNvPr>
                  <p:cNvSpPr/>
                  <p:nvPr/>
                </p:nvSpPr>
                <p:spPr>
                  <a:xfrm>
                    <a:off x="9280391" y="4797065"/>
                    <a:ext cx="422690" cy="614937"/>
                  </a:xfrm>
                  <a:custGeom>
                    <a:avLst/>
                    <a:gdLst>
                      <a:gd name="connsiteX0" fmla="*/ 259080 w 422690"/>
                      <a:gd name="connsiteY0" fmla="*/ 0 h 614937"/>
                      <a:gd name="connsiteX1" fmla="*/ 403934 w 422690"/>
                      <a:gd name="connsiteY1" fmla="*/ 62507 h 614937"/>
                      <a:gd name="connsiteX2" fmla="*/ 422690 w 422690"/>
                      <a:gd name="connsiteY2" fmla="*/ 84369 h 614937"/>
                      <a:gd name="connsiteX3" fmla="*/ 412245 w 422690"/>
                      <a:gd name="connsiteY3" fmla="*/ 79848 h 614937"/>
                      <a:gd name="connsiteX4" fmla="*/ 366791 w 422690"/>
                      <a:gd name="connsiteY4" fmla="*/ 73459 h 614937"/>
                      <a:gd name="connsiteX5" fmla="*/ 141251 w 422690"/>
                      <a:gd name="connsiteY5" fmla="*/ 387933 h 614937"/>
                      <a:gd name="connsiteX6" fmla="*/ 158975 w 422690"/>
                      <a:gd name="connsiteY6" fmla="*/ 510340 h 614937"/>
                      <a:gd name="connsiteX7" fmla="*/ 167260 w 422690"/>
                      <a:gd name="connsiteY7" fmla="*/ 531624 h 614937"/>
                      <a:gd name="connsiteX8" fmla="*/ 152123 w 422690"/>
                      <a:gd name="connsiteY8" fmla="*/ 539946 h 614937"/>
                      <a:gd name="connsiteX9" fmla="*/ 104923 w 422690"/>
                      <a:gd name="connsiteY9" fmla="*/ 576470 h 614937"/>
                      <a:gd name="connsiteX10" fmla="*/ 70122 w 422690"/>
                      <a:gd name="connsiteY10" fmla="*/ 614937 h 614937"/>
                      <a:gd name="connsiteX11" fmla="*/ 44247 w 422690"/>
                      <a:gd name="connsiteY11" fmla="*/ 570634 h 614937"/>
                      <a:gd name="connsiteX12" fmla="*/ 0 w 422690"/>
                      <a:gd name="connsiteY12" fmla="*/ 366000 h 614937"/>
                      <a:gd name="connsiteX13" fmla="*/ 259080 w 422690"/>
                      <a:gd name="connsiteY13" fmla="*/ 0 h 614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22690" h="614937">
                        <a:moveTo>
                          <a:pt x="259080" y="0"/>
                        </a:moveTo>
                        <a:cubicBezTo>
                          <a:pt x="312737" y="0"/>
                          <a:pt x="362585" y="23044"/>
                          <a:pt x="403934" y="62507"/>
                        </a:cubicBezTo>
                        <a:lnTo>
                          <a:pt x="422690" y="84369"/>
                        </a:lnTo>
                        <a:lnTo>
                          <a:pt x="412245" y="79848"/>
                        </a:lnTo>
                        <a:cubicBezTo>
                          <a:pt x="397563" y="75659"/>
                          <a:pt x="382361" y="73459"/>
                          <a:pt x="366791" y="73459"/>
                        </a:cubicBezTo>
                        <a:cubicBezTo>
                          <a:pt x="242229" y="73459"/>
                          <a:pt x="141251" y="214254"/>
                          <a:pt x="141251" y="387933"/>
                        </a:cubicBezTo>
                        <a:cubicBezTo>
                          <a:pt x="141251" y="431353"/>
                          <a:pt x="147562" y="472717"/>
                          <a:pt x="158975" y="510340"/>
                        </a:cubicBezTo>
                        <a:lnTo>
                          <a:pt x="167260" y="531624"/>
                        </a:lnTo>
                        <a:lnTo>
                          <a:pt x="152123" y="539946"/>
                        </a:lnTo>
                        <a:cubicBezTo>
                          <a:pt x="134867" y="551222"/>
                          <a:pt x="119063" y="563461"/>
                          <a:pt x="104923" y="576470"/>
                        </a:cubicBezTo>
                        <a:lnTo>
                          <a:pt x="70122" y="614937"/>
                        </a:lnTo>
                        <a:lnTo>
                          <a:pt x="44247" y="570634"/>
                        </a:lnTo>
                        <a:cubicBezTo>
                          <a:pt x="16312" y="512220"/>
                          <a:pt x="0" y="441801"/>
                          <a:pt x="0" y="366000"/>
                        </a:cubicBezTo>
                        <a:cubicBezTo>
                          <a:pt x="0" y="163864"/>
                          <a:pt x="115994" y="0"/>
                          <a:pt x="25908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2075E582-3AAF-AE48-CD93-BC1FEAD08A10}"/>
                      </a:ext>
                    </a:extLst>
                  </p:cNvPr>
                  <p:cNvSpPr/>
                  <p:nvPr/>
                </p:nvSpPr>
                <p:spPr>
                  <a:xfrm>
                    <a:off x="9482621" y="4917641"/>
                    <a:ext cx="315931" cy="386222"/>
                  </a:xfrm>
                  <a:custGeom>
                    <a:avLst/>
                    <a:gdLst>
                      <a:gd name="connsiteX0" fmla="*/ 225540 w 315931"/>
                      <a:gd name="connsiteY0" fmla="*/ 0 h 386222"/>
                      <a:gd name="connsiteX1" fmla="*/ 249722 w 315931"/>
                      <a:gd name="connsiteY1" fmla="*/ 3186 h 386222"/>
                      <a:gd name="connsiteX2" fmla="*/ 271684 w 315931"/>
                      <a:gd name="connsiteY2" fmla="*/ 40789 h 386222"/>
                      <a:gd name="connsiteX3" fmla="*/ 315931 w 315931"/>
                      <a:gd name="connsiteY3" fmla="*/ 245423 h 386222"/>
                      <a:gd name="connsiteX4" fmla="*/ 310667 w 315931"/>
                      <a:gd name="connsiteY4" fmla="*/ 319185 h 386222"/>
                      <a:gd name="connsiteX5" fmla="*/ 303612 w 315931"/>
                      <a:gd name="connsiteY5" fmla="*/ 351294 h 386222"/>
                      <a:gd name="connsiteX6" fmla="*/ 277478 w 315931"/>
                      <a:gd name="connsiteY6" fmla="*/ 346191 h 386222"/>
                      <a:gd name="connsiteX7" fmla="*/ 138786 w 315931"/>
                      <a:gd name="connsiteY7" fmla="*/ 349094 h 386222"/>
                      <a:gd name="connsiteX8" fmla="*/ 69197 w 315931"/>
                      <a:gd name="connsiteY8" fmla="*/ 364814 h 386222"/>
                      <a:gd name="connsiteX9" fmla="*/ 12211 w 315931"/>
                      <a:gd name="connsiteY9" fmla="*/ 386222 h 386222"/>
                      <a:gd name="connsiteX10" fmla="*/ 4582 w 315931"/>
                      <a:gd name="connsiteY10" fmla="*/ 354109 h 386222"/>
                      <a:gd name="connsiteX11" fmla="*/ 0 w 315931"/>
                      <a:gd name="connsiteY11" fmla="*/ 294714 h 386222"/>
                      <a:gd name="connsiteX12" fmla="*/ 225540 w 315931"/>
                      <a:gd name="connsiteY12" fmla="*/ 0 h 386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5931" h="386222">
                        <a:moveTo>
                          <a:pt x="225540" y="0"/>
                        </a:moveTo>
                        <a:lnTo>
                          <a:pt x="249722" y="3186"/>
                        </a:lnTo>
                        <a:lnTo>
                          <a:pt x="271684" y="40789"/>
                        </a:lnTo>
                        <a:cubicBezTo>
                          <a:pt x="299619" y="99203"/>
                          <a:pt x="315931" y="169622"/>
                          <a:pt x="315931" y="245423"/>
                        </a:cubicBezTo>
                        <a:cubicBezTo>
                          <a:pt x="315931" y="270690"/>
                          <a:pt x="314119" y="295359"/>
                          <a:pt x="310667" y="319185"/>
                        </a:cubicBezTo>
                        <a:lnTo>
                          <a:pt x="303612" y="351294"/>
                        </a:lnTo>
                        <a:lnTo>
                          <a:pt x="277478" y="346191"/>
                        </a:lnTo>
                        <a:cubicBezTo>
                          <a:pt x="233887" y="340920"/>
                          <a:pt x="186968" y="341568"/>
                          <a:pt x="138786" y="349094"/>
                        </a:cubicBezTo>
                        <a:cubicBezTo>
                          <a:pt x="114695" y="352857"/>
                          <a:pt x="91429" y="358161"/>
                          <a:pt x="69197" y="364814"/>
                        </a:cubicBezTo>
                        <a:lnTo>
                          <a:pt x="12211" y="386222"/>
                        </a:lnTo>
                        <a:lnTo>
                          <a:pt x="4582" y="354109"/>
                        </a:lnTo>
                        <a:cubicBezTo>
                          <a:pt x="1578" y="334924"/>
                          <a:pt x="0" y="315060"/>
                          <a:pt x="0" y="294714"/>
                        </a:cubicBezTo>
                        <a:cubicBezTo>
                          <a:pt x="0" y="131948"/>
                          <a:pt x="100978" y="0"/>
                          <a:pt x="225540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8EF4F75A-8394-6C48-1B2A-81FDAA69AA70}"/>
                    </a:ext>
                  </a:extLst>
                </p:cNvPr>
                <p:cNvSpPr/>
                <p:nvPr/>
              </p:nvSpPr>
              <p:spPr>
                <a:xfrm rot="2131195">
                  <a:off x="1555168" y="2566715"/>
                  <a:ext cx="99780" cy="17958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6011CBB-F965-4404-5175-86AA5283CC12}"/>
                    </a:ext>
                  </a:extLst>
                </p:cNvPr>
                <p:cNvSpPr/>
                <p:nvPr/>
              </p:nvSpPr>
              <p:spPr>
                <a:xfrm rot="2131195">
                  <a:off x="1515061" y="2764883"/>
                  <a:ext cx="72242" cy="638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21FD276-FBA1-ADE5-2E50-C63C90731BB6}"/>
                  </a:ext>
                </a:extLst>
              </p:cNvPr>
              <p:cNvGrpSpPr/>
              <p:nvPr/>
            </p:nvGrpSpPr>
            <p:grpSpPr>
              <a:xfrm rot="203425">
                <a:off x="3113123" y="2490091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1EA4E03F-D711-415F-7B45-035EB17E4CF1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14" name="Freeform: Shape 13">
                    <a:extLst>
                      <a:ext uri="{FF2B5EF4-FFF2-40B4-BE49-F238E27FC236}">
                        <a16:creationId xmlns:a16="http://schemas.microsoft.com/office/drawing/2014/main" id="{87E56176-748B-E677-418F-128E6D2A1E92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CFDB412D-53D9-89BD-DAAF-840B98DF0AD4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0D5A9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5B6781DE-4097-6440-5976-7B7F9EA3837B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1B945EE-41AB-8C89-216C-059EEFA750A7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788077B-9DF0-95EA-7592-4E9139485CF5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31CF7EF5-56BD-F0A9-1A17-658D67D05C67}"/>
                  </a:ext>
                </a:extLst>
              </p:cNvPr>
              <p:cNvSpPr/>
              <p:nvPr/>
            </p:nvSpPr>
            <p:spPr>
              <a:xfrm>
                <a:off x="3063875" y="3112763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A66B102B-2138-0A95-EE61-7CFB83B3E9AD}"/>
                  </a:ext>
                </a:extLst>
              </p:cNvPr>
              <p:cNvSpPr/>
              <p:nvPr/>
            </p:nvSpPr>
            <p:spPr>
              <a:xfrm>
                <a:off x="1662290" y="2905955"/>
                <a:ext cx="964226" cy="762556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4226" h="762556">
                    <a:moveTo>
                      <a:pt x="198452" y="2"/>
                    </a:moveTo>
                    <a:cubicBezTo>
                      <a:pt x="276705" y="-275"/>
                      <a:pt x="354959" y="23259"/>
                      <a:pt x="404637" y="51557"/>
                    </a:cubicBezTo>
                    <a:cubicBezTo>
                      <a:pt x="507029" y="69297"/>
                      <a:pt x="690385" y="-17739"/>
                      <a:pt x="797539" y="47626"/>
                    </a:cubicBezTo>
                    <a:cubicBezTo>
                      <a:pt x="924538" y="63687"/>
                      <a:pt x="908664" y="222621"/>
                      <a:pt x="964226" y="310119"/>
                    </a:cubicBezTo>
                    <a:cubicBezTo>
                      <a:pt x="853431" y="799069"/>
                      <a:pt x="461648" y="749857"/>
                      <a:pt x="403240" y="762556"/>
                    </a:cubicBezTo>
                    <a:cubicBezTo>
                      <a:pt x="-160323" y="622671"/>
                      <a:pt x="-38085" y="11299"/>
                      <a:pt x="198452" y="2"/>
                    </a:cubicBezTo>
                    <a:close/>
                  </a:path>
                </a:pathLst>
              </a:custGeom>
              <a:solidFill>
                <a:srgbClr val="F1969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666CD6C-65A1-3524-CB0B-C9E591F83FE9}"/>
                  </a:ext>
                </a:extLst>
              </p:cNvPr>
              <p:cNvSpPr/>
              <p:nvPr/>
            </p:nvSpPr>
            <p:spPr>
              <a:xfrm>
                <a:off x="2131085" y="3083174"/>
                <a:ext cx="180633" cy="306864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B0C7677-C14B-0C94-525B-76BAE4B7BEC8}"/>
                  </a:ext>
                </a:extLst>
              </p:cNvPr>
              <p:cNvSpPr/>
              <p:nvPr/>
            </p:nvSpPr>
            <p:spPr>
              <a:xfrm>
                <a:off x="1753036" y="3066549"/>
                <a:ext cx="180633" cy="244079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169">
                <a:extLst>
                  <a:ext uri="{FF2B5EF4-FFF2-40B4-BE49-F238E27FC236}">
                    <a16:creationId xmlns:a16="http://schemas.microsoft.com/office/drawing/2014/main" id="{FC99B356-97F9-89AC-A0CD-BD6E170BC2F4}"/>
                  </a:ext>
                </a:extLst>
              </p:cNvPr>
              <p:cNvSpPr/>
              <p:nvPr/>
            </p:nvSpPr>
            <p:spPr>
              <a:xfrm rot="870722">
                <a:off x="2972905" y="3542443"/>
                <a:ext cx="1117833" cy="819442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7833" h="819442">
                    <a:moveTo>
                      <a:pt x="26144" y="819442"/>
                    </a:moveTo>
                    <a:cubicBezTo>
                      <a:pt x="-67121" y="776348"/>
                      <a:pt x="110929" y="161673"/>
                      <a:pt x="218580" y="22918"/>
                    </a:cubicBezTo>
                    <a:cubicBezTo>
                      <a:pt x="320972" y="40658"/>
                      <a:pt x="843992" y="-39188"/>
                      <a:pt x="951146" y="26177"/>
                    </a:cubicBezTo>
                    <a:cubicBezTo>
                      <a:pt x="1078145" y="42238"/>
                      <a:pt x="1062271" y="201172"/>
                      <a:pt x="1117833" y="288670"/>
                    </a:cubicBezTo>
                    <a:cubicBezTo>
                      <a:pt x="1007038" y="777620"/>
                      <a:pt x="84552" y="806743"/>
                      <a:pt x="26144" y="819442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169">
                <a:extLst>
                  <a:ext uri="{FF2B5EF4-FFF2-40B4-BE49-F238E27FC236}">
                    <a16:creationId xmlns:a16="http://schemas.microsoft.com/office/drawing/2014/main" id="{C2672309-B0A5-111E-F009-B7C41B147244}"/>
                  </a:ext>
                </a:extLst>
              </p:cNvPr>
              <p:cNvSpPr/>
              <p:nvPr/>
            </p:nvSpPr>
            <p:spPr>
              <a:xfrm rot="870722">
                <a:off x="3797526" y="1883433"/>
                <a:ext cx="639947" cy="442814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122" h="788037">
                    <a:moveTo>
                      <a:pt x="30857" y="506777"/>
                    </a:moveTo>
                    <a:cubicBezTo>
                      <a:pt x="-62408" y="463683"/>
                      <a:pt x="75449" y="138754"/>
                      <a:pt x="183100" y="-1"/>
                    </a:cubicBezTo>
                    <a:cubicBezTo>
                      <a:pt x="285492" y="17739"/>
                      <a:pt x="791092" y="-15927"/>
                      <a:pt x="898246" y="49438"/>
                    </a:cubicBezTo>
                    <a:cubicBezTo>
                      <a:pt x="1025245" y="65499"/>
                      <a:pt x="1179560" y="505989"/>
                      <a:pt x="1235122" y="593487"/>
                    </a:cubicBezTo>
                    <a:cubicBezTo>
                      <a:pt x="1124327" y="1082437"/>
                      <a:pt x="89265" y="494078"/>
                      <a:pt x="30857" y="506777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6E96648-A269-2FCC-D0DE-D0ACF422A569}"/>
                  </a:ext>
                </a:extLst>
              </p:cNvPr>
              <p:cNvSpPr/>
              <p:nvPr/>
            </p:nvSpPr>
            <p:spPr>
              <a:xfrm>
                <a:off x="1664107" y="1242161"/>
                <a:ext cx="1557962" cy="1208939"/>
              </a:xfrm>
              <a:custGeom>
                <a:avLst/>
                <a:gdLst>
                  <a:gd name="connsiteX0" fmla="*/ 0 w 599011"/>
                  <a:gd name="connsiteY0" fmla="*/ 0 h 290683"/>
                  <a:gd name="connsiteX1" fmla="*/ 599011 w 599011"/>
                  <a:gd name="connsiteY1" fmla="*/ 0 h 290683"/>
                  <a:gd name="connsiteX2" fmla="*/ 599011 w 599011"/>
                  <a:gd name="connsiteY2" fmla="*/ 290683 h 290683"/>
                  <a:gd name="connsiteX3" fmla="*/ 0 w 599011"/>
                  <a:gd name="connsiteY3" fmla="*/ 290683 h 290683"/>
                  <a:gd name="connsiteX4" fmla="*/ 0 w 599011"/>
                  <a:gd name="connsiteY4" fmla="*/ 0 h 290683"/>
                  <a:gd name="connsiteX0" fmla="*/ 0 w 1234011"/>
                  <a:gd name="connsiteY0" fmla="*/ 0 h 455783"/>
                  <a:gd name="connsiteX1" fmla="*/ 1234011 w 1234011"/>
                  <a:gd name="connsiteY1" fmla="*/ 165100 h 455783"/>
                  <a:gd name="connsiteX2" fmla="*/ 1234011 w 1234011"/>
                  <a:gd name="connsiteY2" fmla="*/ 455783 h 455783"/>
                  <a:gd name="connsiteX3" fmla="*/ 635000 w 1234011"/>
                  <a:gd name="connsiteY3" fmla="*/ 455783 h 455783"/>
                  <a:gd name="connsiteX4" fmla="*/ 0 w 1234011"/>
                  <a:gd name="connsiteY4" fmla="*/ 0 h 455783"/>
                  <a:gd name="connsiteX0" fmla="*/ 260858 w 1494869"/>
                  <a:gd name="connsiteY0" fmla="*/ 0 h 455783"/>
                  <a:gd name="connsiteX1" fmla="*/ 1494869 w 1494869"/>
                  <a:gd name="connsiteY1" fmla="*/ 165100 h 455783"/>
                  <a:gd name="connsiteX2" fmla="*/ 1494869 w 1494869"/>
                  <a:gd name="connsiteY2" fmla="*/ 455783 h 455783"/>
                  <a:gd name="connsiteX3" fmla="*/ 895858 w 1494869"/>
                  <a:gd name="connsiteY3" fmla="*/ 455783 h 455783"/>
                  <a:gd name="connsiteX4" fmla="*/ 0 w 1494869"/>
                  <a:gd name="connsiteY4" fmla="*/ 385877 h 455783"/>
                  <a:gd name="connsiteX5" fmla="*/ 260858 w 1494869"/>
                  <a:gd name="connsiteY5" fmla="*/ 0 h 455783"/>
                  <a:gd name="connsiteX0" fmla="*/ 305063 w 1539074"/>
                  <a:gd name="connsiteY0" fmla="*/ 0 h 716434"/>
                  <a:gd name="connsiteX1" fmla="*/ 1539074 w 1539074"/>
                  <a:gd name="connsiteY1" fmla="*/ 165100 h 716434"/>
                  <a:gd name="connsiteX2" fmla="*/ 1539074 w 1539074"/>
                  <a:gd name="connsiteY2" fmla="*/ 455783 h 716434"/>
                  <a:gd name="connsiteX3" fmla="*/ 940063 w 1539074"/>
                  <a:gd name="connsiteY3" fmla="*/ 455783 h 716434"/>
                  <a:gd name="connsiteX4" fmla="*/ 56905 w 1539074"/>
                  <a:gd name="connsiteY4" fmla="*/ 716077 h 716434"/>
                  <a:gd name="connsiteX5" fmla="*/ 44205 w 1539074"/>
                  <a:gd name="connsiteY5" fmla="*/ 385877 h 716434"/>
                  <a:gd name="connsiteX6" fmla="*/ 305063 w 1539074"/>
                  <a:gd name="connsiteY6" fmla="*/ 0 h 716434"/>
                  <a:gd name="connsiteX0" fmla="*/ 305063 w 1539074"/>
                  <a:gd name="connsiteY0" fmla="*/ 478712 h 1195146"/>
                  <a:gd name="connsiteX1" fmla="*/ 1539074 w 1539074"/>
                  <a:gd name="connsiteY1" fmla="*/ 643812 h 1195146"/>
                  <a:gd name="connsiteX2" fmla="*/ 1539074 w 1539074"/>
                  <a:gd name="connsiteY2" fmla="*/ 934495 h 1195146"/>
                  <a:gd name="connsiteX3" fmla="*/ 940063 w 1539074"/>
                  <a:gd name="connsiteY3" fmla="*/ 934495 h 1195146"/>
                  <a:gd name="connsiteX4" fmla="*/ 56905 w 1539074"/>
                  <a:gd name="connsiteY4" fmla="*/ 1194789 h 1195146"/>
                  <a:gd name="connsiteX5" fmla="*/ 44205 w 1539074"/>
                  <a:gd name="connsiteY5" fmla="*/ 864589 h 1195146"/>
                  <a:gd name="connsiteX6" fmla="*/ 305063 w 1539074"/>
                  <a:gd name="connsiteY6" fmla="*/ 478712 h 1195146"/>
                  <a:gd name="connsiteX0" fmla="*/ 305063 w 1539074"/>
                  <a:gd name="connsiteY0" fmla="*/ 497675 h 1214109"/>
                  <a:gd name="connsiteX1" fmla="*/ 1539074 w 1539074"/>
                  <a:gd name="connsiteY1" fmla="*/ 662775 h 1214109"/>
                  <a:gd name="connsiteX2" fmla="*/ 1539074 w 1539074"/>
                  <a:gd name="connsiteY2" fmla="*/ 953458 h 1214109"/>
                  <a:gd name="connsiteX3" fmla="*/ 940063 w 1539074"/>
                  <a:gd name="connsiteY3" fmla="*/ 953458 h 1214109"/>
                  <a:gd name="connsiteX4" fmla="*/ 56905 w 1539074"/>
                  <a:gd name="connsiteY4" fmla="*/ 1213752 h 1214109"/>
                  <a:gd name="connsiteX5" fmla="*/ 44205 w 1539074"/>
                  <a:gd name="connsiteY5" fmla="*/ 883552 h 1214109"/>
                  <a:gd name="connsiteX6" fmla="*/ 305063 w 1539074"/>
                  <a:gd name="connsiteY6" fmla="*/ 497675 h 1214109"/>
                  <a:gd name="connsiteX0" fmla="*/ 305063 w 1539074"/>
                  <a:gd name="connsiteY0" fmla="*/ 497675 h 1214109"/>
                  <a:gd name="connsiteX1" fmla="*/ 1539074 w 1539074"/>
                  <a:gd name="connsiteY1" fmla="*/ 662775 h 1214109"/>
                  <a:gd name="connsiteX2" fmla="*/ 1539074 w 1539074"/>
                  <a:gd name="connsiteY2" fmla="*/ 953458 h 1214109"/>
                  <a:gd name="connsiteX3" fmla="*/ 940063 w 1539074"/>
                  <a:gd name="connsiteY3" fmla="*/ 953458 h 1214109"/>
                  <a:gd name="connsiteX4" fmla="*/ 56905 w 1539074"/>
                  <a:gd name="connsiteY4" fmla="*/ 1213752 h 1214109"/>
                  <a:gd name="connsiteX5" fmla="*/ 44205 w 1539074"/>
                  <a:gd name="connsiteY5" fmla="*/ 883552 h 1214109"/>
                  <a:gd name="connsiteX6" fmla="*/ 305063 w 1539074"/>
                  <a:gd name="connsiteY6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56793 w 1557962"/>
                  <a:gd name="connsiteY6" fmla="*/ 2993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3863"/>
                  <a:gd name="connsiteX1" fmla="*/ 1557962 w 1557962"/>
                  <a:gd name="connsiteY1" fmla="*/ 662775 h 1213863"/>
                  <a:gd name="connsiteX2" fmla="*/ 1557962 w 1557962"/>
                  <a:gd name="connsiteY2" fmla="*/ 953458 h 1213863"/>
                  <a:gd name="connsiteX3" fmla="*/ 897991 w 1557962"/>
                  <a:gd name="connsiteY3" fmla="*/ 328618 h 1213863"/>
                  <a:gd name="connsiteX4" fmla="*/ 75793 w 1557962"/>
                  <a:gd name="connsiteY4" fmla="*/ 1213752 h 1213863"/>
                  <a:gd name="connsiteX5" fmla="*/ 63093 w 1557962"/>
                  <a:gd name="connsiteY5" fmla="*/ 883552 h 1213863"/>
                  <a:gd name="connsiteX6" fmla="*/ 469493 w 1557962"/>
                  <a:gd name="connsiteY6" fmla="*/ 248552 h 1213863"/>
                  <a:gd name="connsiteX7" fmla="*/ 323951 w 1557962"/>
                  <a:gd name="connsiteY7" fmla="*/ 497675 h 1213863"/>
                  <a:gd name="connsiteX0" fmla="*/ 323951 w 1557962"/>
                  <a:gd name="connsiteY0" fmla="*/ 497675 h 1214043"/>
                  <a:gd name="connsiteX1" fmla="*/ 1557962 w 1557962"/>
                  <a:gd name="connsiteY1" fmla="*/ 662775 h 1214043"/>
                  <a:gd name="connsiteX2" fmla="*/ 1557962 w 1557962"/>
                  <a:gd name="connsiteY2" fmla="*/ 953458 h 1214043"/>
                  <a:gd name="connsiteX3" fmla="*/ 897991 w 1557962"/>
                  <a:gd name="connsiteY3" fmla="*/ 328618 h 1214043"/>
                  <a:gd name="connsiteX4" fmla="*/ 75793 w 1557962"/>
                  <a:gd name="connsiteY4" fmla="*/ 1213752 h 1214043"/>
                  <a:gd name="connsiteX5" fmla="*/ 63093 w 1557962"/>
                  <a:gd name="connsiteY5" fmla="*/ 883552 h 1214043"/>
                  <a:gd name="connsiteX6" fmla="*/ 469493 w 1557962"/>
                  <a:gd name="connsiteY6" fmla="*/ 248552 h 1214043"/>
                  <a:gd name="connsiteX7" fmla="*/ 323951 w 1557962"/>
                  <a:gd name="connsiteY7" fmla="*/ 497675 h 1214043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469493 w 1557962"/>
                  <a:gd name="connsiteY6" fmla="*/ 248552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469493 w 1557962"/>
                  <a:gd name="connsiteY6" fmla="*/ 248552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0759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36168 w 1557962"/>
                  <a:gd name="connsiteY6" fmla="*/ 27712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4061 h 1210138"/>
                  <a:gd name="connsiteX1" fmla="*/ 1557962 w 1557962"/>
                  <a:gd name="connsiteY1" fmla="*/ 659161 h 1210138"/>
                  <a:gd name="connsiteX2" fmla="*/ 1557962 w 1557962"/>
                  <a:gd name="connsiteY2" fmla="*/ 949844 h 1210138"/>
                  <a:gd name="connsiteX3" fmla="*/ 897991 w 1557962"/>
                  <a:gd name="connsiteY3" fmla="*/ 325004 h 1210138"/>
                  <a:gd name="connsiteX4" fmla="*/ 75793 w 1557962"/>
                  <a:gd name="connsiteY4" fmla="*/ 1210138 h 1210138"/>
                  <a:gd name="connsiteX5" fmla="*/ 63093 w 1557962"/>
                  <a:gd name="connsiteY5" fmla="*/ 879938 h 1210138"/>
                  <a:gd name="connsiteX6" fmla="*/ 526643 w 1557962"/>
                  <a:gd name="connsiteY6" fmla="*/ 254463 h 1210138"/>
                  <a:gd name="connsiteX7" fmla="*/ 323951 w 1557962"/>
                  <a:gd name="connsiteY7" fmla="*/ 494061 h 1210138"/>
                  <a:gd name="connsiteX0" fmla="*/ 323951 w 1557962"/>
                  <a:gd name="connsiteY0" fmla="*/ 494061 h 1210138"/>
                  <a:gd name="connsiteX1" fmla="*/ 1557962 w 1557962"/>
                  <a:gd name="connsiteY1" fmla="*/ 659161 h 1210138"/>
                  <a:gd name="connsiteX2" fmla="*/ 1557962 w 1557962"/>
                  <a:gd name="connsiteY2" fmla="*/ 949844 h 1210138"/>
                  <a:gd name="connsiteX3" fmla="*/ 897991 w 1557962"/>
                  <a:gd name="connsiteY3" fmla="*/ 325004 h 1210138"/>
                  <a:gd name="connsiteX4" fmla="*/ 75793 w 1557962"/>
                  <a:gd name="connsiteY4" fmla="*/ 1210138 h 1210138"/>
                  <a:gd name="connsiteX5" fmla="*/ 63093 w 1557962"/>
                  <a:gd name="connsiteY5" fmla="*/ 879938 h 1210138"/>
                  <a:gd name="connsiteX6" fmla="*/ 526643 w 1557962"/>
                  <a:gd name="connsiteY6" fmla="*/ 254463 h 1210138"/>
                  <a:gd name="connsiteX7" fmla="*/ 323951 w 1557962"/>
                  <a:gd name="connsiteY7" fmla="*/ 494061 h 1210138"/>
                  <a:gd name="connsiteX0" fmla="*/ 323951 w 1557962"/>
                  <a:gd name="connsiteY0" fmla="*/ 492862 h 1208939"/>
                  <a:gd name="connsiteX1" fmla="*/ 1557962 w 1557962"/>
                  <a:gd name="connsiteY1" fmla="*/ 657962 h 1208939"/>
                  <a:gd name="connsiteX2" fmla="*/ 1557962 w 1557962"/>
                  <a:gd name="connsiteY2" fmla="*/ 948645 h 1208939"/>
                  <a:gd name="connsiteX3" fmla="*/ 897991 w 1557962"/>
                  <a:gd name="connsiteY3" fmla="*/ 323805 h 1208939"/>
                  <a:gd name="connsiteX4" fmla="*/ 75793 w 1557962"/>
                  <a:gd name="connsiteY4" fmla="*/ 1208939 h 1208939"/>
                  <a:gd name="connsiteX5" fmla="*/ 63093 w 1557962"/>
                  <a:gd name="connsiteY5" fmla="*/ 878739 h 1208939"/>
                  <a:gd name="connsiteX6" fmla="*/ 526643 w 1557962"/>
                  <a:gd name="connsiteY6" fmla="*/ 253264 h 1208939"/>
                  <a:gd name="connsiteX7" fmla="*/ 323951 w 1557962"/>
                  <a:gd name="connsiteY7" fmla="*/ 492862 h 120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7962" h="1208939">
                    <a:moveTo>
                      <a:pt x="323951" y="492862"/>
                    </a:moveTo>
                    <a:cubicBezTo>
                      <a:pt x="490812" y="490745"/>
                      <a:pt x="727525" y="-717871"/>
                      <a:pt x="1557962" y="657962"/>
                    </a:cubicBezTo>
                    <a:lnTo>
                      <a:pt x="1557962" y="948645"/>
                    </a:lnTo>
                    <a:lnTo>
                      <a:pt x="897991" y="323805"/>
                    </a:lnTo>
                    <a:cubicBezTo>
                      <a:pt x="762300" y="1004304"/>
                      <a:pt x="232723" y="1129150"/>
                      <a:pt x="75793" y="1208939"/>
                    </a:cubicBezTo>
                    <a:cubicBezTo>
                      <a:pt x="-73517" y="1197288"/>
                      <a:pt x="39810" y="1014206"/>
                      <a:pt x="63093" y="878739"/>
                    </a:cubicBezTo>
                    <a:cubicBezTo>
                      <a:pt x="86376" y="743272"/>
                      <a:pt x="-27373" y="332817"/>
                      <a:pt x="526643" y="253264"/>
                    </a:cubicBezTo>
                    <a:cubicBezTo>
                      <a:pt x="570119" y="188951"/>
                      <a:pt x="393577" y="450177"/>
                      <a:pt x="323951" y="492862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169">
                <a:extLst>
                  <a:ext uri="{FF2B5EF4-FFF2-40B4-BE49-F238E27FC236}">
                    <a16:creationId xmlns:a16="http://schemas.microsoft.com/office/drawing/2014/main" id="{B3D51E61-71E7-6194-6764-415F77794B26}"/>
                  </a:ext>
                </a:extLst>
              </p:cNvPr>
              <p:cNvSpPr/>
              <p:nvPr/>
            </p:nvSpPr>
            <p:spPr>
              <a:xfrm rot="18633300">
                <a:off x="2860571" y="1621439"/>
                <a:ext cx="425542" cy="683195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  <a:gd name="connsiteX0" fmla="*/ 14553 w 1218818"/>
                  <a:gd name="connsiteY0" fmla="*/ 1101114 h 1382374"/>
                  <a:gd name="connsiteX1" fmla="*/ 410306 w 1218818"/>
                  <a:gd name="connsiteY1" fmla="*/ 0 h 1382374"/>
                  <a:gd name="connsiteX2" fmla="*/ 881942 w 1218818"/>
                  <a:gd name="connsiteY2" fmla="*/ 643775 h 1382374"/>
                  <a:gd name="connsiteX3" fmla="*/ 1218818 w 1218818"/>
                  <a:gd name="connsiteY3" fmla="*/ 1187824 h 1382374"/>
                  <a:gd name="connsiteX4" fmla="*/ 14553 w 1218818"/>
                  <a:gd name="connsiteY4" fmla="*/ 1101114 h 1382374"/>
                  <a:gd name="connsiteX0" fmla="*/ 15287 w 1219552"/>
                  <a:gd name="connsiteY0" fmla="*/ 1024759 h 1306019"/>
                  <a:gd name="connsiteX1" fmla="*/ 389233 w 1219552"/>
                  <a:gd name="connsiteY1" fmla="*/ -1 h 1306019"/>
                  <a:gd name="connsiteX2" fmla="*/ 882676 w 1219552"/>
                  <a:gd name="connsiteY2" fmla="*/ 567420 h 1306019"/>
                  <a:gd name="connsiteX3" fmla="*/ 1219552 w 1219552"/>
                  <a:gd name="connsiteY3" fmla="*/ 1111469 h 1306019"/>
                  <a:gd name="connsiteX4" fmla="*/ 15287 w 1219552"/>
                  <a:gd name="connsiteY4" fmla="*/ 1024759 h 1306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552" h="1306019">
                    <a:moveTo>
                      <a:pt x="15287" y="1024759"/>
                    </a:moveTo>
                    <a:cubicBezTo>
                      <a:pt x="-77978" y="981665"/>
                      <a:pt x="281582" y="138754"/>
                      <a:pt x="389233" y="-1"/>
                    </a:cubicBezTo>
                    <a:cubicBezTo>
                      <a:pt x="491625" y="17739"/>
                      <a:pt x="775522" y="502055"/>
                      <a:pt x="882676" y="567420"/>
                    </a:cubicBezTo>
                    <a:cubicBezTo>
                      <a:pt x="1009675" y="583481"/>
                      <a:pt x="1163990" y="1023971"/>
                      <a:pt x="1219552" y="1111469"/>
                    </a:cubicBezTo>
                    <a:cubicBezTo>
                      <a:pt x="1108757" y="1600419"/>
                      <a:pt x="73695" y="1012060"/>
                      <a:pt x="15287" y="1024759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B9F7FF-A916-10B1-D2AC-C05D91B69949}"/>
              </a:ext>
            </a:extLst>
          </p:cNvPr>
          <p:cNvGrpSpPr/>
          <p:nvPr/>
        </p:nvGrpSpPr>
        <p:grpSpPr>
          <a:xfrm>
            <a:off x="888429" y="2356044"/>
            <a:ext cx="3944292" cy="4055528"/>
            <a:chOff x="4679451" y="101684"/>
            <a:chExt cx="5736666" cy="589845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CE3BAAD-139E-B338-DFE5-4DEBE45874B7}"/>
                </a:ext>
              </a:extLst>
            </p:cNvPr>
            <p:cNvGrpSpPr/>
            <p:nvPr/>
          </p:nvGrpSpPr>
          <p:grpSpPr>
            <a:xfrm>
              <a:off x="7022214" y="3462994"/>
              <a:ext cx="1343795" cy="1956530"/>
              <a:chOff x="10221338" y="4333498"/>
              <a:chExt cx="745198" cy="1084988"/>
            </a:xfrm>
          </p:grpSpPr>
          <p:sp>
            <p:nvSpPr>
              <p:cNvPr id="100" name="Rectangle: Rounded Corners 19">
                <a:extLst>
                  <a:ext uri="{FF2B5EF4-FFF2-40B4-BE49-F238E27FC236}">
                    <a16:creationId xmlns:a16="http://schemas.microsoft.com/office/drawing/2014/main" id="{7D1497F1-5924-84D0-647B-E0343C35D8CC}"/>
                  </a:ext>
                </a:extLst>
              </p:cNvPr>
              <p:cNvSpPr/>
              <p:nvPr/>
            </p:nvSpPr>
            <p:spPr>
              <a:xfrm>
                <a:off x="10230870" y="4466052"/>
                <a:ext cx="585272" cy="947945"/>
              </a:xfrm>
              <a:custGeom>
                <a:avLst/>
                <a:gdLst>
                  <a:gd name="connsiteX0" fmla="*/ 0 w 281957"/>
                  <a:gd name="connsiteY0" fmla="*/ 113668 h 681037"/>
                  <a:gd name="connsiteX1" fmla="*/ 113668 w 281957"/>
                  <a:gd name="connsiteY1" fmla="*/ 0 h 681037"/>
                  <a:gd name="connsiteX2" fmla="*/ 168289 w 281957"/>
                  <a:gd name="connsiteY2" fmla="*/ 0 h 681037"/>
                  <a:gd name="connsiteX3" fmla="*/ 281957 w 281957"/>
                  <a:gd name="connsiteY3" fmla="*/ 113668 h 681037"/>
                  <a:gd name="connsiteX4" fmla="*/ 281957 w 281957"/>
                  <a:gd name="connsiteY4" fmla="*/ 567369 h 681037"/>
                  <a:gd name="connsiteX5" fmla="*/ 168289 w 281957"/>
                  <a:gd name="connsiteY5" fmla="*/ 681037 h 681037"/>
                  <a:gd name="connsiteX6" fmla="*/ 113668 w 281957"/>
                  <a:gd name="connsiteY6" fmla="*/ 681037 h 681037"/>
                  <a:gd name="connsiteX7" fmla="*/ 0 w 281957"/>
                  <a:gd name="connsiteY7" fmla="*/ 567369 h 681037"/>
                  <a:gd name="connsiteX8" fmla="*/ 0 w 281957"/>
                  <a:gd name="connsiteY8" fmla="*/ 113668 h 681037"/>
                  <a:gd name="connsiteX0" fmla="*/ 33866 w 315823"/>
                  <a:gd name="connsiteY0" fmla="*/ 113668 h 681037"/>
                  <a:gd name="connsiteX1" fmla="*/ 147534 w 315823"/>
                  <a:gd name="connsiteY1" fmla="*/ 0 h 681037"/>
                  <a:gd name="connsiteX2" fmla="*/ 202155 w 315823"/>
                  <a:gd name="connsiteY2" fmla="*/ 0 h 681037"/>
                  <a:gd name="connsiteX3" fmla="*/ 315823 w 315823"/>
                  <a:gd name="connsiteY3" fmla="*/ 113668 h 681037"/>
                  <a:gd name="connsiteX4" fmla="*/ 315823 w 315823"/>
                  <a:gd name="connsiteY4" fmla="*/ 567369 h 681037"/>
                  <a:gd name="connsiteX5" fmla="*/ 202155 w 315823"/>
                  <a:gd name="connsiteY5" fmla="*/ 681037 h 681037"/>
                  <a:gd name="connsiteX6" fmla="*/ 147534 w 315823"/>
                  <a:gd name="connsiteY6" fmla="*/ 681037 h 681037"/>
                  <a:gd name="connsiteX7" fmla="*/ 33866 w 315823"/>
                  <a:gd name="connsiteY7" fmla="*/ 567369 h 681037"/>
                  <a:gd name="connsiteX8" fmla="*/ 33866 w 315823"/>
                  <a:gd name="connsiteY8" fmla="*/ 113668 h 681037"/>
                  <a:gd name="connsiteX0" fmla="*/ 33866 w 332756"/>
                  <a:gd name="connsiteY0" fmla="*/ 113668 h 681037"/>
                  <a:gd name="connsiteX1" fmla="*/ 147534 w 332756"/>
                  <a:gd name="connsiteY1" fmla="*/ 0 h 681037"/>
                  <a:gd name="connsiteX2" fmla="*/ 202155 w 332756"/>
                  <a:gd name="connsiteY2" fmla="*/ 0 h 681037"/>
                  <a:gd name="connsiteX3" fmla="*/ 315823 w 332756"/>
                  <a:gd name="connsiteY3" fmla="*/ 113668 h 681037"/>
                  <a:gd name="connsiteX4" fmla="*/ 315823 w 332756"/>
                  <a:gd name="connsiteY4" fmla="*/ 567369 h 681037"/>
                  <a:gd name="connsiteX5" fmla="*/ 202155 w 332756"/>
                  <a:gd name="connsiteY5" fmla="*/ 681037 h 681037"/>
                  <a:gd name="connsiteX6" fmla="*/ 147534 w 332756"/>
                  <a:gd name="connsiteY6" fmla="*/ 681037 h 681037"/>
                  <a:gd name="connsiteX7" fmla="*/ 33866 w 332756"/>
                  <a:gd name="connsiteY7" fmla="*/ 567369 h 681037"/>
                  <a:gd name="connsiteX8" fmla="*/ 33866 w 332756"/>
                  <a:gd name="connsiteY8" fmla="*/ 113668 h 681037"/>
                  <a:gd name="connsiteX0" fmla="*/ 16987 w 444538"/>
                  <a:gd name="connsiteY0" fmla="*/ 10594 h 865559"/>
                  <a:gd name="connsiteX1" fmla="*/ 259316 w 444538"/>
                  <a:gd name="connsiteY1" fmla="*/ 184522 h 865559"/>
                  <a:gd name="connsiteX2" fmla="*/ 313937 w 444538"/>
                  <a:gd name="connsiteY2" fmla="*/ 184522 h 865559"/>
                  <a:gd name="connsiteX3" fmla="*/ 427605 w 444538"/>
                  <a:gd name="connsiteY3" fmla="*/ 298190 h 865559"/>
                  <a:gd name="connsiteX4" fmla="*/ 427605 w 444538"/>
                  <a:gd name="connsiteY4" fmla="*/ 751891 h 865559"/>
                  <a:gd name="connsiteX5" fmla="*/ 313937 w 444538"/>
                  <a:gd name="connsiteY5" fmla="*/ 865559 h 865559"/>
                  <a:gd name="connsiteX6" fmla="*/ 259316 w 444538"/>
                  <a:gd name="connsiteY6" fmla="*/ 865559 h 865559"/>
                  <a:gd name="connsiteX7" fmla="*/ 145648 w 444538"/>
                  <a:gd name="connsiteY7" fmla="*/ 751891 h 865559"/>
                  <a:gd name="connsiteX8" fmla="*/ 16987 w 444538"/>
                  <a:gd name="connsiteY8" fmla="*/ 10594 h 865559"/>
                  <a:gd name="connsiteX0" fmla="*/ 16987 w 444538"/>
                  <a:gd name="connsiteY0" fmla="*/ 10594 h 865559"/>
                  <a:gd name="connsiteX1" fmla="*/ 259316 w 444538"/>
                  <a:gd name="connsiteY1" fmla="*/ 184522 h 865559"/>
                  <a:gd name="connsiteX2" fmla="*/ 427605 w 444538"/>
                  <a:gd name="connsiteY2" fmla="*/ 298190 h 865559"/>
                  <a:gd name="connsiteX3" fmla="*/ 427605 w 444538"/>
                  <a:gd name="connsiteY3" fmla="*/ 751891 h 865559"/>
                  <a:gd name="connsiteX4" fmla="*/ 313937 w 444538"/>
                  <a:gd name="connsiteY4" fmla="*/ 865559 h 865559"/>
                  <a:gd name="connsiteX5" fmla="*/ 259316 w 444538"/>
                  <a:gd name="connsiteY5" fmla="*/ 865559 h 865559"/>
                  <a:gd name="connsiteX6" fmla="*/ 145648 w 444538"/>
                  <a:gd name="connsiteY6" fmla="*/ 751891 h 865559"/>
                  <a:gd name="connsiteX7" fmla="*/ 16987 w 444538"/>
                  <a:gd name="connsiteY7" fmla="*/ 10594 h 865559"/>
                  <a:gd name="connsiteX0" fmla="*/ 16987 w 444538"/>
                  <a:gd name="connsiteY0" fmla="*/ 14456 h 869421"/>
                  <a:gd name="connsiteX1" fmla="*/ 427605 w 444538"/>
                  <a:gd name="connsiteY1" fmla="*/ 302052 h 869421"/>
                  <a:gd name="connsiteX2" fmla="*/ 427605 w 444538"/>
                  <a:gd name="connsiteY2" fmla="*/ 755753 h 869421"/>
                  <a:gd name="connsiteX3" fmla="*/ 313937 w 444538"/>
                  <a:gd name="connsiteY3" fmla="*/ 869421 h 869421"/>
                  <a:gd name="connsiteX4" fmla="*/ 259316 w 444538"/>
                  <a:gd name="connsiteY4" fmla="*/ 869421 h 869421"/>
                  <a:gd name="connsiteX5" fmla="*/ 145648 w 444538"/>
                  <a:gd name="connsiteY5" fmla="*/ 755753 h 869421"/>
                  <a:gd name="connsiteX6" fmla="*/ 16987 w 444538"/>
                  <a:gd name="connsiteY6" fmla="*/ 14456 h 869421"/>
                  <a:gd name="connsiteX0" fmla="*/ 16987 w 479167"/>
                  <a:gd name="connsiteY0" fmla="*/ 30685 h 885782"/>
                  <a:gd name="connsiteX1" fmla="*/ 465447 w 479167"/>
                  <a:gd name="connsiteY1" fmla="*/ 151778 h 885782"/>
                  <a:gd name="connsiteX2" fmla="*/ 427605 w 479167"/>
                  <a:gd name="connsiteY2" fmla="*/ 771982 h 885782"/>
                  <a:gd name="connsiteX3" fmla="*/ 313937 w 479167"/>
                  <a:gd name="connsiteY3" fmla="*/ 885650 h 885782"/>
                  <a:gd name="connsiteX4" fmla="*/ 259316 w 479167"/>
                  <a:gd name="connsiteY4" fmla="*/ 885650 h 885782"/>
                  <a:gd name="connsiteX5" fmla="*/ 145648 w 479167"/>
                  <a:gd name="connsiteY5" fmla="*/ 771982 h 885782"/>
                  <a:gd name="connsiteX6" fmla="*/ 16987 w 479167"/>
                  <a:gd name="connsiteY6" fmla="*/ 30685 h 885782"/>
                  <a:gd name="connsiteX0" fmla="*/ 16987 w 585273"/>
                  <a:gd name="connsiteY0" fmla="*/ 89879 h 947944"/>
                  <a:gd name="connsiteX1" fmla="*/ 578972 w 585273"/>
                  <a:gd name="connsiteY1" fmla="*/ 67173 h 947944"/>
                  <a:gd name="connsiteX2" fmla="*/ 427605 w 585273"/>
                  <a:gd name="connsiteY2" fmla="*/ 831176 h 947944"/>
                  <a:gd name="connsiteX3" fmla="*/ 313937 w 585273"/>
                  <a:gd name="connsiteY3" fmla="*/ 944844 h 947944"/>
                  <a:gd name="connsiteX4" fmla="*/ 259316 w 585273"/>
                  <a:gd name="connsiteY4" fmla="*/ 944844 h 947944"/>
                  <a:gd name="connsiteX5" fmla="*/ 145648 w 585273"/>
                  <a:gd name="connsiteY5" fmla="*/ 831176 h 947944"/>
                  <a:gd name="connsiteX6" fmla="*/ 16987 w 585273"/>
                  <a:gd name="connsiteY6" fmla="*/ 89879 h 947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5273" h="947944">
                    <a:moveTo>
                      <a:pt x="16987" y="89879"/>
                    </a:moveTo>
                    <a:cubicBezTo>
                      <a:pt x="63980" y="14262"/>
                      <a:pt x="510536" y="-56377"/>
                      <a:pt x="578972" y="67173"/>
                    </a:cubicBezTo>
                    <a:cubicBezTo>
                      <a:pt x="617072" y="218407"/>
                      <a:pt x="471777" y="684898"/>
                      <a:pt x="427605" y="831176"/>
                    </a:cubicBezTo>
                    <a:cubicBezTo>
                      <a:pt x="383433" y="977454"/>
                      <a:pt x="376714" y="944844"/>
                      <a:pt x="313937" y="944844"/>
                    </a:cubicBezTo>
                    <a:lnTo>
                      <a:pt x="259316" y="944844"/>
                    </a:lnTo>
                    <a:cubicBezTo>
                      <a:pt x="196539" y="944844"/>
                      <a:pt x="145648" y="893953"/>
                      <a:pt x="145648" y="831176"/>
                    </a:cubicBezTo>
                    <a:cubicBezTo>
                      <a:pt x="145648" y="679942"/>
                      <a:pt x="-59213" y="241113"/>
                      <a:pt x="16987" y="89879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129E463D-8D71-2D28-75E4-52AD50FB9FCE}"/>
                  </a:ext>
                </a:extLst>
              </p:cNvPr>
              <p:cNvSpPr/>
              <p:nvPr/>
            </p:nvSpPr>
            <p:spPr>
              <a:xfrm rot="5400000">
                <a:off x="10447003" y="5207018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83B9250-793B-758B-43E6-F0BA53E5171E}"/>
                  </a:ext>
                </a:extLst>
              </p:cNvPr>
              <p:cNvSpPr/>
              <p:nvPr/>
            </p:nvSpPr>
            <p:spPr>
              <a:xfrm rot="6071342" flipH="1">
                <a:off x="10438586" y="4116250"/>
                <a:ext cx="310701" cy="745198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FB06C6-DE1C-9AFB-6A9F-B02EB903EEC4}"/>
                </a:ext>
              </a:extLst>
            </p:cNvPr>
            <p:cNvGrpSpPr/>
            <p:nvPr/>
          </p:nvGrpSpPr>
          <p:grpSpPr>
            <a:xfrm flipH="1">
              <a:off x="4679451" y="2451950"/>
              <a:ext cx="985053" cy="826676"/>
              <a:chOff x="7074950" y="1719429"/>
              <a:chExt cx="985053" cy="826676"/>
            </a:xfrm>
          </p:grpSpPr>
          <p:sp>
            <p:nvSpPr>
              <p:cNvPr id="93" name="Rectangle 195">
                <a:extLst>
                  <a:ext uri="{FF2B5EF4-FFF2-40B4-BE49-F238E27FC236}">
                    <a16:creationId xmlns:a16="http://schemas.microsoft.com/office/drawing/2014/main" id="{970D766C-7CDD-A114-BC70-735B2E5F8170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197">
                <a:extLst>
                  <a:ext uri="{FF2B5EF4-FFF2-40B4-BE49-F238E27FC236}">
                    <a16:creationId xmlns:a16="http://schemas.microsoft.com/office/drawing/2014/main" id="{9F989F93-57B0-0882-480C-359D22DB7217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7D7B399-B7EE-C8E2-99D3-6A374C7524DF}"/>
                </a:ext>
              </a:extLst>
            </p:cNvPr>
            <p:cNvGrpSpPr/>
            <p:nvPr/>
          </p:nvGrpSpPr>
          <p:grpSpPr>
            <a:xfrm>
              <a:off x="5464958" y="3627022"/>
              <a:ext cx="870208" cy="1827732"/>
              <a:chOff x="10235768" y="4404926"/>
              <a:chExt cx="482570" cy="1013562"/>
            </a:xfrm>
          </p:grpSpPr>
          <p:sp>
            <p:nvSpPr>
              <p:cNvPr id="89" name="Rectangle: Rounded Corners 233">
                <a:extLst>
                  <a:ext uri="{FF2B5EF4-FFF2-40B4-BE49-F238E27FC236}">
                    <a16:creationId xmlns:a16="http://schemas.microsoft.com/office/drawing/2014/main" id="{FEA0D4BE-2B19-3B43-A694-A0529B27C8A8}"/>
                  </a:ext>
                </a:extLst>
              </p:cNvPr>
              <p:cNvSpPr/>
              <p:nvPr/>
            </p:nvSpPr>
            <p:spPr>
              <a:xfrm>
                <a:off x="10235768" y="4404926"/>
                <a:ext cx="482570" cy="1005969"/>
              </a:xfrm>
              <a:custGeom>
                <a:avLst/>
                <a:gdLst>
                  <a:gd name="connsiteX0" fmla="*/ 0 w 281957"/>
                  <a:gd name="connsiteY0" fmla="*/ 113668 h 831330"/>
                  <a:gd name="connsiteX1" fmla="*/ 113668 w 281957"/>
                  <a:gd name="connsiteY1" fmla="*/ 0 h 831330"/>
                  <a:gd name="connsiteX2" fmla="*/ 168289 w 281957"/>
                  <a:gd name="connsiteY2" fmla="*/ 0 h 831330"/>
                  <a:gd name="connsiteX3" fmla="*/ 281957 w 281957"/>
                  <a:gd name="connsiteY3" fmla="*/ 113668 h 831330"/>
                  <a:gd name="connsiteX4" fmla="*/ 281957 w 281957"/>
                  <a:gd name="connsiteY4" fmla="*/ 717662 h 831330"/>
                  <a:gd name="connsiteX5" fmla="*/ 168289 w 281957"/>
                  <a:gd name="connsiteY5" fmla="*/ 831330 h 831330"/>
                  <a:gd name="connsiteX6" fmla="*/ 113668 w 281957"/>
                  <a:gd name="connsiteY6" fmla="*/ 831330 h 831330"/>
                  <a:gd name="connsiteX7" fmla="*/ 0 w 281957"/>
                  <a:gd name="connsiteY7" fmla="*/ 717662 h 831330"/>
                  <a:gd name="connsiteX8" fmla="*/ 0 w 281957"/>
                  <a:gd name="connsiteY8" fmla="*/ 113668 h 831330"/>
                  <a:gd name="connsiteX0" fmla="*/ 29633 w 311590"/>
                  <a:gd name="connsiteY0" fmla="*/ 113668 h 831330"/>
                  <a:gd name="connsiteX1" fmla="*/ 143301 w 311590"/>
                  <a:gd name="connsiteY1" fmla="*/ 0 h 831330"/>
                  <a:gd name="connsiteX2" fmla="*/ 197922 w 311590"/>
                  <a:gd name="connsiteY2" fmla="*/ 0 h 831330"/>
                  <a:gd name="connsiteX3" fmla="*/ 311590 w 311590"/>
                  <a:gd name="connsiteY3" fmla="*/ 113668 h 831330"/>
                  <a:gd name="connsiteX4" fmla="*/ 311590 w 311590"/>
                  <a:gd name="connsiteY4" fmla="*/ 717662 h 831330"/>
                  <a:gd name="connsiteX5" fmla="*/ 197922 w 311590"/>
                  <a:gd name="connsiteY5" fmla="*/ 831330 h 831330"/>
                  <a:gd name="connsiteX6" fmla="*/ 143301 w 311590"/>
                  <a:gd name="connsiteY6" fmla="*/ 831330 h 831330"/>
                  <a:gd name="connsiteX7" fmla="*/ 29633 w 311590"/>
                  <a:gd name="connsiteY7" fmla="*/ 717662 h 831330"/>
                  <a:gd name="connsiteX8" fmla="*/ 29633 w 311590"/>
                  <a:gd name="connsiteY8" fmla="*/ 113668 h 831330"/>
                  <a:gd name="connsiteX0" fmla="*/ 13981 w 422707"/>
                  <a:gd name="connsiteY0" fmla="*/ 10999 h 1005969"/>
                  <a:gd name="connsiteX1" fmla="*/ 254418 w 422707"/>
                  <a:gd name="connsiteY1" fmla="*/ 174639 h 1005969"/>
                  <a:gd name="connsiteX2" fmla="*/ 309039 w 422707"/>
                  <a:gd name="connsiteY2" fmla="*/ 174639 h 1005969"/>
                  <a:gd name="connsiteX3" fmla="*/ 422707 w 422707"/>
                  <a:gd name="connsiteY3" fmla="*/ 288307 h 1005969"/>
                  <a:gd name="connsiteX4" fmla="*/ 422707 w 422707"/>
                  <a:gd name="connsiteY4" fmla="*/ 892301 h 1005969"/>
                  <a:gd name="connsiteX5" fmla="*/ 309039 w 422707"/>
                  <a:gd name="connsiteY5" fmla="*/ 1005969 h 1005969"/>
                  <a:gd name="connsiteX6" fmla="*/ 254418 w 422707"/>
                  <a:gd name="connsiteY6" fmla="*/ 1005969 h 1005969"/>
                  <a:gd name="connsiteX7" fmla="*/ 140750 w 422707"/>
                  <a:gd name="connsiteY7" fmla="*/ 892301 h 1005969"/>
                  <a:gd name="connsiteX8" fmla="*/ 13981 w 422707"/>
                  <a:gd name="connsiteY8" fmla="*/ 10999 h 1005969"/>
                  <a:gd name="connsiteX0" fmla="*/ 13981 w 482570"/>
                  <a:gd name="connsiteY0" fmla="*/ 10999 h 1005969"/>
                  <a:gd name="connsiteX1" fmla="*/ 254418 w 482570"/>
                  <a:gd name="connsiteY1" fmla="*/ 174639 h 1005969"/>
                  <a:gd name="connsiteX2" fmla="*/ 309039 w 482570"/>
                  <a:gd name="connsiteY2" fmla="*/ 174639 h 1005969"/>
                  <a:gd name="connsiteX3" fmla="*/ 422707 w 482570"/>
                  <a:gd name="connsiteY3" fmla="*/ 288307 h 1005969"/>
                  <a:gd name="connsiteX4" fmla="*/ 422707 w 482570"/>
                  <a:gd name="connsiteY4" fmla="*/ 892301 h 1005969"/>
                  <a:gd name="connsiteX5" fmla="*/ 309039 w 482570"/>
                  <a:gd name="connsiteY5" fmla="*/ 1005969 h 1005969"/>
                  <a:gd name="connsiteX6" fmla="*/ 254418 w 482570"/>
                  <a:gd name="connsiteY6" fmla="*/ 1005969 h 1005969"/>
                  <a:gd name="connsiteX7" fmla="*/ 140750 w 482570"/>
                  <a:gd name="connsiteY7" fmla="*/ 892301 h 1005969"/>
                  <a:gd name="connsiteX8" fmla="*/ 13981 w 482570"/>
                  <a:gd name="connsiteY8" fmla="*/ 10999 h 100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2570" h="1005969">
                    <a:moveTo>
                      <a:pt x="13981" y="10999"/>
                    </a:moveTo>
                    <a:cubicBezTo>
                      <a:pt x="13981" y="-51778"/>
                      <a:pt x="191641" y="174639"/>
                      <a:pt x="254418" y="174639"/>
                    </a:cubicBezTo>
                    <a:lnTo>
                      <a:pt x="309039" y="174639"/>
                    </a:lnTo>
                    <a:cubicBezTo>
                      <a:pt x="371816" y="174639"/>
                      <a:pt x="422707" y="225530"/>
                      <a:pt x="422707" y="288307"/>
                    </a:cubicBezTo>
                    <a:cubicBezTo>
                      <a:pt x="557400" y="553023"/>
                      <a:pt x="422707" y="690970"/>
                      <a:pt x="422707" y="892301"/>
                    </a:cubicBezTo>
                    <a:cubicBezTo>
                      <a:pt x="422707" y="955078"/>
                      <a:pt x="371816" y="1005969"/>
                      <a:pt x="309039" y="1005969"/>
                    </a:cubicBezTo>
                    <a:lnTo>
                      <a:pt x="254418" y="1005969"/>
                    </a:lnTo>
                    <a:cubicBezTo>
                      <a:pt x="191641" y="1005969"/>
                      <a:pt x="140750" y="955078"/>
                      <a:pt x="140750" y="892301"/>
                    </a:cubicBezTo>
                    <a:cubicBezTo>
                      <a:pt x="140750" y="690970"/>
                      <a:pt x="-52694" y="212330"/>
                      <a:pt x="13981" y="10999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A56A7BF-1318-7BEF-7F05-0614C1263DB3}"/>
                  </a:ext>
                </a:extLst>
              </p:cNvPr>
              <p:cNvSpPr/>
              <p:nvPr/>
            </p:nvSpPr>
            <p:spPr>
              <a:xfrm rot="5400000">
                <a:off x="10447007" y="5207020"/>
                <a:ext cx="140979" cy="28195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4" name="Oval 52">
              <a:extLst>
                <a:ext uri="{FF2B5EF4-FFF2-40B4-BE49-F238E27FC236}">
                  <a16:creationId xmlns:a16="http://schemas.microsoft.com/office/drawing/2014/main" id="{0F5E1772-1919-3C8F-E6DC-31141797E450}"/>
                </a:ext>
              </a:extLst>
            </p:cNvPr>
            <p:cNvSpPr/>
            <p:nvPr/>
          </p:nvSpPr>
          <p:spPr>
            <a:xfrm flipH="1">
              <a:off x="5381306" y="2064127"/>
              <a:ext cx="4027482" cy="2837112"/>
            </a:xfrm>
            <a:custGeom>
              <a:avLst/>
              <a:gdLst>
                <a:gd name="connsiteX0" fmla="*/ 0 w 1816269"/>
                <a:gd name="connsiteY0" fmla="*/ 622094 h 1244188"/>
                <a:gd name="connsiteX1" fmla="*/ 908135 w 1816269"/>
                <a:gd name="connsiteY1" fmla="*/ 0 h 1244188"/>
                <a:gd name="connsiteX2" fmla="*/ 1816270 w 1816269"/>
                <a:gd name="connsiteY2" fmla="*/ 622094 h 1244188"/>
                <a:gd name="connsiteX3" fmla="*/ 908135 w 1816269"/>
                <a:gd name="connsiteY3" fmla="*/ 1244188 h 1244188"/>
                <a:gd name="connsiteX4" fmla="*/ 0 w 1816269"/>
                <a:gd name="connsiteY4" fmla="*/ 622094 h 1244188"/>
                <a:gd name="connsiteX0" fmla="*/ 0 w 1816270"/>
                <a:gd name="connsiteY0" fmla="*/ 657696 h 1279790"/>
                <a:gd name="connsiteX1" fmla="*/ 908135 w 1816270"/>
                <a:gd name="connsiteY1" fmla="*/ 35602 h 1279790"/>
                <a:gd name="connsiteX2" fmla="*/ 1816270 w 1816270"/>
                <a:gd name="connsiteY2" fmla="*/ 657696 h 1279790"/>
                <a:gd name="connsiteX3" fmla="*/ 908135 w 1816270"/>
                <a:gd name="connsiteY3" fmla="*/ 1279790 h 1279790"/>
                <a:gd name="connsiteX4" fmla="*/ 0 w 1816270"/>
                <a:gd name="connsiteY4" fmla="*/ 657696 h 1279790"/>
                <a:gd name="connsiteX0" fmla="*/ 0 w 1816270"/>
                <a:gd name="connsiteY0" fmla="*/ 683888 h 1305982"/>
                <a:gd name="connsiteX1" fmla="*/ 908135 w 1816270"/>
                <a:gd name="connsiteY1" fmla="*/ 61794 h 1305982"/>
                <a:gd name="connsiteX2" fmla="*/ 1816270 w 1816270"/>
                <a:gd name="connsiteY2" fmla="*/ 683888 h 1305982"/>
                <a:gd name="connsiteX3" fmla="*/ 908135 w 1816270"/>
                <a:gd name="connsiteY3" fmla="*/ 1305982 h 1305982"/>
                <a:gd name="connsiteX4" fmla="*/ 0 w 1816270"/>
                <a:gd name="connsiteY4" fmla="*/ 683888 h 1305982"/>
                <a:gd name="connsiteX0" fmla="*/ 0 w 1816270"/>
                <a:gd name="connsiteY0" fmla="*/ 660190 h 1282284"/>
                <a:gd name="connsiteX1" fmla="*/ 908135 w 1816270"/>
                <a:gd name="connsiteY1" fmla="*/ 38096 h 1282284"/>
                <a:gd name="connsiteX2" fmla="*/ 1816270 w 1816270"/>
                <a:gd name="connsiteY2" fmla="*/ 660190 h 1282284"/>
                <a:gd name="connsiteX3" fmla="*/ 908135 w 1816270"/>
                <a:gd name="connsiteY3" fmla="*/ 1282284 h 1282284"/>
                <a:gd name="connsiteX4" fmla="*/ 0 w 1816270"/>
                <a:gd name="connsiteY4" fmla="*/ 660190 h 1282284"/>
                <a:gd name="connsiteX0" fmla="*/ 0 w 1624207"/>
                <a:gd name="connsiteY0" fmla="*/ 287935 h 1291427"/>
                <a:gd name="connsiteX1" fmla="*/ 716072 w 1624207"/>
                <a:gd name="connsiteY1" fmla="*/ 39816 h 1291427"/>
                <a:gd name="connsiteX2" fmla="*/ 1624207 w 1624207"/>
                <a:gd name="connsiteY2" fmla="*/ 661910 h 1291427"/>
                <a:gd name="connsiteX3" fmla="*/ 716072 w 1624207"/>
                <a:gd name="connsiteY3" fmla="*/ 1284004 h 1291427"/>
                <a:gd name="connsiteX4" fmla="*/ 0 w 1624207"/>
                <a:gd name="connsiteY4" fmla="*/ 287935 h 1291427"/>
                <a:gd name="connsiteX0" fmla="*/ 0 w 1624207"/>
                <a:gd name="connsiteY0" fmla="*/ 287935 h 1295255"/>
                <a:gd name="connsiteX1" fmla="*/ 716072 w 1624207"/>
                <a:gd name="connsiteY1" fmla="*/ 39816 h 1295255"/>
                <a:gd name="connsiteX2" fmla="*/ 1624207 w 1624207"/>
                <a:gd name="connsiteY2" fmla="*/ 661910 h 1295255"/>
                <a:gd name="connsiteX3" fmla="*/ 716072 w 1624207"/>
                <a:gd name="connsiteY3" fmla="*/ 1284004 h 1295255"/>
                <a:gd name="connsiteX4" fmla="*/ 0 w 1624207"/>
                <a:gd name="connsiteY4" fmla="*/ 287935 h 129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4207" h="1295255">
                  <a:moveTo>
                    <a:pt x="0" y="287935"/>
                  </a:moveTo>
                  <a:cubicBezTo>
                    <a:pt x="0" y="-55638"/>
                    <a:pt x="445371" y="-22513"/>
                    <a:pt x="716072" y="39816"/>
                  </a:cubicBezTo>
                  <a:cubicBezTo>
                    <a:pt x="986773" y="102145"/>
                    <a:pt x="1624207" y="318337"/>
                    <a:pt x="1624207" y="661910"/>
                  </a:cubicBezTo>
                  <a:cubicBezTo>
                    <a:pt x="1624207" y="1005483"/>
                    <a:pt x="1409311" y="1363727"/>
                    <a:pt x="716072" y="1284004"/>
                  </a:cubicBezTo>
                  <a:cubicBezTo>
                    <a:pt x="22833" y="1204281"/>
                    <a:pt x="0" y="631508"/>
                    <a:pt x="0" y="287935"/>
                  </a:cubicBezTo>
                  <a:close/>
                </a:path>
              </a:pathLst>
            </a:custGeom>
            <a:solidFill>
              <a:srgbClr val="F6BEC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B60755E-62A8-2238-8D75-934587BE00BA}"/>
                </a:ext>
              </a:extLst>
            </p:cNvPr>
            <p:cNvGrpSpPr/>
            <p:nvPr/>
          </p:nvGrpSpPr>
          <p:grpSpPr>
            <a:xfrm flipH="1">
              <a:off x="6249187" y="3836058"/>
              <a:ext cx="1782400" cy="2164076"/>
              <a:chOff x="5831322" y="3723312"/>
              <a:chExt cx="1782400" cy="2164076"/>
            </a:xfrm>
          </p:grpSpPr>
          <p:sp>
            <p:nvSpPr>
              <p:cNvPr id="86" name="Rectangle: Rounded Corners 239">
                <a:extLst>
                  <a:ext uri="{FF2B5EF4-FFF2-40B4-BE49-F238E27FC236}">
                    <a16:creationId xmlns:a16="http://schemas.microsoft.com/office/drawing/2014/main" id="{5F54FD26-A2E3-69BD-1676-A412BF875D34}"/>
                  </a:ext>
                </a:extLst>
              </p:cNvPr>
              <p:cNvSpPr/>
              <p:nvPr/>
            </p:nvSpPr>
            <p:spPr>
              <a:xfrm>
                <a:off x="6001794" y="3723312"/>
                <a:ext cx="1572134" cy="2147355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676241 w 871820"/>
                  <a:gd name="connsiteY2" fmla="*/ 310091 h 1141422"/>
                  <a:gd name="connsiteX3" fmla="*/ 777209 w 871820"/>
                  <a:gd name="connsiteY3" fmla="*/ 182459 h 1141422"/>
                  <a:gd name="connsiteX4" fmla="*/ 789909 w 871820"/>
                  <a:gd name="connsiteY4" fmla="*/ 1027754 h 1141422"/>
                  <a:gd name="connsiteX5" fmla="*/ 676241 w 871820"/>
                  <a:gd name="connsiteY5" fmla="*/ 1141422 h 1141422"/>
                  <a:gd name="connsiteX6" fmla="*/ 621620 w 871820"/>
                  <a:gd name="connsiteY6" fmla="*/ 1141422 h 1141422"/>
                  <a:gd name="connsiteX7" fmla="*/ 507952 w 871820"/>
                  <a:gd name="connsiteY7" fmla="*/ 1027754 h 1141422"/>
                  <a:gd name="connsiteX8" fmla="*/ 14310 w 871820"/>
                  <a:gd name="connsiteY8" fmla="*/ 7248 h 1141422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777209 w 871820"/>
                  <a:gd name="connsiteY2" fmla="*/ 182459 h 1141422"/>
                  <a:gd name="connsiteX3" fmla="*/ 789909 w 871820"/>
                  <a:gd name="connsiteY3" fmla="*/ 1027754 h 1141422"/>
                  <a:gd name="connsiteX4" fmla="*/ 676241 w 871820"/>
                  <a:gd name="connsiteY4" fmla="*/ 1141422 h 1141422"/>
                  <a:gd name="connsiteX5" fmla="*/ 621620 w 871820"/>
                  <a:gd name="connsiteY5" fmla="*/ 1141422 h 1141422"/>
                  <a:gd name="connsiteX6" fmla="*/ 507952 w 871820"/>
                  <a:gd name="connsiteY6" fmla="*/ 1027754 h 1141422"/>
                  <a:gd name="connsiteX7" fmla="*/ 14310 w 871820"/>
                  <a:gd name="connsiteY7" fmla="*/ 7248 h 1141422"/>
                  <a:gd name="connsiteX0" fmla="*/ 14310 w 871820"/>
                  <a:gd name="connsiteY0" fmla="*/ 56635 h 1190809"/>
                  <a:gd name="connsiteX1" fmla="*/ 777209 w 871820"/>
                  <a:gd name="connsiteY1" fmla="*/ 231846 h 1190809"/>
                  <a:gd name="connsiteX2" fmla="*/ 789909 w 871820"/>
                  <a:gd name="connsiteY2" fmla="*/ 1077141 h 1190809"/>
                  <a:gd name="connsiteX3" fmla="*/ 676241 w 871820"/>
                  <a:gd name="connsiteY3" fmla="*/ 1190809 h 1190809"/>
                  <a:gd name="connsiteX4" fmla="*/ 621620 w 871820"/>
                  <a:gd name="connsiteY4" fmla="*/ 1190809 h 1190809"/>
                  <a:gd name="connsiteX5" fmla="*/ 507952 w 871820"/>
                  <a:gd name="connsiteY5" fmla="*/ 1077141 h 1190809"/>
                  <a:gd name="connsiteX6" fmla="*/ 14310 w 871820"/>
                  <a:gd name="connsiteY6" fmla="*/ 56635 h 119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820" h="1190809">
                    <a:moveTo>
                      <a:pt x="14310" y="56635"/>
                    </a:moveTo>
                    <a:cubicBezTo>
                      <a:pt x="59186" y="-84247"/>
                      <a:pt x="647943" y="61762"/>
                      <a:pt x="777209" y="231846"/>
                    </a:cubicBezTo>
                    <a:cubicBezTo>
                      <a:pt x="984642" y="-38839"/>
                      <a:pt x="785676" y="795376"/>
                      <a:pt x="789909" y="1077141"/>
                    </a:cubicBezTo>
                    <a:cubicBezTo>
                      <a:pt x="789909" y="1139918"/>
                      <a:pt x="739018" y="1190809"/>
                      <a:pt x="676241" y="1190809"/>
                    </a:cubicBezTo>
                    <a:lnTo>
                      <a:pt x="621620" y="1190809"/>
                    </a:lnTo>
                    <a:cubicBezTo>
                      <a:pt x="558843" y="1190809"/>
                      <a:pt x="507952" y="1139918"/>
                      <a:pt x="507952" y="1077141"/>
                    </a:cubicBezTo>
                    <a:cubicBezTo>
                      <a:pt x="507952" y="875809"/>
                      <a:pt x="-99990" y="302417"/>
                      <a:pt x="14310" y="566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E030819B-24D8-D62B-CA14-5AB6732B8087}"/>
                  </a:ext>
                </a:extLst>
              </p:cNvPr>
              <p:cNvSpPr/>
              <p:nvPr/>
            </p:nvSpPr>
            <p:spPr>
              <a:xfrm rot="5400000">
                <a:off x="7050934" y="5512104"/>
                <a:ext cx="242120" cy="50844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034AC88-0D57-B371-50CE-51DB37EB2C75}"/>
                  </a:ext>
                </a:extLst>
              </p:cNvPr>
              <p:cNvSpPr/>
              <p:nvPr/>
            </p:nvSpPr>
            <p:spPr>
              <a:xfrm rot="6327036">
                <a:off x="6548351" y="3052398"/>
                <a:ext cx="348341" cy="1782400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3C173B1-6CB4-5ED5-A0DD-9D8B4DCDAC27}"/>
                </a:ext>
              </a:extLst>
            </p:cNvPr>
            <p:cNvGrpSpPr/>
            <p:nvPr/>
          </p:nvGrpSpPr>
          <p:grpSpPr>
            <a:xfrm flipH="1">
              <a:off x="7027284" y="3772076"/>
              <a:ext cx="2281468" cy="2164076"/>
              <a:chOff x="6001794" y="3723312"/>
              <a:chExt cx="2281468" cy="2164076"/>
            </a:xfrm>
          </p:grpSpPr>
          <p:sp>
            <p:nvSpPr>
              <p:cNvPr id="83" name="Rectangle: Rounded Corners 239">
                <a:extLst>
                  <a:ext uri="{FF2B5EF4-FFF2-40B4-BE49-F238E27FC236}">
                    <a16:creationId xmlns:a16="http://schemas.microsoft.com/office/drawing/2014/main" id="{05480E66-AC46-305D-06C9-DBCCB8DB560A}"/>
                  </a:ext>
                </a:extLst>
              </p:cNvPr>
              <p:cNvSpPr/>
              <p:nvPr/>
            </p:nvSpPr>
            <p:spPr>
              <a:xfrm>
                <a:off x="6001794" y="3723312"/>
                <a:ext cx="1572134" cy="2147355"/>
              </a:xfrm>
              <a:custGeom>
                <a:avLst/>
                <a:gdLst>
                  <a:gd name="connsiteX0" fmla="*/ 0 w 281957"/>
                  <a:gd name="connsiteY0" fmla="*/ 113668 h 831331"/>
                  <a:gd name="connsiteX1" fmla="*/ 113668 w 281957"/>
                  <a:gd name="connsiteY1" fmla="*/ 0 h 831331"/>
                  <a:gd name="connsiteX2" fmla="*/ 168289 w 281957"/>
                  <a:gd name="connsiteY2" fmla="*/ 0 h 831331"/>
                  <a:gd name="connsiteX3" fmla="*/ 281957 w 281957"/>
                  <a:gd name="connsiteY3" fmla="*/ 113668 h 831331"/>
                  <a:gd name="connsiteX4" fmla="*/ 281957 w 281957"/>
                  <a:gd name="connsiteY4" fmla="*/ 717663 h 831331"/>
                  <a:gd name="connsiteX5" fmla="*/ 168289 w 281957"/>
                  <a:gd name="connsiteY5" fmla="*/ 831331 h 831331"/>
                  <a:gd name="connsiteX6" fmla="*/ 113668 w 281957"/>
                  <a:gd name="connsiteY6" fmla="*/ 831331 h 831331"/>
                  <a:gd name="connsiteX7" fmla="*/ 0 w 281957"/>
                  <a:gd name="connsiteY7" fmla="*/ 717663 h 831331"/>
                  <a:gd name="connsiteX8" fmla="*/ 0 w 281957"/>
                  <a:gd name="connsiteY8" fmla="*/ 113668 h 831331"/>
                  <a:gd name="connsiteX0" fmla="*/ 50800 w 332757"/>
                  <a:gd name="connsiteY0" fmla="*/ 113668 h 831331"/>
                  <a:gd name="connsiteX1" fmla="*/ 164468 w 332757"/>
                  <a:gd name="connsiteY1" fmla="*/ 0 h 831331"/>
                  <a:gd name="connsiteX2" fmla="*/ 219089 w 332757"/>
                  <a:gd name="connsiteY2" fmla="*/ 0 h 831331"/>
                  <a:gd name="connsiteX3" fmla="*/ 332757 w 332757"/>
                  <a:gd name="connsiteY3" fmla="*/ 113668 h 831331"/>
                  <a:gd name="connsiteX4" fmla="*/ 332757 w 332757"/>
                  <a:gd name="connsiteY4" fmla="*/ 717663 h 831331"/>
                  <a:gd name="connsiteX5" fmla="*/ 219089 w 332757"/>
                  <a:gd name="connsiteY5" fmla="*/ 831331 h 831331"/>
                  <a:gd name="connsiteX6" fmla="*/ 164468 w 332757"/>
                  <a:gd name="connsiteY6" fmla="*/ 831331 h 831331"/>
                  <a:gd name="connsiteX7" fmla="*/ 50800 w 332757"/>
                  <a:gd name="connsiteY7" fmla="*/ 717663 h 831331"/>
                  <a:gd name="connsiteX8" fmla="*/ 50800 w 332757"/>
                  <a:gd name="connsiteY8" fmla="*/ 113668 h 831331"/>
                  <a:gd name="connsiteX0" fmla="*/ 50800 w 332757"/>
                  <a:gd name="connsiteY0" fmla="*/ 253997 h 971660"/>
                  <a:gd name="connsiteX1" fmla="*/ 164468 w 332757"/>
                  <a:gd name="connsiteY1" fmla="*/ 140329 h 971660"/>
                  <a:gd name="connsiteX2" fmla="*/ 219089 w 332757"/>
                  <a:gd name="connsiteY2" fmla="*/ 140329 h 971660"/>
                  <a:gd name="connsiteX3" fmla="*/ 320057 w 332757"/>
                  <a:gd name="connsiteY3" fmla="*/ 12697 h 971660"/>
                  <a:gd name="connsiteX4" fmla="*/ 332757 w 332757"/>
                  <a:gd name="connsiteY4" fmla="*/ 857992 h 971660"/>
                  <a:gd name="connsiteX5" fmla="*/ 219089 w 332757"/>
                  <a:gd name="connsiteY5" fmla="*/ 971660 h 971660"/>
                  <a:gd name="connsiteX6" fmla="*/ 164468 w 332757"/>
                  <a:gd name="connsiteY6" fmla="*/ 971660 h 971660"/>
                  <a:gd name="connsiteX7" fmla="*/ 50800 w 332757"/>
                  <a:gd name="connsiteY7" fmla="*/ 857992 h 971660"/>
                  <a:gd name="connsiteX8" fmla="*/ 50800 w 332757"/>
                  <a:gd name="connsiteY8" fmla="*/ 253997 h 971660"/>
                  <a:gd name="connsiteX0" fmla="*/ 50800 w 414668"/>
                  <a:gd name="connsiteY0" fmla="*/ 294600 h 1012263"/>
                  <a:gd name="connsiteX1" fmla="*/ 164468 w 414668"/>
                  <a:gd name="connsiteY1" fmla="*/ 180932 h 1012263"/>
                  <a:gd name="connsiteX2" fmla="*/ 219089 w 414668"/>
                  <a:gd name="connsiteY2" fmla="*/ 180932 h 1012263"/>
                  <a:gd name="connsiteX3" fmla="*/ 320057 w 414668"/>
                  <a:gd name="connsiteY3" fmla="*/ 53300 h 1012263"/>
                  <a:gd name="connsiteX4" fmla="*/ 332757 w 414668"/>
                  <a:gd name="connsiteY4" fmla="*/ 898595 h 1012263"/>
                  <a:gd name="connsiteX5" fmla="*/ 219089 w 414668"/>
                  <a:gd name="connsiteY5" fmla="*/ 1012263 h 1012263"/>
                  <a:gd name="connsiteX6" fmla="*/ 164468 w 414668"/>
                  <a:gd name="connsiteY6" fmla="*/ 1012263 h 1012263"/>
                  <a:gd name="connsiteX7" fmla="*/ 50800 w 414668"/>
                  <a:gd name="connsiteY7" fmla="*/ 898595 h 1012263"/>
                  <a:gd name="connsiteX8" fmla="*/ 50800 w 414668"/>
                  <a:gd name="connsiteY8" fmla="*/ 294600 h 1012263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676241 w 871820"/>
                  <a:gd name="connsiteY2" fmla="*/ 310091 h 1141422"/>
                  <a:gd name="connsiteX3" fmla="*/ 777209 w 871820"/>
                  <a:gd name="connsiteY3" fmla="*/ 182459 h 1141422"/>
                  <a:gd name="connsiteX4" fmla="*/ 789909 w 871820"/>
                  <a:gd name="connsiteY4" fmla="*/ 1027754 h 1141422"/>
                  <a:gd name="connsiteX5" fmla="*/ 676241 w 871820"/>
                  <a:gd name="connsiteY5" fmla="*/ 1141422 h 1141422"/>
                  <a:gd name="connsiteX6" fmla="*/ 621620 w 871820"/>
                  <a:gd name="connsiteY6" fmla="*/ 1141422 h 1141422"/>
                  <a:gd name="connsiteX7" fmla="*/ 507952 w 871820"/>
                  <a:gd name="connsiteY7" fmla="*/ 1027754 h 1141422"/>
                  <a:gd name="connsiteX8" fmla="*/ 14310 w 871820"/>
                  <a:gd name="connsiteY8" fmla="*/ 7248 h 1141422"/>
                  <a:gd name="connsiteX0" fmla="*/ 14310 w 871820"/>
                  <a:gd name="connsiteY0" fmla="*/ 7248 h 1141422"/>
                  <a:gd name="connsiteX1" fmla="*/ 621620 w 871820"/>
                  <a:gd name="connsiteY1" fmla="*/ 310091 h 1141422"/>
                  <a:gd name="connsiteX2" fmla="*/ 777209 w 871820"/>
                  <a:gd name="connsiteY2" fmla="*/ 182459 h 1141422"/>
                  <a:gd name="connsiteX3" fmla="*/ 789909 w 871820"/>
                  <a:gd name="connsiteY3" fmla="*/ 1027754 h 1141422"/>
                  <a:gd name="connsiteX4" fmla="*/ 676241 w 871820"/>
                  <a:gd name="connsiteY4" fmla="*/ 1141422 h 1141422"/>
                  <a:gd name="connsiteX5" fmla="*/ 621620 w 871820"/>
                  <a:gd name="connsiteY5" fmla="*/ 1141422 h 1141422"/>
                  <a:gd name="connsiteX6" fmla="*/ 507952 w 871820"/>
                  <a:gd name="connsiteY6" fmla="*/ 1027754 h 1141422"/>
                  <a:gd name="connsiteX7" fmla="*/ 14310 w 871820"/>
                  <a:gd name="connsiteY7" fmla="*/ 7248 h 1141422"/>
                  <a:gd name="connsiteX0" fmla="*/ 14310 w 871820"/>
                  <a:gd name="connsiteY0" fmla="*/ 56635 h 1190809"/>
                  <a:gd name="connsiteX1" fmla="*/ 777209 w 871820"/>
                  <a:gd name="connsiteY1" fmla="*/ 231846 h 1190809"/>
                  <a:gd name="connsiteX2" fmla="*/ 789909 w 871820"/>
                  <a:gd name="connsiteY2" fmla="*/ 1077141 h 1190809"/>
                  <a:gd name="connsiteX3" fmla="*/ 676241 w 871820"/>
                  <a:gd name="connsiteY3" fmla="*/ 1190809 h 1190809"/>
                  <a:gd name="connsiteX4" fmla="*/ 621620 w 871820"/>
                  <a:gd name="connsiteY4" fmla="*/ 1190809 h 1190809"/>
                  <a:gd name="connsiteX5" fmla="*/ 507952 w 871820"/>
                  <a:gd name="connsiteY5" fmla="*/ 1077141 h 1190809"/>
                  <a:gd name="connsiteX6" fmla="*/ 14310 w 871820"/>
                  <a:gd name="connsiteY6" fmla="*/ 56635 h 119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1820" h="1190809">
                    <a:moveTo>
                      <a:pt x="14310" y="56635"/>
                    </a:moveTo>
                    <a:cubicBezTo>
                      <a:pt x="59186" y="-84247"/>
                      <a:pt x="647943" y="61762"/>
                      <a:pt x="777209" y="231846"/>
                    </a:cubicBezTo>
                    <a:cubicBezTo>
                      <a:pt x="984642" y="-38839"/>
                      <a:pt x="785676" y="795376"/>
                      <a:pt x="789909" y="1077141"/>
                    </a:cubicBezTo>
                    <a:cubicBezTo>
                      <a:pt x="789909" y="1139918"/>
                      <a:pt x="739018" y="1190809"/>
                      <a:pt x="676241" y="1190809"/>
                    </a:cubicBezTo>
                    <a:lnTo>
                      <a:pt x="621620" y="1190809"/>
                    </a:lnTo>
                    <a:cubicBezTo>
                      <a:pt x="558843" y="1190809"/>
                      <a:pt x="507952" y="1139918"/>
                      <a:pt x="507952" y="1077141"/>
                    </a:cubicBezTo>
                    <a:cubicBezTo>
                      <a:pt x="507952" y="875809"/>
                      <a:pt x="-99990" y="302417"/>
                      <a:pt x="14310" y="566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1DE7300-FB9E-878F-1638-D95BC3F0CF0A}"/>
                  </a:ext>
                </a:extLst>
              </p:cNvPr>
              <p:cNvSpPr/>
              <p:nvPr/>
            </p:nvSpPr>
            <p:spPr>
              <a:xfrm rot="5400000">
                <a:off x="7050934" y="5512104"/>
                <a:ext cx="242120" cy="508447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C25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779A791A-B924-0585-B6B2-367E78026E28}"/>
                  </a:ext>
                </a:extLst>
              </p:cNvPr>
              <p:cNvSpPr/>
              <p:nvPr/>
            </p:nvSpPr>
            <p:spPr>
              <a:xfrm rot="5400000">
                <a:off x="7012558" y="3304289"/>
                <a:ext cx="759007" cy="1782400"/>
              </a:xfrm>
              <a:custGeom>
                <a:avLst/>
                <a:gdLst>
                  <a:gd name="connsiteX0" fmla="*/ 0 w 140979"/>
                  <a:gd name="connsiteY0" fmla="*/ 281957 h 281957"/>
                  <a:gd name="connsiteX1" fmla="*/ 0 w 140979"/>
                  <a:gd name="connsiteY1" fmla="*/ 0 h 281957"/>
                  <a:gd name="connsiteX2" fmla="*/ 27311 w 140979"/>
                  <a:gd name="connsiteY2" fmla="*/ 0 h 281957"/>
                  <a:gd name="connsiteX3" fmla="*/ 140979 w 140979"/>
                  <a:gd name="connsiteY3" fmla="*/ 113668 h 281957"/>
                  <a:gd name="connsiteX4" fmla="*/ 140979 w 140979"/>
                  <a:gd name="connsiteY4" fmla="*/ 168289 h 281957"/>
                  <a:gd name="connsiteX5" fmla="*/ 27311 w 140979"/>
                  <a:gd name="connsiteY5" fmla="*/ 281957 h 281957"/>
                  <a:gd name="connsiteX6" fmla="*/ 0 w 140979"/>
                  <a:gd name="connsiteY6" fmla="*/ 281957 h 281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979" h="281957">
                    <a:moveTo>
                      <a:pt x="0" y="281957"/>
                    </a:moveTo>
                    <a:lnTo>
                      <a:pt x="0" y="0"/>
                    </a:lnTo>
                    <a:lnTo>
                      <a:pt x="27311" y="0"/>
                    </a:lnTo>
                    <a:cubicBezTo>
                      <a:pt x="90088" y="0"/>
                      <a:pt x="140979" y="50891"/>
                      <a:pt x="140979" y="113668"/>
                    </a:cubicBezTo>
                    <a:lnTo>
                      <a:pt x="140979" y="168289"/>
                    </a:lnTo>
                    <a:cubicBezTo>
                      <a:pt x="140979" y="231066"/>
                      <a:pt x="90088" y="281957"/>
                      <a:pt x="27311" y="281957"/>
                    </a:cubicBezTo>
                    <a:lnTo>
                      <a:pt x="0" y="281957"/>
                    </a:ln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A85EC16-120A-58EA-62F8-E522DCBE6E33}"/>
                </a:ext>
              </a:extLst>
            </p:cNvPr>
            <p:cNvGrpSpPr/>
            <p:nvPr/>
          </p:nvGrpSpPr>
          <p:grpSpPr>
            <a:xfrm>
              <a:off x="6251157" y="101684"/>
              <a:ext cx="4164960" cy="4080359"/>
              <a:chOff x="9257139" y="1010829"/>
              <a:chExt cx="5987151" cy="5865537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F79FCE8-AD06-9F9D-0C41-5D8BE2C8CE67}"/>
                  </a:ext>
                </a:extLst>
              </p:cNvPr>
              <p:cNvGrpSpPr/>
              <p:nvPr/>
            </p:nvGrpSpPr>
            <p:grpSpPr>
              <a:xfrm>
                <a:off x="13062966" y="1010829"/>
                <a:ext cx="2181324" cy="1996540"/>
                <a:chOff x="6940586" y="577601"/>
                <a:chExt cx="2181324" cy="1996540"/>
              </a:xfrm>
            </p:grpSpPr>
            <p:sp>
              <p:nvSpPr>
                <p:cNvPr id="81" name="Oval 11">
                  <a:extLst>
                    <a:ext uri="{FF2B5EF4-FFF2-40B4-BE49-F238E27FC236}">
                      <a16:creationId xmlns:a16="http://schemas.microsoft.com/office/drawing/2014/main" id="{14E1C7D3-B81E-AFF1-085A-71DAA5B8E789}"/>
                    </a:ext>
                  </a:extLst>
                </p:cNvPr>
                <p:cNvSpPr/>
                <p:nvPr/>
              </p:nvSpPr>
              <p:spPr>
                <a:xfrm rot="13085292">
                  <a:off x="6940586" y="577601"/>
                  <a:ext cx="2181324" cy="199654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11">
                  <a:extLst>
                    <a:ext uri="{FF2B5EF4-FFF2-40B4-BE49-F238E27FC236}">
                      <a16:creationId xmlns:a16="http://schemas.microsoft.com/office/drawing/2014/main" id="{4C7001D3-0270-24E1-A16E-51F71E8EB151}"/>
                    </a:ext>
                  </a:extLst>
                </p:cNvPr>
                <p:cNvSpPr/>
                <p:nvPr/>
              </p:nvSpPr>
              <p:spPr>
                <a:xfrm rot="13085292">
                  <a:off x="7012901" y="897431"/>
                  <a:ext cx="1794069" cy="164209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2D659BF9-F3F5-D320-0DB3-8AAF4CBB700C}"/>
                  </a:ext>
                </a:extLst>
              </p:cNvPr>
              <p:cNvGrpSpPr/>
              <p:nvPr/>
            </p:nvGrpSpPr>
            <p:grpSpPr>
              <a:xfrm flipH="1">
                <a:off x="9257139" y="1013481"/>
                <a:ext cx="2181324" cy="1996540"/>
                <a:chOff x="6940586" y="577601"/>
                <a:chExt cx="2181324" cy="1996540"/>
              </a:xfrm>
            </p:grpSpPr>
            <p:sp>
              <p:nvSpPr>
                <p:cNvPr id="79" name="Oval 11">
                  <a:extLst>
                    <a:ext uri="{FF2B5EF4-FFF2-40B4-BE49-F238E27FC236}">
                      <a16:creationId xmlns:a16="http://schemas.microsoft.com/office/drawing/2014/main" id="{D73E1880-CF57-2556-BE4F-6E437F795C74}"/>
                    </a:ext>
                  </a:extLst>
                </p:cNvPr>
                <p:cNvSpPr/>
                <p:nvPr/>
              </p:nvSpPr>
              <p:spPr>
                <a:xfrm rot="13085292">
                  <a:off x="6940586" y="577601"/>
                  <a:ext cx="2181324" cy="199654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11">
                  <a:extLst>
                    <a:ext uri="{FF2B5EF4-FFF2-40B4-BE49-F238E27FC236}">
                      <a16:creationId xmlns:a16="http://schemas.microsoft.com/office/drawing/2014/main" id="{916892EF-9CA9-1A0C-93D1-1CBB40798790}"/>
                    </a:ext>
                  </a:extLst>
                </p:cNvPr>
                <p:cNvSpPr/>
                <p:nvPr/>
              </p:nvSpPr>
              <p:spPr>
                <a:xfrm rot="13085292">
                  <a:off x="7012901" y="897431"/>
                  <a:ext cx="1794069" cy="1642090"/>
                </a:xfrm>
                <a:custGeom>
                  <a:avLst/>
                  <a:gdLst>
                    <a:gd name="connsiteX0" fmla="*/ 0 w 744830"/>
                    <a:gd name="connsiteY0" fmla="*/ 444500 h 889000"/>
                    <a:gd name="connsiteX1" fmla="*/ 372415 w 744830"/>
                    <a:gd name="connsiteY1" fmla="*/ 0 h 889000"/>
                    <a:gd name="connsiteX2" fmla="*/ 744830 w 744830"/>
                    <a:gd name="connsiteY2" fmla="*/ 444500 h 889000"/>
                    <a:gd name="connsiteX3" fmla="*/ 372415 w 744830"/>
                    <a:gd name="connsiteY3" fmla="*/ 889000 h 889000"/>
                    <a:gd name="connsiteX4" fmla="*/ 0 w 744830"/>
                    <a:gd name="connsiteY4" fmla="*/ 444500 h 889000"/>
                    <a:gd name="connsiteX0" fmla="*/ 0 w 755182"/>
                    <a:gd name="connsiteY0" fmla="*/ 55563 h 500063"/>
                    <a:gd name="connsiteX1" fmla="*/ 744830 w 755182"/>
                    <a:gd name="connsiteY1" fmla="*/ 55563 h 500063"/>
                    <a:gd name="connsiteX2" fmla="*/ 372415 w 755182"/>
                    <a:gd name="connsiteY2" fmla="*/ 500063 h 500063"/>
                    <a:gd name="connsiteX3" fmla="*/ 0 w 755182"/>
                    <a:gd name="connsiteY3" fmla="*/ 55563 h 500063"/>
                    <a:gd name="connsiteX0" fmla="*/ 0 w 1119168"/>
                    <a:gd name="connsiteY0" fmla="*/ 7458 h 962559"/>
                    <a:gd name="connsiteX1" fmla="*/ 1109487 w 1119168"/>
                    <a:gd name="connsiteY1" fmla="*/ 507870 h 962559"/>
                    <a:gd name="connsiteX2" fmla="*/ 737072 w 1119168"/>
                    <a:gd name="connsiteY2" fmla="*/ 952370 h 962559"/>
                    <a:gd name="connsiteX3" fmla="*/ 0 w 1119168"/>
                    <a:gd name="connsiteY3" fmla="*/ 7458 h 962559"/>
                    <a:gd name="connsiteX0" fmla="*/ 17639 w 1534312"/>
                    <a:gd name="connsiteY0" fmla="*/ 91198 h 1036110"/>
                    <a:gd name="connsiteX1" fmla="*/ 1529733 w 1534312"/>
                    <a:gd name="connsiteY1" fmla="*/ 87430 h 1036110"/>
                    <a:gd name="connsiteX2" fmla="*/ 754711 w 1534312"/>
                    <a:gd name="connsiteY2" fmla="*/ 1036110 h 1036110"/>
                    <a:gd name="connsiteX3" fmla="*/ 17639 w 1534312"/>
                    <a:gd name="connsiteY3" fmla="*/ 91198 h 1036110"/>
                    <a:gd name="connsiteX0" fmla="*/ 6228 w 1526015"/>
                    <a:gd name="connsiteY0" fmla="*/ 105269 h 1248412"/>
                    <a:gd name="connsiteX1" fmla="*/ 1518322 w 1526015"/>
                    <a:gd name="connsiteY1" fmla="*/ 101501 h 1248412"/>
                    <a:gd name="connsiteX2" fmla="*/ 1002043 w 1526015"/>
                    <a:gd name="connsiteY2" fmla="*/ 1248412 h 1248412"/>
                    <a:gd name="connsiteX3" fmla="*/ 6228 w 1526015"/>
                    <a:gd name="connsiteY3" fmla="*/ 105269 h 1248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526015" h="1248412">
                      <a:moveTo>
                        <a:pt x="6228" y="105269"/>
                      </a:moveTo>
                      <a:cubicBezTo>
                        <a:pt x="92274" y="-85883"/>
                        <a:pt x="1456253" y="27418"/>
                        <a:pt x="1518322" y="101501"/>
                      </a:cubicBezTo>
                      <a:cubicBezTo>
                        <a:pt x="1580391" y="175584"/>
                        <a:pt x="1254059" y="1247784"/>
                        <a:pt x="1002043" y="1248412"/>
                      </a:cubicBezTo>
                      <a:cubicBezTo>
                        <a:pt x="750027" y="1249040"/>
                        <a:pt x="-79818" y="296421"/>
                        <a:pt x="6228" y="105269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Rectangle: Rounded Corners 3">
                <a:extLst>
                  <a:ext uri="{FF2B5EF4-FFF2-40B4-BE49-F238E27FC236}">
                    <a16:creationId xmlns:a16="http://schemas.microsoft.com/office/drawing/2014/main" id="{9ADD9506-627A-E464-DBB9-F779E037440C}"/>
                  </a:ext>
                </a:extLst>
              </p:cNvPr>
              <p:cNvSpPr/>
              <p:nvPr/>
            </p:nvSpPr>
            <p:spPr>
              <a:xfrm>
                <a:off x="9393090" y="1666968"/>
                <a:ext cx="5650580" cy="5209398"/>
              </a:xfrm>
              <a:custGeom>
                <a:avLst/>
                <a:gdLst>
                  <a:gd name="connsiteX0" fmla="*/ 0 w 5627100"/>
                  <a:gd name="connsiteY0" fmla="*/ 710598 h 2608943"/>
                  <a:gd name="connsiteX1" fmla="*/ 710598 w 5627100"/>
                  <a:gd name="connsiteY1" fmla="*/ 0 h 2608943"/>
                  <a:gd name="connsiteX2" fmla="*/ 4916502 w 5627100"/>
                  <a:gd name="connsiteY2" fmla="*/ 0 h 2608943"/>
                  <a:gd name="connsiteX3" fmla="*/ 5627100 w 5627100"/>
                  <a:gd name="connsiteY3" fmla="*/ 710598 h 2608943"/>
                  <a:gd name="connsiteX4" fmla="*/ 5627100 w 5627100"/>
                  <a:gd name="connsiteY4" fmla="*/ 1898345 h 2608943"/>
                  <a:gd name="connsiteX5" fmla="*/ 4916502 w 5627100"/>
                  <a:gd name="connsiteY5" fmla="*/ 2608943 h 2608943"/>
                  <a:gd name="connsiteX6" fmla="*/ 710598 w 5627100"/>
                  <a:gd name="connsiteY6" fmla="*/ 2608943 h 2608943"/>
                  <a:gd name="connsiteX7" fmla="*/ 0 w 5627100"/>
                  <a:gd name="connsiteY7" fmla="*/ 1898345 h 2608943"/>
                  <a:gd name="connsiteX8" fmla="*/ 0 w 5627100"/>
                  <a:gd name="connsiteY8" fmla="*/ 710598 h 2608943"/>
                  <a:gd name="connsiteX0" fmla="*/ 0 w 5627100"/>
                  <a:gd name="connsiteY0" fmla="*/ 2292656 h 4191001"/>
                  <a:gd name="connsiteX1" fmla="*/ 2757112 w 5627100"/>
                  <a:gd name="connsiteY1" fmla="*/ 0 h 4191001"/>
                  <a:gd name="connsiteX2" fmla="*/ 4916502 w 5627100"/>
                  <a:gd name="connsiteY2" fmla="*/ 1582058 h 4191001"/>
                  <a:gd name="connsiteX3" fmla="*/ 5627100 w 5627100"/>
                  <a:gd name="connsiteY3" fmla="*/ 2292656 h 4191001"/>
                  <a:gd name="connsiteX4" fmla="*/ 5627100 w 5627100"/>
                  <a:gd name="connsiteY4" fmla="*/ 3480403 h 4191001"/>
                  <a:gd name="connsiteX5" fmla="*/ 4916502 w 5627100"/>
                  <a:gd name="connsiteY5" fmla="*/ 4191001 h 4191001"/>
                  <a:gd name="connsiteX6" fmla="*/ 710598 w 5627100"/>
                  <a:gd name="connsiteY6" fmla="*/ 4191001 h 4191001"/>
                  <a:gd name="connsiteX7" fmla="*/ 0 w 5627100"/>
                  <a:gd name="connsiteY7" fmla="*/ 3480403 h 4191001"/>
                  <a:gd name="connsiteX8" fmla="*/ 0 w 5627100"/>
                  <a:gd name="connsiteY8" fmla="*/ 2292656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4916502 w 5627100"/>
                  <a:gd name="connsiteY2" fmla="*/ 1582058 h 4191001"/>
                  <a:gd name="connsiteX3" fmla="*/ 5627100 w 5627100"/>
                  <a:gd name="connsiteY3" fmla="*/ 2292656 h 4191001"/>
                  <a:gd name="connsiteX4" fmla="*/ 5627100 w 5627100"/>
                  <a:gd name="connsiteY4" fmla="*/ 3480403 h 4191001"/>
                  <a:gd name="connsiteX5" fmla="*/ 4916502 w 5627100"/>
                  <a:gd name="connsiteY5" fmla="*/ 4191001 h 4191001"/>
                  <a:gd name="connsiteX6" fmla="*/ 710598 w 5627100"/>
                  <a:gd name="connsiteY6" fmla="*/ 4191001 h 4191001"/>
                  <a:gd name="connsiteX7" fmla="*/ 0 w 5627100"/>
                  <a:gd name="connsiteY7" fmla="*/ 3480403 h 4191001"/>
                  <a:gd name="connsiteX0" fmla="*/ 0 w 5627100"/>
                  <a:gd name="connsiteY0" fmla="*/ 3494719 h 4205317"/>
                  <a:gd name="connsiteX1" fmla="*/ 2757112 w 5627100"/>
                  <a:gd name="connsiteY1" fmla="*/ 14316 h 4205317"/>
                  <a:gd name="connsiteX2" fmla="*/ 5627100 w 5627100"/>
                  <a:gd name="connsiteY2" fmla="*/ 2306972 h 4205317"/>
                  <a:gd name="connsiteX3" fmla="*/ 5627100 w 5627100"/>
                  <a:gd name="connsiteY3" fmla="*/ 3494719 h 4205317"/>
                  <a:gd name="connsiteX4" fmla="*/ 4916502 w 5627100"/>
                  <a:gd name="connsiteY4" fmla="*/ 4205317 h 4205317"/>
                  <a:gd name="connsiteX5" fmla="*/ 710598 w 5627100"/>
                  <a:gd name="connsiteY5" fmla="*/ 4205317 h 4205317"/>
                  <a:gd name="connsiteX6" fmla="*/ 0 w 5627100"/>
                  <a:gd name="connsiteY6" fmla="*/ 3494719 h 4205317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7100"/>
                  <a:gd name="connsiteY0" fmla="*/ 3480403 h 4191001"/>
                  <a:gd name="connsiteX1" fmla="*/ 2757112 w 5627100"/>
                  <a:gd name="connsiteY1" fmla="*/ 0 h 4191001"/>
                  <a:gd name="connsiteX2" fmla="*/ 5627100 w 5627100"/>
                  <a:gd name="connsiteY2" fmla="*/ 3480403 h 4191001"/>
                  <a:gd name="connsiteX3" fmla="*/ 4916502 w 5627100"/>
                  <a:gd name="connsiteY3" fmla="*/ 4191001 h 4191001"/>
                  <a:gd name="connsiteX4" fmla="*/ 710598 w 5627100"/>
                  <a:gd name="connsiteY4" fmla="*/ 4191001 h 4191001"/>
                  <a:gd name="connsiteX5" fmla="*/ 0 w 5627100"/>
                  <a:gd name="connsiteY5" fmla="*/ 3480403 h 4191001"/>
                  <a:gd name="connsiteX0" fmla="*/ 0 w 5629978"/>
                  <a:gd name="connsiteY0" fmla="*/ 3480403 h 4191001"/>
                  <a:gd name="connsiteX1" fmla="*/ 2757112 w 5629978"/>
                  <a:gd name="connsiteY1" fmla="*/ 0 h 4191001"/>
                  <a:gd name="connsiteX2" fmla="*/ 5627100 w 5629978"/>
                  <a:gd name="connsiteY2" fmla="*/ 3480403 h 4191001"/>
                  <a:gd name="connsiteX3" fmla="*/ 4916502 w 5629978"/>
                  <a:gd name="connsiteY3" fmla="*/ 4191001 h 4191001"/>
                  <a:gd name="connsiteX4" fmla="*/ 710598 w 5629978"/>
                  <a:gd name="connsiteY4" fmla="*/ 4191001 h 4191001"/>
                  <a:gd name="connsiteX5" fmla="*/ 0 w 5629978"/>
                  <a:gd name="connsiteY5" fmla="*/ 3480403 h 4191001"/>
                  <a:gd name="connsiteX0" fmla="*/ 0 w 5641841"/>
                  <a:gd name="connsiteY0" fmla="*/ 3480403 h 4191001"/>
                  <a:gd name="connsiteX1" fmla="*/ 2757112 w 5641841"/>
                  <a:gd name="connsiteY1" fmla="*/ 0 h 4191001"/>
                  <a:gd name="connsiteX2" fmla="*/ 5627100 w 5641841"/>
                  <a:gd name="connsiteY2" fmla="*/ 3480403 h 4191001"/>
                  <a:gd name="connsiteX3" fmla="*/ 4916502 w 5641841"/>
                  <a:gd name="connsiteY3" fmla="*/ 4191001 h 4191001"/>
                  <a:gd name="connsiteX4" fmla="*/ 710598 w 5641841"/>
                  <a:gd name="connsiteY4" fmla="*/ 4191001 h 4191001"/>
                  <a:gd name="connsiteX5" fmla="*/ 0 w 5641841"/>
                  <a:gd name="connsiteY5" fmla="*/ 3480403 h 4191001"/>
                  <a:gd name="connsiteX0" fmla="*/ 5319 w 5647160"/>
                  <a:gd name="connsiteY0" fmla="*/ 3480403 h 4191001"/>
                  <a:gd name="connsiteX1" fmla="*/ 2762431 w 5647160"/>
                  <a:gd name="connsiteY1" fmla="*/ 0 h 4191001"/>
                  <a:gd name="connsiteX2" fmla="*/ 5632419 w 5647160"/>
                  <a:gd name="connsiteY2" fmla="*/ 3480403 h 4191001"/>
                  <a:gd name="connsiteX3" fmla="*/ 4921821 w 5647160"/>
                  <a:gd name="connsiteY3" fmla="*/ 4191001 h 4191001"/>
                  <a:gd name="connsiteX4" fmla="*/ 715917 w 5647160"/>
                  <a:gd name="connsiteY4" fmla="*/ 4191001 h 4191001"/>
                  <a:gd name="connsiteX5" fmla="*/ 5319 w 5647160"/>
                  <a:gd name="connsiteY5" fmla="*/ 3480403 h 4191001"/>
                  <a:gd name="connsiteX0" fmla="*/ 17420 w 5659261"/>
                  <a:gd name="connsiteY0" fmla="*/ 3480403 h 4191001"/>
                  <a:gd name="connsiteX1" fmla="*/ 2774532 w 5659261"/>
                  <a:gd name="connsiteY1" fmla="*/ 0 h 4191001"/>
                  <a:gd name="connsiteX2" fmla="*/ 5644520 w 5659261"/>
                  <a:gd name="connsiteY2" fmla="*/ 3480403 h 4191001"/>
                  <a:gd name="connsiteX3" fmla="*/ 4933922 w 5659261"/>
                  <a:gd name="connsiteY3" fmla="*/ 4191001 h 4191001"/>
                  <a:gd name="connsiteX4" fmla="*/ 728018 w 5659261"/>
                  <a:gd name="connsiteY4" fmla="*/ 4191001 h 4191001"/>
                  <a:gd name="connsiteX5" fmla="*/ 17420 w 5659261"/>
                  <a:gd name="connsiteY5" fmla="*/ 3480403 h 4191001"/>
                  <a:gd name="connsiteX0" fmla="*/ 17420 w 5659261"/>
                  <a:gd name="connsiteY0" fmla="*/ 3480403 h 4191001"/>
                  <a:gd name="connsiteX1" fmla="*/ 2774532 w 5659261"/>
                  <a:gd name="connsiteY1" fmla="*/ 0 h 4191001"/>
                  <a:gd name="connsiteX2" fmla="*/ 5644520 w 5659261"/>
                  <a:gd name="connsiteY2" fmla="*/ 3480403 h 4191001"/>
                  <a:gd name="connsiteX3" fmla="*/ 4933922 w 5659261"/>
                  <a:gd name="connsiteY3" fmla="*/ 4191001 h 4191001"/>
                  <a:gd name="connsiteX4" fmla="*/ 17420 w 5659261"/>
                  <a:gd name="connsiteY4" fmla="*/ 3480403 h 4191001"/>
                  <a:gd name="connsiteX0" fmla="*/ 17420 w 5659261"/>
                  <a:gd name="connsiteY0" fmla="*/ 3480403 h 3915453"/>
                  <a:gd name="connsiteX1" fmla="*/ 2774532 w 5659261"/>
                  <a:gd name="connsiteY1" fmla="*/ 0 h 3915453"/>
                  <a:gd name="connsiteX2" fmla="*/ 5644520 w 5659261"/>
                  <a:gd name="connsiteY2" fmla="*/ 3480403 h 3915453"/>
                  <a:gd name="connsiteX3" fmla="*/ 17420 w 5659261"/>
                  <a:gd name="connsiteY3" fmla="*/ 3480403 h 3915453"/>
                  <a:gd name="connsiteX0" fmla="*/ 17420 w 5659261"/>
                  <a:gd name="connsiteY0" fmla="*/ 3480403 h 4966797"/>
                  <a:gd name="connsiteX1" fmla="*/ 2774532 w 5659261"/>
                  <a:gd name="connsiteY1" fmla="*/ 0 h 4966797"/>
                  <a:gd name="connsiteX2" fmla="*/ 5644520 w 5659261"/>
                  <a:gd name="connsiteY2" fmla="*/ 3480403 h 4966797"/>
                  <a:gd name="connsiteX3" fmla="*/ 17420 w 5659261"/>
                  <a:gd name="connsiteY3" fmla="*/ 3480403 h 4966797"/>
                  <a:gd name="connsiteX0" fmla="*/ 17420 w 5659261"/>
                  <a:gd name="connsiteY0" fmla="*/ 3480403 h 5269999"/>
                  <a:gd name="connsiteX1" fmla="*/ 2774532 w 5659261"/>
                  <a:gd name="connsiteY1" fmla="*/ 0 h 5269999"/>
                  <a:gd name="connsiteX2" fmla="*/ 5644520 w 5659261"/>
                  <a:gd name="connsiteY2" fmla="*/ 3480403 h 5269999"/>
                  <a:gd name="connsiteX3" fmla="*/ 17420 w 5659261"/>
                  <a:gd name="connsiteY3" fmla="*/ 3480403 h 5269999"/>
                  <a:gd name="connsiteX0" fmla="*/ 17420 w 5659386"/>
                  <a:gd name="connsiteY0" fmla="*/ 3480403 h 5013949"/>
                  <a:gd name="connsiteX1" fmla="*/ 2774532 w 5659386"/>
                  <a:gd name="connsiteY1" fmla="*/ 0 h 5013949"/>
                  <a:gd name="connsiteX2" fmla="*/ 5644520 w 5659386"/>
                  <a:gd name="connsiteY2" fmla="*/ 3480403 h 5013949"/>
                  <a:gd name="connsiteX3" fmla="*/ 17420 w 5659386"/>
                  <a:gd name="connsiteY3" fmla="*/ 3480403 h 5013949"/>
                  <a:gd name="connsiteX0" fmla="*/ 17420 w 5659261"/>
                  <a:gd name="connsiteY0" fmla="*/ 3480403 h 5126315"/>
                  <a:gd name="connsiteX1" fmla="*/ 2774532 w 5659261"/>
                  <a:gd name="connsiteY1" fmla="*/ 0 h 5126315"/>
                  <a:gd name="connsiteX2" fmla="*/ 5644520 w 5659261"/>
                  <a:gd name="connsiteY2" fmla="*/ 3480403 h 5126315"/>
                  <a:gd name="connsiteX3" fmla="*/ 17420 w 5659261"/>
                  <a:gd name="connsiteY3" fmla="*/ 3480403 h 5126315"/>
                  <a:gd name="connsiteX0" fmla="*/ 17420 w 5659261"/>
                  <a:gd name="connsiteY0" fmla="*/ 3480403 h 5161227"/>
                  <a:gd name="connsiteX1" fmla="*/ 2774532 w 5659261"/>
                  <a:gd name="connsiteY1" fmla="*/ 0 h 5161227"/>
                  <a:gd name="connsiteX2" fmla="*/ 5644520 w 5659261"/>
                  <a:gd name="connsiteY2" fmla="*/ 3480403 h 5161227"/>
                  <a:gd name="connsiteX3" fmla="*/ 17420 w 5659261"/>
                  <a:gd name="connsiteY3" fmla="*/ 3480403 h 5161227"/>
                  <a:gd name="connsiteX0" fmla="*/ 17420 w 5276110"/>
                  <a:gd name="connsiteY0" fmla="*/ 3480403 h 5680680"/>
                  <a:gd name="connsiteX1" fmla="*/ 2774532 w 5276110"/>
                  <a:gd name="connsiteY1" fmla="*/ 0 h 5680680"/>
                  <a:gd name="connsiteX2" fmla="*/ 5248735 w 5276110"/>
                  <a:gd name="connsiteY2" fmla="*/ 4449394 h 5680680"/>
                  <a:gd name="connsiteX3" fmla="*/ 17420 w 5276110"/>
                  <a:gd name="connsiteY3" fmla="*/ 3480403 h 5680680"/>
                  <a:gd name="connsiteX0" fmla="*/ 17420 w 5367267"/>
                  <a:gd name="connsiteY0" fmla="*/ 3480403 h 5639019"/>
                  <a:gd name="connsiteX1" fmla="*/ 2774532 w 5367267"/>
                  <a:gd name="connsiteY1" fmla="*/ 0 h 5639019"/>
                  <a:gd name="connsiteX2" fmla="*/ 5344269 w 5367267"/>
                  <a:gd name="connsiteY2" fmla="*/ 4381155 h 5639019"/>
                  <a:gd name="connsiteX3" fmla="*/ 17420 w 5367267"/>
                  <a:gd name="connsiteY3" fmla="*/ 3480403 h 5639019"/>
                  <a:gd name="connsiteX0" fmla="*/ 17420 w 5650580"/>
                  <a:gd name="connsiteY0" fmla="*/ 3480403 h 5639019"/>
                  <a:gd name="connsiteX1" fmla="*/ 2774532 w 5650580"/>
                  <a:gd name="connsiteY1" fmla="*/ 0 h 5639019"/>
                  <a:gd name="connsiteX2" fmla="*/ 5344269 w 5650580"/>
                  <a:gd name="connsiteY2" fmla="*/ 4381155 h 5639019"/>
                  <a:gd name="connsiteX3" fmla="*/ 17420 w 5650580"/>
                  <a:gd name="connsiteY3" fmla="*/ 3480403 h 5639019"/>
                  <a:gd name="connsiteX0" fmla="*/ 17420 w 5650580"/>
                  <a:gd name="connsiteY0" fmla="*/ 3480403 h 5209398"/>
                  <a:gd name="connsiteX1" fmla="*/ 2774532 w 5650580"/>
                  <a:gd name="connsiteY1" fmla="*/ 0 h 5209398"/>
                  <a:gd name="connsiteX2" fmla="*/ 5344269 w 5650580"/>
                  <a:gd name="connsiteY2" fmla="*/ 4381155 h 5209398"/>
                  <a:gd name="connsiteX3" fmla="*/ 17420 w 5650580"/>
                  <a:gd name="connsiteY3" fmla="*/ 3480403 h 520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50580" h="5209398">
                    <a:moveTo>
                      <a:pt x="17420" y="3480403"/>
                    </a:moveTo>
                    <a:cubicBezTo>
                      <a:pt x="-94058" y="3060498"/>
                      <a:pt x="273437" y="289277"/>
                      <a:pt x="2774532" y="0"/>
                    </a:cubicBezTo>
                    <a:cubicBezTo>
                      <a:pt x="5192839" y="43543"/>
                      <a:pt x="6213970" y="3279288"/>
                      <a:pt x="5344269" y="4381155"/>
                    </a:cubicBezTo>
                    <a:cubicBezTo>
                      <a:pt x="4782682" y="5285686"/>
                      <a:pt x="188141" y="5982443"/>
                      <a:pt x="17420" y="3480403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A96C992-D181-9A04-BBBF-6F2352B8FCB9}"/>
                  </a:ext>
                </a:extLst>
              </p:cNvPr>
              <p:cNvGrpSpPr/>
              <p:nvPr/>
            </p:nvGrpSpPr>
            <p:grpSpPr>
              <a:xfrm>
                <a:off x="10522338" y="4012756"/>
                <a:ext cx="518045" cy="517821"/>
                <a:chOff x="4399958" y="3579528"/>
                <a:chExt cx="518045" cy="517821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73A76B8-BC2D-4449-B138-4467CBB9FC7C}"/>
                    </a:ext>
                  </a:extLst>
                </p:cNvPr>
                <p:cNvSpPr/>
                <p:nvPr/>
              </p:nvSpPr>
              <p:spPr>
                <a:xfrm>
                  <a:off x="4399958" y="3579528"/>
                  <a:ext cx="518045" cy="5178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21F3A677-CF67-86F5-2943-4B93D43E249F}"/>
                    </a:ext>
                  </a:extLst>
                </p:cNvPr>
                <p:cNvSpPr/>
                <p:nvPr/>
              </p:nvSpPr>
              <p:spPr>
                <a:xfrm>
                  <a:off x="4452718" y="3606724"/>
                  <a:ext cx="349547" cy="3493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 15">
                <a:extLst>
                  <a:ext uri="{FF2B5EF4-FFF2-40B4-BE49-F238E27FC236}">
                    <a16:creationId xmlns:a16="http://schemas.microsoft.com/office/drawing/2014/main" id="{79768563-BCDE-4F33-987E-6032B59713ED}"/>
                  </a:ext>
                </a:extLst>
              </p:cNvPr>
              <p:cNvSpPr/>
              <p:nvPr/>
            </p:nvSpPr>
            <p:spPr>
              <a:xfrm>
                <a:off x="10301837" y="5089753"/>
                <a:ext cx="1029557" cy="601987"/>
              </a:xfrm>
              <a:custGeom>
                <a:avLst/>
                <a:gdLst>
                  <a:gd name="connsiteX0" fmla="*/ 0 w 200755"/>
                  <a:gd name="connsiteY0" fmla="*/ 0 h 299438"/>
                  <a:gd name="connsiteX1" fmla="*/ 200755 w 200755"/>
                  <a:gd name="connsiteY1" fmla="*/ 0 h 299438"/>
                  <a:gd name="connsiteX2" fmla="*/ 200755 w 200755"/>
                  <a:gd name="connsiteY2" fmla="*/ 299438 h 299438"/>
                  <a:gd name="connsiteX3" fmla="*/ 0 w 200755"/>
                  <a:gd name="connsiteY3" fmla="*/ 299438 h 299438"/>
                  <a:gd name="connsiteX4" fmla="*/ 0 w 200755"/>
                  <a:gd name="connsiteY4" fmla="*/ 0 h 299438"/>
                  <a:gd name="connsiteX0" fmla="*/ 0 w 588105"/>
                  <a:gd name="connsiteY0" fmla="*/ 69850 h 299438"/>
                  <a:gd name="connsiteX1" fmla="*/ 588105 w 588105"/>
                  <a:gd name="connsiteY1" fmla="*/ 0 h 299438"/>
                  <a:gd name="connsiteX2" fmla="*/ 588105 w 588105"/>
                  <a:gd name="connsiteY2" fmla="*/ 299438 h 299438"/>
                  <a:gd name="connsiteX3" fmla="*/ 387350 w 588105"/>
                  <a:gd name="connsiteY3" fmla="*/ 299438 h 299438"/>
                  <a:gd name="connsiteX4" fmla="*/ 0 w 588105"/>
                  <a:gd name="connsiteY4" fmla="*/ 69850 h 299438"/>
                  <a:gd name="connsiteX0" fmla="*/ 0 w 588105"/>
                  <a:gd name="connsiteY0" fmla="*/ 140634 h 370222"/>
                  <a:gd name="connsiteX1" fmla="*/ 588105 w 588105"/>
                  <a:gd name="connsiteY1" fmla="*/ 70784 h 370222"/>
                  <a:gd name="connsiteX2" fmla="*/ 588105 w 588105"/>
                  <a:gd name="connsiteY2" fmla="*/ 370222 h 370222"/>
                  <a:gd name="connsiteX3" fmla="*/ 387350 w 588105"/>
                  <a:gd name="connsiteY3" fmla="*/ 370222 h 370222"/>
                  <a:gd name="connsiteX4" fmla="*/ 0 w 588105"/>
                  <a:gd name="connsiteY4" fmla="*/ 140634 h 370222"/>
                  <a:gd name="connsiteX0" fmla="*/ 369915 w 958020"/>
                  <a:gd name="connsiteY0" fmla="*/ 206723 h 436311"/>
                  <a:gd name="connsiteX1" fmla="*/ 958020 w 958020"/>
                  <a:gd name="connsiteY1" fmla="*/ 136873 h 436311"/>
                  <a:gd name="connsiteX2" fmla="*/ 958020 w 958020"/>
                  <a:gd name="connsiteY2" fmla="*/ 436311 h 436311"/>
                  <a:gd name="connsiteX3" fmla="*/ 757265 w 958020"/>
                  <a:gd name="connsiteY3" fmla="*/ 436311 h 436311"/>
                  <a:gd name="connsiteX4" fmla="*/ 369915 w 958020"/>
                  <a:gd name="connsiteY4" fmla="*/ 206723 h 436311"/>
                  <a:gd name="connsiteX0" fmla="*/ 360500 w 948605"/>
                  <a:gd name="connsiteY0" fmla="*/ 184386 h 547324"/>
                  <a:gd name="connsiteX1" fmla="*/ 948605 w 948605"/>
                  <a:gd name="connsiteY1" fmla="*/ 114536 h 547324"/>
                  <a:gd name="connsiteX2" fmla="*/ 948605 w 948605"/>
                  <a:gd name="connsiteY2" fmla="*/ 413974 h 547324"/>
                  <a:gd name="connsiteX3" fmla="*/ 798650 w 948605"/>
                  <a:gd name="connsiteY3" fmla="*/ 547324 h 547324"/>
                  <a:gd name="connsiteX4" fmla="*/ 360500 w 948605"/>
                  <a:gd name="connsiteY4" fmla="*/ 184386 h 547324"/>
                  <a:gd name="connsiteX0" fmla="*/ 499135 w 1087240"/>
                  <a:gd name="connsiteY0" fmla="*/ 152974 h 539631"/>
                  <a:gd name="connsiteX1" fmla="*/ 1087240 w 1087240"/>
                  <a:gd name="connsiteY1" fmla="*/ 83124 h 539631"/>
                  <a:gd name="connsiteX2" fmla="*/ 1087240 w 1087240"/>
                  <a:gd name="connsiteY2" fmla="*/ 382562 h 539631"/>
                  <a:gd name="connsiteX3" fmla="*/ 937285 w 1087240"/>
                  <a:gd name="connsiteY3" fmla="*/ 515912 h 539631"/>
                  <a:gd name="connsiteX4" fmla="*/ 499135 w 1087240"/>
                  <a:gd name="connsiteY4" fmla="*/ 152974 h 539631"/>
                  <a:gd name="connsiteX0" fmla="*/ 451540 w 1039645"/>
                  <a:gd name="connsiteY0" fmla="*/ 192798 h 577658"/>
                  <a:gd name="connsiteX1" fmla="*/ 1039645 w 1039645"/>
                  <a:gd name="connsiteY1" fmla="*/ 122948 h 577658"/>
                  <a:gd name="connsiteX2" fmla="*/ 1039645 w 1039645"/>
                  <a:gd name="connsiteY2" fmla="*/ 422386 h 577658"/>
                  <a:gd name="connsiteX3" fmla="*/ 889690 w 1039645"/>
                  <a:gd name="connsiteY3" fmla="*/ 555736 h 577658"/>
                  <a:gd name="connsiteX4" fmla="*/ 451540 w 1039645"/>
                  <a:gd name="connsiteY4" fmla="*/ 192798 h 577658"/>
                  <a:gd name="connsiteX0" fmla="*/ 496532 w 1084637"/>
                  <a:gd name="connsiteY0" fmla="*/ 189389 h 580807"/>
                  <a:gd name="connsiteX1" fmla="*/ 1084637 w 1084637"/>
                  <a:gd name="connsiteY1" fmla="*/ 119539 h 580807"/>
                  <a:gd name="connsiteX2" fmla="*/ 1084637 w 1084637"/>
                  <a:gd name="connsiteY2" fmla="*/ 418977 h 580807"/>
                  <a:gd name="connsiteX3" fmla="*/ 934682 w 1084637"/>
                  <a:gd name="connsiteY3" fmla="*/ 552327 h 580807"/>
                  <a:gd name="connsiteX4" fmla="*/ 496532 w 1084637"/>
                  <a:gd name="connsiteY4" fmla="*/ 189389 h 580807"/>
                  <a:gd name="connsiteX0" fmla="*/ 503846 w 1091951"/>
                  <a:gd name="connsiteY0" fmla="*/ 189389 h 580807"/>
                  <a:gd name="connsiteX1" fmla="*/ 1091951 w 1091951"/>
                  <a:gd name="connsiteY1" fmla="*/ 119539 h 580807"/>
                  <a:gd name="connsiteX2" fmla="*/ 1091951 w 1091951"/>
                  <a:gd name="connsiteY2" fmla="*/ 418977 h 580807"/>
                  <a:gd name="connsiteX3" fmla="*/ 941996 w 1091951"/>
                  <a:gd name="connsiteY3" fmla="*/ 552327 h 580807"/>
                  <a:gd name="connsiteX4" fmla="*/ 503846 w 1091951"/>
                  <a:gd name="connsiteY4" fmla="*/ 189389 h 580807"/>
                  <a:gd name="connsiteX0" fmla="*/ 501109 w 1089214"/>
                  <a:gd name="connsiteY0" fmla="*/ 219723 h 609664"/>
                  <a:gd name="connsiteX1" fmla="*/ 1089214 w 1089214"/>
                  <a:gd name="connsiteY1" fmla="*/ 149873 h 609664"/>
                  <a:gd name="connsiteX2" fmla="*/ 1089214 w 1089214"/>
                  <a:gd name="connsiteY2" fmla="*/ 449311 h 609664"/>
                  <a:gd name="connsiteX3" fmla="*/ 939259 w 1089214"/>
                  <a:gd name="connsiteY3" fmla="*/ 582661 h 609664"/>
                  <a:gd name="connsiteX4" fmla="*/ 501109 w 1089214"/>
                  <a:gd name="connsiteY4" fmla="*/ 219723 h 609664"/>
                  <a:gd name="connsiteX0" fmla="*/ 0 w 149955"/>
                  <a:gd name="connsiteY0" fmla="*/ 432788 h 432788"/>
                  <a:gd name="connsiteX1" fmla="*/ 149955 w 149955"/>
                  <a:gd name="connsiteY1" fmla="*/ 0 h 432788"/>
                  <a:gd name="connsiteX2" fmla="*/ 149955 w 149955"/>
                  <a:gd name="connsiteY2" fmla="*/ 299438 h 432788"/>
                  <a:gd name="connsiteX3" fmla="*/ 0 w 149955"/>
                  <a:gd name="connsiteY3" fmla="*/ 432788 h 432788"/>
                  <a:gd name="connsiteX0" fmla="*/ 0 w 149955"/>
                  <a:gd name="connsiteY0" fmla="*/ 686788 h 686788"/>
                  <a:gd name="connsiteX1" fmla="*/ 105505 w 149955"/>
                  <a:gd name="connsiteY1" fmla="*/ 0 h 686788"/>
                  <a:gd name="connsiteX2" fmla="*/ 149955 w 149955"/>
                  <a:gd name="connsiteY2" fmla="*/ 553438 h 686788"/>
                  <a:gd name="connsiteX3" fmla="*/ 0 w 149955"/>
                  <a:gd name="connsiteY3" fmla="*/ 686788 h 686788"/>
                  <a:gd name="connsiteX0" fmla="*/ 382178 w 532133"/>
                  <a:gd name="connsiteY0" fmla="*/ 686788 h 686788"/>
                  <a:gd name="connsiteX1" fmla="*/ 487683 w 532133"/>
                  <a:gd name="connsiteY1" fmla="*/ 0 h 686788"/>
                  <a:gd name="connsiteX2" fmla="*/ 532133 w 532133"/>
                  <a:gd name="connsiteY2" fmla="*/ 553438 h 686788"/>
                  <a:gd name="connsiteX3" fmla="*/ 382178 w 532133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705550"/>
                  <a:gd name="connsiteX1" fmla="*/ 1023390 w 1023390"/>
                  <a:gd name="connsiteY1" fmla="*/ 0 h 705550"/>
                  <a:gd name="connsiteX2" fmla="*/ 7390 w 1023390"/>
                  <a:gd name="connsiteY2" fmla="*/ 185138 h 705550"/>
                  <a:gd name="connsiteX3" fmla="*/ 917885 w 102339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28000 w 1033505"/>
                  <a:gd name="connsiteY0" fmla="*/ 686788 h 691591"/>
                  <a:gd name="connsiteX1" fmla="*/ 1033505 w 1033505"/>
                  <a:gd name="connsiteY1" fmla="*/ 0 h 691591"/>
                  <a:gd name="connsiteX2" fmla="*/ 17505 w 1033505"/>
                  <a:gd name="connsiteY2" fmla="*/ 185138 h 691591"/>
                  <a:gd name="connsiteX3" fmla="*/ 928000 w 1033505"/>
                  <a:gd name="connsiteY3" fmla="*/ 686788 h 691591"/>
                  <a:gd name="connsiteX0" fmla="*/ 930244 w 1035749"/>
                  <a:gd name="connsiteY0" fmla="*/ 686788 h 717760"/>
                  <a:gd name="connsiteX1" fmla="*/ 1035749 w 1035749"/>
                  <a:gd name="connsiteY1" fmla="*/ 0 h 717760"/>
                  <a:gd name="connsiteX2" fmla="*/ 19749 w 1035749"/>
                  <a:gd name="connsiteY2" fmla="*/ 185138 h 717760"/>
                  <a:gd name="connsiteX3" fmla="*/ 930244 w 1035749"/>
                  <a:gd name="connsiteY3" fmla="*/ 686788 h 717760"/>
                  <a:gd name="connsiteX0" fmla="*/ 930244 w 1035749"/>
                  <a:gd name="connsiteY0" fmla="*/ 610588 h 646396"/>
                  <a:gd name="connsiteX1" fmla="*/ 1035749 w 1035749"/>
                  <a:gd name="connsiteY1" fmla="*/ 0 h 646396"/>
                  <a:gd name="connsiteX2" fmla="*/ 19749 w 1035749"/>
                  <a:gd name="connsiteY2" fmla="*/ 185138 h 646396"/>
                  <a:gd name="connsiteX3" fmla="*/ 930244 w 1035749"/>
                  <a:gd name="connsiteY3" fmla="*/ 610588 h 646396"/>
                  <a:gd name="connsiteX0" fmla="*/ 930402 w 1035907"/>
                  <a:gd name="connsiteY0" fmla="*/ 610588 h 704108"/>
                  <a:gd name="connsiteX1" fmla="*/ 1035907 w 1035907"/>
                  <a:gd name="connsiteY1" fmla="*/ 0 h 704108"/>
                  <a:gd name="connsiteX2" fmla="*/ 19907 w 1035907"/>
                  <a:gd name="connsiteY2" fmla="*/ 185138 h 704108"/>
                  <a:gd name="connsiteX3" fmla="*/ 930402 w 1035907"/>
                  <a:gd name="connsiteY3" fmla="*/ 610588 h 704108"/>
                  <a:gd name="connsiteX0" fmla="*/ 930402 w 1035907"/>
                  <a:gd name="connsiteY0" fmla="*/ 621302 h 714822"/>
                  <a:gd name="connsiteX1" fmla="*/ 1035907 w 1035907"/>
                  <a:gd name="connsiteY1" fmla="*/ 10714 h 714822"/>
                  <a:gd name="connsiteX2" fmla="*/ 576781 w 1035907"/>
                  <a:gd name="connsiteY2" fmla="*/ 269104 h 714822"/>
                  <a:gd name="connsiteX3" fmla="*/ 19907 w 1035907"/>
                  <a:gd name="connsiteY3" fmla="*/ 195852 h 714822"/>
                  <a:gd name="connsiteX4" fmla="*/ 930402 w 1035907"/>
                  <a:gd name="connsiteY4" fmla="*/ 621302 h 714822"/>
                  <a:gd name="connsiteX0" fmla="*/ 930402 w 1029557"/>
                  <a:gd name="connsiteY0" fmla="*/ 477177 h 570697"/>
                  <a:gd name="connsiteX1" fmla="*/ 1029557 w 1029557"/>
                  <a:gd name="connsiteY1" fmla="*/ 18989 h 570697"/>
                  <a:gd name="connsiteX2" fmla="*/ 576781 w 1029557"/>
                  <a:gd name="connsiteY2" fmla="*/ 124979 h 570697"/>
                  <a:gd name="connsiteX3" fmla="*/ 19907 w 1029557"/>
                  <a:gd name="connsiteY3" fmla="*/ 51727 h 570697"/>
                  <a:gd name="connsiteX4" fmla="*/ 930402 w 1029557"/>
                  <a:gd name="connsiteY4" fmla="*/ 477177 h 570697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98288 h 591808"/>
                  <a:gd name="connsiteX1" fmla="*/ 1029557 w 1029557"/>
                  <a:gd name="connsiteY1" fmla="*/ 40100 h 591808"/>
                  <a:gd name="connsiteX2" fmla="*/ 576781 w 1029557"/>
                  <a:gd name="connsiteY2" fmla="*/ 146090 h 591808"/>
                  <a:gd name="connsiteX3" fmla="*/ 19907 w 1029557"/>
                  <a:gd name="connsiteY3" fmla="*/ 72838 h 591808"/>
                  <a:gd name="connsiteX4" fmla="*/ 930402 w 1029557"/>
                  <a:gd name="connsiteY4" fmla="*/ 498288 h 591808"/>
                  <a:gd name="connsiteX0" fmla="*/ 930402 w 1029557"/>
                  <a:gd name="connsiteY0" fmla="*/ 487888 h 581408"/>
                  <a:gd name="connsiteX1" fmla="*/ 1029557 w 1029557"/>
                  <a:gd name="connsiteY1" fmla="*/ 29700 h 581408"/>
                  <a:gd name="connsiteX2" fmla="*/ 576781 w 1029557"/>
                  <a:gd name="connsiteY2" fmla="*/ 135690 h 581408"/>
                  <a:gd name="connsiteX3" fmla="*/ 19907 w 1029557"/>
                  <a:gd name="connsiteY3" fmla="*/ 62438 h 581408"/>
                  <a:gd name="connsiteX4" fmla="*/ 930402 w 1029557"/>
                  <a:gd name="connsiteY4" fmla="*/ 487888 h 581408"/>
                  <a:gd name="connsiteX0" fmla="*/ 930402 w 1029557"/>
                  <a:gd name="connsiteY0" fmla="*/ 498098 h 591618"/>
                  <a:gd name="connsiteX1" fmla="*/ 1029557 w 1029557"/>
                  <a:gd name="connsiteY1" fmla="*/ 39910 h 591618"/>
                  <a:gd name="connsiteX2" fmla="*/ 576781 w 1029557"/>
                  <a:gd name="connsiteY2" fmla="*/ 145900 h 591618"/>
                  <a:gd name="connsiteX3" fmla="*/ 19907 w 1029557"/>
                  <a:gd name="connsiteY3" fmla="*/ 72648 h 591618"/>
                  <a:gd name="connsiteX4" fmla="*/ 930402 w 1029557"/>
                  <a:gd name="connsiteY4" fmla="*/ 498098 h 591618"/>
                  <a:gd name="connsiteX0" fmla="*/ 930402 w 1029557"/>
                  <a:gd name="connsiteY0" fmla="*/ 508467 h 601987"/>
                  <a:gd name="connsiteX1" fmla="*/ 1029557 w 1029557"/>
                  <a:gd name="connsiteY1" fmla="*/ 50279 h 601987"/>
                  <a:gd name="connsiteX2" fmla="*/ 576781 w 1029557"/>
                  <a:gd name="connsiteY2" fmla="*/ 156269 h 601987"/>
                  <a:gd name="connsiteX3" fmla="*/ 19907 w 1029557"/>
                  <a:gd name="connsiteY3" fmla="*/ 83017 h 601987"/>
                  <a:gd name="connsiteX4" fmla="*/ 930402 w 1029557"/>
                  <a:gd name="connsiteY4" fmla="*/ 508467 h 60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557" h="601987">
                    <a:moveTo>
                      <a:pt x="930402" y="508467"/>
                    </a:moveTo>
                    <a:cubicBezTo>
                      <a:pt x="930402" y="458561"/>
                      <a:pt x="1004565" y="72504"/>
                      <a:pt x="1029557" y="50279"/>
                    </a:cubicBezTo>
                    <a:cubicBezTo>
                      <a:pt x="1024595" y="56138"/>
                      <a:pt x="777864" y="36513"/>
                      <a:pt x="576781" y="156269"/>
                    </a:cubicBezTo>
                    <a:cubicBezTo>
                      <a:pt x="375698" y="269675"/>
                      <a:pt x="180045" y="-177824"/>
                      <a:pt x="19907" y="83017"/>
                    </a:cubicBezTo>
                    <a:cubicBezTo>
                      <a:pt x="-121095" y="301034"/>
                      <a:pt x="518954" y="811150"/>
                      <a:pt x="930402" y="508467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15">
                <a:extLst>
                  <a:ext uri="{FF2B5EF4-FFF2-40B4-BE49-F238E27FC236}">
                    <a16:creationId xmlns:a16="http://schemas.microsoft.com/office/drawing/2014/main" id="{B2134EBE-A387-20C5-1BBF-08622928BB92}"/>
                  </a:ext>
                </a:extLst>
              </p:cNvPr>
              <p:cNvSpPr/>
              <p:nvPr/>
            </p:nvSpPr>
            <p:spPr>
              <a:xfrm flipH="1">
                <a:off x="13121884" y="5094588"/>
                <a:ext cx="1029557" cy="601987"/>
              </a:xfrm>
              <a:custGeom>
                <a:avLst/>
                <a:gdLst>
                  <a:gd name="connsiteX0" fmla="*/ 0 w 200755"/>
                  <a:gd name="connsiteY0" fmla="*/ 0 h 299438"/>
                  <a:gd name="connsiteX1" fmla="*/ 200755 w 200755"/>
                  <a:gd name="connsiteY1" fmla="*/ 0 h 299438"/>
                  <a:gd name="connsiteX2" fmla="*/ 200755 w 200755"/>
                  <a:gd name="connsiteY2" fmla="*/ 299438 h 299438"/>
                  <a:gd name="connsiteX3" fmla="*/ 0 w 200755"/>
                  <a:gd name="connsiteY3" fmla="*/ 299438 h 299438"/>
                  <a:gd name="connsiteX4" fmla="*/ 0 w 200755"/>
                  <a:gd name="connsiteY4" fmla="*/ 0 h 299438"/>
                  <a:gd name="connsiteX0" fmla="*/ 0 w 588105"/>
                  <a:gd name="connsiteY0" fmla="*/ 69850 h 299438"/>
                  <a:gd name="connsiteX1" fmla="*/ 588105 w 588105"/>
                  <a:gd name="connsiteY1" fmla="*/ 0 h 299438"/>
                  <a:gd name="connsiteX2" fmla="*/ 588105 w 588105"/>
                  <a:gd name="connsiteY2" fmla="*/ 299438 h 299438"/>
                  <a:gd name="connsiteX3" fmla="*/ 387350 w 588105"/>
                  <a:gd name="connsiteY3" fmla="*/ 299438 h 299438"/>
                  <a:gd name="connsiteX4" fmla="*/ 0 w 588105"/>
                  <a:gd name="connsiteY4" fmla="*/ 69850 h 299438"/>
                  <a:gd name="connsiteX0" fmla="*/ 0 w 588105"/>
                  <a:gd name="connsiteY0" fmla="*/ 140634 h 370222"/>
                  <a:gd name="connsiteX1" fmla="*/ 588105 w 588105"/>
                  <a:gd name="connsiteY1" fmla="*/ 70784 h 370222"/>
                  <a:gd name="connsiteX2" fmla="*/ 588105 w 588105"/>
                  <a:gd name="connsiteY2" fmla="*/ 370222 h 370222"/>
                  <a:gd name="connsiteX3" fmla="*/ 387350 w 588105"/>
                  <a:gd name="connsiteY3" fmla="*/ 370222 h 370222"/>
                  <a:gd name="connsiteX4" fmla="*/ 0 w 588105"/>
                  <a:gd name="connsiteY4" fmla="*/ 140634 h 370222"/>
                  <a:gd name="connsiteX0" fmla="*/ 369915 w 958020"/>
                  <a:gd name="connsiteY0" fmla="*/ 206723 h 436311"/>
                  <a:gd name="connsiteX1" fmla="*/ 958020 w 958020"/>
                  <a:gd name="connsiteY1" fmla="*/ 136873 h 436311"/>
                  <a:gd name="connsiteX2" fmla="*/ 958020 w 958020"/>
                  <a:gd name="connsiteY2" fmla="*/ 436311 h 436311"/>
                  <a:gd name="connsiteX3" fmla="*/ 757265 w 958020"/>
                  <a:gd name="connsiteY3" fmla="*/ 436311 h 436311"/>
                  <a:gd name="connsiteX4" fmla="*/ 369915 w 958020"/>
                  <a:gd name="connsiteY4" fmla="*/ 206723 h 436311"/>
                  <a:gd name="connsiteX0" fmla="*/ 360500 w 948605"/>
                  <a:gd name="connsiteY0" fmla="*/ 184386 h 547324"/>
                  <a:gd name="connsiteX1" fmla="*/ 948605 w 948605"/>
                  <a:gd name="connsiteY1" fmla="*/ 114536 h 547324"/>
                  <a:gd name="connsiteX2" fmla="*/ 948605 w 948605"/>
                  <a:gd name="connsiteY2" fmla="*/ 413974 h 547324"/>
                  <a:gd name="connsiteX3" fmla="*/ 798650 w 948605"/>
                  <a:gd name="connsiteY3" fmla="*/ 547324 h 547324"/>
                  <a:gd name="connsiteX4" fmla="*/ 360500 w 948605"/>
                  <a:gd name="connsiteY4" fmla="*/ 184386 h 547324"/>
                  <a:gd name="connsiteX0" fmla="*/ 499135 w 1087240"/>
                  <a:gd name="connsiteY0" fmla="*/ 152974 h 539631"/>
                  <a:gd name="connsiteX1" fmla="*/ 1087240 w 1087240"/>
                  <a:gd name="connsiteY1" fmla="*/ 83124 h 539631"/>
                  <a:gd name="connsiteX2" fmla="*/ 1087240 w 1087240"/>
                  <a:gd name="connsiteY2" fmla="*/ 382562 h 539631"/>
                  <a:gd name="connsiteX3" fmla="*/ 937285 w 1087240"/>
                  <a:gd name="connsiteY3" fmla="*/ 515912 h 539631"/>
                  <a:gd name="connsiteX4" fmla="*/ 499135 w 1087240"/>
                  <a:gd name="connsiteY4" fmla="*/ 152974 h 539631"/>
                  <a:gd name="connsiteX0" fmla="*/ 451540 w 1039645"/>
                  <a:gd name="connsiteY0" fmla="*/ 192798 h 577658"/>
                  <a:gd name="connsiteX1" fmla="*/ 1039645 w 1039645"/>
                  <a:gd name="connsiteY1" fmla="*/ 122948 h 577658"/>
                  <a:gd name="connsiteX2" fmla="*/ 1039645 w 1039645"/>
                  <a:gd name="connsiteY2" fmla="*/ 422386 h 577658"/>
                  <a:gd name="connsiteX3" fmla="*/ 889690 w 1039645"/>
                  <a:gd name="connsiteY3" fmla="*/ 555736 h 577658"/>
                  <a:gd name="connsiteX4" fmla="*/ 451540 w 1039645"/>
                  <a:gd name="connsiteY4" fmla="*/ 192798 h 577658"/>
                  <a:gd name="connsiteX0" fmla="*/ 496532 w 1084637"/>
                  <a:gd name="connsiteY0" fmla="*/ 189389 h 580807"/>
                  <a:gd name="connsiteX1" fmla="*/ 1084637 w 1084637"/>
                  <a:gd name="connsiteY1" fmla="*/ 119539 h 580807"/>
                  <a:gd name="connsiteX2" fmla="*/ 1084637 w 1084637"/>
                  <a:gd name="connsiteY2" fmla="*/ 418977 h 580807"/>
                  <a:gd name="connsiteX3" fmla="*/ 934682 w 1084637"/>
                  <a:gd name="connsiteY3" fmla="*/ 552327 h 580807"/>
                  <a:gd name="connsiteX4" fmla="*/ 496532 w 1084637"/>
                  <a:gd name="connsiteY4" fmla="*/ 189389 h 580807"/>
                  <a:gd name="connsiteX0" fmla="*/ 503846 w 1091951"/>
                  <a:gd name="connsiteY0" fmla="*/ 189389 h 580807"/>
                  <a:gd name="connsiteX1" fmla="*/ 1091951 w 1091951"/>
                  <a:gd name="connsiteY1" fmla="*/ 119539 h 580807"/>
                  <a:gd name="connsiteX2" fmla="*/ 1091951 w 1091951"/>
                  <a:gd name="connsiteY2" fmla="*/ 418977 h 580807"/>
                  <a:gd name="connsiteX3" fmla="*/ 941996 w 1091951"/>
                  <a:gd name="connsiteY3" fmla="*/ 552327 h 580807"/>
                  <a:gd name="connsiteX4" fmla="*/ 503846 w 1091951"/>
                  <a:gd name="connsiteY4" fmla="*/ 189389 h 580807"/>
                  <a:gd name="connsiteX0" fmla="*/ 501109 w 1089214"/>
                  <a:gd name="connsiteY0" fmla="*/ 219723 h 609664"/>
                  <a:gd name="connsiteX1" fmla="*/ 1089214 w 1089214"/>
                  <a:gd name="connsiteY1" fmla="*/ 149873 h 609664"/>
                  <a:gd name="connsiteX2" fmla="*/ 1089214 w 1089214"/>
                  <a:gd name="connsiteY2" fmla="*/ 449311 h 609664"/>
                  <a:gd name="connsiteX3" fmla="*/ 939259 w 1089214"/>
                  <a:gd name="connsiteY3" fmla="*/ 582661 h 609664"/>
                  <a:gd name="connsiteX4" fmla="*/ 501109 w 1089214"/>
                  <a:gd name="connsiteY4" fmla="*/ 219723 h 609664"/>
                  <a:gd name="connsiteX0" fmla="*/ 0 w 149955"/>
                  <a:gd name="connsiteY0" fmla="*/ 432788 h 432788"/>
                  <a:gd name="connsiteX1" fmla="*/ 149955 w 149955"/>
                  <a:gd name="connsiteY1" fmla="*/ 0 h 432788"/>
                  <a:gd name="connsiteX2" fmla="*/ 149955 w 149955"/>
                  <a:gd name="connsiteY2" fmla="*/ 299438 h 432788"/>
                  <a:gd name="connsiteX3" fmla="*/ 0 w 149955"/>
                  <a:gd name="connsiteY3" fmla="*/ 432788 h 432788"/>
                  <a:gd name="connsiteX0" fmla="*/ 0 w 149955"/>
                  <a:gd name="connsiteY0" fmla="*/ 686788 h 686788"/>
                  <a:gd name="connsiteX1" fmla="*/ 105505 w 149955"/>
                  <a:gd name="connsiteY1" fmla="*/ 0 h 686788"/>
                  <a:gd name="connsiteX2" fmla="*/ 149955 w 149955"/>
                  <a:gd name="connsiteY2" fmla="*/ 553438 h 686788"/>
                  <a:gd name="connsiteX3" fmla="*/ 0 w 149955"/>
                  <a:gd name="connsiteY3" fmla="*/ 686788 h 686788"/>
                  <a:gd name="connsiteX0" fmla="*/ 382178 w 532133"/>
                  <a:gd name="connsiteY0" fmla="*/ 686788 h 686788"/>
                  <a:gd name="connsiteX1" fmla="*/ 487683 w 532133"/>
                  <a:gd name="connsiteY1" fmla="*/ 0 h 686788"/>
                  <a:gd name="connsiteX2" fmla="*/ 532133 w 532133"/>
                  <a:gd name="connsiteY2" fmla="*/ 553438 h 686788"/>
                  <a:gd name="connsiteX3" fmla="*/ 382178 w 532133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686788"/>
                  <a:gd name="connsiteX1" fmla="*/ 1023390 w 1023390"/>
                  <a:gd name="connsiteY1" fmla="*/ 0 h 686788"/>
                  <a:gd name="connsiteX2" fmla="*/ 7390 w 1023390"/>
                  <a:gd name="connsiteY2" fmla="*/ 185138 h 686788"/>
                  <a:gd name="connsiteX3" fmla="*/ 917885 w 1023390"/>
                  <a:gd name="connsiteY3" fmla="*/ 686788 h 686788"/>
                  <a:gd name="connsiteX0" fmla="*/ 917885 w 1023390"/>
                  <a:gd name="connsiteY0" fmla="*/ 686788 h 705550"/>
                  <a:gd name="connsiteX1" fmla="*/ 1023390 w 1023390"/>
                  <a:gd name="connsiteY1" fmla="*/ 0 h 705550"/>
                  <a:gd name="connsiteX2" fmla="*/ 7390 w 1023390"/>
                  <a:gd name="connsiteY2" fmla="*/ 185138 h 705550"/>
                  <a:gd name="connsiteX3" fmla="*/ 917885 w 102339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10495 w 1016000"/>
                  <a:gd name="connsiteY0" fmla="*/ 686788 h 705550"/>
                  <a:gd name="connsiteX1" fmla="*/ 1016000 w 1016000"/>
                  <a:gd name="connsiteY1" fmla="*/ 0 h 705550"/>
                  <a:gd name="connsiteX2" fmla="*/ 0 w 1016000"/>
                  <a:gd name="connsiteY2" fmla="*/ 185138 h 705550"/>
                  <a:gd name="connsiteX3" fmla="*/ 910495 w 1016000"/>
                  <a:gd name="connsiteY3" fmla="*/ 686788 h 705550"/>
                  <a:gd name="connsiteX0" fmla="*/ 928000 w 1033505"/>
                  <a:gd name="connsiteY0" fmla="*/ 686788 h 691591"/>
                  <a:gd name="connsiteX1" fmla="*/ 1033505 w 1033505"/>
                  <a:gd name="connsiteY1" fmla="*/ 0 h 691591"/>
                  <a:gd name="connsiteX2" fmla="*/ 17505 w 1033505"/>
                  <a:gd name="connsiteY2" fmla="*/ 185138 h 691591"/>
                  <a:gd name="connsiteX3" fmla="*/ 928000 w 1033505"/>
                  <a:gd name="connsiteY3" fmla="*/ 686788 h 691591"/>
                  <a:gd name="connsiteX0" fmla="*/ 930244 w 1035749"/>
                  <a:gd name="connsiteY0" fmla="*/ 686788 h 717760"/>
                  <a:gd name="connsiteX1" fmla="*/ 1035749 w 1035749"/>
                  <a:gd name="connsiteY1" fmla="*/ 0 h 717760"/>
                  <a:gd name="connsiteX2" fmla="*/ 19749 w 1035749"/>
                  <a:gd name="connsiteY2" fmla="*/ 185138 h 717760"/>
                  <a:gd name="connsiteX3" fmla="*/ 930244 w 1035749"/>
                  <a:gd name="connsiteY3" fmla="*/ 686788 h 717760"/>
                  <a:gd name="connsiteX0" fmla="*/ 930244 w 1035749"/>
                  <a:gd name="connsiteY0" fmla="*/ 610588 h 646396"/>
                  <a:gd name="connsiteX1" fmla="*/ 1035749 w 1035749"/>
                  <a:gd name="connsiteY1" fmla="*/ 0 h 646396"/>
                  <a:gd name="connsiteX2" fmla="*/ 19749 w 1035749"/>
                  <a:gd name="connsiteY2" fmla="*/ 185138 h 646396"/>
                  <a:gd name="connsiteX3" fmla="*/ 930244 w 1035749"/>
                  <a:gd name="connsiteY3" fmla="*/ 610588 h 646396"/>
                  <a:gd name="connsiteX0" fmla="*/ 930402 w 1035907"/>
                  <a:gd name="connsiteY0" fmla="*/ 610588 h 704108"/>
                  <a:gd name="connsiteX1" fmla="*/ 1035907 w 1035907"/>
                  <a:gd name="connsiteY1" fmla="*/ 0 h 704108"/>
                  <a:gd name="connsiteX2" fmla="*/ 19907 w 1035907"/>
                  <a:gd name="connsiteY2" fmla="*/ 185138 h 704108"/>
                  <a:gd name="connsiteX3" fmla="*/ 930402 w 1035907"/>
                  <a:gd name="connsiteY3" fmla="*/ 610588 h 704108"/>
                  <a:gd name="connsiteX0" fmla="*/ 930402 w 1035907"/>
                  <a:gd name="connsiteY0" fmla="*/ 621302 h 714822"/>
                  <a:gd name="connsiteX1" fmla="*/ 1035907 w 1035907"/>
                  <a:gd name="connsiteY1" fmla="*/ 10714 h 714822"/>
                  <a:gd name="connsiteX2" fmla="*/ 576781 w 1035907"/>
                  <a:gd name="connsiteY2" fmla="*/ 269104 h 714822"/>
                  <a:gd name="connsiteX3" fmla="*/ 19907 w 1035907"/>
                  <a:gd name="connsiteY3" fmla="*/ 195852 h 714822"/>
                  <a:gd name="connsiteX4" fmla="*/ 930402 w 1035907"/>
                  <a:gd name="connsiteY4" fmla="*/ 621302 h 714822"/>
                  <a:gd name="connsiteX0" fmla="*/ 930402 w 1029557"/>
                  <a:gd name="connsiteY0" fmla="*/ 477177 h 570697"/>
                  <a:gd name="connsiteX1" fmla="*/ 1029557 w 1029557"/>
                  <a:gd name="connsiteY1" fmla="*/ 18989 h 570697"/>
                  <a:gd name="connsiteX2" fmla="*/ 576781 w 1029557"/>
                  <a:gd name="connsiteY2" fmla="*/ 124979 h 570697"/>
                  <a:gd name="connsiteX3" fmla="*/ 19907 w 1029557"/>
                  <a:gd name="connsiteY3" fmla="*/ 51727 h 570697"/>
                  <a:gd name="connsiteX4" fmla="*/ 930402 w 1029557"/>
                  <a:gd name="connsiteY4" fmla="*/ 477177 h 570697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58188 h 551708"/>
                  <a:gd name="connsiteX1" fmla="*/ 1029557 w 1029557"/>
                  <a:gd name="connsiteY1" fmla="*/ 0 h 551708"/>
                  <a:gd name="connsiteX2" fmla="*/ 576781 w 1029557"/>
                  <a:gd name="connsiteY2" fmla="*/ 105990 h 551708"/>
                  <a:gd name="connsiteX3" fmla="*/ 19907 w 1029557"/>
                  <a:gd name="connsiteY3" fmla="*/ 32738 h 551708"/>
                  <a:gd name="connsiteX4" fmla="*/ 930402 w 1029557"/>
                  <a:gd name="connsiteY4" fmla="*/ 458188 h 551708"/>
                  <a:gd name="connsiteX0" fmla="*/ 930402 w 1029557"/>
                  <a:gd name="connsiteY0" fmla="*/ 498288 h 591808"/>
                  <a:gd name="connsiteX1" fmla="*/ 1029557 w 1029557"/>
                  <a:gd name="connsiteY1" fmla="*/ 40100 h 591808"/>
                  <a:gd name="connsiteX2" fmla="*/ 576781 w 1029557"/>
                  <a:gd name="connsiteY2" fmla="*/ 146090 h 591808"/>
                  <a:gd name="connsiteX3" fmla="*/ 19907 w 1029557"/>
                  <a:gd name="connsiteY3" fmla="*/ 72838 h 591808"/>
                  <a:gd name="connsiteX4" fmla="*/ 930402 w 1029557"/>
                  <a:gd name="connsiteY4" fmla="*/ 498288 h 591808"/>
                  <a:gd name="connsiteX0" fmla="*/ 930402 w 1029557"/>
                  <a:gd name="connsiteY0" fmla="*/ 487888 h 581408"/>
                  <a:gd name="connsiteX1" fmla="*/ 1029557 w 1029557"/>
                  <a:gd name="connsiteY1" fmla="*/ 29700 h 581408"/>
                  <a:gd name="connsiteX2" fmla="*/ 576781 w 1029557"/>
                  <a:gd name="connsiteY2" fmla="*/ 135690 h 581408"/>
                  <a:gd name="connsiteX3" fmla="*/ 19907 w 1029557"/>
                  <a:gd name="connsiteY3" fmla="*/ 62438 h 581408"/>
                  <a:gd name="connsiteX4" fmla="*/ 930402 w 1029557"/>
                  <a:gd name="connsiteY4" fmla="*/ 487888 h 581408"/>
                  <a:gd name="connsiteX0" fmla="*/ 930402 w 1029557"/>
                  <a:gd name="connsiteY0" fmla="*/ 498098 h 591618"/>
                  <a:gd name="connsiteX1" fmla="*/ 1029557 w 1029557"/>
                  <a:gd name="connsiteY1" fmla="*/ 39910 h 591618"/>
                  <a:gd name="connsiteX2" fmla="*/ 576781 w 1029557"/>
                  <a:gd name="connsiteY2" fmla="*/ 145900 h 591618"/>
                  <a:gd name="connsiteX3" fmla="*/ 19907 w 1029557"/>
                  <a:gd name="connsiteY3" fmla="*/ 72648 h 591618"/>
                  <a:gd name="connsiteX4" fmla="*/ 930402 w 1029557"/>
                  <a:gd name="connsiteY4" fmla="*/ 498098 h 591618"/>
                  <a:gd name="connsiteX0" fmla="*/ 930402 w 1029557"/>
                  <a:gd name="connsiteY0" fmla="*/ 508467 h 601987"/>
                  <a:gd name="connsiteX1" fmla="*/ 1029557 w 1029557"/>
                  <a:gd name="connsiteY1" fmla="*/ 50279 h 601987"/>
                  <a:gd name="connsiteX2" fmla="*/ 576781 w 1029557"/>
                  <a:gd name="connsiteY2" fmla="*/ 156269 h 601987"/>
                  <a:gd name="connsiteX3" fmla="*/ 19907 w 1029557"/>
                  <a:gd name="connsiteY3" fmla="*/ 83017 h 601987"/>
                  <a:gd name="connsiteX4" fmla="*/ 930402 w 1029557"/>
                  <a:gd name="connsiteY4" fmla="*/ 508467 h 601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557" h="601987">
                    <a:moveTo>
                      <a:pt x="930402" y="508467"/>
                    </a:moveTo>
                    <a:cubicBezTo>
                      <a:pt x="930402" y="458561"/>
                      <a:pt x="1004565" y="72504"/>
                      <a:pt x="1029557" y="50279"/>
                    </a:cubicBezTo>
                    <a:cubicBezTo>
                      <a:pt x="1024595" y="56138"/>
                      <a:pt x="777864" y="36513"/>
                      <a:pt x="576781" y="156269"/>
                    </a:cubicBezTo>
                    <a:cubicBezTo>
                      <a:pt x="375698" y="269675"/>
                      <a:pt x="180045" y="-177824"/>
                      <a:pt x="19907" y="83017"/>
                    </a:cubicBezTo>
                    <a:cubicBezTo>
                      <a:pt x="-121095" y="301034"/>
                      <a:pt x="518954" y="811150"/>
                      <a:pt x="930402" y="508467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198896A-AE11-26DB-08C3-6F7D9161F09E}"/>
                  </a:ext>
                </a:extLst>
              </p:cNvPr>
              <p:cNvGrpSpPr/>
              <p:nvPr/>
            </p:nvGrpSpPr>
            <p:grpSpPr>
              <a:xfrm>
                <a:off x="13400393" y="4035739"/>
                <a:ext cx="518045" cy="517821"/>
                <a:chOff x="4399958" y="3579528"/>
                <a:chExt cx="518045" cy="51782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45DC3BF-F15E-3A0E-DCBF-447324B067C5}"/>
                    </a:ext>
                  </a:extLst>
                </p:cNvPr>
                <p:cNvSpPr/>
                <p:nvPr/>
              </p:nvSpPr>
              <p:spPr>
                <a:xfrm>
                  <a:off x="4399958" y="3579528"/>
                  <a:ext cx="518045" cy="51782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80FC022-1ACE-A5B2-F436-E56BADFE9AD1}"/>
                    </a:ext>
                  </a:extLst>
                </p:cNvPr>
                <p:cNvSpPr/>
                <p:nvPr/>
              </p:nvSpPr>
              <p:spPr>
                <a:xfrm>
                  <a:off x="4452718" y="3606724"/>
                  <a:ext cx="349547" cy="34939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48336243-3707-A9EE-2547-66676EF3D098}"/>
                  </a:ext>
                </a:extLst>
              </p:cNvPr>
              <p:cNvSpPr/>
              <p:nvPr/>
            </p:nvSpPr>
            <p:spPr>
              <a:xfrm>
                <a:off x="11102478" y="4559720"/>
                <a:ext cx="2231179" cy="1671724"/>
              </a:xfrm>
              <a:prstGeom prst="ellipse">
                <a:avLst/>
              </a:prstGeom>
              <a:solidFill>
                <a:srgbClr val="F6678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96DA133-95BB-FC45-6DC1-589F6A26E813}"/>
                  </a:ext>
                </a:extLst>
              </p:cNvPr>
              <p:cNvSpPr/>
              <p:nvPr/>
            </p:nvSpPr>
            <p:spPr>
              <a:xfrm>
                <a:off x="11860901" y="5252484"/>
                <a:ext cx="265708" cy="276527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90EE8D9-8A02-541A-918C-2D38BB331721}"/>
                  </a:ext>
                </a:extLst>
              </p:cNvPr>
              <p:cNvSpPr/>
              <p:nvPr/>
            </p:nvSpPr>
            <p:spPr>
              <a:xfrm>
                <a:off x="12328849" y="5252484"/>
                <a:ext cx="265708" cy="276527"/>
              </a:xfrm>
              <a:prstGeom prst="ellipse">
                <a:avLst/>
              </a:prstGeom>
              <a:solidFill>
                <a:srgbClr val="6D03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576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2B7E269F-9A15-31CF-CB6B-644C348E3950}"/>
              </a:ext>
            </a:extLst>
          </p:cNvPr>
          <p:cNvSpPr/>
          <p:nvPr/>
        </p:nvSpPr>
        <p:spPr>
          <a:xfrm>
            <a:off x="3276600" y="2598767"/>
            <a:ext cx="8605141" cy="3180810"/>
          </a:xfrm>
          <a:custGeom>
            <a:avLst/>
            <a:gdLst>
              <a:gd name="connsiteX0" fmla="*/ 0 w 5812729"/>
              <a:gd name="connsiteY0" fmla="*/ 0 h 2650503"/>
              <a:gd name="connsiteX1" fmla="*/ 5812729 w 5812729"/>
              <a:gd name="connsiteY1" fmla="*/ 0 h 2650503"/>
              <a:gd name="connsiteX2" fmla="*/ 5812729 w 5812729"/>
              <a:gd name="connsiteY2" fmla="*/ 2650503 h 2650503"/>
              <a:gd name="connsiteX3" fmla="*/ 0 w 5812729"/>
              <a:gd name="connsiteY3" fmla="*/ 2650503 h 2650503"/>
              <a:gd name="connsiteX4" fmla="*/ 0 w 5812729"/>
              <a:gd name="connsiteY4" fmla="*/ 0 h 2650503"/>
              <a:gd name="connsiteX0" fmla="*/ 101600 w 5914329"/>
              <a:gd name="connsiteY0" fmla="*/ 0 h 3044203"/>
              <a:gd name="connsiteX1" fmla="*/ 5914329 w 5914329"/>
              <a:gd name="connsiteY1" fmla="*/ 0 h 3044203"/>
              <a:gd name="connsiteX2" fmla="*/ 5914329 w 5914329"/>
              <a:gd name="connsiteY2" fmla="*/ 2650503 h 3044203"/>
              <a:gd name="connsiteX3" fmla="*/ 0 w 5914329"/>
              <a:gd name="connsiteY3" fmla="*/ 3044203 h 3044203"/>
              <a:gd name="connsiteX4" fmla="*/ 101600 w 5914329"/>
              <a:gd name="connsiteY4" fmla="*/ 0 h 3044203"/>
              <a:gd name="connsiteX0" fmla="*/ 101600 w 8619429"/>
              <a:gd name="connsiteY0" fmla="*/ 0 h 5228603"/>
              <a:gd name="connsiteX1" fmla="*/ 5914329 w 8619429"/>
              <a:gd name="connsiteY1" fmla="*/ 0 h 5228603"/>
              <a:gd name="connsiteX2" fmla="*/ 8619429 w 8619429"/>
              <a:gd name="connsiteY2" fmla="*/ 5228603 h 5228603"/>
              <a:gd name="connsiteX3" fmla="*/ 0 w 8619429"/>
              <a:gd name="connsiteY3" fmla="*/ 3044203 h 5228603"/>
              <a:gd name="connsiteX4" fmla="*/ 101600 w 8619429"/>
              <a:gd name="connsiteY4" fmla="*/ 0 h 5228603"/>
              <a:gd name="connsiteX0" fmla="*/ 101600 w 13039029"/>
              <a:gd name="connsiteY0" fmla="*/ 0 h 5228603"/>
              <a:gd name="connsiteX1" fmla="*/ 13039029 w 13039029"/>
              <a:gd name="connsiteY1" fmla="*/ 1739900 h 5228603"/>
              <a:gd name="connsiteX2" fmla="*/ 8619429 w 13039029"/>
              <a:gd name="connsiteY2" fmla="*/ 5228603 h 5228603"/>
              <a:gd name="connsiteX3" fmla="*/ 0 w 13039029"/>
              <a:gd name="connsiteY3" fmla="*/ 3044203 h 5228603"/>
              <a:gd name="connsiteX4" fmla="*/ 101600 w 13039029"/>
              <a:gd name="connsiteY4" fmla="*/ 0 h 5228603"/>
              <a:gd name="connsiteX0" fmla="*/ 101600 w 13102529"/>
              <a:gd name="connsiteY0" fmla="*/ 0 h 5228603"/>
              <a:gd name="connsiteX1" fmla="*/ 13102529 w 13102529"/>
              <a:gd name="connsiteY1" fmla="*/ 1739900 h 5228603"/>
              <a:gd name="connsiteX2" fmla="*/ 8619429 w 13102529"/>
              <a:gd name="connsiteY2" fmla="*/ 5228603 h 5228603"/>
              <a:gd name="connsiteX3" fmla="*/ 0 w 13102529"/>
              <a:gd name="connsiteY3" fmla="*/ 3044203 h 5228603"/>
              <a:gd name="connsiteX4" fmla="*/ 101600 w 13102529"/>
              <a:gd name="connsiteY4" fmla="*/ 0 h 5228603"/>
              <a:gd name="connsiteX0" fmla="*/ 5511800 w 13102529"/>
              <a:gd name="connsiteY0" fmla="*/ 0 h 4834903"/>
              <a:gd name="connsiteX1" fmla="*/ 13102529 w 13102529"/>
              <a:gd name="connsiteY1" fmla="*/ 1346200 h 4834903"/>
              <a:gd name="connsiteX2" fmla="*/ 8619429 w 13102529"/>
              <a:gd name="connsiteY2" fmla="*/ 4834903 h 4834903"/>
              <a:gd name="connsiteX3" fmla="*/ 0 w 13102529"/>
              <a:gd name="connsiteY3" fmla="*/ 2650503 h 4834903"/>
              <a:gd name="connsiteX4" fmla="*/ 5511800 w 13102529"/>
              <a:gd name="connsiteY4" fmla="*/ 0 h 4834903"/>
              <a:gd name="connsiteX0" fmla="*/ 5524500 w 13115229"/>
              <a:gd name="connsiteY0" fmla="*/ 0 h 4834903"/>
              <a:gd name="connsiteX1" fmla="*/ 13115229 w 13115229"/>
              <a:gd name="connsiteY1" fmla="*/ 1346200 h 4834903"/>
              <a:gd name="connsiteX2" fmla="*/ 8632129 w 13115229"/>
              <a:gd name="connsiteY2" fmla="*/ 4834903 h 4834903"/>
              <a:gd name="connsiteX3" fmla="*/ 0 w 13115229"/>
              <a:gd name="connsiteY3" fmla="*/ 2434603 h 4834903"/>
              <a:gd name="connsiteX4" fmla="*/ 5524500 w 13115229"/>
              <a:gd name="connsiteY4" fmla="*/ 0 h 4834903"/>
              <a:gd name="connsiteX0" fmla="*/ 5524500 w 13115229"/>
              <a:gd name="connsiteY0" fmla="*/ 0 h 4549153"/>
              <a:gd name="connsiteX1" fmla="*/ 13115229 w 13115229"/>
              <a:gd name="connsiteY1" fmla="*/ 1346200 h 4549153"/>
              <a:gd name="connsiteX2" fmla="*/ 8574979 w 13115229"/>
              <a:gd name="connsiteY2" fmla="*/ 4549153 h 4549153"/>
              <a:gd name="connsiteX3" fmla="*/ 0 w 13115229"/>
              <a:gd name="connsiteY3" fmla="*/ 2434603 h 4549153"/>
              <a:gd name="connsiteX4" fmla="*/ 5524500 w 13115229"/>
              <a:gd name="connsiteY4" fmla="*/ 0 h 4549153"/>
              <a:gd name="connsiteX0" fmla="*/ 5524500 w 13115229"/>
              <a:gd name="connsiteY0" fmla="*/ 0 h 4549153"/>
              <a:gd name="connsiteX1" fmla="*/ 13115229 w 13115229"/>
              <a:gd name="connsiteY1" fmla="*/ 1346200 h 4549153"/>
              <a:gd name="connsiteX2" fmla="*/ 8574979 w 13115229"/>
              <a:gd name="connsiteY2" fmla="*/ 4549153 h 4549153"/>
              <a:gd name="connsiteX3" fmla="*/ 0 w 13115229"/>
              <a:gd name="connsiteY3" fmla="*/ 2434603 h 4549153"/>
              <a:gd name="connsiteX4" fmla="*/ 5524500 w 13115229"/>
              <a:gd name="connsiteY4" fmla="*/ 0 h 4549153"/>
              <a:gd name="connsiteX0" fmla="*/ 5524500 w 13115229"/>
              <a:gd name="connsiteY0" fmla="*/ 0 h 4549153"/>
              <a:gd name="connsiteX1" fmla="*/ 13115229 w 13115229"/>
              <a:gd name="connsiteY1" fmla="*/ 1346200 h 4549153"/>
              <a:gd name="connsiteX2" fmla="*/ 8574979 w 13115229"/>
              <a:gd name="connsiteY2" fmla="*/ 4549153 h 4549153"/>
              <a:gd name="connsiteX3" fmla="*/ 0 w 13115229"/>
              <a:gd name="connsiteY3" fmla="*/ 2434603 h 4549153"/>
              <a:gd name="connsiteX4" fmla="*/ 5524500 w 13115229"/>
              <a:gd name="connsiteY4" fmla="*/ 0 h 4549153"/>
              <a:gd name="connsiteX0" fmla="*/ 5524500 w 13115229"/>
              <a:gd name="connsiteY0" fmla="*/ 0 h 4561410"/>
              <a:gd name="connsiteX1" fmla="*/ 13115229 w 13115229"/>
              <a:gd name="connsiteY1" fmla="*/ 1346200 h 4561410"/>
              <a:gd name="connsiteX2" fmla="*/ 8574979 w 13115229"/>
              <a:gd name="connsiteY2" fmla="*/ 4549153 h 4561410"/>
              <a:gd name="connsiteX3" fmla="*/ 0 w 13115229"/>
              <a:gd name="connsiteY3" fmla="*/ 2434603 h 4561410"/>
              <a:gd name="connsiteX4" fmla="*/ 5524500 w 13115229"/>
              <a:gd name="connsiteY4" fmla="*/ 0 h 4561410"/>
              <a:gd name="connsiteX0" fmla="*/ 5535683 w 13126412"/>
              <a:gd name="connsiteY0" fmla="*/ 0 h 4631903"/>
              <a:gd name="connsiteX1" fmla="*/ 13126412 w 13126412"/>
              <a:gd name="connsiteY1" fmla="*/ 1346200 h 4631903"/>
              <a:gd name="connsiteX2" fmla="*/ 8586162 w 13126412"/>
              <a:gd name="connsiteY2" fmla="*/ 4549153 h 4631903"/>
              <a:gd name="connsiteX3" fmla="*/ 4254571 w 13126412"/>
              <a:gd name="connsiteY3" fmla="*/ 3542677 h 4631903"/>
              <a:gd name="connsiteX4" fmla="*/ 11183 w 13126412"/>
              <a:gd name="connsiteY4" fmla="*/ 2434603 h 4631903"/>
              <a:gd name="connsiteX5" fmla="*/ 5535683 w 13126412"/>
              <a:gd name="connsiteY5" fmla="*/ 0 h 4631903"/>
              <a:gd name="connsiteX0" fmla="*/ 5535683 w 12726362"/>
              <a:gd name="connsiteY0" fmla="*/ 0 h 4631903"/>
              <a:gd name="connsiteX1" fmla="*/ 12726362 w 12726362"/>
              <a:gd name="connsiteY1" fmla="*/ 1346200 h 4631903"/>
              <a:gd name="connsiteX2" fmla="*/ 8586162 w 12726362"/>
              <a:gd name="connsiteY2" fmla="*/ 4549153 h 4631903"/>
              <a:gd name="connsiteX3" fmla="*/ 4254571 w 12726362"/>
              <a:gd name="connsiteY3" fmla="*/ 3542677 h 4631903"/>
              <a:gd name="connsiteX4" fmla="*/ 11183 w 12726362"/>
              <a:gd name="connsiteY4" fmla="*/ 2434603 h 4631903"/>
              <a:gd name="connsiteX5" fmla="*/ 5535683 w 12726362"/>
              <a:gd name="connsiteY5" fmla="*/ 0 h 4631903"/>
              <a:gd name="connsiteX0" fmla="*/ 5535683 w 12726362"/>
              <a:gd name="connsiteY0" fmla="*/ 0 h 4631903"/>
              <a:gd name="connsiteX1" fmla="*/ 12726362 w 12726362"/>
              <a:gd name="connsiteY1" fmla="*/ 1346200 h 4631903"/>
              <a:gd name="connsiteX2" fmla="*/ 8586162 w 12726362"/>
              <a:gd name="connsiteY2" fmla="*/ 4549153 h 4631903"/>
              <a:gd name="connsiteX3" fmla="*/ 4254571 w 12726362"/>
              <a:gd name="connsiteY3" fmla="*/ 3542677 h 4631903"/>
              <a:gd name="connsiteX4" fmla="*/ 11183 w 12726362"/>
              <a:gd name="connsiteY4" fmla="*/ 2434603 h 4631903"/>
              <a:gd name="connsiteX5" fmla="*/ 5535683 w 12726362"/>
              <a:gd name="connsiteY5" fmla="*/ 0 h 4631903"/>
              <a:gd name="connsiteX0" fmla="*/ 5535683 w 12726362"/>
              <a:gd name="connsiteY0" fmla="*/ 0 h 4631903"/>
              <a:gd name="connsiteX1" fmla="*/ 12726362 w 12726362"/>
              <a:gd name="connsiteY1" fmla="*/ 1346200 h 4631903"/>
              <a:gd name="connsiteX2" fmla="*/ 8586162 w 12726362"/>
              <a:gd name="connsiteY2" fmla="*/ 4549153 h 4631903"/>
              <a:gd name="connsiteX3" fmla="*/ 4254571 w 12726362"/>
              <a:gd name="connsiteY3" fmla="*/ 3542677 h 4631903"/>
              <a:gd name="connsiteX4" fmla="*/ 11183 w 12726362"/>
              <a:gd name="connsiteY4" fmla="*/ 2434603 h 4631903"/>
              <a:gd name="connsiteX5" fmla="*/ 5535683 w 12726362"/>
              <a:gd name="connsiteY5" fmla="*/ 0 h 4631903"/>
              <a:gd name="connsiteX0" fmla="*/ 5535683 w 12540625"/>
              <a:gd name="connsiteY0" fmla="*/ 0 h 4631903"/>
              <a:gd name="connsiteX1" fmla="*/ 12540625 w 12540625"/>
              <a:gd name="connsiteY1" fmla="*/ 1374775 h 4631903"/>
              <a:gd name="connsiteX2" fmla="*/ 8586162 w 12540625"/>
              <a:gd name="connsiteY2" fmla="*/ 4549153 h 4631903"/>
              <a:gd name="connsiteX3" fmla="*/ 4254571 w 12540625"/>
              <a:gd name="connsiteY3" fmla="*/ 3542677 h 4631903"/>
              <a:gd name="connsiteX4" fmla="*/ 11183 w 12540625"/>
              <a:gd name="connsiteY4" fmla="*/ 2434603 h 4631903"/>
              <a:gd name="connsiteX5" fmla="*/ 5535683 w 12540625"/>
              <a:gd name="connsiteY5" fmla="*/ 0 h 4631903"/>
              <a:gd name="connsiteX0" fmla="*/ 5535683 w 12540625"/>
              <a:gd name="connsiteY0" fmla="*/ 0 h 4631903"/>
              <a:gd name="connsiteX1" fmla="*/ 12540625 w 12540625"/>
              <a:gd name="connsiteY1" fmla="*/ 1374775 h 4631903"/>
              <a:gd name="connsiteX2" fmla="*/ 8586162 w 12540625"/>
              <a:gd name="connsiteY2" fmla="*/ 4549153 h 4631903"/>
              <a:gd name="connsiteX3" fmla="*/ 4254571 w 12540625"/>
              <a:gd name="connsiteY3" fmla="*/ 3542677 h 4631903"/>
              <a:gd name="connsiteX4" fmla="*/ 11183 w 12540625"/>
              <a:gd name="connsiteY4" fmla="*/ 2434603 h 4631903"/>
              <a:gd name="connsiteX5" fmla="*/ 5535683 w 12540625"/>
              <a:gd name="connsiteY5" fmla="*/ 0 h 4631903"/>
              <a:gd name="connsiteX0" fmla="*/ 5535683 w 12540625"/>
              <a:gd name="connsiteY0" fmla="*/ 0 h 4631903"/>
              <a:gd name="connsiteX1" fmla="*/ 12540625 w 12540625"/>
              <a:gd name="connsiteY1" fmla="*/ 1374775 h 4631903"/>
              <a:gd name="connsiteX2" fmla="*/ 8586162 w 12540625"/>
              <a:gd name="connsiteY2" fmla="*/ 4549153 h 4631903"/>
              <a:gd name="connsiteX3" fmla="*/ 4254571 w 12540625"/>
              <a:gd name="connsiteY3" fmla="*/ 3542677 h 4631903"/>
              <a:gd name="connsiteX4" fmla="*/ 11183 w 12540625"/>
              <a:gd name="connsiteY4" fmla="*/ 2434603 h 4631903"/>
              <a:gd name="connsiteX5" fmla="*/ 5535683 w 12540625"/>
              <a:gd name="connsiteY5" fmla="*/ 0 h 4631903"/>
              <a:gd name="connsiteX0" fmla="*/ 5535683 w 12540625"/>
              <a:gd name="connsiteY0" fmla="*/ 3658 h 4635561"/>
              <a:gd name="connsiteX1" fmla="*/ 12540625 w 12540625"/>
              <a:gd name="connsiteY1" fmla="*/ 1378433 h 4635561"/>
              <a:gd name="connsiteX2" fmla="*/ 8586162 w 12540625"/>
              <a:gd name="connsiteY2" fmla="*/ 4552811 h 4635561"/>
              <a:gd name="connsiteX3" fmla="*/ 4254571 w 12540625"/>
              <a:gd name="connsiteY3" fmla="*/ 3546335 h 4635561"/>
              <a:gd name="connsiteX4" fmla="*/ 11183 w 12540625"/>
              <a:gd name="connsiteY4" fmla="*/ 2438261 h 4635561"/>
              <a:gd name="connsiteX5" fmla="*/ 5535683 w 12540625"/>
              <a:gd name="connsiteY5" fmla="*/ 3658 h 4635561"/>
              <a:gd name="connsiteX0" fmla="*/ 5535683 w 12540625"/>
              <a:gd name="connsiteY0" fmla="*/ 3621 h 4635524"/>
              <a:gd name="connsiteX1" fmla="*/ 12540625 w 12540625"/>
              <a:gd name="connsiteY1" fmla="*/ 1378396 h 4635524"/>
              <a:gd name="connsiteX2" fmla="*/ 8586162 w 12540625"/>
              <a:gd name="connsiteY2" fmla="*/ 4552774 h 4635524"/>
              <a:gd name="connsiteX3" fmla="*/ 4254571 w 12540625"/>
              <a:gd name="connsiteY3" fmla="*/ 3546298 h 4635524"/>
              <a:gd name="connsiteX4" fmla="*/ 11183 w 12540625"/>
              <a:gd name="connsiteY4" fmla="*/ 2438224 h 4635524"/>
              <a:gd name="connsiteX5" fmla="*/ 5535683 w 12540625"/>
              <a:gd name="connsiteY5" fmla="*/ 3621 h 463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540625" h="4635524">
                <a:moveTo>
                  <a:pt x="5535683" y="3621"/>
                </a:moveTo>
                <a:cubicBezTo>
                  <a:pt x="7932576" y="452354"/>
                  <a:pt x="10400907" y="572476"/>
                  <a:pt x="12540625" y="1378396"/>
                </a:cubicBezTo>
                <a:cubicBezTo>
                  <a:pt x="11984470" y="2460334"/>
                  <a:pt x="10099579" y="3942323"/>
                  <a:pt x="8586162" y="4552774"/>
                </a:cubicBezTo>
                <a:cubicBezTo>
                  <a:pt x="7102759" y="4933141"/>
                  <a:pt x="5683734" y="3898723"/>
                  <a:pt x="4254571" y="3546298"/>
                </a:cubicBezTo>
                <a:cubicBezTo>
                  <a:pt x="2825408" y="3193873"/>
                  <a:pt x="-207098" y="3042958"/>
                  <a:pt x="11183" y="2438224"/>
                </a:cubicBezTo>
                <a:cubicBezTo>
                  <a:pt x="1014483" y="1645740"/>
                  <a:pt x="3913258" y="-89720"/>
                  <a:pt x="5535683" y="3621"/>
                </a:cubicBezTo>
                <a:close/>
              </a:path>
            </a:pathLst>
          </a:custGeom>
          <a:solidFill>
            <a:srgbClr val="BC947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45F8BA-4830-943D-1B14-1C0E900D8346}"/>
              </a:ext>
            </a:extLst>
          </p:cNvPr>
          <p:cNvSpPr/>
          <p:nvPr/>
        </p:nvSpPr>
        <p:spPr>
          <a:xfrm>
            <a:off x="4947258" y="2911826"/>
            <a:ext cx="5650146" cy="2082993"/>
          </a:xfrm>
          <a:custGeom>
            <a:avLst/>
            <a:gdLst>
              <a:gd name="connsiteX0" fmla="*/ 0 w 3644764"/>
              <a:gd name="connsiteY0" fmla="*/ 0 h 1652197"/>
              <a:gd name="connsiteX1" fmla="*/ 3644764 w 3644764"/>
              <a:gd name="connsiteY1" fmla="*/ 0 h 1652197"/>
              <a:gd name="connsiteX2" fmla="*/ 3644764 w 3644764"/>
              <a:gd name="connsiteY2" fmla="*/ 1652197 h 1652197"/>
              <a:gd name="connsiteX3" fmla="*/ 0 w 3644764"/>
              <a:gd name="connsiteY3" fmla="*/ 1652197 h 1652197"/>
              <a:gd name="connsiteX4" fmla="*/ 0 w 3644764"/>
              <a:gd name="connsiteY4" fmla="*/ 0 h 1652197"/>
              <a:gd name="connsiteX0" fmla="*/ 0 w 3835264"/>
              <a:gd name="connsiteY0" fmla="*/ 127000 h 1652197"/>
              <a:gd name="connsiteX1" fmla="*/ 3835264 w 3835264"/>
              <a:gd name="connsiteY1" fmla="*/ 0 h 1652197"/>
              <a:gd name="connsiteX2" fmla="*/ 3835264 w 3835264"/>
              <a:gd name="connsiteY2" fmla="*/ 1652197 h 1652197"/>
              <a:gd name="connsiteX3" fmla="*/ 190500 w 3835264"/>
              <a:gd name="connsiteY3" fmla="*/ 1652197 h 1652197"/>
              <a:gd name="connsiteX4" fmla="*/ 0 w 3835264"/>
              <a:gd name="connsiteY4" fmla="*/ 127000 h 1652197"/>
              <a:gd name="connsiteX0" fmla="*/ 143234 w 3978498"/>
              <a:gd name="connsiteY0" fmla="*/ 127000 h 1652197"/>
              <a:gd name="connsiteX1" fmla="*/ 3978498 w 3978498"/>
              <a:gd name="connsiteY1" fmla="*/ 0 h 1652197"/>
              <a:gd name="connsiteX2" fmla="*/ 3978498 w 3978498"/>
              <a:gd name="connsiteY2" fmla="*/ 1652197 h 1652197"/>
              <a:gd name="connsiteX3" fmla="*/ 333734 w 3978498"/>
              <a:gd name="connsiteY3" fmla="*/ 1652197 h 1652197"/>
              <a:gd name="connsiteX4" fmla="*/ 0 w 3978498"/>
              <a:gd name="connsiteY4" fmla="*/ 255654 h 1652197"/>
              <a:gd name="connsiteX5" fmla="*/ 143234 w 3978498"/>
              <a:gd name="connsiteY5" fmla="*/ 127000 h 1652197"/>
              <a:gd name="connsiteX0" fmla="*/ 933310 w 4768574"/>
              <a:gd name="connsiteY0" fmla="*/ 127000 h 1652197"/>
              <a:gd name="connsiteX1" fmla="*/ 4768574 w 4768574"/>
              <a:gd name="connsiteY1" fmla="*/ 0 h 1652197"/>
              <a:gd name="connsiteX2" fmla="*/ 4768574 w 4768574"/>
              <a:gd name="connsiteY2" fmla="*/ 1652197 h 1652197"/>
              <a:gd name="connsiteX3" fmla="*/ 1123810 w 4768574"/>
              <a:gd name="connsiteY3" fmla="*/ 1652197 h 1652197"/>
              <a:gd name="connsiteX4" fmla="*/ 2676 w 4768574"/>
              <a:gd name="connsiteY4" fmla="*/ 458854 h 1652197"/>
              <a:gd name="connsiteX5" fmla="*/ 790076 w 4768574"/>
              <a:gd name="connsiteY5" fmla="*/ 255654 h 1652197"/>
              <a:gd name="connsiteX6" fmla="*/ 933310 w 4768574"/>
              <a:gd name="connsiteY6" fmla="*/ 127000 h 1652197"/>
              <a:gd name="connsiteX0" fmla="*/ 2620930 w 6456194"/>
              <a:gd name="connsiteY0" fmla="*/ 127000 h 1652197"/>
              <a:gd name="connsiteX1" fmla="*/ 6456194 w 6456194"/>
              <a:gd name="connsiteY1" fmla="*/ 0 h 1652197"/>
              <a:gd name="connsiteX2" fmla="*/ 6456194 w 6456194"/>
              <a:gd name="connsiteY2" fmla="*/ 1652197 h 1652197"/>
              <a:gd name="connsiteX3" fmla="*/ 2811430 w 6456194"/>
              <a:gd name="connsiteY3" fmla="*/ 1652197 h 1652197"/>
              <a:gd name="connsiteX4" fmla="*/ 13896 w 6456194"/>
              <a:gd name="connsiteY4" fmla="*/ 890654 h 1652197"/>
              <a:gd name="connsiteX5" fmla="*/ 1690296 w 6456194"/>
              <a:gd name="connsiteY5" fmla="*/ 458854 h 1652197"/>
              <a:gd name="connsiteX6" fmla="*/ 2477696 w 6456194"/>
              <a:gd name="connsiteY6" fmla="*/ 255654 h 1652197"/>
              <a:gd name="connsiteX7" fmla="*/ 2620930 w 6456194"/>
              <a:gd name="connsiteY7" fmla="*/ 127000 h 1652197"/>
              <a:gd name="connsiteX0" fmla="*/ 2620930 w 6456194"/>
              <a:gd name="connsiteY0" fmla="*/ 127000 h 2541197"/>
              <a:gd name="connsiteX1" fmla="*/ 6456194 w 6456194"/>
              <a:gd name="connsiteY1" fmla="*/ 0 h 2541197"/>
              <a:gd name="connsiteX2" fmla="*/ 6456194 w 6456194"/>
              <a:gd name="connsiteY2" fmla="*/ 1652197 h 2541197"/>
              <a:gd name="connsiteX3" fmla="*/ 4043330 w 6456194"/>
              <a:gd name="connsiteY3" fmla="*/ 2541197 h 2541197"/>
              <a:gd name="connsiteX4" fmla="*/ 13896 w 6456194"/>
              <a:gd name="connsiteY4" fmla="*/ 890654 h 2541197"/>
              <a:gd name="connsiteX5" fmla="*/ 1690296 w 6456194"/>
              <a:gd name="connsiteY5" fmla="*/ 458854 h 2541197"/>
              <a:gd name="connsiteX6" fmla="*/ 2477696 w 6456194"/>
              <a:gd name="connsiteY6" fmla="*/ 255654 h 2541197"/>
              <a:gd name="connsiteX7" fmla="*/ 2620930 w 6456194"/>
              <a:gd name="connsiteY7" fmla="*/ 127000 h 2541197"/>
              <a:gd name="connsiteX0" fmla="*/ 2624965 w 6460229"/>
              <a:gd name="connsiteY0" fmla="*/ 127000 h 2541197"/>
              <a:gd name="connsiteX1" fmla="*/ 6460229 w 6460229"/>
              <a:gd name="connsiteY1" fmla="*/ 0 h 2541197"/>
              <a:gd name="connsiteX2" fmla="*/ 6460229 w 6460229"/>
              <a:gd name="connsiteY2" fmla="*/ 1652197 h 2541197"/>
              <a:gd name="connsiteX3" fmla="*/ 4047365 w 6460229"/>
              <a:gd name="connsiteY3" fmla="*/ 2541197 h 2541197"/>
              <a:gd name="connsiteX4" fmla="*/ 1148231 w 6460229"/>
              <a:gd name="connsiteY4" fmla="*/ 1830454 h 2541197"/>
              <a:gd name="connsiteX5" fmla="*/ 17931 w 6460229"/>
              <a:gd name="connsiteY5" fmla="*/ 890654 h 2541197"/>
              <a:gd name="connsiteX6" fmla="*/ 1694331 w 6460229"/>
              <a:gd name="connsiteY6" fmla="*/ 458854 h 2541197"/>
              <a:gd name="connsiteX7" fmla="*/ 2481731 w 6460229"/>
              <a:gd name="connsiteY7" fmla="*/ 255654 h 2541197"/>
              <a:gd name="connsiteX8" fmla="*/ 2624965 w 6460229"/>
              <a:gd name="connsiteY8" fmla="*/ 127000 h 2541197"/>
              <a:gd name="connsiteX0" fmla="*/ 2621898 w 6457162"/>
              <a:gd name="connsiteY0" fmla="*/ 127000 h 2541197"/>
              <a:gd name="connsiteX1" fmla="*/ 6457162 w 6457162"/>
              <a:gd name="connsiteY1" fmla="*/ 0 h 2541197"/>
              <a:gd name="connsiteX2" fmla="*/ 6457162 w 6457162"/>
              <a:gd name="connsiteY2" fmla="*/ 1652197 h 2541197"/>
              <a:gd name="connsiteX3" fmla="*/ 4044298 w 6457162"/>
              <a:gd name="connsiteY3" fmla="*/ 2541197 h 2541197"/>
              <a:gd name="connsiteX4" fmla="*/ 1145164 w 6457162"/>
              <a:gd name="connsiteY4" fmla="*/ 1830454 h 2541197"/>
              <a:gd name="connsiteX5" fmla="*/ 14864 w 6457162"/>
              <a:gd name="connsiteY5" fmla="*/ 890654 h 2541197"/>
              <a:gd name="connsiteX6" fmla="*/ 1691264 w 6457162"/>
              <a:gd name="connsiteY6" fmla="*/ 458854 h 2541197"/>
              <a:gd name="connsiteX7" fmla="*/ 2478664 w 6457162"/>
              <a:gd name="connsiteY7" fmla="*/ 255654 h 2541197"/>
              <a:gd name="connsiteX8" fmla="*/ 2621898 w 6457162"/>
              <a:gd name="connsiteY8" fmla="*/ 127000 h 2541197"/>
              <a:gd name="connsiteX0" fmla="*/ 2621898 w 6457162"/>
              <a:gd name="connsiteY0" fmla="*/ 127000 h 2541197"/>
              <a:gd name="connsiteX1" fmla="*/ 6457162 w 6457162"/>
              <a:gd name="connsiteY1" fmla="*/ 0 h 2541197"/>
              <a:gd name="connsiteX2" fmla="*/ 6457162 w 6457162"/>
              <a:gd name="connsiteY2" fmla="*/ 1652197 h 2541197"/>
              <a:gd name="connsiteX3" fmla="*/ 4243964 w 6457162"/>
              <a:gd name="connsiteY3" fmla="*/ 2236854 h 2541197"/>
              <a:gd name="connsiteX4" fmla="*/ 4044298 w 6457162"/>
              <a:gd name="connsiteY4" fmla="*/ 2541197 h 2541197"/>
              <a:gd name="connsiteX5" fmla="*/ 1145164 w 6457162"/>
              <a:gd name="connsiteY5" fmla="*/ 1830454 h 2541197"/>
              <a:gd name="connsiteX6" fmla="*/ 14864 w 6457162"/>
              <a:gd name="connsiteY6" fmla="*/ 890654 h 2541197"/>
              <a:gd name="connsiteX7" fmla="*/ 1691264 w 6457162"/>
              <a:gd name="connsiteY7" fmla="*/ 458854 h 2541197"/>
              <a:gd name="connsiteX8" fmla="*/ 2478664 w 6457162"/>
              <a:gd name="connsiteY8" fmla="*/ 255654 h 2541197"/>
              <a:gd name="connsiteX9" fmla="*/ 2621898 w 6457162"/>
              <a:gd name="connsiteY9" fmla="*/ 127000 h 2541197"/>
              <a:gd name="connsiteX0" fmla="*/ 2621898 w 6457162"/>
              <a:gd name="connsiteY0" fmla="*/ 127000 h 2541197"/>
              <a:gd name="connsiteX1" fmla="*/ 6457162 w 6457162"/>
              <a:gd name="connsiteY1" fmla="*/ 0 h 2541197"/>
              <a:gd name="connsiteX2" fmla="*/ 6457162 w 6457162"/>
              <a:gd name="connsiteY2" fmla="*/ 1652197 h 2541197"/>
              <a:gd name="connsiteX3" fmla="*/ 4243964 w 6457162"/>
              <a:gd name="connsiteY3" fmla="*/ 2236854 h 2541197"/>
              <a:gd name="connsiteX4" fmla="*/ 4044298 w 6457162"/>
              <a:gd name="connsiteY4" fmla="*/ 2541197 h 2541197"/>
              <a:gd name="connsiteX5" fmla="*/ 1145164 w 6457162"/>
              <a:gd name="connsiteY5" fmla="*/ 1830454 h 2541197"/>
              <a:gd name="connsiteX6" fmla="*/ 14864 w 6457162"/>
              <a:gd name="connsiteY6" fmla="*/ 890654 h 2541197"/>
              <a:gd name="connsiteX7" fmla="*/ 1691264 w 6457162"/>
              <a:gd name="connsiteY7" fmla="*/ 458854 h 2541197"/>
              <a:gd name="connsiteX8" fmla="*/ 2478664 w 6457162"/>
              <a:gd name="connsiteY8" fmla="*/ 255654 h 2541197"/>
              <a:gd name="connsiteX9" fmla="*/ 2621898 w 6457162"/>
              <a:gd name="connsiteY9" fmla="*/ 127000 h 2541197"/>
              <a:gd name="connsiteX0" fmla="*/ 2621898 w 8209762"/>
              <a:gd name="connsiteY0" fmla="*/ 127000 h 2541197"/>
              <a:gd name="connsiteX1" fmla="*/ 6457162 w 8209762"/>
              <a:gd name="connsiteY1" fmla="*/ 0 h 2541197"/>
              <a:gd name="connsiteX2" fmla="*/ 8209762 w 8209762"/>
              <a:gd name="connsiteY2" fmla="*/ 1652197 h 2541197"/>
              <a:gd name="connsiteX3" fmla="*/ 4243964 w 8209762"/>
              <a:gd name="connsiteY3" fmla="*/ 2236854 h 2541197"/>
              <a:gd name="connsiteX4" fmla="*/ 4044298 w 8209762"/>
              <a:gd name="connsiteY4" fmla="*/ 2541197 h 2541197"/>
              <a:gd name="connsiteX5" fmla="*/ 1145164 w 8209762"/>
              <a:gd name="connsiteY5" fmla="*/ 1830454 h 2541197"/>
              <a:gd name="connsiteX6" fmla="*/ 14864 w 8209762"/>
              <a:gd name="connsiteY6" fmla="*/ 890654 h 2541197"/>
              <a:gd name="connsiteX7" fmla="*/ 1691264 w 8209762"/>
              <a:gd name="connsiteY7" fmla="*/ 458854 h 2541197"/>
              <a:gd name="connsiteX8" fmla="*/ 2478664 w 8209762"/>
              <a:gd name="connsiteY8" fmla="*/ 255654 h 2541197"/>
              <a:gd name="connsiteX9" fmla="*/ 2621898 w 8209762"/>
              <a:gd name="connsiteY9" fmla="*/ 127000 h 2541197"/>
              <a:gd name="connsiteX0" fmla="*/ 2621898 w 8209762"/>
              <a:gd name="connsiteY0" fmla="*/ 127000 h 2541197"/>
              <a:gd name="connsiteX1" fmla="*/ 6457162 w 8209762"/>
              <a:gd name="connsiteY1" fmla="*/ 0 h 2541197"/>
              <a:gd name="connsiteX2" fmla="*/ 8209762 w 8209762"/>
              <a:gd name="connsiteY2" fmla="*/ 1652197 h 2541197"/>
              <a:gd name="connsiteX3" fmla="*/ 4243964 w 8209762"/>
              <a:gd name="connsiteY3" fmla="*/ 2236854 h 2541197"/>
              <a:gd name="connsiteX4" fmla="*/ 4044298 w 8209762"/>
              <a:gd name="connsiteY4" fmla="*/ 2541197 h 2541197"/>
              <a:gd name="connsiteX5" fmla="*/ 1145164 w 8209762"/>
              <a:gd name="connsiteY5" fmla="*/ 1830454 h 2541197"/>
              <a:gd name="connsiteX6" fmla="*/ 14864 w 8209762"/>
              <a:gd name="connsiteY6" fmla="*/ 890654 h 2541197"/>
              <a:gd name="connsiteX7" fmla="*/ 1691264 w 8209762"/>
              <a:gd name="connsiteY7" fmla="*/ 458854 h 2541197"/>
              <a:gd name="connsiteX8" fmla="*/ 2478664 w 8209762"/>
              <a:gd name="connsiteY8" fmla="*/ 255654 h 2541197"/>
              <a:gd name="connsiteX9" fmla="*/ 2621898 w 8209762"/>
              <a:gd name="connsiteY9" fmla="*/ 127000 h 2541197"/>
              <a:gd name="connsiteX0" fmla="*/ 2621898 w 8209762"/>
              <a:gd name="connsiteY0" fmla="*/ 127000 h 2541197"/>
              <a:gd name="connsiteX1" fmla="*/ 6457162 w 8209762"/>
              <a:gd name="connsiteY1" fmla="*/ 0 h 2541197"/>
              <a:gd name="connsiteX2" fmla="*/ 8209762 w 8209762"/>
              <a:gd name="connsiteY2" fmla="*/ 1652197 h 2541197"/>
              <a:gd name="connsiteX3" fmla="*/ 4243964 w 8209762"/>
              <a:gd name="connsiteY3" fmla="*/ 2236854 h 2541197"/>
              <a:gd name="connsiteX4" fmla="*/ 4044298 w 8209762"/>
              <a:gd name="connsiteY4" fmla="*/ 2541197 h 2541197"/>
              <a:gd name="connsiteX5" fmla="*/ 1145164 w 8209762"/>
              <a:gd name="connsiteY5" fmla="*/ 1830454 h 2541197"/>
              <a:gd name="connsiteX6" fmla="*/ 14864 w 8209762"/>
              <a:gd name="connsiteY6" fmla="*/ 890654 h 2541197"/>
              <a:gd name="connsiteX7" fmla="*/ 1691264 w 8209762"/>
              <a:gd name="connsiteY7" fmla="*/ 458854 h 2541197"/>
              <a:gd name="connsiteX8" fmla="*/ 2478664 w 8209762"/>
              <a:gd name="connsiteY8" fmla="*/ 255654 h 2541197"/>
              <a:gd name="connsiteX9" fmla="*/ 2621898 w 8209762"/>
              <a:gd name="connsiteY9" fmla="*/ 127000 h 2541197"/>
              <a:gd name="connsiteX0" fmla="*/ 2621898 w 8227909"/>
              <a:gd name="connsiteY0" fmla="*/ 127000 h 2541197"/>
              <a:gd name="connsiteX1" fmla="*/ 6457162 w 8227909"/>
              <a:gd name="connsiteY1" fmla="*/ 0 h 2541197"/>
              <a:gd name="connsiteX2" fmla="*/ 8209762 w 8227909"/>
              <a:gd name="connsiteY2" fmla="*/ 1652197 h 2541197"/>
              <a:gd name="connsiteX3" fmla="*/ 4243964 w 8227909"/>
              <a:gd name="connsiteY3" fmla="*/ 2236854 h 2541197"/>
              <a:gd name="connsiteX4" fmla="*/ 4044298 w 8227909"/>
              <a:gd name="connsiteY4" fmla="*/ 2541197 h 2541197"/>
              <a:gd name="connsiteX5" fmla="*/ 1145164 w 8227909"/>
              <a:gd name="connsiteY5" fmla="*/ 1830454 h 2541197"/>
              <a:gd name="connsiteX6" fmla="*/ 14864 w 8227909"/>
              <a:gd name="connsiteY6" fmla="*/ 890654 h 2541197"/>
              <a:gd name="connsiteX7" fmla="*/ 1691264 w 8227909"/>
              <a:gd name="connsiteY7" fmla="*/ 458854 h 2541197"/>
              <a:gd name="connsiteX8" fmla="*/ 2478664 w 8227909"/>
              <a:gd name="connsiteY8" fmla="*/ 255654 h 2541197"/>
              <a:gd name="connsiteX9" fmla="*/ 2621898 w 8227909"/>
              <a:gd name="connsiteY9" fmla="*/ 127000 h 2541197"/>
              <a:gd name="connsiteX0" fmla="*/ 2621898 w 8226768"/>
              <a:gd name="connsiteY0" fmla="*/ 0 h 2414197"/>
              <a:gd name="connsiteX1" fmla="*/ 6355562 w 8226768"/>
              <a:gd name="connsiteY1" fmla="*/ 88900 h 2414197"/>
              <a:gd name="connsiteX2" fmla="*/ 8209762 w 8226768"/>
              <a:gd name="connsiteY2" fmla="*/ 1525197 h 2414197"/>
              <a:gd name="connsiteX3" fmla="*/ 4243964 w 8226768"/>
              <a:gd name="connsiteY3" fmla="*/ 2109854 h 2414197"/>
              <a:gd name="connsiteX4" fmla="*/ 4044298 w 8226768"/>
              <a:gd name="connsiteY4" fmla="*/ 2414197 h 2414197"/>
              <a:gd name="connsiteX5" fmla="*/ 1145164 w 8226768"/>
              <a:gd name="connsiteY5" fmla="*/ 1703454 h 2414197"/>
              <a:gd name="connsiteX6" fmla="*/ 14864 w 8226768"/>
              <a:gd name="connsiteY6" fmla="*/ 763654 h 2414197"/>
              <a:gd name="connsiteX7" fmla="*/ 1691264 w 8226768"/>
              <a:gd name="connsiteY7" fmla="*/ 331854 h 2414197"/>
              <a:gd name="connsiteX8" fmla="*/ 2478664 w 8226768"/>
              <a:gd name="connsiteY8" fmla="*/ 128654 h 2414197"/>
              <a:gd name="connsiteX9" fmla="*/ 2621898 w 8226768"/>
              <a:gd name="connsiteY9" fmla="*/ 0 h 2414197"/>
              <a:gd name="connsiteX0" fmla="*/ 2621898 w 8234189"/>
              <a:gd name="connsiteY0" fmla="*/ 0 h 2414197"/>
              <a:gd name="connsiteX1" fmla="*/ 6355562 w 8234189"/>
              <a:gd name="connsiteY1" fmla="*/ 88900 h 2414197"/>
              <a:gd name="connsiteX2" fmla="*/ 8209762 w 8234189"/>
              <a:gd name="connsiteY2" fmla="*/ 1525197 h 2414197"/>
              <a:gd name="connsiteX3" fmla="*/ 4243964 w 8234189"/>
              <a:gd name="connsiteY3" fmla="*/ 2109854 h 2414197"/>
              <a:gd name="connsiteX4" fmla="*/ 4044298 w 8234189"/>
              <a:gd name="connsiteY4" fmla="*/ 2414197 h 2414197"/>
              <a:gd name="connsiteX5" fmla="*/ 1145164 w 8234189"/>
              <a:gd name="connsiteY5" fmla="*/ 1703454 h 2414197"/>
              <a:gd name="connsiteX6" fmla="*/ 14864 w 8234189"/>
              <a:gd name="connsiteY6" fmla="*/ 763654 h 2414197"/>
              <a:gd name="connsiteX7" fmla="*/ 1691264 w 8234189"/>
              <a:gd name="connsiteY7" fmla="*/ 331854 h 2414197"/>
              <a:gd name="connsiteX8" fmla="*/ 2478664 w 8234189"/>
              <a:gd name="connsiteY8" fmla="*/ 128654 h 2414197"/>
              <a:gd name="connsiteX9" fmla="*/ 2621898 w 8234189"/>
              <a:gd name="connsiteY9" fmla="*/ 0 h 2414197"/>
              <a:gd name="connsiteX0" fmla="*/ 2621898 w 8234189"/>
              <a:gd name="connsiteY0" fmla="*/ 224018 h 2638215"/>
              <a:gd name="connsiteX1" fmla="*/ 6355562 w 8234189"/>
              <a:gd name="connsiteY1" fmla="*/ 312918 h 2638215"/>
              <a:gd name="connsiteX2" fmla="*/ 8209762 w 8234189"/>
              <a:gd name="connsiteY2" fmla="*/ 1749215 h 2638215"/>
              <a:gd name="connsiteX3" fmla="*/ 4243964 w 8234189"/>
              <a:gd name="connsiteY3" fmla="*/ 2333872 h 2638215"/>
              <a:gd name="connsiteX4" fmla="*/ 4044298 w 8234189"/>
              <a:gd name="connsiteY4" fmla="*/ 2638215 h 2638215"/>
              <a:gd name="connsiteX5" fmla="*/ 1145164 w 8234189"/>
              <a:gd name="connsiteY5" fmla="*/ 1927472 h 2638215"/>
              <a:gd name="connsiteX6" fmla="*/ 14864 w 8234189"/>
              <a:gd name="connsiteY6" fmla="*/ 987672 h 2638215"/>
              <a:gd name="connsiteX7" fmla="*/ 1691264 w 8234189"/>
              <a:gd name="connsiteY7" fmla="*/ 555872 h 2638215"/>
              <a:gd name="connsiteX8" fmla="*/ 2478664 w 8234189"/>
              <a:gd name="connsiteY8" fmla="*/ 352672 h 2638215"/>
              <a:gd name="connsiteX9" fmla="*/ 2621898 w 8234189"/>
              <a:gd name="connsiteY9" fmla="*/ 224018 h 2638215"/>
              <a:gd name="connsiteX0" fmla="*/ 2621898 w 8234189"/>
              <a:gd name="connsiteY0" fmla="*/ 164430 h 2578627"/>
              <a:gd name="connsiteX1" fmla="*/ 3151764 w 8234189"/>
              <a:gd name="connsiteY1" fmla="*/ 984 h 2578627"/>
              <a:gd name="connsiteX2" fmla="*/ 6355562 w 8234189"/>
              <a:gd name="connsiteY2" fmla="*/ 253330 h 2578627"/>
              <a:gd name="connsiteX3" fmla="*/ 8209762 w 8234189"/>
              <a:gd name="connsiteY3" fmla="*/ 1689627 h 2578627"/>
              <a:gd name="connsiteX4" fmla="*/ 4243964 w 8234189"/>
              <a:gd name="connsiteY4" fmla="*/ 2274284 h 2578627"/>
              <a:gd name="connsiteX5" fmla="*/ 4044298 w 8234189"/>
              <a:gd name="connsiteY5" fmla="*/ 2578627 h 2578627"/>
              <a:gd name="connsiteX6" fmla="*/ 1145164 w 8234189"/>
              <a:gd name="connsiteY6" fmla="*/ 1867884 h 2578627"/>
              <a:gd name="connsiteX7" fmla="*/ 14864 w 8234189"/>
              <a:gd name="connsiteY7" fmla="*/ 928084 h 2578627"/>
              <a:gd name="connsiteX8" fmla="*/ 1691264 w 8234189"/>
              <a:gd name="connsiteY8" fmla="*/ 496284 h 2578627"/>
              <a:gd name="connsiteX9" fmla="*/ 2478664 w 8234189"/>
              <a:gd name="connsiteY9" fmla="*/ 293084 h 2578627"/>
              <a:gd name="connsiteX10" fmla="*/ 2621898 w 8234189"/>
              <a:gd name="connsiteY10" fmla="*/ 164430 h 2578627"/>
              <a:gd name="connsiteX0" fmla="*/ 2621898 w 8234189"/>
              <a:gd name="connsiteY0" fmla="*/ 310277 h 2724474"/>
              <a:gd name="connsiteX1" fmla="*/ 3151764 w 8234189"/>
              <a:gd name="connsiteY1" fmla="*/ 146831 h 2724474"/>
              <a:gd name="connsiteX2" fmla="*/ 3647064 w 8234189"/>
              <a:gd name="connsiteY2" fmla="*/ 7131 h 2724474"/>
              <a:gd name="connsiteX3" fmla="*/ 6355562 w 8234189"/>
              <a:gd name="connsiteY3" fmla="*/ 399177 h 2724474"/>
              <a:gd name="connsiteX4" fmla="*/ 8209762 w 8234189"/>
              <a:gd name="connsiteY4" fmla="*/ 1835474 h 2724474"/>
              <a:gd name="connsiteX5" fmla="*/ 4243964 w 8234189"/>
              <a:gd name="connsiteY5" fmla="*/ 2420131 h 2724474"/>
              <a:gd name="connsiteX6" fmla="*/ 4044298 w 8234189"/>
              <a:gd name="connsiteY6" fmla="*/ 2724474 h 2724474"/>
              <a:gd name="connsiteX7" fmla="*/ 1145164 w 8234189"/>
              <a:gd name="connsiteY7" fmla="*/ 2013731 h 2724474"/>
              <a:gd name="connsiteX8" fmla="*/ 14864 w 8234189"/>
              <a:gd name="connsiteY8" fmla="*/ 1073931 h 2724474"/>
              <a:gd name="connsiteX9" fmla="*/ 1691264 w 8234189"/>
              <a:gd name="connsiteY9" fmla="*/ 642131 h 2724474"/>
              <a:gd name="connsiteX10" fmla="*/ 2478664 w 8234189"/>
              <a:gd name="connsiteY10" fmla="*/ 438931 h 2724474"/>
              <a:gd name="connsiteX11" fmla="*/ 2621898 w 8234189"/>
              <a:gd name="connsiteY11" fmla="*/ 310277 h 2724474"/>
              <a:gd name="connsiteX0" fmla="*/ 2621898 w 8234189"/>
              <a:gd name="connsiteY0" fmla="*/ 456691 h 2870888"/>
              <a:gd name="connsiteX1" fmla="*/ 3151764 w 8234189"/>
              <a:gd name="connsiteY1" fmla="*/ 293245 h 2870888"/>
              <a:gd name="connsiteX2" fmla="*/ 3647064 w 8234189"/>
              <a:gd name="connsiteY2" fmla="*/ 153545 h 2870888"/>
              <a:gd name="connsiteX3" fmla="*/ 6355562 w 8234189"/>
              <a:gd name="connsiteY3" fmla="*/ 545591 h 2870888"/>
              <a:gd name="connsiteX4" fmla="*/ 8209762 w 8234189"/>
              <a:gd name="connsiteY4" fmla="*/ 1981888 h 2870888"/>
              <a:gd name="connsiteX5" fmla="*/ 4243964 w 8234189"/>
              <a:gd name="connsiteY5" fmla="*/ 2566545 h 2870888"/>
              <a:gd name="connsiteX6" fmla="*/ 4044298 w 8234189"/>
              <a:gd name="connsiteY6" fmla="*/ 2870888 h 2870888"/>
              <a:gd name="connsiteX7" fmla="*/ 1145164 w 8234189"/>
              <a:gd name="connsiteY7" fmla="*/ 2160145 h 2870888"/>
              <a:gd name="connsiteX8" fmla="*/ 14864 w 8234189"/>
              <a:gd name="connsiteY8" fmla="*/ 1220345 h 2870888"/>
              <a:gd name="connsiteX9" fmla="*/ 1691264 w 8234189"/>
              <a:gd name="connsiteY9" fmla="*/ 788545 h 2870888"/>
              <a:gd name="connsiteX10" fmla="*/ 2478664 w 8234189"/>
              <a:gd name="connsiteY10" fmla="*/ 585345 h 2870888"/>
              <a:gd name="connsiteX11" fmla="*/ 2621898 w 8234189"/>
              <a:gd name="connsiteY11" fmla="*/ 456691 h 2870888"/>
              <a:gd name="connsiteX0" fmla="*/ 2621898 w 8234189"/>
              <a:gd name="connsiteY0" fmla="*/ 456691 h 2870888"/>
              <a:gd name="connsiteX1" fmla="*/ 3151764 w 8234189"/>
              <a:gd name="connsiteY1" fmla="*/ 293245 h 2870888"/>
              <a:gd name="connsiteX2" fmla="*/ 3647064 w 8234189"/>
              <a:gd name="connsiteY2" fmla="*/ 153545 h 2870888"/>
              <a:gd name="connsiteX3" fmla="*/ 6355562 w 8234189"/>
              <a:gd name="connsiteY3" fmla="*/ 545591 h 2870888"/>
              <a:gd name="connsiteX4" fmla="*/ 8209762 w 8234189"/>
              <a:gd name="connsiteY4" fmla="*/ 1981888 h 2870888"/>
              <a:gd name="connsiteX5" fmla="*/ 4243964 w 8234189"/>
              <a:gd name="connsiteY5" fmla="*/ 2566545 h 2870888"/>
              <a:gd name="connsiteX6" fmla="*/ 4044298 w 8234189"/>
              <a:gd name="connsiteY6" fmla="*/ 2870888 h 2870888"/>
              <a:gd name="connsiteX7" fmla="*/ 1145164 w 8234189"/>
              <a:gd name="connsiteY7" fmla="*/ 2160145 h 2870888"/>
              <a:gd name="connsiteX8" fmla="*/ 14864 w 8234189"/>
              <a:gd name="connsiteY8" fmla="*/ 1220345 h 2870888"/>
              <a:gd name="connsiteX9" fmla="*/ 1691264 w 8234189"/>
              <a:gd name="connsiteY9" fmla="*/ 788545 h 2870888"/>
              <a:gd name="connsiteX10" fmla="*/ 2478664 w 8234189"/>
              <a:gd name="connsiteY10" fmla="*/ 585345 h 2870888"/>
              <a:gd name="connsiteX11" fmla="*/ 2621898 w 8234189"/>
              <a:gd name="connsiteY11" fmla="*/ 456691 h 2870888"/>
              <a:gd name="connsiteX0" fmla="*/ 2621898 w 8234189"/>
              <a:gd name="connsiteY0" fmla="*/ 456691 h 2870888"/>
              <a:gd name="connsiteX1" fmla="*/ 3151764 w 8234189"/>
              <a:gd name="connsiteY1" fmla="*/ 293245 h 2870888"/>
              <a:gd name="connsiteX2" fmla="*/ 3647064 w 8234189"/>
              <a:gd name="connsiteY2" fmla="*/ 153545 h 2870888"/>
              <a:gd name="connsiteX3" fmla="*/ 6355562 w 8234189"/>
              <a:gd name="connsiteY3" fmla="*/ 545591 h 2870888"/>
              <a:gd name="connsiteX4" fmla="*/ 8209762 w 8234189"/>
              <a:gd name="connsiteY4" fmla="*/ 1981888 h 2870888"/>
              <a:gd name="connsiteX5" fmla="*/ 4243964 w 8234189"/>
              <a:gd name="connsiteY5" fmla="*/ 2566545 h 2870888"/>
              <a:gd name="connsiteX6" fmla="*/ 4044298 w 8234189"/>
              <a:gd name="connsiteY6" fmla="*/ 2870888 h 2870888"/>
              <a:gd name="connsiteX7" fmla="*/ 1145164 w 8234189"/>
              <a:gd name="connsiteY7" fmla="*/ 2160145 h 2870888"/>
              <a:gd name="connsiteX8" fmla="*/ 14864 w 8234189"/>
              <a:gd name="connsiteY8" fmla="*/ 1220345 h 2870888"/>
              <a:gd name="connsiteX9" fmla="*/ 1691264 w 8234189"/>
              <a:gd name="connsiteY9" fmla="*/ 788545 h 2870888"/>
              <a:gd name="connsiteX10" fmla="*/ 2478664 w 8234189"/>
              <a:gd name="connsiteY10" fmla="*/ 585345 h 2870888"/>
              <a:gd name="connsiteX11" fmla="*/ 2621898 w 8234189"/>
              <a:gd name="connsiteY11" fmla="*/ 456691 h 2870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34189" h="2870888">
                <a:moveTo>
                  <a:pt x="2621898" y="456691"/>
                </a:moveTo>
                <a:cubicBezTo>
                  <a:pt x="2731965" y="435524"/>
                  <a:pt x="2046887" y="126028"/>
                  <a:pt x="3151764" y="293245"/>
                </a:cubicBezTo>
                <a:cubicBezTo>
                  <a:pt x="3379775" y="268121"/>
                  <a:pt x="3113098" y="111487"/>
                  <a:pt x="3647064" y="153545"/>
                </a:cubicBezTo>
                <a:cubicBezTo>
                  <a:pt x="3952430" y="-261597"/>
                  <a:pt x="5652262" y="266267"/>
                  <a:pt x="6355562" y="545591"/>
                </a:cubicBezTo>
                <a:cubicBezTo>
                  <a:pt x="7447762" y="880423"/>
                  <a:pt x="8400262" y="923156"/>
                  <a:pt x="8209762" y="1981888"/>
                </a:cubicBezTo>
                <a:cubicBezTo>
                  <a:pt x="7421229" y="2401140"/>
                  <a:pt x="5083297" y="2883893"/>
                  <a:pt x="4243964" y="2566545"/>
                </a:cubicBezTo>
                <a:cubicBezTo>
                  <a:pt x="4355209" y="2756893"/>
                  <a:pt x="4110853" y="2769440"/>
                  <a:pt x="4044298" y="2870888"/>
                </a:cubicBezTo>
                <a:cubicBezTo>
                  <a:pt x="3120865" y="2820164"/>
                  <a:pt x="1816736" y="2435235"/>
                  <a:pt x="1145164" y="2160145"/>
                </a:cubicBezTo>
                <a:cubicBezTo>
                  <a:pt x="625992" y="1567555"/>
                  <a:pt x="-114253" y="1368512"/>
                  <a:pt x="14864" y="1220345"/>
                </a:cubicBezTo>
                <a:cubicBezTo>
                  <a:pt x="143981" y="1072178"/>
                  <a:pt x="1585431" y="877445"/>
                  <a:pt x="1691264" y="788545"/>
                </a:cubicBezTo>
                <a:cubicBezTo>
                  <a:pt x="1797097" y="699645"/>
                  <a:pt x="1131875" y="431104"/>
                  <a:pt x="2478664" y="585345"/>
                </a:cubicBezTo>
                <a:lnTo>
                  <a:pt x="2621898" y="456691"/>
                </a:lnTo>
                <a:close/>
              </a:path>
            </a:pathLst>
          </a:custGeom>
          <a:solidFill>
            <a:srgbClr val="8E59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8B92F29-7A7F-034F-397B-EEEAE8AB383B}"/>
              </a:ext>
            </a:extLst>
          </p:cNvPr>
          <p:cNvGrpSpPr/>
          <p:nvPr/>
        </p:nvGrpSpPr>
        <p:grpSpPr>
          <a:xfrm>
            <a:off x="6138553" y="2446133"/>
            <a:ext cx="2635821" cy="2143519"/>
            <a:chOff x="3343919" y="2134988"/>
            <a:chExt cx="4905826" cy="3989548"/>
          </a:xfrm>
          <a:gradFill>
            <a:gsLst>
              <a:gs pos="71000">
                <a:srgbClr val="8E594D"/>
              </a:gs>
              <a:gs pos="25000">
                <a:srgbClr val="A87A58"/>
              </a:gs>
            </a:gsLst>
            <a:lin ang="5400000" scaled="1"/>
          </a:gradFill>
        </p:grpSpPr>
        <p:sp>
          <p:nvSpPr>
            <p:cNvPr id="58" name="Rectangle 3">
              <a:extLst>
                <a:ext uri="{FF2B5EF4-FFF2-40B4-BE49-F238E27FC236}">
                  <a16:creationId xmlns:a16="http://schemas.microsoft.com/office/drawing/2014/main" id="{4BE1C68D-6240-5404-F280-9E7309961487}"/>
                </a:ext>
              </a:extLst>
            </p:cNvPr>
            <p:cNvSpPr/>
            <p:nvPr/>
          </p:nvSpPr>
          <p:spPr>
            <a:xfrm>
              <a:off x="4775200" y="3482189"/>
              <a:ext cx="1861424" cy="2228521"/>
            </a:xfrm>
            <a:custGeom>
              <a:avLst/>
              <a:gdLst>
                <a:gd name="connsiteX0" fmla="*/ 0 w 215900"/>
                <a:gd name="connsiteY0" fmla="*/ 0 h 622300"/>
                <a:gd name="connsiteX1" fmla="*/ 215900 w 215900"/>
                <a:gd name="connsiteY1" fmla="*/ 0 h 622300"/>
                <a:gd name="connsiteX2" fmla="*/ 215900 w 215900"/>
                <a:gd name="connsiteY2" fmla="*/ 622300 h 622300"/>
                <a:gd name="connsiteX3" fmla="*/ 0 w 215900"/>
                <a:gd name="connsiteY3" fmla="*/ 622300 h 622300"/>
                <a:gd name="connsiteX4" fmla="*/ 0 w 215900"/>
                <a:gd name="connsiteY4" fmla="*/ 0 h 622300"/>
                <a:gd name="connsiteX0" fmla="*/ 241300 w 457200"/>
                <a:gd name="connsiteY0" fmla="*/ 0 h 622300"/>
                <a:gd name="connsiteX1" fmla="*/ 457200 w 457200"/>
                <a:gd name="connsiteY1" fmla="*/ 0 h 622300"/>
                <a:gd name="connsiteX2" fmla="*/ 457200 w 457200"/>
                <a:gd name="connsiteY2" fmla="*/ 622300 h 622300"/>
                <a:gd name="connsiteX3" fmla="*/ 0 w 457200"/>
                <a:gd name="connsiteY3" fmla="*/ 146050 h 622300"/>
                <a:gd name="connsiteX4" fmla="*/ 241300 w 457200"/>
                <a:gd name="connsiteY4" fmla="*/ 0 h 622300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104775 w 457200"/>
                <a:gd name="connsiteY2" fmla="*/ 1089025 h 1089025"/>
                <a:gd name="connsiteX3" fmla="*/ 0 w 457200"/>
                <a:gd name="connsiteY3" fmla="*/ 146050 h 1089025"/>
                <a:gd name="connsiteX4" fmla="*/ 241300 w 457200"/>
                <a:gd name="connsiteY4" fmla="*/ 0 h 1089025"/>
                <a:gd name="connsiteX0" fmla="*/ 241300 w 457200"/>
                <a:gd name="connsiteY0" fmla="*/ 0 h 1089025"/>
                <a:gd name="connsiteX1" fmla="*/ 457200 w 457200"/>
                <a:gd name="connsiteY1" fmla="*/ 0 h 1089025"/>
                <a:gd name="connsiteX2" fmla="*/ 365125 w 457200"/>
                <a:gd name="connsiteY2" fmla="*/ 885825 h 1089025"/>
                <a:gd name="connsiteX3" fmla="*/ 104775 w 457200"/>
                <a:gd name="connsiteY3" fmla="*/ 1089025 h 1089025"/>
                <a:gd name="connsiteX4" fmla="*/ 0 w 457200"/>
                <a:gd name="connsiteY4" fmla="*/ 146050 h 1089025"/>
                <a:gd name="connsiteX5" fmla="*/ 241300 w 457200"/>
                <a:gd name="connsiteY5" fmla="*/ 0 h 1089025"/>
                <a:gd name="connsiteX0" fmla="*/ 241300 w 511521"/>
                <a:gd name="connsiteY0" fmla="*/ 0 h 1089025"/>
                <a:gd name="connsiteX1" fmla="*/ 457200 w 511521"/>
                <a:gd name="connsiteY1" fmla="*/ 0 h 1089025"/>
                <a:gd name="connsiteX2" fmla="*/ 508000 w 511521"/>
                <a:gd name="connsiteY2" fmla="*/ 517525 h 1089025"/>
                <a:gd name="connsiteX3" fmla="*/ 365125 w 511521"/>
                <a:gd name="connsiteY3" fmla="*/ 885825 h 1089025"/>
                <a:gd name="connsiteX4" fmla="*/ 104775 w 511521"/>
                <a:gd name="connsiteY4" fmla="*/ 1089025 h 1089025"/>
                <a:gd name="connsiteX5" fmla="*/ 0 w 511521"/>
                <a:gd name="connsiteY5" fmla="*/ 146050 h 1089025"/>
                <a:gd name="connsiteX6" fmla="*/ 241300 w 511521"/>
                <a:gd name="connsiteY6" fmla="*/ 0 h 1089025"/>
                <a:gd name="connsiteX0" fmla="*/ 241300 w 908187"/>
                <a:gd name="connsiteY0" fmla="*/ 34984 h 1124009"/>
                <a:gd name="connsiteX1" fmla="*/ 457200 w 908187"/>
                <a:gd name="connsiteY1" fmla="*/ 34984 h 1124009"/>
                <a:gd name="connsiteX2" fmla="*/ 908050 w 908187"/>
                <a:gd name="connsiteY2" fmla="*/ 28634 h 1124009"/>
                <a:gd name="connsiteX3" fmla="*/ 508000 w 908187"/>
                <a:gd name="connsiteY3" fmla="*/ 552509 h 1124009"/>
                <a:gd name="connsiteX4" fmla="*/ 365125 w 908187"/>
                <a:gd name="connsiteY4" fmla="*/ 920809 h 1124009"/>
                <a:gd name="connsiteX5" fmla="*/ 104775 w 908187"/>
                <a:gd name="connsiteY5" fmla="*/ 1124009 h 1124009"/>
                <a:gd name="connsiteX6" fmla="*/ 0 w 908187"/>
                <a:gd name="connsiteY6" fmla="*/ 181034 h 1124009"/>
                <a:gd name="connsiteX7" fmla="*/ 241300 w 908187"/>
                <a:gd name="connsiteY7" fmla="*/ 34984 h 1124009"/>
                <a:gd name="connsiteX0" fmla="*/ 441325 w 908187"/>
                <a:gd name="connsiteY0" fmla="*/ 0 h 1343025"/>
                <a:gd name="connsiteX1" fmla="*/ 457200 w 908187"/>
                <a:gd name="connsiteY1" fmla="*/ 254000 h 1343025"/>
                <a:gd name="connsiteX2" fmla="*/ 908050 w 908187"/>
                <a:gd name="connsiteY2" fmla="*/ 247650 h 1343025"/>
                <a:gd name="connsiteX3" fmla="*/ 508000 w 908187"/>
                <a:gd name="connsiteY3" fmla="*/ 771525 h 1343025"/>
                <a:gd name="connsiteX4" fmla="*/ 365125 w 908187"/>
                <a:gd name="connsiteY4" fmla="*/ 1139825 h 1343025"/>
                <a:gd name="connsiteX5" fmla="*/ 104775 w 908187"/>
                <a:gd name="connsiteY5" fmla="*/ 1343025 h 1343025"/>
                <a:gd name="connsiteX6" fmla="*/ 0 w 908187"/>
                <a:gd name="connsiteY6" fmla="*/ 400050 h 1343025"/>
                <a:gd name="connsiteX7" fmla="*/ 441325 w 908187"/>
                <a:gd name="connsiteY7" fmla="*/ 0 h 1343025"/>
                <a:gd name="connsiteX0" fmla="*/ 441325 w 910599"/>
                <a:gd name="connsiteY0" fmla="*/ 217488 h 1560513"/>
                <a:gd name="connsiteX1" fmla="*/ 885825 w 910599"/>
                <a:gd name="connsiteY1" fmla="*/ 0 h 1560513"/>
                <a:gd name="connsiteX2" fmla="*/ 908050 w 910599"/>
                <a:gd name="connsiteY2" fmla="*/ 465138 h 1560513"/>
                <a:gd name="connsiteX3" fmla="*/ 508000 w 910599"/>
                <a:gd name="connsiteY3" fmla="*/ 989013 h 1560513"/>
                <a:gd name="connsiteX4" fmla="*/ 365125 w 910599"/>
                <a:gd name="connsiteY4" fmla="*/ 1357313 h 1560513"/>
                <a:gd name="connsiteX5" fmla="*/ 104775 w 910599"/>
                <a:gd name="connsiteY5" fmla="*/ 1560513 h 1560513"/>
                <a:gd name="connsiteX6" fmla="*/ 0 w 910599"/>
                <a:gd name="connsiteY6" fmla="*/ 617538 h 1560513"/>
                <a:gd name="connsiteX7" fmla="*/ 441325 w 910599"/>
                <a:gd name="connsiteY7" fmla="*/ 217488 h 1560513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655797 h 1998822"/>
                <a:gd name="connsiteX1" fmla="*/ 885825 w 1860561"/>
                <a:gd name="connsiteY1" fmla="*/ 438309 h 1998822"/>
                <a:gd name="connsiteX2" fmla="*/ 1860550 w 1860561"/>
                <a:gd name="connsiteY2" fmla="*/ 8097 h 1998822"/>
                <a:gd name="connsiteX3" fmla="*/ 908050 w 1860561"/>
                <a:gd name="connsiteY3" fmla="*/ 903447 h 1998822"/>
                <a:gd name="connsiteX4" fmla="*/ 508000 w 1860561"/>
                <a:gd name="connsiteY4" fmla="*/ 1427322 h 1998822"/>
                <a:gd name="connsiteX5" fmla="*/ 365125 w 1860561"/>
                <a:gd name="connsiteY5" fmla="*/ 1795622 h 1998822"/>
                <a:gd name="connsiteX6" fmla="*/ 104775 w 1860561"/>
                <a:gd name="connsiteY6" fmla="*/ 1998822 h 1998822"/>
                <a:gd name="connsiteX7" fmla="*/ 0 w 1860561"/>
                <a:gd name="connsiteY7" fmla="*/ 1055847 h 1998822"/>
                <a:gd name="connsiteX8" fmla="*/ 441325 w 1860561"/>
                <a:gd name="connsiteY8" fmla="*/ 655797 h 1998822"/>
                <a:gd name="connsiteX0" fmla="*/ 441325 w 1860561"/>
                <a:gd name="connsiteY0" fmla="*/ 819229 h 2162254"/>
                <a:gd name="connsiteX1" fmla="*/ 885825 w 1860561"/>
                <a:gd name="connsiteY1" fmla="*/ 601741 h 2162254"/>
                <a:gd name="connsiteX2" fmla="*/ 1860550 w 1860561"/>
                <a:gd name="connsiteY2" fmla="*/ 171529 h 2162254"/>
                <a:gd name="connsiteX3" fmla="*/ 908050 w 1860561"/>
                <a:gd name="connsiteY3" fmla="*/ 1066879 h 2162254"/>
                <a:gd name="connsiteX4" fmla="*/ 508000 w 1860561"/>
                <a:gd name="connsiteY4" fmla="*/ 1590754 h 2162254"/>
                <a:gd name="connsiteX5" fmla="*/ 365125 w 1860561"/>
                <a:gd name="connsiteY5" fmla="*/ 1959054 h 2162254"/>
                <a:gd name="connsiteX6" fmla="*/ 104775 w 1860561"/>
                <a:gd name="connsiteY6" fmla="*/ 2162254 h 2162254"/>
                <a:gd name="connsiteX7" fmla="*/ 0 w 1860561"/>
                <a:gd name="connsiteY7" fmla="*/ 1219279 h 2162254"/>
                <a:gd name="connsiteX8" fmla="*/ 441325 w 1860561"/>
                <a:gd name="connsiteY8" fmla="*/ 819229 h 2162254"/>
                <a:gd name="connsiteX0" fmla="*/ 441325 w 1860561"/>
                <a:gd name="connsiteY0" fmla="*/ 934327 h 2277352"/>
                <a:gd name="connsiteX1" fmla="*/ 885825 w 1860561"/>
                <a:gd name="connsiteY1" fmla="*/ 716839 h 2277352"/>
                <a:gd name="connsiteX2" fmla="*/ 1860550 w 1860561"/>
                <a:gd name="connsiteY2" fmla="*/ 286627 h 2277352"/>
                <a:gd name="connsiteX3" fmla="*/ 908050 w 1860561"/>
                <a:gd name="connsiteY3" fmla="*/ 1181977 h 2277352"/>
                <a:gd name="connsiteX4" fmla="*/ 508000 w 1860561"/>
                <a:gd name="connsiteY4" fmla="*/ 1705852 h 2277352"/>
                <a:gd name="connsiteX5" fmla="*/ 365125 w 1860561"/>
                <a:gd name="connsiteY5" fmla="*/ 2074152 h 2277352"/>
                <a:gd name="connsiteX6" fmla="*/ 104775 w 1860561"/>
                <a:gd name="connsiteY6" fmla="*/ 2277352 h 2277352"/>
                <a:gd name="connsiteX7" fmla="*/ 0 w 1860561"/>
                <a:gd name="connsiteY7" fmla="*/ 1334377 h 2277352"/>
                <a:gd name="connsiteX8" fmla="*/ 441325 w 1860561"/>
                <a:gd name="connsiteY8" fmla="*/ 934327 h 2277352"/>
                <a:gd name="connsiteX0" fmla="*/ 441325 w 1860561"/>
                <a:gd name="connsiteY0" fmla="*/ 814033 h 2157058"/>
                <a:gd name="connsiteX1" fmla="*/ 885825 w 1860561"/>
                <a:gd name="connsiteY1" fmla="*/ 596545 h 2157058"/>
                <a:gd name="connsiteX2" fmla="*/ 1860550 w 1860561"/>
                <a:gd name="connsiteY2" fmla="*/ 166333 h 2157058"/>
                <a:gd name="connsiteX3" fmla="*/ 908050 w 1860561"/>
                <a:gd name="connsiteY3" fmla="*/ 1061683 h 2157058"/>
                <a:gd name="connsiteX4" fmla="*/ 508000 w 1860561"/>
                <a:gd name="connsiteY4" fmla="*/ 1585558 h 2157058"/>
                <a:gd name="connsiteX5" fmla="*/ 365125 w 1860561"/>
                <a:gd name="connsiteY5" fmla="*/ 1953858 h 2157058"/>
                <a:gd name="connsiteX6" fmla="*/ 104775 w 1860561"/>
                <a:gd name="connsiteY6" fmla="*/ 2157058 h 2157058"/>
                <a:gd name="connsiteX7" fmla="*/ 0 w 1860561"/>
                <a:gd name="connsiteY7" fmla="*/ 1214083 h 2157058"/>
                <a:gd name="connsiteX8" fmla="*/ 441325 w 1860561"/>
                <a:gd name="connsiteY8" fmla="*/ 814033 h 2157058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0561"/>
                <a:gd name="connsiteY0" fmla="*/ 848510 h 2191535"/>
                <a:gd name="connsiteX1" fmla="*/ 885825 w 1860561"/>
                <a:gd name="connsiteY1" fmla="*/ 631022 h 2191535"/>
                <a:gd name="connsiteX2" fmla="*/ 1860550 w 1860561"/>
                <a:gd name="connsiteY2" fmla="*/ 200810 h 2191535"/>
                <a:gd name="connsiteX3" fmla="*/ 908050 w 1860561"/>
                <a:gd name="connsiteY3" fmla="*/ 1096160 h 2191535"/>
                <a:gd name="connsiteX4" fmla="*/ 508000 w 1860561"/>
                <a:gd name="connsiteY4" fmla="*/ 1620035 h 2191535"/>
                <a:gd name="connsiteX5" fmla="*/ 365125 w 1860561"/>
                <a:gd name="connsiteY5" fmla="*/ 1988335 h 2191535"/>
                <a:gd name="connsiteX6" fmla="*/ 104775 w 1860561"/>
                <a:gd name="connsiteY6" fmla="*/ 2191535 h 2191535"/>
                <a:gd name="connsiteX7" fmla="*/ 0 w 1860561"/>
                <a:gd name="connsiteY7" fmla="*/ 1248560 h 2191535"/>
                <a:gd name="connsiteX8" fmla="*/ 441325 w 1860561"/>
                <a:gd name="connsiteY8" fmla="*/ 848510 h 2191535"/>
                <a:gd name="connsiteX0" fmla="*/ 441325 w 1861343"/>
                <a:gd name="connsiteY0" fmla="*/ 848510 h 2191535"/>
                <a:gd name="connsiteX1" fmla="*/ 885825 w 1861343"/>
                <a:gd name="connsiteY1" fmla="*/ 631022 h 2191535"/>
                <a:gd name="connsiteX2" fmla="*/ 1860550 w 1861343"/>
                <a:gd name="connsiteY2" fmla="*/ 200810 h 2191535"/>
                <a:gd name="connsiteX3" fmla="*/ 908050 w 1861343"/>
                <a:gd name="connsiteY3" fmla="*/ 1096160 h 2191535"/>
                <a:gd name="connsiteX4" fmla="*/ 508000 w 1861343"/>
                <a:gd name="connsiteY4" fmla="*/ 1620035 h 2191535"/>
                <a:gd name="connsiteX5" fmla="*/ 365125 w 1861343"/>
                <a:gd name="connsiteY5" fmla="*/ 1988335 h 2191535"/>
                <a:gd name="connsiteX6" fmla="*/ 104775 w 1861343"/>
                <a:gd name="connsiteY6" fmla="*/ 2191535 h 2191535"/>
                <a:gd name="connsiteX7" fmla="*/ 0 w 1861343"/>
                <a:gd name="connsiteY7" fmla="*/ 1248560 h 2191535"/>
                <a:gd name="connsiteX8" fmla="*/ 441325 w 1861343"/>
                <a:gd name="connsiteY8" fmla="*/ 848510 h 2191535"/>
                <a:gd name="connsiteX0" fmla="*/ 441325 w 1860797"/>
                <a:gd name="connsiteY0" fmla="*/ 848510 h 2191535"/>
                <a:gd name="connsiteX1" fmla="*/ 885825 w 1860797"/>
                <a:gd name="connsiteY1" fmla="*/ 631022 h 2191535"/>
                <a:gd name="connsiteX2" fmla="*/ 1860550 w 1860797"/>
                <a:gd name="connsiteY2" fmla="*/ 200810 h 2191535"/>
                <a:gd name="connsiteX3" fmla="*/ 857250 w 1860797"/>
                <a:gd name="connsiteY3" fmla="*/ 1045360 h 2191535"/>
                <a:gd name="connsiteX4" fmla="*/ 508000 w 1860797"/>
                <a:gd name="connsiteY4" fmla="*/ 1620035 h 2191535"/>
                <a:gd name="connsiteX5" fmla="*/ 365125 w 1860797"/>
                <a:gd name="connsiteY5" fmla="*/ 1988335 h 2191535"/>
                <a:gd name="connsiteX6" fmla="*/ 104775 w 1860797"/>
                <a:gd name="connsiteY6" fmla="*/ 2191535 h 2191535"/>
                <a:gd name="connsiteX7" fmla="*/ 0 w 1860797"/>
                <a:gd name="connsiteY7" fmla="*/ 1248560 h 2191535"/>
                <a:gd name="connsiteX8" fmla="*/ 441325 w 1860797"/>
                <a:gd name="connsiteY8" fmla="*/ 848510 h 2191535"/>
                <a:gd name="connsiteX0" fmla="*/ 441325 w 1860714"/>
                <a:gd name="connsiteY0" fmla="*/ 848510 h 2191535"/>
                <a:gd name="connsiteX1" fmla="*/ 885825 w 1860714"/>
                <a:gd name="connsiteY1" fmla="*/ 631022 h 2191535"/>
                <a:gd name="connsiteX2" fmla="*/ 1860550 w 1860714"/>
                <a:gd name="connsiteY2" fmla="*/ 200810 h 2191535"/>
                <a:gd name="connsiteX3" fmla="*/ 831850 w 1860714"/>
                <a:gd name="connsiteY3" fmla="*/ 1039010 h 2191535"/>
                <a:gd name="connsiteX4" fmla="*/ 508000 w 1860714"/>
                <a:gd name="connsiteY4" fmla="*/ 1620035 h 2191535"/>
                <a:gd name="connsiteX5" fmla="*/ 365125 w 1860714"/>
                <a:gd name="connsiteY5" fmla="*/ 1988335 h 2191535"/>
                <a:gd name="connsiteX6" fmla="*/ 104775 w 1860714"/>
                <a:gd name="connsiteY6" fmla="*/ 2191535 h 2191535"/>
                <a:gd name="connsiteX7" fmla="*/ 0 w 1860714"/>
                <a:gd name="connsiteY7" fmla="*/ 1248560 h 2191535"/>
                <a:gd name="connsiteX8" fmla="*/ 441325 w 186071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191535"/>
                <a:gd name="connsiteX1" fmla="*/ 885825 w 1861424"/>
                <a:gd name="connsiteY1" fmla="*/ 631022 h 2191535"/>
                <a:gd name="connsiteX2" fmla="*/ 1860550 w 1861424"/>
                <a:gd name="connsiteY2" fmla="*/ 200810 h 2191535"/>
                <a:gd name="connsiteX3" fmla="*/ 831850 w 1861424"/>
                <a:gd name="connsiteY3" fmla="*/ 1039010 h 2191535"/>
                <a:gd name="connsiteX4" fmla="*/ 508000 w 1861424"/>
                <a:gd name="connsiteY4" fmla="*/ 1620035 h 2191535"/>
                <a:gd name="connsiteX5" fmla="*/ 365125 w 1861424"/>
                <a:gd name="connsiteY5" fmla="*/ 1988335 h 2191535"/>
                <a:gd name="connsiteX6" fmla="*/ 104775 w 1861424"/>
                <a:gd name="connsiteY6" fmla="*/ 2191535 h 2191535"/>
                <a:gd name="connsiteX7" fmla="*/ 0 w 1861424"/>
                <a:gd name="connsiteY7" fmla="*/ 1248560 h 2191535"/>
                <a:gd name="connsiteX8" fmla="*/ 441325 w 1861424"/>
                <a:gd name="connsiteY8" fmla="*/ 848510 h 2191535"/>
                <a:gd name="connsiteX0" fmla="*/ 441325 w 1861424"/>
                <a:gd name="connsiteY0" fmla="*/ 848510 h 2202081"/>
                <a:gd name="connsiteX1" fmla="*/ 885825 w 1861424"/>
                <a:gd name="connsiteY1" fmla="*/ 631022 h 2202081"/>
                <a:gd name="connsiteX2" fmla="*/ 1860550 w 1861424"/>
                <a:gd name="connsiteY2" fmla="*/ 200810 h 2202081"/>
                <a:gd name="connsiteX3" fmla="*/ 831850 w 1861424"/>
                <a:gd name="connsiteY3" fmla="*/ 1039010 h 2202081"/>
                <a:gd name="connsiteX4" fmla="*/ 508000 w 1861424"/>
                <a:gd name="connsiteY4" fmla="*/ 1620035 h 2202081"/>
                <a:gd name="connsiteX5" fmla="*/ 365125 w 1861424"/>
                <a:gd name="connsiteY5" fmla="*/ 1988335 h 2202081"/>
                <a:gd name="connsiteX6" fmla="*/ 104775 w 1861424"/>
                <a:gd name="connsiteY6" fmla="*/ 2191535 h 2202081"/>
                <a:gd name="connsiteX7" fmla="*/ 0 w 1861424"/>
                <a:gd name="connsiteY7" fmla="*/ 1248560 h 2202081"/>
                <a:gd name="connsiteX8" fmla="*/ 441325 w 1861424"/>
                <a:gd name="connsiteY8" fmla="*/ 848510 h 2202081"/>
                <a:gd name="connsiteX0" fmla="*/ 441325 w 1861424"/>
                <a:gd name="connsiteY0" fmla="*/ 848510 h 2228521"/>
                <a:gd name="connsiteX1" fmla="*/ 885825 w 1861424"/>
                <a:gd name="connsiteY1" fmla="*/ 631022 h 2228521"/>
                <a:gd name="connsiteX2" fmla="*/ 1860550 w 1861424"/>
                <a:gd name="connsiteY2" fmla="*/ 200810 h 2228521"/>
                <a:gd name="connsiteX3" fmla="*/ 831850 w 1861424"/>
                <a:gd name="connsiteY3" fmla="*/ 1039010 h 2228521"/>
                <a:gd name="connsiteX4" fmla="*/ 508000 w 1861424"/>
                <a:gd name="connsiteY4" fmla="*/ 1620035 h 2228521"/>
                <a:gd name="connsiteX5" fmla="*/ 365125 w 1861424"/>
                <a:gd name="connsiteY5" fmla="*/ 1988335 h 2228521"/>
                <a:gd name="connsiteX6" fmla="*/ 104775 w 1861424"/>
                <a:gd name="connsiteY6" fmla="*/ 2191535 h 2228521"/>
                <a:gd name="connsiteX7" fmla="*/ 0 w 1861424"/>
                <a:gd name="connsiteY7" fmla="*/ 1248560 h 2228521"/>
                <a:gd name="connsiteX8" fmla="*/ 441325 w 1861424"/>
                <a:gd name="connsiteY8" fmla="*/ 848510 h 222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424" h="2228521">
                  <a:moveTo>
                    <a:pt x="441325" y="848510"/>
                  </a:moveTo>
                  <a:cubicBezTo>
                    <a:pt x="646642" y="141014"/>
                    <a:pt x="2001308" y="-534732"/>
                    <a:pt x="885825" y="631022"/>
                  </a:cubicBezTo>
                  <a:cubicBezTo>
                    <a:pt x="1650471" y="43647"/>
                    <a:pt x="1856846" y="123287"/>
                    <a:pt x="1860550" y="200810"/>
                  </a:cubicBezTo>
                  <a:cubicBezTo>
                    <a:pt x="1864254" y="278333"/>
                    <a:pt x="1896533" y="462748"/>
                    <a:pt x="831850" y="1039010"/>
                  </a:cubicBezTo>
                  <a:cubicBezTo>
                    <a:pt x="2180167" y="796122"/>
                    <a:pt x="531812" y="1520552"/>
                    <a:pt x="508000" y="1620035"/>
                  </a:cubicBezTo>
                  <a:cubicBezTo>
                    <a:pt x="1322388" y="1452818"/>
                    <a:pt x="625475" y="2038077"/>
                    <a:pt x="365125" y="1988335"/>
                  </a:cubicBezTo>
                  <a:cubicBezTo>
                    <a:pt x="786342" y="2354518"/>
                    <a:pt x="178858" y="2193652"/>
                    <a:pt x="104775" y="2191535"/>
                  </a:cubicBezTo>
                  <a:lnTo>
                    <a:pt x="0" y="1248560"/>
                  </a:lnTo>
                  <a:cubicBezTo>
                    <a:pt x="83608" y="994560"/>
                    <a:pt x="541867" y="162710"/>
                    <a:pt x="441325" y="84851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4D783915-F244-0732-0B6A-E0113A7C6829}"/>
                </a:ext>
              </a:extLst>
            </p:cNvPr>
            <p:cNvSpPr/>
            <p:nvPr/>
          </p:nvSpPr>
          <p:spPr>
            <a:xfrm>
              <a:off x="3343919" y="5191036"/>
              <a:ext cx="1001068" cy="646835"/>
            </a:xfrm>
            <a:custGeom>
              <a:avLst/>
              <a:gdLst>
                <a:gd name="connsiteX0" fmla="*/ 0 w 260350"/>
                <a:gd name="connsiteY0" fmla="*/ 0 h 495300"/>
                <a:gd name="connsiteX1" fmla="*/ 260350 w 260350"/>
                <a:gd name="connsiteY1" fmla="*/ 0 h 495300"/>
                <a:gd name="connsiteX2" fmla="*/ 260350 w 260350"/>
                <a:gd name="connsiteY2" fmla="*/ 495300 h 495300"/>
                <a:gd name="connsiteX3" fmla="*/ 0 w 260350"/>
                <a:gd name="connsiteY3" fmla="*/ 495300 h 495300"/>
                <a:gd name="connsiteX4" fmla="*/ 0 w 260350"/>
                <a:gd name="connsiteY4" fmla="*/ 0 h 495300"/>
                <a:gd name="connsiteX0" fmla="*/ 0 w 260350"/>
                <a:gd name="connsiteY0" fmla="*/ 50006 h 545306"/>
                <a:gd name="connsiteX1" fmla="*/ 141288 w 260350"/>
                <a:gd name="connsiteY1" fmla="*/ 0 h 545306"/>
                <a:gd name="connsiteX2" fmla="*/ 260350 w 260350"/>
                <a:gd name="connsiteY2" fmla="*/ 545306 h 545306"/>
                <a:gd name="connsiteX3" fmla="*/ 0 w 260350"/>
                <a:gd name="connsiteY3" fmla="*/ 545306 h 545306"/>
                <a:gd name="connsiteX4" fmla="*/ 0 w 260350"/>
                <a:gd name="connsiteY4" fmla="*/ 50006 h 545306"/>
                <a:gd name="connsiteX0" fmla="*/ 0 w 441325"/>
                <a:gd name="connsiteY0" fmla="*/ 50006 h 545306"/>
                <a:gd name="connsiteX1" fmla="*/ 141288 w 441325"/>
                <a:gd name="connsiteY1" fmla="*/ 0 h 545306"/>
                <a:gd name="connsiteX2" fmla="*/ 441325 w 441325"/>
                <a:gd name="connsiteY2" fmla="*/ 509587 h 545306"/>
                <a:gd name="connsiteX3" fmla="*/ 0 w 441325"/>
                <a:gd name="connsiteY3" fmla="*/ 545306 h 545306"/>
                <a:gd name="connsiteX4" fmla="*/ 0 w 441325"/>
                <a:gd name="connsiteY4" fmla="*/ 50006 h 545306"/>
                <a:gd name="connsiteX0" fmla="*/ 0 w 441325"/>
                <a:gd name="connsiteY0" fmla="*/ 50006 h 509587"/>
                <a:gd name="connsiteX1" fmla="*/ 141288 w 441325"/>
                <a:gd name="connsiteY1" fmla="*/ 0 h 509587"/>
                <a:gd name="connsiteX2" fmla="*/ 441325 w 441325"/>
                <a:gd name="connsiteY2" fmla="*/ 509587 h 509587"/>
                <a:gd name="connsiteX3" fmla="*/ 133350 w 441325"/>
                <a:gd name="connsiteY3" fmla="*/ 330994 h 509587"/>
                <a:gd name="connsiteX4" fmla="*/ 0 w 441325"/>
                <a:gd name="connsiteY4" fmla="*/ 50006 h 509587"/>
                <a:gd name="connsiteX0" fmla="*/ 0 w 596106"/>
                <a:gd name="connsiteY0" fmla="*/ 100012 h 509587"/>
                <a:gd name="connsiteX1" fmla="*/ 296069 w 596106"/>
                <a:gd name="connsiteY1" fmla="*/ 0 h 509587"/>
                <a:gd name="connsiteX2" fmla="*/ 596106 w 596106"/>
                <a:gd name="connsiteY2" fmla="*/ 509587 h 509587"/>
                <a:gd name="connsiteX3" fmla="*/ 288131 w 596106"/>
                <a:gd name="connsiteY3" fmla="*/ 330994 h 509587"/>
                <a:gd name="connsiteX4" fmla="*/ 0 w 596106"/>
                <a:gd name="connsiteY4" fmla="*/ 100012 h 509587"/>
                <a:gd name="connsiteX0" fmla="*/ 348377 w 944483"/>
                <a:gd name="connsiteY0" fmla="*/ 100012 h 509587"/>
                <a:gd name="connsiteX1" fmla="*/ 644446 w 944483"/>
                <a:gd name="connsiteY1" fmla="*/ 0 h 509587"/>
                <a:gd name="connsiteX2" fmla="*/ 944483 w 944483"/>
                <a:gd name="connsiteY2" fmla="*/ 509587 h 509587"/>
                <a:gd name="connsiteX3" fmla="*/ 636508 w 944483"/>
                <a:gd name="connsiteY3" fmla="*/ 330994 h 509587"/>
                <a:gd name="connsiteX4" fmla="*/ 348377 w 944483"/>
                <a:gd name="connsiteY4" fmla="*/ 100012 h 509587"/>
                <a:gd name="connsiteX0" fmla="*/ 415782 w 1011888"/>
                <a:gd name="connsiteY0" fmla="*/ 100012 h 509587"/>
                <a:gd name="connsiteX1" fmla="*/ 711851 w 1011888"/>
                <a:gd name="connsiteY1" fmla="*/ 0 h 509587"/>
                <a:gd name="connsiteX2" fmla="*/ 1011888 w 1011888"/>
                <a:gd name="connsiteY2" fmla="*/ 509587 h 509587"/>
                <a:gd name="connsiteX3" fmla="*/ 703913 w 1011888"/>
                <a:gd name="connsiteY3" fmla="*/ 330994 h 509587"/>
                <a:gd name="connsiteX4" fmla="*/ 415782 w 1011888"/>
                <a:gd name="connsiteY4" fmla="*/ 100012 h 509587"/>
                <a:gd name="connsiteX0" fmla="*/ 404962 w 1001068"/>
                <a:gd name="connsiteY0" fmla="*/ 100012 h 509587"/>
                <a:gd name="connsiteX1" fmla="*/ 701031 w 1001068"/>
                <a:gd name="connsiteY1" fmla="*/ 0 h 509587"/>
                <a:gd name="connsiteX2" fmla="*/ 1001068 w 1001068"/>
                <a:gd name="connsiteY2" fmla="*/ 509587 h 509587"/>
                <a:gd name="connsiteX3" fmla="*/ 693093 w 1001068"/>
                <a:gd name="connsiteY3" fmla="*/ 330994 h 509587"/>
                <a:gd name="connsiteX4" fmla="*/ 404962 w 1001068"/>
                <a:gd name="connsiteY4" fmla="*/ 100012 h 509587"/>
                <a:gd name="connsiteX0" fmla="*/ 404962 w 1001068"/>
                <a:gd name="connsiteY0" fmla="*/ 138906 h 548481"/>
                <a:gd name="connsiteX1" fmla="*/ 701031 w 1001068"/>
                <a:gd name="connsiteY1" fmla="*/ 38894 h 548481"/>
                <a:gd name="connsiteX2" fmla="*/ 1001068 w 1001068"/>
                <a:gd name="connsiteY2" fmla="*/ 548481 h 548481"/>
                <a:gd name="connsiteX3" fmla="*/ 693093 w 1001068"/>
                <a:gd name="connsiteY3" fmla="*/ 369888 h 548481"/>
                <a:gd name="connsiteX4" fmla="*/ 404962 w 1001068"/>
                <a:gd name="connsiteY4" fmla="*/ 138906 h 548481"/>
                <a:gd name="connsiteX0" fmla="*/ 404962 w 1001068"/>
                <a:gd name="connsiteY0" fmla="*/ 192424 h 601999"/>
                <a:gd name="connsiteX1" fmla="*/ 701031 w 1001068"/>
                <a:gd name="connsiteY1" fmla="*/ 92412 h 601999"/>
                <a:gd name="connsiteX2" fmla="*/ 1001068 w 1001068"/>
                <a:gd name="connsiteY2" fmla="*/ 601999 h 601999"/>
                <a:gd name="connsiteX3" fmla="*/ 693093 w 1001068"/>
                <a:gd name="connsiteY3" fmla="*/ 423406 h 601999"/>
                <a:gd name="connsiteX4" fmla="*/ 404962 w 1001068"/>
                <a:gd name="connsiteY4" fmla="*/ 192424 h 601999"/>
                <a:gd name="connsiteX0" fmla="*/ 404962 w 1001068"/>
                <a:gd name="connsiteY0" fmla="*/ 183872 h 593447"/>
                <a:gd name="connsiteX1" fmla="*/ 701031 w 1001068"/>
                <a:gd name="connsiteY1" fmla="*/ 83860 h 593447"/>
                <a:gd name="connsiteX2" fmla="*/ 1001068 w 1001068"/>
                <a:gd name="connsiteY2" fmla="*/ 593447 h 593447"/>
                <a:gd name="connsiteX3" fmla="*/ 693093 w 1001068"/>
                <a:gd name="connsiteY3" fmla="*/ 414854 h 593447"/>
                <a:gd name="connsiteX4" fmla="*/ 404962 w 1001068"/>
                <a:gd name="connsiteY4" fmla="*/ 183872 h 593447"/>
                <a:gd name="connsiteX0" fmla="*/ 404962 w 1001068"/>
                <a:gd name="connsiteY0" fmla="*/ 183872 h 643400"/>
                <a:gd name="connsiteX1" fmla="*/ 701031 w 1001068"/>
                <a:gd name="connsiteY1" fmla="*/ 83860 h 643400"/>
                <a:gd name="connsiteX2" fmla="*/ 1001068 w 1001068"/>
                <a:gd name="connsiteY2" fmla="*/ 593447 h 643400"/>
                <a:gd name="connsiteX3" fmla="*/ 693093 w 1001068"/>
                <a:gd name="connsiteY3" fmla="*/ 414854 h 643400"/>
                <a:gd name="connsiteX4" fmla="*/ 404962 w 1001068"/>
                <a:gd name="connsiteY4" fmla="*/ 183872 h 643400"/>
                <a:gd name="connsiteX0" fmla="*/ 404962 w 1001068"/>
                <a:gd name="connsiteY0" fmla="*/ 183872 h 639416"/>
                <a:gd name="connsiteX1" fmla="*/ 701031 w 1001068"/>
                <a:gd name="connsiteY1" fmla="*/ 83860 h 639416"/>
                <a:gd name="connsiteX2" fmla="*/ 1001068 w 1001068"/>
                <a:gd name="connsiteY2" fmla="*/ 593447 h 639416"/>
                <a:gd name="connsiteX3" fmla="*/ 693093 w 1001068"/>
                <a:gd name="connsiteY3" fmla="*/ 414854 h 639416"/>
                <a:gd name="connsiteX4" fmla="*/ 404962 w 1001068"/>
                <a:gd name="connsiteY4" fmla="*/ 183872 h 639416"/>
                <a:gd name="connsiteX0" fmla="*/ 404962 w 1001068"/>
                <a:gd name="connsiteY0" fmla="*/ 183872 h 655659"/>
                <a:gd name="connsiteX1" fmla="*/ 701031 w 1001068"/>
                <a:gd name="connsiteY1" fmla="*/ 83860 h 655659"/>
                <a:gd name="connsiteX2" fmla="*/ 1001068 w 1001068"/>
                <a:gd name="connsiteY2" fmla="*/ 593447 h 655659"/>
                <a:gd name="connsiteX3" fmla="*/ 693093 w 1001068"/>
                <a:gd name="connsiteY3" fmla="*/ 414854 h 655659"/>
                <a:gd name="connsiteX4" fmla="*/ 404962 w 1001068"/>
                <a:gd name="connsiteY4" fmla="*/ 183872 h 655659"/>
                <a:gd name="connsiteX0" fmla="*/ 404962 w 1001068"/>
                <a:gd name="connsiteY0" fmla="*/ 183872 h 646835"/>
                <a:gd name="connsiteX1" fmla="*/ 701031 w 1001068"/>
                <a:gd name="connsiteY1" fmla="*/ 83860 h 646835"/>
                <a:gd name="connsiteX2" fmla="*/ 1001068 w 1001068"/>
                <a:gd name="connsiteY2" fmla="*/ 593447 h 646835"/>
                <a:gd name="connsiteX3" fmla="*/ 693093 w 1001068"/>
                <a:gd name="connsiteY3" fmla="*/ 414854 h 646835"/>
                <a:gd name="connsiteX4" fmla="*/ 404962 w 1001068"/>
                <a:gd name="connsiteY4" fmla="*/ 183872 h 6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068" h="646835">
                  <a:moveTo>
                    <a:pt x="404962" y="183872"/>
                  </a:moveTo>
                  <a:cubicBezTo>
                    <a:pt x="8352" y="-52665"/>
                    <a:pt x="570591" y="-32028"/>
                    <a:pt x="701031" y="83860"/>
                  </a:cubicBezTo>
                  <a:lnTo>
                    <a:pt x="1001068" y="593447"/>
                  </a:lnTo>
                  <a:cubicBezTo>
                    <a:pt x="88785" y="775216"/>
                    <a:pt x="659226" y="436285"/>
                    <a:pt x="693093" y="414854"/>
                  </a:cubicBezTo>
                  <a:cubicBezTo>
                    <a:pt x="-580082" y="563285"/>
                    <a:pt x="262881" y="101322"/>
                    <a:pt x="404962" y="1838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CCDEA9E3-0ACD-7E36-92BB-C918CE6D17C8}"/>
                </a:ext>
              </a:extLst>
            </p:cNvPr>
            <p:cNvSpPr/>
            <p:nvPr/>
          </p:nvSpPr>
          <p:spPr>
            <a:xfrm>
              <a:off x="3398634" y="5454650"/>
              <a:ext cx="432003" cy="145067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Rectangle 5">
              <a:extLst>
                <a:ext uri="{FF2B5EF4-FFF2-40B4-BE49-F238E27FC236}">
                  <a16:creationId xmlns:a16="http://schemas.microsoft.com/office/drawing/2014/main" id="{A3DEA61C-9C57-B74D-2A60-C63B0ECC2189}"/>
                </a:ext>
              </a:extLst>
            </p:cNvPr>
            <p:cNvSpPr/>
            <p:nvPr/>
          </p:nvSpPr>
          <p:spPr>
            <a:xfrm rot="21416036">
              <a:off x="3917148" y="5718220"/>
              <a:ext cx="282899" cy="78304"/>
            </a:xfrm>
            <a:custGeom>
              <a:avLst/>
              <a:gdLst>
                <a:gd name="connsiteX0" fmla="*/ 0 w 69850"/>
                <a:gd name="connsiteY0" fmla="*/ 0 h 45719"/>
                <a:gd name="connsiteX1" fmla="*/ 69850 w 69850"/>
                <a:gd name="connsiteY1" fmla="*/ 0 h 45719"/>
                <a:gd name="connsiteX2" fmla="*/ 69850 w 69850"/>
                <a:gd name="connsiteY2" fmla="*/ 45719 h 45719"/>
                <a:gd name="connsiteX3" fmla="*/ 0 w 69850"/>
                <a:gd name="connsiteY3" fmla="*/ 45719 h 45719"/>
                <a:gd name="connsiteX4" fmla="*/ 0 w 69850"/>
                <a:gd name="connsiteY4" fmla="*/ 0 h 45719"/>
                <a:gd name="connsiteX0" fmla="*/ 78581 w 78581"/>
                <a:gd name="connsiteY0" fmla="*/ 0 h 131444"/>
                <a:gd name="connsiteX1" fmla="*/ 69850 w 78581"/>
                <a:gd name="connsiteY1" fmla="*/ 85725 h 131444"/>
                <a:gd name="connsiteX2" fmla="*/ 69850 w 78581"/>
                <a:gd name="connsiteY2" fmla="*/ 131444 h 131444"/>
                <a:gd name="connsiteX3" fmla="*/ 0 w 78581"/>
                <a:gd name="connsiteY3" fmla="*/ 131444 h 131444"/>
                <a:gd name="connsiteX4" fmla="*/ 78581 w 78581"/>
                <a:gd name="connsiteY4" fmla="*/ 0 h 131444"/>
                <a:gd name="connsiteX0" fmla="*/ 78581 w 379412"/>
                <a:gd name="connsiteY0" fmla="*/ 0 h 131444"/>
                <a:gd name="connsiteX1" fmla="*/ 69850 w 379412"/>
                <a:gd name="connsiteY1" fmla="*/ 85725 h 131444"/>
                <a:gd name="connsiteX2" fmla="*/ 379412 w 379412"/>
                <a:gd name="connsiteY2" fmla="*/ 100488 h 131444"/>
                <a:gd name="connsiteX3" fmla="*/ 0 w 379412"/>
                <a:gd name="connsiteY3" fmla="*/ 131444 h 131444"/>
                <a:gd name="connsiteX4" fmla="*/ 78581 w 379412"/>
                <a:gd name="connsiteY4" fmla="*/ 0 h 131444"/>
                <a:gd name="connsiteX0" fmla="*/ 78581 w 379412"/>
                <a:gd name="connsiteY0" fmla="*/ 0 h 131444"/>
                <a:gd name="connsiteX1" fmla="*/ 379412 w 379412"/>
                <a:gd name="connsiteY1" fmla="*/ 100488 h 131444"/>
                <a:gd name="connsiteX2" fmla="*/ 0 w 379412"/>
                <a:gd name="connsiteY2" fmla="*/ 131444 h 131444"/>
                <a:gd name="connsiteX3" fmla="*/ 78581 w 379412"/>
                <a:gd name="connsiteY3" fmla="*/ 0 h 131444"/>
                <a:gd name="connsiteX0" fmla="*/ 0 w 300831"/>
                <a:gd name="connsiteY0" fmla="*/ 0 h 100488"/>
                <a:gd name="connsiteX1" fmla="*/ 300831 w 300831"/>
                <a:gd name="connsiteY1" fmla="*/ 100488 h 100488"/>
                <a:gd name="connsiteX2" fmla="*/ 0 w 300831"/>
                <a:gd name="connsiteY2" fmla="*/ 0 h 100488"/>
                <a:gd name="connsiteX0" fmla="*/ 49455 w 350286"/>
                <a:gd name="connsiteY0" fmla="*/ 0 h 145705"/>
                <a:gd name="connsiteX1" fmla="*/ 350286 w 350286"/>
                <a:gd name="connsiteY1" fmla="*/ 100488 h 145705"/>
                <a:gd name="connsiteX2" fmla="*/ 49455 w 350286"/>
                <a:gd name="connsiteY2" fmla="*/ 0 h 145705"/>
                <a:gd name="connsiteX0" fmla="*/ 49455 w 350286"/>
                <a:gd name="connsiteY0" fmla="*/ 789 h 146494"/>
                <a:gd name="connsiteX1" fmla="*/ 350286 w 350286"/>
                <a:gd name="connsiteY1" fmla="*/ 101277 h 146494"/>
                <a:gd name="connsiteX2" fmla="*/ 49455 w 350286"/>
                <a:gd name="connsiteY2" fmla="*/ 789 h 146494"/>
                <a:gd name="connsiteX0" fmla="*/ 131172 w 432003"/>
                <a:gd name="connsiteY0" fmla="*/ 789 h 145856"/>
                <a:gd name="connsiteX1" fmla="*/ 432003 w 432003"/>
                <a:gd name="connsiteY1" fmla="*/ 101277 h 145856"/>
                <a:gd name="connsiteX2" fmla="*/ 131172 w 432003"/>
                <a:gd name="connsiteY2" fmla="*/ 789 h 145856"/>
                <a:gd name="connsiteX0" fmla="*/ 131172 w 432003"/>
                <a:gd name="connsiteY0" fmla="*/ 0 h 145067"/>
                <a:gd name="connsiteX1" fmla="*/ 432003 w 432003"/>
                <a:gd name="connsiteY1" fmla="*/ 100488 h 145067"/>
                <a:gd name="connsiteX2" fmla="*/ 131172 w 432003"/>
                <a:gd name="connsiteY2" fmla="*/ 0 h 14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2003" h="145067">
                  <a:moveTo>
                    <a:pt x="131172" y="0"/>
                  </a:moveTo>
                  <a:cubicBezTo>
                    <a:pt x="9992" y="28733"/>
                    <a:pt x="-194530" y="233680"/>
                    <a:pt x="432003" y="100488"/>
                  </a:cubicBezTo>
                  <a:cubicBezTo>
                    <a:pt x="331726" y="66992"/>
                    <a:pt x="7611" y="138271"/>
                    <a:pt x="131172" y="0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">
              <a:extLst>
                <a:ext uri="{FF2B5EF4-FFF2-40B4-BE49-F238E27FC236}">
                  <a16:creationId xmlns:a16="http://schemas.microsoft.com/office/drawing/2014/main" id="{97501A52-0918-E168-BB3E-8718B08F85A6}"/>
                </a:ext>
              </a:extLst>
            </p:cNvPr>
            <p:cNvSpPr/>
            <p:nvPr/>
          </p:nvSpPr>
          <p:spPr>
            <a:xfrm rot="20333988">
              <a:off x="4061467" y="5653456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ECA1190F-AAF9-3E43-0A6B-E741D0AE3014}"/>
                </a:ext>
              </a:extLst>
            </p:cNvPr>
            <p:cNvSpPr/>
            <p:nvPr/>
          </p:nvSpPr>
          <p:spPr>
            <a:xfrm>
              <a:off x="3661724" y="5407811"/>
              <a:ext cx="165893" cy="4683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93" h="46839">
                  <a:moveTo>
                    <a:pt x="0" y="11861"/>
                  </a:moveTo>
                  <a:cubicBezTo>
                    <a:pt x="0" y="-764"/>
                    <a:pt x="75538" y="-1077"/>
                    <a:pt x="103187" y="907"/>
                  </a:cubicBezTo>
                  <a:cubicBezTo>
                    <a:pt x="130836" y="2891"/>
                    <a:pt x="165893" y="11142"/>
                    <a:pt x="165893" y="23767"/>
                  </a:cubicBezTo>
                  <a:cubicBezTo>
                    <a:pt x="165893" y="36392"/>
                    <a:pt x="130836" y="48611"/>
                    <a:pt x="103187" y="46627"/>
                  </a:cubicBezTo>
                  <a:cubicBezTo>
                    <a:pt x="75538" y="44643"/>
                    <a:pt x="0" y="24486"/>
                    <a:pt x="0" y="11861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F7EC4E12-D7FA-D2A6-9C11-4D77D97214D0}"/>
                </a:ext>
              </a:extLst>
            </p:cNvPr>
            <p:cNvSpPr/>
            <p:nvPr/>
          </p:nvSpPr>
          <p:spPr>
            <a:xfrm rot="20333988">
              <a:off x="6192967" y="4735303"/>
              <a:ext cx="402908" cy="15039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">
              <a:extLst>
                <a:ext uri="{FF2B5EF4-FFF2-40B4-BE49-F238E27FC236}">
                  <a16:creationId xmlns:a16="http://schemas.microsoft.com/office/drawing/2014/main" id="{4AE3FA00-974C-70D4-6523-45EEF27A0D91}"/>
                </a:ext>
              </a:extLst>
            </p:cNvPr>
            <p:cNvSpPr/>
            <p:nvPr/>
          </p:nvSpPr>
          <p:spPr>
            <a:xfrm rot="20333988">
              <a:off x="6728337" y="3367777"/>
              <a:ext cx="49367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6">
              <a:extLst>
                <a:ext uri="{FF2B5EF4-FFF2-40B4-BE49-F238E27FC236}">
                  <a16:creationId xmlns:a16="http://schemas.microsoft.com/office/drawing/2014/main" id="{02D5A475-0442-9CC2-71B4-54C40190C4CA}"/>
                </a:ext>
              </a:extLst>
            </p:cNvPr>
            <p:cNvSpPr/>
            <p:nvPr/>
          </p:nvSpPr>
          <p:spPr>
            <a:xfrm rot="18182574">
              <a:off x="7064555" y="3368838"/>
              <a:ext cx="62656" cy="71119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54AFAFB3-B948-5F49-2BBD-50950C0F6966}"/>
                </a:ext>
              </a:extLst>
            </p:cNvPr>
            <p:cNvSpPr/>
            <p:nvPr/>
          </p:nvSpPr>
          <p:spPr>
            <a:xfrm rot="17563822">
              <a:off x="5569967" y="3076496"/>
              <a:ext cx="533020" cy="184279"/>
            </a:xfrm>
            <a:custGeom>
              <a:avLst/>
              <a:gdLst>
                <a:gd name="connsiteX0" fmla="*/ 0 w 125412"/>
                <a:gd name="connsiteY0" fmla="*/ 22860 h 45719"/>
                <a:gd name="connsiteX1" fmla="*/ 62706 w 125412"/>
                <a:gd name="connsiteY1" fmla="*/ 0 h 45719"/>
                <a:gd name="connsiteX2" fmla="*/ 125412 w 125412"/>
                <a:gd name="connsiteY2" fmla="*/ 22860 h 45719"/>
                <a:gd name="connsiteX3" fmla="*/ 62706 w 125412"/>
                <a:gd name="connsiteY3" fmla="*/ 45720 h 45719"/>
                <a:gd name="connsiteX4" fmla="*/ 0 w 125412"/>
                <a:gd name="connsiteY4" fmla="*/ 22860 h 45719"/>
                <a:gd name="connsiteX0" fmla="*/ 0 w 165893"/>
                <a:gd name="connsiteY0" fmla="*/ 11861 h 46839"/>
                <a:gd name="connsiteX1" fmla="*/ 103187 w 165893"/>
                <a:gd name="connsiteY1" fmla="*/ 907 h 46839"/>
                <a:gd name="connsiteX2" fmla="*/ 165893 w 165893"/>
                <a:gd name="connsiteY2" fmla="*/ 23767 h 46839"/>
                <a:gd name="connsiteX3" fmla="*/ 103187 w 165893"/>
                <a:gd name="connsiteY3" fmla="*/ 46627 h 46839"/>
                <a:gd name="connsiteX4" fmla="*/ 0 w 165893"/>
                <a:gd name="connsiteY4" fmla="*/ 11861 h 46839"/>
                <a:gd name="connsiteX0" fmla="*/ 0 w 340706"/>
                <a:gd name="connsiteY0" fmla="*/ 4239 h 63458"/>
                <a:gd name="connsiteX1" fmla="*/ 278000 w 340706"/>
                <a:gd name="connsiteY1" fmla="*/ 16499 h 63458"/>
                <a:gd name="connsiteX2" fmla="*/ 340706 w 340706"/>
                <a:gd name="connsiteY2" fmla="*/ 39359 h 63458"/>
                <a:gd name="connsiteX3" fmla="*/ 278000 w 340706"/>
                <a:gd name="connsiteY3" fmla="*/ 62219 h 63458"/>
                <a:gd name="connsiteX4" fmla="*/ 0 w 340706"/>
                <a:gd name="connsiteY4" fmla="*/ 4239 h 63458"/>
                <a:gd name="connsiteX0" fmla="*/ 1 w 340707"/>
                <a:gd name="connsiteY0" fmla="*/ 4486 h 63705"/>
                <a:gd name="connsiteX1" fmla="*/ 281429 w 340707"/>
                <a:gd name="connsiteY1" fmla="*/ 7859 h 63705"/>
                <a:gd name="connsiteX2" fmla="*/ 340707 w 340707"/>
                <a:gd name="connsiteY2" fmla="*/ 39606 h 63705"/>
                <a:gd name="connsiteX3" fmla="*/ 278001 w 340707"/>
                <a:gd name="connsiteY3" fmla="*/ 62466 h 63705"/>
                <a:gd name="connsiteX4" fmla="*/ 1 w 340707"/>
                <a:gd name="connsiteY4" fmla="*/ 4486 h 63705"/>
                <a:gd name="connsiteX0" fmla="*/ 1 w 358526"/>
                <a:gd name="connsiteY0" fmla="*/ 340 h 59415"/>
                <a:gd name="connsiteX1" fmla="*/ 340707 w 358526"/>
                <a:gd name="connsiteY1" fmla="*/ 35460 h 59415"/>
                <a:gd name="connsiteX2" fmla="*/ 278001 w 358526"/>
                <a:gd name="connsiteY2" fmla="*/ 58320 h 59415"/>
                <a:gd name="connsiteX3" fmla="*/ 1 w 358526"/>
                <a:gd name="connsiteY3" fmla="*/ 340 h 59415"/>
                <a:gd name="connsiteX0" fmla="*/ 0 w 340706"/>
                <a:gd name="connsiteY0" fmla="*/ 340 h 35460"/>
                <a:gd name="connsiteX1" fmla="*/ 340706 w 340706"/>
                <a:gd name="connsiteY1" fmla="*/ 35460 h 35460"/>
                <a:gd name="connsiteX2" fmla="*/ 0 w 340706"/>
                <a:gd name="connsiteY2" fmla="*/ 340 h 35460"/>
                <a:gd name="connsiteX0" fmla="*/ 0 w 359907"/>
                <a:gd name="connsiteY0" fmla="*/ 42212 h 77332"/>
                <a:gd name="connsiteX1" fmla="*/ 340706 w 359907"/>
                <a:gd name="connsiteY1" fmla="*/ 77332 h 77332"/>
                <a:gd name="connsiteX2" fmla="*/ 0 w 359907"/>
                <a:gd name="connsiteY2" fmla="*/ 42212 h 77332"/>
                <a:gd name="connsiteX0" fmla="*/ 0 w 419337"/>
                <a:gd name="connsiteY0" fmla="*/ 20926 h 90078"/>
                <a:gd name="connsiteX1" fmla="*/ 402444 w 419337"/>
                <a:gd name="connsiteY1" fmla="*/ 90078 h 90078"/>
                <a:gd name="connsiteX2" fmla="*/ 0 w 419337"/>
                <a:gd name="connsiteY2" fmla="*/ 20926 h 90078"/>
                <a:gd name="connsiteX0" fmla="*/ 0 w 419337"/>
                <a:gd name="connsiteY0" fmla="*/ 20926 h 119812"/>
                <a:gd name="connsiteX1" fmla="*/ 402444 w 419337"/>
                <a:gd name="connsiteY1" fmla="*/ 90078 h 119812"/>
                <a:gd name="connsiteX2" fmla="*/ 0 w 419337"/>
                <a:gd name="connsiteY2" fmla="*/ 20926 h 119812"/>
                <a:gd name="connsiteX0" fmla="*/ 0 w 402908"/>
                <a:gd name="connsiteY0" fmla="*/ 51513 h 150399"/>
                <a:gd name="connsiteX1" fmla="*/ 402444 w 402908"/>
                <a:gd name="connsiteY1" fmla="*/ 120665 h 150399"/>
                <a:gd name="connsiteX2" fmla="*/ 0 w 402908"/>
                <a:gd name="connsiteY2" fmla="*/ 51513 h 15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908" h="150399">
                  <a:moveTo>
                    <a:pt x="0" y="51513"/>
                  </a:moveTo>
                  <a:cubicBezTo>
                    <a:pt x="0" y="51513"/>
                    <a:pt x="404214" y="-101852"/>
                    <a:pt x="402444" y="120665"/>
                  </a:cubicBezTo>
                  <a:cubicBezTo>
                    <a:pt x="415887" y="209016"/>
                    <a:pt x="134148" y="74564"/>
                    <a:pt x="0" y="515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6">
              <a:extLst>
                <a:ext uri="{FF2B5EF4-FFF2-40B4-BE49-F238E27FC236}">
                  <a16:creationId xmlns:a16="http://schemas.microsoft.com/office/drawing/2014/main" id="{6D4D2A3C-53AA-9DF7-0946-84F5D39E24B4}"/>
                </a:ext>
              </a:extLst>
            </p:cNvPr>
            <p:cNvSpPr/>
            <p:nvPr/>
          </p:nvSpPr>
          <p:spPr>
            <a:xfrm rot="14233720">
              <a:off x="5888679" y="2974930"/>
              <a:ext cx="62656" cy="79973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7">
              <a:extLst>
                <a:ext uri="{FF2B5EF4-FFF2-40B4-BE49-F238E27FC236}">
                  <a16:creationId xmlns:a16="http://schemas.microsoft.com/office/drawing/2014/main" id="{C98D1874-D1EB-EEFB-8CF3-52D27A166760}"/>
                </a:ext>
              </a:extLst>
            </p:cNvPr>
            <p:cNvSpPr/>
            <p:nvPr/>
          </p:nvSpPr>
          <p:spPr>
            <a:xfrm>
              <a:off x="6119736" y="2134988"/>
              <a:ext cx="481802" cy="385297"/>
            </a:xfrm>
            <a:custGeom>
              <a:avLst/>
              <a:gdLst>
                <a:gd name="connsiteX0" fmla="*/ 0 w 166688"/>
                <a:gd name="connsiteY0" fmla="*/ 0 h 45719"/>
                <a:gd name="connsiteX1" fmla="*/ 166688 w 166688"/>
                <a:gd name="connsiteY1" fmla="*/ 0 h 45719"/>
                <a:gd name="connsiteX2" fmla="*/ 166688 w 166688"/>
                <a:gd name="connsiteY2" fmla="*/ 45719 h 45719"/>
                <a:gd name="connsiteX3" fmla="*/ 0 w 166688"/>
                <a:gd name="connsiteY3" fmla="*/ 45719 h 45719"/>
                <a:gd name="connsiteX4" fmla="*/ 0 w 166688"/>
                <a:gd name="connsiteY4" fmla="*/ 0 h 45719"/>
                <a:gd name="connsiteX0" fmla="*/ 0 w 166688"/>
                <a:gd name="connsiteY0" fmla="*/ 0 h 64769"/>
                <a:gd name="connsiteX1" fmla="*/ 166688 w 166688"/>
                <a:gd name="connsiteY1" fmla="*/ 0 h 64769"/>
                <a:gd name="connsiteX2" fmla="*/ 166688 w 166688"/>
                <a:gd name="connsiteY2" fmla="*/ 45719 h 64769"/>
                <a:gd name="connsiteX3" fmla="*/ 107156 w 166688"/>
                <a:gd name="connsiteY3" fmla="*/ 64769 h 64769"/>
                <a:gd name="connsiteX4" fmla="*/ 0 w 166688"/>
                <a:gd name="connsiteY4" fmla="*/ 0 h 64769"/>
                <a:gd name="connsiteX0" fmla="*/ 38099 w 204787"/>
                <a:gd name="connsiteY0" fmla="*/ 57150 h 121919"/>
                <a:gd name="connsiteX1" fmla="*/ 0 w 204787"/>
                <a:gd name="connsiteY1" fmla="*/ 0 h 121919"/>
                <a:gd name="connsiteX2" fmla="*/ 204787 w 204787"/>
                <a:gd name="connsiteY2" fmla="*/ 102869 h 121919"/>
                <a:gd name="connsiteX3" fmla="*/ 145255 w 204787"/>
                <a:gd name="connsiteY3" fmla="*/ 121919 h 121919"/>
                <a:gd name="connsiteX4" fmla="*/ 38099 w 204787"/>
                <a:gd name="connsiteY4" fmla="*/ 57150 h 121919"/>
                <a:gd name="connsiteX0" fmla="*/ 38099 w 200025"/>
                <a:gd name="connsiteY0" fmla="*/ 57150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4" fmla="*/ 38099 w 200025"/>
                <a:gd name="connsiteY4" fmla="*/ 57150 h 121919"/>
                <a:gd name="connsiteX0" fmla="*/ 145255 w 200025"/>
                <a:gd name="connsiteY0" fmla="*/ 121919 h 121919"/>
                <a:gd name="connsiteX1" fmla="*/ 0 w 200025"/>
                <a:gd name="connsiteY1" fmla="*/ 0 h 121919"/>
                <a:gd name="connsiteX2" fmla="*/ 200025 w 200025"/>
                <a:gd name="connsiteY2" fmla="*/ 48100 h 121919"/>
                <a:gd name="connsiteX3" fmla="*/ 145255 w 200025"/>
                <a:gd name="connsiteY3" fmla="*/ 121919 h 121919"/>
                <a:gd name="connsiteX0" fmla="*/ 185717 w 240487"/>
                <a:gd name="connsiteY0" fmla="*/ 267273 h 267273"/>
                <a:gd name="connsiteX1" fmla="*/ 40462 w 240487"/>
                <a:gd name="connsiteY1" fmla="*/ 145354 h 267273"/>
                <a:gd name="connsiteX2" fmla="*/ 240487 w 240487"/>
                <a:gd name="connsiteY2" fmla="*/ 193454 h 267273"/>
                <a:gd name="connsiteX3" fmla="*/ 185717 w 240487"/>
                <a:gd name="connsiteY3" fmla="*/ 267273 h 267273"/>
                <a:gd name="connsiteX0" fmla="*/ 180437 w 235207"/>
                <a:gd name="connsiteY0" fmla="*/ 291981 h 291981"/>
                <a:gd name="connsiteX1" fmla="*/ 35182 w 235207"/>
                <a:gd name="connsiteY1" fmla="*/ 170062 h 291981"/>
                <a:gd name="connsiteX2" fmla="*/ 235207 w 235207"/>
                <a:gd name="connsiteY2" fmla="*/ 218162 h 291981"/>
                <a:gd name="connsiteX3" fmla="*/ 180437 w 235207"/>
                <a:gd name="connsiteY3" fmla="*/ 291981 h 291981"/>
                <a:gd name="connsiteX0" fmla="*/ 180437 w 339542"/>
                <a:gd name="connsiteY0" fmla="*/ 291981 h 291981"/>
                <a:gd name="connsiteX1" fmla="*/ 35182 w 339542"/>
                <a:gd name="connsiteY1" fmla="*/ 170062 h 291981"/>
                <a:gd name="connsiteX2" fmla="*/ 235207 w 339542"/>
                <a:gd name="connsiteY2" fmla="*/ 218162 h 291981"/>
                <a:gd name="connsiteX3" fmla="*/ 180437 w 339542"/>
                <a:gd name="connsiteY3" fmla="*/ 291981 h 291981"/>
                <a:gd name="connsiteX0" fmla="*/ 180437 w 359744"/>
                <a:gd name="connsiteY0" fmla="*/ 291981 h 330646"/>
                <a:gd name="connsiteX1" fmla="*/ 35182 w 359744"/>
                <a:gd name="connsiteY1" fmla="*/ 170062 h 330646"/>
                <a:gd name="connsiteX2" fmla="*/ 235207 w 359744"/>
                <a:gd name="connsiteY2" fmla="*/ 218162 h 330646"/>
                <a:gd name="connsiteX3" fmla="*/ 180437 w 359744"/>
                <a:gd name="connsiteY3" fmla="*/ 291981 h 330646"/>
                <a:gd name="connsiteX0" fmla="*/ 180437 w 359744"/>
                <a:gd name="connsiteY0" fmla="*/ 291981 h 387546"/>
                <a:gd name="connsiteX1" fmla="*/ 35182 w 359744"/>
                <a:gd name="connsiteY1" fmla="*/ 170062 h 387546"/>
                <a:gd name="connsiteX2" fmla="*/ 235207 w 359744"/>
                <a:gd name="connsiteY2" fmla="*/ 218162 h 387546"/>
                <a:gd name="connsiteX3" fmla="*/ 180437 w 359744"/>
                <a:gd name="connsiteY3" fmla="*/ 291981 h 387546"/>
                <a:gd name="connsiteX0" fmla="*/ 302495 w 481802"/>
                <a:gd name="connsiteY0" fmla="*/ 291981 h 385297"/>
                <a:gd name="connsiteX1" fmla="*/ 157240 w 481802"/>
                <a:gd name="connsiteY1" fmla="*/ 170062 h 385297"/>
                <a:gd name="connsiteX2" fmla="*/ 357265 w 481802"/>
                <a:gd name="connsiteY2" fmla="*/ 218162 h 385297"/>
                <a:gd name="connsiteX3" fmla="*/ 302495 w 481802"/>
                <a:gd name="connsiteY3" fmla="*/ 291981 h 385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802" h="385297">
                  <a:moveTo>
                    <a:pt x="302495" y="291981"/>
                  </a:moveTo>
                  <a:cubicBezTo>
                    <a:pt x="-15004" y="548997"/>
                    <a:pt x="-113430" y="196414"/>
                    <a:pt x="157240" y="170062"/>
                  </a:cubicBezTo>
                  <a:cubicBezTo>
                    <a:pt x="14365" y="-175855"/>
                    <a:pt x="352503" y="92591"/>
                    <a:pt x="357265" y="218162"/>
                  </a:cubicBezTo>
                  <a:cubicBezTo>
                    <a:pt x="612851" y="211812"/>
                    <a:pt x="413621" y="412632"/>
                    <a:pt x="302495" y="291981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">
              <a:extLst>
                <a:ext uri="{FF2B5EF4-FFF2-40B4-BE49-F238E27FC236}">
                  <a16:creationId xmlns:a16="http://schemas.microsoft.com/office/drawing/2014/main" id="{8FA2F291-6FA6-641B-2EB1-E4C46853202B}"/>
                </a:ext>
              </a:extLst>
            </p:cNvPr>
            <p:cNvSpPr/>
            <p:nvPr/>
          </p:nvSpPr>
          <p:spPr>
            <a:xfrm rot="19292954">
              <a:off x="6286446" y="2152945"/>
              <a:ext cx="45719" cy="10941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Moon 9">
              <a:extLst>
                <a:ext uri="{FF2B5EF4-FFF2-40B4-BE49-F238E27FC236}">
                  <a16:creationId xmlns:a16="http://schemas.microsoft.com/office/drawing/2014/main" id="{9CBFB0BD-195D-0655-2EF5-EF20C7AEF6A9}"/>
                </a:ext>
              </a:extLst>
            </p:cNvPr>
            <p:cNvSpPr/>
            <p:nvPr/>
          </p:nvSpPr>
          <p:spPr>
            <a:xfrm rot="17282422">
              <a:off x="6201960" y="238762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506951D8-4761-CE07-D4B7-D41114D898CD}"/>
                </a:ext>
              </a:extLst>
            </p:cNvPr>
            <p:cNvSpPr/>
            <p:nvPr/>
          </p:nvSpPr>
          <p:spPr>
            <a:xfrm rot="4337661">
              <a:off x="6123971" y="5229215"/>
              <a:ext cx="602419" cy="791900"/>
            </a:xfrm>
            <a:prstGeom prst="arc">
              <a:avLst>
                <a:gd name="adj1" fmla="val 11708961"/>
                <a:gd name="adj2" fmla="val 259390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Moon 12">
              <a:extLst>
                <a:ext uri="{FF2B5EF4-FFF2-40B4-BE49-F238E27FC236}">
                  <a16:creationId xmlns:a16="http://schemas.microsoft.com/office/drawing/2014/main" id="{9F1C50B2-F918-3D45-4E3C-548E6B35991D}"/>
                </a:ext>
              </a:extLst>
            </p:cNvPr>
            <p:cNvSpPr/>
            <p:nvPr/>
          </p:nvSpPr>
          <p:spPr>
            <a:xfrm rot="20533293" flipH="1">
              <a:off x="6405998" y="5292440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785F0E77-A766-4A5B-4925-F8E5044CAC11}"/>
                </a:ext>
              </a:extLst>
            </p:cNvPr>
            <p:cNvSpPr/>
            <p:nvPr/>
          </p:nvSpPr>
          <p:spPr>
            <a:xfrm rot="8800442">
              <a:off x="5093578" y="5212712"/>
              <a:ext cx="1054153" cy="791900"/>
            </a:xfrm>
            <a:prstGeom prst="arc">
              <a:avLst>
                <a:gd name="adj1" fmla="val 11708961"/>
                <a:gd name="adj2" fmla="val 20615378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Moon 12">
              <a:extLst>
                <a:ext uri="{FF2B5EF4-FFF2-40B4-BE49-F238E27FC236}">
                  <a16:creationId xmlns:a16="http://schemas.microsoft.com/office/drawing/2014/main" id="{C9F9CE88-FD8C-842A-2D41-20BA38C7A186}"/>
                </a:ext>
              </a:extLst>
            </p:cNvPr>
            <p:cNvSpPr/>
            <p:nvPr/>
          </p:nvSpPr>
          <p:spPr>
            <a:xfrm rot="12268930">
              <a:off x="5676930" y="5483075"/>
              <a:ext cx="285018" cy="399393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68855 w 285018"/>
                <a:gd name="connsiteY0" fmla="*/ 385462 h 399393"/>
                <a:gd name="connsiteX1" fmla="*/ 13994 w 285018"/>
                <a:gd name="connsiteY1" fmla="*/ 233860 h 399393"/>
                <a:gd name="connsiteX2" fmla="*/ 285018 w 285018"/>
                <a:gd name="connsiteY2" fmla="*/ 0 h 399393"/>
                <a:gd name="connsiteX3" fmla="*/ 95874 w 285018"/>
                <a:gd name="connsiteY3" fmla="*/ 239936 h 399393"/>
                <a:gd name="connsiteX4" fmla="*/ 168855 w 285018"/>
                <a:gd name="connsiteY4" fmla="*/ 385462 h 399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018" h="399393">
                  <a:moveTo>
                    <a:pt x="168855" y="385462"/>
                  </a:moveTo>
                  <a:cubicBezTo>
                    <a:pt x="-36059" y="445058"/>
                    <a:pt x="-5366" y="298104"/>
                    <a:pt x="13994" y="233860"/>
                  </a:cubicBezTo>
                  <a:cubicBezTo>
                    <a:pt x="33354" y="169616"/>
                    <a:pt x="199491" y="0"/>
                    <a:pt x="285018" y="0"/>
                  </a:cubicBezTo>
                  <a:cubicBezTo>
                    <a:pt x="159266" y="52979"/>
                    <a:pt x="115234" y="175692"/>
                    <a:pt x="95874" y="239936"/>
                  </a:cubicBezTo>
                  <a:cubicBezTo>
                    <a:pt x="76514" y="304180"/>
                    <a:pt x="120112" y="349673"/>
                    <a:pt x="168855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557D5F24-BE04-2DFA-2E56-7FD0A3345CA7}"/>
                </a:ext>
              </a:extLst>
            </p:cNvPr>
            <p:cNvSpPr/>
            <p:nvPr/>
          </p:nvSpPr>
          <p:spPr>
            <a:xfrm rot="12044073">
              <a:off x="3560737" y="5332636"/>
              <a:ext cx="1054153" cy="791900"/>
            </a:xfrm>
            <a:prstGeom prst="arc">
              <a:avLst>
                <a:gd name="adj1" fmla="val 11708961"/>
                <a:gd name="adj2" fmla="val 17661191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Moon 12">
              <a:extLst>
                <a:ext uri="{FF2B5EF4-FFF2-40B4-BE49-F238E27FC236}">
                  <a16:creationId xmlns:a16="http://schemas.microsoft.com/office/drawing/2014/main" id="{CF7D8B5D-E4A7-59C3-C686-AC13948D6AAB}"/>
                </a:ext>
              </a:extLst>
            </p:cNvPr>
            <p:cNvSpPr/>
            <p:nvPr/>
          </p:nvSpPr>
          <p:spPr>
            <a:xfrm rot="6947416" flipH="1">
              <a:off x="3945733" y="5793399"/>
              <a:ext cx="201713" cy="442706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9350 w 318339"/>
                <a:gd name="connsiteY0" fmla="*/ 698669 h 698669"/>
                <a:gd name="connsiteX1" fmla="*/ 4489 w 318339"/>
                <a:gd name="connsiteY1" fmla="*/ 547067 h 698669"/>
                <a:gd name="connsiteX2" fmla="*/ 318339 w 318339"/>
                <a:gd name="connsiteY2" fmla="*/ 0 h 698669"/>
                <a:gd name="connsiteX3" fmla="*/ 86369 w 318339"/>
                <a:gd name="connsiteY3" fmla="*/ 553143 h 698669"/>
                <a:gd name="connsiteX4" fmla="*/ 159350 w 318339"/>
                <a:gd name="connsiteY4" fmla="*/ 698669 h 698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339" h="698669">
                  <a:moveTo>
                    <a:pt x="159350" y="698669"/>
                  </a:moveTo>
                  <a:cubicBezTo>
                    <a:pt x="73823" y="698669"/>
                    <a:pt x="-22009" y="663512"/>
                    <a:pt x="4489" y="547067"/>
                  </a:cubicBezTo>
                  <a:cubicBezTo>
                    <a:pt x="30987" y="430622"/>
                    <a:pt x="232812" y="0"/>
                    <a:pt x="318339" y="0"/>
                  </a:cubicBezTo>
                  <a:cubicBezTo>
                    <a:pt x="192587" y="52979"/>
                    <a:pt x="112867" y="436698"/>
                    <a:pt x="86369" y="553143"/>
                  </a:cubicBezTo>
                  <a:cubicBezTo>
                    <a:pt x="59871" y="669588"/>
                    <a:pt x="110607" y="662880"/>
                    <a:pt x="159350" y="698669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13">
              <a:extLst>
                <a:ext uri="{FF2B5EF4-FFF2-40B4-BE49-F238E27FC236}">
                  <a16:creationId xmlns:a16="http://schemas.microsoft.com/office/drawing/2014/main" id="{0269F07F-4D42-E328-8AEE-7ACD4E4BD374}"/>
                </a:ext>
              </a:extLst>
            </p:cNvPr>
            <p:cNvSpPr/>
            <p:nvPr/>
          </p:nvSpPr>
          <p:spPr>
            <a:xfrm>
              <a:off x="3840936" y="4538555"/>
              <a:ext cx="1061308" cy="1280852"/>
            </a:xfrm>
            <a:custGeom>
              <a:avLst/>
              <a:gdLst>
                <a:gd name="connsiteX0" fmla="*/ 0 w 786634"/>
                <a:gd name="connsiteY0" fmla="*/ 0 h 196553"/>
                <a:gd name="connsiteX1" fmla="*/ 786634 w 786634"/>
                <a:gd name="connsiteY1" fmla="*/ 0 h 196553"/>
                <a:gd name="connsiteX2" fmla="*/ 786634 w 786634"/>
                <a:gd name="connsiteY2" fmla="*/ 196553 h 196553"/>
                <a:gd name="connsiteX3" fmla="*/ 0 w 786634"/>
                <a:gd name="connsiteY3" fmla="*/ 196553 h 196553"/>
                <a:gd name="connsiteX4" fmla="*/ 0 w 786634"/>
                <a:gd name="connsiteY4" fmla="*/ 0 h 196553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0 w 867596"/>
                <a:gd name="connsiteY3" fmla="*/ 196553 h 325140"/>
                <a:gd name="connsiteX4" fmla="*/ 0 w 867596"/>
                <a:gd name="connsiteY4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25140"/>
                <a:gd name="connsiteX1" fmla="*/ 786634 w 867596"/>
                <a:gd name="connsiteY1" fmla="*/ 0 h 325140"/>
                <a:gd name="connsiteX2" fmla="*/ 867596 w 867596"/>
                <a:gd name="connsiteY2" fmla="*/ 325140 h 325140"/>
                <a:gd name="connsiteX3" fmla="*/ 684990 w 867596"/>
                <a:gd name="connsiteY3" fmla="*/ 254951 h 325140"/>
                <a:gd name="connsiteX4" fmla="*/ 0 w 867596"/>
                <a:gd name="connsiteY4" fmla="*/ 196553 h 325140"/>
                <a:gd name="connsiteX5" fmla="*/ 0 w 867596"/>
                <a:gd name="connsiteY5" fmla="*/ 0 h 325140"/>
                <a:gd name="connsiteX0" fmla="*/ 0 w 867596"/>
                <a:gd name="connsiteY0" fmla="*/ 0 h 331855"/>
                <a:gd name="connsiteX1" fmla="*/ 786634 w 867596"/>
                <a:gd name="connsiteY1" fmla="*/ 0 h 331855"/>
                <a:gd name="connsiteX2" fmla="*/ 867596 w 867596"/>
                <a:gd name="connsiteY2" fmla="*/ 325140 h 331855"/>
                <a:gd name="connsiteX3" fmla="*/ 684990 w 867596"/>
                <a:gd name="connsiteY3" fmla="*/ 254951 h 331855"/>
                <a:gd name="connsiteX4" fmla="*/ 456390 w 867596"/>
                <a:gd name="connsiteY4" fmla="*/ 331151 h 331855"/>
                <a:gd name="connsiteX5" fmla="*/ 0 w 867596"/>
                <a:gd name="connsiteY5" fmla="*/ 196553 h 331855"/>
                <a:gd name="connsiteX6" fmla="*/ 0 w 867596"/>
                <a:gd name="connsiteY6" fmla="*/ 0 h 331855"/>
                <a:gd name="connsiteX0" fmla="*/ 0 w 867596"/>
                <a:gd name="connsiteY0" fmla="*/ 0 h 454189"/>
                <a:gd name="connsiteX1" fmla="*/ 786634 w 867596"/>
                <a:gd name="connsiteY1" fmla="*/ 0 h 454189"/>
                <a:gd name="connsiteX2" fmla="*/ 867596 w 867596"/>
                <a:gd name="connsiteY2" fmla="*/ 325140 h 454189"/>
                <a:gd name="connsiteX3" fmla="*/ 684990 w 867596"/>
                <a:gd name="connsiteY3" fmla="*/ 254951 h 454189"/>
                <a:gd name="connsiteX4" fmla="*/ 456390 w 867596"/>
                <a:gd name="connsiteY4" fmla="*/ 331151 h 454189"/>
                <a:gd name="connsiteX5" fmla="*/ 0 w 867596"/>
                <a:gd name="connsiteY5" fmla="*/ 196553 h 454189"/>
                <a:gd name="connsiteX6" fmla="*/ 0 w 867596"/>
                <a:gd name="connsiteY6" fmla="*/ 0 h 45418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867596"/>
                <a:gd name="connsiteY0" fmla="*/ 0 h 473659"/>
                <a:gd name="connsiteX1" fmla="*/ 786634 w 867596"/>
                <a:gd name="connsiteY1" fmla="*/ 0 h 473659"/>
                <a:gd name="connsiteX2" fmla="*/ 867596 w 867596"/>
                <a:gd name="connsiteY2" fmla="*/ 325140 h 473659"/>
                <a:gd name="connsiteX3" fmla="*/ 684990 w 867596"/>
                <a:gd name="connsiteY3" fmla="*/ 254951 h 473659"/>
                <a:gd name="connsiteX4" fmla="*/ 456390 w 867596"/>
                <a:gd name="connsiteY4" fmla="*/ 331151 h 473659"/>
                <a:gd name="connsiteX5" fmla="*/ 0 w 867596"/>
                <a:gd name="connsiteY5" fmla="*/ 196553 h 473659"/>
                <a:gd name="connsiteX6" fmla="*/ 0 w 867596"/>
                <a:gd name="connsiteY6" fmla="*/ 0 h 473659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0 h 521284"/>
                <a:gd name="connsiteX1" fmla="*/ 939034 w 1019996"/>
                <a:gd name="connsiteY1" fmla="*/ 47625 h 521284"/>
                <a:gd name="connsiteX2" fmla="*/ 1019996 w 1019996"/>
                <a:gd name="connsiteY2" fmla="*/ 372765 h 521284"/>
                <a:gd name="connsiteX3" fmla="*/ 837390 w 1019996"/>
                <a:gd name="connsiteY3" fmla="*/ 302576 h 521284"/>
                <a:gd name="connsiteX4" fmla="*/ 608790 w 1019996"/>
                <a:gd name="connsiteY4" fmla="*/ 378776 h 521284"/>
                <a:gd name="connsiteX5" fmla="*/ 152400 w 1019996"/>
                <a:gd name="connsiteY5" fmla="*/ 244178 h 521284"/>
                <a:gd name="connsiteX6" fmla="*/ 0 w 1019996"/>
                <a:gd name="connsiteY6" fmla="*/ 0 h 521284"/>
                <a:gd name="connsiteX0" fmla="*/ 0 w 1019996"/>
                <a:gd name="connsiteY0" fmla="*/ 773821 h 1295105"/>
                <a:gd name="connsiteX1" fmla="*/ 927877 w 1019996"/>
                <a:gd name="connsiteY1" fmla="*/ 72 h 1295105"/>
                <a:gd name="connsiteX2" fmla="*/ 939034 w 1019996"/>
                <a:gd name="connsiteY2" fmla="*/ 821446 h 1295105"/>
                <a:gd name="connsiteX3" fmla="*/ 1019996 w 1019996"/>
                <a:gd name="connsiteY3" fmla="*/ 1146586 h 1295105"/>
                <a:gd name="connsiteX4" fmla="*/ 837390 w 1019996"/>
                <a:gd name="connsiteY4" fmla="*/ 1076397 h 1295105"/>
                <a:gd name="connsiteX5" fmla="*/ 608790 w 1019996"/>
                <a:gd name="connsiteY5" fmla="*/ 1152597 h 1295105"/>
                <a:gd name="connsiteX6" fmla="*/ 152400 w 1019996"/>
                <a:gd name="connsiteY6" fmla="*/ 1017999 h 1295105"/>
                <a:gd name="connsiteX7" fmla="*/ 0 w 1019996"/>
                <a:gd name="connsiteY7" fmla="*/ 773821 h 1295105"/>
                <a:gd name="connsiteX0" fmla="*/ 42718 w 1062714"/>
                <a:gd name="connsiteY0" fmla="*/ 773852 h 1295136"/>
                <a:gd name="connsiteX1" fmla="*/ 970595 w 1062714"/>
                <a:gd name="connsiteY1" fmla="*/ 103 h 1295136"/>
                <a:gd name="connsiteX2" fmla="*/ 981752 w 1062714"/>
                <a:gd name="connsiteY2" fmla="*/ 821477 h 1295136"/>
                <a:gd name="connsiteX3" fmla="*/ 1062714 w 1062714"/>
                <a:gd name="connsiteY3" fmla="*/ 1146617 h 1295136"/>
                <a:gd name="connsiteX4" fmla="*/ 880108 w 1062714"/>
                <a:gd name="connsiteY4" fmla="*/ 1076428 h 1295136"/>
                <a:gd name="connsiteX5" fmla="*/ 651508 w 1062714"/>
                <a:gd name="connsiteY5" fmla="*/ 1152628 h 1295136"/>
                <a:gd name="connsiteX6" fmla="*/ 195118 w 1062714"/>
                <a:gd name="connsiteY6" fmla="*/ 1018030 h 1295136"/>
                <a:gd name="connsiteX7" fmla="*/ 42718 w 1062714"/>
                <a:gd name="connsiteY7" fmla="*/ 773852 h 1295136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980346 w 1061308"/>
                <a:gd name="connsiteY2" fmla="*/ 807193 h 1280852"/>
                <a:gd name="connsiteX3" fmla="*/ 1061308 w 1061308"/>
                <a:gd name="connsiteY3" fmla="*/ 1132333 h 1280852"/>
                <a:gd name="connsiteX4" fmla="*/ 878702 w 1061308"/>
                <a:gd name="connsiteY4" fmla="*/ 1062144 h 1280852"/>
                <a:gd name="connsiteX5" fmla="*/ 650102 w 1061308"/>
                <a:gd name="connsiteY5" fmla="*/ 1138344 h 1280852"/>
                <a:gd name="connsiteX6" fmla="*/ 193712 w 1061308"/>
                <a:gd name="connsiteY6" fmla="*/ 1003746 h 1280852"/>
                <a:gd name="connsiteX7" fmla="*/ 41312 w 1061308"/>
                <a:gd name="connsiteY7" fmla="*/ 759568 h 1280852"/>
                <a:gd name="connsiteX0" fmla="*/ 41312 w 1061308"/>
                <a:gd name="connsiteY0" fmla="*/ 759568 h 1280852"/>
                <a:gd name="connsiteX1" fmla="*/ 1012051 w 1061308"/>
                <a:gd name="connsiteY1" fmla="*/ 107 h 1280852"/>
                <a:gd name="connsiteX2" fmla="*/ 1061308 w 1061308"/>
                <a:gd name="connsiteY2" fmla="*/ 1132333 h 1280852"/>
                <a:gd name="connsiteX3" fmla="*/ 878702 w 1061308"/>
                <a:gd name="connsiteY3" fmla="*/ 1062144 h 1280852"/>
                <a:gd name="connsiteX4" fmla="*/ 650102 w 1061308"/>
                <a:gd name="connsiteY4" fmla="*/ 1138344 h 1280852"/>
                <a:gd name="connsiteX5" fmla="*/ 193712 w 1061308"/>
                <a:gd name="connsiteY5" fmla="*/ 1003746 h 1280852"/>
                <a:gd name="connsiteX6" fmla="*/ 41312 w 1061308"/>
                <a:gd name="connsiteY6" fmla="*/ 759568 h 1280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1308" h="1280852">
                  <a:moveTo>
                    <a:pt x="41312" y="759568"/>
                  </a:moveTo>
                  <a:cubicBezTo>
                    <a:pt x="-225659" y="530227"/>
                    <a:pt x="883734" y="-8677"/>
                    <a:pt x="1012051" y="107"/>
                  </a:cubicBezTo>
                  <a:lnTo>
                    <a:pt x="1061308" y="1132333"/>
                  </a:lnTo>
                  <a:cubicBezTo>
                    <a:pt x="1000439" y="1124812"/>
                    <a:pt x="939571" y="1069665"/>
                    <a:pt x="878702" y="1062144"/>
                  </a:cubicBezTo>
                  <a:cubicBezTo>
                    <a:pt x="1043530" y="1153633"/>
                    <a:pt x="688067" y="1457639"/>
                    <a:pt x="650102" y="1138344"/>
                  </a:cubicBezTo>
                  <a:cubicBezTo>
                    <a:pt x="307337" y="1414361"/>
                    <a:pt x="269777" y="1049413"/>
                    <a:pt x="193712" y="1003746"/>
                  </a:cubicBezTo>
                  <a:lnTo>
                    <a:pt x="41312" y="759568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14">
              <a:extLst>
                <a:ext uri="{FF2B5EF4-FFF2-40B4-BE49-F238E27FC236}">
                  <a16:creationId xmlns:a16="http://schemas.microsoft.com/office/drawing/2014/main" id="{BB103D0D-DF65-BF5A-ABA4-056A125869DC}"/>
                </a:ext>
              </a:extLst>
            </p:cNvPr>
            <p:cNvSpPr/>
            <p:nvPr/>
          </p:nvSpPr>
          <p:spPr>
            <a:xfrm>
              <a:off x="3925557" y="4495204"/>
              <a:ext cx="1510221" cy="1125231"/>
            </a:xfrm>
            <a:custGeom>
              <a:avLst/>
              <a:gdLst>
                <a:gd name="connsiteX0" fmla="*/ 0 w 483569"/>
                <a:gd name="connsiteY0" fmla="*/ 0 h 151309"/>
                <a:gd name="connsiteX1" fmla="*/ 483569 w 483569"/>
                <a:gd name="connsiteY1" fmla="*/ 0 h 151309"/>
                <a:gd name="connsiteX2" fmla="*/ 483569 w 483569"/>
                <a:gd name="connsiteY2" fmla="*/ 151309 h 151309"/>
                <a:gd name="connsiteX3" fmla="*/ 0 w 483569"/>
                <a:gd name="connsiteY3" fmla="*/ 151309 h 151309"/>
                <a:gd name="connsiteX4" fmla="*/ 0 w 483569"/>
                <a:gd name="connsiteY4" fmla="*/ 0 h 151309"/>
                <a:gd name="connsiteX0" fmla="*/ 0 w 483569"/>
                <a:gd name="connsiteY0" fmla="*/ 0 h 170359"/>
                <a:gd name="connsiteX1" fmla="*/ 483569 w 483569"/>
                <a:gd name="connsiteY1" fmla="*/ 0 h 170359"/>
                <a:gd name="connsiteX2" fmla="*/ 483569 w 483569"/>
                <a:gd name="connsiteY2" fmla="*/ 151309 h 170359"/>
                <a:gd name="connsiteX3" fmla="*/ 71437 w 483569"/>
                <a:gd name="connsiteY3" fmla="*/ 170359 h 170359"/>
                <a:gd name="connsiteX4" fmla="*/ 0 w 483569"/>
                <a:gd name="connsiteY4" fmla="*/ 0 h 170359"/>
                <a:gd name="connsiteX0" fmla="*/ 0 w 483569"/>
                <a:gd name="connsiteY0" fmla="*/ 0 h 208459"/>
                <a:gd name="connsiteX1" fmla="*/ 483569 w 483569"/>
                <a:gd name="connsiteY1" fmla="*/ 0 h 208459"/>
                <a:gd name="connsiteX2" fmla="*/ 397844 w 483569"/>
                <a:gd name="connsiteY2" fmla="*/ 208459 h 208459"/>
                <a:gd name="connsiteX3" fmla="*/ 71437 w 483569"/>
                <a:gd name="connsiteY3" fmla="*/ 170359 h 208459"/>
                <a:gd name="connsiteX4" fmla="*/ 0 w 483569"/>
                <a:gd name="connsiteY4" fmla="*/ 0 h 208459"/>
                <a:gd name="connsiteX0" fmla="*/ 0 w 597869"/>
                <a:gd name="connsiteY0" fmla="*/ 0 h 238125"/>
                <a:gd name="connsiteX1" fmla="*/ 597869 w 597869"/>
                <a:gd name="connsiteY1" fmla="*/ 238125 h 238125"/>
                <a:gd name="connsiteX2" fmla="*/ 397844 w 597869"/>
                <a:gd name="connsiteY2" fmla="*/ 208459 h 238125"/>
                <a:gd name="connsiteX3" fmla="*/ 71437 w 597869"/>
                <a:gd name="connsiteY3" fmla="*/ 170359 h 238125"/>
                <a:gd name="connsiteX4" fmla="*/ 0 w 597869"/>
                <a:gd name="connsiteY4" fmla="*/ 0 h 238125"/>
                <a:gd name="connsiteX0" fmla="*/ 0 w 631206"/>
                <a:gd name="connsiteY0" fmla="*/ 0 h 208459"/>
                <a:gd name="connsiteX1" fmla="*/ 631206 w 631206"/>
                <a:gd name="connsiteY1" fmla="*/ 142875 h 208459"/>
                <a:gd name="connsiteX2" fmla="*/ 397844 w 631206"/>
                <a:gd name="connsiteY2" fmla="*/ 208459 h 208459"/>
                <a:gd name="connsiteX3" fmla="*/ 71437 w 631206"/>
                <a:gd name="connsiteY3" fmla="*/ 170359 h 208459"/>
                <a:gd name="connsiteX4" fmla="*/ 0 w 631206"/>
                <a:gd name="connsiteY4" fmla="*/ 0 h 208459"/>
                <a:gd name="connsiteX0" fmla="*/ 0 w 765175"/>
                <a:gd name="connsiteY0" fmla="*/ 36661 h 245120"/>
                <a:gd name="connsiteX1" fmla="*/ 765175 w 765175"/>
                <a:gd name="connsiteY1" fmla="*/ 8561 h 245120"/>
                <a:gd name="connsiteX2" fmla="*/ 631206 w 765175"/>
                <a:gd name="connsiteY2" fmla="*/ 179536 h 245120"/>
                <a:gd name="connsiteX3" fmla="*/ 397844 w 765175"/>
                <a:gd name="connsiteY3" fmla="*/ 245120 h 245120"/>
                <a:gd name="connsiteX4" fmla="*/ 71437 w 765175"/>
                <a:gd name="connsiteY4" fmla="*/ 207020 h 245120"/>
                <a:gd name="connsiteX5" fmla="*/ 0 w 765175"/>
                <a:gd name="connsiteY5" fmla="*/ 36661 h 245120"/>
                <a:gd name="connsiteX0" fmla="*/ 0 w 850707"/>
                <a:gd name="connsiteY0" fmla="*/ 337719 h 546178"/>
                <a:gd name="connsiteX1" fmla="*/ 808037 w 850707"/>
                <a:gd name="connsiteY1" fmla="*/ 56 h 546178"/>
                <a:gd name="connsiteX2" fmla="*/ 765175 w 850707"/>
                <a:gd name="connsiteY2" fmla="*/ 309619 h 546178"/>
                <a:gd name="connsiteX3" fmla="*/ 631206 w 850707"/>
                <a:gd name="connsiteY3" fmla="*/ 480594 h 546178"/>
                <a:gd name="connsiteX4" fmla="*/ 397844 w 850707"/>
                <a:gd name="connsiteY4" fmla="*/ 546178 h 546178"/>
                <a:gd name="connsiteX5" fmla="*/ 71437 w 850707"/>
                <a:gd name="connsiteY5" fmla="*/ 508078 h 546178"/>
                <a:gd name="connsiteX6" fmla="*/ 0 w 850707"/>
                <a:gd name="connsiteY6" fmla="*/ 337719 h 546178"/>
                <a:gd name="connsiteX0" fmla="*/ 0 w 815000"/>
                <a:gd name="connsiteY0" fmla="*/ 465633 h 674092"/>
                <a:gd name="connsiteX1" fmla="*/ 741362 w 815000"/>
                <a:gd name="connsiteY1" fmla="*/ 13670 h 674092"/>
                <a:gd name="connsiteX2" fmla="*/ 808037 w 815000"/>
                <a:gd name="connsiteY2" fmla="*/ 127970 h 674092"/>
                <a:gd name="connsiteX3" fmla="*/ 765175 w 815000"/>
                <a:gd name="connsiteY3" fmla="*/ 437533 h 674092"/>
                <a:gd name="connsiteX4" fmla="*/ 631206 w 815000"/>
                <a:gd name="connsiteY4" fmla="*/ 608508 h 674092"/>
                <a:gd name="connsiteX5" fmla="*/ 397844 w 815000"/>
                <a:gd name="connsiteY5" fmla="*/ 674092 h 674092"/>
                <a:gd name="connsiteX6" fmla="*/ 71437 w 815000"/>
                <a:gd name="connsiteY6" fmla="*/ 635992 h 674092"/>
                <a:gd name="connsiteX7" fmla="*/ 0 w 815000"/>
                <a:gd name="connsiteY7" fmla="*/ 465633 h 674092"/>
                <a:gd name="connsiteX0" fmla="*/ 0 w 815000"/>
                <a:gd name="connsiteY0" fmla="*/ 452391 h 660850"/>
                <a:gd name="connsiteX1" fmla="*/ 222250 w 815000"/>
                <a:gd name="connsiteY1" fmla="*/ 243316 h 660850"/>
                <a:gd name="connsiteX2" fmla="*/ 741362 w 815000"/>
                <a:gd name="connsiteY2" fmla="*/ 428 h 660850"/>
                <a:gd name="connsiteX3" fmla="*/ 808037 w 815000"/>
                <a:gd name="connsiteY3" fmla="*/ 114728 h 660850"/>
                <a:gd name="connsiteX4" fmla="*/ 765175 w 815000"/>
                <a:gd name="connsiteY4" fmla="*/ 424291 h 660850"/>
                <a:gd name="connsiteX5" fmla="*/ 631206 w 815000"/>
                <a:gd name="connsiteY5" fmla="*/ 595266 h 660850"/>
                <a:gd name="connsiteX6" fmla="*/ 397844 w 815000"/>
                <a:gd name="connsiteY6" fmla="*/ 660850 h 660850"/>
                <a:gd name="connsiteX7" fmla="*/ 71437 w 815000"/>
                <a:gd name="connsiteY7" fmla="*/ 622750 h 660850"/>
                <a:gd name="connsiteX8" fmla="*/ 0 w 815000"/>
                <a:gd name="connsiteY8" fmla="*/ 452391 h 660850"/>
                <a:gd name="connsiteX0" fmla="*/ 0 w 962638"/>
                <a:gd name="connsiteY0" fmla="*/ 476204 h 660850"/>
                <a:gd name="connsiteX1" fmla="*/ 369888 w 962638"/>
                <a:gd name="connsiteY1" fmla="*/ 243316 h 660850"/>
                <a:gd name="connsiteX2" fmla="*/ 889000 w 962638"/>
                <a:gd name="connsiteY2" fmla="*/ 428 h 660850"/>
                <a:gd name="connsiteX3" fmla="*/ 955675 w 962638"/>
                <a:gd name="connsiteY3" fmla="*/ 114728 h 660850"/>
                <a:gd name="connsiteX4" fmla="*/ 912813 w 962638"/>
                <a:gd name="connsiteY4" fmla="*/ 424291 h 660850"/>
                <a:gd name="connsiteX5" fmla="*/ 778844 w 962638"/>
                <a:gd name="connsiteY5" fmla="*/ 595266 h 660850"/>
                <a:gd name="connsiteX6" fmla="*/ 545482 w 962638"/>
                <a:gd name="connsiteY6" fmla="*/ 660850 h 660850"/>
                <a:gd name="connsiteX7" fmla="*/ 219075 w 962638"/>
                <a:gd name="connsiteY7" fmla="*/ 622750 h 660850"/>
                <a:gd name="connsiteX8" fmla="*/ 0 w 962638"/>
                <a:gd name="connsiteY8" fmla="*/ 476204 h 660850"/>
                <a:gd name="connsiteX0" fmla="*/ 0 w 962638"/>
                <a:gd name="connsiteY0" fmla="*/ 476204 h 758665"/>
                <a:gd name="connsiteX1" fmla="*/ 369888 w 962638"/>
                <a:gd name="connsiteY1" fmla="*/ 243316 h 758665"/>
                <a:gd name="connsiteX2" fmla="*/ 889000 w 962638"/>
                <a:gd name="connsiteY2" fmla="*/ 428 h 758665"/>
                <a:gd name="connsiteX3" fmla="*/ 955675 w 962638"/>
                <a:gd name="connsiteY3" fmla="*/ 114728 h 758665"/>
                <a:gd name="connsiteX4" fmla="*/ 912813 w 962638"/>
                <a:gd name="connsiteY4" fmla="*/ 424291 h 758665"/>
                <a:gd name="connsiteX5" fmla="*/ 778844 w 962638"/>
                <a:gd name="connsiteY5" fmla="*/ 595266 h 758665"/>
                <a:gd name="connsiteX6" fmla="*/ 545482 w 962638"/>
                <a:gd name="connsiteY6" fmla="*/ 660850 h 758665"/>
                <a:gd name="connsiteX7" fmla="*/ 219075 w 962638"/>
                <a:gd name="connsiteY7" fmla="*/ 622750 h 758665"/>
                <a:gd name="connsiteX8" fmla="*/ 0 w 962638"/>
                <a:gd name="connsiteY8" fmla="*/ 476204 h 758665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62638"/>
                <a:gd name="connsiteY0" fmla="*/ 476204 h 782163"/>
                <a:gd name="connsiteX1" fmla="*/ 369888 w 962638"/>
                <a:gd name="connsiteY1" fmla="*/ 243316 h 782163"/>
                <a:gd name="connsiteX2" fmla="*/ 889000 w 962638"/>
                <a:gd name="connsiteY2" fmla="*/ 428 h 782163"/>
                <a:gd name="connsiteX3" fmla="*/ 955675 w 962638"/>
                <a:gd name="connsiteY3" fmla="*/ 114728 h 782163"/>
                <a:gd name="connsiteX4" fmla="*/ 912813 w 962638"/>
                <a:gd name="connsiteY4" fmla="*/ 424291 h 782163"/>
                <a:gd name="connsiteX5" fmla="*/ 778844 w 962638"/>
                <a:gd name="connsiteY5" fmla="*/ 595266 h 782163"/>
                <a:gd name="connsiteX6" fmla="*/ 545482 w 962638"/>
                <a:gd name="connsiteY6" fmla="*/ 660850 h 782163"/>
                <a:gd name="connsiteX7" fmla="*/ 219075 w 962638"/>
                <a:gd name="connsiteY7" fmla="*/ 622750 h 782163"/>
                <a:gd name="connsiteX8" fmla="*/ 0 w 962638"/>
                <a:gd name="connsiteY8" fmla="*/ 476204 h 782163"/>
                <a:gd name="connsiteX0" fmla="*/ 0 w 991373"/>
                <a:gd name="connsiteY0" fmla="*/ 476204 h 782163"/>
                <a:gd name="connsiteX1" fmla="*/ 369888 w 991373"/>
                <a:gd name="connsiteY1" fmla="*/ 243316 h 782163"/>
                <a:gd name="connsiteX2" fmla="*/ 889000 w 991373"/>
                <a:gd name="connsiteY2" fmla="*/ 428 h 782163"/>
                <a:gd name="connsiteX3" fmla="*/ 955675 w 991373"/>
                <a:gd name="connsiteY3" fmla="*/ 114728 h 782163"/>
                <a:gd name="connsiteX4" fmla="*/ 912813 w 991373"/>
                <a:gd name="connsiteY4" fmla="*/ 424291 h 782163"/>
                <a:gd name="connsiteX5" fmla="*/ 778844 w 991373"/>
                <a:gd name="connsiteY5" fmla="*/ 595266 h 782163"/>
                <a:gd name="connsiteX6" fmla="*/ 545482 w 991373"/>
                <a:gd name="connsiteY6" fmla="*/ 660850 h 782163"/>
                <a:gd name="connsiteX7" fmla="*/ 219075 w 991373"/>
                <a:gd name="connsiteY7" fmla="*/ 622750 h 782163"/>
                <a:gd name="connsiteX8" fmla="*/ 0 w 991373"/>
                <a:gd name="connsiteY8" fmla="*/ 476204 h 782163"/>
                <a:gd name="connsiteX0" fmla="*/ 0 w 1118410"/>
                <a:gd name="connsiteY0" fmla="*/ 476204 h 782163"/>
                <a:gd name="connsiteX1" fmla="*/ 369888 w 1118410"/>
                <a:gd name="connsiteY1" fmla="*/ 243316 h 782163"/>
                <a:gd name="connsiteX2" fmla="*/ 889000 w 1118410"/>
                <a:gd name="connsiteY2" fmla="*/ 428 h 782163"/>
                <a:gd name="connsiteX3" fmla="*/ 955675 w 1118410"/>
                <a:gd name="connsiteY3" fmla="*/ 114728 h 782163"/>
                <a:gd name="connsiteX4" fmla="*/ 912813 w 1118410"/>
                <a:gd name="connsiteY4" fmla="*/ 424291 h 782163"/>
                <a:gd name="connsiteX5" fmla="*/ 778844 w 1118410"/>
                <a:gd name="connsiteY5" fmla="*/ 595266 h 782163"/>
                <a:gd name="connsiteX6" fmla="*/ 545482 w 1118410"/>
                <a:gd name="connsiteY6" fmla="*/ 660850 h 782163"/>
                <a:gd name="connsiteX7" fmla="*/ 219075 w 1118410"/>
                <a:gd name="connsiteY7" fmla="*/ 622750 h 782163"/>
                <a:gd name="connsiteX8" fmla="*/ 0 w 1118410"/>
                <a:gd name="connsiteY8" fmla="*/ 476204 h 782163"/>
                <a:gd name="connsiteX0" fmla="*/ 0 w 1166711"/>
                <a:gd name="connsiteY0" fmla="*/ 476204 h 782163"/>
                <a:gd name="connsiteX1" fmla="*/ 369888 w 1166711"/>
                <a:gd name="connsiteY1" fmla="*/ 243316 h 782163"/>
                <a:gd name="connsiteX2" fmla="*/ 889000 w 1166711"/>
                <a:gd name="connsiteY2" fmla="*/ 428 h 782163"/>
                <a:gd name="connsiteX3" fmla="*/ 955675 w 1166711"/>
                <a:gd name="connsiteY3" fmla="*/ 114728 h 782163"/>
                <a:gd name="connsiteX4" fmla="*/ 912813 w 1166711"/>
                <a:gd name="connsiteY4" fmla="*/ 424291 h 782163"/>
                <a:gd name="connsiteX5" fmla="*/ 778844 w 1166711"/>
                <a:gd name="connsiteY5" fmla="*/ 595266 h 782163"/>
                <a:gd name="connsiteX6" fmla="*/ 545482 w 1166711"/>
                <a:gd name="connsiteY6" fmla="*/ 660850 h 782163"/>
                <a:gd name="connsiteX7" fmla="*/ 219075 w 1166711"/>
                <a:gd name="connsiteY7" fmla="*/ 622750 h 782163"/>
                <a:gd name="connsiteX8" fmla="*/ 0 w 1166711"/>
                <a:gd name="connsiteY8" fmla="*/ 476204 h 782163"/>
                <a:gd name="connsiteX0" fmla="*/ 0 w 1276631"/>
                <a:gd name="connsiteY0" fmla="*/ 719390 h 1025349"/>
                <a:gd name="connsiteX1" fmla="*/ 369888 w 1276631"/>
                <a:gd name="connsiteY1" fmla="*/ 486502 h 1025349"/>
                <a:gd name="connsiteX2" fmla="*/ 889000 w 1276631"/>
                <a:gd name="connsiteY2" fmla="*/ 243614 h 1025349"/>
                <a:gd name="connsiteX3" fmla="*/ 955675 w 1276631"/>
                <a:gd name="connsiteY3" fmla="*/ 357914 h 1025349"/>
                <a:gd name="connsiteX4" fmla="*/ 912813 w 1276631"/>
                <a:gd name="connsiteY4" fmla="*/ 667477 h 1025349"/>
                <a:gd name="connsiteX5" fmla="*/ 778844 w 1276631"/>
                <a:gd name="connsiteY5" fmla="*/ 838452 h 1025349"/>
                <a:gd name="connsiteX6" fmla="*/ 545482 w 1276631"/>
                <a:gd name="connsiteY6" fmla="*/ 904036 h 1025349"/>
                <a:gd name="connsiteX7" fmla="*/ 219075 w 1276631"/>
                <a:gd name="connsiteY7" fmla="*/ 865936 h 1025349"/>
                <a:gd name="connsiteX8" fmla="*/ 0 w 1276631"/>
                <a:gd name="connsiteY8" fmla="*/ 719390 h 1025349"/>
                <a:gd name="connsiteX0" fmla="*/ 0 w 1277660"/>
                <a:gd name="connsiteY0" fmla="*/ 818149 h 1124108"/>
                <a:gd name="connsiteX1" fmla="*/ 369888 w 1277660"/>
                <a:gd name="connsiteY1" fmla="*/ 585261 h 1124108"/>
                <a:gd name="connsiteX2" fmla="*/ 889000 w 1277660"/>
                <a:gd name="connsiteY2" fmla="*/ 342373 h 1124108"/>
                <a:gd name="connsiteX3" fmla="*/ 955675 w 1277660"/>
                <a:gd name="connsiteY3" fmla="*/ 456673 h 1124108"/>
                <a:gd name="connsiteX4" fmla="*/ 912813 w 1277660"/>
                <a:gd name="connsiteY4" fmla="*/ 766236 h 1124108"/>
                <a:gd name="connsiteX5" fmla="*/ 778844 w 1277660"/>
                <a:gd name="connsiteY5" fmla="*/ 937211 h 1124108"/>
                <a:gd name="connsiteX6" fmla="*/ 545482 w 1277660"/>
                <a:gd name="connsiteY6" fmla="*/ 1002795 h 1124108"/>
                <a:gd name="connsiteX7" fmla="*/ 219075 w 1277660"/>
                <a:gd name="connsiteY7" fmla="*/ 964695 h 1124108"/>
                <a:gd name="connsiteX8" fmla="*/ 0 w 1277660"/>
                <a:gd name="connsiteY8" fmla="*/ 818149 h 1124108"/>
                <a:gd name="connsiteX0" fmla="*/ 0 w 1298822"/>
                <a:gd name="connsiteY0" fmla="*/ 786062 h 1092021"/>
                <a:gd name="connsiteX1" fmla="*/ 369888 w 1298822"/>
                <a:gd name="connsiteY1" fmla="*/ 553174 h 1092021"/>
                <a:gd name="connsiteX2" fmla="*/ 889000 w 1298822"/>
                <a:gd name="connsiteY2" fmla="*/ 310286 h 1092021"/>
                <a:gd name="connsiteX3" fmla="*/ 955675 w 1298822"/>
                <a:gd name="connsiteY3" fmla="*/ 424586 h 1092021"/>
                <a:gd name="connsiteX4" fmla="*/ 912813 w 1298822"/>
                <a:gd name="connsiteY4" fmla="*/ 734149 h 1092021"/>
                <a:gd name="connsiteX5" fmla="*/ 778844 w 1298822"/>
                <a:gd name="connsiteY5" fmla="*/ 905124 h 1092021"/>
                <a:gd name="connsiteX6" fmla="*/ 545482 w 1298822"/>
                <a:gd name="connsiteY6" fmla="*/ 970708 h 1092021"/>
                <a:gd name="connsiteX7" fmla="*/ 219075 w 1298822"/>
                <a:gd name="connsiteY7" fmla="*/ 932608 h 1092021"/>
                <a:gd name="connsiteX8" fmla="*/ 0 w 1298822"/>
                <a:gd name="connsiteY8" fmla="*/ 786062 h 109202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0 w 1305102"/>
                <a:gd name="connsiteY0" fmla="*/ 819272 h 1125231"/>
                <a:gd name="connsiteX1" fmla="*/ 369888 w 1305102"/>
                <a:gd name="connsiteY1" fmla="*/ 586384 h 1125231"/>
                <a:gd name="connsiteX2" fmla="*/ 889000 w 1305102"/>
                <a:gd name="connsiteY2" fmla="*/ 343496 h 1125231"/>
                <a:gd name="connsiteX3" fmla="*/ 955675 w 1305102"/>
                <a:gd name="connsiteY3" fmla="*/ 457796 h 1125231"/>
                <a:gd name="connsiteX4" fmla="*/ 912813 w 1305102"/>
                <a:gd name="connsiteY4" fmla="*/ 767359 h 1125231"/>
                <a:gd name="connsiteX5" fmla="*/ 778844 w 1305102"/>
                <a:gd name="connsiteY5" fmla="*/ 938334 h 1125231"/>
                <a:gd name="connsiteX6" fmla="*/ 545482 w 1305102"/>
                <a:gd name="connsiteY6" fmla="*/ 1003918 h 1125231"/>
                <a:gd name="connsiteX7" fmla="*/ 219075 w 1305102"/>
                <a:gd name="connsiteY7" fmla="*/ 965818 h 1125231"/>
                <a:gd name="connsiteX8" fmla="*/ 0 w 1305102"/>
                <a:gd name="connsiteY8" fmla="*/ 819272 h 1125231"/>
                <a:gd name="connsiteX0" fmla="*/ 10789 w 1315891"/>
                <a:gd name="connsiteY0" fmla="*/ 819272 h 1125231"/>
                <a:gd name="connsiteX1" fmla="*/ 380677 w 1315891"/>
                <a:gd name="connsiteY1" fmla="*/ 586384 h 1125231"/>
                <a:gd name="connsiteX2" fmla="*/ 899789 w 1315891"/>
                <a:gd name="connsiteY2" fmla="*/ 343496 h 1125231"/>
                <a:gd name="connsiteX3" fmla="*/ 966464 w 1315891"/>
                <a:gd name="connsiteY3" fmla="*/ 457796 h 1125231"/>
                <a:gd name="connsiteX4" fmla="*/ 923602 w 1315891"/>
                <a:gd name="connsiteY4" fmla="*/ 767359 h 1125231"/>
                <a:gd name="connsiteX5" fmla="*/ 789633 w 1315891"/>
                <a:gd name="connsiteY5" fmla="*/ 938334 h 1125231"/>
                <a:gd name="connsiteX6" fmla="*/ 556271 w 1315891"/>
                <a:gd name="connsiteY6" fmla="*/ 1003918 h 1125231"/>
                <a:gd name="connsiteX7" fmla="*/ 229864 w 1315891"/>
                <a:gd name="connsiteY7" fmla="*/ 965818 h 1125231"/>
                <a:gd name="connsiteX8" fmla="*/ 10789 w 1315891"/>
                <a:gd name="connsiteY8" fmla="*/ 819272 h 1125231"/>
                <a:gd name="connsiteX0" fmla="*/ 179329 w 1484431"/>
                <a:gd name="connsiteY0" fmla="*/ 819272 h 1125231"/>
                <a:gd name="connsiteX1" fmla="*/ 549217 w 1484431"/>
                <a:gd name="connsiteY1" fmla="*/ 586384 h 1125231"/>
                <a:gd name="connsiteX2" fmla="*/ 1068329 w 1484431"/>
                <a:gd name="connsiteY2" fmla="*/ 343496 h 1125231"/>
                <a:gd name="connsiteX3" fmla="*/ 1135004 w 1484431"/>
                <a:gd name="connsiteY3" fmla="*/ 457796 h 1125231"/>
                <a:gd name="connsiteX4" fmla="*/ 1092142 w 1484431"/>
                <a:gd name="connsiteY4" fmla="*/ 767359 h 1125231"/>
                <a:gd name="connsiteX5" fmla="*/ 958173 w 1484431"/>
                <a:gd name="connsiteY5" fmla="*/ 938334 h 1125231"/>
                <a:gd name="connsiteX6" fmla="*/ 724811 w 1484431"/>
                <a:gd name="connsiteY6" fmla="*/ 1003918 h 1125231"/>
                <a:gd name="connsiteX7" fmla="*/ 398404 w 1484431"/>
                <a:gd name="connsiteY7" fmla="*/ 965818 h 1125231"/>
                <a:gd name="connsiteX8" fmla="*/ 179329 w 1484431"/>
                <a:gd name="connsiteY8" fmla="*/ 819272 h 1125231"/>
                <a:gd name="connsiteX0" fmla="*/ 205119 w 1510221"/>
                <a:gd name="connsiteY0" fmla="*/ 819272 h 1125231"/>
                <a:gd name="connsiteX1" fmla="*/ 575007 w 1510221"/>
                <a:gd name="connsiteY1" fmla="*/ 586384 h 1125231"/>
                <a:gd name="connsiteX2" fmla="*/ 1094119 w 1510221"/>
                <a:gd name="connsiteY2" fmla="*/ 343496 h 1125231"/>
                <a:gd name="connsiteX3" fmla="*/ 1160794 w 1510221"/>
                <a:gd name="connsiteY3" fmla="*/ 457796 h 1125231"/>
                <a:gd name="connsiteX4" fmla="*/ 1117932 w 1510221"/>
                <a:gd name="connsiteY4" fmla="*/ 767359 h 1125231"/>
                <a:gd name="connsiteX5" fmla="*/ 983963 w 1510221"/>
                <a:gd name="connsiteY5" fmla="*/ 938334 h 1125231"/>
                <a:gd name="connsiteX6" fmla="*/ 750601 w 1510221"/>
                <a:gd name="connsiteY6" fmla="*/ 1003918 h 1125231"/>
                <a:gd name="connsiteX7" fmla="*/ 424194 w 1510221"/>
                <a:gd name="connsiteY7" fmla="*/ 965818 h 1125231"/>
                <a:gd name="connsiteX8" fmla="*/ 205119 w 1510221"/>
                <a:gd name="connsiteY8" fmla="*/ 819272 h 112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0221" h="1125231">
                  <a:moveTo>
                    <a:pt x="205119" y="819272"/>
                  </a:moveTo>
                  <a:cubicBezTo>
                    <a:pt x="131830" y="579821"/>
                    <a:pt x="451447" y="661711"/>
                    <a:pt x="575007" y="586384"/>
                  </a:cubicBezTo>
                  <a:cubicBezTo>
                    <a:pt x="698567" y="511057"/>
                    <a:pt x="1059988" y="-16072"/>
                    <a:pt x="1094119" y="343496"/>
                  </a:cubicBezTo>
                  <a:cubicBezTo>
                    <a:pt x="1185401" y="-77985"/>
                    <a:pt x="1940257" y="-189111"/>
                    <a:pt x="1160794" y="457796"/>
                  </a:cubicBezTo>
                  <a:cubicBezTo>
                    <a:pt x="1357644" y="333177"/>
                    <a:pt x="1533960" y="406282"/>
                    <a:pt x="1117932" y="767359"/>
                  </a:cubicBezTo>
                  <a:cubicBezTo>
                    <a:pt x="1206626" y="805301"/>
                    <a:pt x="1281031" y="900392"/>
                    <a:pt x="983963" y="938334"/>
                  </a:cubicBezTo>
                  <a:cubicBezTo>
                    <a:pt x="1030001" y="1060207"/>
                    <a:pt x="947450" y="1110644"/>
                    <a:pt x="750601" y="1003918"/>
                  </a:cubicBezTo>
                  <a:cubicBezTo>
                    <a:pt x="689424" y="1076943"/>
                    <a:pt x="361546" y="1254743"/>
                    <a:pt x="424194" y="965818"/>
                  </a:cubicBezTo>
                  <a:cubicBezTo>
                    <a:pt x="208294" y="1055082"/>
                    <a:pt x="-274306" y="910983"/>
                    <a:pt x="205119" y="81927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BE1D33FB-7FFC-0C8D-C9CC-A92FB172ECBB}"/>
                </a:ext>
              </a:extLst>
            </p:cNvPr>
            <p:cNvSpPr/>
            <p:nvPr/>
          </p:nvSpPr>
          <p:spPr>
            <a:xfrm rot="11262868">
              <a:off x="7521371" y="4630230"/>
              <a:ext cx="602419" cy="791900"/>
            </a:xfrm>
            <a:prstGeom prst="arc">
              <a:avLst>
                <a:gd name="adj1" fmla="val 14010770"/>
                <a:gd name="adj2" fmla="val 2593904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Moon 12">
              <a:extLst>
                <a:ext uri="{FF2B5EF4-FFF2-40B4-BE49-F238E27FC236}">
                  <a16:creationId xmlns:a16="http://schemas.microsoft.com/office/drawing/2014/main" id="{172A7563-84A4-09AF-4E75-64212296F296}"/>
                </a:ext>
              </a:extLst>
            </p:cNvPr>
            <p:cNvSpPr/>
            <p:nvPr/>
          </p:nvSpPr>
          <p:spPr>
            <a:xfrm rot="8944323" flipH="1">
              <a:off x="7664022" y="4934218"/>
              <a:ext cx="273711" cy="38546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FA17C987-0A87-FCD8-DDFF-F440771DF33B}"/>
                </a:ext>
              </a:extLst>
            </p:cNvPr>
            <p:cNvSpPr/>
            <p:nvPr/>
          </p:nvSpPr>
          <p:spPr>
            <a:xfrm rot="11262868">
              <a:off x="7822881" y="4031097"/>
              <a:ext cx="426864" cy="561127"/>
            </a:xfrm>
            <a:prstGeom prst="arc">
              <a:avLst>
                <a:gd name="adj1" fmla="val 11708961"/>
                <a:gd name="adj2" fmla="val 20798602"/>
              </a:avLst>
            </a:prstGeom>
            <a:grp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Moon 12">
              <a:extLst>
                <a:ext uri="{FF2B5EF4-FFF2-40B4-BE49-F238E27FC236}">
                  <a16:creationId xmlns:a16="http://schemas.microsoft.com/office/drawing/2014/main" id="{B7392806-9545-4551-20A7-38659AA88E25}"/>
                </a:ext>
              </a:extLst>
            </p:cNvPr>
            <p:cNvSpPr/>
            <p:nvPr/>
          </p:nvSpPr>
          <p:spPr>
            <a:xfrm rot="7092971" flipH="1">
              <a:off x="7958497" y="4340292"/>
              <a:ext cx="193947" cy="273132"/>
            </a:xfrm>
            <a:custGeom>
              <a:avLst/>
              <a:gdLst>
                <a:gd name="connsiteX0" fmla="*/ 154861 w 154861"/>
                <a:gd name="connsiteY0" fmla="*/ 303203 h 303203"/>
                <a:gd name="connsiteX1" fmla="*/ 0 w 154861"/>
                <a:gd name="connsiteY1" fmla="*/ 151601 h 303203"/>
                <a:gd name="connsiteX2" fmla="*/ 154861 w 154861"/>
                <a:gd name="connsiteY2" fmla="*/ -1 h 303203"/>
                <a:gd name="connsiteX3" fmla="*/ 77431 w 154861"/>
                <a:gd name="connsiteY3" fmla="*/ 151601 h 303203"/>
                <a:gd name="connsiteX4" fmla="*/ 154861 w 154861"/>
                <a:gd name="connsiteY4" fmla="*/ 303203 h 303203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0118 w 273711"/>
                <a:gd name="connsiteY3" fmla="*/ 233860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58256 w 273711"/>
                <a:gd name="connsiteY3" fmla="*/ 235869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  <a:gd name="connsiteX0" fmla="*/ 157548 w 273711"/>
                <a:gd name="connsiteY0" fmla="*/ 385462 h 385462"/>
                <a:gd name="connsiteX1" fmla="*/ 2687 w 273711"/>
                <a:gd name="connsiteY1" fmla="*/ 233860 h 385462"/>
                <a:gd name="connsiteX2" fmla="*/ 273711 w 273711"/>
                <a:gd name="connsiteY2" fmla="*/ 0 h 385462"/>
                <a:gd name="connsiteX3" fmla="*/ 84567 w 273711"/>
                <a:gd name="connsiteY3" fmla="*/ 239936 h 385462"/>
                <a:gd name="connsiteX4" fmla="*/ 157548 w 273711"/>
                <a:gd name="connsiteY4" fmla="*/ 385462 h 385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711" h="385462">
                  <a:moveTo>
                    <a:pt x="157548" y="385462"/>
                  </a:moveTo>
                  <a:cubicBezTo>
                    <a:pt x="72021" y="385462"/>
                    <a:pt x="-16673" y="298104"/>
                    <a:pt x="2687" y="233860"/>
                  </a:cubicBezTo>
                  <a:cubicBezTo>
                    <a:pt x="22047" y="169616"/>
                    <a:pt x="188184" y="0"/>
                    <a:pt x="273711" y="0"/>
                  </a:cubicBezTo>
                  <a:cubicBezTo>
                    <a:pt x="147959" y="52979"/>
                    <a:pt x="103927" y="175692"/>
                    <a:pt x="84567" y="239936"/>
                  </a:cubicBezTo>
                  <a:cubicBezTo>
                    <a:pt x="65207" y="304180"/>
                    <a:pt x="108805" y="349673"/>
                    <a:pt x="157548" y="385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6">
              <a:extLst>
                <a:ext uri="{FF2B5EF4-FFF2-40B4-BE49-F238E27FC236}">
                  <a16:creationId xmlns:a16="http://schemas.microsoft.com/office/drawing/2014/main" id="{C2FD783E-E94E-7133-3451-53999001C96B}"/>
                </a:ext>
              </a:extLst>
            </p:cNvPr>
            <p:cNvSpPr/>
            <p:nvPr/>
          </p:nvSpPr>
          <p:spPr>
            <a:xfrm rot="17596530">
              <a:off x="7002553" y="2433676"/>
              <a:ext cx="61749" cy="10941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Moon 9">
              <a:extLst>
                <a:ext uri="{FF2B5EF4-FFF2-40B4-BE49-F238E27FC236}">
                  <a16:creationId xmlns:a16="http://schemas.microsoft.com/office/drawing/2014/main" id="{25F867A0-29D8-2423-D12B-37D4C047DBC5}"/>
                </a:ext>
              </a:extLst>
            </p:cNvPr>
            <p:cNvSpPr/>
            <p:nvPr/>
          </p:nvSpPr>
          <p:spPr>
            <a:xfrm rot="17282422">
              <a:off x="7196079" y="2359297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16">
              <a:extLst>
                <a:ext uri="{FF2B5EF4-FFF2-40B4-BE49-F238E27FC236}">
                  <a16:creationId xmlns:a16="http://schemas.microsoft.com/office/drawing/2014/main" id="{CC60482D-4DEF-0C00-FC01-1581077F5D52}"/>
                </a:ext>
              </a:extLst>
            </p:cNvPr>
            <p:cNvSpPr/>
            <p:nvPr/>
          </p:nvSpPr>
          <p:spPr>
            <a:xfrm>
              <a:off x="6893982" y="2282039"/>
              <a:ext cx="481802" cy="269907"/>
            </a:xfrm>
            <a:custGeom>
              <a:avLst/>
              <a:gdLst>
                <a:gd name="connsiteX0" fmla="*/ 0 w 209550"/>
                <a:gd name="connsiteY0" fmla="*/ 0 h 45719"/>
                <a:gd name="connsiteX1" fmla="*/ 209550 w 209550"/>
                <a:gd name="connsiteY1" fmla="*/ 0 h 45719"/>
                <a:gd name="connsiteX2" fmla="*/ 209550 w 209550"/>
                <a:gd name="connsiteY2" fmla="*/ 45719 h 45719"/>
                <a:gd name="connsiteX3" fmla="*/ 0 w 209550"/>
                <a:gd name="connsiteY3" fmla="*/ 45719 h 45719"/>
                <a:gd name="connsiteX4" fmla="*/ 0 w 209550"/>
                <a:gd name="connsiteY4" fmla="*/ 0 h 45719"/>
                <a:gd name="connsiteX0" fmla="*/ 128587 w 209550"/>
                <a:gd name="connsiteY0" fmla="*/ 0 h 160019"/>
                <a:gd name="connsiteX1" fmla="*/ 209550 w 209550"/>
                <a:gd name="connsiteY1" fmla="*/ 114300 h 160019"/>
                <a:gd name="connsiteX2" fmla="*/ 209550 w 209550"/>
                <a:gd name="connsiteY2" fmla="*/ 160019 h 160019"/>
                <a:gd name="connsiteX3" fmla="*/ 0 w 209550"/>
                <a:gd name="connsiteY3" fmla="*/ 160019 h 160019"/>
                <a:gd name="connsiteX4" fmla="*/ 128587 w 209550"/>
                <a:gd name="connsiteY4" fmla="*/ 0 h 160019"/>
                <a:gd name="connsiteX0" fmla="*/ 128587 w 285750"/>
                <a:gd name="connsiteY0" fmla="*/ 0 h 160019"/>
                <a:gd name="connsiteX1" fmla="*/ 285750 w 285750"/>
                <a:gd name="connsiteY1" fmla="*/ 133350 h 160019"/>
                <a:gd name="connsiteX2" fmla="*/ 209550 w 285750"/>
                <a:gd name="connsiteY2" fmla="*/ 160019 h 160019"/>
                <a:gd name="connsiteX3" fmla="*/ 0 w 285750"/>
                <a:gd name="connsiteY3" fmla="*/ 160019 h 160019"/>
                <a:gd name="connsiteX4" fmla="*/ 128587 w 285750"/>
                <a:gd name="connsiteY4" fmla="*/ 0 h 160019"/>
                <a:gd name="connsiteX0" fmla="*/ 128587 w 209550"/>
                <a:gd name="connsiteY0" fmla="*/ 0 h 160019"/>
                <a:gd name="connsiteX1" fmla="*/ 209550 w 209550"/>
                <a:gd name="connsiteY1" fmla="*/ 160019 h 160019"/>
                <a:gd name="connsiteX2" fmla="*/ 0 w 209550"/>
                <a:gd name="connsiteY2" fmla="*/ 160019 h 160019"/>
                <a:gd name="connsiteX3" fmla="*/ 128587 w 209550"/>
                <a:gd name="connsiteY3" fmla="*/ 0 h 160019"/>
                <a:gd name="connsiteX0" fmla="*/ 0 w 80963"/>
                <a:gd name="connsiteY0" fmla="*/ 0 h 160019"/>
                <a:gd name="connsiteX1" fmla="*/ 80963 w 80963"/>
                <a:gd name="connsiteY1" fmla="*/ 160019 h 160019"/>
                <a:gd name="connsiteX2" fmla="*/ 0 w 80963"/>
                <a:gd name="connsiteY2" fmla="*/ 0 h 160019"/>
                <a:gd name="connsiteX0" fmla="*/ 64649 w 145612"/>
                <a:gd name="connsiteY0" fmla="*/ 0 h 177997"/>
                <a:gd name="connsiteX1" fmla="*/ 145612 w 145612"/>
                <a:gd name="connsiteY1" fmla="*/ 160019 h 177997"/>
                <a:gd name="connsiteX2" fmla="*/ 64649 w 145612"/>
                <a:gd name="connsiteY2" fmla="*/ 0 h 177997"/>
                <a:gd name="connsiteX0" fmla="*/ 64649 w 350367"/>
                <a:gd name="connsiteY0" fmla="*/ 0 h 177997"/>
                <a:gd name="connsiteX1" fmla="*/ 145612 w 350367"/>
                <a:gd name="connsiteY1" fmla="*/ 160019 h 177997"/>
                <a:gd name="connsiteX2" fmla="*/ 64649 w 350367"/>
                <a:gd name="connsiteY2" fmla="*/ 0 h 177997"/>
                <a:gd name="connsiteX0" fmla="*/ 64649 w 347579"/>
                <a:gd name="connsiteY0" fmla="*/ 151613 h 329610"/>
                <a:gd name="connsiteX1" fmla="*/ 145612 w 347579"/>
                <a:gd name="connsiteY1" fmla="*/ 311632 h 329610"/>
                <a:gd name="connsiteX2" fmla="*/ 64649 w 347579"/>
                <a:gd name="connsiteY2" fmla="*/ 151613 h 329610"/>
                <a:gd name="connsiteX0" fmla="*/ 388228 w 671158"/>
                <a:gd name="connsiteY0" fmla="*/ 151613 h 325228"/>
                <a:gd name="connsiteX1" fmla="*/ 469191 w 671158"/>
                <a:gd name="connsiteY1" fmla="*/ 311632 h 325228"/>
                <a:gd name="connsiteX2" fmla="*/ 388228 w 671158"/>
                <a:gd name="connsiteY2" fmla="*/ 151613 h 325228"/>
                <a:gd name="connsiteX0" fmla="*/ 419561 w 702491"/>
                <a:gd name="connsiteY0" fmla="*/ 151613 h 393537"/>
                <a:gd name="connsiteX1" fmla="*/ 500524 w 702491"/>
                <a:gd name="connsiteY1" fmla="*/ 311632 h 393537"/>
                <a:gd name="connsiteX2" fmla="*/ 419561 w 702491"/>
                <a:gd name="connsiteY2" fmla="*/ 151613 h 39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491" h="393537">
                  <a:moveTo>
                    <a:pt x="419561" y="151613"/>
                  </a:moveTo>
                  <a:cubicBezTo>
                    <a:pt x="-348788" y="123990"/>
                    <a:pt x="97298" y="572618"/>
                    <a:pt x="500524" y="311632"/>
                  </a:cubicBezTo>
                  <a:cubicBezTo>
                    <a:pt x="992649" y="353542"/>
                    <a:pt x="432262" y="-280822"/>
                    <a:pt x="419561" y="151613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Oval 6">
              <a:extLst>
                <a:ext uri="{FF2B5EF4-FFF2-40B4-BE49-F238E27FC236}">
                  <a16:creationId xmlns:a16="http://schemas.microsoft.com/office/drawing/2014/main" id="{215C3943-AC37-551E-8A40-27E2E7C76BCF}"/>
                </a:ext>
              </a:extLst>
            </p:cNvPr>
            <p:cNvSpPr/>
            <p:nvPr/>
          </p:nvSpPr>
          <p:spPr>
            <a:xfrm rot="17596530">
              <a:off x="6981237" y="2431033"/>
              <a:ext cx="61749" cy="109414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Moon 9">
              <a:extLst>
                <a:ext uri="{FF2B5EF4-FFF2-40B4-BE49-F238E27FC236}">
                  <a16:creationId xmlns:a16="http://schemas.microsoft.com/office/drawing/2014/main" id="{1888CF3C-FF9B-6AB2-2BD1-9D34B070B576}"/>
                </a:ext>
              </a:extLst>
            </p:cNvPr>
            <p:cNvSpPr/>
            <p:nvPr/>
          </p:nvSpPr>
          <p:spPr>
            <a:xfrm rot="8785207">
              <a:off x="7246200" y="2295591"/>
              <a:ext cx="79508" cy="172462"/>
            </a:xfrm>
            <a:custGeom>
              <a:avLst/>
              <a:gdLst>
                <a:gd name="connsiteX0" fmla="*/ 45719 w 45719"/>
                <a:gd name="connsiteY0" fmla="*/ 45719 h 45719"/>
                <a:gd name="connsiteX1" fmla="*/ 0 w 45719"/>
                <a:gd name="connsiteY1" fmla="*/ 22859 h 45719"/>
                <a:gd name="connsiteX2" fmla="*/ 45719 w 45719"/>
                <a:gd name="connsiteY2" fmla="*/ -1 h 45719"/>
                <a:gd name="connsiteX3" fmla="*/ 45719 w 45719"/>
                <a:gd name="connsiteY3" fmla="*/ 45718 h 45719"/>
                <a:gd name="connsiteX4" fmla="*/ 45719 w 45719"/>
                <a:gd name="connsiteY4" fmla="*/ 45719 h 45719"/>
                <a:gd name="connsiteX0" fmla="*/ 78889 w 78889"/>
                <a:gd name="connsiteY0" fmla="*/ 145357 h 145357"/>
                <a:gd name="connsiteX1" fmla="*/ 723 w 78889"/>
                <a:gd name="connsiteY1" fmla="*/ 22873 h 145357"/>
                <a:gd name="connsiteX2" fmla="*/ 46442 w 78889"/>
                <a:gd name="connsiteY2" fmla="*/ 13 h 145357"/>
                <a:gd name="connsiteX3" fmla="*/ 46442 w 78889"/>
                <a:gd name="connsiteY3" fmla="*/ 45732 h 145357"/>
                <a:gd name="connsiteX4" fmla="*/ 78889 w 78889"/>
                <a:gd name="connsiteY4" fmla="*/ 145357 h 145357"/>
                <a:gd name="connsiteX0" fmla="*/ 78889 w 80219"/>
                <a:gd name="connsiteY0" fmla="*/ 145357 h 145357"/>
                <a:gd name="connsiteX1" fmla="*/ 723 w 80219"/>
                <a:gd name="connsiteY1" fmla="*/ 22873 h 145357"/>
                <a:gd name="connsiteX2" fmla="*/ 46442 w 80219"/>
                <a:gd name="connsiteY2" fmla="*/ 13 h 145357"/>
                <a:gd name="connsiteX3" fmla="*/ 78889 w 80219"/>
                <a:gd name="connsiteY3" fmla="*/ 145357 h 145357"/>
                <a:gd name="connsiteX0" fmla="*/ 78972 w 80251"/>
                <a:gd name="connsiteY0" fmla="*/ 172462 h 172462"/>
                <a:gd name="connsiteX1" fmla="*/ 806 w 80251"/>
                <a:gd name="connsiteY1" fmla="*/ 49978 h 172462"/>
                <a:gd name="connsiteX2" fmla="*/ 45206 w 80251"/>
                <a:gd name="connsiteY2" fmla="*/ 0 h 172462"/>
                <a:gd name="connsiteX3" fmla="*/ 78972 w 80251"/>
                <a:gd name="connsiteY3" fmla="*/ 172462 h 172462"/>
                <a:gd name="connsiteX0" fmla="*/ 78972 w 79508"/>
                <a:gd name="connsiteY0" fmla="*/ 172462 h 172462"/>
                <a:gd name="connsiteX1" fmla="*/ 806 w 79508"/>
                <a:gd name="connsiteY1" fmla="*/ 49978 h 172462"/>
                <a:gd name="connsiteX2" fmla="*/ 45206 w 79508"/>
                <a:gd name="connsiteY2" fmla="*/ 0 h 172462"/>
                <a:gd name="connsiteX3" fmla="*/ 78972 w 79508"/>
                <a:gd name="connsiteY3" fmla="*/ 172462 h 17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08" h="172462">
                  <a:moveTo>
                    <a:pt x="78972" y="172462"/>
                  </a:moveTo>
                  <a:cubicBezTo>
                    <a:pt x="53722" y="172462"/>
                    <a:pt x="6434" y="78722"/>
                    <a:pt x="806" y="49978"/>
                  </a:cubicBezTo>
                  <a:cubicBezTo>
                    <a:pt x="-4822" y="21234"/>
                    <a:pt x="19956" y="0"/>
                    <a:pt x="45206" y="0"/>
                  </a:cubicBezTo>
                  <a:cubicBezTo>
                    <a:pt x="9896" y="41165"/>
                    <a:pt x="86592" y="168652"/>
                    <a:pt x="78972" y="172462"/>
                  </a:cubicBez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FAED1F-41C7-388A-D1BA-950993CB0538}"/>
              </a:ext>
            </a:extLst>
          </p:cNvPr>
          <p:cNvGrpSpPr/>
          <p:nvPr/>
        </p:nvGrpSpPr>
        <p:grpSpPr>
          <a:xfrm>
            <a:off x="7263294" y="2280146"/>
            <a:ext cx="4230040" cy="1089132"/>
            <a:chOff x="5395128" y="1179519"/>
            <a:chExt cx="5960218" cy="1587237"/>
          </a:xfrm>
          <a:solidFill>
            <a:srgbClr val="C89279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FBD00E8-F48E-5292-C52F-C798B87BB320}"/>
                </a:ext>
              </a:extLst>
            </p:cNvPr>
            <p:cNvSpPr/>
            <p:nvPr/>
          </p:nvSpPr>
          <p:spPr>
            <a:xfrm rot="197238">
              <a:off x="5415997" y="1179519"/>
              <a:ext cx="5939349" cy="857093"/>
            </a:xfrm>
            <a:custGeom>
              <a:avLst/>
              <a:gdLst>
                <a:gd name="connsiteX0" fmla="*/ 0 w 5939349"/>
                <a:gd name="connsiteY0" fmla="*/ 0 h 857093"/>
                <a:gd name="connsiteX1" fmla="*/ 5939349 w 5939349"/>
                <a:gd name="connsiteY1" fmla="*/ 588437 h 857093"/>
                <a:gd name="connsiteX2" fmla="*/ 5929074 w 5939349"/>
                <a:gd name="connsiteY2" fmla="*/ 857093 h 857093"/>
                <a:gd name="connsiteX3" fmla="*/ 9288 w 5939349"/>
                <a:gd name="connsiteY3" fmla="*/ 322280 h 857093"/>
                <a:gd name="connsiteX4" fmla="*/ 0 w 5939349"/>
                <a:gd name="connsiteY4" fmla="*/ 0 h 85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349" h="857093">
                  <a:moveTo>
                    <a:pt x="0" y="0"/>
                  </a:moveTo>
                  <a:lnTo>
                    <a:pt x="5939349" y="588437"/>
                  </a:lnTo>
                  <a:lnTo>
                    <a:pt x="5929074" y="857093"/>
                  </a:lnTo>
                  <a:lnTo>
                    <a:pt x="9288" y="32228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10C0FA4-ED7E-2ACF-D875-0E5B85A3D862}"/>
                </a:ext>
              </a:extLst>
            </p:cNvPr>
            <p:cNvSpPr/>
            <p:nvPr/>
          </p:nvSpPr>
          <p:spPr>
            <a:xfrm rot="197238">
              <a:off x="5395128" y="1850655"/>
              <a:ext cx="5894624" cy="916101"/>
            </a:xfrm>
            <a:custGeom>
              <a:avLst/>
              <a:gdLst>
                <a:gd name="connsiteX0" fmla="*/ 0 w 5894624"/>
                <a:gd name="connsiteY0" fmla="*/ 0 h 916101"/>
                <a:gd name="connsiteX1" fmla="*/ 5894624 w 5894624"/>
                <a:gd name="connsiteY1" fmla="*/ 578730 h 916101"/>
                <a:gd name="connsiteX2" fmla="*/ 5881722 w 5894624"/>
                <a:gd name="connsiteY2" fmla="*/ 916101 h 916101"/>
                <a:gd name="connsiteX3" fmla="*/ 8152 w 5894624"/>
                <a:gd name="connsiteY3" fmla="*/ 282875 h 916101"/>
                <a:gd name="connsiteX4" fmla="*/ 0 w 5894624"/>
                <a:gd name="connsiteY4" fmla="*/ 0 h 916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94624" h="916101">
                  <a:moveTo>
                    <a:pt x="0" y="0"/>
                  </a:moveTo>
                  <a:lnTo>
                    <a:pt x="5894624" y="578730"/>
                  </a:lnTo>
                  <a:lnTo>
                    <a:pt x="5881722" y="916101"/>
                  </a:lnTo>
                  <a:lnTo>
                    <a:pt x="8152" y="28287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175B7EC-3642-B3E1-F8FA-58CA83AD8552}"/>
              </a:ext>
            </a:extLst>
          </p:cNvPr>
          <p:cNvGrpSpPr/>
          <p:nvPr/>
        </p:nvGrpSpPr>
        <p:grpSpPr>
          <a:xfrm>
            <a:off x="4225440" y="3156373"/>
            <a:ext cx="4705831" cy="1969478"/>
            <a:chOff x="800100" y="2438400"/>
            <a:chExt cx="6858000" cy="2870201"/>
          </a:xfrm>
          <a:solidFill>
            <a:srgbClr val="C89279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DE039B0-350A-049B-B3B0-AC4B8D5E57A2}"/>
                </a:ext>
              </a:extLst>
            </p:cNvPr>
            <p:cNvSpPr/>
            <p:nvPr/>
          </p:nvSpPr>
          <p:spPr>
            <a:xfrm>
              <a:off x="800100" y="2438400"/>
              <a:ext cx="6858000" cy="1888046"/>
            </a:xfrm>
            <a:custGeom>
              <a:avLst/>
              <a:gdLst>
                <a:gd name="connsiteX0" fmla="*/ 0 w 6858000"/>
                <a:gd name="connsiteY0" fmla="*/ 0 h 1888046"/>
                <a:gd name="connsiteX1" fmla="*/ 6858000 w 6858000"/>
                <a:gd name="connsiteY1" fmla="*/ 1473200 h 1888046"/>
                <a:gd name="connsiteX2" fmla="*/ 6850458 w 6858000"/>
                <a:gd name="connsiteY2" fmla="*/ 1888046 h 1888046"/>
                <a:gd name="connsiteX3" fmla="*/ 12463 w 6858000"/>
                <a:gd name="connsiteY3" fmla="*/ 378040 h 1888046"/>
                <a:gd name="connsiteX4" fmla="*/ 0 w 6858000"/>
                <a:gd name="connsiteY4" fmla="*/ 0 h 188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1888046">
                  <a:moveTo>
                    <a:pt x="0" y="0"/>
                  </a:moveTo>
                  <a:lnTo>
                    <a:pt x="6858000" y="1473200"/>
                  </a:lnTo>
                  <a:lnTo>
                    <a:pt x="6850458" y="1888046"/>
                  </a:lnTo>
                  <a:lnTo>
                    <a:pt x="12463" y="37804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DC84284-31C3-B5ED-C090-B03E762421AC}"/>
                </a:ext>
              </a:extLst>
            </p:cNvPr>
            <p:cNvSpPr/>
            <p:nvPr/>
          </p:nvSpPr>
          <p:spPr>
            <a:xfrm>
              <a:off x="826528" y="3240016"/>
              <a:ext cx="6815383" cy="2068585"/>
            </a:xfrm>
            <a:custGeom>
              <a:avLst/>
              <a:gdLst>
                <a:gd name="connsiteX0" fmla="*/ 0 w 6815383"/>
                <a:gd name="connsiteY0" fmla="*/ 0 h 2068585"/>
                <a:gd name="connsiteX1" fmla="*/ 6815383 w 6815383"/>
                <a:gd name="connsiteY1" fmla="*/ 1562035 h 2068585"/>
                <a:gd name="connsiteX2" fmla="*/ 6806173 w 6815383"/>
                <a:gd name="connsiteY2" fmla="*/ 2068585 h 2068585"/>
                <a:gd name="connsiteX3" fmla="*/ 11673 w 6815383"/>
                <a:gd name="connsiteY3" fmla="*/ 354085 h 2068585"/>
                <a:gd name="connsiteX4" fmla="*/ 0 w 6815383"/>
                <a:gd name="connsiteY4" fmla="*/ 0 h 206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15383" h="2068585">
                  <a:moveTo>
                    <a:pt x="0" y="0"/>
                  </a:moveTo>
                  <a:lnTo>
                    <a:pt x="6815383" y="1562035"/>
                  </a:lnTo>
                  <a:lnTo>
                    <a:pt x="6806173" y="2068585"/>
                  </a:lnTo>
                  <a:lnTo>
                    <a:pt x="11673" y="35408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CC654-A89F-456F-FAA7-459E3DAD4D53}"/>
              </a:ext>
            </a:extLst>
          </p:cNvPr>
          <p:cNvGrpSpPr/>
          <p:nvPr/>
        </p:nvGrpSpPr>
        <p:grpSpPr>
          <a:xfrm>
            <a:off x="9108033" y="2831726"/>
            <a:ext cx="2491047" cy="2294126"/>
            <a:chOff x="7915703" y="1965278"/>
            <a:chExt cx="3630305" cy="3343324"/>
          </a:xfrm>
          <a:solidFill>
            <a:srgbClr val="C89279"/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0D0453-3A7D-18EE-5CA3-6F6E8D489F65}"/>
                </a:ext>
              </a:extLst>
            </p:cNvPr>
            <p:cNvSpPr/>
            <p:nvPr/>
          </p:nvSpPr>
          <p:spPr>
            <a:xfrm>
              <a:off x="7944179" y="1965278"/>
              <a:ext cx="3601829" cy="2337493"/>
            </a:xfrm>
            <a:custGeom>
              <a:avLst/>
              <a:gdLst>
                <a:gd name="connsiteX0" fmla="*/ 3601829 w 3601829"/>
                <a:gd name="connsiteY0" fmla="*/ 0 h 2337493"/>
                <a:gd name="connsiteX1" fmla="*/ 3587584 w 3601829"/>
                <a:gd name="connsiteY1" fmla="*/ 384476 h 2337493"/>
                <a:gd name="connsiteX2" fmla="*/ 0 w 3601829"/>
                <a:gd name="connsiteY2" fmla="*/ 2337493 h 2337493"/>
                <a:gd name="connsiteX3" fmla="*/ 12469 w 3601829"/>
                <a:gd name="connsiteY3" fmla="*/ 1897039 h 2337493"/>
                <a:gd name="connsiteX4" fmla="*/ 3601829 w 3601829"/>
                <a:gd name="connsiteY4" fmla="*/ 0 h 233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829" h="2337493">
                  <a:moveTo>
                    <a:pt x="3601829" y="0"/>
                  </a:moveTo>
                  <a:lnTo>
                    <a:pt x="3587584" y="384476"/>
                  </a:lnTo>
                  <a:lnTo>
                    <a:pt x="0" y="2337493"/>
                  </a:lnTo>
                  <a:lnTo>
                    <a:pt x="12469" y="1897039"/>
                  </a:lnTo>
                  <a:lnTo>
                    <a:pt x="3601829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F9E99E-31BD-7B6E-C399-A92D39FBFAEB}"/>
                </a:ext>
              </a:extLst>
            </p:cNvPr>
            <p:cNvSpPr/>
            <p:nvPr/>
          </p:nvSpPr>
          <p:spPr>
            <a:xfrm>
              <a:off x="7915703" y="2748675"/>
              <a:ext cx="3601280" cy="2559927"/>
            </a:xfrm>
            <a:custGeom>
              <a:avLst/>
              <a:gdLst>
                <a:gd name="connsiteX0" fmla="*/ 3601280 w 3601280"/>
                <a:gd name="connsiteY0" fmla="*/ 0 h 2559927"/>
                <a:gd name="connsiteX1" fmla="*/ 3589361 w 3601280"/>
                <a:gd name="connsiteY1" fmla="*/ 321695 h 2559927"/>
                <a:gd name="connsiteX2" fmla="*/ 0 w 3601280"/>
                <a:gd name="connsiteY2" fmla="*/ 2559927 h 2559927"/>
                <a:gd name="connsiteX3" fmla="*/ 14904 w 3601280"/>
                <a:gd name="connsiteY3" fmla="*/ 2033473 h 2559927"/>
                <a:gd name="connsiteX4" fmla="*/ 3601280 w 3601280"/>
                <a:gd name="connsiteY4" fmla="*/ 0 h 255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1280" h="2559927">
                  <a:moveTo>
                    <a:pt x="3601280" y="0"/>
                  </a:moveTo>
                  <a:lnTo>
                    <a:pt x="3589361" y="321695"/>
                  </a:lnTo>
                  <a:lnTo>
                    <a:pt x="0" y="2559927"/>
                  </a:lnTo>
                  <a:lnTo>
                    <a:pt x="14904" y="2033473"/>
                  </a:lnTo>
                  <a:lnTo>
                    <a:pt x="360128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ADED73E-05E1-1367-F1B2-DDC30590A97A}"/>
              </a:ext>
            </a:extLst>
          </p:cNvPr>
          <p:cNvGrpSpPr/>
          <p:nvPr/>
        </p:nvGrpSpPr>
        <p:grpSpPr>
          <a:xfrm>
            <a:off x="4022659" y="2143722"/>
            <a:ext cx="7573655" cy="3429805"/>
            <a:chOff x="504578" y="962622"/>
            <a:chExt cx="11037398" cy="499839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70E8470-7558-98F8-E0A5-5A3B93F3B41C}"/>
                </a:ext>
              </a:extLst>
            </p:cNvPr>
            <p:cNvSpPr/>
            <p:nvPr/>
          </p:nvSpPr>
          <p:spPr>
            <a:xfrm>
              <a:off x="5190819" y="962622"/>
              <a:ext cx="184455" cy="1475778"/>
            </a:xfrm>
            <a:custGeom>
              <a:avLst/>
              <a:gdLst>
                <a:gd name="connsiteX0" fmla="*/ 0 w 177800"/>
                <a:gd name="connsiteY0" fmla="*/ 0 h 1478953"/>
                <a:gd name="connsiteX1" fmla="*/ 177800 w 177800"/>
                <a:gd name="connsiteY1" fmla="*/ 0 h 1478953"/>
                <a:gd name="connsiteX2" fmla="*/ 177800 w 177800"/>
                <a:gd name="connsiteY2" fmla="*/ 1478953 h 1478953"/>
                <a:gd name="connsiteX3" fmla="*/ 0 w 177800"/>
                <a:gd name="connsiteY3" fmla="*/ 1478953 h 1478953"/>
                <a:gd name="connsiteX4" fmla="*/ 0 w 177800"/>
                <a:gd name="connsiteY4" fmla="*/ 0 h 1478953"/>
                <a:gd name="connsiteX0" fmla="*/ 0 w 180975"/>
                <a:gd name="connsiteY0" fmla="*/ 0 h 1478953"/>
                <a:gd name="connsiteX1" fmla="*/ 180975 w 180975"/>
                <a:gd name="connsiteY1" fmla="*/ 38100 h 1478953"/>
                <a:gd name="connsiteX2" fmla="*/ 177800 w 180975"/>
                <a:gd name="connsiteY2" fmla="*/ 1478953 h 1478953"/>
                <a:gd name="connsiteX3" fmla="*/ 0 w 180975"/>
                <a:gd name="connsiteY3" fmla="*/ 1478953 h 1478953"/>
                <a:gd name="connsiteX4" fmla="*/ 0 w 180975"/>
                <a:gd name="connsiteY4" fmla="*/ 0 h 1478953"/>
                <a:gd name="connsiteX0" fmla="*/ 3175 w 184150"/>
                <a:gd name="connsiteY0" fmla="*/ 0 h 1478953"/>
                <a:gd name="connsiteX1" fmla="*/ 184150 w 184150"/>
                <a:gd name="connsiteY1" fmla="*/ 38100 h 1478953"/>
                <a:gd name="connsiteX2" fmla="*/ 180975 w 184150"/>
                <a:gd name="connsiteY2" fmla="*/ 1478953 h 1478953"/>
                <a:gd name="connsiteX3" fmla="*/ 0 w 184150"/>
                <a:gd name="connsiteY3" fmla="*/ 1434503 h 1478953"/>
                <a:gd name="connsiteX4" fmla="*/ 3175 w 184150"/>
                <a:gd name="connsiteY4" fmla="*/ 0 h 1478953"/>
                <a:gd name="connsiteX0" fmla="*/ 305 w 184455"/>
                <a:gd name="connsiteY0" fmla="*/ 0 h 1466253"/>
                <a:gd name="connsiteX1" fmla="*/ 184455 w 184455"/>
                <a:gd name="connsiteY1" fmla="*/ 25400 h 1466253"/>
                <a:gd name="connsiteX2" fmla="*/ 181280 w 184455"/>
                <a:gd name="connsiteY2" fmla="*/ 1466253 h 1466253"/>
                <a:gd name="connsiteX3" fmla="*/ 305 w 184455"/>
                <a:gd name="connsiteY3" fmla="*/ 1421803 h 1466253"/>
                <a:gd name="connsiteX4" fmla="*/ 305 w 184455"/>
                <a:gd name="connsiteY4" fmla="*/ 0 h 1466253"/>
                <a:gd name="connsiteX0" fmla="*/ 305 w 184455"/>
                <a:gd name="connsiteY0" fmla="*/ 0 h 1475778"/>
                <a:gd name="connsiteX1" fmla="*/ 184455 w 184455"/>
                <a:gd name="connsiteY1" fmla="*/ 34925 h 1475778"/>
                <a:gd name="connsiteX2" fmla="*/ 181280 w 184455"/>
                <a:gd name="connsiteY2" fmla="*/ 1475778 h 1475778"/>
                <a:gd name="connsiteX3" fmla="*/ 305 w 184455"/>
                <a:gd name="connsiteY3" fmla="*/ 1431328 h 1475778"/>
                <a:gd name="connsiteX4" fmla="*/ 305 w 184455"/>
                <a:gd name="connsiteY4" fmla="*/ 0 h 147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455" h="1475778">
                  <a:moveTo>
                    <a:pt x="305" y="0"/>
                  </a:moveTo>
                  <a:lnTo>
                    <a:pt x="184455" y="34925"/>
                  </a:lnTo>
                  <a:cubicBezTo>
                    <a:pt x="183397" y="515209"/>
                    <a:pt x="182338" y="995494"/>
                    <a:pt x="181280" y="1475778"/>
                  </a:cubicBezTo>
                  <a:lnTo>
                    <a:pt x="305" y="1431328"/>
                  </a:lnTo>
                  <a:cubicBezTo>
                    <a:pt x="1363" y="953160"/>
                    <a:pt x="-753" y="478168"/>
                    <a:pt x="305" y="0"/>
                  </a:cubicBezTo>
                  <a:close/>
                </a:path>
              </a:pathLst>
            </a:custGeom>
            <a:gradFill>
              <a:gsLst>
                <a:gs pos="94000">
                  <a:srgbClr val="8E594D"/>
                </a:gs>
                <a:gs pos="78000">
                  <a:srgbClr val="C89279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4C8D6D-94A2-C3A4-714D-ABF9A31C27D0}"/>
                </a:ext>
              </a:extLst>
            </p:cNvPr>
            <p:cNvSpPr/>
            <p:nvPr/>
          </p:nvSpPr>
          <p:spPr>
            <a:xfrm>
              <a:off x="9188585" y="1595967"/>
              <a:ext cx="250825" cy="1455278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55278">
                  <a:moveTo>
                    <a:pt x="9525" y="0"/>
                  </a:moveTo>
                  <a:lnTo>
                    <a:pt x="250825" y="31750"/>
                  </a:lnTo>
                  <a:lnTo>
                    <a:pt x="234950" y="1455278"/>
                  </a:lnTo>
                  <a:lnTo>
                    <a:pt x="0" y="1410828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94000">
                  <a:srgbClr val="8E594D"/>
                </a:gs>
                <a:gs pos="78000">
                  <a:srgbClr val="C89279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BD316F-B976-9F78-33BF-0F63F9EA570A}"/>
                </a:ext>
              </a:extLst>
            </p:cNvPr>
            <p:cNvSpPr/>
            <p:nvPr/>
          </p:nvSpPr>
          <p:spPr>
            <a:xfrm rot="170573">
              <a:off x="11277565" y="1918394"/>
              <a:ext cx="264411" cy="1572721"/>
            </a:xfrm>
            <a:prstGeom prst="rect">
              <a:avLst/>
            </a:pr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43DB018-491C-A4C4-71C1-53D6DED87C56}"/>
                </a:ext>
              </a:extLst>
            </p:cNvPr>
            <p:cNvSpPr/>
            <p:nvPr/>
          </p:nvSpPr>
          <p:spPr>
            <a:xfrm rot="170573">
              <a:off x="10564809" y="2346605"/>
              <a:ext cx="253073" cy="1860984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264411"/>
                <a:gd name="connsiteY0" fmla="*/ 214375 h 1927577"/>
                <a:gd name="connsiteX1" fmla="*/ 228334 w 264411"/>
                <a:gd name="connsiteY1" fmla="*/ 0 h 1927577"/>
                <a:gd name="connsiteX2" fmla="*/ 264411 w 264411"/>
                <a:gd name="connsiteY2" fmla="*/ 1927577 h 1927577"/>
                <a:gd name="connsiteX3" fmla="*/ 0 w 264411"/>
                <a:gd name="connsiteY3" fmla="*/ 1927577 h 1927577"/>
                <a:gd name="connsiteX4" fmla="*/ 0 w 264411"/>
                <a:gd name="connsiteY4" fmla="*/ 214375 h 1927577"/>
                <a:gd name="connsiteX0" fmla="*/ 0 w 303810"/>
                <a:gd name="connsiteY0" fmla="*/ 214375 h 1927577"/>
                <a:gd name="connsiteX1" fmla="*/ 228334 w 303810"/>
                <a:gd name="connsiteY1" fmla="*/ 0 h 1927577"/>
                <a:gd name="connsiteX2" fmla="*/ 303810 w 303810"/>
                <a:gd name="connsiteY2" fmla="*/ 1696738 h 1927577"/>
                <a:gd name="connsiteX3" fmla="*/ 0 w 303810"/>
                <a:gd name="connsiteY3" fmla="*/ 1927577 h 1927577"/>
                <a:gd name="connsiteX4" fmla="*/ 0 w 303810"/>
                <a:gd name="connsiteY4" fmla="*/ 214375 h 1927577"/>
                <a:gd name="connsiteX0" fmla="*/ 0 w 253073"/>
                <a:gd name="connsiteY0" fmla="*/ 214375 h 1927577"/>
                <a:gd name="connsiteX1" fmla="*/ 228334 w 253073"/>
                <a:gd name="connsiteY1" fmla="*/ 0 h 1927577"/>
                <a:gd name="connsiteX2" fmla="*/ 253073 w 253073"/>
                <a:gd name="connsiteY2" fmla="*/ 1699258 h 1927577"/>
                <a:gd name="connsiteX3" fmla="*/ 0 w 253073"/>
                <a:gd name="connsiteY3" fmla="*/ 1927577 h 1927577"/>
                <a:gd name="connsiteX4" fmla="*/ 0 w 253073"/>
                <a:gd name="connsiteY4" fmla="*/ 214375 h 1927577"/>
                <a:gd name="connsiteX0" fmla="*/ 0 w 253073"/>
                <a:gd name="connsiteY0" fmla="*/ 147782 h 1860984"/>
                <a:gd name="connsiteX1" fmla="*/ 231641 w 253073"/>
                <a:gd name="connsiteY1" fmla="*/ 0 h 1860984"/>
                <a:gd name="connsiteX2" fmla="*/ 253073 w 253073"/>
                <a:gd name="connsiteY2" fmla="*/ 1632665 h 1860984"/>
                <a:gd name="connsiteX3" fmla="*/ 0 w 253073"/>
                <a:gd name="connsiteY3" fmla="*/ 1860984 h 1860984"/>
                <a:gd name="connsiteX4" fmla="*/ 0 w 253073"/>
                <a:gd name="connsiteY4" fmla="*/ 147782 h 1860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073" h="1860984">
                  <a:moveTo>
                    <a:pt x="0" y="147782"/>
                  </a:moveTo>
                  <a:lnTo>
                    <a:pt x="231641" y="0"/>
                  </a:lnTo>
                  <a:lnTo>
                    <a:pt x="253073" y="1632665"/>
                  </a:lnTo>
                  <a:lnTo>
                    <a:pt x="0" y="1860984"/>
                  </a:lnTo>
                  <a:lnTo>
                    <a:pt x="0" y="147782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id="{D63C2CEE-4ADA-DED5-C796-581F6EE2EAD4}"/>
                </a:ext>
              </a:extLst>
            </p:cNvPr>
            <p:cNvSpPr/>
            <p:nvPr/>
          </p:nvSpPr>
          <p:spPr>
            <a:xfrm rot="154742">
              <a:off x="9153092" y="3062483"/>
              <a:ext cx="334635" cy="2080678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264411"/>
                <a:gd name="connsiteY0" fmla="*/ 214375 h 1927577"/>
                <a:gd name="connsiteX1" fmla="*/ 228334 w 264411"/>
                <a:gd name="connsiteY1" fmla="*/ 0 h 1927577"/>
                <a:gd name="connsiteX2" fmla="*/ 264411 w 264411"/>
                <a:gd name="connsiteY2" fmla="*/ 1927577 h 1927577"/>
                <a:gd name="connsiteX3" fmla="*/ 0 w 264411"/>
                <a:gd name="connsiteY3" fmla="*/ 1927577 h 1927577"/>
                <a:gd name="connsiteX4" fmla="*/ 0 w 264411"/>
                <a:gd name="connsiteY4" fmla="*/ 214375 h 1927577"/>
                <a:gd name="connsiteX0" fmla="*/ 0 w 303810"/>
                <a:gd name="connsiteY0" fmla="*/ 214375 h 1927577"/>
                <a:gd name="connsiteX1" fmla="*/ 228334 w 303810"/>
                <a:gd name="connsiteY1" fmla="*/ 0 h 1927577"/>
                <a:gd name="connsiteX2" fmla="*/ 303810 w 303810"/>
                <a:gd name="connsiteY2" fmla="*/ 1696738 h 1927577"/>
                <a:gd name="connsiteX3" fmla="*/ 0 w 303810"/>
                <a:gd name="connsiteY3" fmla="*/ 1927577 h 1927577"/>
                <a:gd name="connsiteX4" fmla="*/ 0 w 303810"/>
                <a:gd name="connsiteY4" fmla="*/ 214375 h 1927577"/>
                <a:gd name="connsiteX0" fmla="*/ 0 w 253073"/>
                <a:gd name="connsiteY0" fmla="*/ 214375 h 1927577"/>
                <a:gd name="connsiteX1" fmla="*/ 228334 w 253073"/>
                <a:gd name="connsiteY1" fmla="*/ 0 h 1927577"/>
                <a:gd name="connsiteX2" fmla="*/ 253073 w 253073"/>
                <a:gd name="connsiteY2" fmla="*/ 1699258 h 1927577"/>
                <a:gd name="connsiteX3" fmla="*/ 0 w 253073"/>
                <a:gd name="connsiteY3" fmla="*/ 1927577 h 1927577"/>
                <a:gd name="connsiteX4" fmla="*/ 0 w 253073"/>
                <a:gd name="connsiteY4" fmla="*/ 214375 h 1927577"/>
                <a:gd name="connsiteX0" fmla="*/ 0 w 282887"/>
                <a:gd name="connsiteY0" fmla="*/ 143717 h 1927577"/>
                <a:gd name="connsiteX1" fmla="*/ 258148 w 282887"/>
                <a:gd name="connsiteY1" fmla="*/ 0 h 1927577"/>
                <a:gd name="connsiteX2" fmla="*/ 282887 w 282887"/>
                <a:gd name="connsiteY2" fmla="*/ 1699258 h 1927577"/>
                <a:gd name="connsiteX3" fmla="*/ 29814 w 282887"/>
                <a:gd name="connsiteY3" fmla="*/ 1927577 h 1927577"/>
                <a:gd name="connsiteX4" fmla="*/ 0 w 282887"/>
                <a:gd name="connsiteY4" fmla="*/ 143717 h 1927577"/>
                <a:gd name="connsiteX0" fmla="*/ 0 w 282887"/>
                <a:gd name="connsiteY0" fmla="*/ 166909 h 1950769"/>
                <a:gd name="connsiteX1" fmla="*/ 241036 w 282887"/>
                <a:gd name="connsiteY1" fmla="*/ 0 h 1950769"/>
                <a:gd name="connsiteX2" fmla="*/ 282887 w 282887"/>
                <a:gd name="connsiteY2" fmla="*/ 1722450 h 1950769"/>
                <a:gd name="connsiteX3" fmla="*/ 29814 w 282887"/>
                <a:gd name="connsiteY3" fmla="*/ 1950769 h 1950769"/>
                <a:gd name="connsiteX4" fmla="*/ 0 w 282887"/>
                <a:gd name="connsiteY4" fmla="*/ 166909 h 1950769"/>
                <a:gd name="connsiteX0" fmla="*/ 0 w 283857"/>
                <a:gd name="connsiteY0" fmla="*/ 142907 h 1950769"/>
                <a:gd name="connsiteX1" fmla="*/ 242006 w 283857"/>
                <a:gd name="connsiteY1" fmla="*/ 0 h 1950769"/>
                <a:gd name="connsiteX2" fmla="*/ 283857 w 283857"/>
                <a:gd name="connsiteY2" fmla="*/ 1722450 h 1950769"/>
                <a:gd name="connsiteX3" fmla="*/ 30784 w 283857"/>
                <a:gd name="connsiteY3" fmla="*/ 1950769 h 1950769"/>
                <a:gd name="connsiteX4" fmla="*/ 0 w 283857"/>
                <a:gd name="connsiteY4" fmla="*/ 142907 h 1950769"/>
                <a:gd name="connsiteX0" fmla="*/ 0 w 283857"/>
                <a:gd name="connsiteY0" fmla="*/ 160369 h 1968231"/>
                <a:gd name="connsiteX1" fmla="*/ 230516 w 283857"/>
                <a:gd name="connsiteY1" fmla="*/ 0 h 1968231"/>
                <a:gd name="connsiteX2" fmla="*/ 283857 w 283857"/>
                <a:gd name="connsiteY2" fmla="*/ 1739912 h 1968231"/>
                <a:gd name="connsiteX3" fmla="*/ 30784 w 283857"/>
                <a:gd name="connsiteY3" fmla="*/ 1968231 h 1968231"/>
                <a:gd name="connsiteX4" fmla="*/ 0 w 283857"/>
                <a:gd name="connsiteY4" fmla="*/ 160369 h 196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857" h="1968231">
                  <a:moveTo>
                    <a:pt x="0" y="160369"/>
                  </a:moveTo>
                  <a:lnTo>
                    <a:pt x="230516" y="0"/>
                  </a:lnTo>
                  <a:lnTo>
                    <a:pt x="283857" y="1739912"/>
                  </a:lnTo>
                  <a:lnTo>
                    <a:pt x="30784" y="1968231"/>
                  </a:lnTo>
                  <a:lnTo>
                    <a:pt x="0" y="160369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343D82A-EC21-55FC-6304-C10ED0F6D1BE}"/>
                </a:ext>
              </a:extLst>
            </p:cNvPr>
            <p:cNvSpPr/>
            <p:nvPr/>
          </p:nvSpPr>
          <p:spPr>
            <a:xfrm rot="170573">
              <a:off x="7475507" y="3803782"/>
              <a:ext cx="628055" cy="2157235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406285"/>
                <a:gd name="connsiteY0" fmla="*/ 0 h 2265645"/>
                <a:gd name="connsiteX1" fmla="*/ 406285 w 406285"/>
                <a:gd name="connsiteY1" fmla="*/ 552443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89246 w 406285"/>
                <a:gd name="connsiteY3" fmla="*/ 2230112 h 2265645"/>
                <a:gd name="connsiteX4" fmla="*/ 0 w 406285"/>
                <a:gd name="connsiteY4" fmla="*/ 0 h 2265645"/>
                <a:gd name="connsiteX0" fmla="*/ 0 w 500804"/>
                <a:gd name="connsiteY0" fmla="*/ 0 h 2265645"/>
                <a:gd name="connsiteX1" fmla="*/ 500804 w 500804"/>
                <a:gd name="connsiteY1" fmla="*/ 23228 h 2265645"/>
                <a:gd name="connsiteX2" fmla="*/ 406285 w 500804"/>
                <a:gd name="connsiteY2" fmla="*/ 2265645 h 2265645"/>
                <a:gd name="connsiteX3" fmla="*/ 89246 w 500804"/>
                <a:gd name="connsiteY3" fmla="*/ 2230112 h 2265645"/>
                <a:gd name="connsiteX4" fmla="*/ 0 w 500804"/>
                <a:gd name="connsiteY4" fmla="*/ 0 h 2265645"/>
                <a:gd name="connsiteX0" fmla="*/ 0 w 500804"/>
                <a:gd name="connsiteY0" fmla="*/ 0 h 2265645"/>
                <a:gd name="connsiteX1" fmla="*/ 500804 w 500804"/>
                <a:gd name="connsiteY1" fmla="*/ 23228 h 2265645"/>
                <a:gd name="connsiteX2" fmla="*/ 406285 w 500804"/>
                <a:gd name="connsiteY2" fmla="*/ 2265645 h 2265645"/>
                <a:gd name="connsiteX3" fmla="*/ 89246 w 500804"/>
                <a:gd name="connsiteY3" fmla="*/ 2230112 h 2265645"/>
                <a:gd name="connsiteX4" fmla="*/ 0 w 500804"/>
                <a:gd name="connsiteY4" fmla="*/ 0 h 2265645"/>
                <a:gd name="connsiteX0" fmla="*/ 0 w 500804"/>
                <a:gd name="connsiteY0" fmla="*/ 0 h 2265645"/>
                <a:gd name="connsiteX1" fmla="*/ 500804 w 500804"/>
                <a:gd name="connsiteY1" fmla="*/ 23228 h 2265645"/>
                <a:gd name="connsiteX2" fmla="*/ 406285 w 500804"/>
                <a:gd name="connsiteY2" fmla="*/ 2265645 h 2265645"/>
                <a:gd name="connsiteX3" fmla="*/ 89246 w 500804"/>
                <a:gd name="connsiteY3" fmla="*/ 2230112 h 2265645"/>
                <a:gd name="connsiteX4" fmla="*/ 0 w 500804"/>
                <a:gd name="connsiteY4" fmla="*/ 0 h 2265645"/>
                <a:gd name="connsiteX0" fmla="*/ 0 w 635141"/>
                <a:gd name="connsiteY0" fmla="*/ 0 h 2230112"/>
                <a:gd name="connsiteX1" fmla="*/ 500804 w 635141"/>
                <a:gd name="connsiteY1" fmla="*/ 23228 h 2230112"/>
                <a:gd name="connsiteX2" fmla="*/ 635141 w 635141"/>
                <a:gd name="connsiteY2" fmla="*/ 2073083 h 2230112"/>
                <a:gd name="connsiteX3" fmla="*/ 89246 w 635141"/>
                <a:gd name="connsiteY3" fmla="*/ 2230112 h 2230112"/>
                <a:gd name="connsiteX4" fmla="*/ 0 w 635141"/>
                <a:gd name="connsiteY4" fmla="*/ 0 h 2230112"/>
                <a:gd name="connsiteX0" fmla="*/ 0 w 635141"/>
                <a:gd name="connsiteY0" fmla="*/ 0 h 2230112"/>
                <a:gd name="connsiteX1" fmla="*/ 500804 w 635141"/>
                <a:gd name="connsiteY1" fmla="*/ 23228 h 2230112"/>
                <a:gd name="connsiteX2" fmla="*/ 635141 w 635141"/>
                <a:gd name="connsiteY2" fmla="*/ 2073083 h 2230112"/>
                <a:gd name="connsiteX3" fmla="*/ 89246 w 635141"/>
                <a:gd name="connsiteY3" fmla="*/ 2230112 h 2230112"/>
                <a:gd name="connsiteX4" fmla="*/ 0 w 635141"/>
                <a:gd name="connsiteY4" fmla="*/ 0 h 2230112"/>
                <a:gd name="connsiteX0" fmla="*/ 0 w 628055"/>
                <a:gd name="connsiteY0" fmla="*/ 119471 h 2206884"/>
                <a:gd name="connsiteX1" fmla="*/ 493718 w 628055"/>
                <a:gd name="connsiteY1" fmla="*/ 0 h 2206884"/>
                <a:gd name="connsiteX2" fmla="*/ 628055 w 628055"/>
                <a:gd name="connsiteY2" fmla="*/ 2049855 h 2206884"/>
                <a:gd name="connsiteX3" fmla="*/ 82160 w 628055"/>
                <a:gd name="connsiteY3" fmla="*/ 2206884 h 2206884"/>
                <a:gd name="connsiteX4" fmla="*/ 0 w 628055"/>
                <a:gd name="connsiteY4" fmla="*/ 119471 h 2206884"/>
                <a:gd name="connsiteX0" fmla="*/ 0 w 628055"/>
                <a:gd name="connsiteY0" fmla="*/ 119471 h 2173980"/>
                <a:gd name="connsiteX1" fmla="*/ 493718 w 628055"/>
                <a:gd name="connsiteY1" fmla="*/ 0 h 2173980"/>
                <a:gd name="connsiteX2" fmla="*/ 628055 w 628055"/>
                <a:gd name="connsiteY2" fmla="*/ 2049855 h 2173980"/>
                <a:gd name="connsiteX3" fmla="*/ 94357 w 628055"/>
                <a:gd name="connsiteY3" fmla="*/ 2145243 h 2173980"/>
                <a:gd name="connsiteX4" fmla="*/ 0 w 628055"/>
                <a:gd name="connsiteY4" fmla="*/ 119471 h 2173980"/>
                <a:gd name="connsiteX0" fmla="*/ 0 w 628055"/>
                <a:gd name="connsiteY0" fmla="*/ 119471 h 2202121"/>
                <a:gd name="connsiteX1" fmla="*/ 493718 w 628055"/>
                <a:gd name="connsiteY1" fmla="*/ 0 h 2202121"/>
                <a:gd name="connsiteX2" fmla="*/ 628055 w 628055"/>
                <a:gd name="connsiteY2" fmla="*/ 2049855 h 2202121"/>
                <a:gd name="connsiteX3" fmla="*/ 94357 w 628055"/>
                <a:gd name="connsiteY3" fmla="*/ 2145243 h 2202121"/>
                <a:gd name="connsiteX4" fmla="*/ 0 w 628055"/>
                <a:gd name="connsiteY4" fmla="*/ 119471 h 2202121"/>
                <a:gd name="connsiteX0" fmla="*/ 0 w 628055"/>
                <a:gd name="connsiteY0" fmla="*/ 119471 h 2194532"/>
                <a:gd name="connsiteX1" fmla="*/ 493718 w 628055"/>
                <a:gd name="connsiteY1" fmla="*/ 0 h 2194532"/>
                <a:gd name="connsiteX2" fmla="*/ 628055 w 628055"/>
                <a:gd name="connsiteY2" fmla="*/ 2049855 h 2194532"/>
                <a:gd name="connsiteX3" fmla="*/ 124043 w 628055"/>
                <a:gd name="connsiteY3" fmla="*/ 2128511 h 2194532"/>
                <a:gd name="connsiteX4" fmla="*/ 0 w 628055"/>
                <a:gd name="connsiteY4" fmla="*/ 119471 h 2194532"/>
                <a:gd name="connsiteX0" fmla="*/ 0 w 628055"/>
                <a:gd name="connsiteY0" fmla="*/ 82174 h 2157235"/>
                <a:gd name="connsiteX1" fmla="*/ 510829 w 628055"/>
                <a:gd name="connsiteY1" fmla="*/ 0 h 2157235"/>
                <a:gd name="connsiteX2" fmla="*/ 628055 w 628055"/>
                <a:gd name="connsiteY2" fmla="*/ 2012558 h 2157235"/>
                <a:gd name="connsiteX3" fmla="*/ 124043 w 628055"/>
                <a:gd name="connsiteY3" fmla="*/ 2091214 h 2157235"/>
                <a:gd name="connsiteX4" fmla="*/ 0 w 628055"/>
                <a:gd name="connsiteY4" fmla="*/ 82174 h 2157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055" h="2157235">
                  <a:moveTo>
                    <a:pt x="0" y="82174"/>
                  </a:moveTo>
                  <a:cubicBezTo>
                    <a:pt x="166935" y="89917"/>
                    <a:pt x="278181" y="205328"/>
                    <a:pt x="510829" y="0"/>
                  </a:cubicBezTo>
                  <a:lnTo>
                    <a:pt x="628055" y="2012558"/>
                  </a:lnTo>
                  <a:cubicBezTo>
                    <a:pt x="417485" y="2257056"/>
                    <a:pt x="256891" y="2125234"/>
                    <a:pt x="124043" y="2091214"/>
                  </a:cubicBezTo>
                  <a:lnTo>
                    <a:pt x="0" y="82174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5794AFD8-4163-C7CB-D9AA-EB27C86FA050}"/>
                </a:ext>
              </a:extLst>
            </p:cNvPr>
            <p:cNvSpPr/>
            <p:nvPr/>
          </p:nvSpPr>
          <p:spPr>
            <a:xfrm rot="170573">
              <a:off x="504578" y="2392638"/>
              <a:ext cx="381275" cy="1749445"/>
            </a:xfrm>
            <a:custGeom>
              <a:avLst/>
              <a:gdLst>
                <a:gd name="connsiteX0" fmla="*/ 0 w 264411"/>
                <a:gd name="connsiteY0" fmla="*/ 0 h 1713202"/>
                <a:gd name="connsiteX1" fmla="*/ 264411 w 264411"/>
                <a:gd name="connsiteY1" fmla="*/ 0 h 1713202"/>
                <a:gd name="connsiteX2" fmla="*/ 264411 w 264411"/>
                <a:gd name="connsiteY2" fmla="*/ 1713202 h 1713202"/>
                <a:gd name="connsiteX3" fmla="*/ 0 w 264411"/>
                <a:gd name="connsiteY3" fmla="*/ 1713202 h 1713202"/>
                <a:gd name="connsiteX4" fmla="*/ 0 w 264411"/>
                <a:gd name="connsiteY4" fmla="*/ 0 h 1713202"/>
                <a:gd name="connsiteX0" fmla="*/ 0 w 406285"/>
                <a:gd name="connsiteY0" fmla="*/ 0 h 2265645"/>
                <a:gd name="connsiteX1" fmla="*/ 406285 w 406285"/>
                <a:gd name="connsiteY1" fmla="*/ 552443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141874 w 406285"/>
                <a:gd name="connsiteY3" fmla="*/ 2265645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2872 w 406285"/>
                <a:gd name="connsiteY1" fmla="*/ 98325 h 2265645"/>
                <a:gd name="connsiteX2" fmla="*/ 406285 w 406285"/>
                <a:gd name="connsiteY2" fmla="*/ 2265645 h 2265645"/>
                <a:gd name="connsiteX3" fmla="*/ 89246 w 406285"/>
                <a:gd name="connsiteY3" fmla="*/ 2230112 h 2265645"/>
                <a:gd name="connsiteX4" fmla="*/ 0 w 406285"/>
                <a:gd name="connsiteY4" fmla="*/ 0 h 2265645"/>
                <a:gd name="connsiteX0" fmla="*/ 0 w 406285"/>
                <a:gd name="connsiteY0" fmla="*/ 0 h 2265645"/>
                <a:gd name="connsiteX1" fmla="*/ 337281 w 406285"/>
                <a:gd name="connsiteY1" fmla="*/ 205958 h 2265645"/>
                <a:gd name="connsiteX2" fmla="*/ 406285 w 406285"/>
                <a:gd name="connsiteY2" fmla="*/ 2265645 h 2265645"/>
                <a:gd name="connsiteX3" fmla="*/ 89246 w 406285"/>
                <a:gd name="connsiteY3" fmla="*/ 2230112 h 2265645"/>
                <a:gd name="connsiteX4" fmla="*/ 0 w 406285"/>
                <a:gd name="connsiteY4" fmla="*/ 0 h 2265645"/>
                <a:gd name="connsiteX0" fmla="*/ 0 w 381275"/>
                <a:gd name="connsiteY0" fmla="*/ 0 h 2120715"/>
                <a:gd name="connsiteX1" fmla="*/ 312271 w 381275"/>
                <a:gd name="connsiteY1" fmla="*/ 61028 h 2120715"/>
                <a:gd name="connsiteX2" fmla="*/ 381275 w 381275"/>
                <a:gd name="connsiteY2" fmla="*/ 2120715 h 2120715"/>
                <a:gd name="connsiteX3" fmla="*/ 64236 w 381275"/>
                <a:gd name="connsiteY3" fmla="*/ 2085182 h 2120715"/>
                <a:gd name="connsiteX4" fmla="*/ 0 w 381275"/>
                <a:gd name="connsiteY4" fmla="*/ 0 h 212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275" h="2120715">
                  <a:moveTo>
                    <a:pt x="0" y="0"/>
                  </a:moveTo>
                  <a:lnTo>
                    <a:pt x="312271" y="61028"/>
                  </a:lnTo>
                  <a:lnTo>
                    <a:pt x="381275" y="2120715"/>
                  </a:lnTo>
                  <a:lnTo>
                    <a:pt x="64236" y="2085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36">
              <a:extLst>
                <a:ext uri="{FF2B5EF4-FFF2-40B4-BE49-F238E27FC236}">
                  <a16:creationId xmlns:a16="http://schemas.microsoft.com/office/drawing/2014/main" id="{28C65D45-4319-6916-3F34-B247D050B83E}"/>
                </a:ext>
              </a:extLst>
            </p:cNvPr>
            <p:cNvSpPr/>
            <p:nvPr/>
          </p:nvSpPr>
          <p:spPr>
            <a:xfrm>
              <a:off x="6991691" y="1263650"/>
              <a:ext cx="250825" cy="1432528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55278">
                  <a:moveTo>
                    <a:pt x="9525" y="0"/>
                  </a:moveTo>
                  <a:lnTo>
                    <a:pt x="250825" y="31750"/>
                  </a:lnTo>
                  <a:lnTo>
                    <a:pt x="234950" y="1455278"/>
                  </a:lnTo>
                  <a:lnTo>
                    <a:pt x="0" y="1410828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94000">
                  <a:srgbClr val="8E594D"/>
                </a:gs>
                <a:gs pos="78000">
                  <a:srgbClr val="C89279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36">
              <a:extLst>
                <a:ext uri="{FF2B5EF4-FFF2-40B4-BE49-F238E27FC236}">
                  <a16:creationId xmlns:a16="http://schemas.microsoft.com/office/drawing/2014/main" id="{C7ECD7A3-C00A-086D-FB0A-04EEF16D344E}"/>
                </a:ext>
              </a:extLst>
            </p:cNvPr>
            <p:cNvSpPr/>
            <p:nvPr/>
          </p:nvSpPr>
          <p:spPr>
            <a:xfrm>
              <a:off x="5439785" y="3450431"/>
              <a:ext cx="301992" cy="1944942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  <a:gd name="connsiteX0" fmla="*/ 11503 w 250825"/>
                <a:gd name="connsiteY0" fmla="*/ 0 h 1464242"/>
                <a:gd name="connsiteX1" fmla="*/ 250825 w 250825"/>
                <a:gd name="connsiteY1" fmla="*/ 40714 h 1464242"/>
                <a:gd name="connsiteX2" fmla="*/ 234950 w 250825"/>
                <a:gd name="connsiteY2" fmla="*/ 1464242 h 1464242"/>
                <a:gd name="connsiteX3" fmla="*/ 0 w 250825"/>
                <a:gd name="connsiteY3" fmla="*/ 1419792 h 1464242"/>
                <a:gd name="connsiteX4" fmla="*/ 11503 w 250825"/>
                <a:gd name="connsiteY4" fmla="*/ 0 h 1464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64242">
                  <a:moveTo>
                    <a:pt x="11503" y="0"/>
                  </a:moveTo>
                  <a:lnTo>
                    <a:pt x="250825" y="40714"/>
                  </a:lnTo>
                  <a:lnTo>
                    <a:pt x="234950" y="1464242"/>
                  </a:lnTo>
                  <a:lnTo>
                    <a:pt x="0" y="1419792"/>
                  </a:lnTo>
                  <a:cubicBezTo>
                    <a:pt x="3834" y="946528"/>
                    <a:pt x="7669" y="473264"/>
                    <a:pt x="11503" y="0"/>
                  </a:cubicBez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Rectangle 36">
              <a:extLst>
                <a:ext uri="{FF2B5EF4-FFF2-40B4-BE49-F238E27FC236}">
                  <a16:creationId xmlns:a16="http://schemas.microsoft.com/office/drawing/2014/main" id="{EC9D8203-77CB-61F9-14D7-68C608166853}"/>
                </a:ext>
              </a:extLst>
            </p:cNvPr>
            <p:cNvSpPr/>
            <p:nvPr/>
          </p:nvSpPr>
          <p:spPr>
            <a:xfrm>
              <a:off x="3123456" y="2943736"/>
              <a:ext cx="301992" cy="1940179"/>
            </a:xfrm>
            <a:custGeom>
              <a:avLst/>
              <a:gdLst>
                <a:gd name="connsiteX0" fmla="*/ 0 w 241300"/>
                <a:gd name="connsiteY0" fmla="*/ 0 h 1480678"/>
                <a:gd name="connsiteX1" fmla="*/ 241300 w 241300"/>
                <a:gd name="connsiteY1" fmla="*/ 0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80678"/>
                <a:gd name="connsiteX1" fmla="*/ 241300 w 241300"/>
                <a:gd name="connsiteY1" fmla="*/ 47625 h 1480678"/>
                <a:gd name="connsiteX2" fmla="*/ 241300 w 241300"/>
                <a:gd name="connsiteY2" fmla="*/ 1480678 h 1480678"/>
                <a:gd name="connsiteX3" fmla="*/ 0 w 241300"/>
                <a:gd name="connsiteY3" fmla="*/ 1480678 h 1480678"/>
                <a:gd name="connsiteX4" fmla="*/ 0 w 241300"/>
                <a:gd name="connsiteY4" fmla="*/ 0 h 1480678"/>
                <a:gd name="connsiteX0" fmla="*/ 0 w 241300"/>
                <a:gd name="connsiteY0" fmla="*/ 0 h 1464803"/>
                <a:gd name="connsiteX1" fmla="*/ 241300 w 241300"/>
                <a:gd name="connsiteY1" fmla="*/ 31750 h 1464803"/>
                <a:gd name="connsiteX2" fmla="*/ 241300 w 241300"/>
                <a:gd name="connsiteY2" fmla="*/ 1464803 h 1464803"/>
                <a:gd name="connsiteX3" fmla="*/ 0 w 241300"/>
                <a:gd name="connsiteY3" fmla="*/ 1464803 h 1464803"/>
                <a:gd name="connsiteX4" fmla="*/ 0 w 241300"/>
                <a:gd name="connsiteY4" fmla="*/ 0 h 1464803"/>
                <a:gd name="connsiteX0" fmla="*/ 9525 w 250825"/>
                <a:gd name="connsiteY0" fmla="*/ 0 h 1464803"/>
                <a:gd name="connsiteX1" fmla="*/ 250825 w 250825"/>
                <a:gd name="connsiteY1" fmla="*/ 31750 h 1464803"/>
                <a:gd name="connsiteX2" fmla="*/ 250825 w 250825"/>
                <a:gd name="connsiteY2" fmla="*/ 1464803 h 1464803"/>
                <a:gd name="connsiteX3" fmla="*/ 0 w 250825"/>
                <a:gd name="connsiteY3" fmla="*/ 1410828 h 1464803"/>
                <a:gd name="connsiteX4" fmla="*/ 9525 w 250825"/>
                <a:gd name="connsiteY4" fmla="*/ 0 h 1464803"/>
                <a:gd name="connsiteX0" fmla="*/ 9525 w 250825"/>
                <a:gd name="connsiteY0" fmla="*/ 0 h 1455278"/>
                <a:gd name="connsiteX1" fmla="*/ 250825 w 250825"/>
                <a:gd name="connsiteY1" fmla="*/ 31750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  <a:gd name="connsiteX0" fmla="*/ 9525 w 250825"/>
                <a:gd name="connsiteY0" fmla="*/ 0 h 1455278"/>
                <a:gd name="connsiteX1" fmla="*/ 250825 w 250825"/>
                <a:gd name="connsiteY1" fmla="*/ 38921 h 1455278"/>
                <a:gd name="connsiteX2" fmla="*/ 234950 w 250825"/>
                <a:gd name="connsiteY2" fmla="*/ 1455278 h 1455278"/>
                <a:gd name="connsiteX3" fmla="*/ 0 w 250825"/>
                <a:gd name="connsiteY3" fmla="*/ 1410828 h 1455278"/>
                <a:gd name="connsiteX4" fmla="*/ 9525 w 250825"/>
                <a:gd name="connsiteY4" fmla="*/ 0 h 1455278"/>
                <a:gd name="connsiteX0" fmla="*/ 11503 w 250825"/>
                <a:gd name="connsiteY0" fmla="*/ 0 h 1460656"/>
                <a:gd name="connsiteX1" fmla="*/ 250825 w 250825"/>
                <a:gd name="connsiteY1" fmla="*/ 44299 h 1460656"/>
                <a:gd name="connsiteX2" fmla="*/ 234950 w 250825"/>
                <a:gd name="connsiteY2" fmla="*/ 1460656 h 1460656"/>
                <a:gd name="connsiteX3" fmla="*/ 0 w 250825"/>
                <a:gd name="connsiteY3" fmla="*/ 1416206 h 1460656"/>
                <a:gd name="connsiteX4" fmla="*/ 11503 w 250825"/>
                <a:gd name="connsiteY4" fmla="*/ 0 h 146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25" h="1460656">
                  <a:moveTo>
                    <a:pt x="11503" y="0"/>
                  </a:moveTo>
                  <a:lnTo>
                    <a:pt x="250825" y="44299"/>
                  </a:lnTo>
                  <a:lnTo>
                    <a:pt x="234950" y="1460656"/>
                  </a:lnTo>
                  <a:lnTo>
                    <a:pt x="0" y="1416206"/>
                  </a:lnTo>
                  <a:cubicBezTo>
                    <a:pt x="3834" y="944137"/>
                    <a:pt x="7669" y="472069"/>
                    <a:pt x="11503" y="0"/>
                  </a:cubicBez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01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76B03D05-4284-992B-49E3-0AEF0B62F194}"/>
              </a:ext>
            </a:extLst>
          </p:cNvPr>
          <p:cNvGrpSpPr/>
          <p:nvPr/>
        </p:nvGrpSpPr>
        <p:grpSpPr>
          <a:xfrm>
            <a:off x="8083814" y="2724860"/>
            <a:ext cx="3906628" cy="3532691"/>
            <a:chOff x="1102980" y="621355"/>
            <a:chExt cx="5791469" cy="523711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01B5DB-43FD-23AA-7AF1-958B89C6257E}"/>
                </a:ext>
              </a:extLst>
            </p:cNvPr>
            <p:cNvSpPr/>
            <p:nvPr/>
          </p:nvSpPr>
          <p:spPr>
            <a:xfrm rot="18553042">
              <a:off x="6352638" y="2749693"/>
              <a:ext cx="434340" cy="649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A36E9E-C9F2-1052-69BE-75036F4BBC39}"/>
                </a:ext>
              </a:extLst>
            </p:cNvPr>
            <p:cNvSpPr/>
            <p:nvPr/>
          </p:nvSpPr>
          <p:spPr>
            <a:xfrm rot="20867421">
              <a:off x="1329851" y="2368427"/>
              <a:ext cx="434340" cy="64928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11BC0E1-3835-7452-FC8A-14FECD7AAAF6}"/>
                </a:ext>
              </a:extLst>
            </p:cNvPr>
            <p:cNvGrpSpPr/>
            <p:nvPr/>
          </p:nvGrpSpPr>
          <p:grpSpPr>
            <a:xfrm>
              <a:off x="5310181" y="4405590"/>
              <a:ext cx="575213" cy="1394874"/>
              <a:chOff x="3618548" y="4419600"/>
              <a:chExt cx="575213" cy="1394874"/>
            </a:xfrm>
          </p:grpSpPr>
          <p:sp>
            <p:nvSpPr>
              <p:cNvPr id="38" name="Rectangle 25">
                <a:extLst>
                  <a:ext uri="{FF2B5EF4-FFF2-40B4-BE49-F238E27FC236}">
                    <a16:creationId xmlns:a16="http://schemas.microsoft.com/office/drawing/2014/main" id="{57EEC4B3-792C-A359-915B-3DC21869F8C1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9FC8B8E-902B-3A2D-A206-5797DE5A716E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6FA97B7-67B1-16F0-BE16-E42E8A0D044E}"/>
                </a:ext>
              </a:extLst>
            </p:cNvPr>
            <p:cNvGrpSpPr/>
            <p:nvPr/>
          </p:nvGrpSpPr>
          <p:grpSpPr>
            <a:xfrm>
              <a:off x="5524597" y="4449589"/>
              <a:ext cx="575213" cy="1394874"/>
              <a:chOff x="3618548" y="4419600"/>
              <a:chExt cx="575213" cy="1394874"/>
            </a:xfrm>
          </p:grpSpPr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17384723-B6A0-60EE-3274-EE39EAC1FD25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009B4F6-818C-D1CF-B5A2-1489273DDA9B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06AE172-FC77-9F2F-7769-9500A7426BE0}"/>
                </a:ext>
              </a:extLst>
            </p:cNvPr>
            <p:cNvGrpSpPr/>
            <p:nvPr/>
          </p:nvGrpSpPr>
          <p:grpSpPr>
            <a:xfrm>
              <a:off x="3479428" y="4419600"/>
              <a:ext cx="575213" cy="1394874"/>
              <a:chOff x="3618548" y="4419600"/>
              <a:chExt cx="575213" cy="139487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4E71913-EF43-8F40-2031-4222003CCE4F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587B5D7-2DC0-001B-8AC8-582712FADD64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E6AFF04-0D11-7CA6-03E4-C6FB9D1E20DD}"/>
                </a:ext>
              </a:extLst>
            </p:cNvPr>
            <p:cNvGrpSpPr/>
            <p:nvPr/>
          </p:nvGrpSpPr>
          <p:grpSpPr>
            <a:xfrm>
              <a:off x="3693844" y="4463599"/>
              <a:ext cx="575213" cy="1394874"/>
              <a:chOff x="3618548" y="4419600"/>
              <a:chExt cx="575213" cy="1394874"/>
            </a:xfrm>
          </p:grpSpPr>
          <p:sp>
            <p:nvSpPr>
              <p:cNvPr id="35" name="Rectangle 25">
                <a:extLst>
                  <a:ext uri="{FF2B5EF4-FFF2-40B4-BE49-F238E27FC236}">
                    <a16:creationId xmlns:a16="http://schemas.microsoft.com/office/drawing/2014/main" id="{163FE348-A577-D5F0-5234-97C7E83B13FA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58C646C-4F57-A99C-5712-34D7EC18E63B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631991A-9AC3-D29B-6A3F-5120E313D429}"/>
                </a:ext>
              </a:extLst>
            </p:cNvPr>
            <p:cNvSpPr/>
            <p:nvPr/>
          </p:nvSpPr>
          <p:spPr>
            <a:xfrm>
              <a:off x="2499272" y="2210986"/>
              <a:ext cx="4268773" cy="2892041"/>
            </a:xfrm>
            <a:custGeom>
              <a:avLst/>
              <a:gdLst>
                <a:gd name="connsiteX0" fmla="*/ 0 w 2400300"/>
                <a:gd name="connsiteY0" fmla="*/ 314331 h 1885950"/>
                <a:gd name="connsiteX1" fmla="*/ 314331 w 2400300"/>
                <a:gd name="connsiteY1" fmla="*/ 0 h 1885950"/>
                <a:gd name="connsiteX2" fmla="*/ 2085969 w 2400300"/>
                <a:gd name="connsiteY2" fmla="*/ 0 h 1885950"/>
                <a:gd name="connsiteX3" fmla="*/ 2400300 w 2400300"/>
                <a:gd name="connsiteY3" fmla="*/ 314331 h 1885950"/>
                <a:gd name="connsiteX4" fmla="*/ 2400300 w 2400300"/>
                <a:gd name="connsiteY4" fmla="*/ 1571619 h 1885950"/>
                <a:gd name="connsiteX5" fmla="*/ 2085969 w 2400300"/>
                <a:gd name="connsiteY5" fmla="*/ 1885950 h 1885950"/>
                <a:gd name="connsiteX6" fmla="*/ 314331 w 2400300"/>
                <a:gd name="connsiteY6" fmla="*/ 1885950 h 1885950"/>
                <a:gd name="connsiteX7" fmla="*/ 0 w 2400300"/>
                <a:gd name="connsiteY7" fmla="*/ 1571619 h 1885950"/>
                <a:gd name="connsiteX8" fmla="*/ 0 w 2400300"/>
                <a:gd name="connsiteY8" fmla="*/ 314331 h 188595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14331 w 2400300"/>
                <a:gd name="connsiteY6" fmla="*/ 18859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42906 w 2400300"/>
                <a:gd name="connsiteY6" fmla="*/ 19621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2056272"/>
                <a:gd name="connsiteX1" fmla="*/ 314331 w 2400300"/>
                <a:gd name="connsiteY1" fmla="*/ 0 h 2056272"/>
                <a:gd name="connsiteX2" fmla="*/ 2085969 w 2400300"/>
                <a:gd name="connsiteY2" fmla="*/ 0 h 2056272"/>
                <a:gd name="connsiteX3" fmla="*/ 2400300 w 2400300"/>
                <a:gd name="connsiteY3" fmla="*/ 314331 h 2056272"/>
                <a:gd name="connsiteX4" fmla="*/ 2400300 w 2400300"/>
                <a:gd name="connsiteY4" fmla="*/ 1571619 h 2056272"/>
                <a:gd name="connsiteX5" fmla="*/ 2105019 w 2400300"/>
                <a:gd name="connsiteY5" fmla="*/ 1981200 h 2056272"/>
                <a:gd name="connsiteX6" fmla="*/ 342906 w 2400300"/>
                <a:gd name="connsiteY6" fmla="*/ 1962150 h 2056272"/>
                <a:gd name="connsiteX7" fmla="*/ 0 w 2400300"/>
                <a:gd name="connsiteY7" fmla="*/ 1571619 h 2056272"/>
                <a:gd name="connsiteX8" fmla="*/ 0 w 2400300"/>
                <a:gd name="connsiteY8" fmla="*/ 314331 h 2056272"/>
                <a:gd name="connsiteX0" fmla="*/ 0 w 2400300"/>
                <a:gd name="connsiteY0" fmla="*/ 314331 h 2084466"/>
                <a:gd name="connsiteX1" fmla="*/ 314331 w 2400300"/>
                <a:gd name="connsiteY1" fmla="*/ 0 h 2084466"/>
                <a:gd name="connsiteX2" fmla="*/ 2085969 w 2400300"/>
                <a:gd name="connsiteY2" fmla="*/ 0 h 2084466"/>
                <a:gd name="connsiteX3" fmla="*/ 2400300 w 2400300"/>
                <a:gd name="connsiteY3" fmla="*/ 314331 h 2084466"/>
                <a:gd name="connsiteX4" fmla="*/ 2400300 w 2400300"/>
                <a:gd name="connsiteY4" fmla="*/ 1571619 h 2084466"/>
                <a:gd name="connsiteX5" fmla="*/ 2105019 w 2400300"/>
                <a:gd name="connsiteY5" fmla="*/ 1981200 h 2084466"/>
                <a:gd name="connsiteX6" fmla="*/ 342906 w 2400300"/>
                <a:gd name="connsiteY6" fmla="*/ 2000250 h 2084466"/>
                <a:gd name="connsiteX7" fmla="*/ 0 w 2400300"/>
                <a:gd name="connsiteY7" fmla="*/ 1571619 h 2084466"/>
                <a:gd name="connsiteX8" fmla="*/ 0 w 2400300"/>
                <a:gd name="connsiteY8" fmla="*/ 314331 h 2084466"/>
                <a:gd name="connsiteX0" fmla="*/ 0 w 2400300"/>
                <a:gd name="connsiteY0" fmla="*/ 314331 h 2131139"/>
                <a:gd name="connsiteX1" fmla="*/ 314331 w 2400300"/>
                <a:gd name="connsiteY1" fmla="*/ 0 h 2131139"/>
                <a:gd name="connsiteX2" fmla="*/ 2085969 w 2400300"/>
                <a:gd name="connsiteY2" fmla="*/ 0 h 2131139"/>
                <a:gd name="connsiteX3" fmla="*/ 2400300 w 2400300"/>
                <a:gd name="connsiteY3" fmla="*/ 314331 h 2131139"/>
                <a:gd name="connsiteX4" fmla="*/ 2400300 w 2400300"/>
                <a:gd name="connsiteY4" fmla="*/ 1571619 h 2131139"/>
                <a:gd name="connsiteX5" fmla="*/ 2105019 w 2400300"/>
                <a:gd name="connsiteY5" fmla="*/ 1981200 h 2131139"/>
                <a:gd name="connsiteX6" fmla="*/ 342906 w 2400300"/>
                <a:gd name="connsiteY6" fmla="*/ 2000250 h 2131139"/>
                <a:gd name="connsiteX7" fmla="*/ 0 w 2400300"/>
                <a:gd name="connsiteY7" fmla="*/ 1571619 h 2131139"/>
                <a:gd name="connsiteX8" fmla="*/ 0 w 2400300"/>
                <a:gd name="connsiteY8" fmla="*/ 314331 h 2131139"/>
                <a:gd name="connsiteX0" fmla="*/ 0 w 2446866"/>
                <a:gd name="connsiteY0" fmla="*/ 314331 h 2131139"/>
                <a:gd name="connsiteX1" fmla="*/ 314331 w 2446866"/>
                <a:gd name="connsiteY1" fmla="*/ 0 h 2131139"/>
                <a:gd name="connsiteX2" fmla="*/ 2085969 w 2446866"/>
                <a:gd name="connsiteY2" fmla="*/ 0 h 2131139"/>
                <a:gd name="connsiteX3" fmla="*/ 2400300 w 2446866"/>
                <a:gd name="connsiteY3" fmla="*/ 314331 h 2131139"/>
                <a:gd name="connsiteX4" fmla="*/ 2400300 w 2446866"/>
                <a:gd name="connsiteY4" fmla="*/ 1571619 h 2131139"/>
                <a:gd name="connsiteX5" fmla="*/ 2105019 w 2446866"/>
                <a:gd name="connsiteY5" fmla="*/ 1981200 h 2131139"/>
                <a:gd name="connsiteX6" fmla="*/ 342906 w 2446866"/>
                <a:gd name="connsiteY6" fmla="*/ 2000250 h 2131139"/>
                <a:gd name="connsiteX7" fmla="*/ 0 w 2446866"/>
                <a:gd name="connsiteY7" fmla="*/ 1571619 h 2131139"/>
                <a:gd name="connsiteX8" fmla="*/ 0 w 2446866"/>
                <a:gd name="connsiteY8" fmla="*/ 314331 h 2131139"/>
                <a:gd name="connsiteX0" fmla="*/ 33866 w 2480732"/>
                <a:gd name="connsiteY0" fmla="*/ 314331 h 2131139"/>
                <a:gd name="connsiteX1" fmla="*/ 348197 w 2480732"/>
                <a:gd name="connsiteY1" fmla="*/ 0 h 2131139"/>
                <a:gd name="connsiteX2" fmla="*/ 2119835 w 2480732"/>
                <a:gd name="connsiteY2" fmla="*/ 0 h 2131139"/>
                <a:gd name="connsiteX3" fmla="*/ 2434166 w 2480732"/>
                <a:gd name="connsiteY3" fmla="*/ 314331 h 2131139"/>
                <a:gd name="connsiteX4" fmla="*/ 2434166 w 2480732"/>
                <a:gd name="connsiteY4" fmla="*/ 1571619 h 2131139"/>
                <a:gd name="connsiteX5" fmla="*/ 2138885 w 2480732"/>
                <a:gd name="connsiteY5" fmla="*/ 1981200 h 2131139"/>
                <a:gd name="connsiteX6" fmla="*/ 376772 w 2480732"/>
                <a:gd name="connsiteY6" fmla="*/ 2000250 h 2131139"/>
                <a:gd name="connsiteX7" fmla="*/ 33866 w 2480732"/>
                <a:gd name="connsiteY7" fmla="*/ 1571619 h 2131139"/>
                <a:gd name="connsiteX8" fmla="*/ 33866 w 2480732"/>
                <a:gd name="connsiteY8" fmla="*/ 314331 h 2131139"/>
                <a:gd name="connsiteX0" fmla="*/ 0 w 3827991"/>
                <a:gd name="connsiteY0" fmla="*/ 1390656 h 2131139"/>
                <a:gd name="connsiteX1" fmla="*/ 1695456 w 3827991"/>
                <a:gd name="connsiteY1" fmla="*/ 0 h 2131139"/>
                <a:gd name="connsiteX2" fmla="*/ 3467094 w 3827991"/>
                <a:gd name="connsiteY2" fmla="*/ 0 h 2131139"/>
                <a:gd name="connsiteX3" fmla="*/ 3781425 w 3827991"/>
                <a:gd name="connsiteY3" fmla="*/ 314331 h 2131139"/>
                <a:gd name="connsiteX4" fmla="*/ 3781425 w 3827991"/>
                <a:gd name="connsiteY4" fmla="*/ 1571619 h 2131139"/>
                <a:gd name="connsiteX5" fmla="*/ 3486144 w 3827991"/>
                <a:gd name="connsiteY5" fmla="*/ 1981200 h 2131139"/>
                <a:gd name="connsiteX6" fmla="*/ 1724031 w 3827991"/>
                <a:gd name="connsiteY6" fmla="*/ 2000250 h 2131139"/>
                <a:gd name="connsiteX7" fmla="*/ 1381125 w 3827991"/>
                <a:gd name="connsiteY7" fmla="*/ 1571619 h 2131139"/>
                <a:gd name="connsiteX8" fmla="*/ 0 w 3827991"/>
                <a:gd name="connsiteY8" fmla="*/ 1390656 h 2131139"/>
                <a:gd name="connsiteX0" fmla="*/ 182379 w 4010370"/>
                <a:gd name="connsiteY0" fmla="*/ 1390656 h 2131139"/>
                <a:gd name="connsiteX1" fmla="*/ 158204 w 4010370"/>
                <a:gd name="connsiteY1" fmla="*/ 587989 h 2131139"/>
                <a:gd name="connsiteX2" fmla="*/ 1877835 w 4010370"/>
                <a:gd name="connsiteY2" fmla="*/ 0 h 2131139"/>
                <a:gd name="connsiteX3" fmla="*/ 3649473 w 4010370"/>
                <a:gd name="connsiteY3" fmla="*/ 0 h 2131139"/>
                <a:gd name="connsiteX4" fmla="*/ 3963804 w 4010370"/>
                <a:gd name="connsiteY4" fmla="*/ 314331 h 2131139"/>
                <a:gd name="connsiteX5" fmla="*/ 3963804 w 4010370"/>
                <a:gd name="connsiteY5" fmla="*/ 1571619 h 2131139"/>
                <a:gd name="connsiteX6" fmla="*/ 3668523 w 4010370"/>
                <a:gd name="connsiteY6" fmla="*/ 1981200 h 2131139"/>
                <a:gd name="connsiteX7" fmla="*/ 1906410 w 4010370"/>
                <a:gd name="connsiteY7" fmla="*/ 2000250 h 2131139"/>
                <a:gd name="connsiteX8" fmla="*/ 1563504 w 4010370"/>
                <a:gd name="connsiteY8" fmla="*/ 1571619 h 2131139"/>
                <a:gd name="connsiteX9" fmla="*/ 182379 w 4010370"/>
                <a:gd name="connsiteY9" fmla="*/ 1390656 h 2131139"/>
                <a:gd name="connsiteX0" fmla="*/ 182379 w 4010370"/>
                <a:gd name="connsiteY0" fmla="*/ 1733556 h 2474039"/>
                <a:gd name="connsiteX1" fmla="*/ 158204 w 4010370"/>
                <a:gd name="connsiteY1" fmla="*/ 930889 h 2474039"/>
                <a:gd name="connsiteX2" fmla="*/ 1420635 w 4010370"/>
                <a:gd name="connsiteY2" fmla="*/ 0 h 2474039"/>
                <a:gd name="connsiteX3" fmla="*/ 3649473 w 4010370"/>
                <a:gd name="connsiteY3" fmla="*/ 342900 h 2474039"/>
                <a:gd name="connsiteX4" fmla="*/ 3963804 w 4010370"/>
                <a:gd name="connsiteY4" fmla="*/ 657231 h 2474039"/>
                <a:gd name="connsiteX5" fmla="*/ 3963804 w 4010370"/>
                <a:gd name="connsiteY5" fmla="*/ 1914519 h 2474039"/>
                <a:gd name="connsiteX6" fmla="*/ 3668523 w 4010370"/>
                <a:gd name="connsiteY6" fmla="*/ 2324100 h 2474039"/>
                <a:gd name="connsiteX7" fmla="*/ 1906410 w 4010370"/>
                <a:gd name="connsiteY7" fmla="*/ 2343150 h 2474039"/>
                <a:gd name="connsiteX8" fmla="*/ 1563504 w 4010370"/>
                <a:gd name="connsiteY8" fmla="*/ 1914519 h 2474039"/>
                <a:gd name="connsiteX9" fmla="*/ 182379 w 4010370"/>
                <a:gd name="connsiteY9" fmla="*/ 1733556 h 2474039"/>
                <a:gd name="connsiteX0" fmla="*/ 182379 w 4010370"/>
                <a:gd name="connsiteY0" fmla="*/ 1875146 h 2615629"/>
                <a:gd name="connsiteX1" fmla="*/ 158204 w 4010370"/>
                <a:gd name="connsiteY1" fmla="*/ 1072479 h 2615629"/>
                <a:gd name="connsiteX2" fmla="*/ 1420635 w 4010370"/>
                <a:gd name="connsiteY2" fmla="*/ 141590 h 2615629"/>
                <a:gd name="connsiteX3" fmla="*/ 2339429 w 4010370"/>
                <a:gd name="connsiteY3" fmla="*/ 5679 h 2615629"/>
                <a:gd name="connsiteX4" fmla="*/ 3649473 w 4010370"/>
                <a:gd name="connsiteY4" fmla="*/ 484490 h 2615629"/>
                <a:gd name="connsiteX5" fmla="*/ 3963804 w 4010370"/>
                <a:gd name="connsiteY5" fmla="*/ 798821 h 2615629"/>
                <a:gd name="connsiteX6" fmla="*/ 3963804 w 4010370"/>
                <a:gd name="connsiteY6" fmla="*/ 2056109 h 2615629"/>
                <a:gd name="connsiteX7" fmla="*/ 3668523 w 4010370"/>
                <a:gd name="connsiteY7" fmla="*/ 2465690 h 2615629"/>
                <a:gd name="connsiteX8" fmla="*/ 1906410 w 4010370"/>
                <a:gd name="connsiteY8" fmla="*/ 2484740 h 2615629"/>
                <a:gd name="connsiteX9" fmla="*/ 1563504 w 4010370"/>
                <a:gd name="connsiteY9" fmla="*/ 2056109 h 2615629"/>
                <a:gd name="connsiteX10" fmla="*/ 182379 w 4010370"/>
                <a:gd name="connsiteY10" fmla="*/ 1875146 h 2615629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3649473 w 4010370"/>
                <a:gd name="connsiteY4" fmla="*/ 558785 h 2689924"/>
                <a:gd name="connsiteX5" fmla="*/ 3963804 w 4010370"/>
                <a:gd name="connsiteY5" fmla="*/ 873116 h 2689924"/>
                <a:gd name="connsiteX6" fmla="*/ 3963804 w 4010370"/>
                <a:gd name="connsiteY6" fmla="*/ 2130404 h 2689924"/>
                <a:gd name="connsiteX7" fmla="*/ 3668523 w 4010370"/>
                <a:gd name="connsiteY7" fmla="*/ 2539985 h 2689924"/>
                <a:gd name="connsiteX8" fmla="*/ 1906410 w 4010370"/>
                <a:gd name="connsiteY8" fmla="*/ 2559035 h 2689924"/>
                <a:gd name="connsiteX9" fmla="*/ 1563504 w 4010370"/>
                <a:gd name="connsiteY9" fmla="*/ 2130404 h 2689924"/>
                <a:gd name="connsiteX10" fmla="*/ 182379 w 4010370"/>
                <a:gd name="connsiteY10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649473 w 4010370"/>
                <a:gd name="connsiteY5" fmla="*/ 558785 h 2689924"/>
                <a:gd name="connsiteX6" fmla="*/ 3963804 w 4010370"/>
                <a:gd name="connsiteY6" fmla="*/ 873116 h 2689924"/>
                <a:gd name="connsiteX7" fmla="*/ 3963804 w 4010370"/>
                <a:gd name="connsiteY7" fmla="*/ 2130404 h 2689924"/>
                <a:gd name="connsiteX8" fmla="*/ 3668523 w 4010370"/>
                <a:gd name="connsiteY8" fmla="*/ 2539985 h 2689924"/>
                <a:gd name="connsiteX9" fmla="*/ 1906410 w 4010370"/>
                <a:gd name="connsiteY9" fmla="*/ 2559035 h 2689924"/>
                <a:gd name="connsiteX10" fmla="*/ 1563504 w 4010370"/>
                <a:gd name="connsiteY10" fmla="*/ 2130404 h 2689924"/>
                <a:gd name="connsiteX11" fmla="*/ 182379 w 4010370"/>
                <a:gd name="connsiteY11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649473 w 4010370"/>
                <a:gd name="connsiteY6" fmla="*/ 558785 h 2689924"/>
                <a:gd name="connsiteX7" fmla="*/ 3963804 w 4010370"/>
                <a:gd name="connsiteY7" fmla="*/ 873116 h 2689924"/>
                <a:gd name="connsiteX8" fmla="*/ 3963804 w 4010370"/>
                <a:gd name="connsiteY8" fmla="*/ 2130404 h 2689924"/>
                <a:gd name="connsiteX9" fmla="*/ 3668523 w 4010370"/>
                <a:gd name="connsiteY9" fmla="*/ 2539985 h 2689924"/>
                <a:gd name="connsiteX10" fmla="*/ 1906410 w 4010370"/>
                <a:gd name="connsiteY10" fmla="*/ 2559035 h 2689924"/>
                <a:gd name="connsiteX11" fmla="*/ 1563504 w 4010370"/>
                <a:gd name="connsiteY11" fmla="*/ 2130404 h 2689924"/>
                <a:gd name="connsiteX12" fmla="*/ 182379 w 4010370"/>
                <a:gd name="connsiteY12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539579 w 4010370"/>
                <a:gd name="connsiteY6" fmla="*/ 346674 h 2689924"/>
                <a:gd name="connsiteX7" fmla="*/ 3649473 w 4010370"/>
                <a:gd name="connsiteY7" fmla="*/ 558785 h 2689924"/>
                <a:gd name="connsiteX8" fmla="*/ 3963804 w 4010370"/>
                <a:gd name="connsiteY8" fmla="*/ 873116 h 2689924"/>
                <a:gd name="connsiteX9" fmla="*/ 3963804 w 4010370"/>
                <a:gd name="connsiteY9" fmla="*/ 2130404 h 2689924"/>
                <a:gd name="connsiteX10" fmla="*/ 3668523 w 4010370"/>
                <a:gd name="connsiteY10" fmla="*/ 2539985 h 2689924"/>
                <a:gd name="connsiteX11" fmla="*/ 1906410 w 4010370"/>
                <a:gd name="connsiteY11" fmla="*/ 2559035 h 2689924"/>
                <a:gd name="connsiteX12" fmla="*/ 1563504 w 4010370"/>
                <a:gd name="connsiteY12" fmla="*/ 2130404 h 2689924"/>
                <a:gd name="connsiteX13" fmla="*/ 182379 w 4010370"/>
                <a:gd name="connsiteY13" fmla="*/ 1949441 h 2689924"/>
                <a:gd name="connsiteX0" fmla="*/ 182379 w 4020555"/>
                <a:gd name="connsiteY0" fmla="*/ 1949441 h 2689924"/>
                <a:gd name="connsiteX1" fmla="*/ 158204 w 4020555"/>
                <a:gd name="connsiteY1" fmla="*/ 1146774 h 2689924"/>
                <a:gd name="connsiteX2" fmla="*/ 1420635 w 4020555"/>
                <a:gd name="connsiteY2" fmla="*/ 215885 h 2689924"/>
                <a:gd name="connsiteX3" fmla="*/ 2339429 w 4020555"/>
                <a:gd name="connsiteY3" fmla="*/ 79974 h 2689924"/>
                <a:gd name="connsiteX4" fmla="*/ 2768054 w 4020555"/>
                <a:gd name="connsiteY4" fmla="*/ 79974 h 2689924"/>
                <a:gd name="connsiteX5" fmla="*/ 3101429 w 4020555"/>
                <a:gd name="connsiteY5" fmla="*/ 184749 h 2689924"/>
                <a:gd name="connsiteX6" fmla="*/ 3539579 w 4020555"/>
                <a:gd name="connsiteY6" fmla="*/ 346674 h 2689924"/>
                <a:gd name="connsiteX7" fmla="*/ 3935223 w 4020555"/>
                <a:gd name="connsiteY7" fmla="*/ 701660 h 2689924"/>
                <a:gd name="connsiteX8" fmla="*/ 3963804 w 4020555"/>
                <a:gd name="connsiteY8" fmla="*/ 873116 h 2689924"/>
                <a:gd name="connsiteX9" fmla="*/ 3963804 w 4020555"/>
                <a:gd name="connsiteY9" fmla="*/ 2130404 h 2689924"/>
                <a:gd name="connsiteX10" fmla="*/ 3668523 w 4020555"/>
                <a:gd name="connsiteY10" fmla="*/ 2539985 h 2689924"/>
                <a:gd name="connsiteX11" fmla="*/ 1906410 w 4020555"/>
                <a:gd name="connsiteY11" fmla="*/ 2559035 h 2689924"/>
                <a:gd name="connsiteX12" fmla="*/ 1563504 w 4020555"/>
                <a:gd name="connsiteY12" fmla="*/ 2130404 h 2689924"/>
                <a:gd name="connsiteX13" fmla="*/ 182379 w 4020555"/>
                <a:gd name="connsiteY13" fmla="*/ 1949441 h 2689924"/>
                <a:gd name="connsiteX0" fmla="*/ 182379 w 4192404"/>
                <a:gd name="connsiteY0" fmla="*/ 1949441 h 2689924"/>
                <a:gd name="connsiteX1" fmla="*/ 158204 w 4192404"/>
                <a:gd name="connsiteY1" fmla="*/ 1146774 h 2689924"/>
                <a:gd name="connsiteX2" fmla="*/ 1420635 w 4192404"/>
                <a:gd name="connsiteY2" fmla="*/ 215885 h 2689924"/>
                <a:gd name="connsiteX3" fmla="*/ 2339429 w 4192404"/>
                <a:gd name="connsiteY3" fmla="*/ 79974 h 2689924"/>
                <a:gd name="connsiteX4" fmla="*/ 2768054 w 4192404"/>
                <a:gd name="connsiteY4" fmla="*/ 79974 h 2689924"/>
                <a:gd name="connsiteX5" fmla="*/ 3101429 w 4192404"/>
                <a:gd name="connsiteY5" fmla="*/ 184749 h 2689924"/>
                <a:gd name="connsiteX6" fmla="*/ 3539579 w 4192404"/>
                <a:gd name="connsiteY6" fmla="*/ 346674 h 2689924"/>
                <a:gd name="connsiteX7" fmla="*/ 3935223 w 4192404"/>
                <a:gd name="connsiteY7" fmla="*/ 701660 h 2689924"/>
                <a:gd name="connsiteX8" fmla="*/ 4192404 w 4192404"/>
                <a:gd name="connsiteY8" fmla="*/ 1149341 h 2689924"/>
                <a:gd name="connsiteX9" fmla="*/ 3963804 w 4192404"/>
                <a:gd name="connsiteY9" fmla="*/ 2130404 h 2689924"/>
                <a:gd name="connsiteX10" fmla="*/ 3668523 w 4192404"/>
                <a:gd name="connsiteY10" fmla="*/ 2539985 h 2689924"/>
                <a:gd name="connsiteX11" fmla="*/ 1906410 w 4192404"/>
                <a:gd name="connsiteY11" fmla="*/ 2559035 h 2689924"/>
                <a:gd name="connsiteX12" fmla="*/ 1563504 w 4192404"/>
                <a:gd name="connsiteY12" fmla="*/ 2130404 h 2689924"/>
                <a:gd name="connsiteX13" fmla="*/ 182379 w 4192404"/>
                <a:gd name="connsiteY13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3963804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853903 w 4214524"/>
                <a:gd name="connsiteY11" fmla="*/ 2404074 h 2689924"/>
                <a:gd name="connsiteX12" fmla="*/ 3668523 w 4214524"/>
                <a:gd name="connsiteY12" fmla="*/ 2539985 h 2689924"/>
                <a:gd name="connsiteX13" fmla="*/ 1906410 w 4214524"/>
                <a:gd name="connsiteY13" fmla="*/ 2559035 h 2689924"/>
                <a:gd name="connsiteX14" fmla="*/ 1563504 w 4214524"/>
                <a:gd name="connsiteY14" fmla="*/ 2130404 h 2689924"/>
                <a:gd name="connsiteX15" fmla="*/ 182379 w 4214524"/>
                <a:gd name="connsiteY15" fmla="*/ 1949441 h 2689924"/>
                <a:gd name="connsiteX0" fmla="*/ 182379 w 4214524"/>
                <a:gd name="connsiteY0" fmla="*/ 1949441 h 2746278"/>
                <a:gd name="connsiteX1" fmla="*/ 158204 w 4214524"/>
                <a:gd name="connsiteY1" fmla="*/ 1146774 h 2746278"/>
                <a:gd name="connsiteX2" fmla="*/ 1420635 w 4214524"/>
                <a:gd name="connsiteY2" fmla="*/ 215885 h 2746278"/>
                <a:gd name="connsiteX3" fmla="*/ 2339429 w 4214524"/>
                <a:gd name="connsiteY3" fmla="*/ 79974 h 2746278"/>
                <a:gd name="connsiteX4" fmla="*/ 2768054 w 4214524"/>
                <a:gd name="connsiteY4" fmla="*/ 79974 h 2746278"/>
                <a:gd name="connsiteX5" fmla="*/ 3101429 w 4214524"/>
                <a:gd name="connsiteY5" fmla="*/ 184749 h 2746278"/>
                <a:gd name="connsiteX6" fmla="*/ 3539579 w 4214524"/>
                <a:gd name="connsiteY6" fmla="*/ 346674 h 2746278"/>
                <a:gd name="connsiteX7" fmla="*/ 3935223 w 4214524"/>
                <a:gd name="connsiteY7" fmla="*/ 701660 h 2746278"/>
                <a:gd name="connsiteX8" fmla="*/ 4192404 w 4214524"/>
                <a:gd name="connsiteY8" fmla="*/ 1149341 h 2746278"/>
                <a:gd name="connsiteX9" fmla="*/ 4187278 w 4214524"/>
                <a:gd name="connsiteY9" fmla="*/ 1661124 h 2746278"/>
                <a:gd name="connsiteX10" fmla="*/ 4011429 w 4214524"/>
                <a:gd name="connsiteY10" fmla="*/ 2130404 h 2746278"/>
                <a:gd name="connsiteX11" fmla="*/ 3853903 w 4214524"/>
                <a:gd name="connsiteY11" fmla="*/ 2404074 h 2746278"/>
                <a:gd name="connsiteX12" fmla="*/ 3563748 w 4214524"/>
                <a:gd name="connsiteY12" fmla="*/ 2644760 h 2746278"/>
                <a:gd name="connsiteX13" fmla="*/ 1906410 w 4214524"/>
                <a:gd name="connsiteY13" fmla="*/ 2559035 h 2746278"/>
                <a:gd name="connsiteX14" fmla="*/ 1563504 w 4214524"/>
                <a:gd name="connsiteY14" fmla="*/ 2130404 h 2746278"/>
                <a:gd name="connsiteX15" fmla="*/ 182379 w 4214524"/>
                <a:gd name="connsiteY15" fmla="*/ 1949441 h 2746278"/>
                <a:gd name="connsiteX0" fmla="*/ 182379 w 4214524"/>
                <a:gd name="connsiteY0" fmla="*/ 1949441 h 2721874"/>
                <a:gd name="connsiteX1" fmla="*/ 158204 w 4214524"/>
                <a:gd name="connsiteY1" fmla="*/ 1146774 h 2721874"/>
                <a:gd name="connsiteX2" fmla="*/ 1420635 w 4214524"/>
                <a:gd name="connsiteY2" fmla="*/ 215885 h 2721874"/>
                <a:gd name="connsiteX3" fmla="*/ 2339429 w 4214524"/>
                <a:gd name="connsiteY3" fmla="*/ 79974 h 2721874"/>
                <a:gd name="connsiteX4" fmla="*/ 2768054 w 4214524"/>
                <a:gd name="connsiteY4" fmla="*/ 79974 h 2721874"/>
                <a:gd name="connsiteX5" fmla="*/ 3101429 w 4214524"/>
                <a:gd name="connsiteY5" fmla="*/ 184749 h 2721874"/>
                <a:gd name="connsiteX6" fmla="*/ 3539579 w 4214524"/>
                <a:gd name="connsiteY6" fmla="*/ 346674 h 2721874"/>
                <a:gd name="connsiteX7" fmla="*/ 3935223 w 4214524"/>
                <a:gd name="connsiteY7" fmla="*/ 701660 h 2721874"/>
                <a:gd name="connsiteX8" fmla="*/ 4192404 w 4214524"/>
                <a:gd name="connsiteY8" fmla="*/ 1149341 h 2721874"/>
                <a:gd name="connsiteX9" fmla="*/ 4187278 w 4214524"/>
                <a:gd name="connsiteY9" fmla="*/ 1661124 h 2721874"/>
                <a:gd name="connsiteX10" fmla="*/ 4011429 w 4214524"/>
                <a:gd name="connsiteY10" fmla="*/ 2130404 h 2721874"/>
                <a:gd name="connsiteX11" fmla="*/ 3853903 w 4214524"/>
                <a:gd name="connsiteY11" fmla="*/ 2404074 h 2721874"/>
                <a:gd name="connsiteX12" fmla="*/ 3563748 w 4214524"/>
                <a:gd name="connsiteY12" fmla="*/ 2644760 h 2721874"/>
                <a:gd name="connsiteX13" fmla="*/ 3025228 w 4214524"/>
                <a:gd name="connsiteY13" fmla="*/ 2718399 h 2721874"/>
                <a:gd name="connsiteX14" fmla="*/ 1906410 w 4214524"/>
                <a:gd name="connsiteY14" fmla="*/ 2559035 h 2721874"/>
                <a:gd name="connsiteX15" fmla="*/ 1563504 w 4214524"/>
                <a:gd name="connsiteY15" fmla="*/ 2130404 h 2721874"/>
                <a:gd name="connsiteX16" fmla="*/ 182379 w 4214524"/>
                <a:gd name="connsiteY16" fmla="*/ 1949441 h 2721874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906410 w 4214524"/>
                <a:gd name="connsiteY15" fmla="*/ 2559035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868310 w 4214524"/>
                <a:gd name="connsiteY15" fmla="*/ 2644760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182379 w 4214524"/>
                <a:gd name="connsiteY17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182379 w 4214524"/>
                <a:gd name="connsiteY18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405853 w 4214524"/>
                <a:gd name="connsiteY18" fmla="*/ 2480274 h 2736313"/>
                <a:gd name="connsiteX19" fmla="*/ 182379 w 4214524"/>
                <a:gd name="connsiteY19" fmla="*/ 1949441 h 2736313"/>
                <a:gd name="connsiteX0" fmla="*/ 182379 w 4214524"/>
                <a:gd name="connsiteY0" fmla="*/ 1949441 h 2759298"/>
                <a:gd name="connsiteX1" fmla="*/ 158204 w 4214524"/>
                <a:gd name="connsiteY1" fmla="*/ 1146774 h 2759298"/>
                <a:gd name="connsiteX2" fmla="*/ 1420635 w 4214524"/>
                <a:gd name="connsiteY2" fmla="*/ 215885 h 2759298"/>
                <a:gd name="connsiteX3" fmla="*/ 2339429 w 4214524"/>
                <a:gd name="connsiteY3" fmla="*/ 79974 h 2759298"/>
                <a:gd name="connsiteX4" fmla="*/ 2768054 w 4214524"/>
                <a:gd name="connsiteY4" fmla="*/ 79974 h 2759298"/>
                <a:gd name="connsiteX5" fmla="*/ 3101429 w 4214524"/>
                <a:gd name="connsiteY5" fmla="*/ 184749 h 2759298"/>
                <a:gd name="connsiteX6" fmla="*/ 3539579 w 4214524"/>
                <a:gd name="connsiteY6" fmla="*/ 346674 h 2759298"/>
                <a:gd name="connsiteX7" fmla="*/ 3935223 w 4214524"/>
                <a:gd name="connsiteY7" fmla="*/ 701660 h 2759298"/>
                <a:gd name="connsiteX8" fmla="*/ 4192404 w 4214524"/>
                <a:gd name="connsiteY8" fmla="*/ 1149341 h 2759298"/>
                <a:gd name="connsiteX9" fmla="*/ 4187278 w 4214524"/>
                <a:gd name="connsiteY9" fmla="*/ 1661124 h 2759298"/>
                <a:gd name="connsiteX10" fmla="*/ 4011429 w 4214524"/>
                <a:gd name="connsiteY10" fmla="*/ 2130404 h 2759298"/>
                <a:gd name="connsiteX11" fmla="*/ 3853903 w 4214524"/>
                <a:gd name="connsiteY11" fmla="*/ 2404074 h 2759298"/>
                <a:gd name="connsiteX12" fmla="*/ 3563748 w 4214524"/>
                <a:gd name="connsiteY12" fmla="*/ 2644760 h 2759298"/>
                <a:gd name="connsiteX13" fmla="*/ 3025228 w 4214524"/>
                <a:gd name="connsiteY13" fmla="*/ 2718399 h 2759298"/>
                <a:gd name="connsiteX14" fmla="*/ 2558503 w 4214524"/>
                <a:gd name="connsiteY14" fmla="*/ 2718399 h 2759298"/>
                <a:gd name="connsiteX15" fmla="*/ 1868310 w 4214524"/>
                <a:gd name="connsiteY15" fmla="*/ 2644760 h 2759298"/>
                <a:gd name="connsiteX16" fmla="*/ 1182504 w 4214524"/>
                <a:gd name="connsiteY16" fmla="*/ 2663804 h 2759298"/>
                <a:gd name="connsiteX17" fmla="*/ 739228 w 4214524"/>
                <a:gd name="connsiteY17" fmla="*/ 2670774 h 2759298"/>
                <a:gd name="connsiteX18" fmla="*/ 405853 w 4214524"/>
                <a:gd name="connsiteY18" fmla="*/ 2480274 h 2759298"/>
                <a:gd name="connsiteX19" fmla="*/ 182379 w 4214524"/>
                <a:gd name="connsiteY19" fmla="*/ 1949441 h 2759298"/>
                <a:gd name="connsiteX0" fmla="*/ 182379 w 4214524"/>
                <a:gd name="connsiteY0" fmla="*/ 1949441 h 2780507"/>
                <a:gd name="connsiteX1" fmla="*/ 158204 w 4214524"/>
                <a:gd name="connsiteY1" fmla="*/ 1146774 h 2780507"/>
                <a:gd name="connsiteX2" fmla="*/ 1420635 w 4214524"/>
                <a:gd name="connsiteY2" fmla="*/ 215885 h 2780507"/>
                <a:gd name="connsiteX3" fmla="*/ 2339429 w 4214524"/>
                <a:gd name="connsiteY3" fmla="*/ 79974 h 2780507"/>
                <a:gd name="connsiteX4" fmla="*/ 2768054 w 4214524"/>
                <a:gd name="connsiteY4" fmla="*/ 79974 h 2780507"/>
                <a:gd name="connsiteX5" fmla="*/ 3101429 w 4214524"/>
                <a:gd name="connsiteY5" fmla="*/ 184749 h 2780507"/>
                <a:gd name="connsiteX6" fmla="*/ 3539579 w 4214524"/>
                <a:gd name="connsiteY6" fmla="*/ 346674 h 2780507"/>
                <a:gd name="connsiteX7" fmla="*/ 3935223 w 4214524"/>
                <a:gd name="connsiteY7" fmla="*/ 701660 h 2780507"/>
                <a:gd name="connsiteX8" fmla="*/ 4192404 w 4214524"/>
                <a:gd name="connsiteY8" fmla="*/ 1149341 h 2780507"/>
                <a:gd name="connsiteX9" fmla="*/ 4187278 w 4214524"/>
                <a:gd name="connsiteY9" fmla="*/ 1661124 h 2780507"/>
                <a:gd name="connsiteX10" fmla="*/ 4011429 w 4214524"/>
                <a:gd name="connsiteY10" fmla="*/ 2130404 h 2780507"/>
                <a:gd name="connsiteX11" fmla="*/ 3853903 w 4214524"/>
                <a:gd name="connsiteY11" fmla="*/ 2404074 h 2780507"/>
                <a:gd name="connsiteX12" fmla="*/ 3563748 w 4214524"/>
                <a:gd name="connsiteY12" fmla="*/ 2644760 h 2780507"/>
                <a:gd name="connsiteX13" fmla="*/ 3025228 w 4214524"/>
                <a:gd name="connsiteY13" fmla="*/ 2718399 h 2780507"/>
                <a:gd name="connsiteX14" fmla="*/ 2558503 w 4214524"/>
                <a:gd name="connsiteY14" fmla="*/ 2718399 h 2780507"/>
                <a:gd name="connsiteX15" fmla="*/ 1868310 w 4214524"/>
                <a:gd name="connsiteY15" fmla="*/ 2644760 h 2780507"/>
                <a:gd name="connsiteX16" fmla="*/ 1182504 w 4214524"/>
                <a:gd name="connsiteY16" fmla="*/ 2663804 h 2780507"/>
                <a:gd name="connsiteX17" fmla="*/ 739228 w 4214524"/>
                <a:gd name="connsiteY17" fmla="*/ 2670774 h 2780507"/>
                <a:gd name="connsiteX18" fmla="*/ 405853 w 4214524"/>
                <a:gd name="connsiteY18" fmla="*/ 2480274 h 2780507"/>
                <a:gd name="connsiteX19" fmla="*/ 182379 w 4214524"/>
                <a:gd name="connsiteY19" fmla="*/ 1949441 h 2780507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3935223 w 4268773"/>
                <a:gd name="connsiteY7" fmla="*/ 7016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67493 h 2876952"/>
                <a:gd name="connsiteX1" fmla="*/ 158204 w 4268773"/>
                <a:gd name="connsiteY1" fmla="*/ 1164826 h 2876952"/>
                <a:gd name="connsiteX2" fmla="*/ 1420635 w 4268773"/>
                <a:gd name="connsiteY2" fmla="*/ 233937 h 2876952"/>
                <a:gd name="connsiteX3" fmla="*/ 2339429 w 4268773"/>
                <a:gd name="connsiteY3" fmla="*/ 98026 h 2876952"/>
                <a:gd name="connsiteX4" fmla="*/ 2768054 w 4268773"/>
                <a:gd name="connsiteY4" fmla="*/ 98026 h 2876952"/>
                <a:gd name="connsiteX5" fmla="*/ 3101429 w 4268773"/>
                <a:gd name="connsiteY5" fmla="*/ 202801 h 2876952"/>
                <a:gd name="connsiteX6" fmla="*/ 3539579 w 4268773"/>
                <a:gd name="connsiteY6" fmla="*/ 364726 h 2876952"/>
                <a:gd name="connsiteX7" fmla="*/ 4005073 w 4268773"/>
                <a:gd name="connsiteY7" fmla="*/ 757812 h 2876952"/>
                <a:gd name="connsiteX8" fmla="*/ 4192404 w 4268773"/>
                <a:gd name="connsiteY8" fmla="*/ 1167393 h 2876952"/>
                <a:gd name="connsiteX9" fmla="*/ 4187278 w 4268773"/>
                <a:gd name="connsiteY9" fmla="*/ 1679176 h 2876952"/>
                <a:gd name="connsiteX10" fmla="*/ 4011429 w 4268773"/>
                <a:gd name="connsiteY10" fmla="*/ 2148456 h 2876952"/>
                <a:gd name="connsiteX11" fmla="*/ 3853903 w 4268773"/>
                <a:gd name="connsiteY11" fmla="*/ 2422126 h 2876952"/>
                <a:gd name="connsiteX12" fmla="*/ 3563748 w 4268773"/>
                <a:gd name="connsiteY12" fmla="*/ 2662812 h 2876952"/>
                <a:gd name="connsiteX13" fmla="*/ 3006178 w 4268773"/>
                <a:gd name="connsiteY13" fmla="*/ 2717401 h 2876952"/>
                <a:gd name="connsiteX14" fmla="*/ 2558503 w 4268773"/>
                <a:gd name="connsiteY14" fmla="*/ 2736451 h 2876952"/>
                <a:gd name="connsiteX15" fmla="*/ 1868310 w 4268773"/>
                <a:gd name="connsiteY15" fmla="*/ 2662812 h 2876952"/>
                <a:gd name="connsiteX16" fmla="*/ 1182504 w 4268773"/>
                <a:gd name="connsiteY16" fmla="*/ 2681856 h 2876952"/>
                <a:gd name="connsiteX17" fmla="*/ 739228 w 4268773"/>
                <a:gd name="connsiteY17" fmla="*/ 2688826 h 2876952"/>
                <a:gd name="connsiteX18" fmla="*/ 405853 w 4268773"/>
                <a:gd name="connsiteY18" fmla="*/ 2498326 h 2876952"/>
                <a:gd name="connsiteX19" fmla="*/ 182379 w 4268773"/>
                <a:gd name="connsiteY19" fmla="*/ 1967493 h 2876952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8773" h="2892041">
                  <a:moveTo>
                    <a:pt x="182379" y="1982582"/>
                  </a:moveTo>
                  <a:cubicBezTo>
                    <a:pt x="27537" y="1869444"/>
                    <a:pt x="-124372" y="1411691"/>
                    <a:pt x="158204" y="1179915"/>
                  </a:cubicBezTo>
                  <a:cubicBezTo>
                    <a:pt x="440780" y="948139"/>
                    <a:pt x="1063448" y="382376"/>
                    <a:pt x="1420635" y="249026"/>
                  </a:cubicBezTo>
                  <a:cubicBezTo>
                    <a:pt x="1714200" y="292622"/>
                    <a:pt x="2045864" y="-140031"/>
                    <a:pt x="2339429" y="113115"/>
                  </a:cubicBezTo>
                  <a:cubicBezTo>
                    <a:pt x="2406104" y="87715"/>
                    <a:pt x="2599779" y="-128185"/>
                    <a:pt x="2768054" y="113115"/>
                  </a:cubicBezTo>
                  <a:cubicBezTo>
                    <a:pt x="2834729" y="84540"/>
                    <a:pt x="3034754" y="30565"/>
                    <a:pt x="3101429" y="217890"/>
                  </a:cubicBezTo>
                  <a:cubicBezTo>
                    <a:pt x="3145879" y="224240"/>
                    <a:pt x="3482429" y="30565"/>
                    <a:pt x="3539579" y="379815"/>
                  </a:cubicBezTo>
                  <a:cubicBezTo>
                    <a:pt x="3675694" y="339394"/>
                    <a:pt x="4002308" y="337072"/>
                    <a:pt x="4005073" y="772901"/>
                  </a:cubicBezTo>
                  <a:cubicBezTo>
                    <a:pt x="4178673" y="772901"/>
                    <a:pt x="4192404" y="1008882"/>
                    <a:pt x="4192404" y="1182482"/>
                  </a:cubicBezTo>
                  <a:cubicBezTo>
                    <a:pt x="4220126" y="1340805"/>
                    <a:pt x="4352378" y="1492655"/>
                    <a:pt x="4187278" y="1694265"/>
                  </a:cubicBezTo>
                  <a:cubicBezTo>
                    <a:pt x="4149178" y="1857775"/>
                    <a:pt x="4190817" y="2058770"/>
                    <a:pt x="4011429" y="2163545"/>
                  </a:cubicBezTo>
                  <a:cubicBezTo>
                    <a:pt x="4022542" y="2281020"/>
                    <a:pt x="4044404" y="2419752"/>
                    <a:pt x="3853903" y="2437215"/>
                  </a:cubicBezTo>
                  <a:cubicBezTo>
                    <a:pt x="3853902" y="2505478"/>
                    <a:pt x="3835211" y="2754101"/>
                    <a:pt x="3563748" y="2677901"/>
                  </a:cubicBezTo>
                  <a:cubicBezTo>
                    <a:pt x="3514536" y="2811251"/>
                    <a:pt x="3270556" y="2913892"/>
                    <a:pt x="3006178" y="2732490"/>
                  </a:cubicBezTo>
                  <a:cubicBezTo>
                    <a:pt x="2900550" y="2798738"/>
                    <a:pt x="2694173" y="2987651"/>
                    <a:pt x="2558503" y="2751540"/>
                  </a:cubicBezTo>
                  <a:cubicBezTo>
                    <a:pt x="2308533" y="2985329"/>
                    <a:pt x="1930956" y="2829875"/>
                    <a:pt x="1868310" y="2677901"/>
                  </a:cubicBezTo>
                  <a:cubicBezTo>
                    <a:pt x="1713760" y="3039851"/>
                    <a:pt x="1182504" y="2870545"/>
                    <a:pt x="1182504" y="2696945"/>
                  </a:cubicBezTo>
                  <a:cubicBezTo>
                    <a:pt x="1091161" y="2753668"/>
                    <a:pt x="867815" y="2924575"/>
                    <a:pt x="739228" y="2703915"/>
                  </a:cubicBezTo>
                  <a:cubicBezTo>
                    <a:pt x="609786" y="2703489"/>
                    <a:pt x="435161" y="2754287"/>
                    <a:pt x="405853" y="2513415"/>
                  </a:cubicBezTo>
                  <a:cubicBezTo>
                    <a:pt x="198745" y="2520193"/>
                    <a:pt x="-36696" y="2317544"/>
                    <a:pt x="182379" y="198258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EED15C-CDC3-2310-0CC6-5962ED6C4613}"/>
                </a:ext>
              </a:extLst>
            </p:cNvPr>
            <p:cNvSpPr/>
            <p:nvPr/>
          </p:nvSpPr>
          <p:spPr>
            <a:xfrm rot="1123046">
              <a:off x="3952380" y="2360049"/>
              <a:ext cx="434340" cy="64928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228CC11-81D3-5145-ACB1-52797FE6AF22}"/>
                </a:ext>
              </a:extLst>
            </p:cNvPr>
            <p:cNvSpPr/>
            <p:nvPr/>
          </p:nvSpPr>
          <p:spPr>
            <a:xfrm>
              <a:off x="3981451" y="1962151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3">
              <a:extLst>
                <a:ext uri="{FF2B5EF4-FFF2-40B4-BE49-F238E27FC236}">
                  <a16:creationId xmlns:a16="http://schemas.microsoft.com/office/drawing/2014/main" id="{E3372B39-D4B5-2C73-7BD8-7D429B1F2D81}"/>
                </a:ext>
              </a:extLst>
            </p:cNvPr>
            <p:cNvSpPr/>
            <p:nvPr/>
          </p:nvSpPr>
          <p:spPr>
            <a:xfrm>
              <a:off x="1639839" y="1660526"/>
              <a:ext cx="2480732" cy="2159714"/>
            </a:xfrm>
            <a:custGeom>
              <a:avLst/>
              <a:gdLst>
                <a:gd name="connsiteX0" fmla="*/ 0 w 2480732"/>
                <a:gd name="connsiteY0" fmla="*/ 707623 h 2131139"/>
                <a:gd name="connsiteX1" fmla="*/ 707623 w 2480732"/>
                <a:gd name="connsiteY1" fmla="*/ 0 h 2131139"/>
                <a:gd name="connsiteX2" fmla="*/ 1773109 w 2480732"/>
                <a:gd name="connsiteY2" fmla="*/ 0 h 2131139"/>
                <a:gd name="connsiteX3" fmla="*/ 2480732 w 2480732"/>
                <a:gd name="connsiteY3" fmla="*/ 707623 h 2131139"/>
                <a:gd name="connsiteX4" fmla="*/ 2480732 w 2480732"/>
                <a:gd name="connsiteY4" fmla="*/ 1423516 h 2131139"/>
                <a:gd name="connsiteX5" fmla="*/ 1773109 w 2480732"/>
                <a:gd name="connsiteY5" fmla="*/ 2131139 h 2131139"/>
                <a:gd name="connsiteX6" fmla="*/ 707623 w 2480732"/>
                <a:gd name="connsiteY6" fmla="*/ 2131139 h 2131139"/>
                <a:gd name="connsiteX7" fmla="*/ 0 w 2480732"/>
                <a:gd name="connsiteY7" fmla="*/ 1423516 h 2131139"/>
                <a:gd name="connsiteX8" fmla="*/ 0 w 2480732"/>
                <a:gd name="connsiteY8" fmla="*/ 707623 h 2131139"/>
                <a:gd name="connsiteX0" fmla="*/ 0 w 2480732"/>
                <a:gd name="connsiteY0" fmla="*/ 707623 h 2148072"/>
                <a:gd name="connsiteX1" fmla="*/ 707623 w 2480732"/>
                <a:gd name="connsiteY1" fmla="*/ 0 h 2148072"/>
                <a:gd name="connsiteX2" fmla="*/ 1773109 w 2480732"/>
                <a:gd name="connsiteY2" fmla="*/ 0 h 2148072"/>
                <a:gd name="connsiteX3" fmla="*/ 2480732 w 2480732"/>
                <a:gd name="connsiteY3" fmla="*/ 707623 h 2148072"/>
                <a:gd name="connsiteX4" fmla="*/ 2480732 w 2480732"/>
                <a:gd name="connsiteY4" fmla="*/ 1423516 h 2148072"/>
                <a:gd name="connsiteX5" fmla="*/ 1773109 w 2480732"/>
                <a:gd name="connsiteY5" fmla="*/ 2131139 h 2148072"/>
                <a:gd name="connsiteX6" fmla="*/ 707623 w 2480732"/>
                <a:gd name="connsiteY6" fmla="*/ 2131139 h 2148072"/>
                <a:gd name="connsiteX7" fmla="*/ 0 w 2480732"/>
                <a:gd name="connsiteY7" fmla="*/ 1423516 h 2148072"/>
                <a:gd name="connsiteX8" fmla="*/ 0 w 2480732"/>
                <a:gd name="connsiteY8" fmla="*/ 707623 h 2148072"/>
                <a:gd name="connsiteX0" fmla="*/ 0 w 2480732"/>
                <a:gd name="connsiteY0" fmla="*/ 707623 h 2159714"/>
                <a:gd name="connsiteX1" fmla="*/ 707623 w 2480732"/>
                <a:gd name="connsiteY1" fmla="*/ 0 h 2159714"/>
                <a:gd name="connsiteX2" fmla="*/ 1773109 w 2480732"/>
                <a:gd name="connsiteY2" fmla="*/ 0 h 2159714"/>
                <a:gd name="connsiteX3" fmla="*/ 2480732 w 2480732"/>
                <a:gd name="connsiteY3" fmla="*/ 707623 h 2159714"/>
                <a:gd name="connsiteX4" fmla="*/ 2480732 w 2480732"/>
                <a:gd name="connsiteY4" fmla="*/ 1423516 h 2159714"/>
                <a:gd name="connsiteX5" fmla="*/ 1773109 w 2480732"/>
                <a:gd name="connsiteY5" fmla="*/ 2131139 h 2159714"/>
                <a:gd name="connsiteX6" fmla="*/ 707623 w 2480732"/>
                <a:gd name="connsiteY6" fmla="*/ 2131139 h 2159714"/>
                <a:gd name="connsiteX7" fmla="*/ 0 w 2480732"/>
                <a:gd name="connsiteY7" fmla="*/ 1423516 h 2159714"/>
                <a:gd name="connsiteX8" fmla="*/ 0 w 2480732"/>
                <a:gd name="connsiteY8" fmla="*/ 707623 h 215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732" h="2159714">
                  <a:moveTo>
                    <a:pt x="0" y="707623"/>
                  </a:moveTo>
                  <a:cubicBezTo>
                    <a:pt x="0" y="316814"/>
                    <a:pt x="316814" y="0"/>
                    <a:pt x="707623" y="0"/>
                  </a:cubicBezTo>
                  <a:lnTo>
                    <a:pt x="1773109" y="0"/>
                  </a:lnTo>
                  <a:cubicBezTo>
                    <a:pt x="2163918" y="0"/>
                    <a:pt x="2480732" y="316814"/>
                    <a:pt x="2480732" y="707623"/>
                  </a:cubicBezTo>
                  <a:lnTo>
                    <a:pt x="2480732" y="1423516"/>
                  </a:lnTo>
                  <a:cubicBezTo>
                    <a:pt x="2480732" y="1814325"/>
                    <a:pt x="2163918" y="2131139"/>
                    <a:pt x="1773109" y="2131139"/>
                  </a:cubicBezTo>
                  <a:cubicBezTo>
                    <a:pt x="1417947" y="2169239"/>
                    <a:pt x="1056435" y="2169239"/>
                    <a:pt x="707623" y="2131139"/>
                  </a:cubicBezTo>
                  <a:cubicBezTo>
                    <a:pt x="316814" y="2131139"/>
                    <a:pt x="0" y="1814325"/>
                    <a:pt x="0" y="1423516"/>
                  </a:cubicBezTo>
                  <a:lnTo>
                    <a:pt x="0" y="707623"/>
                  </a:lnTo>
                  <a:close/>
                </a:path>
              </a:pathLst>
            </a:custGeom>
            <a:solidFill>
              <a:srgbClr val="FFFF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1ABACF-778B-6CD2-9F5E-5ED183164043}"/>
                </a:ext>
              </a:extLst>
            </p:cNvPr>
            <p:cNvGrpSpPr/>
            <p:nvPr/>
          </p:nvGrpSpPr>
          <p:grpSpPr>
            <a:xfrm>
              <a:off x="1911350" y="2740383"/>
              <a:ext cx="584200" cy="577850"/>
              <a:chOff x="1911350" y="2740383"/>
              <a:chExt cx="584200" cy="57785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C9081A-B4E9-0C9B-A5DA-0A1174A4FC1E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5982BB3-EB4C-F4A3-6977-9677A28C431A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1E0EA6D-F252-1DC1-0430-F59DBF9C42F3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7D4964D4-12DE-DA16-557E-6052F22AE797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872F554-5A18-1DE3-6DD7-57A17F768432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4C64BC8E-9DF3-BF0E-C901-ADD09F517821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E84A63-1512-C421-2EC2-515C69C363DD}"/>
                </a:ext>
              </a:extLst>
            </p:cNvPr>
            <p:cNvSpPr/>
            <p:nvPr/>
          </p:nvSpPr>
          <p:spPr>
            <a:xfrm>
              <a:off x="3505200" y="2501879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D164569-E6E0-651A-88AE-B171FEF19880}"/>
                </a:ext>
              </a:extLst>
            </p:cNvPr>
            <p:cNvSpPr/>
            <p:nvPr/>
          </p:nvSpPr>
          <p:spPr>
            <a:xfrm>
              <a:off x="3492500" y="4610100"/>
              <a:ext cx="501650" cy="120695"/>
            </a:xfrm>
            <a:custGeom>
              <a:avLst/>
              <a:gdLst>
                <a:gd name="connsiteX0" fmla="*/ 0 w 501650"/>
                <a:gd name="connsiteY0" fmla="*/ 12700 h 120695"/>
                <a:gd name="connsiteX1" fmla="*/ 95250 w 501650"/>
                <a:gd name="connsiteY1" fmla="*/ 63500 h 120695"/>
                <a:gd name="connsiteX2" fmla="*/ 152400 w 501650"/>
                <a:gd name="connsiteY2" fmla="*/ 31750 h 120695"/>
                <a:gd name="connsiteX3" fmla="*/ 234950 w 501650"/>
                <a:gd name="connsiteY3" fmla="*/ 120650 h 120695"/>
                <a:gd name="connsiteX4" fmla="*/ 387350 w 501650"/>
                <a:gd name="connsiteY4" fmla="*/ 44450 h 120695"/>
                <a:gd name="connsiteX5" fmla="*/ 450850 w 501650"/>
                <a:gd name="connsiteY5" fmla="*/ 82550 h 120695"/>
                <a:gd name="connsiteX6" fmla="*/ 501650 w 501650"/>
                <a:gd name="connsiteY6" fmla="*/ 0 h 120695"/>
                <a:gd name="connsiteX7" fmla="*/ 501650 w 501650"/>
                <a:gd name="connsiteY7" fmla="*/ 0 h 12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650" h="120695">
                  <a:moveTo>
                    <a:pt x="0" y="12700"/>
                  </a:moveTo>
                  <a:cubicBezTo>
                    <a:pt x="34925" y="36512"/>
                    <a:pt x="69850" y="60325"/>
                    <a:pt x="95250" y="63500"/>
                  </a:cubicBezTo>
                  <a:cubicBezTo>
                    <a:pt x="120650" y="66675"/>
                    <a:pt x="129117" y="22225"/>
                    <a:pt x="152400" y="31750"/>
                  </a:cubicBezTo>
                  <a:cubicBezTo>
                    <a:pt x="175683" y="41275"/>
                    <a:pt x="195792" y="118533"/>
                    <a:pt x="234950" y="120650"/>
                  </a:cubicBezTo>
                  <a:cubicBezTo>
                    <a:pt x="274108" y="122767"/>
                    <a:pt x="351367" y="50800"/>
                    <a:pt x="387350" y="44450"/>
                  </a:cubicBezTo>
                  <a:cubicBezTo>
                    <a:pt x="423333" y="38100"/>
                    <a:pt x="431800" y="89958"/>
                    <a:pt x="450850" y="82550"/>
                  </a:cubicBezTo>
                  <a:cubicBezTo>
                    <a:pt x="469900" y="75142"/>
                    <a:pt x="501650" y="0"/>
                    <a:pt x="501650" y="0"/>
                  </a:cubicBezTo>
                  <a:lnTo>
                    <a:pt x="5016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00C55FD-14E1-CA46-F96E-D0327888C638}"/>
                </a:ext>
              </a:extLst>
            </p:cNvPr>
            <p:cNvSpPr/>
            <p:nvPr/>
          </p:nvSpPr>
          <p:spPr>
            <a:xfrm>
              <a:off x="5822950" y="4508500"/>
              <a:ext cx="222720" cy="213366"/>
            </a:xfrm>
            <a:custGeom>
              <a:avLst/>
              <a:gdLst>
                <a:gd name="connsiteX0" fmla="*/ 0 w 222720"/>
                <a:gd name="connsiteY0" fmla="*/ 171450 h 213366"/>
                <a:gd name="connsiteX1" fmla="*/ 57150 w 222720"/>
                <a:gd name="connsiteY1" fmla="*/ 209550 h 213366"/>
                <a:gd name="connsiteX2" fmla="*/ 120650 w 222720"/>
                <a:gd name="connsiteY2" fmla="*/ 88900 h 213366"/>
                <a:gd name="connsiteX3" fmla="*/ 209550 w 222720"/>
                <a:gd name="connsiteY3" fmla="*/ 76200 h 213366"/>
                <a:gd name="connsiteX4" fmla="*/ 222250 w 222720"/>
                <a:gd name="connsiteY4" fmla="*/ 0 h 213366"/>
                <a:gd name="connsiteX5" fmla="*/ 222250 w 222720"/>
                <a:gd name="connsiteY5" fmla="*/ 0 h 2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720" h="213366">
                  <a:moveTo>
                    <a:pt x="0" y="171450"/>
                  </a:moveTo>
                  <a:cubicBezTo>
                    <a:pt x="18521" y="197379"/>
                    <a:pt x="37042" y="223308"/>
                    <a:pt x="57150" y="209550"/>
                  </a:cubicBezTo>
                  <a:cubicBezTo>
                    <a:pt x="77258" y="195792"/>
                    <a:pt x="95250" y="111125"/>
                    <a:pt x="120650" y="88900"/>
                  </a:cubicBezTo>
                  <a:cubicBezTo>
                    <a:pt x="146050" y="66675"/>
                    <a:pt x="192617" y="91017"/>
                    <a:pt x="209550" y="76200"/>
                  </a:cubicBezTo>
                  <a:cubicBezTo>
                    <a:pt x="226483" y="61383"/>
                    <a:pt x="222250" y="0"/>
                    <a:pt x="222250" y="0"/>
                  </a:cubicBezTo>
                  <a:lnTo>
                    <a:pt x="2222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2C909CF-133B-6DC2-04F1-DD508C739715}"/>
                </a:ext>
              </a:extLst>
            </p:cNvPr>
            <p:cNvSpPr/>
            <p:nvPr/>
          </p:nvSpPr>
          <p:spPr>
            <a:xfrm>
              <a:off x="5429250" y="2692390"/>
              <a:ext cx="565150" cy="196860"/>
            </a:xfrm>
            <a:custGeom>
              <a:avLst/>
              <a:gdLst>
                <a:gd name="connsiteX0" fmla="*/ 0 w 565150"/>
                <a:gd name="connsiteY0" fmla="*/ 95260 h 196860"/>
                <a:gd name="connsiteX1" fmla="*/ 76200 w 565150"/>
                <a:gd name="connsiteY1" fmla="*/ 19060 h 196860"/>
                <a:gd name="connsiteX2" fmla="*/ 171450 w 565150"/>
                <a:gd name="connsiteY2" fmla="*/ 82560 h 196860"/>
                <a:gd name="connsiteX3" fmla="*/ 304800 w 565150"/>
                <a:gd name="connsiteY3" fmla="*/ 10 h 196860"/>
                <a:gd name="connsiteX4" fmla="*/ 412750 w 565150"/>
                <a:gd name="connsiteY4" fmla="*/ 88910 h 196860"/>
                <a:gd name="connsiteX5" fmla="*/ 431800 w 565150"/>
                <a:gd name="connsiteY5" fmla="*/ 184160 h 196860"/>
                <a:gd name="connsiteX6" fmla="*/ 514350 w 565150"/>
                <a:gd name="connsiteY6" fmla="*/ 139710 h 196860"/>
                <a:gd name="connsiteX7" fmla="*/ 565150 w 565150"/>
                <a:gd name="connsiteY7" fmla="*/ 196860 h 196860"/>
                <a:gd name="connsiteX8" fmla="*/ 565150 w 565150"/>
                <a:gd name="connsiteY8" fmla="*/ 196860 h 19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50" h="196860">
                  <a:moveTo>
                    <a:pt x="0" y="95260"/>
                  </a:moveTo>
                  <a:cubicBezTo>
                    <a:pt x="23812" y="58218"/>
                    <a:pt x="47625" y="21177"/>
                    <a:pt x="76200" y="19060"/>
                  </a:cubicBezTo>
                  <a:cubicBezTo>
                    <a:pt x="104775" y="16943"/>
                    <a:pt x="133350" y="85735"/>
                    <a:pt x="171450" y="82560"/>
                  </a:cubicBezTo>
                  <a:cubicBezTo>
                    <a:pt x="209550" y="79385"/>
                    <a:pt x="264583" y="-1048"/>
                    <a:pt x="304800" y="10"/>
                  </a:cubicBezTo>
                  <a:cubicBezTo>
                    <a:pt x="345017" y="1068"/>
                    <a:pt x="391583" y="58218"/>
                    <a:pt x="412750" y="88910"/>
                  </a:cubicBezTo>
                  <a:cubicBezTo>
                    <a:pt x="433917" y="119602"/>
                    <a:pt x="414867" y="175693"/>
                    <a:pt x="431800" y="184160"/>
                  </a:cubicBezTo>
                  <a:cubicBezTo>
                    <a:pt x="448733" y="192627"/>
                    <a:pt x="492125" y="137593"/>
                    <a:pt x="514350" y="139710"/>
                  </a:cubicBezTo>
                  <a:cubicBezTo>
                    <a:pt x="536575" y="141827"/>
                    <a:pt x="565150" y="196860"/>
                    <a:pt x="565150" y="196860"/>
                  </a:cubicBezTo>
                  <a:lnTo>
                    <a:pt x="565150" y="196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2">
              <a:extLst>
                <a:ext uri="{FF2B5EF4-FFF2-40B4-BE49-F238E27FC236}">
                  <a16:creationId xmlns:a16="http://schemas.microsoft.com/office/drawing/2014/main" id="{064B1724-DAB3-9190-C575-E1846E0D6F6D}"/>
                </a:ext>
              </a:extLst>
            </p:cNvPr>
            <p:cNvSpPr/>
            <p:nvPr/>
          </p:nvSpPr>
          <p:spPr>
            <a:xfrm flipH="1">
              <a:off x="1212213" y="2025758"/>
              <a:ext cx="563513" cy="649282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62C68E0-3973-19B4-0FA9-E11FA7FA40FD}"/>
                </a:ext>
              </a:extLst>
            </p:cNvPr>
            <p:cNvGrpSpPr/>
            <p:nvPr/>
          </p:nvGrpSpPr>
          <p:grpSpPr>
            <a:xfrm>
              <a:off x="1102980" y="621355"/>
              <a:ext cx="3445005" cy="1879931"/>
              <a:chOff x="1102980" y="621355"/>
              <a:chExt cx="3445005" cy="1879931"/>
            </a:xfrm>
            <a:solidFill>
              <a:schemeClr val="bg1"/>
            </a:solidFill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871D012-FB20-C866-602B-665ADE0E6064}"/>
                  </a:ext>
                </a:extLst>
              </p:cNvPr>
              <p:cNvSpPr/>
              <p:nvPr/>
            </p:nvSpPr>
            <p:spPr>
              <a:xfrm>
                <a:off x="1102980" y="621355"/>
                <a:ext cx="3445005" cy="1879931"/>
              </a:xfrm>
              <a:custGeom>
                <a:avLst/>
                <a:gdLst>
                  <a:gd name="connsiteX0" fmla="*/ 0 w 1605151"/>
                  <a:gd name="connsiteY0" fmla="*/ 0 h 276113"/>
                  <a:gd name="connsiteX1" fmla="*/ 1605151 w 1605151"/>
                  <a:gd name="connsiteY1" fmla="*/ 0 h 276113"/>
                  <a:gd name="connsiteX2" fmla="*/ 1605151 w 1605151"/>
                  <a:gd name="connsiteY2" fmla="*/ 276113 h 276113"/>
                  <a:gd name="connsiteX3" fmla="*/ 0 w 1605151"/>
                  <a:gd name="connsiteY3" fmla="*/ 276113 h 276113"/>
                  <a:gd name="connsiteX4" fmla="*/ 0 w 1605151"/>
                  <a:gd name="connsiteY4" fmla="*/ 0 h 276113"/>
                  <a:gd name="connsiteX0" fmla="*/ 0 w 1605151"/>
                  <a:gd name="connsiteY0" fmla="*/ 0 h 517413"/>
                  <a:gd name="connsiteX1" fmla="*/ 1605151 w 1605151"/>
                  <a:gd name="connsiteY1" fmla="*/ 0 h 517413"/>
                  <a:gd name="connsiteX2" fmla="*/ 1605151 w 1605151"/>
                  <a:gd name="connsiteY2" fmla="*/ 276113 h 517413"/>
                  <a:gd name="connsiteX3" fmla="*/ 107950 w 1605151"/>
                  <a:gd name="connsiteY3" fmla="*/ 517413 h 517413"/>
                  <a:gd name="connsiteX4" fmla="*/ 0 w 1605151"/>
                  <a:gd name="connsiteY4" fmla="*/ 0 h 517413"/>
                  <a:gd name="connsiteX0" fmla="*/ 247841 w 1852992"/>
                  <a:gd name="connsiteY0" fmla="*/ 0 h 517413"/>
                  <a:gd name="connsiteX1" fmla="*/ 1852992 w 1852992"/>
                  <a:gd name="connsiteY1" fmla="*/ 0 h 517413"/>
                  <a:gd name="connsiteX2" fmla="*/ 1852992 w 1852992"/>
                  <a:gd name="connsiteY2" fmla="*/ 276113 h 517413"/>
                  <a:gd name="connsiteX3" fmla="*/ 355791 w 1852992"/>
                  <a:gd name="connsiteY3" fmla="*/ 517413 h 517413"/>
                  <a:gd name="connsiteX4" fmla="*/ 0 w 1852992"/>
                  <a:gd name="connsiteY4" fmla="*/ 417671 h 517413"/>
                  <a:gd name="connsiteX5" fmla="*/ 247841 w 1852992"/>
                  <a:gd name="connsiteY5" fmla="*/ 0 h 517413"/>
                  <a:gd name="connsiteX0" fmla="*/ 607970 w 2213121"/>
                  <a:gd name="connsiteY0" fmla="*/ 0 h 517413"/>
                  <a:gd name="connsiteX1" fmla="*/ 2213121 w 2213121"/>
                  <a:gd name="connsiteY1" fmla="*/ 0 h 517413"/>
                  <a:gd name="connsiteX2" fmla="*/ 2213121 w 2213121"/>
                  <a:gd name="connsiteY2" fmla="*/ 276113 h 517413"/>
                  <a:gd name="connsiteX3" fmla="*/ 715920 w 2213121"/>
                  <a:gd name="connsiteY3" fmla="*/ 517413 h 517413"/>
                  <a:gd name="connsiteX4" fmla="*/ 360129 w 2213121"/>
                  <a:gd name="connsiteY4" fmla="*/ 417671 h 517413"/>
                  <a:gd name="connsiteX5" fmla="*/ 4529 w 2213121"/>
                  <a:gd name="connsiteY5" fmla="*/ 284321 h 517413"/>
                  <a:gd name="connsiteX6" fmla="*/ 607970 w 2213121"/>
                  <a:gd name="connsiteY6" fmla="*/ 0 h 517413"/>
                  <a:gd name="connsiteX0" fmla="*/ 607970 w 2213121"/>
                  <a:gd name="connsiteY0" fmla="*/ 0 h 1259770"/>
                  <a:gd name="connsiteX1" fmla="*/ 2213121 w 2213121"/>
                  <a:gd name="connsiteY1" fmla="*/ 0 h 1259770"/>
                  <a:gd name="connsiteX2" fmla="*/ 2213121 w 2213121"/>
                  <a:gd name="connsiteY2" fmla="*/ 276113 h 1259770"/>
                  <a:gd name="connsiteX3" fmla="*/ 715920 w 2213121"/>
                  <a:gd name="connsiteY3" fmla="*/ 517413 h 1259770"/>
                  <a:gd name="connsiteX4" fmla="*/ 360129 w 2213121"/>
                  <a:gd name="connsiteY4" fmla="*/ 417671 h 1259770"/>
                  <a:gd name="connsiteX5" fmla="*/ 4529 w 2213121"/>
                  <a:gd name="connsiteY5" fmla="*/ 284321 h 1259770"/>
                  <a:gd name="connsiteX6" fmla="*/ 87080 w 2213121"/>
                  <a:gd name="connsiteY6" fmla="*/ 1255871 h 1259770"/>
                  <a:gd name="connsiteX7" fmla="*/ 607970 w 2213121"/>
                  <a:gd name="connsiteY7" fmla="*/ 0 h 1259770"/>
                  <a:gd name="connsiteX0" fmla="*/ 876614 w 2481765"/>
                  <a:gd name="connsiteY0" fmla="*/ 185579 h 702992"/>
                  <a:gd name="connsiteX1" fmla="*/ 2481765 w 2481765"/>
                  <a:gd name="connsiteY1" fmla="*/ 185579 h 702992"/>
                  <a:gd name="connsiteX2" fmla="*/ 2481765 w 2481765"/>
                  <a:gd name="connsiteY2" fmla="*/ 461692 h 702992"/>
                  <a:gd name="connsiteX3" fmla="*/ 984564 w 2481765"/>
                  <a:gd name="connsiteY3" fmla="*/ 702992 h 702992"/>
                  <a:gd name="connsiteX4" fmla="*/ 628773 w 2481765"/>
                  <a:gd name="connsiteY4" fmla="*/ 603250 h 702992"/>
                  <a:gd name="connsiteX5" fmla="*/ 273173 w 2481765"/>
                  <a:gd name="connsiteY5" fmla="*/ 469900 h 702992"/>
                  <a:gd name="connsiteX6" fmla="*/ 31874 w 2481765"/>
                  <a:gd name="connsiteY6" fmla="*/ 0 h 702992"/>
                  <a:gd name="connsiteX7" fmla="*/ 876614 w 2481765"/>
                  <a:gd name="connsiteY7" fmla="*/ 185579 h 702992"/>
                  <a:gd name="connsiteX0" fmla="*/ 756917 w 2362068"/>
                  <a:gd name="connsiteY0" fmla="*/ 83979 h 601392"/>
                  <a:gd name="connsiteX1" fmla="*/ 2362068 w 2362068"/>
                  <a:gd name="connsiteY1" fmla="*/ 83979 h 601392"/>
                  <a:gd name="connsiteX2" fmla="*/ 2362068 w 2362068"/>
                  <a:gd name="connsiteY2" fmla="*/ 360092 h 601392"/>
                  <a:gd name="connsiteX3" fmla="*/ 864867 w 2362068"/>
                  <a:gd name="connsiteY3" fmla="*/ 601392 h 601392"/>
                  <a:gd name="connsiteX4" fmla="*/ 509076 w 2362068"/>
                  <a:gd name="connsiteY4" fmla="*/ 501650 h 601392"/>
                  <a:gd name="connsiteX5" fmla="*/ 153476 w 2362068"/>
                  <a:gd name="connsiteY5" fmla="*/ 368300 h 601392"/>
                  <a:gd name="connsiteX6" fmla="*/ 39177 w 2362068"/>
                  <a:gd name="connsiteY6" fmla="*/ 0 h 601392"/>
                  <a:gd name="connsiteX7" fmla="*/ 756917 w 2362068"/>
                  <a:gd name="connsiteY7" fmla="*/ 83979 h 601392"/>
                  <a:gd name="connsiteX0" fmla="*/ 786538 w 2391689"/>
                  <a:gd name="connsiteY0" fmla="*/ 185579 h 702992"/>
                  <a:gd name="connsiteX1" fmla="*/ 2391689 w 2391689"/>
                  <a:gd name="connsiteY1" fmla="*/ 185579 h 702992"/>
                  <a:gd name="connsiteX2" fmla="*/ 2391689 w 2391689"/>
                  <a:gd name="connsiteY2" fmla="*/ 461692 h 702992"/>
                  <a:gd name="connsiteX3" fmla="*/ 894488 w 2391689"/>
                  <a:gd name="connsiteY3" fmla="*/ 702992 h 702992"/>
                  <a:gd name="connsiteX4" fmla="*/ 538697 w 2391689"/>
                  <a:gd name="connsiteY4" fmla="*/ 603250 h 702992"/>
                  <a:gd name="connsiteX5" fmla="*/ 183097 w 2391689"/>
                  <a:gd name="connsiteY5" fmla="*/ 469900 h 702992"/>
                  <a:gd name="connsiteX6" fmla="*/ 37048 w 2391689"/>
                  <a:gd name="connsiteY6" fmla="*/ 0 h 702992"/>
                  <a:gd name="connsiteX7" fmla="*/ 786538 w 2391689"/>
                  <a:gd name="connsiteY7" fmla="*/ 185579 h 702992"/>
                  <a:gd name="connsiteX0" fmla="*/ 415063 w 2391689"/>
                  <a:gd name="connsiteY0" fmla="*/ 0 h 1088913"/>
                  <a:gd name="connsiteX1" fmla="*/ 2391689 w 2391689"/>
                  <a:gd name="connsiteY1" fmla="*/ 571500 h 1088913"/>
                  <a:gd name="connsiteX2" fmla="*/ 2391689 w 2391689"/>
                  <a:gd name="connsiteY2" fmla="*/ 847613 h 1088913"/>
                  <a:gd name="connsiteX3" fmla="*/ 894488 w 2391689"/>
                  <a:gd name="connsiteY3" fmla="*/ 1088913 h 1088913"/>
                  <a:gd name="connsiteX4" fmla="*/ 538697 w 2391689"/>
                  <a:gd name="connsiteY4" fmla="*/ 989171 h 1088913"/>
                  <a:gd name="connsiteX5" fmla="*/ 183097 w 2391689"/>
                  <a:gd name="connsiteY5" fmla="*/ 855821 h 1088913"/>
                  <a:gd name="connsiteX6" fmla="*/ 37048 w 2391689"/>
                  <a:gd name="connsiteY6" fmla="*/ 385921 h 1088913"/>
                  <a:gd name="connsiteX7" fmla="*/ 415063 w 2391689"/>
                  <a:gd name="connsiteY7" fmla="*/ 0 h 1088913"/>
                  <a:gd name="connsiteX0" fmla="*/ 415063 w 2391689"/>
                  <a:gd name="connsiteY0" fmla="*/ 316972 h 1405885"/>
                  <a:gd name="connsiteX1" fmla="*/ 913348 w 2391689"/>
                  <a:gd name="connsiteY1" fmla="*/ 1219 h 1405885"/>
                  <a:gd name="connsiteX2" fmla="*/ 2391689 w 2391689"/>
                  <a:gd name="connsiteY2" fmla="*/ 888472 h 1405885"/>
                  <a:gd name="connsiteX3" fmla="*/ 2391689 w 2391689"/>
                  <a:gd name="connsiteY3" fmla="*/ 1164585 h 1405885"/>
                  <a:gd name="connsiteX4" fmla="*/ 894488 w 2391689"/>
                  <a:gd name="connsiteY4" fmla="*/ 1405885 h 1405885"/>
                  <a:gd name="connsiteX5" fmla="*/ 538697 w 2391689"/>
                  <a:gd name="connsiteY5" fmla="*/ 1306143 h 1405885"/>
                  <a:gd name="connsiteX6" fmla="*/ 183097 w 2391689"/>
                  <a:gd name="connsiteY6" fmla="*/ 1172793 h 1405885"/>
                  <a:gd name="connsiteX7" fmla="*/ 37048 w 2391689"/>
                  <a:gd name="connsiteY7" fmla="*/ 702893 h 1405885"/>
                  <a:gd name="connsiteX8" fmla="*/ 415063 w 2391689"/>
                  <a:gd name="connsiteY8" fmla="*/ 316972 h 1405885"/>
                  <a:gd name="connsiteX0" fmla="*/ 415063 w 2391689"/>
                  <a:gd name="connsiteY0" fmla="*/ 484215 h 1573128"/>
                  <a:gd name="connsiteX1" fmla="*/ 913348 w 2391689"/>
                  <a:gd name="connsiteY1" fmla="*/ 168462 h 1573128"/>
                  <a:gd name="connsiteX2" fmla="*/ 1437223 w 2391689"/>
                  <a:gd name="connsiteY2" fmla="*/ 6537 h 1573128"/>
                  <a:gd name="connsiteX3" fmla="*/ 2391689 w 2391689"/>
                  <a:gd name="connsiteY3" fmla="*/ 1055715 h 1573128"/>
                  <a:gd name="connsiteX4" fmla="*/ 2391689 w 2391689"/>
                  <a:gd name="connsiteY4" fmla="*/ 1331828 h 1573128"/>
                  <a:gd name="connsiteX5" fmla="*/ 894488 w 2391689"/>
                  <a:gd name="connsiteY5" fmla="*/ 1573128 h 1573128"/>
                  <a:gd name="connsiteX6" fmla="*/ 538697 w 2391689"/>
                  <a:gd name="connsiteY6" fmla="*/ 1473386 h 1573128"/>
                  <a:gd name="connsiteX7" fmla="*/ 183097 w 2391689"/>
                  <a:gd name="connsiteY7" fmla="*/ 1340036 h 1573128"/>
                  <a:gd name="connsiteX8" fmla="*/ 37048 w 2391689"/>
                  <a:gd name="connsiteY8" fmla="*/ 870136 h 1573128"/>
                  <a:gd name="connsiteX9" fmla="*/ 415063 w 2391689"/>
                  <a:gd name="connsiteY9" fmla="*/ 484215 h 1573128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391689 w 2391689"/>
                  <a:gd name="connsiteY4" fmla="*/ 1059259 h 1576672"/>
                  <a:gd name="connsiteX5" fmla="*/ 2391689 w 2391689"/>
                  <a:gd name="connsiteY5" fmla="*/ 1335372 h 1576672"/>
                  <a:gd name="connsiteX6" fmla="*/ 894488 w 2391689"/>
                  <a:gd name="connsiteY6" fmla="*/ 1576672 h 1576672"/>
                  <a:gd name="connsiteX7" fmla="*/ 538697 w 2391689"/>
                  <a:gd name="connsiteY7" fmla="*/ 1476930 h 1576672"/>
                  <a:gd name="connsiteX8" fmla="*/ 183097 w 2391689"/>
                  <a:gd name="connsiteY8" fmla="*/ 1343580 h 1576672"/>
                  <a:gd name="connsiteX9" fmla="*/ 37048 w 2391689"/>
                  <a:gd name="connsiteY9" fmla="*/ 873680 h 1576672"/>
                  <a:gd name="connsiteX10" fmla="*/ 415063 w 2391689"/>
                  <a:gd name="connsiteY10" fmla="*/ 487759 h 1576672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189698 w 2391689"/>
                  <a:gd name="connsiteY4" fmla="*/ 162481 h 1576672"/>
                  <a:gd name="connsiteX5" fmla="*/ 2391689 w 2391689"/>
                  <a:gd name="connsiteY5" fmla="*/ 1059259 h 1576672"/>
                  <a:gd name="connsiteX6" fmla="*/ 2391689 w 2391689"/>
                  <a:gd name="connsiteY6" fmla="*/ 1335372 h 1576672"/>
                  <a:gd name="connsiteX7" fmla="*/ 894488 w 2391689"/>
                  <a:gd name="connsiteY7" fmla="*/ 1576672 h 1576672"/>
                  <a:gd name="connsiteX8" fmla="*/ 538697 w 2391689"/>
                  <a:gd name="connsiteY8" fmla="*/ 1476930 h 1576672"/>
                  <a:gd name="connsiteX9" fmla="*/ 183097 w 2391689"/>
                  <a:gd name="connsiteY9" fmla="*/ 1343580 h 1576672"/>
                  <a:gd name="connsiteX10" fmla="*/ 37048 w 2391689"/>
                  <a:gd name="connsiteY10" fmla="*/ 873680 h 1576672"/>
                  <a:gd name="connsiteX11" fmla="*/ 415063 w 2391689"/>
                  <a:gd name="connsiteY11" fmla="*/ 487759 h 1576672"/>
                  <a:gd name="connsiteX0" fmla="*/ 415063 w 2475448"/>
                  <a:gd name="connsiteY0" fmla="*/ 487759 h 1576672"/>
                  <a:gd name="connsiteX1" fmla="*/ 913348 w 2475448"/>
                  <a:gd name="connsiteY1" fmla="*/ 172006 h 1576672"/>
                  <a:gd name="connsiteX2" fmla="*/ 1437223 w 2475448"/>
                  <a:gd name="connsiteY2" fmla="*/ 10081 h 1576672"/>
                  <a:gd name="connsiteX3" fmla="*/ 1608673 w 2475448"/>
                  <a:gd name="connsiteY3" fmla="*/ 10081 h 1576672"/>
                  <a:gd name="connsiteX4" fmla="*/ 2189698 w 2475448"/>
                  <a:gd name="connsiteY4" fmla="*/ 162481 h 1576672"/>
                  <a:gd name="connsiteX5" fmla="*/ 2475448 w 2475448"/>
                  <a:gd name="connsiteY5" fmla="*/ 343456 h 1576672"/>
                  <a:gd name="connsiteX6" fmla="*/ 2391689 w 2475448"/>
                  <a:gd name="connsiteY6" fmla="*/ 1059259 h 1576672"/>
                  <a:gd name="connsiteX7" fmla="*/ 2391689 w 2475448"/>
                  <a:gd name="connsiteY7" fmla="*/ 1335372 h 1576672"/>
                  <a:gd name="connsiteX8" fmla="*/ 894488 w 2475448"/>
                  <a:gd name="connsiteY8" fmla="*/ 1576672 h 1576672"/>
                  <a:gd name="connsiteX9" fmla="*/ 538697 w 2475448"/>
                  <a:gd name="connsiteY9" fmla="*/ 1476930 h 1576672"/>
                  <a:gd name="connsiteX10" fmla="*/ 183097 w 2475448"/>
                  <a:gd name="connsiteY10" fmla="*/ 1343580 h 1576672"/>
                  <a:gd name="connsiteX11" fmla="*/ 37048 w 2475448"/>
                  <a:gd name="connsiteY11" fmla="*/ 873680 h 1576672"/>
                  <a:gd name="connsiteX12" fmla="*/ 415063 w 2475448"/>
                  <a:gd name="connsiteY12" fmla="*/ 487759 h 1576672"/>
                  <a:gd name="connsiteX0" fmla="*/ 415063 w 2837702"/>
                  <a:gd name="connsiteY0" fmla="*/ 487759 h 1576672"/>
                  <a:gd name="connsiteX1" fmla="*/ 913348 w 2837702"/>
                  <a:gd name="connsiteY1" fmla="*/ 172006 h 1576672"/>
                  <a:gd name="connsiteX2" fmla="*/ 1437223 w 2837702"/>
                  <a:gd name="connsiteY2" fmla="*/ 10081 h 1576672"/>
                  <a:gd name="connsiteX3" fmla="*/ 1608673 w 2837702"/>
                  <a:gd name="connsiteY3" fmla="*/ 10081 h 1576672"/>
                  <a:gd name="connsiteX4" fmla="*/ 2189698 w 2837702"/>
                  <a:gd name="connsiteY4" fmla="*/ 162481 h 1576672"/>
                  <a:gd name="connsiteX5" fmla="*/ 2475448 w 2837702"/>
                  <a:gd name="connsiteY5" fmla="*/ 343456 h 1576672"/>
                  <a:gd name="connsiteX6" fmla="*/ 2837397 w 2837702"/>
                  <a:gd name="connsiteY6" fmla="*/ 762556 h 1576672"/>
                  <a:gd name="connsiteX7" fmla="*/ 2391689 w 2837702"/>
                  <a:gd name="connsiteY7" fmla="*/ 1059259 h 1576672"/>
                  <a:gd name="connsiteX8" fmla="*/ 2391689 w 2837702"/>
                  <a:gd name="connsiteY8" fmla="*/ 1335372 h 1576672"/>
                  <a:gd name="connsiteX9" fmla="*/ 894488 w 2837702"/>
                  <a:gd name="connsiteY9" fmla="*/ 1576672 h 1576672"/>
                  <a:gd name="connsiteX10" fmla="*/ 538697 w 2837702"/>
                  <a:gd name="connsiteY10" fmla="*/ 1476930 h 1576672"/>
                  <a:gd name="connsiteX11" fmla="*/ 183097 w 2837702"/>
                  <a:gd name="connsiteY11" fmla="*/ 1343580 h 1576672"/>
                  <a:gd name="connsiteX12" fmla="*/ 37048 w 2837702"/>
                  <a:gd name="connsiteY12" fmla="*/ 873680 h 1576672"/>
                  <a:gd name="connsiteX13" fmla="*/ 415063 w 2837702"/>
                  <a:gd name="connsiteY13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391689 w 2974655"/>
                  <a:gd name="connsiteY8" fmla="*/ 1059259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410739 w 2974655"/>
                  <a:gd name="connsiteY9" fmla="*/ 15258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610281"/>
                  <a:gd name="connsiteX1" fmla="*/ 913348 w 2974655"/>
                  <a:gd name="connsiteY1" fmla="*/ 172006 h 1610281"/>
                  <a:gd name="connsiteX2" fmla="*/ 1437223 w 2974655"/>
                  <a:gd name="connsiteY2" fmla="*/ 10081 h 1610281"/>
                  <a:gd name="connsiteX3" fmla="*/ 1608673 w 2974655"/>
                  <a:gd name="connsiteY3" fmla="*/ 10081 h 1610281"/>
                  <a:gd name="connsiteX4" fmla="*/ 2189698 w 2974655"/>
                  <a:gd name="connsiteY4" fmla="*/ 162481 h 1610281"/>
                  <a:gd name="connsiteX5" fmla="*/ 2475448 w 2974655"/>
                  <a:gd name="connsiteY5" fmla="*/ 343456 h 1610281"/>
                  <a:gd name="connsiteX6" fmla="*/ 2837397 w 2974655"/>
                  <a:gd name="connsiteY6" fmla="*/ 762556 h 1610281"/>
                  <a:gd name="connsiteX7" fmla="*/ 2961222 w 2974655"/>
                  <a:gd name="connsiteY7" fmla="*/ 1095931 h 1610281"/>
                  <a:gd name="connsiteX8" fmla="*/ 2906039 w 2974655"/>
                  <a:gd name="connsiteY8" fmla="*/ 1335484 h 1610281"/>
                  <a:gd name="connsiteX9" fmla="*/ 2410739 w 2974655"/>
                  <a:gd name="connsiteY9" fmla="*/ 1525872 h 1610281"/>
                  <a:gd name="connsiteX10" fmla="*/ 1980147 w 2974655"/>
                  <a:gd name="connsiteY10" fmla="*/ 1610281 h 1610281"/>
                  <a:gd name="connsiteX11" fmla="*/ 894488 w 2974655"/>
                  <a:gd name="connsiteY11" fmla="*/ 1576672 h 1610281"/>
                  <a:gd name="connsiteX12" fmla="*/ 538697 w 2974655"/>
                  <a:gd name="connsiteY12" fmla="*/ 1476930 h 1610281"/>
                  <a:gd name="connsiteX13" fmla="*/ 183097 w 2974655"/>
                  <a:gd name="connsiteY13" fmla="*/ 1343580 h 1610281"/>
                  <a:gd name="connsiteX14" fmla="*/ 37048 w 2974655"/>
                  <a:gd name="connsiteY14" fmla="*/ 873680 h 1610281"/>
                  <a:gd name="connsiteX15" fmla="*/ 415063 w 2974655"/>
                  <a:gd name="connsiteY15" fmla="*/ 487759 h 1610281"/>
                  <a:gd name="connsiteX0" fmla="*/ 415063 w 2974655"/>
                  <a:gd name="connsiteY0" fmla="*/ 487759 h 1658375"/>
                  <a:gd name="connsiteX1" fmla="*/ 913348 w 2974655"/>
                  <a:gd name="connsiteY1" fmla="*/ 172006 h 1658375"/>
                  <a:gd name="connsiteX2" fmla="*/ 1437223 w 2974655"/>
                  <a:gd name="connsiteY2" fmla="*/ 10081 h 1658375"/>
                  <a:gd name="connsiteX3" fmla="*/ 1608673 w 2974655"/>
                  <a:gd name="connsiteY3" fmla="*/ 10081 h 1658375"/>
                  <a:gd name="connsiteX4" fmla="*/ 2189698 w 2974655"/>
                  <a:gd name="connsiteY4" fmla="*/ 162481 h 1658375"/>
                  <a:gd name="connsiteX5" fmla="*/ 2475448 w 2974655"/>
                  <a:gd name="connsiteY5" fmla="*/ 343456 h 1658375"/>
                  <a:gd name="connsiteX6" fmla="*/ 2837397 w 2974655"/>
                  <a:gd name="connsiteY6" fmla="*/ 762556 h 1658375"/>
                  <a:gd name="connsiteX7" fmla="*/ 2961222 w 2974655"/>
                  <a:gd name="connsiteY7" fmla="*/ 1095931 h 1658375"/>
                  <a:gd name="connsiteX8" fmla="*/ 2906039 w 2974655"/>
                  <a:gd name="connsiteY8" fmla="*/ 1335484 h 1658375"/>
                  <a:gd name="connsiteX9" fmla="*/ 2410739 w 2974655"/>
                  <a:gd name="connsiteY9" fmla="*/ 1525872 h 1658375"/>
                  <a:gd name="connsiteX10" fmla="*/ 1980147 w 2974655"/>
                  <a:gd name="connsiteY10" fmla="*/ 1610281 h 1658375"/>
                  <a:gd name="connsiteX11" fmla="*/ 1684872 w 2974655"/>
                  <a:gd name="connsiteY11" fmla="*/ 1657906 h 1658375"/>
                  <a:gd name="connsiteX12" fmla="*/ 894488 w 2974655"/>
                  <a:gd name="connsiteY12" fmla="*/ 1576672 h 1658375"/>
                  <a:gd name="connsiteX13" fmla="*/ 538697 w 2974655"/>
                  <a:gd name="connsiteY13" fmla="*/ 1476930 h 1658375"/>
                  <a:gd name="connsiteX14" fmla="*/ 183097 w 2974655"/>
                  <a:gd name="connsiteY14" fmla="*/ 1343580 h 1658375"/>
                  <a:gd name="connsiteX15" fmla="*/ 37048 w 2974655"/>
                  <a:gd name="connsiteY15" fmla="*/ 873680 h 1658375"/>
                  <a:gd name="connsiteX16" fmla="*/ 415063 w 2974655"/>
                  <a:gd name="connsiteY16" fmla="*/ 487759 h 1658375"/>
                  <a:gd name="connsiteX0" fmla="*/ 415063 w 2974655"/>
                  <a:gd name="connsiteY0" fmla="*/ 487759 h 1772208"/>
                  <a:gd name="connsiteX1" fmla="*/ 913348 w 2974655"/>
                  <a:gd name="connsiteY1" fmla="*/ 172006 h 1772208"/>
                  <a:gd name="connsiteX2" fmla="*/ 1437223 w 2974655"/>
                  <a:gd name="connsiteY2" fmla="*/ 10081 h 1772208"/>
                  <a:gd name="connsiteX3" fmla="*/ 1608673 w 2974655"/>
                  <a:gd name="connsiteY3" fmla="*/ 10081 h 1772208"/>
                  <a:gd name="connsiteX4" fmla="*/ 2189698 w 2974655"/>
                  <a:gd name="connsiteY4" fmla="*/ 162481 h 1772208"/>
                  <a:gd name="connsiteX5" fmla="*/ 2475448 w 2974655"/>
                  <a:gd name="connsiteY5" fmla="*/ 343456 h 1772208"/>
                  <a:gd name="connsiteX6" fmla="*/ 2837397 w 2974655"/>
                  <a:gd name="connsiteY6" fmla="*/ 762556 h 1772208"/>
                  <a:gd name="connsiteX7" fmla="*/ 2961222 w 2974655"/>
                  <a:gd name="connsiteY7" fmla="*/ 1095931 h 1772208"/>
                  <a:gd name="connsiteX8" fmla="*/ 2906039 w 2974655"/>
                  <a:gd name="connsiteY8" fmla="*/ 1335484 h 1772208"/>
                  <a:gd name="connsiteX9" fmla="*/ 2410739 w 2974655"/>
                  <a:gd name="connsiteY9" fmla="*/ 1525872 h 1772208"/>
                  <a:gd name="connsiteX10" fmla="*/ 1980147 w 2974655"/>
                  <a:gd name="connsiteY10" fmla="*/ 1610281 h 1772208"/>
                  <a:gd name="connsiteX11" fmla="*/ 1684872 w 2974655"/>
                  <a:gd name="connsiteY11" fmla="*/ 1657906 h 1772208"/>
                  <a:gd name="connsiteX12" fmla="*/ 894488 w 2974655"/>
                  <a:gd name="connsiteY12" fmla="*/ 1576672 h 1772208"/>
                  <a:gd name="connsiteX13" fmla="*/ 538697 w 2974655"/>
                  <a:gd name="connsiteY13" fmla="*/ 1476930 h 1772208"/>
                  <a:gd name="connsiteX14" fmla="*/ 183097 w 2974655"/>
                  <a:gd name="connsiteY14" fmla="*/ 1343580 h 1772208"/>
                  <a:gd name="connsiteX15" fmla="*/ 37048 w 2974655"/>
                  <a:gd name="connsiteY15" fmla="*/ 873680 h 1772208"/>
                  <a:gd name="connsiteX16" fmla="*/ 415063 w 2974655"/>
                  <a:gd name="connsiteY16" fmla="*/ 487759 h 177220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581231 w 3140823"/>
                  <a:gd name="connsiteY0" fmla="*/ 487759 h 1787468"/>
                  <a:gd name="connsiteX1" fmla="*/ 1079516 w 3140823"/>
                  <a:gd name="connsiteY1" fmla="*/ 172006 h 1787468"/>
                  <a:gd name="connsiteX2" fmla="*/ 1603391 w 3140823"/>
                  <a:gd name="connsiteY2" fmla="*/ 10081 h 1787468"/>
                  <a:gd name="connsiteX3" fmla="*/ 1774841 w 3140823"/>
                  <a:gd name="connsiteY3" fmla="*/ 10081 h 1787468"/>
                  <a:gd name="connsiteX4" fmla="*/ 2355866 w 3140823"/>
                  <a:gd name="connsiteY4" fmla="*/ 162481 h 1787468"/>
                  <a:gd name="connsiteX5" fmla="*/ 2641616 w 3140823"/>
                  <a:gd name="connsiteY5" fmla="*/ 343456 h 1787468"/>
                  <a:gd name="connsiteX6" fmla="*/ 3003565 w 3140823"/>
                  <a:gd name="connsiteY6" fmla="*/ 762556 h 1787468"/>
                  <a:gd name="connsiteX7" fmla="*/ 3127390 w 3140823"/>
                  <a:gd name="connsiteY7" fmla="*/ 1095931 h 1787468"/>
                  <a:gd name="connsiteX8" fmla="*/ 3072207 w 3140823"/>
                  <a:gd name="connsiteY8" fmla="*/ 1335484 h 1787468"/>
                  <a:gd name="connsiteX9" fmla="*/ 2576907 w 3140823"/>
                  <a:gd name="connsiteY9" fmla="*/ 1525872 h 1787468"/>
                  <a:gd name="connsiteX10" fmla="*/ 2146315 w 3140823"/>
                  <a:gd name="connsiteY10" fmla="*/ 1610281 h 1787468"/>
                  <a:gd name="connsiteX11" fmla="*/ 1851040 w 3140823"/>
                  <a:gd name="connsiteY11" fmla="*/ 1657906 h 1787468"/>
                  <a:gd name="connsiteX12" fmla="*/ 1060656 w 3140823"/>
                  <a:gd name="connsiteY12" fmla="*/ 1576672 h 1787468"/>
                  <a:gd name="connsiteX13" fmla="*/ 704865 w 3140823"/>
                  <a:gd name="connsiteY13" fmla="*/ 1476930 h 1787468"/>
                  <a:gd name="connsiteX14" fmla="*/ 349265 w 3140823"/>
                  <a:gd name="connsiteY14" fmla="*/ 1343580 h 1787468"/>
                  <a:gd name="connsiteX15" fmla="*/ 203216 w 3140823"/>
                  <a:gd name="connsiteY15" fmla="*/ 873680 h 1787468"/>
                  <a:gd name="connsiteX16" fmla="*/ 581231 w 3140823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343580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518522 h 1818231"/>
                  <a:gd name="connsiteX1" fmla="*/ 1158125 w 3219432"/>
                  <a:gd name="connsiteY1" fmla="*/ 202769 h 1818231"/>
                  <a:gd name="connsiteX2" fmla="*/ 1682000 w 3219432"/>
                  <a:gd name="connsiteY2" fmla="*/ 40844 h 1818231"/>
                  <a:gd name="connsiteX3" fmla="*/ 1853450 w 3219432"/>
                  <a:gd name="connsiteY3" fmla="*/ 40844 h 1818231"/>
                  <a:gd name="connsiteX4" fmla="*/ 2434475 w 3219432"/>
                  <a:gd name="connsiteY4" fmla="*/ 193244 h 1818231"/>
                  <a:gd name="connsiteX5" fmla="*/ 2720225 w 3219432"/>
                  <a:gd name="connsiteY5" fmla="*/ 374219 h 1818231"/>
                  <a:gd name="connsiteX6" fmla="*/ 3082174 w 3219432"/>
                  <a:gd name="connsiteY6" fmla="*/ 793319 h 1818231"/>
                  <a:gd name="connsiteX7" fmla="*/ 3205999 w 3219432"/>
                  <a:gd name="connsiteY7" fmla="*/ 1126694 h 1818231"/>
                  <a:gd name="connsiteX8" fmla="*/ 3150816 w 3219432"/>
                  <a:gd name="connsiteY8" fmla="*/ 1366247 h 1818231"/>
                  <a:gd name="connsiteX9" fmla="*/ 2655516 w 3219432"/>
                  <a:gd name="connsiteY9" fmla="*/ 1556635 h 1818231"/>
                  <a:gd name="connsiteX10" fmla="*/ 2224924 w 3219432"/>
                  <a:gd name="connsiteY10" fmla="*/ 1641044 h 1818231"/>
                  <a:gd name="connsiteX11" fmla="*/ 1929649 w 3219432"/>
                  <a:gd name="connsiteY11" fmla="*/ 1688669 h 1818231"/>
                  <a:gd name="connsiteX12" fmla="*/ 1139265 w 3219432"/>
                  <a:gd name="connsiteY12" fmla="*/ 1607435 h 1818231"/>
                  <a:gd name="connsiteX13" fmla="*/ 783474 w 3219432"/>
                  <a:gd name="connsiteY13" fmla="*/ 1507693 h 1818231"/>
                  <a:gd name="connsiteX14" fmla="*/ 427874 w 3219432"/>
                  <a:gd name="connsiteY14" fmla="*/ 1460068 h 1818231"/>
                  <a:gd name="connsiteX15" fmla="*/ 281825 w 3219432"/>
                  <a:gd name="connsiteY15" fmla="*/ 904443 h 1818231"/>
                  <a:gd name="connsiteX16" fmla="*/ 659840 w 3219432"/>
                  <a:gd name="connsiteY16" fmla="*/ 518522 h 1818231"/>
                  <a:gd name="connsiteX0" fmla="*/ 659840 w 3219432"/>
                  <a:gd name="connsiteY0" fmla="*/ 541323 h 1841032"/>
                  <a:gd name="connsiteX1" fmla="*/ 1158125 w 3219432"/>
                  <a:gd name="connsiteY1" fmla="*/ 225570 h 1841032"/>
                  <a:gd name="connsiteX2" fmla="*/ 1682000 w 3219432"/>
                  <a:gd name="connsiteY2" fmla="*/ 63645 h 1841032"/>
                  <a:gd name="connsiteX3" fmla="*/ 1853450 w 3219432"/>
                  <a:gd name="connsiteY3" fmla="*/ 63645 h 1841032"/>
                  <a:gd name="connsiteX4" fmla="*/ 2434475 w 3219432"/>
                  <a:gd name="connsiteY4" fmla="*/ 216045 h 1841032"/>
                  <a:gd name="connsiteX5" fmla="*/ 2720225 w 3219432"/>
                  <a:gd name="connsiteY5" fmla="*/ 397020 h 1841032"/>
                  <a:gd name="connsiteX6" fmla="*/ 3082174 w 3219432"/>
                  <a:gd name="connsiteY6" fmla="*/ 816120 h 1841032"/>
                  <a:gd name="connsiteX7" fmla="*/ 3205999 w 3219432"/>
                  <a:gd name="connsiteY7" fmla="*/ 1149495 h 1841032"/>
                  <a:gd name="connsiteX8" fmla="*/ 3150816 w 3219432"/>
                  <a:gd name="connsiteY8" fmla="*/ 1389048 h 1841032"/>
                  <a:gd name="connsiteX9" fmla="*/ 2655516 w 3219432"/>
                  <a:gd name="connsiteY9" fmla="*/ 1579436 h 1841032"/>
                  <a:gd name="connsiteX10" fmla="*/ 2224924 w 3219432"/>
                  <a:gd name="connsiteY10" fmla="*/ 1663845 h 1841032"/>
                  <a:gd name="connsiteX11" fmla="*/ 1929649 w 3219432"/>
                  <a:gd name="connsiteY11" fmla="*/ 1711470 h 1841032"/>
                  <a:gd name="connsiteX12" fmla="*/ 1139265 w 3219432"/>
                  <a:gd name="connsiteY12" fmla="*/ 1630236 h 1841032"/>
                  <a:gd name="connsiteX13" fmla="*/ 783474 w 3219432"/>
                  <a:gd name="connsiteY13" fmla="*/ 1530494 h 1841032"/>
                  <a:gd name="connsiteX14" fmla="*/ 427874 w 3219432"/>
                  <a:gd name="connsiteY14" fmla="*/ 1482869 h 1841032"/>
                  <a:gd name="connsiteX15" fmla="*/ 281825 w 3219432"/>
                  <a:gd name="connsiteY15" fmla="*/ 927244 h 1841032"/>
                  <a:gd name="connsiteX16" fmla="*/ 659840 w 3219432"/>
                  <a:gd name="connsiteY16" fmla="*/ 541323 h 1841032"/>
                  <a:gd name="connsiteX0" fmla="*/ 659840 w 3219432"/>
                  <a:gd name="connsiteY0" fmla="*/ 570492 h 1870201"/>
                  <a:gd name="connsiteX1" fmla="*/ 1158125 w 3219432"/>
                  <a:gd name="connsiteY1" fmla="*/ 254739 h 1870201"/>
                  <a:gd name="connsiteX2" fmla="*/ 1682000 w 3219432"/>
                  <a:gd name="connsiteY2" fmla="*/ 92814 h 1870201"/>
                  <a:gd name="connsiteX3" fmla="*/ 1853450 w 3219432"/>
                  <a:gd name="connsiteY3" fmla="*/ 92814 h 1870201"/>
                  <a:gd name="connsiteX4" fmla="*/ 2434475 w 3219432"/>
                  <a:gd name="connsiteY4" fmla="*/ 245214 h 1870201"/>
                  <a:gd name="connsiteX5" fmla="*/ 2720225 w 3219432"/>
                  <a:gd name="connsiteY5" fmla="*/ 426189 h 1870201"/>
                  <a:gd name="connsiteX6" fmla="*/ 3082174 w 3219432"/>
                  <a:gd name="connsiteY6" fmla="*/ 845289 h 1870201"/>
                  <a:gd name="connsiteX7" fmla="*/ 3205999 w 3219432"/>
                  <a:gd name="connsiteY7" fmla="*/ 1178664 h 1870201"/>
                  <a:gd name="connsiteX8" fmla="*/ 3150816 w 3219432"/>
                  <a:gd name="connsiteY8" fmla="*/ 1418217 h 1870201"/>
                  <a:gd name="connsiteX9" fmla="*/ 2655516 w 3219432"/>
                  <a:gd name="connsiteY9" fmla="*/ 1608605 h 1870201"/>
                  <a:gd name="connsiteX10" fmla="*/ 2224924 w 3219432"/>
                  <a:gd name="connsiteY10" fmla="*/ 1693014 h 1870201"/>
                  <a:gd name="connsiteX11" fmla="*/ 1929649 w 3219432"/>
                  <a:gd name="connsiteY11" fmla="*/ 1740639 h 1870201"/>
                  <a:gd name="connsiteX12" fmla="*/ 1139265 w 3219432"/>
                  <a:gd name="connsiteY12" fmla="*/ 1659405 h 1870201"/>
                  <a:gd name="connsiteX13" fmla="*/ 783474 w 3219432"/>
                  <a:gd name="connsiteY13" fmla="*/ 1559663 h 1870201"/>
                  <a:gd name="connsiteX14" fmla="*/ 427874 w 3219432"/>
                  <a:gd name="connsiteY14" fmla="*/ 1512038 h 1870201"/>
                  <a:gd name="connsiteX15" fmla="*/ 281825 w 3219432"/>
                  <a:gd name="connsiteY15" fmla="*/ 956413 h 1870201"/>
                  <a:gd name="connsiteX16" fmla="*/ 659840 w 3219432"/>
                  <a:gd name="connsiteY16" fmla="*/ 570492 h 187020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306226"/>
                  <a:gd name="connsiteY0" fmla="*/ 580222 h 1879931"/>
                  <a:gd name="connsiteX1" fmla="*/ 1158125 w 3306226"/>
                  <a:gd name="connsiteY1" fmla="*/ 264469 h 1879931"/>
                  <a:gd name="connsiteX2" fmla="*/ 1682000 w 3306226"/>
                  <a:gd name="connsiteY2" fmla="*/ 102544 h 1879931"/>
                  <a:gd name="connsiteX3" fmla="*/ 1853450 w 3306226"/>
                  <a:gd name="connsiteY3" fmla="*/ 102544 h 1879931"/>
                  <a:gd name="connsiteX4" fmla="*/ 2434475 w 3306226"/>
                  <a:gd name="connsiteY4" fmla="*/ 254944 h 1879931"/>
                  <a:gd name="connsiteX5" fmla="*/ 2720225 w 3306226"/>
                  <a:gd name="connsiteY5" fmla="*/ 435919 h 1879931"/>
                  <a:gd name="connsiteX6" fmla="*/ 3082174 w 3306226"/>
                  <a:gd name="connsiteY6" fmla="*/ 855019 h 1879931"/>
                  <a:gd name="connsiteX7" fmla="*/ 3205999 w 3306226"/>
                  <a:gd name="connsiteY7" fmla="*/ 1188394 h 1879931"/>
                  <a:gd name="connsiteX8" fmla="*/ 3150816 w 3306226"/>
                  <a:gd name="connsiteY8" fmla="*/ 1427947 h 1879931"/>
                  <a:gd name="connsiteX9" fmla="*/ 2655516 w 3306226"/>
                  <a:gd name="connsiteY9" fmla="*/ 1618335 h 1879931"/>
                  <a:gd name="connsiteX10" fmla="*/ 2224924 w 3306226"/>
                  <a:gd name="connsiteY10" fmla="*/ 1702744 h 1879931"/>
                  <a:gd name="connsiteX11" fmla="*/ 1929649 w 3306226"/>
                  <a:gd name="connsiteY11" fmla="*/ 1750369 h 1879931"/>
                  <a:gd name="connsiteX12" fmla="*/ 1139265 w 3306226"/>
                  <a:gd name="connsiteY12" fmla="*/ 1669135 h 1879931"/>
                  <a:gd name="connsiteX13" fmla="*/ 783474 w 3306226"/>
                  <a:gd name="connsiteY13" fmla="*/ 1569393 h 1879931"/>
                  <a:gd name="connsiteX14" fmla="*/ 427874 w 3306226"/>
                  <a:gd name="connsiteY14" fmla="*/ 1521768 h 1879931"/>
                  <a:gd name="connsiteX15" fmla="*/ 281825 w 3306226"/>
                  <a:gd name="connsiteY15" fmla="*/ 966143 h 1879931"/>
                  <a:gd name="connsiteX16" fmla="*/ 659840 w 3306226"/>
                  <a:gd name="connsiteY16" fmla="*/ 580222 h 1879931"/>
                  <a:gd name="connsiteX0" fmla="*/ 659840 w 3377277"/>
                  <a:gd name="connsiteY0" fmla="*/ 580222 h 1879931"/>
                  <a:gd name="connsiteX1" fmla="*/ 1158125 w 3377277"/>
                  <a:gd name="connsiteY1" fmla="*/ 264469 h 1879931"/>
                  <a:gd name="connsiteX2" fmla="*/ 1682000 w 3377277"/>
                  <a:gd name="connsiteY2" fmla="*/ 102544 h 1879931"/>
                  <a:gd name="connsiteX3" fmla="*/ 1853450 w 3377277"/>
                  <a:gd name="connsiteY3" fmla="*/ 102544 h 1879931"/>
                  <a:gd name="connsiteX4" fmla="*/ 2434475 w 3377277"/>
                  <a:gd name="connsiteY4" fmla="*/ 254944 h 1879931"/>
                  <a:gd name="connsiteX5" fmla="*/ 2720225 w 3377277"/>
                  <a:gd name="connsiteY5" fmla="*/ 435919 h 1879931"/>
                  <a:gd name="connsiteX6" fmla="*/ 3082174 w 3377277"/>
                  <a:gd name="connsiteY6" fmla="*/ 855019 h 1879931"/>
                  <a:gd name="connsiteX7" fmla="*/ 3205999 w 3377277"/>
                  <a:gd name="connsiteY7" fmla="*/ 1188394 h 1879931"/>
                  <a:gd name="connsiteX8" fmla="*/ 3150816 w 3377277"/>
                  <a:gd name="connsiteY8" fmla="*/ 1427947 h 1879931"/>
                  <a:gd name="connsiteX9" fmla="*/ 2655516 w 3377277"/>
                  <a:gd name="connsiteY9" fmla="*/ 1618335 h 1879931"/>
                  <a:gd name="connsiteX10" fmla="*/ 2224924 w 3377277"/>
                  <a:gd name="connsiteY10" fmla="*/ 1702744 h 1879931"/>
                  <a:gd name="connsiteX11" fmla="*/ 1929649 w 3377277"/>
                  <a:gd name="connsiteY11" fmla="*/ 1750369 h 1879931"/>
                  <a:gd name="connsiteX12" fmla="*/ 1139265 w 3377277"/>
                  <a:gd name="connsiteY12" fmla="*/ 1669135 h 1879931"/>
                  <a:gd name="connsiteX13" fmla="*/ 783474 w 3377277"/>
                  <a:gd name="connsiteY13" fmla="*/ 1569393 h 1879931"/>
                  <a:gd name="connsiteX14" fmla="*/ 427874 w 3377277"/>
                  <a:gd name="connsiteY14" fmla="*/ 1521768 h 1879931"/>
                  <a:gd name="connsiteX15" fmla="*/ 281825 w 3377277"/>
                  <a:gd name="connsiteY15" fmla="*/ 966143 h 1879931"/>
                  <a:gd name="connsiteX16" fmla="*/ 659840 w 3377277"/>
                  <a:gd name="connsiteY16" fmla="*/ 580222 h 1879931"/>
                  <a:gd name="connsiteX0" fmla="*/ 659840 w 3401965"/>
                  <a:gd name="connsiteY0" fmla="*/ 580222 h 1879931"/>
                  <a:gd name="connsiteX1" fmla="*/ 1158125 w 3401965"/>
                  <a:gd name="connsiteY1" fmla="*/ 264469 h 1879931"/>
                  <a:gd name="connsiteX2" fmla="*/ 1682000 w 3401965"/>
                  <a:gd name="connsiteY2" fmla="*/ 102544 h 1879931"/>
                  <a:gd name="connsiteX3" fmla="*/ 1853450 w 3401965"/>
                  <a:gd name="connsiteY3" fmla="*/ 102544 h 1879931"/>
                  <a:gd name="connsiteX4" fmla="*/ 2434475 w 3401965"/>
                  <a:gd name="connsiteY4" fmla="*/ 254944 h 1879931"/>
                  <a:gd name="connsiteX5" fmla="*/ 2720225 w 3401965"/>
                  <a:gd name="connsiteY5" fmla="*/ 435919 h 1879931"/>
                  <a:gd name="connsiteX6" fmla="*/ 3082174 w 3401965"/>
                  <a:gd name="connsiteY6" fmla="*/ 855019 h 1879931"/>
                  <a:gd name="connsiteX7" fmla="*/ 3237749 w 3401965"/>
                  <a:gd name="connsiteY7" fmla="*/ 1169344 h 1879931"/>
                  <a:gd name="connsiteX8" fmla="*/ 3150816 w 3401965"/>
                  <a:gd name="connsiteY8" fmla="*/ 1427947 h 1879931"/>
                  <a:gd name="connsiteX9" fmla="*/ 2655516 w 3401965"/>
                  <a:gd name="connsiteY9" fmla="*/ 1618335 h 1879931"/>
                  <a:gd name="connsiteX10" fmla="*/ 2224924 w 3401965"/>
                  <a:gd name="connsiteY10" fmla="*/ 1702744 h 1879931"/>
                  <a:gd name="connsiteX11" fmla="*/ 1929649 w 3401965"/>
                  <a:gd name="connsiteY11" fmla="*/ 1750369 h 1879931"/>
                  <a:gd name="connsiteX12" fmla="*/ 1139265 w 3401965"/>
                  <a:gd name="connsiteY12" fmla="*/ 1669135 h 1879931"/>
                  <a:gd name="connsiteX13" fmla="*/ 783474 w 3401965"/>
                  <a:gd name="connsiteY13" fmla="*/ 1569393 h 1879931"/>
                  <a:gd name="connsiteX14" fmla="*/ 427874 w 3401965"/>
                  <a:gd name="connsiteY14" fmla="*/ 1521768 h 1879931"/>
                  <a:gd name="connsiteX15" fmla="*/ 281825 w 3401965"/>
                  <a:gd name="connsiteY15" fmla="*/ 966143 h 1879931"/>
                  <a:gd name="connsiteX16" fmla="*/ 659840 w 3401965"/>
                  <a:gd name="connsiteY16" fmla="*/ 580222 h 1879931"/>
                  <a:gd name="connsiteX0" fmla="*/ 659840 w 3452651"/>
                  <a:gd name="connsiteY0" fmla="*/ 580222 h 1879931"/>
                  <a:gd name="connsiteX1" fmla="*/ 1158125 w 3452651"/>
                  <a:gd name="connsiteY1" fmla="*/ 264469 h 1879931"/>
                  <a:gd name="connsiteX2" fmla="*/ 1682000 w 3452651"/>
                  <a:gd name="connsiteY2" fmla="*/ 102544 h 1879931"/>
                  <a:gd name="connsiteX3" fmla="*/ 1853450 w 3452651"/>
                  <a:gd name="connsiteY3" fmla="*/ 102544 h 1879931"/>
                  <a:gd name="connsiteX4" fmla="*/ 2434475 w 3452651"/>
                  <a:gd name="connsiteY4" fmla="*/ 254944 h 1879931"/>
                  <a:gd name="connsiteX5" fmla="*/ 2720225 w 3452651"/>
                  <a:gd name="connsiteY5" fmla="*/ 435919 h 1879931"/>
                  <a:gd name="connsiteX6" fmla="*/ 3082174 w 3452651"/>
                  <a:gd name="connsiteY6" fmla="*/ 855019 h 1879931"/>
                  <a:gd name="connsiteX7" fmla="*/ 3237749 w 3452651"/>
                  <a:gd name="connsiteY7" fmla="*/ 1169344 h 1879931"/>
                  <a:gd name="connsiteX8" fmla="*/ 3150816 w 3452651"/>
                  <a:gd name="connsiteY8" fmla="*/ 1427947 h 1879931"/>
                  <a:gd name="connsiteX9" fmla="*/ 2655516 w 3452651"/>
                  <a:gd name="connsiteY9" fmla="*/ 1618335 h 1879931"/>
                  <a:gd name="connsiteX10" fmla="*/ 2224924 w 3452651"/>
                  <a:gd name="connsiteY10" fmla="*/ 1702744 h 1879931"/>
                  <a:gd name="connsiteX11" fmla="*/ 1929649 w 3452651"/>
                  <a:gd name="connsiteY11" fmla="*/ 1750369 h 1879931"/>
                  <a:gd name="connsiteX12" fmla="*/ 1139265 w 3452651"/>
                  <a:gd name="connsiteY12" fmla="*/ 1669135 h 1879931"/>
                  <a:gd name="connsiteX13" fmla="*/ 783474 w 3452651"/>
                  <a:gd name="connsiteY13" fmla="*/ 1569393 h 1879931"/>
                  <a:gd name="connsiteX14" fmla="*/ 427874 w 3452651"/>
                  <a:gd name="connsiteY14" fmla="*/ 1521768 h 1879931"/>
                  <a:gd name="connsiteX15" fmla="*/ 281825 w 3452651"/>
                  <a:gd name="connsiteY15" fmla="*/ 966143 h 1879931"/>
                  <a:gd name="connsiteX16" fmla="*/ 659840 w 3452651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45005" h="1879931">
                    <a:moveTo>
                      <a:pt x="646636" y="580222"/>
                    </a:moveTo>
                    <a:cubicBezTo>
                      <a:pt x="673031" y="176521"/>
                      <a:pt x="1061376" y="239545"/>
                      <a:pt x="1144921" y="264469"/>
                    </a:cubicBezTo>
                    <a:cubicBezTo>
                      <a:pt x="1240171" y="944"/>
                      <a:pt x="1573546" y="51744"/>
                      <a:pt x="1668796" y="102544"/>
                    </a:cubicBezTo>
                    <a:cubicBezTo>
                      <a:pt x="1767221" y="-21281"/>
                      <a:pt x="1805321" y="67619"/>
                      <a:pt x="1840246" y="102544"/>
                    </a:cubicBezTo>
                    <a:cubicBezTo>
                      <a:pt x="2043446" y="-129231"/>
                      <a:pt x="2395871" y="80319"/>
                      <a:pt x="2421271" y="254944"/>
                    </a:cubicBezTo>
                    <a:cubicBezTo>
                      <a:pt x="2681621" y="156519"/>
                      <a:pt x="2694321" y="375594"/>
                      <a:pt x="2707021" y="435919"/>
                    </a:cubicBezTo>
                    <a:cubicBezTo>
                      <a:pt x="3164221" y="413694"/>
                      <a:pt x="3081670" y="750244"/>
                      <a:pt x="3068970" y="855019"/>
                    </a:cubicBezTo>
                    <a:cubicBezTo>
                      <a:pt x="3424570" y="908994"/>
                      <a:pt x="3300745" y="1115369"/>
                      <a:pt x="3224545" y="1169344"/>
                    </a:cubicBezTo>
                    <a:cubicBezTo>
                      <a:pt x="3644301" y="1160295"/>
                      <a:pt x="3378256" y="1957696"/>
                      <a:pt x="3137612" y="1427947"/>
                    </a:cubicBezTo>
                    <a:cubicBezTo>
                      <a:pt x="2947112" y="1758110"/>
                      <a:pt x="2737562" y="1669172"/>
                      <a:pt x="2642312" y="1618335"/>
                    </a:cubicBezTo>
                    <a:cubicBezTo>
                      <a:pt x="2454331" y="1814746"/>
                      <a:pt x="2329851" y="1696833"/>
                      <a:pt x="2211720" y="1702744"/>
                    </a:cubicBezTo>
                    <a:cubicBezTo>
                      <a:pt x="2110120" y="1861494"/>
                      <a:pt x="1986295" y="1756719"/>
                      <a:pt x="1916445" y="1750369"/>
                    </a:cubicBezTo>
                    <a:cubicBezTo>
                      <a:pt x="1548209" y="2037616"/>
                      <a:pt x="1237122" y="1772413"/>
                      <a:pt x="1126061" y="1669135"/>
                    </a:cubicBezTo>
                    <a:cubicBezTo>
                      <a:pt x="1000056" y="1721613"/>
                      <a:pt x="791500" y="1659790"/>
                      <a:pt x="770270" y="1569393"/>
                    </a:cubicBezTo>
                    <a:cubicBezTo>
                      <a:pt x="653853" y="1706976"/>
                      <a:pt x="359637" y="1612785"/>
                      <a:pt x="414670" y="1521768"/>
                    </a:cubicBezTo>
                    <a:cubicBezTo>
                      <a:pt x="-109205" y="2065751"/>
                      <a:pt x="-112379" y="1034935"/>
                      <a:pt x="268621" y="966143"/>
                    </a:cubicBezTo>
                    <a:cubicBezTo>
                      <a:pt x="232701" y="666053"/>
                      <a:pt x="520631" y="565987"/>
                      <a:pt x="646636" y="580222"/>
                    </a:cubicBezTo>
                    <a:close/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F9B3976-D0DF-4CD5-0A5C-2C50770F3CF7}"/>
                  </a:ext>
                </a:extLst>
              </p:cNvPr>
              <p:cNvSpPr/>
              <p:nvPr/>
            </p:nvSpPr>
            <p:spPr>
              <a:xfrm rot="11445336">
                <a:off x="1979189" y="166643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11BA2D6-80CA-D594-18E5-6D140FF3E123}"/>
                  </a:ext>
                </a:extLst>
              </p:cNvPr>
              <p:cNvSpPr/>
              <p:nvPr/>
            </p:nvSpPr>
            <p:spPr>
              <a:xfrm rot="13534353">
                <a:off x="3069910" y="1861202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83B3AC1-593D-E662-13E6-512D8803E4F3}"/>
                  </a:ext>
                </a:extLst>
              </p:cNvPr>
              <p:cNvSpPr/>
              <p:nvPr/>
            </p:nvSpPr>
            <p:spPr>
              <a:xfrm rot="13534353">
                <a:off x="3233342" y="117276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0332F8B-71BF-155C-E4CB-575F4042734C}"/>
                </a:ext>
              </a:extLst>
            </p:cNvPr>
            <p:cNvGrpSpPr/>
            <p:nvPr/>
          </p:nvGrpSpPr>
          <p:grpSpPr>
            <a:xfrm>
              <a:off x="3316012" y="2728156"/>
              <a:ext cx="584200" cy="577850"/>
              <a:chOff x="1911350" y="2740383"/>
              <a:chExt cx="584200" cy="577850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4D95F69E-F6DD-701C-4089-ED127DF89348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42204D4-3F48-3CEB-3D61-7D9E5C16C5D4}"/>
                  </a:ext>
                </a:extLst>
              </p:cNvPr>
              <p:cNvSpPr/>
              <p:nvPr/>
            </p:nvSpPr>
            <p:spPr>
              <a:xfrm>
                <a:off x="1982599" y="2859444"/>
                <a:ext cx="215900" cy="196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15959E8-E7DA-844B-B115-05C483DF7732}"/>
                  </a:ext>
                </a:extLst>
              </p:cNvPr>
              <p:cNvSpPr/>
              <p:nvPr/>
            </p:nvSpPr>
            <p:spPr>
              <a:xfrm>
                <a:off x="2220674" y="2943583"/>
                <a:ext cx="143404" cy="130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5179845C-7F52-47D7-3717-D0AE5233891C}"/>
                  </a:ext>
                </a:extLst>
              </p:cNvPr>
              <p:cNvSpPr/>
              <p:nvPr/>
            </p:nvSpPr>
            <p:spPr>
              <a:xfrm>
                <a:off x="2131295" y="3238501"/>
                <a:ext cx="143404" cy="687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717CAD0-8121-60C1-FEDB-3F531C6C8C71}"/>
                  </a:ext>
                </a:extLst>
              </p:cNvPr>
              <p:cNvSpPr/>
              <p:nvPr/>
            </p:nvSpPr>
            <p:spPr>
              <a:xfrm rot="19553573">
                <a:off x="2317086" y="3232358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8DAC5BE-473B-C17E-7E1A-9E58962BEB54}"/>
                  </a:ext>
                </a:extLst>
              </p:cNvPr>
              <p:cNvSpPr/>
              <p:nvPr/>
            </p:nvSpPr>
            <p:spPr>
              <a:xfrm rot="2193852">
                <a:off x="1992169" y="3232771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A98F0F-3D3C-683E-7747-93A491FD940E}"/>
                </a:ext>
              </a:extLst>
            </p:cNvPr>
            <p:cNvGrpSpPr/>
            <p:nvPr/>
          </p:nvGrpSpPr>
          <p:grpSpPr>
            <a:xfrm>
              <a:off x="2689860" y="3196569"/>
              <a:ext cx="453650" cy="203980"/>
              <a:chOff x="2689860" y="3196569"/>
              <a:chExt cx="453650" cy="20398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135CEF6-EC1A-CF92-2F28-B60E91ED84E9}"/>
                  </a:ext>
                </a:extLst>
              </p:cNvPr>
              <p:cNvSpPr/>
              <p:nvPr/>
            </p:nvSpPr>
            <p:spPr>
              <a:xfrm>
                <a:off x="2689860" y="3230880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10BD85B-48D2-DF02-4EE0-5338B9D4F88B}"/>
                  </a:ext>
                </a:extLst>
              </p:cNvPr>
              <p:cNvSpPr/>
              <p:nvPr/>
            </p:nvSpPr>
            <p:spPr>
              <a:xfrm flipH="1">
                <a:off x="2915833" y="3222462"/>
                <a:ext cx="227677" cy="169669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B1F7009-6DB2-62B0-7E7B-FB7445192622}"/>
                  </a:ext>
                </a:extLst>
              </p:cNvPr>
              <p:cNvSpPr/>
              <p:nvPr/>
            </p:nvSpPr>
            <p:spPr>
              <a:xfrm rot="21345386">
                <a:off x="2767061" y="3196569"/>
                <a:ext cx="298608" cy="68621"/>
              </a:xfrm>
              <a:custGeom>
                <a:avLst/>
                <a:gdLst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3" fmla="*/ 281940 w 281940"/>
                  <a:gd name="connsiteY3" fmla="*/ 0 h 83948"/>
                  <a:gd name="connsiteX0" fmla="*/ 0 w 300990"/>
                  <a:gd name="connsiteY0" fmla="*/ 15240 h 83948"/>
                  <a:gd name="connsiteX1" fmla="*/ 152400 w 300990"/>
                  <a:gd name="connsiteY1" fmla="*/ 83820 h 83948"/>
                  <a:gd name="connsiteX2" fmla="*/ 281940 w 300990"/>
                  <a:gd name="connsiteY2" fmla="*/ 0 h 83948"/>
                  <a:gd name="connsiteX3" fmla="*/ 300990 w 300990"/>
                  <a:gd name="connsiteY3" fmla="*/ 26194 h 83948"/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0" fmla="*/ 0 w 298608"/>
                  <a:gd name="connsiteY0" fmla="*/ 0 h 68621"/>
                  <a:gd name="connsiteX1" fmla="*/ 152400 w 298608"/>
                  <a:gd name="connsiteY1" fmla="*/ 68580 h 68621"/>
                  <a:gd name="connsiteX2" fmla="*/ 298608 w 298608"/>
                  <a:gd name="connsiteY2" fmla="*/ 10954 h 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608" h="68621">
                    <a:moveTo>
                      <a:pt x="0" y="0"/>
                    </a:moveTo>
                    <a:cubicBezTo>
                      <a:pt x="52705" y="35560"/>
                      <a:pt x="102632" y="66754"/>
                      <a:pt x="152400" y="68580"/>
                    </a:cubicBezTo>
                    <a:cubicBezTo>
                      <a:pt x="202168" y="70406"/>
                      <a:pt x="298608" y="10954"/>
                      <a:pt x="298608" y="10954"/>
                    </a:cubicBezTo>
                  </a:path>
                </a:pathLst>
              </a:custGeom>
              <a:solidFill>
                <a:srgbClr val="FFFF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94CFA90-805F-D78E-5242-9EF8F30ADB1C}"/>
                </a:ext>
              </a:extLst>
            </p:cNvPr>
            <p:cNvSpPr/>
            <p:nvPr/>
          </p:nvSpPr>
          <p:spPr>
            <a:xfrm>
              <a:off x="2026308" y="2525166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82C690-EC28-050F-B64B-0AFBB77C3B10}"/>
              </a:ext>
            </a:extLst>
          </p:cNvPr>
          <p:cNvGrpSpPr/>
          <p:nvPr/>
        </p:nvGrpSpPr>
        <p:grpSpPr>
          <a:xfrm>
            <a:off x="9054524" y="294494"/>
            <a:ext cx="2992333" cy="2714806"/>
            <a:chOff x="1365808" y="842593"/>
            <a:chExt cx="5528630" cy="5015868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287AAF1-03AC-2F04-57EF-A64864D95364}"/>
                </a:ext>
              </a:extLst>
            </p:cNvPr>
            <p:cNvSpPr/>
            <p:nvPr/>
          </p:nvSpPr>
          <p:spPr>
            <a:xfrm rot="20867421">
              <a:off x="1654124" y="2258523"/>
              <a:ext cx="434339" cy="649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2">
              <a:extLst>
                <a:ext uri="{FF2B5EF4-FFF2-40B4-BE49-F238E27FC236}">
                  <a16:creationId xmlns:a16="http://schemas.microsoft.com/office/drawing/2014/main" id="{6C2D3759-A6D7-C6A6-FAC1-0D836FDAC86C}"/>
                </a:ext>
              </a:extLst>
            </p:cNvPr>
            <p:cNvSpPr/>
            <p:nvPr/>
          </p:nvSpPr>
          <p:spPr>
            <a:xfrm flipH="1">
              <a:off x="1536486" y="1915855"/>
              <a:ext cx="563512" cy="649281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024C62E-54DC-F8C9-45AA-2ECDC9E96448}"/>
                </a:ext>
              </a:extLst>
            </p:cNvPr>
            <p:cNvSpPr/>
            <p:nvPr/>
          </p:nvSpPr>
          <p:spPr>
            <a:xfrm rot="18553042">
              <a:off x="6352628" y="2749688"/>
              <a:ext cx="434339" cy="649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B30C7CF-25AA-31FD-843F-754330E850A6}"/>
                </a:ext>
              </a:extLst>
            </p:cNvPr>
            <p:cNvGrpSpPr/>
            <p:nvPr/>
          </p:nvGrpSpPr>
          <p:grpSpPr>
            <a:xfrm>
              <a:off x="5310173" y="4405581"/>
              <a:ext cx="575212" cy="1394871"/>
              <a:chOff x="3618548" y="4419600"/>
              <a:chExt cx="575213" cy="1394874"/>
            </a:xfrm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840B05B9-A4C4-5191-3B6F-E3086FA531C1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23405D0-D284-83FA-B26D-49D5BD0097ED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907B997-C44A-0FAD-1A0D-6DADB77A000B}"/>
                </a:ext>
              </a:extLst>
            </p:cNvPr>
            <p:cNvGrpSpPr/>
            <p:nvPr/>
          </p:nvGrpSpPr>
          <p:grpSpPr>
            <a:xfrm>
              <a:off x="5524589" y="4449580"/>
              <a:ext cx="575212" cy="1394871"/>
              <a:chOff x="3618548" y="4419600"/>
              <a:chExt cx="575213" cy="1394874"/>
            </a:xfrm>
          </p:grpSpPr>
          <p:sp>
            <p:nvSpPr>
              <p:cNvPr id="93" name="Rectangle 25">
                <a:extLst>
                  <a:ext uri="{FF2B5EF4-FFF2-40B4-BE49-F238E27FC236}">
                    <a16:creationId xmlns:a16="http://schemas.microsoft.com/office/drawing/2014/main" id="{0B1D1A45-BB3A-B461-6DD0-FBEC8D5D2531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1B615832-AB9F-2A8B-573C-A1E52225DEE4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C8E3F81-2F87-D61A-2C43-45F0D9F0F57B}"/>
                </a:ext>
              </a:extLst>
            </p:cNvPr>
            <p:cNvGrpSpPr/>
            <p:nvPr/>
          </p:nvGrpSpPr>
          <p:grpSpPr>
            <a:xfrm>
              <a:off x="3479423" y="4419591"/>
              <a:ext cx="575212" cy="1394871"/>
              <a:chOff x="3618548" y="4419600"/>
              <a:chExt cx="575213" cy="1394874"/>
            </a:xfrm>
          </p:grpSpPr>
          <p:sp>
            <p:nvSpPr>
              <p:cNvPr id="91" name="Rectangle 25">
                <a:extLst>
                  <a:ext uri="{FF2B5EF4-FFF2-40B4-BE49-F238E27FC236}">
                    <a16:creationId xmlns:a16="http://schemas.microsoft.com/office/drawing/2014/main" id="{72C7453E-430D-AA3A-D1D4-82FDEF42B178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3E37878-4463-3AF6-CDFB-710526683BB0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5619AB9-353E-0FA1-6D59-2238D3B230A5}"/>
                </a:ext>
              </a:extLst>
            </p:cNvPr>
            <p:cNvGrpSpPr/>
            <p:nvPr/>
          </p:nvGrpSpPr>
          <p:grpSpPr>
            <a:xfrm>
              <a:off x="3693839" y="4463590"/>
              <a:ext cx="575212" cy="1394871"/>
              <a:chOff x="3618548" y="4419600"/>
              <a:chExt cx="575213" cy="1394874"/>
            </a:xfrm>
          </p:grpSpPr>
          <p:sp>
            <p:nvSpPr>
              <p:cNvPr id="89" name="Rectangle 25">
                <a:extLst>
                  <a:ext uri="{FF2B5EF4-FFF2-40B4-BE49-F238E27FC236}">
                    <a16:creationId xmlns:a16="http://schemas.microsoft.com/office/drawing/2014/main" id="{A8654860-5D58-9C2C-523C-72C35426726D}"/>
                  </a:ext>
                </a:extLst>
              </p:cNvPr>
              <p:cNvSpPr/>
              <p:nvPr/>
            </p:nvSpPr>
            <p:spPr>
              <a:xfrm>
                <a:off x="3618548" y="4419600"/>
                <a:ext cx="575213" cy="1394874"/>
              </a:xfrm>
              <a:custGeom>
                <a:avLst/>
                <a:gdLst>
                  <a:gd name="connsiteX0" fmla="*/ 0 w 402011"/>
                  <a:gd name="connsiteY0" fmla="*/ 0 h 1346200"/>
                  <a:gd name="connsiteX1" fmla="*/ 402011 w 402011"/>
                  <a:gd name="connsiteY1" fmla="*/ 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02011"/>
                  <a:gd name="connsiteY0" fmla="*/ 0 h 1346200"/>
                  <a:gd name="connsiteX1" fmla="*/ 236911 w 402011"/>
                  <a:gd name="connsiteY1" fmla="*/ 12700 h 1346200"/>
                  <a:gd name="connsiteX2" fmla="*/ 402011 w 402011"/>
                  <a:gd name="connsiteY2" fmla="*/ 1346200 h 1346200"/>
                  <a:gd name="connsiteX3" fmla="*/ 0 w 402011"/>
                  <a:gd name="connsiteY3" fmla="*/ 1346200 h 1346200"/>
                  <a:gd name="connsiteX4" fmla="*/ 0 w 402011"/>
                  <a:gd name="connsiteY4" fmla="*/ 0 h 1346200"/>
                  <a:gd name="connsiteX0" fmla="*/ 0 w 463923"/>
                  <a:gd name="connsiteY0" fmla="*/ 0 h 1346200"/>
                  <a:gd name="connsiteX1" fmla="*/ 236911 w 463923"/>
                  <a:gd name="connsiteY1" fmla="*/ 12700 h 1346200"/>
                  <a:gd name="connsiteX2" fmla="*/ 463923 w 463923"/>
                  <a:gd name="connsiteY2" fmla="*/ 1341438 h 1346200"/>
                  <a:gd name="connsiteX3" fmla="*/ 0 w 463923"/>
                  <a:gd name="connsiteY3" fmla="*/ 1346200 h 1346200"/>
                  <a:gd name="connsiteX4" fmla="*/ 0 w 463923"/>
                  <a:gd name="connsiteY4" fmla="*/ 0 h 1346200"/>
                  <a:gd name="connsiteX0" fmla="*/ 38100 w 502023"/>
                  <a:gd name="connsiteY0" fmla="*/ 0 h 1341438"/>
                  <a:gd name="connsiteX1" fmla="*/ 275011 w 502023"/>
                  <a:gd name="connsiteY1" fmla="*/ 12700 h 1341438"/>
                  <a:gd name="connsiteX2" fmla="*/ 502023 w 502023"/>
                  <a:gd name="connsiteY2" fmla="*/ 1341438 h 1341438"/>
                  <a:gd name="connsiteX3" fmla="*/ 0 w 502023"/>
                  <a:gd name="connsiteY3" fmla="*/ 1336675 h 1341438"/>
                  <a:gd name="connsiteX4" fmla="*/ 38100 w 502023"/>
                  <a:gd name="connsiteY4" fmla="*/ 0 h 1341438"/>
                  <a:gd name="connsiteX0" fmla="*/ 38100 w 502023"/>
                  <a:gd name="connsiteY0" fmla="*/ 0 h 1378500"/>
                  <a:gd name="connsiteX1" fmla="*/ 275011 w 502023"/>
                  <a:gd name="connsiteY1" fmla="*/ 12700 h 1378500"/>
                  <a:gd name="connsiteX2" fmla="*/ 502023 w 502023"/>
                  <a:gd name="connsiteY2" fmla="*/ 1341438 h 1378500"/>
                  <a:gd name="connsiteX3" fmla="*/ 0 w 502023"/>
                  <a:gd name="connsiteY3" fmla="*/ 1336675 h 1378500"/>
                  <a:gd name="connsiteX4" fmla="*/ 38100 w 502023"/>
                  <a:gd name="connsiteY4" fmla="*/ 0 h 1378500"/>
                  <a:gd name="connsiteX0" fmla="*/ 38100 w 502023"/>
                  <a:gd name="connsiteY0" fmla="*/ 0 h 1394874"/>
                  <a:gd name="connsiteX1" fmla="*/ 275011 w 502023"/>
                  <a:gd name="connsiteY1" fmla="*/ 12700 h 1394874"/>
                  <a:gd name="connsiteX2" fmla="*/ 502023 w 502023"/>
                  <a:gd name="connsiteY2" fmla="*/ 1341438 h 1394874"/>
                  <a:gd name="connsiteX3" fmla="*/ 0 w 502023"/>
                  <a:gd name="connsiteY3" fmla="*/ 1336675 h 1394874"/>
                  <a:gd name="connsiteX4" fmla="*/ 38100 w 502023"/>
                  <a:gd name="connsiteY4" fmla="*/ 0 h 1394874"/>
                  <a:gd name="connsiteX0" fmla="*/ 38100 w 508255"/>
                  <a:gd name="connsiteY0" fmla="*/ 0 h 1394874"/>
                  <a:gd name="connsiteX1" fmla="*/ 275011 w 508255"/>
                  <a:gd name="connsiteY1" fmla="*/ 12700 h 1394874"/>
                  <a:gd name="connsiteX2" fmla="*/ 502023 w 508255"/>
                  <a:gd name="connsiteY2" fmla="*/ 1341438 h 1394874"/>
                  <a:gd name="connsiteX3" fmla="*/ 0 w 508255"/>
                  <a:gd name="connsiteY3" fmla="*/ 1336675 h 1394874"/>
                  <a:gd name="connsiteX4" fmla="*/ 38100 w 508255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38100 w 513300"/>
                  <a:gd name="connsiteY0" fmla="*/ 0 h 1394874"/>
                  <a:gd name="connsiteX1" fmla="*/ 275011 w 513300"/>
                  <a:gd name="connsiteY1" fmla="*/ 12700 h 1394874"/>
                  <a:gd name="connsiteX2" fmla="*/ 502023 w 513300"/>
                  <a:gd name="connsiteY2" fmla="*/ 1341438 h 1394874"/>
                  <a:gd name="connsiteX3" fmla="*/ 0 w 513300"/>
                  <a:gd name="connsiteY3" fmla="*/ 1336675 h 1394874"/>
                  <a:gd name="connsiteX4" fmla="*/ 38100 w 513300"/>
                  <a:gd name="connsiteY4" fmla="*/ 0 h 1394874"/>
                  <a:gd name="connsiteX0" fmla="*/ 1024 w 533374"/>
                  <a:gd name="connsiteY0" fmla="*/ 0 h 1394874"/>
                  <a:gd name="connsiteX1" fmla="*/ 295085 w 533374"/>
                  <a:gd name="connsiteY1" fmla="*/ 12700 h 1394874"/>
                  <a:gd name="connsiteX2" fmla="*/ 522097 w 533374"/>
                  <a:gd name="connsiteY2" fmla="*/ 1341438 h 1394874"/>
                  <a:gd name="connsiteX3" fmla="*/ 20074 w 533374"/>
                  <a:gd name="connsiteY3" fmla="*/ 1336675 h 1394874"/>
                  <a:gd name="connsiteX4" fmla="*/ 1024 w 533374"/>
                  <a:gd name="connsiteY4" fmla="*/ 0 h 1394874"/>
                  <a:gd name="connsiteX0" fmla="*/ 749 w 575962"/>
                  <a:gd name="connsiteY0" fmla="*/ 0 h 1394874"/>
                  <a:gd name="connsiteX1" fmla="*/ 337673 w 575962"/>
                  <a:gd name="connsiteY1" fmla="*/ 12700 h 1394874"/>
                  <a:gd name="connsiteX2" fmla="*/ 564685 w 575962"/>
                  <a:gd name="connsiteY2" fmla="*/ 1341438 h 1394874"/>
                  <a:gd name="connsiteX3" fmla="*/ 62662 w 575962"/>
                  <a:gd name="connsiteY3" fmla="*/ 1336675 h 1394874"/>
                  <a:gd name="connsiteX4" fmla="*/ 749 w 575962"/>
                  <a:gd name="connsiteY4" fmla="*/ 0 h 1394874"/>
                  <a:gd name="connsiteX0" fmla="*/ 0 w 575213"/>
                  <a:gd name="connsiteY0" fmla="*/ 0 h 1394874"/>
                  <a:gd name="connsiteX1" fmla="*/ 336924 w 575213"/>
                  <a:gd name="connsiteY1" fmla="*/ 12700 h 1394874"/>
                  <a:gd name="connsiteX2" fmla="*/ 563936 w 575213"/>
                  <a:gd name="connsiteY2" fmla="*/ 1341438 h 1394874"/>
                  <a:gd name="connsiteX3" fmla="*/ 61913 w 575213"/>
                  <a:gd name="connsiteY3" fmla="*/ 1336675 h 1394874"/>
                  <a:gd name="connsiteX4" fmla="*/ 0 w 575213"/>
                  <a:gd name="connsiteY4" fmla="*/ 0 h 13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213" h="1394874">
                    <a:moveTo>
                      <a:pt x="0" y="0"/>
                    </a:moveTo>
                    <a:lnTo>
                      <a:pt x="336924" y="12700"/>
                    </a:lnTo>
                    <a:cubicBezTo>
                      <a:pt x="412595" y="455613"/>
                      <a:pt x="626378" y="827088"/>
                      <a:pt x="563936" y="1341438"/>
                    </a:cubicBezTo>
                    <a:cubicBezTo>
                      <a:pt x="406120" y="1397000"/>
                      <a:pt x="243542" y="1428751"/>
                      <a:pt x="61913" y="1336675"/>
                    </a:cubicBezTo>
                    <a:cubicBezTo>
                      <a:pt x="141288" y="924454"/>
                      <a:pt x="96838" y="512233"/>
                      <a:pt x="0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957A191-8DC4-3EA1-EE20-524931B2C471}"/>
                  </a:ext>
                </a:extLst>
              </p:cNvPr>
              <p:cNvSpPr/>
              <p:nvPr/>
            </p:nvSpPr>
            <p:spPr>
              <a:xfrm>
                <a:off x="3680461" y="5478249"/>
                <a:ext cx="513300" cy="330165"/>
              </a:xfrm>
              <a:custGeom>
                <a:avLst/>
                <a:gdLst>
                  <a:gd name="connsiteX0" fmla="*/ 508292 w 513300"/>
                  <a:gd name="connsiteY0" fmla="*/ 0 h 330165"/>
                  <a:gd name="connsiteX1" fmla="*/ 513300 w 513300"/>
                  <a:gd name="connsiteY1" fmla="*/ 90126 h 330165"/>
                  <a:gd name="connsiteX2" fmla="*/ 502023 w 513300"/>
                  <a:gd name="connsiteY2" fmla="*/ 276729 h 330165"/>
                  <a:gd name="connsiteX3" fmla="*/ 0 w 513300"/>
                  <a:gd name="connsiteY3" fmla="*/ 271966 h 330165"/>
                  <a:gd name="connsiteX4" fmla="*/ 24101 w 513300"/>
                  <a:gd name="connsiteY4" fmla="*/ 117188 h 330165"/>
                  <a:gd name="connsiteX5" fmla="*/ 29412 w 513300"/>
                  <a:gd name="connsiteY5" fmla="*/ 55052 h 330165"/>
                  <a:gd name="connsiteX6" fmla="*/ 38470 w 513300"/>
                  <a:gd name="connsiteY6" fmla="*/ 58888 h 330165"/>
                  <a:gd name="connsiteX7" fmla="*/ 450249 w 513300"/>
                  <a:gd name="connsiteY7" fmla="*/ 23076 h 330165"/>
                  <a:gd name="connsiteX8" fmla="*/ 508292 w 513300"/>
                  <a:gd name="connsiteY8" fmla="*/ 0 h 33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3300" h="330165">
                    <a:moveTo>
                      <a:pt x="508292" y="0"/>
                    </a:moveTo>
                    <a:lnTo>
                      <a:pt x="513300" y="90126"/>
                    </a:lnTo>
                    <a:cubicBezTo>
                      <a:pt x="513317" y="150374"/>
                      <a:pt x="509828" y="212435"/>
                      <a:pt x="502023" y="276729"/>
                    </a:cubicBezTo>
                    <a:cubicBezTo>
                      <a:pt x="344207" y="332291"/>
                      <a:pt x="181629" y="364042"/>
                      <a:pt x="0" y="271966"/>
                    </a:cubicBezTo>
                    <a:cubicBezTo>
                      <a:pt x="9922" y="220439"/>
                      <a:pt x="17909" y="168911"/>
                      <a:pt x="24101" y="117188"/>
                    </a:cubicBezTo>
                    <a:lnTo>
                      <a:pt x="29412" y="55052"/>
                    </a:lnTo>
                    <a:lnTo>
                      <a:pt x="38470" y="58888"/>
                    </a:lnTo>
                    <a:cubicBezTo>
                      <a:pt x="201154" y="109583"/>
                      <a:pt x="340351" y="65865"/>
                      <a:pt x="450249" y="23076"/>
                    </a:cubicBezTo>
                    <a:lnTo>
                      <a:pt x="508292" y="0"/>
                    </a:lnTo>
                    <a:close/>
                  </a:path>
                </a:pathLst>
              </a:custGeom>
              <a:solidFill>
                <a:srgbClr val="A867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Rectangle: Rounded Corners 3">
              <a:extLst>
                <a:ext uri="{FF2B5EF4-FFF2-40B4-BE49-F238E27FC236}">
                  <a16:creationId xmlns:a16="http://schemas.microsoft.com/office/drawing/2014/main" id="{2EE08EA4-BCF7-D0B1-30E6-1EFAA58258B9}"/>
                </a:ext>
              </a:extLst>
            </p:cNvPr>
            <p:cNvSpPr/>
            <p:nvPr/>
          </p:nvSpPr>
          <p:spPr>
            <a:xfrm>
              <a:off x="2499269" y="2210982"/>
              <a:ext cx="4268766" cy="2892036"/>
            </a:xfrm>
            <a:custGeom>
              <a:avLst/>
              <a:gdLst>
                <a:gd name="connsiteX0" fmla="*/ 0 w 2400300"/>
                <a:gd name="connsiteY0" fmla="*/ 314331 h 1885950"/>
                <a:gd name="connsiteX1" fmla="*/ 314331 w 2400300"/>
                <a:gd name="connsiteY1" fmla="*/ 0 h 1885950"/>
                <a:gd name="connsiteX2" fmla="*/ 2085969 w 2400300"/>
                <a:gd name="connsiteY2" fmla="*/ 0 h 1885950"/>
                <a:gd name="connsiteX3" fmla="*/ 2400300 w 2400300"/>
                <a:gd name="connsiteY3" fmla="*/ 314331 h 1885950"/>
                <a:gd name="connsiteX4" fmla="*/ 2400300 w 2400300"/>
                <a:gd name="connsiteY4" fmla="*/ 1571619 h 1885950"/>
                <a:gd name="connsiteX5" fmla="*/ 2085969 w 2400300"/>
                <a:gd name="connsiteY5" fmla="*/ 1885950 h 1885950"/>
                <a:gd name="connsiteX6" fmla="*/ 314331 w 2400300"/>
                <a:gd name="connsiteY6" fmla="*/ 1885950 h 1885950"/>
                <a:gd name="connsiteX7" fmla="*/ 0 w 2400300"/>
                <a:gd name="connsiteY7" fmla="*/ 1571619 h 1885950"/>
                <a:gd name="connsiteX8" fmla="*/ 0 w 2400300"/>
                <a:gd name="connsiteY8" fmla="*/ 314331 h 188595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14331 w 2400300"/>
                <a:gd name="connsiteY6" fmla="*/ 18859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1981200"/>
                <a:gd name="connsiteX1" fmla="*/ 314331 w 2400300"/>
                <a:gd name="connsiteY1" fmla="*/ 0 h 1981200"/>
                <a:gd name="connsiteX2" fmla="*/ 2085969 w 2400300"/>
                <a:gd name="connsiteY2" fmla="*/ 0 h 1981200"/>
                <a:gd name="connsiteX3" fmla="*/ 2400300 w 2400300"/>
                <a:gd name="connsiteY3" fmla="*/ 314331 h 1981200"/>
                <a:gd name="connsiteX4" fmla="*/ 2400300 w 2400300"/>
                <a:gd name="connsiteY4" fmla="*/ 1571619 h 1981200"/>
                <a:gd name="connsiteX5" fmla="*/ 2105019 w 2400300"/>
                <a:gd name="connsiteY5" fmla="*/ 1981200 h 1981200"/>
                <a:gd name="connsiteX6" fmla="*/ 342906 w 2400300"/>
                <a:gd name="connsiteY6" fmla="*/ 1962150 h 1981200"/>
                <a:gd name="connsiteX7" fmla="*/ 0 w 2400300"/>
                <a:gd name="connsiteY7" fmla="*/ 1571619 h 1981200"/>
                <a:gd name="connsiteX8" fmla="*/ 0 w 2400300"/>
                <a:gd name="connsiteY8" fmla="*/ 314331 h 1981200"/>
                <a:gd name="connsiteX0" fmla="*/ 0 w 2400300"/>
                <a:gd name="connsiteY0" fmla="*/ 314331 h 2056272"/>
                <a:gd name="connsiteX1" fmla="*/ 314331 w 2400300"/>
                <a:gd name="connsiteY1" fmla="*/ 0 h 2056272"/>
                <a:gd name="connsiteX2" fmla="*/ 2085969 w 2400300"/>
                <a:gd name="connsiteY2" fmla="*/ 0 h 2056272"/>
                <a:gd name="connsiteX3" fmla="*/ 2400300 w 2400300"/>
                <a:gd name="connsiteY3" fmla="*/ 314331 h 2056272"/>
                <a:gd name="connsiteX4" fmla="*/ 2400300 w 2400300"/>
                <a:gd name="connsiteY4" fmla="*/ 1571619 h 2056272"/>
                <a:gd name="connsiteX5" fmla="*/ 2105019 w 2400300"/>
                <a:gd name="connsiteY5" fmla="*/ 1981200 h 2056272"/>
                <a:gd name="connsiteX6" fmla="*/ 342906 w 2400300"/>
                <a:gd name="connsiteY6" fmla="*/ 1962150 h 2056272"/>
                <a:gd name="connsiteX7" fmla="*/ 0 w 2400300"/>
                <a:gd name="connsiteY7" fmla="*/ 1571619 h 2056272"/>
                <a:gd name="connsiteX8" fmla="*/ 0 w 2400300"/>
                <a:gd name="connsiteY8" fmla="*/ 314331 h 2056272"/>
                <a:gd name="connsiteX0" fmla="*/ 0 w 2400300"/>
                <a:gd name="connsiteY0" fmla="*/ 314331 h 2084466"/>
                <a:gd name="connsiteX1" fmla="*/ 314331 w 2400300"/>
                <a:gd name="connsiteY1" fmla="*/ 0 h 2084466"/>
                <a:gd name="connsiteX2" fmla="*/ 2085969 w 2400300"/>
                <a:gd name="connsiteY2" fmla="*/ 0 h 2084466"/>
                <a:gd name="connsiteX3" fmla="*/ 2400300 w 2400300"/>
                <a:gd name="connsiteY3" fmla="*/ 314331 h 2084466"/>
                <a:gd name="connsiteX4" fmla="*/ 2400300 w 2400300"/>
                <a:gd name="connsiteY4" fmla="*/ 1571619 h 2084466"/>
                <a:gd name="connsiteX5" fmla="*/ 2105019 w 2400300"/>
                <a:gd name="connsiteY5" fmla="*/ 1981200 h 2084466"/>
                <a:gd name="connsiteX6" fmla="*/ 342906 w 2400300"/>
                <a:gd name="connsiteY6" fmla="*/ 2000250 h 2084466"/>
                <a:gd name="connsiteX7" fmla="*/ 0 w 2400300"/>
                <a:gd name="connsiteY7" fmla="*/ 1571619 h 2084466"/>
                <a:gd name="connsiteX8" fmla="*/ 0 w 2400300"/>
                <a:gd name="connsiteY8" fmla="*/ 314331 h 2084466"/>
                <a:gd name="connsiteX0" fmla="*/ 0 w 2400300"/>
                <a:gd name="connsiteY0" fmla="*/ 314331 h 2131139"/>
                <a:gd name="connsiteX1" fmla="*/ 314331 w 2400300"/>
                <a:gd name="connsiteY1" fmla="*/ 0 h 2131139"/>
                <a:gd name="connsiteX2" fmla="*/ 2085969 w 2400300"/>
                <a:gd name="connsiteY2" fmla="*/ 0 h 2131139"/>
                <a:gd name="connsiteX3" fmla="*/ 2400300 w 2400300"/>
                <a:gd name="connsiteY3" fmla="*/ 314331 h 2131139"/>
                <a:gd name="connsiteX4" fmla="*/ 2400300 w 2400300"/>
                <a:gd name="connsiteY4" fmla="*/ 1571619 h 2131139"/>
                <a:gd name="connsiteX5" fmla="*/ 2105019 w 2400300"/>
                <a:gd name="connsiteY5" fmla="*/ 1981200 h 2131139"/>
                <a:gd name="connsiteX6" fmla="*/ 342906 w 2400300"/>
                <a:gd name="connsiteY6" fmla="*/ 2000250 h 2131139"/>
                <a:gd name="connsiteX7" fmla="*/ 0 w 2400300"/>
                <a:gd name="connsiteY7" fmla="*/ 1571619 h 2131139"/>
                <a:gd name="connsiteX8" fmla="*/ 0 w 2400300"/>
                <a:gd name="connsiteY8" fmla="*/ 314331 h 2131139"/>
                <a:gd name="connsiteX0" fmla="*/ 0 w 2446866"/>
                <a:gd name="connsiteY0" fmla="*/ 314331 h 2131139"/>
                <a:gd name="connsiteX1" fmla="*/ 314331 w 2446866"/>
                <a:gd name="connsiteY1" fmla="*/ 0 h 2131139"/>
                <a:gd name="connsiteX2" fmla="*/ 2085969 w 2446866"/>
                <a:gd name="connsiteY2" fmla="*/ 0 h 2131139"/>
                <a:gd name="connsiteX3" fmla="*/ 2400300 w 2446866"/>
                <a:gd name="connsiteY3" fmla="*/ 314331 h 2131139"/>
                <a:gd name="connsiteX4" fmla="*/ 2400300 w 2446866"/>
                <a:gd name="connsiteY4" fmla="*/ 1571619 h 2131139"/>
                <a:gd name="connsiteX5" fmla="*/ 2105019 w 2446866"/>
                <a:gd name="connsiteY5" fmla="*/ 1981200 h 2131139"/>
                <a:gd name="connsiteX6" fmla="*/ 342906 w 2446866"/>
                <a:gd name="connsiteY6" fmla="*/ 2000250 h 2131139"/>
                <a:gd name="connsiteX7" fmla="*/ 0 w 2446866"/>
                <a:gd name="connsiteY7" fmla="*/ 1571619 h 2131139"/>
                <a:gd name="connsiteX8" fmla="*/ 0 w 2446866"/>
                <a:gd name="connsiteY8" fmla="*/ 314331 h 2131139"/>
                <a:gd name="connsiteX0" fmla="*/ 33866 w 2480732"/>
                <a:gd name="connsiteY0" fmla="*/ 314331 h 2131139"/>
                <a:gd name="connsiteX1" fmla="*/ 348197 w 2480732"/>
                <a:gd name="connsiteY1" fmla="*/ 0 h 2131139"/>
                <a:gd name="connsiteX2" fmla="*/ 2119835 w 2480732"/>
                <a:gd name="connsiteY2" fmla="*/ 0 h 2131139"/>
                <a:gd name="connsiteX3" fmla="*/ 2434166 w 2480732"/>
                <a:gd name="connsiteY3" fmla="*/ 314331 h 2131139"/>
                <a:gd name="connsiteX4" fmla="*/ 2434166 w 2480732"/>
                <a:gd name="connsiteY4" fmla="*/ 1571619 h 2131139"/>
                <a:gd name="connsiteX5" fmla="*/ 2138885 w 2480732"/>
                <a:gd name="connsiteY5" fmla="*/ 1981200 h 2131139"/>
                <a:gd name="connsiteX6" fmla="*/ 376772 w 2480732"/>
                <a:gd name="connsiteY6" fmla="*/ 2000250 h 2131139"/>
                <a:gd name="connsiteX7" fmla="*/ 33866 w 2480732"/>
                <a:gd name="connsiteY7" fmla="*/ 1571619 h 2131139"/>
                <a:gd name="connsiteX8" fmla="*/ 33866 w 2480732"/>
                <a:gd name="connsiteY8" fmla="*/ 314331 h 2131139"/>
                <a:gd name="connsiteX0" fmla="*/ 0 w 3827991"/>
                <a:gd name="connsiteY0" fmla="*/ 1390656 h 2131139"/>
                <a:gd name="connsiteX1" fmla="*/ 1695456 w 3827991"/>
                <a:gd name="connsiteY1" fmla="*/ 0 h 2131139"/>
                <a:gd name="connsiteX2" fmla="*/ 3467094 w 3827991"/>
                <a:gd name="connsiteY2" fmla="*/ 0 h 2131139"/>
                <a:gd name="connsiteX3" fmla="*/ 3781425 w 3827991"/>
                <a:gd name="connsiteY3" fmla="*/ 314331 h 2131139"/>
                <a:gd name="connsiteX4" fmla="*/ 3781425 w 3827991"/>
                <a:gd name="connsiteY4" fmla="*/ 1571619 h 2131139"/>
                <a:gd name="connsiteX5" fmla="*/ 3486144 w 3827991"/>
                <a:gd name="connsiteY5" fmla="*/ 1981200 h 2131139"/>
                <a:gd name="connsiteX6" fmla="*/ 1724031 w 3827991"/>
                <a:gd name="connsiteY6" fmla="*/ 2000250 h 2131139"/>
                <a:gd name="connsiteX7" fmla="*/ 1381125 w 3827991"/>
                <a:gd name="connsiteY7" fmla="*/ 1571619 h 2131139"/>
                <a:gd name="connsiteX8" fmla="*/ 0 w 3827991"/>
                <a:gd name="connsiteY8" fmla="*/ 1390656 h 2131139"/>
                <a:gd name="connsiteX0" fmla="*/ 182379 w 4010370"/>
                <a:gd name="connsiteY0" fmla="*/ 1390656 h 2131139"/>
                <a:gd name="connsiteX1" fmla="*/ 158204 w 4010370"/>
                <a:gd name="connsiteY1" fmla="*/ 587989 h 2131139"/>
                <a:gd name="connsiteX2" fmla="*/ 1877835 w 4010370"/>
                <a:gd name="connsiteY2" fmla="*/ 0 h 2131139"/>
                <a:gd name="connsiteX3" fmla="*/ 3649473 w 4010370"/>
                <a:gd name="connsiteY3" fmla="*/ 0 h 2131139"/>
                <a:gd name="connsiteX4" fmla="*/ 3963804 w 4010370"/>
                <a:gd name="connsiteY4" fmla="*/ 314331 h 2131139"/>
                <a:gd name="connsiteX5" fmla="*/ 3963804 w 4010370"/>
                <a:gd name="connsiteY5" fmla="*/ 1571619 h 2131139"/>
                <a:gd name="connsiteX6" fmla="*/ 3668523 w 4010370"/>
                <a:gd name="connsiteY6" fmla="*/ 1981200 h 2131139"/>
                <a:gd name="connsiteX7" fmla="*/ 1906410 w 4010370"/>
                <a:gd name="connsiteY7" fmla="*/ 2000250 h 2131139"/>
                <a:gd name="connsiteX8" fmla="*/ 1563504 w 4010370"/>
                <a:gd name="connsiteY8" fmla="*/ 1571619 h 2131139"/>
                <a:gd name="connsiteX9" fmla="*/ 182379 w 4010370"/>
                <a:gd name="connsiteY9" fmla="*/ 1390656 h 2131139"/>
                <a:gd name="connsiteX0" fmla="*/ 182379 w 4010370"/>
                <a:gd name="connsiteY0" fmla="*/ 1733556 h 2474039"/>
                <a:gd name="connsiteX1" fmla="*/ 158204 w 4010370"/>
                <a:gd name="connsiteY1" fmla="*/ 930889 h 2474039"/>
                <a:gd name="connsiteX2" fmla="*/ 1420635 w 4010370"/>
                <a:gd name="connsiteY2" fmla="*/ 0 h 2474039"/>
                <a:gd name="connsiteX3" fmla="*/ 3649473 w 4010370"/>
                <a:gd name="connsiteY3" fmla="*/ 342900 h 2474039"/>
                <a:gd name="connsiteX4" fmla="*/ 3963804 w 4010370"/>
                <a:gd name="connsiteY4" fmla="*/ 657231 h 2474039"/>
                <a:gd name="connsiteX5" fmla="*/ 3963804 w 4010370"/>
                <a:gd name="connsiteY5" fmla="*/ 1914519 h 2474039"/>
                <a:gd name="connsiteX6" fmla="*/ 3668523 w 4010370"/>
                <a:gd name="connsiteY6" fmla="*/ 2324100 h 2474039"/>
                <a:gd name="connsiteX7" fmla="*/ 1906410 w 4010370"/>
                <a:gd name="connsiteY7" fmla="*/ 2343150 h 2474039"/>
                <a:gd name="connsiteX8" fmla="*/ 1563504 w 4010370"/>
                <a:gd name="connsiteY8" fmla="*/ 1914519 h 2474039"/>
                <a:gd name="connsiteX9" fmla="*/ 182379 w 4010370"/>
                <a:gd name="connsiteY9" fmla="*/ 1733556 h 2474039"/>
                <a:gd name="connsiteX0" fmla="*/ 182379 w 4010370"/>
                <a:gd name="connsiteY0" fmla="*/ 1875146 h 2615629"/>
                <a:gd name="connsiteX1" fmla="*/ 158204 w 4010370"/>
                <a:gd name="connsiteY1" fmla="*/ 1072479 h 2615629"/>
                <a:gd name="connsiteX2" fmla="*/ 1420635 w 4010370"/>
                <a:gd name="connsiteY2" fmla="*/ 141590 h 2615629"/>
                <a:gd name="connsiteX3" fmla="*/ 2339429 w 4010370"/>
                <a:gd name="connsiteY3" fmla="*/ 5679 h 2615629"/>
                <a:gd name="connsiteX4" fmla="*/ 3649473 w 4010370"/>
                <a:gd name="connsiteY4" fmla="*/ 484490 h 2615629"/>
                <a:gd name="connsiteX5" fmla="*/ 3963804 w 4010370"/>
                <a:gd name="connsiteY5" fmla="*/ 798821 h 2615629"/>
                <a:gd name="connsiteX6" fmla="*/ 3963804 w 4010370"/>
                <a:gd name="connsiteY6" fmla="*/ 2056109 h 2615629"/>
                <a:gd name="connsiteX7" fmla="*/ 3668523 w 4010370"/>
                <a:gd name="connsiteY7" fmla="*/ 2465690 h 2615629"/>
                <a:gd name="connsiteX8" fmla="*/ 1906410 w 4010370"/>
                <a:gd name="connsiteY8" fmla="*/ 2484740 h 2615629"/>
                <a:gd name="connsiteX9" fmla="*/ 1563504 w 4010370"/>
                <a:gd name="connsiteY9" fmla="*/ 2056109 h 2615629"/>
                <a:gd name="connsiteX10" fmla="*/ 182379 w 4010370"/>
                <a:gd name="connsiteY10" fmla="*/ 1875146 h 2615629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3649473 w 4010370"/>
                <a:gd name="connsiteY4" fmla="*/ 558785 h 2689924"/>
                <a:gd name="connsiteX5" fmla="*/ 3963804 w 4010370"/>
                <a:gd name="connsiteY5" fmla="*/ 873116 h 2689924"/>
                <a:gd name="connsiteX6" fmla="*/ 3963804 w 4010370"/>
                <a:gd name="connsiteY6" fmla="*/ 2130404 h 2689924"/>
                <a:gd name="connsiteX7" fmla="*/ 3668523 w 4010370"/>
                <a:gd name="connsiteY7" fmla="*/ 2539985 h 2689924"/>
                <a:gd name="connsiteX8" fmla="*/ 1906410 w 4010370"/>
                <a:gd name="connsiteY8" fmla="*/ 2559035 h 2689924"/>
                <a:gd name="connsiteX9" fmla="*/ 1563504 w 4010370"/>
                <a:gd name="connsiteY9" fmla="*/ 2130404 h 2689924"/>
                <a:gd name="connsiteX10" fmla="*/ 182379 w 4010370"/>
                <a:gd name="connsiteY10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649473 w 4010370"/>
                <a:gd name="connsiteY5" fmla="*/ 558785 h 2689924"/>
                <a:gd name="connsiteX6" fmla="*/ 3963804 w 4010370"/>
                <a:gd name="connsiteY6" fmla="*/ 873116 h 2689924"/>
                <a:gd name="connsiteX7" fmla="*/ 3963804 w 4010370"/>
                <a:gd name="connsiteY7" fmla="*/ 2130404 h 2689924"/>
                <a:gd name="connsiteX8" fmla="*/ 3668523 w 4010370"/>
                <a:gd name="connsiteY8" fmla="*/ 2539985 h 2689924"/>
                <a:gd name="connsiteX9" fmla="*/ 1906410 w 4010370"/>
                <a:gd name="connsiteY9" fmla="*/ 2559035 h 2689924"/>
                <a:gd name="connsiteX10" fmla="*/ 1563504 w 4010370"/>
                <a:gd name="connsiteY10" fmla="*/ 2130404 h 2689924"/>
                <a:gd name="connsiteX11" fmla="*/ 182379 w 4010370"/>
                <a:gd name="connsiteY11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649473 w 4010370"/>
                <a:gd name="connsiteY6" fmla="*/ 558785 h 2689924"/>
                <a:gd name="connsiteX7" fmla="*/ 3963804 w 4010370"/>
                <a:gd name="connsiteY7" fmla="*/ 873116 h 2689924"/>
                <a:gd name="connsiteX8" fmla="*/ 3963804 w 4010370"/>
                <a:gd name="connsiteY8" fmla="*/ 2130404 h 2689924"/>
                <a:gd name="connsiteX9" fmla="*/ 3668523 w 4010370"/>
                <a:gd name="connsiteY9" fmla="*/ 2539985 h 2689924"/>
                <a:gd name="connsiteX10" fmla="*/ 1906410 w 4010370"/>
                <a:gd name="connsiteY10" fmla="*/ 2559035 h 2689924"/>
                <a:gd name="connsiteX11" fmla="*/ 1563504 w 4010370"/>
                <a:gd name="connsiteY11" fmla="*/ 2130404 h 2689924"/>
                <a:gd name="connsiteX12" fmla="*/ 182379 w 4010370"/>
                <a:gd name="connsiteY12" fmla="*/ 1949441 h 2689924"/>
                <a:gd name="connsiteX0" fmla="*/ 182379 w 4010370"/>
                <a:gd name="connsiteY0" fmla="*/ 1949441 h 2689924"/>
                <a:gd name="connsiteX1" fmla="*/ 158204 w 4010370"/>
                <a:gd name="connsiteY1" fmla="*/ 1146774 h 2689924"/>
                <a:gd name="connsiteX2" fmla="*/ 1420635 w 4010370"/>
                <a:gd name="connsiteY2" fmla="*/ 215885 h 2689924"/>
                <a:gd name="connsiteX3" fmla="*/ 2339429 w 4010370"/>
                <a:gd name="connsiteY3" fmla="*/ 79974 h 2689924"/>
                <a:gd name="connsiteX4" fmla="*/ 2768054 w 4010370"/>
                <a:gd name="connsiteY4" fmla="*/ 79974 h 2689924"/>
                <a:gd name="connsiteX5" fmla="*/ 3101429 w 4010370"/>
                <a:gd name="connsiteY5" fmla="*/ 184749 h 2689924"/>
                <a:gd name="connsiteX6" fmla="*/ 3539579 w 4010370"/>
                <a:gd name="connsiteY6" fmla="*/ 346674 h 2689924"/>
                <a:gd name="connsiteX7" fmla="*/ 3649473 w 4010370"/>
                <a:gd name="connsiteY7" fmla="*/ 558785 h 2689924"/>
                <a:gd name="connsiteX8" fmla="*/ 3963804 w 4010370"/>
                <a:gd name="connsiteY8" fmla="*/ 873116 h 2689924"/>
                <a:gd name="connsiteX9" fmla="*/ 3963804 w 4010370"/>
                <a:gd name="connsiteY9" fmla="*/ 2130404 h 2689924"/>
                <a:gd name="connsiteX10" fmla="*/ 3668523 w 4010370"/>
                <a:gd name="connsiteY10" fmla="*/ 2539985 h 2689924"/>
                <a:gd name="connsiteX11" fmla="*/ 1906410 w 4010370"/>
                <a:gd name="connsiteY11" fmla="*/ 2559035 h 2689924"/>
                <a:gd name="connsiteX12" fmla="*/ 1563504 w 4010370"/>
                <a:gd name="connsiteY12" fmla="*/ 2130404 h 2689924"/>
                <a:gd name="connsiteX13" fmla="*/ 182379 w 4010370"/>
                <a:gd name="connsiteY13" fmla="*/ 1949441 h 2689924"/>
                <a:gd name="connsiteX0" fmla="*/ 182379 w 4020555"/>
                <a:gd name="connsiteY0" fmla="*/ 1949441 h 2689924"/>
                <a:gd name="connsiteX1" fmla="*/ 158204 w 4020555"/>
                <a:gd name="connsiteY1" fmla="*/ 1146774 h 2689924"/>
                <a:gd name="connsiteX2" fmla="*/ 1420635 w 4020555"/>
                <a:gd name="connsiteY2" fmla="*/ 215885 h 2689924"/>
                <a:gd name="connsiteX3" fmla="*/ 2339429 w 4020555"/>
                <a:gd name="connsiteY3" fmla="*/ 79974 h 2689924"/>
                <a:gd name="connsiteX4" fmla="*/ 2768054 w 4020555"/>
                <a:gd name="connsiteY4" fmla="*/ 79974 h 2689924"/>
                <a:gd name="connsiteX5" fmla="*/ 3101429 w 4020555"/>
                <a:gd name="connsiteY5" fmla="*/ 184749 h 2689924"/>
                <a:gd name="connsiteX6" fmla="*/ 3539579 w 4020555"/>
                <a:gd name="connsiteY6" fmla="*/ 346674 h 2689924"/>
                <a:gd name="connsiteX7" fmla="*/ 3935223 w 4020555"/>
                <a:gd name="connsiteY7" fmla="*/ 701660 h 2689924"/>
                <a:gd name="connsiteX8" fmla="*/ 3963804 w 4020555"/>
                <a:gd name="connsiteY8" fmla="*/ 873116 h 2689924"/>
                <a:gd name="connsiteX9" fmla="*/ 3963804 w 4020555"/>
                <a:gd name="connsiteY9" fmla="*/ 2130404 h 2689924"/>
                <a:gd name="connsiteX10" fmla="*/ 3668523 w 4020555"/>
                <a:gd name="connsiteY10" fmla="*/ 2539985 h 2689924"/>
                <a:gd name="connsiteX11" fmla="*/ 1906410 w 4020555"/>
                <a:gd name="connsiteY11" fmla="*/ 2559035 h 2689924"/>
                <a:gd name="connsiteX12" fmla="*/ 1563504 w 4020555"/>
                <a:gd name="connsiteY12" fmla="*/ 2130404 h 2689924"/>
                <a:gd name="connsiteX13" fmla="*/ 182379 w 4020555"/>
                <a:gd name="connsiteY13" fmla="*/ 1949441 h 2689924"/>
                <a:gd name="connsiteX0" fmla="*/ 182379 w 4192404"/>
                <a:gd name="connsiteY0" fmla="*/ 1949441 h 2689924"/>
                <a:gd name="connsiteX1" fmla="*/ 158204 w 4192404"/>
                <a:gd name="connsiteY1" fmla="*/ 1146774 h 2689924"/>
                <a:gd name="connsiteX2" fmla="*/ 1420635 w 4192404"/>
                <a:gd name="connsiteY2" fmla="*/ 215885 h 2689924"/>
                <a:gd name="connsiteX3" fmla="*/ 2339429 w 4192404"/>
                <a:gd name="connsiteY3" fmla="*/ 79974 h 2689924"/>
                <a:gd name="connsiteX4" fmla="*/ 2768054 w 4192404"/>
                <a:gd name="connsiteY4" fmla="*/ 79974 h 2689924"/>
                <a:gd name="connsiteX5" fmla="*/ 3101429 w 4192404"/>
                <a:gd name="connsiteY5" fmla="*/ 184749 h 2689924"/>
                <a:gd name="connsiteX6" fmla="*/ 3539579 w 4192404"/>
                <a:gd name="connsiteY6" fmla="*/ 346674 h 2689924"/>
                <a:gd name="connsiteX7" fmla="*/ 3935223 w 4192404"/>
                <a:gd name="connsiteY7" fmla="*/ 701660 h 2689924"/>
                <a:gd name="connsiteX8" fmla="*/ 4192404 w 4192404"/>
                <a:gd name="connsiteY8" fmla="*/ 1149341 h 2689924"/>
                <a:gd name="connsiteX9" fmla="*/ 3963804 w 4192404"/>
                <a:gd name="connsiteY9" fmla="*/ 2130404 h 2689924"/>
                <a:gd name="connsiteX10" fmla="*/ 3668523 w 4192404"/>
                <a:gd name="connsiteY10" fmla="*/ 2539985 h 2689924"/>
                <a:gd name="connsiteX11" fmla="*/ 1906410 w 4192404"/>
                <a:gd name="connsiteY11" fmla="*/ 2559035 h 2689924"/>
                <a:gd name="connsiteX12" fmla="*/ 1563504 w 4192404"/>
                <a:gd name="connsiteY12" fmla="*/ 2130404 h 2689924"/>
                <a:gd name="connsiteX13" fmla="*/ 182379 w 4192404"/>
                <a:gd name="connsiteY13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3963804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668523 w 4214524"/>
                <a:gd name="connsiteY11" fmla="*/ 2539985 h 2689924"/>
                <a:gd name="connsiteX12" fmla="*/ 1906410 w 4214524"/>
                <a:gd name="connsiteY12" fmla="*/ 2559035 h 2689924"/>
                <a:gd name="connsiteX13" fmla="*/ 1563504 w 4214524"/>
                <a:gd name="connsiteY13" fmla="*/ 2130404 h 2689924"/>
                <a:gd name="connsiteX14" fmla="*/ 182379 w 4214524"/>
                <a:gd name="connsiteY14" fmla="*/ 1949441 h 2689924"/>
                <a:gd name="connsiteX0" fmla="*/ 182379 w 4214524"/>
                <a:gd name="connsiteY0" fmla="*/ 1949441 h 2689924"/>
                <a:gd name="connsiteX1" fmla="*/ 158204 w 4214524"/>
                <a:gd name="connsiteY1" fmla="*/ 1146774 h 2689924"/>
                <a:gd name="connsiteX2" fmla="*/ 1420635 w 4214524"/>
                <a:gd name="connsiteY2" fmla="*/ 215885 h 2689924"/>
                <a:gd name="connsiteX3" fmla="*/ 2339429 w 4214524"/>
                <a:gd name="connsiteY3" fmla="*/ 79974 h 2689924"/>
                <a:gd name="connsiteX4" fmla="*/ 2768054 w 4214524"/>
                <a:gd name="connsiteY4" fmla="*/ 79974 h 2689924"/>
                <a:gd name="connsiteX5" fmla="*/ 3101429 w 4214524"/>
                <a:gd name="connsiteY5" fmla="*/ 184749 h 2689924"/>
                <a:gd name="connsiteX6" fmla="*/ 3539579 w 4214524"/>
                <a:gd name="connsiteY6" fmla="*/ 346674 h 2689924"/>
                <a:gd name="connsiteX7" fmla="*/ 3935223 w 4214524"/>
                <a:gd name="connsiteY7" fmla="*/ 701660 h 2689924"/>
                <a:gd name="connsiteX8" fmla="*/ 4192404 w 4214524"/>
                <a:gd name="connsiteY8" fmla="*/ 1149341 h 2689924"/>
                <a:gd name="connsiteX9" fmla="*/ 4187278 w 4214524"/>
                <a:gd name="connsiteY9" fmla="*/ 1661124 h 2689924"/>
                <a:gd name="connsiteX10" fmla="*/ 4011429 w 4214524"/>
                <a:gd name="connsiteY10" fmla="*/ 2130404 h 2689924"/>
                <a:gd name="connsiteX11" fmla="*/ 3853903 w 4214524"/>
                <a:gd name="connsiteY11" fmla="*/ 2404074 h 2689924"/>
                <a:gd name="connsiteX12" fmla="*/ 3668523 w 4214524"/>
                <a:gd name="connsiteY12" fmla="*/ 2539985 h 2689924"/>
                <a:gd name="connsiteX13" fmla="*/ 1906410 w 4214524"/>
                <a:gd name="connsiteY13" fmla="*/ 2559035 h 2689924"/>
                <a:gd name="connsiteX14" fmla="*/ 1563504 w 4214524"/>
                <a:gd name="connsiteY14" fmla="*/ 2130404 h 2689924"/>
                <a:gd name="connsiteX15" fmla="*/ 182379 w 4214524"/>
                <a:gd name="connsiteY15" fmla="*/ 1949441 h 2689924"/>
                <a:gd name="connsiteX0" fmla="*/ 182379 w 4214524"/>
                <a:gd name="connsiteY0" fmla="*/ 1949441 h 2746278"/>
                <a:gd name="connsiteX1" fmla="*/ 158204 w 4214524"/>
                <a:gd name="connsiteY1" fmla="*/ 1146774 h 2746278"/>
                <a:gd name="connsiteX2" fmla="*/ 1420635 w 4214524"/>
                <a:gd name="connsiteY2" fmla="*/ 215885 h 2746278"/>
                <a:gd name="connsiteX3" fmla="*/ 2339429 w 4214524"/>
                <a:gd name="connsiteY3" fmla="*/ 79974 h 2746278"/>
                <a:gd name="connsiteX4" fmla="*/ 2768054 w 4214524"/>
                <a:gd name="connsiteY4" fmla="*/ 79974 h 2746278"/>
                <a:gd name="connsiteX5" fmla="*/ 3101429 w 4214524"/>
                <a:gd name="connsiteY5" fmla="*/ 184749 h 2746278"/>
                <a:gd name="connsiteX6" fmla="*/ 3539579 w 4214524"/>
                <a:gd name="connsiteY6" fmla="*/ 346674 h 2746278"/>
                <a:gd name="connsiteX7" fmla="*/ 3935223 w 4214524"/>
                <a:gd name="connsiteY7" fmla="*/ 701660 h 2746278"/>
                <a:gd name="connsiteX8" fmla="*/ 4192404 w 4214524"/>
                <a:gd name="connsiteY8" fmla="*/ 1149341 h 2746278"/>
                <a:gd name="connsiteX9" fmla="*/ 4187278 w 4214524"/>
                <a:gd name="connsiteY9" fmla="*/ 1661124 h 2746278"/>
                <a:gd name="connsiteX10" fmla="*/ 4011429 w 4214524"/>
                <a:gd name="connsiteY10" fmla="*/ 2130404 h 2746278"/>
                <a:gd name="connsiteX11" fmla="*/ 3853903 w 4214524"/>
                <a:gd name="connsiteY11" fmla="*/ 2404074 h 2746278"/>
                <a:gd name="connsiteX12" fmla="*/ 3563748 w 4214524"/>
                <a:gd name="connsiteY12" fmla="*/ 2644760 h 2746278"/>
                <a:gd name="connsiteX13" fmla="*/ 1906410 w 4214524"/>
                <a:gd name="connsiteY13" fmla="*/ 2559035 h 2746278"/>
                <a:gd name="connsiteX14" fmla="*/ 1563504 w 4214524"/>
                <a:gd name="connsiteY14" fmla="*/ 2130404 h 2746278"/>
                <a:gd name="connsiteX15" fmla="*/ 182379 w 4214524"/>
                <a:gd name="connsiteY15" fmla="*/ 1949441 h 2746278"/>
                <a:gd name="connsiteX0" fmla="*/ 182379 w 4214524"/>
                <a:gd name="connsiteY0" fmla="*/ 1949441 h 2721874"/>
                <a:gd name="connsiteX1" fmla="*/ 158204 w 4214524"/>
                <a:gd name="connsiteY1" fmla="*/ 1146774 h 2721874"/>
                <a:gd name="connsiteX2" fmla="*/ 1420635 w 4214524"/>
                <a:gd name="connsiteY2" fmla="*/ 215885 h 2721874"/>
                <a:gd name="connsiteX3" fmla="*/ 2339429 w 4214524"/>
                <a:gd name="connsiteY3" fmla="*/ 79974 h 2721874"/>
                <a:gd name="connsiteX4" fmla="*/ 2768054 w 4214524"/>
                <a:gd name="connsiteY4" fmla="*/ 79974 h 2721874"/>
                <a:gd name="connsiteX5" fmla="*/ 3101429 w 4214524"/>
                <a:gd name="connsiteY5" fmla="*/ 184749 h 2721874"/>
                <a:gd name="connsiteX6" fmla="*/ 3539579 w 4214524"/>
                <a:gd name="connsiteY6" fmla="*/ 346674 h 2721874"/>
                <a:gd name="connsiteX7" fmla="*/ 3935223 w 4214524"/>
                <a:gd name="connsiteY7" fmla="*/ 701660 h 2721874"/>
                <a:gd name="connsiteX8" fmla="*/ 4192404 w 4214524"/>
                <a:gd name="connsiteY8" fmla="*/ 1149341 h 2721874"/>
                <a:gd name="connsiteX9" fmla="*/ 4187278 w 4214524"/>
                <a:gd name="connsiteY9" fmla="*/ 1661124 h 2721874"/>
                <a:gd name="connsiteX10" fmla="*/ 4011429 w 4214524"/>
                <a:gd name="connsiteY10" fmla="*/ 2130404 h 2721874"/>
                <a:gd name="connsiteX11" fmla="*/ 3853903 w 4214524"/>
                <a:gd name="connsiteY11" fmla="*/ 2404074 h 2721874"/>
                <a:gd name="connsiteX12" fmla="*/ 3563748 w 4214524"/>
                <a:gd name="connsiteY12" fmla="*/ 2644760 h 2721874"/>
                <a:gd name="connsiteX13" fmla="*/ 3025228 w 4214524"/>
                <a:gd name="connsiteY13" fmla="*/ 2718399 h 2721874"/>
                <a:gd name="connsiteX14" fmla="*/ 1906410 w 4214524"/>
                <a:gd name="connsiteY14" fmla="*/ 2559035 h 2721874"/>
                <a:gd name="connsiteX15" fmla="*/ 1563504 w 4214524"/>
                <a:gd name="connsiteY15" fmla="*/ 2130404 h 2721874"/>
                <a:gd name="connsiteX16" fmla="*/ 182379 w 4214524"/>
                <a:gd name="connsiteY16" fmla="*/ 1949441 h 2721874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906410 w 4214524"/>
                <a:gd name="connsiteY15" fmla="*/ 2559035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0838"/>
                <a:gd name="connsiteX1" fmla="*/ 158204 w 4214524"/>
                <a:gd name="connsiteY1" fmla="*/ 1146774 h 2730838"/>
                <a:gd name="connsiteX2" fmla="*/ 1420635 w 4214524"/>
                <a:gd name="connsiteY2" fmla="*/ 215885 h 2730838"/>
                <a:gd name="connsiteX3" fmla="*/ 2339429 w 4214524"/>
                <a:gd name="connsiteY3" fmla="*/ 79974 h 2730838"/>
                <a:gd name="connsiteX4" fmla="*/ 2768054 w 4214524"/>
                <a:gd name="connsiteY4" fmla="*/ 79974 h 2730838"/>
                <a:gd name="connsiteX5" fmla="*/ 3101429 w 4214524"/>
                <a:gd name="connsiteY5" fmla="*/ 184749 h 2730838"/>
                <a:gd name="connsiteX6" fmla="*/ 3539579 w 4214524"/>
                <a:gd name="connsiteY6" fmla="*/ 346674 h 2730838"/>
                <a:gd name="connsiteX7" fmla="*/ 3935223 w 4214524"/>
                <a:gd name="connsiteY7" fmla="*/ 701660 h 2730838"/>
                <a:gd name="connsiteX8" fmla="*/ 4192404 w 4214524"/>
                <a:gd name="connsiteY8" fmla="*/ 1149341 h 2730838"/>
                <a:gd name="connsiteX9" fmla="*/ 4187278 w 4214524"/>
                <a:gd name="connsiteY9" fmla="*/ 1661124 h 2730838"/>
                <a:gd name="connsiteX10" fmla="*/ 4011429 w 4214524"/>
                <a:gd name="connsiteY10" fmla="*/ 2130404 h 2730838"/>
                <a:gd name="connsiteX11" fmla="*/ 3853903 w 4214524"/>
                <a:gd name="connsiteY11" fmla="*/ 2404074 h 2730838"/>
                <a:gd name="connsiteX12" fmla="*/ 3563748 w 4214524"/>
                <a:gd name="connsiteY12" fmla="*/ 2644760 h 2730838"/>
                <a:gd name="connsiteX13" fmla="*/ 3025228 w 4214524"/>
                <a:gd name="connsiteY13" fmla="*/ 2718399 h 2730838"/>
                <a:gd name="connsiteX14" fmla="*/ 2558503 w 4214524"/>
                <a:gd name="connsiteY14" fmla="*/ 2718399 h 2730838"/>
                <a:gd name="connsiteX15" fmla="*/ 1868310 w 4214524"/>
                <a:gd name="connsiteY15" fmla="*/ 2644760 h 2730838"/>
                <a:gd name="connsiteX16" fmla="*/ 1563504 w 4214524"/>
                <a:gd name="connsiteY16" fmla="*/ 2130404 h 2730838"/>
                <a:gd name="connsiteX17" fmla="*/ 182379 w 4214524"/>
                <a:gd name="connsiteY17" fmla="*/ 1949441 h 2730838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182379 w 4214524"/>
                <a:gd name="connsiteY17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182379 w 4214524"/>
                <a:gd name="connsiteY18" fmla="*/ 1949441 h 2736313"/>
                <a:gd name="connsiteX0" fmla="*/ 182379 w 4214524"/>
                <a:gd name="connsiteY0" fmla="*/ 1949441 h 2736313"/>
                <a:gd name="connsiteX1" fmla="*/ 158204 w 4214524"/>
                <a:gd name="connsiteY1" fmla="*/ 1146774 h 2736313"/>
                <a:gd name="connsiteX2" fmla="*/ 1420635 w 4214524"/>
                <a:gd name="connsiteY2" fmla="*/ 215885 h 2736313"/>
                <a:gd name="connsiteX3" fmla="*/ 2339429 w 4214524"/>
                <a:gd name="connsiteY3" fmla="*/ 79974 h 2736313"/>
                <a:gd name="connsiteX4" fmla="*/ 2768054 w 4214524"/>
                <a:gd name="connsiteY4" fmla="*/ 79974 h 2736313"/>
                <a:gd name="connsiteX5" fmla="*/ 3101429 w 4214524"/>
                <a:gd name="connsiteY5" fmla="*/ 184749 h 2736313"/>
                <a:gd name="connsiteX6" fmla="*/ 3539579 w 4214524"/>
                <a:gd name="connsiteY6" fmla="*/ 346674 h 2736313"/>
                <a:gd name="connsiteX7" fmla="*/ 3935223 w 4214524"/>
                <a:gd name="connsiteY7" fmla="*/ 701660 h 2736313"/>
                <a:gd name="connsiteX8" fmla="*/ 4192404 w 4214524"/>
                <a:gd name="connsiteY8" fmla="*/ 1149341 h 2736313"/>
                <a:gd name="connsiteX9" fmla="*/ 4187278 w 4214524"/>
                <a:gd name="connsiteY9" fmla="*/ 1661124 h 2736313"/>
                <a:gd name="connsiteX10" fmla="*/ 4011429 w 4214524"/>
                <a:gd name="connsiteY10" fmla="*/ 2130404 h 2736313"/>
                <a:gd name="connsiteX11" fmla="*/ 3853903 w 4214524"/>
                <a:gd name="connsiteY11" fmla="*/ 2404074 h 2736313"/>
                <a:gd name="connsiteX12" fmla="*/ 3563748 w 4214524"/>
                <a:gd name="connsiteY12" fmla="*/ 2644760 h 2736313"/>
                <a:gd name="connsiteX13" fmla="*/ 3025228 w 4214524"/>
                <a:gd name="connsiteY13" fmla="*/ 2718399 h 2736313"/>
                <a:gd name="connsiteX14" fmla="*/ 2558503 w 4214524"/>
                <a:gd name="connsiteY14" fmla="*/ 2718399 h 2736313"/>
                <a:gd name="connsiteX15" fmla="*/ 1868310 w 4214524"/>
                <a:gd name="connsiteY15" fmla="*/ 2644760 h 2736313"/>
                <a:gd name="connsiteX16" fmla="*/ 1182504 w 4214524"/>
                <a:gd name="connsiteY16" fmla="*/ 2663804 h 2736313"/>
                <a:gd name="connsiteX17" fmla="*/ 739228 w 4214524"/>
                <a:gd name="connsiteY17" fmla="*/ 2670774 h 2736313"/>
                <a:gd name="connsiteX18" fmla="*/ 405853 w 4214524"/>
                <a:gd name="connsiteY18" fmla="*/ 2480274 h 2736313"/>
                <a:gd name="connsiteX19" fmla="*/ 182379 w 4214524"/>
                <a:gd name="connsiteY19" fmla="*/ 1949441 h 2736313"/>
                <a:gd name="connsiteX0" fmla="*/ 182379 w 4214524"/>
                <a:gd name="connsiteY0" fmla="*/ 1949441 h 2759298"/>
                <a:gd name="connsiteX1" fmla="*/ 158204 w 4214524"/>
                <a:gd name="connsiteY1" fmla="*/ 1146774 h 2759298"/>
                <a:gd name="connsiteX2" fmla="*/ 1420635 w 4214524"/>
                <a:gd name="connsiteY2" fmla="*/ 215885 h 2759298"/>
                <a:gd name="connsiteX3" fmla="*/ 2339429 w 4214524"/>
                <a:gd name="connsiteY3" fmla="*/ 79974 h 2759298"/>
                <a:gd name="connsiteX4" fmla="*/ 2768054 w 4214524"/>
                <a:gd name="connsiteY4" fmla="*/ 79974 h 2759298"/>
                <a:gd name="connsiteX5" fmla="*/ 3101429 w 4214524"/>
                <a:gd name="connsiteY5" fmla="*/ 184749 h 2759298"/>
                <a:gd name="connsiteX6" fmla="*/ 3539579 w 4214524"/>
                <a:gd name="connsiteY6" fmla="*/ 346674 h 2759298"/>
                <a:gd name="connsiteX7" fmla="*/ 3935223 w 4214524"/>
                <a:gd name="connsiteY7" fmla="*/ 701660 h 2759298"/>
                <a:gd name="connsiteX8" fmla="*/ 4192404 w 4214524"/>
                <a:gd name="connsiteY8" fmla="*/ 1149341 h 2759298"/>
                <a:gd name="connsiteX9" fmla="*/ 4187278 w 4214524"/>
                <a:gd name="connsiteY9" fmla="*/ 1661124 h 2759298"/>
                <a:gd name="connsiteX10" fmla="*/ 4011429 w 4214524"/>
                <a:gd name="connsiteY10" fmla="*/ 2130404 h 2759298"/>
                <a:gd name="connsiteX11" fmla="*/ 3853903 w 4214524"/>
                <a:gd name="connsiteY11" fmla="*/ 2404074 h 2759298"/>
                <a:gd name="connsiteX12" fmla="*/ 3563748 w 4214524"/>
                <a:gd name="connsiteY12" fmla="*/ 2644760 h 2759298"/>
                <a:gd name="connsiteX13" fmla="*/ 3025228 w 4214524"/>
                <a:gd name="connsiteY13" fmla="*/ 2718399 h 2759298"/>
                <a:gd name="connsiteX14" fmla="*/ 2558503 w 4214524"/>
                <a:gd name="connsiteY14" fmla="*/ 2718399 h 2759298"/>
                <a:gd name="connsiteX15" fmla="*/ 1868310 w 4214524"/>
                <a:gd name="connsiteY15" fmla="*/ 2644760 h 2759298"/>
                <a:gd name="connsiteX16" fmla="*/ 1182504 w 4214524"/>
                <a:gd name="connsiteY16" fmla="*/ 2663804 h 2759298"/>
                <a:gd name="connsiteX17" fmla="*/ 739228 w 4214524"/>
                <a:gd name="connsiteY17" fmla="*/ 2670774 h 2759298"/>
                <a:gd name="connsiteX18" fmla="*/ 405853 w 4214524"/>
                <a:gd name="connsiteY18" fmla="*/ 2480274 h 2759298"/>
                <a:gd name="connsiteX19" fmla="*/ 182379 w 4214524"/>
                <a:gd name="connsiteY19" fmla="*/ 1949441 h 2759298"/>
                <a:gd name="connsiteX0" fmla="*/ 182379 w 4214524"/>
                <a:gd name="connsiteY0" fmla="*/ 1949441 h 2780507"/>
                <a:gd name="connsiteX1" fmla="*/ 158204 w 4214524"/>
                <a:gd name="connsiteY1" fmla="*/ 1146774 h 2780507"/>
                <a:gd name="connsiteX2" fmla="*/ 1420635 w 4214524"/>
                <a:gd name="connsiteY2" fmla="*/ 215885 h 2780507"/>
                <a:gd name="connsiteX3" fmla="*/ 2339429 w 4214524"/>
                <a:gd name="connsiteY3" fmla="*/ 79974 h 2780507"/>
                <a:gd name="connsiteX4" fmla="*/ 2768054 w 4214524"/>
                <a:gd name="connsiteY4" fmla="*/ 79974 h 2780507"/>
                <a:gd name="connsiteX5" fmla="*/ 3101429 w 4214524"/>
                <a:gd name="connsiteY5" fmla="*/ 184749 h 2780507"/>
                <a:gd name="connsiteX6" fmla="*/ 3539579 w 4214524"/>
                <a:gd name="connsiteY6" fmla="*/ 346674 h 2780507"/>
                <a:gd name="connsiteX7" fmla="*/ 3935223 w 4214524"/>
                <a:gd name="connsiteY7" fmla="*/ 701660 h 2780507"/>
                <a:gd name="connsiteX8" fmla="*/ 4192404 w 4214524"/>
                <a:gd name="connsiteY8" fmla="*/ 1149341 h 2780507"/>
                <a:gd name="connsiteX9" fmla="*/ 4187278 w 4214524"/>
                <a:gd name="connsiteY9" fmla="*/ 1661124 h 2780507"/>
                <a:gd name="connsiteX10" fmla="*/ 4011429 w 4214524"/>
                <a:gd name="connsiteY10" fmla="*/ 2130404 h 2780507"/>
                <a:gd name="connsiteX11" fmla="*/ 3853903 w 4214524"/>
                <a:gd name="connsiteY11" fmla="*/ 2404074 h 2780507"/>
                <a:gd name="connsiteX12" fmla="*/ 3563748 w 4214524"/>
                <a:gd name="connsiteY12" fmla="*/ 2644760 h 2780507"/>
                <a:gd name="connsiteX13" fmla="*/ 3025228 w 4214524"/>
                <a:gd name="connsiteY13" fmla="*/ 2718399 h 2780507"/>
                <a:gd name="connsiteX14" fmla="*/ 2558503 w 4214524"/>
                <a:gd name="connsiteY14" fmla="*/ 2718399 h 2780507"/>
                <a:gd name="connsiteX15" fmla="*/ 1868310 w 4214524"/>
                <a:gd name="connsiteY15" fmla="*/ 2644760 h 2780507"/>
                <a:gd name="connsiteX16" fmla="*/ 1182504 w 4214524"/>
                <a:gd name="connsiteY16" fmla="*/ 2663804 h 2780507"/>
                <a:gd name="connsiteX17" fmla="*/ 739228 w 4214524"/>
                <a:gd name="connsiteY17" fmla="*/ 2670774 h 2780507"/>
                <a:gd name="connsiteX18" fmla="*/ 405853 w 4214524"/>
                <a:gd name="connsiteY18" fmla="*/ 2480274 h 2780507"/>
                <a:gd name="connsiteX19" fmla="*/ 182379 w 4214524"/>
                <a:gd name="connsiteY19" fmla="*/ 1949441 h 2780507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25228 w 4214524"/>
                <a:gd name="connsiteY13" fmla="*/ 271839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14524"/>
                <a:gd name="connsiteY0" fmla="*/ 1949441 h 2858900"/>
                <a:gd name="connsiteX1" fmla="*/ 158204 w 4214524"/>
                <a:gd name="connsiteY1" fmla="*/ 1146774 h 2858900"/>
                <a:gd name="connsiteX2" fmla="*/ 1420635 w 4214524"/>
                <a:gd name="connsiteY2" fmla="*/ 215885 h 2858900"/>
                <a:gd name="connsiteX3" fmla="*/ 2339429 w 4214524"/>
                <a:gd name="connsiteY3" fmla="*/ 79974 h 2858900"/>
                <a:gd name="connsiteX4" fmla="*/ 2768054 w 4214524"/>
                <a:gd name="connsiteY4" fmla="*/ 79974 h 2858900"/>
                <a:gd name="connsiteX5" fmla="*/ 3101429 w 4214524"/>
                <a:gd name="connsiteY5" fmla="*/ 184749 h 2858900"/>
                <a:gd name="connsiteX6" fmla="*/ 3539579 w 4214524"/>
                <a:gd name="connsiteY6" fmla="*/ 346674 h 2858900"/>
                <a:gd name="connsiteX7" fmla="*/ 3935223 w 4214524"/>
                <a:gd name="connsiteY7" fmla="*/ 701660 h 2858900"/>
                <a:gd name="connsiteX8" fmla="*/ 4192404 w 4214524"/>
                <a:gd name="connsiteY8" fmla="*/ 1149341 h 2858900"/>
                <a:gd name="connsiteX9" fmla="*/ 4187278 w 4214524"/>
                <a:gd name="connsiteY9" fmla="*/ 1661124 h 2858900"/>
                <a:gd name="connsiteX10" fmla="*/ 4011429 w 4214524"/>
                <a:gd name="connsiteY10" fmla="*/ 2130404 h 2858900"/>
                <a:gd name="connsiteX11" fmla="*/ 3853903 w 4214524"/>
                <a:gd name="connsiteY11" fmla="*/ 2404074 h 2858900"/>
                <a:gd name="connsiteX12" fmla="*/ 3563748 w 4214524"/>
                <a:gd name="connsiteY12" fmla="*/ 2644760 h 2858900"/>
                <a:gd name="connsiteX13" fmla="*/ 3006178 w 4214524"/>
                <a:gd name="connsiteY13" fmla="*/ 2699349 h 2858900"/>
                <a:gd name="connsiteX14" fmla="*/ 2558503 w 4214524"/>
                <a:gd name="connsiteY14" fmla="*/ 2718399 h 2858900"/>
                <a:gd name="connsiteX15" fmla="*/ 1868310 w 4214524"/>
                <a:gd name="connsiteY15" fmla="*/ 2644760 h 2858900"/>
                <a:gd name="connsiteX16" fmla="*/ 1182504 w 4214524"/>
                <a:gd name="connsiteY16" fmla="*/ 2663804 h 2858900"/>
                <a:gd name="connsiteX17" fmla="*/ 739228 w 4214524"/>
                <a:gd name="connsiteY17" fmla="*/ 2670774 h 2858900"/>
                <a:gd name="connsiteX18" fmla="*/ 405853 w 4214524"/>
                <a:gd name="connsiteY18" fmla="*/ 2480274 h 2858900"/>
                <a:gd name="connsiteX19" fmla="*/ 182379 w 4214524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3935223 w 4268773"/>
                <a:gd name="connsiteY7" fmla="*/ 7016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49441 h 2858900"/>
                <a:gd name="connsiteX1" fmla="*/ 158204 w 4268773"/>
                <a:gd name="connsiteY1" fmla="*/ 1146774 h 2858900"/>
                <a:gd name="connsiteX2" fmla="*/ 1420635 w 4268773"/>
                <a:gd name="connsiteY2" fmla="*/ 215885 h 2858900"/>
                <a:gd name="connsiteX3" fmla="*/ 2339429 w 4268773"/>
                <a:gd name="connsiteY3" fmla="*/ 79974 h 2858900"/>
                <a:gd name="connsiteX4" fmla="*/ 2768054 w 4268773"/>
                <a:gd name="connsiteY4" fmla="*/ 79974 h 2858900"/>
                <a:gd name="connsiteX5" fmla="*/ 3101429 w 4268773"/>
                <a:gd name="connsiteY5" fmla="*/ 184749 h 2858900"/>
                <a:gd name="connsiteX6" fmla="*/ 3539579 w 4268773"/>
                <a:gd name="connsiteY6" fmla="*/ 346674 h 2858900"/>
                <a:gd name="connsiteX7" fmla="*/ 4005073 w 4268773"/>
                <a:gd name="connsiteY7" fmla="*/ 739760 h 2858900"/>
                <a:gd name="connsiteX8" fmla="*/ 4192404 w 4268773"/>
                <a:gd name="connsiteY8" fmla="*/ 1149341 h 2858900"/>
                <a:gd name="connsiteX9" fmla="*/ 4187278 w 4268773"/>
                <a:gd name="connsiteY9" fmla="*/ 1661124 h 2858900"/>
                <a:gd name="connsiteX10" fmla="*/ 4011429 w 4268773"/>
                <a:gd name="connsiteY10" fmla="*/ 2130404 h 2858900"/>
                <a:gd name="connsiteX11" fmla="*/ 3853903 w 4268773"/>
                <a:gd name="connsiteY11" fmla="*/ 2404074 h 2858900"/>
                <a:gd name="connsiteX12" fmla="*/ 3563748 w 4268773"/>
                <a:gd name="connsiteY12" fmla="*/ 2644760 h 2858900"/>
                <a:gd name="connsiteX13" fmla="*/ 3006178 w 4268773"/>
                <a:gd name="connsiteY13" fmla="*/ 2699349 h 2858900"/>
                <a:gd name="connsiteX14" fmla="*/ 2558503 w 4268773"/>
                <a:gd name="connsiteY14" fmla="*/ 2718399 h 2858900"/>
                <a:gd name="connsiteX15" fmla="*/ 1868310 w 4268773"/>
                <a:gd name="connsiteY15" fmla="*/ 2644760 h 2858900"/>
                <a:gd name="connsiteX16" fmla="*/ 1182504 w 4268773"/>
                <a:gd name="connsiteY16" fmla="*/ 2663804 h 2858900"/>
                <a:gd name="connsiteX17" fmla="*/ 739228 w 4268773"/>
                <a:gd name="connsiteY17" fmla="*/ 2670774 h 2858900"/>
                <a:gd name="connsiteX18" fmla="*/ 405853 w 4268773"/>
                <a:gd name="connsiteY18" fmla="*/ 2480274 h 2858900"/>
                <a:gd name="connsiteX19" fmla="*/ 182379 w 4268773"/>
                <a:gd name="connsiteY19" fmla="*/ 1949441 h 2858900"/>
                <a:gd name="connsiteX0" fmla="*/ 182379 w 4268773"/>
                <a:gd name="connsiteY0" fmla="*/ 1967493 h 2876952"/>
                <a:gd name="connsiteX1" fmla="*/ 158204 w 4268773"/>
                <a:gd name="connsiteY1" fmla="*/ 1164826 h 2876952"/>
                <a:gd name="connsiteX2" fmla="*/ 1420635 w 4268773"/>
                <a:gd name="connsiteY2" fmla="*/ 233937 h 2876952"/>
                <a:gd name="connsiteX3" fmla="*/ 2339429 w 4268773"/>
                <a:gd name="connsiteY3" fmla="*/ 98026 h 2876952"/>
                <a:gd name="connsiteX4" fmla="*/ 2768054 w 4268773"/>
                <a:gd name="connsiteY4" fmla="*/ 98026 h 2876952"/>
                <a:gd name="connsiteX5" fmla="*/ 3101429 w 4268773"/>
                <a:gd name="connsiteY5" fmla="*/ 202801 h 2876952"/>
                <a:gd name="connsiteX6" fmla="*/ 3539579 w 4268773"/>
                <a:gd name="connsiteY6" fmla="*/ 364726 h 2876952"/>
                <a:gd name="connsiteX7" fmla="*/ 4005073 w 4268773"/>
                <a:gd name="connsiteY7" fmla="*/ 757812 h 2876952"/>
                <a:gd name="connsiteX8" fmla="*/ 4192404 w 4268773"/>
                <a:gd name="connsiteY8" fmla="*/ 1167393 h 2876952"/>
                <a:gd name="connsiteX9" fmla="*/ 4187278 w 4268773"/>
                <a:gd name="connsiteY9" fmla="*/ 1679176 h 2876952"/>
                <a:gd name="connsiteX10" fmla="*/ 4011429 w 4268773"/>
                <a:gd name="connsiteY10" fmla="*/ 2148456 h 2876952"/>
                <a:gd name="connsiteX11" fmla="*/ 3853903 w 4268773"/>
                <a:gd name="connsiteY11" fmla="*/ 2422126 h 2876952"/>
                <a:gd name="connsiteX12" fmla="*/ 3563748 w 4268773"/>
                <a:gd name="connsiteY12" fmla="*/ 2662812 h 2876952"/>
                <a:gd name="connsiteX13" fmla="*/ 3006178 w 4268773"/>
                <a:gd name="connsiteY13" fmla="*/ 2717401 h 2876952"/>
                <a:gd name="connsiteX14" fmla="*/ 2558503 w 4268773"/>
                <a:gd name="connsiteY14" fmla="*/ 2736451 h 2876952"/>
                <a:gd name="connsiteX15" fmla="*/ 1868310 w 4268773"/>
                <a:gd name="connsiteY15" fmla="*/ 2662812 h 2876952"/>
                <a:gd name="connsiteX16" fmla="*/ 1182504 w 4268773"/>
                <a:gd name="connsiteY16" fmla="*/ 2681856 h 2876952"/>
                <a:gd name="connsiteX17" fmla="*/ 739228 w 4268773"/>
                <a:gd name="connsiteY17" fmla="*/ 2688826 h 2876952"/>
                <a:gd name="connsiteX18" fmla="*/ 405853 w 4268773"/>
                <a:gd name="connsiteY18" fmla="*/ 2498326 h 2876952"/>
                <a:gd name="connsiteX19" fmla="*/ 182379 w 4268773"/>
                <a:gd name="connsiteY19" fmla="*/ 1967493 h 2876952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  <a:gd name="connsiteX0" fmla="*/ 182379 w 4268773"/>
                <a:gd name="connsiteY0" fmla="*/ 1982582 h 2892041"/>
                <a:gd name="connsiteX1" fmla="*/ 158204 w 4268773"/>
                <a:gd name="connsiteY1" fmla="*/ 1179915 h 2892041"/>
                <a:gd name="connsiteX2" fmla="*/ 1420635 w 4268773"/>
                <a:gd name="connsiteY2" fmla="*/ 249026 h 2892041"/>
                <a:gd name="connsiteX3" fmla="*/ 2339429 w 4268773"/>
                <a:gd name="connsiteY3" fmla="*/ 113115 h 2892041"/>
                <a:gd name="connsiteX4" fmla="*/ 2768054 w 4268773"/>
                <a:gd name="connsiteY4" fmla="*/ 113115 h 2892041"/>
                <a:gd name="connsiteX5" fmla="*/ 3101429 w 4268773"/>
                <a:gd name="connsiteY5" fmla="*/ 217890 h 2892041"/>
                <a:gd name="connsiteX6" fmla="*/ 3539579 w 4268773"/>
                <a:gd name="connsiteY6" fmla="*/ 379815 h 2892041"/>
                <a:gd name="connsiteX7" fmla="*/ 4005073 w 4268773"/>
                <a:gd name="connsiteY7" fmla="*/ 772901 h 2892041"/>
                <a:gd name="connsiteX8" fmla="*/ 4192404 w 4268773"/>
                <a:gd name="connsiteY8" fmla="*/ 1182482 h 2892041"/>
                <a:gd name="connsiteX9" fmla="*/ 4187278 w 4268773"/>
                <a:gd name="connsiteY9" fmla="*/ 1694265 h 2892041"/>
                <a:gd name="connsiteX10" fmla="*/ 4011429 w 4268773"/>
                <a:gd name="connsiteY10" fmla="*/ 2163545 h 2892041"/>
                <a:gd name="connsiteX11" fmla="*/ 3853903 w 4268773"/>
                <a:gd name="connsiteY11" fmla="*/ 2437215 h 2892041"/>
                <a:gd name="connsiteX12" fmla="*/ 3563748 w 4268773"/>
                <a:gd name="connsiteY12" fmla="*/ 2677901 h 2892041"/>
                <a:gd name="connsiteX13" fmla="*/ 3006178 w 4268773"/>
                <a:gd name="connsiteY13" fmla="*/ 2732490 h 2892041"/>
                <a:gd name="connsiteX14" fmla="*/ 2558503 w 4268773"/>
                <a:gd name="connsiteY14" fmla="*/ 2751540 h 2892041"/>
                <a:gd name="connsiteX15" fmla="*/ 1868310 w 4268773"/>
                <a:gd name="connsiteY15" fmla="*/ 2677901 h 2892041"/>
                <a:gd name="connsiteX16" fmla="*/ 1182504 w 4268773"/>
                <a:gd name="connsiteY16" fmla="*/ 2696945 h 2892041"/>
                <a:gd name="connsiteX17" fmla="*/ 739228 w 4268773"/>
                <a:gd name="connsiteY17" fmla="*/ 2703915 h 2892041"/>
                <a:gd name="connsiteX18" fmla="*/ 405853 w 4268773"/>
                <a:gd name="connsiteY18" fmla="*/ 2513415 h 2892041"/>
                <a:gd name="connsiteX19" fmla="*/ 182379 w 4268773"/>
                <a:gd name="connsiteY19" fmla="*/ 1982582 h 2892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68773" h="2892041">
                  <a:moveTo>
                    <a:pt x="182379" y="1982582"/>
                  </a:moveTo>
                  <a:cubicBezTo>
                    <a:pt x="27537" y="1869444"/>
                    <a:pt x="-124372" y="1411691"/>
                    <a:pt x="158204" y="1179915"/>
                  </a:cubicBezTo>
                  <a:cubicBezTo>
                    <a:pt x="440780" y="948139"/>
                    <a:pt x="1063448" y="382376"/>
                    <a:pt x="1420635" y="249026"/>
                  </a:cubicBezTo>
                  <a:cubicBezTo>
                    <a:pt x="1714200" y="292622"/>
                    <a:pt x="2045864" y="-140031"/>
                    <a:pt x="2339429" y="113115"/>
                  </a:cubicBezTo>
                  <a:cubicBezTo>
                    <a:pt x="2406104" y="87715"/>
                    <a:pt x="2599779" y="-128185"/>
                    <a:pt x="2768054" y="113115"/>
                  </a:cubicBezTo>
                  <a:cubicBezTo>
                    <a:pt x="2834729" y="84540"/>
                    <a:pt x="3034754" y="30565"/>
                    <a:pt x="3101429" y="217890"/>
                  </a:cubicBezTo>
                  <a:cubicBezTo>
                    <a:pt x="3145879" y="224240"/>
                    <a:pt x="3482429" y="30565"/>
                    <a:pt x="3539579" y="379815"/>
                  </a:cubicBezTo>
                  <a:cubicBezTo>
                    <a:pt x="3675694" y="339394"/>
                    <a:pt x="4002308" y="337072"/>
                    <a:pt x="4005073" y="772901"/>
                  </a:cubicBezTo>
                  <a:cubicBezTo>
                    <a:pt x="4178673" y="772901"/>
                    <a:pt x="4192404" y="1008882"/>
                    <a:pt x="4192404" y="1182482"/>
                  </a:cubicBezTo>
                  <a:cubicBezTo>
                    <a:pt x="4220126" y="1340805"/>
                    <a:pt x="4352378" y="1492655"/>
                    <a:pt x="4187278" y="1694265"/>
                  </a:cubicBezTo>
                  <a:cubicBezTo>
                    <a:pt x="4149178" y="1857775"/>
                    <a:pt x="4190817" y="2058770"/>
                    <a:pt x="4011429" y="2163545"/>
                  </a:cubicBezTo>
                  <a:cubicBezTo>
                    <a:pt x="4022542" y="2281020"/>
                    <a:pt x="4044404" y="2419752"/>
                    <a:pt x="3853903" y="2437215"/>
                  </a:cubicBezTo>
                  <a:cubicBezTo>
                    <a:pt x="3853902" y="2505478"/>
                    <a:pt x="3835211" y="2754101"/>
                    <a:pt x="3563748" y="2677901"/>
                  </a:cubicBezTo>
                  <a:cubicBezTo>
                    <a:pt x="3514536" y="2811251"/>
                    <a:pt x="3270556" y="2913892"/>
                    <a:pt x="3006178" y="2732490"/>
                  </a:cubicBezTo>
                  <a:cubicBezTo>
                    <a:pt x="2900550" y="2798738"/>
                    <a:pt x="2694173" y="2987651"/>
                    <a:pt x="2558503" y="2751540"/>
                  </a:cubicBezTo>
                  <a:cubicBezTo>
                    <a:pt x="2308533" y="2985329"/>
                    <a:pt x="1930956" y="2829875"/>
                    <a:pt x="1868310" y="2677901"/>
                  </a:cubicBezTo>
                  <a:cubicBezTo>
                    <a:pt x="1713760" y="3039851"/>
                    <a:pt x="1182504" y="2870545"/>
                    <a:pt x="1182504" y="2696945"/>
                  </a:cubicBezTo>
                  <a:cubicBezTo>
                    <a:pt x="1091161" y="2753668"/>
                    <a:pt x="867815" y="2924575"/>
                    <a:pt x="739228" y="2703915"/>
                  </a:cubicBezTo>
                  <a:cubicBezTo>
                    <a:pt x="609786" y="2703489"/>
                    <a:pt x="435161" y="2754287"/>
                    <a:pt x="405853" y="2513415"/>
                  </a:cubicBezTo>
                  <a:cubicBezTo>
                    <a:pt x="198745" y="2520193"/>
                    <a:pt x="-36696" y="2317544"/>
                    <a:pt x="182379" y="19825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3">
              <a:extLst>
                <a:ext uri="{FF2B5EF4-FFF2-40B4-BE49-F238E27FC236}">
                  <a16:creationId xmlns:a16="http://schemas.microsoft.com/office/drawing/2014/main" id="{37B9FF5A-48EA-25D8-18D6-7AB399D8C52B}"/>
                </a:ext>
              </a:extLst>
            </p:cNvPr>
            <p:cNvSpPr/>
            <p:nvPr/>
          </p:nvSpPr>
          <p:spPr>
            <a:xfrm>
              <a:off x="1639837" y="1660523"/>
              <a:ext cx="1852658" cy="2159709"/>
            </a:xfrm>
            <a:custGeom>
              <a:avLst/>
              <a:gdLst>
                <a:gd name="connsiteX0" fmla="*/ 0 w 2480732"/>
                <a:gd name="connsiteY0" fmla="*/ 707623 h 2131139"/>
                <a:gd name="connsiteX1" fmla="*/ 707623 w 2480732"/>
                <a:gd name="connsiteY1" fmla="*/ 0 h 2131139"/>
                <a:gd name="connsiteX2" fmla="*/ 1773109 w 2480732"/>
                <a:gd name="connsiteY2" fmla="*/ 0 h 2131139"/>
                <a:gd name="connsiteX3" fmla="*/ 2480732 w 2480732"/>
                <a:gd name="connsiteY3" fmla="*/ 707623 h 2131139"/>
                <a:gd name="connsiteX4" fmla="*/ 2480732 w 2480732"/>
                <a:gd name="connsiteY4" fmla="*/ 1423516 h 2131139"/>
                <a:gd name="connsiteX5" fmla="*/ 1773109 w 2480732"/>
                <a:gd name="connsiteY5" fmla="*/ 2131139 h 2131139"/>
                <a:gd name="connsiteX6" fmla="*/ 707623 w 2480732"/>
                <a:gd name="connsiteY6" fmla="*/ 2131139 h 2131139"/>
                <a:gd name="connsiteX7" fmla="*/ 0 w 2480732"/>
                <a:gd name="connsiteY7" fmla="*/ 1423516 h 2131139"/>
                <a:gd name="connsiteX8" fmla="*/ 0 w 2480732"/>
                <a:gd name="connsiteY8" fmla="*/ 707623 h 2131139"/>
                <a:gd name="connsiteX0" fmla="*/ 0 w 2480732"/>
                <a:gd name="connsiteY0" fmla="*/ 707623 h 2148072"/>
                <a:gd name="connsiteX1" fmla="*/ 707623 w 2480732"/>
                <a:gd name="connsiteY1" fmla="*/ 0 h 2148072"/>
                <a:gd name="connsiteX2" fmla="*/ 1773109 w 2480732"/>
                <a:gd name="connsiteY2" fmla="*/ 0 h 2148072"/>
                <a:gd name="connsiteX3" fmla="*/ 2480732 w 2480732"/>
                <a:gd name="connsiteY3" fmla="*/ 707623 h 2148072"/>
                <a:gd name="connsiteX4" fmla="*/ 2480732 w 2480732"/>
                <a:gd name="connsiteY4" fmla="*/ 1423516 h 2148072"/>
                <a:gd name="connsiteX5" fmla="*/ 1773109 w 2480732"/>
                <a:gd name="connsiteY5" fmla="*/ 2131139 h 2148072"/>
                <a:gd name="connsiteX6" fmla="*/ 707623 w 2480732"/>
                <a:gd name="connsiteY6" fmla="*/ 2131139 h 2148072"/>
                <a:gd name="connsiteX7" fmla="*/ 0 w 2480732"/>
                <a:gd name="connsiteY7" fmla="*/ 1423516 h 2148072"/>
                <a:gd name="connsiteX8" fmla="*/ 0 w 2480732"/>
                <a:gd name="connsiteY8" fmla="*/ 707623 h 2148072"/>
                <a:gd name="connsiteX0" fmla="*/ 0 w 2480732"/>
                <a:gd name="connsiteY0" fmla="*/ 707623 h 2159714"/>
                <a:gd name="connsiteX1" fmla="*/ 707623 w 2480732"/>
                <a:gd name="connsiteY1" fmla="*/ 0 h 2159714"/>
                <a:gd name="connsiteX2" fmla="*/ 1773109 w 2480732"/>
                <a:gd name="connsiteY2" fmla="*/ 0 h 2159714"/>
                <a:gd name="connsiteX3" fmla="*/ 2480732 w 2480732"/>
                <a:gd name="connsiteY3" fmla="*/ 707623 h 2159714"/>
                <a:gd name="connsiteX4" fmla="*/ 2480732 w 2480732"/>
                <a:gd name="connsiteY4" fmla="*/ 1423516 h 2159714"/>
                <a:gd name="connsiteX5" fmla="*/ 1773109 w 2480732"/>
                <a:gd name="connsiteY5" fmla="*/ 2131139 h 2159714"/>
                <a:gd name="connsiteX6" fmla="*/ 707623 w 2480732"/>
                <a:gd name="connsiteY6" fmla="*/ 2131139 h 2159714"/>
                <a:gd name="connsiteX7" fmla="*/ 0 w 2480732"/>
                <a:gd name="connsiteY7" fmla="*/ 1423516 h 2159714"/>
                <a:gd name="connsiteX8" fmla="*/ 0 w 2480732"/>
                <a:gd name="connsiteY8" fmla="*/ 707623 h 215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80732" h="2159714">
                  <a:moveTo>
                    <a:pt x="0" y="707623"/>
                  </a:moveTo>
                  <a:cubicBezTo>
                    <a:pt x="0" y="316814"/>
                    <a:pt x="316814" y="0"/>
                    <a:pt x="707623" y="0"/>
                  </a:cubicBezTo>
                  <a:lnTo>
                    <a:pt x="1773109" y="0"/>
                  </a:lnTo>
                  <a:cubicBezTo>
                    <a:pt x="2163918" y="0"/>
                    <a:pt x="2480732" y="316814"/>
                    <a:pt x="2480732" y="707623"/>
                  </a:cubicBezTo>
                  <a:lnTo>
                    <a:pt x="2480732" y="1423516"/>
                  </a:lnTo>
                  <a:cubicBezTo>
                    <a:pt x="2480732" y="1814325"/>
                    <a:pt x="2163918" y="2131139"/>
                    <a:pt x="1773109" y="2131139"/>
                  </a:cubicBezTo>
                  <a:cubicBezTo>
                    <a:pt x="1417947" y="2169239"/>
                    <a:pt x="1056435" y="2169239"/>
                    <a:pt x="707623" y="2131139"/>
                  </a:cubicBezTo>
                  <a:cubicBezTo>
                    <a:pt x="316814" y="2131139"/>
                    <a:pt x="0" y="1814325"/>
                    <a:pt x="0" y="1423516"/>
                  </a:cubicBezTo>
                  <a:lnTo>
                    <a:pt x="0" y="707623"/>
                  </a:ln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2">
              <a:extLst>
                <a:ext uri="{FF2B5EF4-FFF2-40B4-BE49-F238E27FC236}">
                  <a16:creationId xmlns:a16="http://schemas.microsoft.com/office/drawing/2014/main" id="{7BCA5389-47F4-F2C3-44A8-4FAF0CE59EB9}"/>
                </a:ext>
              </a:extLst>
            </p:cNvPr>
            <p:cNvSpPr/>
            <p:nvPr/>
          </p:nvSpPr>
          <p:spPr>
            <a:xfrm rot="2302098">
              <a:off x="2782135" y="2248857"/>
              <a:ext cx="563512" cy="649281"/>
            </a:xfrm>
            <a:custGeom>
              <a:avLst/>
              <a:gdLst>
                <a:gd name="connsiteX0" fmla="*/ 0 w 200025"/>
                <a:gd name="connsiteY0" fmla="*/ 0 h 180975"/>
                <a:gd name="connsiteX1" fmla="*/ 200025 w 200025"/>
                <a:gd name="connsiteY1" fmla="*/ 0 h 180975"/>
                <a:gd name="connsiteX2" fmla="*/ 200025 w 200025"/>
                <a:gd name="connsiteY2" fmla="*/ 180975 h 180975"/>
                <a:gd name="connsiteX3" fmla="*/ 0 w 200025"/>
                <a:gd name="connsiteY3" fmla="*/ 180975 h 180975"/>
                <a:gd name="connsiteX4" fmla="*/ 0 w 200025"/>
                <a:gd name="connsiteY4" fmla="*/ 0 h 180975"/>
                <a:gd name="connsiteX0" fmla="*/ 0 w 552450"/>
                <a:gd name="connsiteY0" fmla="*/ 0 h 628650"/>
                <a:gd name="connsiteX1" fmla="*/ 200025 w 552450"/>
                <a:gd name="connsiteY1" fmla="*/ 0 h 628650"/>
                <a:gd name="connsiteX2" fmla="*/ 552450 w 552450"/>
                <a:gd name="connsiteY2" fmla="*/ 628650 h 628650"/>
                <a:gd name="connsiteX3" fmla="*/ 0 w 552450"/>
                <a:gd name="connsiteY3" fmla="*/ 180975 h 628650"/>
                <a:gd name="connsiteX4" fmla="*/ 0 w 552450"/>
                <a:gd name="connsiteY4" fmla="*/ 0 h 628650"/>
                <a:gd name="connsiteX0" fmla="*/ 0 w 563513"/>
                <a:gd name="connsiteY0" fmla="*/ 0 h 628650"/>
                <a:gd name="connsiteX1" fmla="*/ 200025 w 563513"/>
                <a:gd name="connsiteY1" fmla="*/ 0 h 628650"/>
                <a:gd name="connsiteX2" fmla="*/ 552450 w 563513"/>
                <a:gd name="connsiteY2" fmla="*/ 628650 h 628650"/>
                <a:gd name="connsiteX3" fmla="*/ 0 w 563513"/>
                <a:gd name="connsiteY3" fmla="*/ 180975 h 628650"/>
                <a:gd name="connsiteX4" fmla="*/ 0 w 563513"/>
                <a:gd name="connsiteY4" fmla="*/ 0 h 628650"/>
                <a:gd name="connsiteX0" fmla="*/ 0 w 563513"/>
                <a:gd name="connsiteY0" fmla="*/ 0 h 649282"/>
                <a:gd name="connsiteX1" fmla="*/ 200025 w 563513"/>
                <a:gd name="connsiteY1" fmla="*/ 0 h 649282"/>
                <a:gd name="connsiteX2" fmla="*/ 552450 w 563513"/>
                <a:gd name="connsiteY2" fmla="*/ 628650 h 649282"/>
                <a:gd name="connsiteX3" fmla="*/ 0 w 563513"/>
                <a:gd name="connsiteY3" fmla="*/ 180975 h 649282"/>
                <a:gd name="connsiteX4" fmla="*/ 0 w 563513"/>
                <a:gd name="connsiteY4" fmla="*/ 0 h 64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513" h="649282">
                  <a:moveTo>
                    <a:pt x="0" y="0"/>
                  </a:moveTo>
                  <a:lnTo>
                    <a:pt x="200025" y="0"/>
                  </a:lnTo>
                  <a:cubicBezTo>
                    <a:pt x="317500" y="209550"/>
                    <a:pt x="625475" y="323850"/>
                    <a:pt x="552450" y="628650"/>
                  </a:cubicBezTo>
                  <a:cubicBezTo>
                    <a:pt x="92075" y="746125"/>
                    <a:pt x="184150" y="330200"/>
                    <a:pt x="0" y="18097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8927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4746E9F-ECB4-DC86-A2C3-FDDFB6A3CE3E}"/>
                </a:ext>
              </a:extLst>
            </p:cNvPr>
            <p:cNvGrpSpPr/>
            <p:nvPr/>
          </p:nvGrpSpPr>
          <p:grpSpPr>
            <a:xfrm>
              <a:off x="1911349" y="2740377"/>
              <a:ext cx="584199" cy="577849"/>
              <a:chOff x="1911350" y="2740383"/>
              <a:chExt cx="584200" cy="577850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83C49FE-540C-B624-7887-2992266974D0}"/>
                  </a:ext>
                </a:extLst>
              </p:cNvPr>
              <p:cNvSpPr/>
              <p:nvPr/>
            </p:nvSpPr>
            <p:spPr>
              <a:xfrm>
                <a:off x="1911350" y="2740383"/>
                <a:ext cx="584200" cy="577850"/>
              </a:xfrm>
              <a:prstGeom prst="roundRect">
                <a:avLst>
                  <a:gd name="adj" fmla="val 40843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F977FEE-22A6-58A4-5B58-57A71BA1DA91}"/>
                  </a:ext>
                </a:extLst>
              </p:cNvPr>
              <p:cNvSpPr/>
              <p:nvPr/>
            </p:nvSpPr>
            <p:spPr>
              <a:xfrm>
                <a:off x="2155851" y="2787342"/>
                <a:ext cx="215900" cy="1968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1181C95-16B1-241E-46F5-32ECE6631620}"/>
                  </a:ext>
                </a:extLst>
              </p:cNvPr>
              <p:cNvSpPr/>
              <p:nvPr/>
            </p:nvSpPr>
            <p:spPr>
              <a:xfrm>
                <a:off x="2124724" y="3047342"/>
                <a:ext cx="143404" cy="130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5EFC54CA-5DAA-0DE0-012D-BCF81D4404A2}"/>
                  </a:ext>
                </a:extLst>
              </p:cNvPr>
              <p:cNvSpPr/>
              <p:nvPr/>
            </p:nvSpPr>
            <p:spPr>
              <a:xfrm rot="5600048">
                <a:off x="1885087" y="2997543"/>
                <a:ext cx="143404" cy="687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53EBD4CC-A279-902B-5804-235E050DE6A6}"/>
                  </a:ext>
                </a:extLst>
              </p:cNvPr>
              <p:cNvSpPr/>
              <p:nvPr/>
            </p:nvSpPr>
            <p:spPr>
              <a:xfrm rot="3312825">
                <a:off x="1929036" y="3165108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B0F8252C-98D1-762F-D770-D99AD5F3459F}"/>
                  </a:ext>
                </a:extLst>
              </p:cNvPr>
              <p:cNvSpPr/>
              <p:nvPr/>
            </p:nvSpPr>
            <p:spPr>
              <a:xfrm rot="7362543">
                <a:off x="1943095" y="2853589"/>
                <a:ext cx="107124" cy="4913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81C796-668F-DFDD-0B41-5C223C87296E}"/>
                </a:ext>
              </a:extLst>
            </p:cNvPr>
            <p:cNvSpPr/>
            <p:nvPr/>
          </p:nvSpPr>
          <p:spPr>
            <a:xfrm>
              <a:off x="3492495" y="4610091"/>
              <a:ext cx="501650" cy="120695"/>
            </a:xfrm>
            <a:custGeom>
              <a:avLst/>
              <a:gdLst>
                <a:gd name="connsiteX0" fmla="*/ 0 w 501650"/>
                <a:gd name="connsiteY0" fmla="*/ 12700 h 120695"/>
                <a:gd name="connsiteX1" fmla="*/ 95250 w 501650"/>
                <a:gd name="connsiteY1" fmla="*/ 63500 h 120695"/>
                <a:gd name="connsiteX2" fmla="*/ 152400 w 501650"/>
                <a:gd name="connsiteY2" fmla="*/ 31750 h 120695"/>
                <a:gd name="connsiteX3" fmla="*/ 234950 w 501650"/>
                <a:gd name="connsiteY3" fmla="*/ 120650 h 120695"/>
                <a:gd name="connsiteX4" fmla="*/ 387350 w 501650"/>
                <a:gd name="connsiteY4" fmla="*/ 44450 h 120695"/>
                <a:gd name="connsiteX5" fmla="*/ 450850 w 501650"/>
                <a:gd name="connsiteY5" fmla="*/ 82550 h 120695"/>
                <a:gd name="connsiteX6" fmla="*/ 501650 w 501650"/>
                <a:gd name="connsiteY6" fmla="*/ 0 h 120695"/>
                <a:gd name="connsiteX7" fmla="*/ 501650 w 501650"/>
                <a:gd name="connsiteY7" fmla="*/ 0 h 12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650" h="120695">
                  <a:moveTo>
                    <a:pt x="0" y="12700"/>
                  </a:moveTo>
                  <a:cubicBezTo>
                    <a:pt x="34925" y="36512"/>
                    <a:pt x="69850" y="60325"/>
                    <a:pt x="95250" y="63500"/>
                  </a:cubicBezTo>
                  <a:cubicBezTo>
                    <a:pt x="120650" y="66675"/>
                    <a:pt x="129117" y="22225"/>
                    <a:pt x="152400" y="31750"/>
                  </a:cubicBezTo>
                  <a:cubicBezTo>
                    <a:pt x="175683" y="41275"/>
                    <a:pt x="195792" y="118533"/>
                    <a:pt x="234950" y="120650"/>
                  </a:cubicBezTo>
                  <a:cubicBezTo>
                    <a:pt x="274108" y="122767"/>
                    <a:pt x="351367" y="50800"/>
                    <a:pt x="387350" y="44450"/>
                  </a:cubicBezTo>
                  <a:cubicBezTo>
                    <a:pt x="423333" y="38100"/>
                    <a:pt x="431800" y="89958"/>
                    <a:pt x="450850" y="82550"/>
                  </a:cubicBezTo>
                  <a:cubicBezTo>
                    <a:pt x="469900" y="75142"/>
                    <a:pt x="501650" y="0"/>
                    <a:pt x="501650" y="0"/>
                  </a:cubicBezTo>
                  <a:lnTo>
                    <a:pt x="5016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EA959ED-5122-E4D7-DAAD-663BEF6D03D9}"/>
                </a:ext>
              </a:extLst>
            </p:cNvPr>
            <p:cNvSpPr/>
            <p:nvPr/>
          </p:nvSpPr>
          <p:spPr>
            <a:xfrm>
              <a:off x="5822941" y="4508491"/>
              <a:ext cx="222719" cy="213366"/>
            </a:xfrm>
            <a:custGeom>
              <a:avLst/>
              <a:gdLst>
                <a:gd name="connsiteX0" fmla="*/ 0 w 222720"/>
                <a:gd name="connsiteY0" fmla="*/ 171450 h 213366"/>
                <a:gd name="connsiteX1" fmla="*/ 57150 w 222720"/>
                <a:gd name="connsiteY1" fmla="*/ 209550 h 213366"/>
                <a:gd name="connsiteX2" fmla="*/ 120650 w 222720"/>
                <a:gd name="connsiteY2" fmla="*/ 88900 h 213366"/>
                <a:gd name="connsiteX3" fmla="*/ 209550 w 222720"/>
                <a:gd name="connsiteY3" fmla="*/ 76200 h 213366"/>
                <a:gd name="connsiteX4" fmla="*/ 222250 w 222720"/>
                <a:gd name="connsiteY4" fmla="*/ 0 h 213366"/>
                <a:gd name="connsiteX5" fmla="*/ 222250 w 222720"/>
                <a:gd name="connsiteY5" fmla="*/ 0 h 213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720" h="213366">
                  <a:moveTo>
                    <a:pt x="0" y="171450"/>
                  </a:moveTo>
                  <a:cubicBezTo>
                    <a:pt x="18521" y="197379"/>
                    <a:pt x="37042" y="223308"/>
                    <a:pt x="57150" y="209550"/>
                  </a:cubicBezTo>
                  <a:cubicBezTo>
                    <a:pt x="77258" y="195792"/>
                    <a:pt x="95250" y="111125"/>
                    <a:pt x="120650" y="88900"/>
                  </a:cubicBezTo>
                  <a:cubicBezTo>
                    <a:pt x="146050" y="66675"/>
                    <a:pt x="192617" y="91017"/>
                    <a:pt x="209550" y="76200"/>
                  </a:cubicBezTo>
                  <a:cubicBezTo>
                    <a:pt x="226483" y="61383"/>
                    <a:pt x="222250" y="0"/>
                    <a:pt x="222250" y="0"/>
                  </a:cubicBezTo>
                  <a:lnTo>
                    <a:pt x="2222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00F9B4-233B-88D9-48E4-D748DCDD7378}"/>
                </a:ext>
              </a:extLst>
            </p:cNvPr>
            <p:cNvSpPr/>
            <p:nvPr/>
          </p:nvSpPr>
          <p:spPr>
            <a:xfrm>
              <a:off x="5429242" y="2692385"/>
              <a:ext cx="565149" cy="196860"/>
            </a:xfrm>
            <a:custGeom>
              <a:avLst/>
              <a:gdLst>
                <a:gd name="connsiteX0" fmla="*/ 0 w 565150"/>
                <a:gd name="connsiteY0" fmla="*/ 95260 h 196860"/>
                <a:gd name="connsiteX1" fmla="*/ 76200 w 565150"/>
                <a:gd name="connsiteY1" fmla="*/ 19060 h 196860"/>
                <a:gd name="connsiteX2" fmla="*/ 171450 w 565150"/>
                <a:gd name="connsiteY2" fmla="*/ 82560 h 196860"/>
                <a:gd name="connsiteX3" fmla="*/ 304800 w 565150"/>
                <a:gd name="connsiteY3" fmla="*/ 10 h 196860"/>
                <a:gd name="connsiteX4" fmla="*/ 412750 w 565150"/>
                <a:gd name="connsiteY4" fmla="*/ 88910 h 196860"/>
                <a:gd name="connsiteX5" fmla="*/ 431800 w 565150"/>
                <a:gd name="connsiteY5" fmla="*/ 184160 h 196860"/>
                <a:gd name="connsiteX6" fmla="*/ 514350 w 565150"/>
                <a:gd name="connsiteY6" fmla="*/ 139710 h 196860"/>
                <a:gd name="connsiteX7" fmla="*/ 565150 w 565150"/>
                <a:gd name="connsiteY7" fmla="*/ 196860 h 196860"/>
                <a:gd name="connsiteX8" fmla="*/ 565150 w 565150"/>
                <a:gd name="connsiteY8" fmla="*/ 196860 h 19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150" h="196860">
                  <a:moveTo>
                    <a:pt x="0" y="95260"/>
                  </a:moveTo>
                  <a:cubicBezTo>
                    <a:pt x="23812" y="58218"/>
                    <a:pt x="47625" y="21177"/>
                    <a:pt x="76200" y="19060"/>
                  </a:cubicBezTo>
                  <a:cubicBezTo>
                    <a:pt x="104775" y="16943"/>
                    <a:pt x="133350" y="85735"/>
                    <a:pt x="171450" y="82560"/>
                  </a:cubicBezTo>
                  <a:cubicBezTo>
                    <a:pt x="209550" y="79385"/>
                    <a:pt x="264583" y="-1048"/>
                    <a:pt x="304800" y="10"/>
                  </a:cubicBezTo>
                  <a:cubicBezTo>
                    <a:pt x="345017" y="1068"/>
                    <a:pt x="391583" y="58218"/>
                    <a:pt x="412750" y="88910"/>
                  </a:cubicBezTo>
                  <a:cubicBezTo>
                    <a:pt x="433917" y="119602"/>
                    <a:pt x="414867" y="175693"/>
                    <a:pt x="431800" y="184160"/>
                  </a:cubicBezTo>
                  <a:cubicBezTo>
                    <a:pt x="448733" y="192627"/>
                    <a:pt x="492125" y="137593"/>
                    <a:pt x="514350" y="139710"/>
                  </a:cubicBezTo>
                  <a:cubicBezTo>
                    <a:pt x="536575" y="141827"/>
                    <a:pt x="565150" y="196860"/>
                    <a:pt x="565150" y="196860"/>
                  </a:cubicBezTo>
                  <a:lnTo>
                    <a:pt x="565150" y="19686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3E1B69-2071-20E6-AFBE-D2721AC069A7}"/>
                </a:ext>
              </a:extLst>
            </p:cNvPr>
            <p:cNvGrpSpPr/>
            <p:nvPr/>
          </p:nvGrpSpPr>
          <p:grpSpPr>
            <a:xfrm>
              <a:off x="1365808" y="842593"/>
              <a:ext cx="3209343" cy="2895241"/>
              <a:chOff x="1365809" y="842594"/>
              <a:chExt cx="3209348" cy="2895247"/>
            </a:xfrm>
            <a:solidFill>
              <a:schemeClr val="bg1"/>
            </a:solidFill>
          </p:grpSpPr>
          <p:sp>
            <p:nvSpPr>
              <p:cNvPr id="77" name="Rectangle 15">
                <a:extLst>
                  <a:ext uri="{FF2B5EF4-FFF2-40B4-BE49-F238E27FC236}">
                    <a16:creationId xmlns:a16="http://schemas.microsoft.com/office/drawing/2014/main" id="{04824068-27B4-1524-A123-E568B71BFB66}"/>
                  </a:ext>
                </a:extLst>
              </p:cNvPr>
              <p:cNvSpPr/>
              <p:nvPr/>
            </p:nvSpPr>
            <p:spPr>
              <a:xfrm>
                <a:off x="1365809" y="842594"/>
                <a:ext cx="3209348" cy="2895247"/>
              </a:xfrm>
              <a:custGeom>
                <a:avLst/>
                <a:gdLst>
                  <a:gd name="connsiteX0" fmla="*/ 0 w 1605151"/>
                  <a:gd name="connsiteY0" fmla="*/ 0 h 276113"/>
                  <a:gd name="connsiteX1" fmla="*/ 1605151 w 1605151"/>
                  <a:gd name="connsiteY1" fmla="*/ 0 h 276113"/>
                  <a:gd name="connsiteX2" fmla="*/ 1605151 w 1605151"/>
                  <a:gd name="connsiteY2" fmla="*/ 276113 h 276113"/>
                  <a:gd name="connsiteX3" fmla="*/ 0 w 1605151"/>
                  <a:gd name="connsiteY3" fmla="*/ 276113 h 276113"/>
                  <a:gd name="connsiteX4" fmla="*/ 0 w 1605151"/>
                  <a:gd name="connsiteY4" fmla="*/ 0 h 276113"/>
                  <a:gd name="connsiteX0" fmla="*/ 0 w 1605151"/>
                  <a:gd name="connsiteY0" fmla="*/ 0 h 517413"/>
                  <a:gd name="connsiteX1" fmla="*/ 1605151 w 1605151"/>
                  <a:gd name="connsiteY1" fmla="*/ 0 h 517413"/>
                  <a:gd name="connsiteX2" fmla="*/ 1605151 w 1605151"/>
                  <a:gd name="connsiteY2" fmla="*/ 276113 h 517413"/>
                  <a:gd name="connsiteX3" fmla="*/ 107950 w 1605151"/>
                  <a:gd name="connsiteY3" fmla="*/ 517413 h 517413"/>
                  <a:gd name="connsiteX4" fmla="*/ 0 w 1605151"/>
                  <a:gd name="connsiteY4" fmla="*/ 0 h 517413"/>
                  <a:gd name="connsiteX0" fmla="*/ 247841 w 1852992"/>
                  <a:gd name="connsiteY0" fmla="*/ 0 h 517413"/>
                  <a:gd name="connsiteX1" fmla="*/ 1852992 w 1852992"/>
                  <a:gd name="connsiteY1" fmla="*/ 0 h 517413"/>
                  <a:gd name="connsiteX2" fmla="*/ 1852992 w 1852992"/>
                  <a:gd name="connsiteY2" fmla="*/ 276113 h 517413"/>
                  <a:gd name="connsiteX3" fmla="*/ 355791 w 1852992"/>
                  <a:gd name="connsiteY3" fmla="*/ 517413 h 517413"/>
                  <a:gd name="connsiteX4" fmla="*/ 0 w 1852992"/>
                  <a:gd name="connsiteY4" fmla="*/ 417671 h 517413"/>
                  <a:gd name="connsiteX5" fmla="*/ 247841 w 1852992"/>
                  <a:gd name="connsiteY5" fmla="*/ 0 h 517413"/>
                  <a:gd name="connsiteX0" fmla="*/ 607970 w 2213121"/>
                  <a:gd name="connsiteY0" fmla="*/ 0 h 517413"/>
                  <a:gd name="connsiteX1" fmla="*/ 2213121 w 2213121"/>
                  <a:gd name="connsiteY1" fmla="*/ 0 h 517413"/>
                  <a:gd name="connsiteX2" fmla="*/ 2213121 w 2213121"/>
                  <a:gd name="connsiteY2" fmla="*/ 276113 h 517413"/>
                  <a:gd name="connsiteX3" fmla="*/ 715920 w 2213121"/>
                  <a:gd name="connsiteY3" fmla="*/ 517413 h 517413"/>
                  <a:gd name="connsiteX4" fmla="*/ 360129 w 2213121"/>
                  <a:gd name="connsiteY4" fmla="*/ 417671 h 517413"/>
                  <a:gd name="connsiteX5" fmla="*/ 4529 w 2213121"/>
                  <a:gd name="connsiteY5" fmla="*/ 284321 h 517413"/>
                  <a:gd name="connsiteX6" fmla="*/ 607970 w 2213121"/>
                  <a:gd name="connsiteY6" fmla="*/ 0 h 517413"/>
                  <a:gd name="connsiteX0" fmla="*/ 607970 w 2213121"/>
                  <a:gd name="connsiteY0" fmla="*/ 0 h 1259770"/>
                  <a:gd name="connsiteX1" fmla="*/ 2213121 w 2213121"/>
                  <a:gd name="connsiteY1" fmla="*/ 0 h 1259770"/>
                  <a:gd name="connsiteX2" fmla="*/ 2213121 w 2213121"/>
                  <a:gd name="connsiteY2" fmla="*/ 276113 h 1259770"/>
                  <a:gd name="connsiteX3" fmla="*/ 715920 w 2213121"/>
                  <a:gd name="connsiteY3" fmla="*/ 517413 h 1259770"/>
                  <a:gd name="connsiteX4" fmla="*/ 360129 w 2213121"/>
                  <a:gd name="connsiteY4" fmla="*/ 417671 h 1259770"/>
                  <a:gd name="connsiteX5" fmla="*/ 4529 w 2213121"/>
                  <a:gd name="connsiteY5" fmla="*/ 284321 h 1259770"/>
                  <a:gd name="connsiteX6" fmla="*/ 87080 w 2213121"/>
                  <a:gd name="connsiteY6" fmla="*/ 1255871 h 1259770"/>
                  <a:gd name="connsiteX7" fmla="*/ 607970 w 2213121"/>
                  <a:gd name="connsiteY7" fmla="*/ 0 h 1259770"/>
                  <a:gd name="connsiteX0" fmla="*/ 876614 w 2481765"/>
                  <a:gd name="connsiteY0" fmla="*/ 185579 h 702992"/>
                  <a:gd name="connsiteX1" fmla="*/ 2481765 w 2481765"/>
                  <a:gd name="connsiteY1" fmla="*/ 185579 h 702992"/>
                  <a:gd name="connsiteX2" fmla="*/ 2481765 w 2481765"/>
                  <a:gd name="connsiteY2" fmla="*/ 461692 h 702992"/>
                  <a:gd name="connsiteX3" fmla="*/ 984564 w 2481765"/>
                  <a:gd name="connsiteY3" fmla="*/ 702992 h 702992"/>
                  <a:gd name="connsiteX4" fmla="*/ 628773 w 2481765"/>
                  <a:gd name="connsiteY4" fmla="*/ 603250 h 702992"/>
                  <a:gd name="connsiteX5" fmla="*/ 273173 w 2481765"/>
                  <a:gd name="connsiteY5" fmla="*/ 469900 h 702992"/>
                  <a:gd name="connsiteX6" fmla="*/ 31874 w 2481765"/>
                  <a:gd name="connsiteY6" fmla="*/ 0 h 702992"/>
                  <a:gd name="connsiteX7" fmla="*/ 876614 w 2481765"/>
                  <a:gd name="connsiteY7" fmla="*/ 185579 h 702992"/>
                  <a:gd name="connsiteX0" fmla="*/ 756917 w 2362068"/>
                  <a:gd name="connsiteY0" fmla="*/ 83979 h 601392"/>
                  <a:gd name="connsiteX1" fmla="*/ 2362068 w 2362068"/>
                  <a:gd name="connsiteY1" fmla="*/ 83979 h 601392"/>
                  <a:gd name="connsiteX2" fmla="*/ 2362068 w 2362068"/>
                  <a:gd name="connsiteY2" fmla="*/ 360092 h 601392"/>
                  <a:gd name="connsiteX3" fmla="*/ 864867 w 2362068"/>
                  <a:gd name="connsiteY3" fmla="*/ 601392 h 601392"/>
                  <a:gd name="connsiteX4" fmla="*/ 509076 w 2362068"/>
                  <a:gd name="connsiteY4" fmla="*/ 501650 h 601392"/>
                  <a:gd name="connsiteX5" fmla="*/ 153476 w 2362068"/>
                  <a:gd name="connsiteY5" fmla="*/ 368300 h 601392"/>
                  <a:gd name="connsiteX6" fmla="*/ 39177 w 2362068"/>
                  <a:gd name="connsiteY6" fmla="*/ 0 h 601392"/>
                  <a:gd name="connsiteX7" fmla="*/ 756917 w 2362068"/>
                  <a:gd name="connsiteY7" fmla="*/ 83979 h 601392"/>
                  <a:gd name="connsiteX0" fmla="*/ 786538 w 2391689"/>
                  <a:gd name="connsiteY0" fmla="*/ 185579 h 702992"/>
                  <a:gd name="connsiteX1" fmla="*/ 2391689 w 2391689"/>
                  <a:gd name="connsiteY1" fmla="*/ 185579 h 702992"/>
                  <a:gd name="connsiteX2" fmla="*/ 2391689 w 2391689"/>
                  <a:gd name="connsiteY2" fmla="*/ 461692 h 702992"/>
                  <a:gd name="connsiteX3" fmla="*/ 894488 w 2391689"/>
                  <a:gd name="connsiteY3" fmla="*/ 702992 h 702992"/>
                  <a:gd name="connsiteX4" fmla="*/ 538697 w 2391689"/>
                  <a:gd name="connsiteY4" fmla="*/ 603250 h 702992"/>
                  <a:gd name="connsiteX5" fmla="*/ 183097 w 2391689"/>
                  <a:gd name="connsiteY5" fmla="*/ 469900 h 702992"/>
                  <a:gd name="connsiteX6" fmla="*/ 37048 w 2391689"/>
                  <a:gd name="connsiteY6" fmla="*/ 0 h 702992"/>
                  <a:gd name="connsiteX7" fmla="*/ 786538 w 2391689"/>
                  <a:gd name="connsiteY7" fmla="*/ 185579 h 702992"/>
                  <a:gd name="connsiteX0" fmla="*/ 415063 w 2391689"/>
                  <a:gd name="connsiteY0" fmla="*/ 0 h 1088913"/>
                  <a:gd name="connsiteX1" fmla="*/ 2391689 w 2391689"/>
                  <a:gd name="connsiteY1" fmla="*/ 571500 h 1088913"/>
                  <a:gd name="connsiteX2" fmla="*/ 2391689 w 2391689"/>
                  <a:gd name="connsiteY2" fmla="*/ 847613 h 1088913"/>
                  <a:gd name="connsiteX3" fmla="*/ 894488 w 2391689"/>
                  <a:gd name="connsiteY3" fmla="*/ 1088913 h 1088913"/>
                  <a:gd name="connsiteX4" fmla="*/ 538697 w 2391689"/>
                  <a:gd name="connsiteY4" fmla="*/ 989171 h 1088913"/>
                  <a:gd name="connsiteX5" fmla="*/ 183097 w 2391689"/>
                  <a:gd name="connsiteY5" fmla="*/ 855821 h 1088913"/>
                  <a:gd name="connsiteX6" fmla="*/ 37048 w 2391689"/>
                  <a:gd name="connsiteY6" fmla="*/ 385921 h 1088913"/>
                  <a:gd name="connsiteX7" fmla="*/ 415063 w 2391689"/>
                  <a:gd name="connsiteY7" fmla="*/ 0 h 1088913"/>
                  <a:gd name="connsiteX0" fmla="*/ 415063 w 2391689"/>
                  <a:gd name="connsiteY0" fmla="*/ 316972 h 1405885"/>
                  <a:gd name="connsiteX1" fmla="*/ 913348 w 2391689"/>
                  <a:gd name="connsiteY1" fmla="*/ 1219 h 1405885"/>
                  <a:gd name="connsiteX2" fmla="*/ 2391689 w 2391689"/>
                  <a:gd name="connsiteY2" fmla="*/ 888472 h 1405885"/>
                  <a:gd name="connsiteX3" fmla="*/ 2391689 w 2391689"/>
                  <a:gd name="connsiteY3" fmla="*/ 1164585 h 1405885"/>
                  <a:gd name="connsiteX4" fmla="*/ 894488 w 2391689"/>
                  <a:gd name="connsiteY4" fmla="*/ 1405885 h 1405885"/>
                  <a:gd name="connsiteX5" fmla="*/ 538697 w 2391689"/>
                  <a:gd name="connsiteY5" fmla="*/ 1306143 h 1405885"/>
                  <a:gd name="connsiteX6" fmla="*/ 183097 w 2391689"/>
                  <a:gd name="connsiteY6" fmla="*/ 1172793 h 1405885"/>
                  <a:gd name="connsiteX7" fmla="*/ 37048 w 2391689"/>
                  <a:gd name="connsiteY7" fmla="*/ 702893 h 1405885"/>
                  <a:gd name="connsiteX8" fmla="*/ 415063 w 2391689"/>
                  <a:gd name="connsiteY8" fmla="*/ 316972 h 1405885"/>
                  <a:gd name="connsiteX0" fmla="*/ 415063 w 2391689"/>
                  <a:gd name="connsiteY0" fmla="*/ 484215 h 1573128"/>
                  <a:gd name="connsiteX1" fmla="*/ 913348 w 2391689"/>
                  <a:gd name="connsiteY1" fmla="*/ 168462 h 1573128"/>
                  <a:gd name="connsiteX2" fmla="*/ 1437223 w 2391689"/>
                  <a:gd name="connsiteY2" fmla="*/ 6537 h 1573128"/>
                  <a:gd name="connsiteX3" fmla="*/ 2391689 w 2391689"/>
                  <a:gd name="connsiteY3" fmla="*/ 1055715 h 1573128"/>
                  <a:gd name="connsiteX4" fmla="*/ 2391689 w 2391689"/>
                  <a:gd name="connsiteY4" fmla="*/ 1331828 h 1573128"/>
                  <a:gd name="connsiteX5" fmla="*/ 894488 w 2391689"/>
                  <a:gd name="connsiteY5" fmla="*/ 1573128 h 1573128"/>
                  <a:gd name="connsiteX6" fmla="*/ 538697 w 2391689"/>
                  <a:gd name="connsiteY6" fmla="*/ 1473386 h 1573128"/>
                  <a:gd name="connsiteX7" fmla="*/ 183097 w 2391689"/>
                  <a:gd name="connsiteY7" fmla="*/ 1340036 h 1573128"/>
                  <a:gd name="connsiteX8" fmla="*/ 37048 w 2391689"/>
                  <a:gd name="connsiteY8" fmla="*/ 870136 h 1573128"/>
                  <a:gd name="connsiteX9" fmla="*/ 415063 w 2391689"/>
                  <a:gd name="connsiteY9" fmla="*/ 484215 h 1573128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391689 w 2391689"/>
                  <a:gd name="connsiteY4" fmla="*/ 1059259 h 1576672"/>
                  <a:gd name="connsiteX5" fmla="*/ 2391689 w 2391689"/>
                  <a:gd name="connsiteY5" fmla="*/ 1335372 h 1576672"/>
                  <a:gd name="connsiteX6" fmla="*/ 894488 w 2391689"/>
                  <a:gd name="connsiteY6" fmla="*/ 1576672 h 1576672"/>
                  <a:gd name="connsiteX7" fmla="*/ 538697 w 2391689"/>
                  <a:gd name="connsiteY7" fmla="*/ 1476930 h 1576672"/>
                  <a:gd name="connsiteX8" fmla="*/ 183097 w 2391689"/>
                  <a:gd name="connsiteY8" fmla="*/ 1343580 h 1576672"/>
                  <a:gd name="connsiteX9" fmla="*/ 37048 w 2391689"/>
                  <a:gd name="connsiteY9" fmla="*/ 873680 h 1576672"/>
                  <a:gd name="connsiteX10" fmla="*/ 415063 w 2391689"/>
                  <a:gd name="connsiteY10" fmla="*/ 487759 h 1576672"/>
                  <a:gd name="connsiteX0" fmla="*/ 415063 w 2391689"/>
                  <a:gd name="connsiteY0" fmla="*/ 487759 h 1576672"/>
                  <a:gd name="connsiteX1" fmla="*/ 913348 w 2391689"/>
                  <a:gd name="connsiteY1" fmla="*/ 172006 h 1576672"/>
                  <a:gd name="connsiteX2" fmla="*/ 1437223 w 2391689"/>
                  <a:gd name="connsiteY2" fmla="*/ 10081 h 1576672"/>
                  <a:gd name="connsiteX3" fmla="*/ 1608673 w 2391689"/>
                  <a:gd name="connsiteY3" fmla="*/ 10081 h 1576672"/>
                  <a:gd name="connsiteX4" fmla="*/ 2189698 w 2391689"/>
                  <a:gd name="connsiteY4" fmla="*/ 162481 h 1576672"/>
                  <a:gd name="connsiteX5" fmla="*/ 2391689 w 2391689"/>
                  <a:gd name="connsiteY5" fmla="*/ 1059259 h 1576672"/>
                  <a:gd name="connsiteX6" fmla="*/ 2391689 w 2391689"/>
                  <a:gd name="connsiteY6" fmla="*/ 1335372 h 1576672"/>
                  <a:gd name="connsiteX7" fmla="*/ 894488 w 2391689"/>
                  <a:gd name="connsiteY7" fmla="*/ 1576672 h 1576672"/>
                  <a:gd name="connsiteX8" fmla="*/ 538697 w 2391689"/>
                  <a:gd name="connsiteY8" fmla="*/ 1476930 h 1576672"/>
                  <a:gd name="connsiteX9" fmla="*/ 183097 w 2391689"/>
                  <a:gd name="connsiteY9" fmla="*/ 1343580 h 1576672"/>
                  <a:gd name="connsiteX10" fmla="*/ 37048 w 2391689"/>
                  <a:gd name="connsiteY10" fmla="*/ 873680 h 1576672"/>
                  <a:gd name="connsiteX11" fmla="*/ 415063 w 2391689"/>
                  <a:gd name="connsiteY11" fmla="*/ 487759 h 1576672"/>
                  <a:gd name="connsiteX0" fmla="*/ 415063 w 2475448"/>
                  <a:gd name="connsiteY0" fmla="*/ 487759 h 1576672"/>
                  <a:gd name="connsiteX1" fmla="*/ 913348 w 2475448"/>
                  <a:gd name="connsiteY1" fmla="*/ 172006 h 1576672"/>
                  <a:gd name="connsiteX2" fmla="*/ 1437223 w 2475448"/>
                  <a:gd name="connsiteY2" fmla="*/ 10081 h 1576672"/>
                  <a:gd name="connsiteX3" fmla="*/ 1608673 w 2475448"/>
                  <a:gd name="connsiteY3" fmla="*/ 10081 h 1576672"/>
                  <a:gd name="connsiteX4" fmla="*/ 2189698 w 2475448"/>
                  <a:gd name="connsiteY4" fmla="*/ 162481 h 1576672"/>
                  <a:gd name="connsiteX5" fmla="*/ 2475448 w 2475448"/>
                  <a:gd name="connsiteY5" fmla="*/ 343456 h 1576672"/>
                  <a:gd name="connsiteX6" fmla="*/ 2391689 w 2475448"/>
                  <a:gd name="connsiteY6" fmla="*/ 1059259 h 1576672"/>
                  <a:gd name="connsiteX7" fmla="*/ 2391689 w 2475448"/>
                  <a:gd name="connsiteY7" fmla="*/ 1335372 h 1576672"/>
                  <a:gd name="connsiteX8" fmla="*/ 894488 w 2475448"/>
                  <a:gd name="connsiteY8" fmla="*/ 1576672 h 1576672"/>
                  <a:gd name="connsiteX9" fmla="*/ 538697 w 2475448"/>
                  <a:gd name="connsiteY9" fmla="*/ 1476930 h 1576672"/>
                  <a:gd name="connsiteX10" fmla="*/ 183097 w 2475448"/>
                  <a:gd name="connsiteY10" fmla="*/ 1343580 h 1576672"/>
                  <a:gd name="connsiteX11" fmla="*/ 37048 w 2475448"/>
                  <a:gd name="connsiteY11" fmla="*/ 873680 h 1576672"/>
                  <a:gd name="connsiteX12" fmla="*/ 415063 w 2475448"/>
                  <a:gd name="connsiteY12" fmla="*/ 487759 h 1576672"/>
                  <a:gd name="connsiteX0" fmla="*/ 415063 w 2837702"/>
                  <a:gd name="connsiteY0" fmla="*/ 487759 h 1576672"/>
                  <a:gd name="connsiteX1" fmla="*/ 913348 w 2837702"/>
                  <a:gd name="connsiteY1" fmla="*/ 172006 h 1576672"/>
                  <a:gd name="connsiteX2" fmla="*/ 1437223 w 2837702"/>
                  <a:gd name="connsiteY2" fmla="*/ 10081 h 1576672"/>
                  <a:gd name="connsiteX3" fmla="*/ 1608673 w 2837702"/>
                  <a:gd name="connsiteY3" fmla="*/ 10081 h 1576672"/>
                  <a:gd name="connsiteX4" fmla="*/ 2189698 w 2837702"/>
                  <a:gd name="connsiteY4" fmla="*/ 162481 h 1576672"/>
                  <a:gd name="connsiteX5" fmla="*/ 2475448 w 2837702"/>
                  <a:gd name="connsiteY5" fmla="*/ 343456 h 1576672"/>
                  <a:gd name="connsiteX6" fmla="*/ 2837397 w 2837702"/>
                  <a:gd name="connsiteY6" fmla="*/ 762556 h 1576672"/>
                  <a:gd name="connsiteX7" fmla="*/ 2391689 w 2837702"/>
                  <a:gd name="connsiteY7" fmla="*/ 1059259 h 1576672"/>
                  <a:gd name="connsiteX8" fmla="*/ 2391689 w 2837702"/>
                  <a:gd name="connsiteY8" fmla="*/ 1335372 h 1576672"/>
                  <a:gd name="connsiteX9" fmla="*/ 894488 w 2837702"/>
                  <a:gd name="connsiteY9" fmla="*/ 1576672 h 1576672"/>
                  <a:gd name="connsiteX10" fmla="*/ 538697 w 2837702"/>
                  <a:gd name="connsiteY10" fmla="*/ 1476930 h 1576672"/>
                  <a:gd name="connsiteX11" fmla="*/ 183097 w 2837702"/>
                  <a:gd name="connsiteY11" fmla="*/ 1343580 h 1576672"/>
                  <a:gd name="connsiteX12" fmla="*/ 37048 w 2837702"/>
                  <a:gd name="connsiteY12" fmla="*/ 873680 h 1576672"/>
                  <a:gd name="connsiteX13" fmla="*/ 415063 w 2837702"/>
                  <a:gd name="connsiteY13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391689 w 2974655"/>
                  <a:gd name="connsiteY8" fmla="*/ 1059259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391689 w 2974655"/>
                  <a:gd name="connsiteY9" fmla="*/ 13353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576672"/>
                  <a:gd name="connsiteX1" fmla="*/ 913348 w 2974655"/>
                  <a:gd name="connsiteY1" fmla="*/ 172006 h 1576672"/>
                  <a:gd name="connsiteX2" fmla="*/ 1437223 w 2974655"/>
                  <a:gd name="connsiteY2" fmla="*/ 10081 h 1576672"/>
                  <a:gd name="connsiteX3" fmla="*/ 1608673 w 2974655"/>
                  <a:gd name="connsiteY3" fmla="*/ 10081 h 1576672"/>
                  <a:gd name="connsiteX4" fmla="*/ 2189698 w 2974655"/>
                  <a:gd name="connsiteY4" fmla="*/ 162481 h 1576672"/>
                  <a:gd name="connsiteX5" fmla="*/ 2475448 w 2974655"/>
                  <a:gd name="connsiteY5" fmla="*/ 343456 h 1576672"/>
                  <a:gd name="connsiteX6" fmla="*/ 2837397 w 2974655"/>
                  <a:gd name="connsiteY6" fmla="*/ 762556 h 1576672"/>
                  <a:gd name="connsiteX7" fmla="*/ 2961222 w 2974655"/>
                  <a:gd name="connsiteY7" fmla="*/ 1095931 h 1576672"/>
                  <a:gd name="connsiteX8" fmla="*/ 2906039 w 2974655"/>
                  <a:gd name="connsiteY8" fmla="*/ 1335484 h 1576672"/>
                  <a:gd name="connsiteX9" fmla="*/ 2410739 w 2974655"/>
                  <a:gd name="connsiteY9" fmla="*/ 1525872 h 1576672"/>
                  <a:gd name="connsiteX10" fmla="*/ 894488 w 2974655"/>
                  <a:gd name="connsiteY10" fmla="*/ 1576672 h 1576672"/>
                  <a:gd name="connsiteX11" fmla="*/ 538697 w 2974655"/>
                  <a:gd name="connsiteY11" fmla="*/ 1476930 h 1576672"/>
                  <a:gd name="connsiteX12" fmla="*/ 183097 w 2974655"/>
                  <a:gd name="connsiteY12" fmla="*/ 1343580 h 1576672"/>
                  <a:gd name="connsiteX13" fmla="*/ 37048 w 2974655"/>
                  <a:gd name="connsiteY13" fmla="*/ 873680 h 1576672"/>
                  <a:gd name="connsiteX14" fmla="*/ 415063 w 2974655"/>
                  <a:gd name="connsiteY14" fmla="*/ 487759 h 1576672"/>
                  <a:gd name="connsiteX0" fmla="*/ 415063 w 2974655"/>
                  <a:gd name="connsiteY0" fmla="*/ 487759 h 1610281"/>
                  <a:gd name="connsiteX1" fmla="*/ 913348 w 2974655"/>
                  <a:gd name="connsiteY1" fmla="*/ 172006 h 1610281"/>
                  <a:gd name="connsiteX2" fmla="*/ 1437223 w 2974655"/>
                  <a:gd name="connsiteY2" fmla="*/ 10081 h 1610281"/>
                  <a:gd name="connsiteX3" fmla="*/ 1608673 w 2974655"/>
                  <a:gd name="connsiteY3" fmla="*/ 10081 h 1610281"/>
                  <a:gd name="connsiteX4" fmla="*/ 2189698 w 2974655"/>
                  <a:gd name="connsiteY4" fmla="*/ 162481 h 1610281"/>
                  <a:gd name="connsiteX5" fmla="*/ 2475448 w 2974655"/>
                  <a:gd name="connsiteY5" fmla="*/ 343456 h 1610281"/>
                  <a:gd name="connsiteX6" fmla="*/ 2837397 w 2974655"/>
                  <a:gd name="connsiteY6" fmla="*/ 762556 h 1610281"/>
                  <a:gd name="connsiteX7" fmla="*/ 2961222 w 2974655"/>
                  <a:gd name="connsiteY7" fmla="*/ 1095931 h 1610281"/>
                  <a:gd name="connsiteX8" fmla="*/ 2906039 w 2974655"/>
                  <a:gd name="connsiteY8" fmla="*/ 1335484 h 1610281"/>
                  <a:gd name="connsiteX9" fmla="*/ 2410739 w 2974655"/>
                  <a:gd name="connsiteY9" fmla="*/ 1525872 h 1610281"/>
                  <a:gd name="connsiteX10" fmla="*/ 1980147 w 2974655"/>
                  <a:gd name="connsiteY10" fmla="*/ 1610281 h 1610281"/>
                  <a:gd name="connsiteX11" fmla="*/ 894488 w 2974655"/>
                  <a:gd name="connsiteY11" fmla="*/ 1576672 h 1610281"/>
                  <a:gd name="connsiteX12" fmla="*/ 538697 w 2974655"/>
                  <a:gd name="connsiteY12" fmla="*/ 1476930 h 1610281"/>
                  <a:gd name="connsiteX13" fmla="*/ 183097 w 2974655"/>
                  <a:gd name="connsiteY13" fmla="*/ 1343580 h 1610281"/>
                  <a:gd name="connsiteX14" fmla="*/ 37048 w 2974655"/>
                  <a:gd name="connsiteY14" fmla="*/ 873680 h 1610281"/>
                  <a:gd name="connsiteX15" fmla="*/ 415063 w 2974655"/>
                  <a:gd name="connsiteY15" fmla="*/ 487759 h 1610281"/>
                  <a:gd name="connsiteX0" fmla="*/ 415063 w 2974655"/>
                  <a:gd name="connsiteY0" fmla="*/ 487759 h 1658375"/>
                  <a:gd name="connsiteX1" fmla="*/ 913348 w 2974655"/>
                  <a:gd name="connsiteY1" fmla="*/ 172006 h 1658375"/>
                  <a:gd name="connsiteX2" fmla="*/ 1437223 w 2974655"/>
                  <a:gd name="connsiteY2" fmla="*/ 10081 h 1658375"/>
                  <a:gd name="connsiteX3" fmla="*/ 1608673 w 2974655"/>
                  <a:gd name="connsiteY3" fmla="*/ 10081 h 1658375"/>
                  <a:gd name="connsiteX4" fmla="*/ 2189698 w 2974655"/>
                  <a:gd name="connsiteY4" fmla="*/ 162481 h 1658375"/>
                  <a:gd name="connsiteX5" fmla="*/ 2475448 w 2974655"/>
                  <a:gd name="connsiteY5" fmla="*/ 343456 h 1658375"/>
                  <a:gd name="connsiteX6" fmla="*/ 2837397 w 2974655"/>
                  <a:gd name="connsiteY6" fmla="*/ 762556 h 1658375"/>
                  <a:gd name="connsiteX7" fmla="*/ 2961222 w 2974655"/>
                  <a:gd name="connsiteY7" fmla="*/ 1095931 h 1658375"/>
                  <a:gd name="connsiteX8" fmla="*/ 2906039 w 2974655"/>
                  <a:gd name="connsiteY8" fmla="*/ 1335484 h 1658375"/>
                  <a:gd name="connsiteX9" fmla="*/ 2410739 w 2974655"/>
                  <a:gd name="connsiteY9" fmla="*/ 1525872 h 1658375"/>
                  <a:gd name="connsiteX10" fmla="*/ 1980147 w 2974655"/>
                  <a:gd name="connsiteY10" fmla="*/ 1610281 h 1658375"/>
                  <a:gd name="connsiteX11" fmla="*/ 1684872 w 2974655"/>
                  <a:gd name="connsiteY11" fmla="*/ 1657906 h 1658375"/>
                  <a:gd name="connsiteX12" fmla="*/ 894488 w 2974655"/>
                  <a:gd name="connsiteY12" fmla="*/ 1576672 h 1658375"/>
                  <a:gd name="connsiteX13" fmla="*/ 538697 w 2974655"/>
                  <a:gd name="connsiteY13" fmla="*/ 1476930 h 1658375"/>
                  <a:gd name="connsiteX14" fmla="*/ 183097 w 2974655"/>
                  <a:gd name="connsiteY14" fmla="*/ 1343580 h 1658375"/>
                  <a:gd name="connsiteX15" fmla="*/ 37048 w 2974655"/>
                  <a:gd name="connsiteY15" fmla="*/ 873680 h 1658375"/>
                  <a:gd name="connsiteX16" fmla="*/ 415063 w 2974655"/>
                  <a:gd name="connsiteY16" fmla="*/ 487759 h 1658375"/>
                  <a:gd name="connsiteX0" fmla="*/ 415063 w 2974655"/>
                  <a:gd name="connsiteY0" fmla="*/ 487759 h 1772208"/>
                  <a:gd name="connsiteX1" fmla="*/ 913348 w 2974655"/>
                  <a:gd name="connsiteY1" fmla="*/ 172006 h 1772208"/>
                  <a:gd name="connsiteX2" fmla="*/ 1437223 w 2974655"/>
                  <a:gd name="connsiteY2" fmla="*/ 10081 h 1772208"/>
                  <a:gd name="connsiteX3" fmla="*/ 1608673 w 2974655"/>
                  <a:gd name="connsiteY3" fmla="*/ 10081 h 1772208"/>
                  <a:gd name="connsiteX4" fmla="*/ 2189698 w 2974655"/>
                  <a:gd name="connsiteY4" fmla="*/ 162481 h 1772208"/>
                  <a:gd name="connsiteX5" fmla="*/ 2475448 w 2974655"/>
                  <a:gd name="connsiteY5" fmla="*/ 343456 h 1772208"/>
                  <a:gd name="connsiteX6" fmla="*/ 2837397 w 2974655"/>
                  <a:gd name="connsiteY6" fmla="*/ 762556 h 1772208"/>
                  <a:gd name="connsiteX7" fmla="*/ 2961222 w 2974655"/>
                  <a:gd name="connsiteY7" fmla="*/ 1095931 h 1772208"/>
                  <a:gd name="connsiteX8" fmla="*/ 2906039 w 2974655"/>
                  <a:gd name="connsiteY8" fmla="*/ 1335484 h 1772208"/>
                  <a:gd name="connsiteX9" fmla="*/ 2410739 w 2974655"/>
                  <a:gd name="connsiteY9" fmla="*/ 1525872 h 1772208"/>
                  <a:gd name="connsiteX10" fmla="*/ 1980147 w 2974655"/>
                  <a:gd name="connsiteY10" fmla="*/ 1610281 h 1772208"/>
                  <a:gd name="connsiteX11" fmla="*/ 1684872 w 2974655"/>
                  <a:gd name="connsiteY11" fmla="*/ 1657906 h 1772208"/>
                  <a:gd name="connsiteX12" fmla="*/ 894488 w 2974655"/>
                  <a:gd name="connsiteY12" fmla="*/ 1576672 h 1772208"/>
                  <a:gd name="connsiteX13" fmla="*/ 538697 w 2974655"/>
                  <a:gd name="connsiteY13" fmla="*/ 1476930 h 1772208"/>
                  <a:gd name="connsiteX14" fmla="*/ 183097 w 2974655"/>
                  <a:gd name="connsiteY14" fmla="*/ 1343580 h 1772208"/>
                  <a:gd name="connsiteX15" fmla="*/ 37048 w 2974655"/>
                  <a:gd name="connsiteY15" fmla="*/ 873680 h 1772208"/>
                  <a:gd name="connsiteX16" fmla="*/ 415063 w 2974655"/>
                  <a:gd name="connsiteY16" fmla="*/ 487759 h 177220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415063 w 2974655"/>
                  <a:gd name="connsiteY0" fmla="*/ 487759 h 1787468"/>
                  <a:gd name="connsiteX1" fmla="*/ 913348 w 2974655"/>
                  <a:gd name="connsiteY1" fmla="*/ 172006 h 1787468"/>
                  <a:gd name="connsiteX2" fmla="*/ 1437223 w 2974655"/>
                  <a:gd name="connsiteY2" fmla="*/ 10081 h 1787468"/>
                  <a:gd name="connsiteX3" fmla="*/ 1608673 w 2974655"/>
                  <a:gd name="connsiteY3" fmla="*/ 10081 h 1787468"/>
                  <a:gd name="connsiteX4" fmla="*/ 2189698 w 2974655"/>
                  <a:gd name="connsiteY4" fmla="*/ 162481 h 1787468"/>
                  <a:gd name="connsiteX5" fmla="*/ 2475448 w 2974655"/>
                  <a:gd name="connsiteY5" fmla="*/ 343456 h 1787468"/>
                  <a:gd name="connsiteX6" fmla="*/ 2837397 w 2974655"/>
                  <a:gd name="connsiteY6" fmla="*/ 762556 h 1787468"/>
                  <a:gd name="connsiteX7" fmla="*/ 2961222 w 2974655"/>
                  <a:gd name="connsiteY7" fmla="*/ 1095931 h 1787468"/>
                  <a:gd name="connsiteX8" fmla="*/ 2906039 w 2974655"/>
                  <a:gd name="connsiteY8" fmla="*/ 1335484 h 1787468"/>
                  <a:gd name="connsiteX9" fmla="*/ 2410739 w 2974655"/>
                  <a:gd name="connsiteY9" fmla="*/ 1525872 h 1787468"/>
                  <a:gd name="connsiteX10" fmla="*/ 1980147 w 2974655"/>
                  <a:gd name="connsiteY10" fmla="*/ 1610281 h 1787468"/>
                  <a:gd name="connsiteX11" fmla="*/ 1684872 w 2974655"/>
                  <a:gd name="connsiteY11" fmla="*/ 1657906 h 1787468"/>
                  <a:gd name="connsiteX12" fmla="*/ 894488 w 2974655"/>
                  <a:gd name="connsiteY12" fmla="*/ 1576672 h 1787468"/>
                  <a:gd name="connsiteX13" fmla="*/ 538697 w 2974655"/>
                  <a:gd name="connsiteY13" fmla="*/ 1476930 h 1787468"/>
                  <a:gd name="connsiteX14" fmla="*/ 183097 w 2974655"/>
                  <a:gd name="connsiteY14" fmla="*/ 1343580 h 1787468"/>
                  <a:gd name="connsiteX15" fmla="*/ 37048 w 2974655"/>
                  <a:gd name="connsiteY15" fmla="*/ 873680 h 1787468"/>
                  <a:gd name="connsiteX16" fmla="*/ 415063 w 2974655"/>
                  <a:gd name="connsiteY16" fmla="*/ 487759 h 1787468"/>
                  <a:gd name="connsiteX0" fmla="*/ 581231 w 3140823"/>
                  <a:gd name="connsiteY0" fmla="*/ 487759 h 1787468"/>
                  <a:gd name="connsiteX1" fmla="*/ 1079516 w 3140823"/>
                  <a:gd name="connsiteY1" fmla="*/ 172006 h 1787468"/>
                  <a:gd name="connsiteX2" fmla="*/ 1603391 w 3140823"/>
                  <a:gd name="connsiteY2" fmla="*/ 10081 h 1787468"/>
                  <a:gd name="connsiteX3" fmla="*/ 1774841 w 3140823"/>
                  <a:gd name="connsiteY3" fmla="*/ 10081 h 1787468"/>
                  <a:gd name="connsiteX4" fmla="*/ 2355866 w 3140823"/>
                  <a:gd name="connsiteY4" fmla="*/ 162481 h 1787468"/>
                  <a:gd name="connsiteX5" fmla="*/ 2641616 w 3140823"/>
                  <a:gd name="connsiteY5" fmla="*/ 343456 h 1787468"/>
                  <a:gd name="connsiteX6" fmla="*/ 3003565 w 3140823"/>
                  <a:gd name="connsiteY6" fmla="*/ 762556 h 1787468"/>
                  <a:gd name="connsiteX7" fmla="*/ 3127390 w 3140823"/>
                  <a:gd name="connsiteY7" fmla="*/ 1095931 h 1787468"/>
                  <a:gd name="connsiteX8" fmla="*/ 3072207 w 3140823"/>
                  <a:gd name="connsiteY8" fmla="*/ 1335484 h 1787468"/>
                  <a:gd name="connsiteX9" fmla="*/ 2576907 w 3140823"/>
                  <a:gd name="connsiteY9" fmla="*/ 1525872 h 1787468"/>
                  <a:gd name="connsiteX10" fmla="*/ 2146315 w 3140823"/>
                  <a:gd name="connsiteY10" fmla="*/ 1610281 h 1787468"/>
                  <a:gd name="connsiteX11" fmla="*/ 1851040 w 3140823"/>
                  <a:gd name="connsiteY11" fmla="*/ 1657906 h 1787468"/>
                  <a:gd name="connsiteX12" fmla="*/ 1060656 w 3140823"/>
                  <a:gd name="connsiteY12" fmla="*/ 1576672 h 1787468"/>
                  <a:gd name="connsiteX13" fmla="*/ 704865 w 3140823"/>
                  <a:gd name="connsiteY13" fmla="*/ 1476930 h 1787468"/>
                  <a:gd name="connsiteX14" fmla="*/ 349265 w 3140823"/>
                  <a:gd name="connsiteY14" fmla="*/ 1343580 h 1787468"/>
                  <a:gd name="connsiteX15" fmla="*/ 203216 w 3140823"/>
                  <a:gd name="connsiteY15" fmla="*/ 873680 h 1787468"/>
                  <a:gd name="connsiteX16" fmla="*/ 581231 w 3140823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343580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487759 h 1787468"/>
                  <a:gd name="connsiteX1" fmla="*/ 1158125 w 3219432"/>
                  <a:gd name="connsiteY1" fmla="*/ 172006 h 1787468"/>
                  <a:gd name="connsiteX2" fmla="*/ 1682000 w 3219432"/>
                  <a:gd name="connsiteY2" fmla="*/ 10081 h 1787468"/>
                  <a:gd name="connsiteX3" fmla="*/ 1853450 w 3219432"/>
                  <a:gd name="connsiteY3" fmla="*/ 10081 h 1787468"/>
                  <a:gd name="connsiteX4" fmla="*/ 2434475 w 3219432"/>
                  <a:gd name="connsiteY4" fmla="*/ 162481 h 1787468"/>
                  <a:gd name="connsiteX5" fmla="*/ 2720225 w 3219432"/>
                  <a:gd name="connsiteY5" fmla="*/ 343456 h 1787468"/>
                  <a:gd name="connsiteX6" fmla="*/ 3082174 w 3219432"/>
                  <a:gd name="connsiteY6" fmla="*/ 762556 h 1787468"/>
                  <a:gd name="connsiteX7" fmla="*/ 3205999 w 3219432"/>
                  <a:gd name="connsiteY7" fmla="*/ 1095931 h 1787468"/>
                  <a:gd name="connsiteX8" fmla="*/ 3150816 w 3219432"/>
                  <a:gd name="connsiteY8" fmla="*/ 1335484 h 1787468"/>
                  <a:gd name="connsiteX9" fmla="*/ 2655516 w 3219432"/>
                  <a:gd name="connsiteY9" fmla="*/ 1525872 h 1787468"/>
                  <a:gd name="connsiteX10" fmla="*/ 2224924 w 3219432"/>
                  <a:gd name="connsiteY10" fmla="*/ 1610281 h 1787468"/>
                  <a:gd name="connsiteX11" fmla="*/ 1929649 w 3219432"/>
                  <a:gd name="connsiteY11" fmla="*/ 1657906 h 1787468"/>
                  <a:gd name="connsiteX12" fmla="*/ 1139265 w 3219432"/>
                  <a:gd name="connsiteY12" fmla="*/ 1576672 h 1787468"/>
                  <a:gd name="connsiteX13" fmla="*/ 783474 w 3219432"/>
                  <a:gd name="connsiteY13" fmla="*/ 1476930 h 1787468"/>
                  <a:gd name="connsiteX14" fmla="*/ 427874 w 3219432"/>
                  <a:gd name="connsiteY14" fmla="*/ 1429305 h 1787468"/>
                  <a:gd name="connsiteX15" fmla="*/ 281825 w 3219432"/>
                  <a:gd name="connsiteY15" fmla="*/ 873680 h 1787468"/>
                  <a:gd name="connsiteX16" fmla="*/ 659840 w 3219432"/>
                  <a:gd name="connsiteY16" fmla="*/ 487759 h 1787468"/>
                  <a:gd name="connsiteX0" fmla="*/ 659840 w 3219432"/>
                  <a:gd name="connsiteY0" fmla="*/ 518522 h 1818231"/>
                  <a:gd name="connsiteX1" fmla="*/ 1158125 w 3219432"/>
                  <a:gd name="connsiteY1" fmla="*/ 202769 h 1818231"/>
                  <a:gd name="connsiteX2" fmla="*/ 1682000 w 3219432"/>
                  <a:gd name="connsiteY2" fmla="*/ 40844 h 1818231"/>
                  <a:gd name="connsiteX3" fmla="*/ 1853450 w 3219432"/>
                  <a:gd name="connsiteY3" fmla="*/ 40844 h 1818231"/>
                  <a:gd name="connsiteX4" fmla="*/ 2434475 w 3219432"/>
                  <a:gd name="connsiteY4" fmla="*/ 193244 h 1818231"/>
                  <a:gd name="connsiteX5" fmla="*/ 2720225 w 3219432"/>
                  <a:gd name="connsiteY5" fmla="*/ 374219 h 1818231"/>
                  <a:gd name="connsiteX6" fmla="*/ 3082174 w 3219432"/>
                  <a:gd name="connsiteY6" fmla="*/ 793319 h 1818231"/>
                  <a:gd name="connsiteX7" fmla="*/ 3205999 w 3219432"/>
                  <a:gd name="connsiteY7" fmla="*/ 1126694 h 1818231"/>
                  <a:gd name="connsiteX8" fmla="*/ 3150816 w 3219432"/>
                  <a:gd name="connsiteY8" fmla="*/ 1366247 h 1818231"/>
                  <a:gd name="connsiteX9" fmla="*/ 2655516 w 3219432"/>
                  <a:gd name="connsiteY9" fmla="*/ 1556635 h 1818231"/>
                  <a:gd name="connsiteX10" fmla="*/ 2224924 w 3219432"/>
                  <a:gd name="connsiteY10" fmla="*/ 1641044 h 1818231"/>
                  <a:gd name="connsiteX11" fmla="*/ 1929649 w 3219432"/>
                  <a:gd name="connsiteY11" fmla="*/ 1688669 h 1818231"/>
                  <a:gd name="connsiteX12" fmla="*/ 1139265 w 3219432"/>
                  <a:gd name="connsiteY12" fmla="*/ 1607435 h 1818231"/>
                  <a:gd name="connsiteX13" fmla="*/ 783474 w 3219432"/>
                  <a:gd name="connsiteY13" fmla="*/ 1507693 h 1818231"/>
                  <a:gd name="connsiteX14" fmla="*/ 427874 w 3219432"/>
                  <a:gd name="connsiteY14" fmla="*/ 1460068 h 1818231"/>
                  <a:gd name="connsiteX15" fmla="*/ 281825 w 3219432"/>
                  <a:gd name="connsiteY15" fmla="*/ 904443 h 1818231"/>
                  <a:gd name="connsiteX16" fmla="*/ 659840 w 3219432"/>
                  <a:gd name="connsiteY16" fmla="*/ 518522 h 1818231"/>
                  <a:gd name="connsiteX0" fmla="*/ 659840 w 3219432"/>
                  <a:gd name="connsiteY0" fmla="*/ 541323 h 1841032"/>
                  <a:gd name="connsiteX1" fmla="*/ 1158125 w 3219432"/>
                  <a:gd name="connsiteY1" fmla="*/ 225570 h 1841032"/>
                  <a:gd name="connsiteX2" fmla="*/ 1682000 w 3219432"/>
                  <a:gd name="connsiteY2" fmla="*/ 63645 h 1841032"/>
                  <a:gd name="connsiteX3" fmla="*/ 1853450 w 3219432"/>
                  <a:gd name="connsiteY3" fmla="*/ 63645 h 1841032"/>
                  <a:gd name="connsiteX4" fmla="*/ 2434475 w 3219432"/>
                  <a:gd name="connsiteY4" fmla="*/ 216045 h 1841032"/>
                  <a:gd name="connsiteX5" fmla="*/ 2720225 w 3219432"/>
                  <a:gd name="connsiteY5" fmla="*/ 397020 h 1841032"/>
                  <a:gd name="connsiteX6" fmla="*/ 3082174 w 3219432"/>
                  <a:gd name="connsiteY6" fmla="*/ 816120 h 1841032"/>
                  <a:gd name="connsiteX7" fmla="*/ 3205999 w 3219432"/>
                  <a:gd name="connsiteY7" fmla="*/ 1149495 h 1841032"/>
                  <a:gd name="connsiteX8" fmla="*/ 3150816 w 3219432"/>
                  <a:gd name="connsiteY8" fmla="*/ 1389048 h 1841032"/>
                  <a:gd name="connsiteX9" fmla="*/ 2655516 w 3219432"/>
                  <a:gd name="connsiteY9" fmla="*/ 1579436 h 1841032"/>
                  <a:gd name="connsiteX10" fmla="*/ 2224924 w 3219432"/>
                  <a:gd name="connsiteY10" fmla="*/ 1663845 h 1841032"/>
                  <a:gd name="connsiteX11" fmla="*/ 1929649 w 3219432"/>
                  <a:gd name="connsiteY11" fmla="*/ 1711470 h 1841032"/>
                  <a:gd name="connsiteX12" fmla="*/ 1139265 w 3219432"/>
                  <a:gd name="connsiteY12" fmla="*/ 1630236 h 1841032"/>
                  <a:gd name="connsiteX13" fmla="*/ 783474 w 3219432"/>
                  <a:gd name="connsiteY13" fmla="*/ 1530494 h 1841032"/>
                  <a:gd name="connsiteX14" fmla="*/ 427874 w 3219432"/>
                  <a:gd name="connsiteY14" fmla="*/ 1482869 h 1841032"/>
                  <a:gd name="connsiteX15" fmla="*/ 281825 w 3219432"/>
                  <a:gd name="connsiteY15" fmla="*/ 927244 h 1841032"/>
                  <a:gd name="connsiteX16" fmla="*/ 659840 w 3219432"/>
                  <a:gd name="connsiteY16" fmla="*/ 541323 h 1841032"/>
                  <a:gd name="connsiteX0" fmla="*/ 659840 w 3219432"/>
                  <a:gd name="connsiteY0" fmla="*/ 570492 h 1870201"/>
                  <a:gd name="connsiteX1" fmla="*/ 1158125 w 3219432"/>
                  <a:gd name="connsiteY1" fmla="*/ 254739 h 1870201"/>
                  <a:gd name="connsiteX2" fmla="*/ 1682000 w 3219432"/>
                  <a:gd name="connsiteY2" fmla="*/ 92814 h 1870201"/>
                  <a:gd name="connsiteX3" fmla="*/ 1853450 w 3219432"/>
                  <a:gd name="connsiteY3" fmla="*/ 92814 h 1870201"/>
                  <a:gd name="connsiteX4" fmla="*/ 2434475 w 3219432"/>
                  <a:gd name="connsiteY4" fmla="*/ 245214 h 1870201"/>
                  <a:gd name="connsiteX5" fmla="*/ 2720225 w 3219432"/>
                  <a:gd name="connsiteY5" fmla="*/ 426189 h 1870201"/>
                  <a:gd name="connsiteX6" fmla="*/ 3082174 w 3219432"/>
                  <a:gd name="connsiteY6" fmla="*/ 845289 h 1870201"/>
                  <a:gd name="connsiteX7" fmla="*/ 3205999 w 3219432"/>
                  <a:gd name="connsiteY7" fmla="*/ 1178664 h 1870201"/>
                  <a:gd name="connsiteX8" fmla="*/ 3150816 w 3219432"/>
                  <a:gd name="connsiteY8" fmla="*/ 1418217 h 1870201"/>
                  <a:gd name="connsiteX9" fmla="*/ 2655516 w 3219432"/>
                  <a:gd name="connsiteY9" fmla="*/ 1608605 h 1870201"/>
                  <a:gd name="connsiteX10" fmla="*/ 2224924 w 3219432"/>
                  <a:gd name="connsiteY10" fmla="*/ 1693014 h 1870201"/>
                  <a:gd name="connsiteX11" fmla="*/ 1929649 w 3219432"/>
                  <a:gd name="connsiteY11" fmla="*/ 1740639 h 1870201"/>
                  <a:gd name="connsiteX12" fmla="*/ 1139265 w 3219432"/>
                  <a:gd name="connsiteY12" fmla="*/ 1659405 h 1870201"/>
                  <a:gd name="connsiteX13" fmla="*/ 783474 w 3219432"/>
                  <a:gd name="connsiteY13" fmla="*/ 1559663 h 1870201"/>
                  <a:gd name="connsiteX14" fmla="*/ 427874 w 3219432"/>
                  <a:gd name="connsiteY14" fmla="*/ 1512038 h 1870201"/>
                  <a:gd name="connsiteX15" fmla="*/ 281825 w 3219432"/>
                  <a:gd name="connsiteY15" fmla="*/ 956413 h 1870201"/>
                  <a:gd name="connsiteX16" fmla="*/ 659840 w 3219432"/>
                  <a:gd name="connsiteY16" fmla="*/ 570492 h 187020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219432"/>
                  <a:gd name="connsiteY0" fmla="*/ 580222 h 1879931"/>
                  <a:gd name="connsiteX1" fmla="*/ 1158125 w 3219432"/>
                  <a:gd name="connsiteY1" fmla="*/ 264469 h 1879931"/>
                  <a:gd name="connsiteX2" fmla="*/ 1682000 w 3219432"/>
                  <a:gd name="connsiteY2" fmla="*/ 102544 h 1879931"/>
                  <a:gd name="connsiteX3" fmla="*/ 1853450 w 3219432"/>
                  <a:gd name="connsiteY3" fmla="*/ 102544 h 1879931"/>
                  <a:gd name="connsiteX4" fmla="*/ 2434475 w 3219432"/>
                  <a:gd name="connsiteY4" fmla="*/ 254944 h 1879931"/>
                  <a:gd name="connsiteX5" fmla="*/ 2720225 w 3219432"/>
                  <a:gd name="connsiteY5" fmla="*/ 435919 h 1879931"/>
                  <a:gd name="connsiteX6" fmla="*/ 3082174 w 3219432"/>
                  <a:gd name="connsiteY6" fmla="*/ 855019 h 1879931"/>
                  <a:gd name="connsiteX7" fmla="*/ 3205999 w 3219432"/>
                  <a:gd name="connsiteY7" fmla="*/ 1188394 h 1879931"/>
                  <a:gd name="connsiteX8" fmla="*/ 3150816 w 3219432"/>
                  <a:gd name="connsiteY8" fmla="*/ 1427947 h 1879931"/>
                  <a:gd name="connsiteX9" fmla="*/ 2655516 w 3219432"/>
                  <a:gd name="connsiteY9" fmla="*/ 1618335 h 1879931"/>
                  <a:gd name="connsiteX10" fmla="*/ 2224924 w 3219432"/>
                  <a:gd name="connsiteY10" fmla="*/ 1702744 h 1879931"/>
                  <a:gd name="connsiteX11" fmla="*/ 1929649 w 3219432"/>
                  <a:gd name="connsiteY11" fmla="*/ 1750369 h 1879931"/>
                  <a:gd name="connsiteX12" fmla="*/ 1139265 w 3219432"/>
                  <a:gd name="connsiteY12" fmla="*/ 1669135 h 1879931"/>
                  <a:gd name="connsiteX13" fmla="*/ 783474 w 3219432"/>
                  <a:gd name="connsiteY13" fmla="*/ 1569393 h 1879931"/>
                  <a:gd name="connsiteX14" fmla="*/ 427874 w 3219432"/>
                  <a:gd name="connsiteY14" fmla="*/ 1521768 h 1879931"/>
                  <a:gd name="connsiteX15" fmla="*/ 281825 w 3219432"/>
                  <a:gd name="connsiteY15" fmla="*/ 966143 h 1879931"/>
                  <a:gd name="connsiteX16" fmla="*/ 659840 w 3219432"/>
                  <a:gd name="connsiteY16" fmla="*/ 580222 h 1879931"/>
                  <a:gd name="connsiteX0" fmla="*/ 659840 w 3306226"/>
                  <a:gd name="connsiteY0" fmla="*/ 580222 h 1879931"/>
                  <a:gd name="connsiteX1" fmla="*/ 1158125 w 3306226"/>
                  <a:gd name="connsiteY1" fmla="*/ 264469 h 1879931"/>
                  <a:gd name="connsiteX2" fmla="*/ 1682000 w 3306226"/>
                  <a:gd name="connsiteY2" fmla="*/ 102544 h 1879931"/>
                  <a:gd name="connsiteX3" fmla="*/ 1853450 w 3306226"/>
                  <a:gd name="connsiteY3" fmla="*/ 102544 h 1879931"/>
                  <a:gd name="connsiteX4" fmla="*/ 2434475 w 3306226"/>
                  <a:gd name="connsiteY4" fmla="*/ 254944 h 1879931"/>
                  <a:gd name="connsiteX5" fmla="*/ 2720225 w 3306226"/>
                  <a:gd name="connsiteY5" fmla="*/ 435919 h 1879931"/>
                  <a:gd name="connsiteX6" fmla="*/ 3082174 w 3306226"/>
                  <a:gd name="connsiteY6" fmla="*/ 855019 h 1879931"/>
                  <a:gd name="connsiteX7" fmla="*/ 3205999 w 3306226"/>
                  <a:gd name="connsiteY7" fmla="*/ 1188394 h 1879931"/>
                  <a:gd name="connsiteX8" fmla="*/ 3150816 w 3306226"/>
                  <a:gd name="connsiteY8" fmla="*/ 1427947 h 1879931"/>
                  <a:gd name="connsiteX9" fmla="*/ 2655516 w 3306226"/>
                  <a:gd name="connsiteY9" fmla="*/ 1618335 h 1879931"/>
                  <a:gd name="connsiteX10" fmla="*/ 2224924 w 3306226"/>
                  <a:gd name="connsiteY10" fmla="*/ 1702744 h 1879931"/>
                  <a:gd name="connsiteX11" fmla="*/ 1929649 w 3306226"/>
                  <a:gd name="connsiteY11" fmla="*/ 1750369 h 1879931"/>
                  <a:gd name="connsiteX12" fmla="*/ 1139265 w 3306226"/>
                  <a:gd name="connsiteY12" fmla="*/ 1669135 h 1879931"/>
                  <a:gd name="connsiteX13" fmla="*/ 783474 w 3306226"/>
                  <a:gd name="connsiteY13" fmla="*/ 1569393 h 1879931"/>
                  <a:gd name="connsiteX14" fmla="*/ 427874 w 3306226"/>
                  <a:gd name="connsiteY14" fmla="*/ 1521768 h 1879931"/>
                  <a:gd name="connsiteX15" fmla="*/ 281825 w 3306226"/>
                  <a:gd name="connsiteY15" fmla="*/ 966143 h 1879931"/>
                  <a:gd name="connsiteX16" fmla="*/ 659840 w 3306226"/>
                  <a:gd name="connsiteY16" fmla="*/ 580222 h 1879931"/>
                  <a:gd name="connsiteX0" fmla="*/ 659840 w 3377277"/>
                  <a:gd name="connsiteY0" fmla="*/ 580222 h 1879931"/>
                  <a:gd name="connsiteX1" fmla="*/ 1158125 w 3377277"/>
                  <a:gd name="connsiteY1" fmla="*/ 264469 h 1879931"/>
                  <a:gd name="connsiteX2" fmla="*/ 1682000 w 3377277"/>
                  <a:gd name="connsiteY2" fmla="*/ 102544 h 1879931"/>
                  <a:gd name="connsiteX3" fmla="*/ 1853450 w 3377277"/>
                  <a:gd name="connsiteY3" fmla="*/ 102544 h 1879931"/>
                  <a:gd name="connsiteX4" fmla="*/ 2434475 w 3377277"/>
                  <a:gd name="connsiteY4" fmla="*/ 254944 h 1879931"/>
                  <a:gd name="connsiteX5" fmla="*/ 2720225 w 3377277"/>
                  <a:gd name="connsiteY5" fmla="*/ 435919 h 1879931"/>
                  <a:gd name="connsiteX6" fmla="*/ 3082174 w 3377277"/>
                  <a:gd name="connsiteY6" fmla="*/ 855019 h 1879931"/>
                  <a:gd name="connsiteX7" fmla="*/ 3205999 w 3377277"/>
                  <a:gd name="connsiteY7" fmla="*/ 1188394 h 1879931"/>
                  <a:gd name="connsiteX8" fmla="*/ 3150816 w 3377277"/>
                  <a:gd name="connsiteY8" fmla="*/ 1427947 h 1879931"/>
                  <a:gd name="connsiteX9" fmla="*/ 2655516 w 3377277"/>
                  <a:gd name="connsiteY9" fmla="*/ 1618335 h 1879931"/>
                  <a:gd name="connsiteX10" fmla="*/ 2224924 w 3377277"/>
                  <a:gd name="connsiteY10" fmla="*/ 1702744 h 1879931"/>
                  <a:gd name="connsiteX11" fmla="*/ 1929649 w 3377277"/>
                  <a:gd name="connsiteY11" fmla="*/ 1750369 h 1879931"/>
                  <a:gd name="connsiteX12" fmla="*/ 1139265 w 3377277"/>
                  <a:gd name="connsiteY12" fmla="*/ 1669135 h 1879931"/>
                  <a:gd name="connsiteX13" fmla="*/ 783474 w 3377277"/>
                  <a:gd name="connsiteY13" fmla="*/ 1569393 h 1879931"/>
                  <a:gd name="connsiteX14" fmla="*/ 427874 w 3377277"/>
                  <a:gd name="connsiteY14" fmla="*/ 1521768 h 1879931"/>
                  <a:gd name="connsiteX15" fmla="*/ 281825 w 3377277"/>
                  <a:gd name="connsiteY15" fmla="*/ 966143 h 1879931"/>
                  <a:gd name="connsiteX16" fmla="*/ 659840 w 3377277"/>
                  <a:gd name="connsiteY16" fmla="*/ 580222 h 1879931"/>
                  <a:gd name="connsiteX0" fmla="*/ 659840 w 3401965"/>
                  <a:gd name="connsiteY0" fmla="*/ 580222 h 1879931"/>
                  <a:gd name="connsiteX1" fmla="*/ 1158125 w 3401965"/>
                  <a:gd name="connsiteY1" fmla="*/ 264469 h 1879931"/>
                  <a:gd name="connsiteX2" fmla="*/ 1682000 w 3401965"/>
                  <a:gd name="connsiteY2" fmla="*/ 102544 h 1879931"/>
                  <a:gd name="connsiteX3" fmla="*/ 1853450 w 3401965"/>
                  <a:gd name="connsiteY3" fmla="*/ 102544 h 1879931"/>
                  <a:gd name="connsiteX4" fmla="*/ 2434475 w 3401965"/>
                  <a:gd name="connsiteY4" fmla="*/ 254944 h 1879931"/>
                  <a:gd name="connsiteX5" fmla="*/ 2720225 w 3401965"/>
                  <a:gd name="connsiteY5" fmla="*/ 435919 h 1879931"/>
                  <a:gd name="connsiteX6" fmla="*/ 3082174 w 3401965"/>
                  <a:gd name="connsiteY6" fmla="*/ 855019 h 1879931"/>
                  <a:gd name="connsiteX7" fmla="*/ 3237749 w 3401965"/>
                  <a:gd name="connsiteY7" fmla="*/ 1169344 h 1879931"/>
                  <a:gd name="connsiteX8" fmla="*/ 3150816 w 3401965"/>
                  <a:gd name="connsiteY8" fmla="*/ 1427947 h 1879931"/>
                  <a:gd name="connsiteX9" fmla="*/ 2655516 w 3401965"/>
                  <a:gd name="connsiteY9" fmla="*/ 1618335 h 1879931"/>
                  <a:gd name="connsiteX10" fmla="*/ 2224924 w 3401965"/>
                  <a:gd name="connsiteY10" fmla="*/ 1702744 h 1879931"/>
                  <a:gd name="connsiteX11" fmla="*/ 1929649 w 3401965"/>
                  <a:gd name="connsiteY11" fmla="*/ 1750369 h 1879931"/>
                  <a:gd name="connsiteX12" fmla="*/ 1139265 w 3401965"/>
                  <a:gd name="connsiteY12" fmla="*/ 1669135 h 1879931"/>
                  <a:gd name="connsiteX13" fmla="*/ 783474 w 3401965"/>
                  <a:gd name="connsiteY13" fmla="*/ 1569393 h 1879931"/>
                  <a:gd name="connsiteX14" fmla="*/ 427874 w 3401965"/>
                  <a:gd name="connsiteY14" fmla="*/ 1521768 h 1879931"/>
                  <a:gd name="connsiteX15" fmla="*/ 281825 w 3401965"/>
                  <a:gd name="connsiteY15" fmla="*/ 966143 h 1879931"/>
                  <a:gd name="connsiteX16" fmla="*/ 659840 w 3401965"/>
                  <a:gd name="connsiteY16" fmla="*/ 580222 h 1879931"/>
                  <a:gd name="connsiteX0" fmla="*/ 659840 w 3452651"/>
                  <a:gd name="connsiteY0" fmla="*/ 580222 h 1879931"/>
                  <a:gd name="connsiteX1" fmla="*/ 1158125 w 3452651"/>
                  <a:gd name="connsiteY1" fmla="*/ 264469 h 1879931"/>
                  <a:gd name="connsiteX2" fmla="*/ 1682000 w 3452651"/>
                  <a:gd name="connsiteY2" fmla="*/ 102544 h 1879931"/>
                  <a:gd name="connsiteX3" fmla="*/ 1853450 w 3452651"/>
                  <a:gd name="connsiteY3" fmla="*/ 102544 h 1879931"/>
                  <a:gd name="connsiteX4" fmla="*/ 2434475 w 3452651"/>
                  <a:gd name="connsiteY4" fmla="*/ 254944 h 1879931"/>
                  <a:gd name="connsiteX5" fmla="*/ 2720225 w 3452651"/>
                  <a:gd name="connsiteY5" fmla="*/ 435919 h 1879931"/>
                  <a:gd name="connsiteX6" fmla="*/ 3082174 w 3452651"/>
                  <a:gd name="connsiteY6" fmla="*/ 855019 h 1879931"/>
                  <a:gd name="connsiteX7" fmla="*/ 3237749 w 3452651"/>
                  <a:gd name="connsiteY7" fmla="*/ 1169344 h 1879931"/>
                  <a:gd name="connsiteX8" fmla="*/ 3150816 w 3452651"/>
                  <a:gd name="connsiteY8" fmla="*/ 1427947 h 1879931"/>
                  <a:gd name="connsiteX9" fmla="*/ 2655516 w 3452651"/>
                  <a:gd name="connsiteY9" fmla="*/ 1618335 h 1879931"/>
                  <a:gd name="connsiteX10" fmla="*/ 2224924 w 3452651"/>
                  <a:gd name="connsiteY10" fmla="*/ 1702744 h 1879931"/>
                  <a:gd name="connsiteX11" fmla="*/ 1929649 w 3452651"/>
                  <a:gd name="connsiteY11" fmla="*/ 1750369 h 1879931"/>
                  <a:gd name="connsiteX12" fmla="*/ 1139265 w 3452651"/>
                  <a:gd name="connsiteY12" fmla="*/ 1669135 h 1879931"/>
                  <a:gd name="connsiteX13" fmla="*/ 783474 w 3452651"/>
                  <a:gd name="connsiteY13" fmla="*/ 1569393 h 1879931"/>
                  <a:gd name="connsiteX14" fmla="*/ 427874 w 3452651"/>
                  <a:gd name="connsiteY14" fmla="*/ 1521768 h 1879931"/>
                  <a:gd name="connsiteX15" fmla="*/ 281825 w 3452651"/>
                  <a:gd name="connsiteY15" fmla="*/ 966143 h 1879931"/>
                  <a:gd name="connsiteX16" fmla="*/ 659840 w 3452651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59840 w 3458209"/>
                  <a:gd name="connsiteY0" fmla="*/ 580222 h 1879931"/>
                  <a:gd name="connsiteX1" fmla="*/ 1158125 w 3458209"/>
                  <a:gd name="connsiteY1" fmla="*/ 264469 h 1879931"/>
                  <a:gd name="connsiteX2" fmla="*/ 1682000 w 3458209"/>
                  <a:gd name="connsiteY2" fmla="*/ 102544 h 1879931"/>
                  <a:gd name="connsiteX3" fmla="*/ 1853450 w 3458209"/>
                  <a:gd name="connsiteY3" fmla="*/ 102544 h 1879931"/>
                  <a:gd name="connsiteX4" fmla="*/ 2434475 w 3458209"/>
                  <a:gd name="connsiteY4" fmla="*/ 254944 h 1879931"/>
                  <a:gd name="connsiteX5" fmla="*/ 2720225 w 3458209"/>
                  <a:gd name="connsiteY5" fmla="*/ 435919 h 1879931"/>
                  <a:gd name="connsiteX6" fmla="*/ 3082174 w 3458209"/>
                  <a:gd name="connsiteY6" fmla="*/ 855019 h 1879931"/>
                  <a:gd name="connsiteX7" fmla="*/ 3237749 w 3458209"/>
                  <a:gd name="connsiteY7" fmla="*/ 1169344 h 1879931"/>
                  <a:gd name="connsiteX8" fmla="*/ 3150816 w 3458209"/>
                  <a:gd name="connsiteY8" fmla="*/ 1427947 h 1879931"/>
                  <a:gd name="connsiteX9" fmla="*/ 2655516 w 3458209"/>
                  <a:gd name="connsiteY9" fmla="*/ 1618335 h 1879931"/>
                  <a:gd name="connsiteX10" fmla="*/ 2224924 w 3458209"/>
                  <a:gd name="connsiteY10" fmla="*/ 1702744 h 1879931"/>
                  <a:gd name="connsiteX11" fmla="*/ 1929649 w 3458209"/>
                  <a:gd name="connsiteY11" fmla="*/ 1750369 h 1879931"/>
                  <a:gd name="connsiteX12" fmla="*/ 1139265 w 3458209"/>
                  <a:gd name="connsiteY12" fmla="*/ 1669135 h 1879931"/>
                  <a:gd name="connsiteX13" fmla="*/ 783474 w 3458209"/>
                  <a:gd name="connsiteY13" fmla="*/ 1569393 h 1879931"/>
                  <a:gd name="connsiteX14" fmla="*/ 427874 w 3458209"/>
                  <a:gd name="connsiteY14" fmla="*/ 1521768 h 1879931"/>
                  <a:gd name="connsiteX15" fmla="*/ 281825 w 3458209"/>
                  <a:gd name="connsiteY15" fmla="*/ 966143 h 1879931"/>
                  <a:gd name="connsiteX16" fmla="*/ 659840 w 3458209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879931"/>
                  <a:gd name="connsiteX1" fmla="*/ 1144921 w 3445005"/>
                  <a:gd name="connsiteY1" fmla="*/ 264469 h 1879931"/>
                  <a:gd name="connsiteX2" fmla="*/ 1668796 w 3445005"/>
                  <a:gd name="connsiteY2" fmla="*/ 102544 h 1879931"/>
                  <a:gd name="connsiteX3" fmla="*/ 1840246 w 3445005"/>
                  <a:gd name="connsiteY3" fmla="*/ 102544 h 1879931"/>
                  <a:gd name="connsiteX4" fmla="*/ 2421271 w 3445005"/>
                  <a:gd name="connsiteY4" fmla="*/ 254944 h 1879931"/>
                  <a:gd name="connsiteX5" fmla="*/ 2707021 w 3445005"/>
                  <a:gd name="connsiteY5" fmla="*/ 435919 h 1879931"/>
                  <a:gd name="connsiteX6" fmla="*/ 3068970 w 3445005"/>
                  <a:gd name="connsiteY6" fmla="*/ 855019 h 1879931"/>
                  <a:gd name="connsiteX7" fmla="*/ 3224545 w 3445005"/>
                  <a:gd name="connsiteY7" fmla="*/ 1169344 h 1879931"/>
                  <a:gd name="connsiteX8" fmla="*/ 3137612 w 3445005"/>
                  <a:gd name="connsiteY8" fmla="*/ 1427947 h 1879931"/>
                  <a:gd name="connsiteX9" fmla="*/ 2642312 w 3445005"/>
                  <a:gd name="connsiteY9" fmla="*/ 1618335 h 1879931"/>
                  <a:gd name="connsiteX10" fmla="*/ 2211720 w 3445005"/>
                  <a:gd name="connsiteY10" fmla="*/ 1702744 h 1879931"/>
                  <a:gd name="connsiteX11" fmla="*/ 1916445 w 3445005"/>
                  <a:gd name="connsiteY11" fmla="*/ 1750369 h 1879931"/>
                  <a:gd name="connsiteX12" fmla="*/ 1126061 w 3445005"/>
                  <a:gd name="connsiteY12" fmla="*/ 1669135 h 1879931"/>
                  <a:gd name="connsiteX13" fmla="*/ 770270 w 3445005"/>
                  <a:gd name="connsiteY13" fmla="*/ 1569393 h 1879931"/>
                  <a:gd name="connsiteX14" fmla="*/ 414670 w 3445005"/>
                  <a:gd name="connsiteY14" fmla="*/ 1521768 h 1879931"/>
                  <a:gd name="connsiteX15" fmla="*/ 268621 w 3445005"/>
                  <a:gd name="connsiteY15" fmla="*/ 966143 h 1879931"/>
                  <a:gd name="connsiteX16" fmla="*/ 646636 w 3445005"/>
                  <a:gd name="connsiteY16" fmla="*/ 580222 h 1879931"/>
                  <a:gd name="connsiteX0" fmla="*/ 646636 w 3445005"/>
                  <a:gd name="connsiteY0" fmla="*/ 580222 h 1999970"/>
                  <a:gd name="connsiteX1" fmla="*/ 1144921 w 3445005"/>
                  <a:gd name="connsiteY1" fmla="*/ 264469 h 1999970"/>
                  <a:gd name="connsiteX2" fmla="*/ 1668796 w 3445005"/>
                  <a:gd name="connsiteY2" fmla="*/ 102544 h 1999970"/>
                  <a:gd name="connsiteX3" fmla="*/ 1840246 w 3445005"/>
                  <a:gd name="connsiteY3" fmla="*/ 102544 h 1999970"/>
                  <a:gd name="connsiteX4" fmla="*/ 2421271 w 3445005"/>
                  <a:gd name="connsiteY4" fmla="*/ 254944 h 1999970"/>
                  <a:gd name="connsiteX5" fmla="*/ 2707021 w 3445005"/>
                  <a:gd name="connsiteY5" fmla="*/ 435919 h 1999970"/>
                  <a:gd name="connsiteX6" fmla="*/ 3068970 w 3445005"/>
                  <a:gd name="connsiteY6" fmla="*/ 855019 h 1999970"/>
                  <a:gd name="connsiteX7" fmla="*/ 3224545 w 3445005"/>
                  <a:gd name="connsiteY7" fmla="*/ 1169344 h 1999970"/>
                  <a:gd name="connsiteX8" fmla="*/ 3137612 w 3445005"/>
                  <a:gd name="connsiteY8" fmla="*/ 1427947 h 1999970"/>
                  <a:gd name="connsiteX9" fmla="*/ 2094570 w 3445005"/>
                  <a:gd name="connsiteY9" fmla="*/ 1950300 h 1999970"/>
                  <a:gd name="connsiteX10" fmla="*/ 2211720 w 3445005"/>
                  <a:gd name="connsiteY10" fmla="*/ 1702744 h 1999970"/>
                  <a:gd name="connsiteX11" fmla="*/ 1916445 w 3445005"/>
                  <a:gd name="connsiteY11" fmla="*/ 1750369 h 1999970"/>
                  <a:gd name="connsiteX12" fmla="*/ 1126061 w 3445005"/>
                  <a:gd name="connsiteY12" fmla="*/ 1669135 h 1999970"/>
                  <a:gd name="connsiteX13" fmla="*/ 770270 w 3445005"/>
                  <a:gd name="connsiteY13" fmla="*/ 1569393 h 1999970"/>
                  <a:gd name="connsiteX14" fmla="*/ 414670 w 3445005"/>
                  <a:gd name="connsiteY14" fmla="*/ 1521768 h 1999970"/>
                  <a:gd name="connsiteX15" fmla="*/ 268621 w 3445005"/>
                  <a:gd name="connsiteY15" fmla="*/ 966143 h 1999970"/>
                  <a:gd name="connsiteX16" fmla="*/ 646636 w 3445005"/>
                  <a:gd name="connsiteY16" fmla="*/ 580222 h 1999970"/>
                  <a:gd name="connsiteX0" fmla="*/ 646636 w 3324009"/>
                  <a:gd name="connsiteY0" fmla="*/ 580222 h 2244434"/>
                  <a:gd name="connsiteX1" fmla="*/ 1144921 w 3324009"/>
                  <a:gd name="connsiteY1" fmla="*/ 264469 h 2244434"/>
                  <a:gd name="connsiteX2" fmla="*/ 1668796 w 3324009"/>
                  <a:gd name="connsiteY2" fmla="*/ 102544 h 2244434"/>
                  <a:gd name="connsiteX3" fmla="*/ 1840246 w 3324009"/>
                  <a:gd name="connsiteY3" fmla="*/ 102544 h 2244434"/>
                  <a:gd name="connsiteX4" fmla="*/ 2421271 w 3324009"/>
                  <a:gd name="connsiteY4" fmla="*/ 254944 h 2244434"/>
                  <a:gd name="connsiteX5" fmla="*/ 2707021 w 3324009"/>
                  <a:gd name="connsiteY5" fmla="*/ 435919 h 2244434"/>
                  <a:gd name="connsiteX6" fmla="*/ 3068970 w 3324009"/>
                  <a:gd name="connsiteY6" fmla="*/ 855019 h 2244434"/>
                  <a:gd name="connsiteX7" fmla="*/ 3224545 w 3324009"/>
                  <a:gd name="connsiteY7" fmla="*/ 1169344 h 2244434"/>
                  <a:gd name="connsiteX8" fmla="*/ 2374093 w 3324009"/>
                  <a:gd name="connsiteY8" fmla="*/ 2125073 h 2244434"/>
                  <a:gd name="connsiteX9" fmla="*/ 2094570 w 3324009"/>
                  <a:gd name="connsiteY9" fmla="*/ 1950300 h 2244434"/>
                  <a:gd name="connsiteX10" fmla="*/ 2211720 w 3324009"/>
                  <a:gd name="connsiteY10" fmla="*/ 1702744 h 2244434"/>
                  <a:gd name="connsiteX11" fmla="*/ 1916445 w 3324009"/>
                  <a:gd name="connsiteY11" fmla="*/ 1750369 h 2244434"/>
                  <a:gd name="connsiteX12" fmla="*/ 1126061 w 3324009"/>
                  <a:gd name="connsiteY12" fmla="*/ 1669135 h 2244434"/>
                  <a:gd name="connsiteX13" fmla="*/ 770270 w 3324009"/>
                  <a:gd name="connsiteY13" fmla="*/ 1569393 h 2244434"/>
                  <a:gd name="connsiteX14" fmla="*/ 414670 w 3324009"/>
                  <a:gd name="connsiteY14" fmla="*/ 1521768 h 2244434"/>
                  <a:gd name="connsiteX15" fmla="*/ 268621 w 3324009"/>
                  <a:gd name="connsiteY15" fmla="*/ 966143 h 2244434"/>
                  <a:gd name="connsiteX16" fmla="*/ 646636 w 3324009"/>
                  <a:gd name="connsiteY16" fmla="*/ 580222 h 2244434"/>
                  <a:gd name="connsiteX0" fmla="*/ 646636 w 3258400"/>
                  <a:gd name="connsiteY0" fmla="*/ 580222 h 2319316"/>
                  <a:gd name="connsiteX1" fmla="*/ 1144921 w 3258400"/>
                  <a:gd name="connsiteY1" fmla="*/ 264469 h 2319316"/>
                  <a:gd name="connsiteX2" fmla="*/ 1668796 w 3258400"/>
                  <a:gd name="connsiteY2" fmla="*/ 102544 h 2319316"/>
                  <a:gd name="connsiteX3" fmla="*/ 1840246 w 3258400"/>
                  <a:gd name="connsiteY3" fmla="*/ 102544 h 2319316"/>
                  <a:gd name="connsiteX4" fmla="*/ 2421271 w 3258400"/>
                  <a:gd name="connsiteY4" fmla="*/ 254944 h 2319316"/>
                  <a:gd name="connsiteX5" fmla="*/ 2707021 w 3258400"/>
                  <a:gd name="connsiteY5" fmla="*/ 435919 h 2319316"/>
                  <a:gd name="connsiteX6" fmla="*/ 3068970 w 3258400"/>
                  <a:gd name="connsiteY6" fmla="*/ 855019 h 2319316"/>
                  <a:gd name="connsiteX7" fmla="*/ 3108357 w 3258400"/>
                  <a:gd name="connsiteY7" fmla="*/ 1941162 h 2319316"/>
                  <a:gd name="connsiteX8" fmla="*/ 2374093 w 3258400"/>
                  <a:gd name="connsiteY8" fmla="*/ 2125073 h 2319316"/>
                  <a:gd name="connsiteX9" fmla="*/ 2094570 w 3258400"/>
                  <a:gd name="connsiteY9" fmla="*/ 1950300 h 2319316"/>
                  <a:gd name="connsiteX10" fmla="*/ 2211720 w 3258400"/>
                  <a:gd name="connsiteY10" fmla="*/ 1702744 h 2319316"/>
                  <a:gd name="connsiteX11" fmla="*/ 1916445 w 3258400"/>
                  <a:gd name="connsiteY11" fmla="*/ 1750369 h 2319316"/>
                  <a:gd name="connsiteX12" fmla="*/ 1126061 w 3258400"/>
                  <a:gd name="connsiteY12" fmla="*/ 1669135 h 2319316"/>
                  <a:gd name="connsiteX13" fmla="*/ 770270 w 3258400"/>
                  <a:gd name="connsiteY13" fmla="*/ 1569393 h 2319316"/>
                  <a:gd name="connsiteX14" fmla="*/ 414670 w 3258400"/>
                  <a:gd name="connsiteY14" fmla="*/ 1521768 h 2319316"/>
                  <a:gd name="connsiteX15" fmla="*/ 268621 w 3258400"/>
                  <a:gd name="connsiteY15" fmla="*/ 966143 h 2319316"/>
                  <a:gd name="connsiteX16" fmla="*/ 646636 w 3258400"/>
                  <a:gd name="connsiteY16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07021 w 3269290"/>
                  <a:gd name="connsiteY5" fmla="*/ 435919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2211720 w 3269290"/>
                  <a:gd name="connsiteY10" fmla="*/ 1702744 h 2319316"/>
                  <a:gd name="connsiteX11" fmla="*/ 1916445 w 3269290"/>
                  <a:gd name="connsiteY11" fmla="*/ 1750369 h 2319316"/>
                  <a:gd name="connsiteX12" fmla="*/ 1126061 w 3269290"/>
                  <a:gd name="connsiteY12" fmla="*/ 1669135 h 2319316"/>
                  <a:gd name="connsiteX13" fmla="*/ 770270 w 3269290"/>
                  <a:gd name="connsiteY13" fmla="*/ 1569393 h 2319316"/>
                  <a:gd name="connsiteX14" fmla="*/ 414670 w 3269290"/>
                  <a:gd name="connsiteY14" fmla="*/ 1521768 h 2319316"/>
                  <a:gd name="connsiteX15" fmla="*/ 268621 w 3269290"/>
                  <a:gd name="connsiteY15" fmla="*/ 966143 h 2319316"/>
                  <a:gd name="connsiteX16" fmla="*/ 646636 w 3269290"/>
                  <a:gd name="connsiteY16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2211720 w 3269290"/>
                  <a:gd name="connsiteY10" fmla="*/ 1702744 h 2319316"/>
                  <a:gd name="connsiteX11" fmla="*/ 1916445 w 3269290"/>
                  <a:gd name="connsiteY11" fmla="*/ 1750369 h 2319316"/>
                  <a:gd name="connsiteX12" fmla="*/ 1126061 w 3269290"/>
                  <a:gd name="connsiteY12" fmla="*/ 1669135 h 2319316"/>
                  <a:gd name="connsiteX13" fmla="*/ 770270 w 3269290"/>
                  <a:gd name="connsiteY13" fmla="*/ 1569393 h 2319316"/>
                  <a:gd name="connsiteX14" fmla="*/ 414670 w 3269290"/>
                  <a:gd name="connsiteY14" fmla="*/ 1521768 h 2319316"/>
                  <a:gd name="connsiteX15" fmla="*/ 268621 w 3269290"/>
                  <a:gd name="connsiteY15" fmla="*/ 966143 h 2319316"/>
                  <a:gd name="connsiteX16" fmla="*/ 646636 w 3269290"/>
                  <a:gd name="connsiteY16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2094570 w 3269290"/>
                  <a:gd name="connsiteY9" fmla="*/ 1950300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1928588 w 3269290"/>
                  <a:gd name="connsiteY9" fmla="*/ 2132881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19316"/>
                  <a:gd name="connsiteX1" fmla="*/ 1144921 w 3269290"/>
                  <a:gd name="connsiteY1" fmla="*/ 264469 h 2319316"/>
                  <a:gd name="connsiteX2" fmla="*/ 1668796 w 3269290"/>
                  <a:gd name="connsiteY2" fmla="*/ 102544 h 2319316"/>
                  <a:gd name="connsiteX3" fmla="*/ 1840246 w 3269290"/>
                  <a:gd name="connsiteY3" fmla="*/ 102544 h 2319316"/>
                  <a:gd name="connsiteX4" fmla="*/ 2421271 w 3269290"/>
                  <a:gd name="connsiteY4" fmla="*/ 254944 h 2319316"/>
                  <a:gd name="connsiteX5" fmla="*/ 2790012 w 3269290"/>
                  <a:gd name="connsiteY5" fmla="*/ 618500 h 2319316"/>
                  <a:gd name="connsiteX6" fmla="*/ 3085568 w 3269290"/>
                  <a:gd name="connsiteY6" fmla="*/ 1170385 h 2319316"/>
                  <a:gd name="connsiteX7" fmla="*/ 3108357 w 3269290"/>
                  <a:gd name="connsiteY7" fmla="*/ 1941162 h 2319316"/>
                  <a:gd name="connsiteX8" fmla="*/ 2374093 w 3269290"/>
                  <a:gd name="connsiteY8" fmla="*/ 2125073 h 2319316"/>
                  <a:gd name="connsiteX9" fmla="*/ 1928588 w 3269290"/>
                  <a:gd name="connsiteY9" fmla="*/ 2132881 h 2319316"/>
                  <a:gd name="connsiteX10" fmla="*/ 1916445 w 3269290"/>
                  <a:gd name="connsiteY10" fmla="*/ 1750369 h 2319316"/>
                  <a:gd name="connsiteX11" fmla="*/ 1126061 w 3269290"/>
                  <a:gd name="connsiteY11" fmla="*/ 1669135 h 2319316"/>
                  <a:gd name="connsiteX12" fmla="*/ 770270 w 3269290"/>
                  <a:gd name="connsiteY12" fmla="*/ 1569393 h 2319316"/>
                  <a:gd name="connsiteX13" fmla="*/ 414670 w 3269290"/>
                  <a:gd name="connsiteY13" fmla="*/ 1521768 h 2319316"/>
                  <a:gd name="connsiteX14" fmla="*/ 268621 w 3269290"/>
                  <a:gd name="connsiteY14" fmla="*/ 966143 h 2319316"/>
                  <a:gd name="connsiteX15" fmla="*/ 646636 w 3269290"/>
                  <a:gd name="connsiteY15" fmla="*/ 580222 h 2319316"/>
                  <a:gd name="connsiteX0" fmla="*/ 646636 w 3269290"/>
                  <a:gd name="connsiteY0" fmla="*/ 580222 h 2397993"/>
                  <a:gd name="connsiteX1" fmla="*/ 1144921 w 3269290"/>
                  <a:gd name="connsiteY1" fmla="*/ 264469 h 2397993"/>
                  <a:gd name="connsiteX2" fmla="*/ 1668796 w 3269290"/>
                  <a:gd name="connsiteY2" fmla="*/ 102544 h 2397993"/>
                  <a:gd name="connsiteX3" fmla="*/ 1840246 w 3269290"/>
                  <a:gd name="connsiteY3" fmla="*/ 102544 h 2397993"/>
                  <a:gd name="connsiteX4" fmla="*/ 2421271 w 3269290"/>
                  <a:gd name="connsiteY4" fmla="*/ 254944 h 2397993"/>
                  <a:gd name="connsiteX5" fmla="*/ 2790012 w 3269290"/>
                  <a:gd name="connsiteY5" fmla="*/ 618500 h 2397993"/>
                  <a:gd name="connsiteX6" fmla="*/ 3085568 w 3269290"/>
                  <a:gd name="connsiteY6" fmla="*/ 1170385 h 2397993"/>
                  <a:gd name="connsiteX7" fmla="*/ 3108357 w 3269290"/>
                  <a:gd name="connsiteY7" fmla="*/ 1941162 h 2397993"/>
                  <a:gd name="connsiteX8" fmla="*/ 2374093 w 3269290"/>
                  <a:gd name="connsiteY8" fmla="*/ 2125073 h 2397993"/>
                  <a:gd name="connsiteX9" fmla="*/ 1928588 w 3269290"/>
                  <a:gd name="connsiteY9" fmla="*/ 2132881 h 2397993"/>
                  <a:gd name="connsiteX10" fmla="*/ 1916445 w 3269290"/>
                  <a:gd name="connsiteY10" fmla="*/ 1750369 h 2397993"/>
                  <a:gd name="connsiteX11" fmla="*/ 1126061 w 3269290"/>
                  <a:gd name="connsiteY11" fmla="*/ 1669135 h 2397993"/>
                  <a:gd name="connsiteX12" fmla="*/ 770270 w 3269290"/>
                  <a:gd name="connsiteY12" fmla="*/ 1569393 h 2397993"/>
                  <a:gd name="connsiteX13" fmla="*/ 414670 w 3269290"/>
                  <a:gd name="connsiteY13" fmla="*/ 1521768 h 2397993"/>
                  <a:gd name="connsiteX14" fmla="*/ 268621 w 3269290"/>
                  <a:gd name="connsiteY14" fmla="*/ 966143 h 2397993"/>
                  <a:gd name="connsiteX15" fmla="*/ 646636 w 3269290"/>
                  <a:gd name="connsiteY15" fmla="*/ 580222 h 2397993"/>
                  <a:gd name="connsiteX0" fmla="*/ 646636 w 3269290"/>
                  <a:gd name="connsiteY0" fmla="*/ 580222 h 2418142"/>
                  <a:gd name="connsiteX1" fmla="*/ 1144921 w 3269290"/>
                  <a:gd name="connsiteY1" fmla="*/ 264469 h 2418142"/>
                  <a:gd name="connsiteX2" fmla="*/ 1668796 w 3269290"/>
                  <a:gd name="connsiteY2" fmla="*/ 102544 h 2418142"/>
                  <a:gd name="connsiteX3" fmla="*/ 1840246 w 3269290"/>
                  <a:gd name="connsiteY3" fmla="*/ 102544 h 2418142"/>
                  <a:gd name="connsiteX4" fmla="*/ 2421271 w 3269290"/>
                  <a:gd name="connsiteY4" fmla="*/ 254944 h 2418142"/>
                  <a:gd name="connsiteX5" fmla="*/ 2790012 w 3269290"/>
                  <a:gd name="connsiteY5" fmla="*/ 618500 h 2418142"/>
                  <a:gd name="connsiteX6" fmla="*/ 3085568 w 3269290"/>
                  <a:gd name="connsiteY6" fmla="*/ 1170385 h 2418142"/>
                  <a:gd name="connsiteX7" fmla="*/ 3108357 w 3269290"/>
                  <a:gd name="connsiteY7" fmla="*/ 1941162 h 2418142"/>
                  <a:gd name="connsiteX8" fmla="*/ 2374093 w 3269290"/>
                  <a:gd name="connsiteY8" fmla="*/ 2125073 h 2418142"/>
                  <a:gd name="connsiteX9" fmla="*/ 1928588 w 3269290"/>
                  <a:gd name="connsiteY9" fmla="*/ 2132881 h 2418142"/>
                  <a:gd name="connsiteX10" fmla="*/ 1916445 w 3269290"/>
                  <a:gd name="connsiteY10" fmla="*/ 1750369 h 2418142"/>
                  <a:gd name="connsiteX11" fmla="*/ 1126061 w 3269290"/>
                  <a:gd name="connsiteY11" fmla="*/ 1669135 h 2418142"/>
                  <a:gd name="connsiteX12" fmla="*/ 770270 w 3269290"/>
                  <a:gd name="connsiteY12" fmla="*/ 1569393 h 2418142"/>
                  <a:gd name="connsiteX13" fmla="*/ 414670 w 3269290"/>
                  <a:gd name="connsiteY13" fmla="*/ 1521768 h 2418142"/>
                  <a:gd name="connsiteX14" fmla="*/ 268621 w 3269290"/>
                  <a:gd name="connsiteY14" fmla="*/ 966143 h 2418142"/>
                  <a:gd name="connsiteX15" fmla="*/ 646636 w 3269290"/>
                  <a:gd name="connsiteY15" fmla="*/ 580222 h 2418142"/>
                  <a:gd name="connsiteX0" fmla="*/ 646636 w 3209348"/>
                  <a:gd name="connsiteY0" fmla="*/ 580222 h 2418142"/>
                  <a:gd name="connsiteX1" fmla="*/ 1144921 w 3209348"/>
                  <a:gd name="connsiteY1" fmla="*/ 264469 h 2418142"/>
                  <a:gd name="connsiteX2" fmla="*/ 1668796 w 3209348"/>
                  <a:gd name="connsiteY2" fmla="*/ 102544 h 2418142"/>
                  <a:gd name="connsiteX3" fmla="*/ 1840246 w 3209348"/>
                  <a:gd name="connsiteY3" fmla="*/ 102544 h 2418142"/>
                  <a:gd name="connsiteX4" fmla="*/ 2421271 w 3209348"/>
                  <a:gd name="connsiteY4" fmla="*/ 254944 h 2418142"/>
                  <a:gd name="connsiteX5" fmla="*/ 2790012 w 3209348"/>
                  <a:gd name="connsiteY5" fmla="*/ 618500 h 2418142"/>
                  <a:gd name="connsiteX6" fmla="*/ 2985978 w 3209348"/>
                  <a:gd name="connsiteY6" fmla="*/ 1352966 h 2418142"/>
                  <a:gd name="connsiteX7" fmla="*/ 3108357 w 3209348"/>
                  <a:gd name="connsiteY7" fmla="*/ 1941162 h 2418142"/>
                  <a:gd name="connsiteX8" fmla="*/ 2374093 w 3209348"/>
                  <a:gd name="connsiteY8" fmla="*/ 2125073 h 2418142"/>
                  <a:gd name="connsiteX9" fmla="*/ 1928588 w 3209348"/>
                  <a:gd name="connsiteY9" fmla="*/ 2132881 h 2418142"/>
                  <a:gd name="connsiteX10" fmla="*/ 1916445 w 3209348"/>
                  <a:gd name="connsiteY10" fmla="*/ 1750369 h 2418142"/>
                  <a:gd name="connsiteX11" fmla="*/ 1126061 w 3209348"/>
                  <a:gd name="connsiteY11" fmla="*/ 1669135 h 2418142"/>
                  <a:gd name="connsiteX12" fmla="*/ 770270 w 3209348"/>
                  <a:gd name="connsiteY12" fmla="*/ 1569393 h 2418142"/>
                  <a:gd name="connsiteX13" fmla="*/ 414670 w 3209348"/>
                  <a:gd name="connsiteY13" fmla="*/ 1521768 h 2418142"/>
                  <a:gd name="connsiteX14" fmla="*/ 268621 w 3209348"/>
                  <a:gd name="connsiteY14" fmla="*/ 966143 h 2418142"/>
                  <a:gd name="connsiteX15" fmla="*/ 646636 w 3209348"/>
                  <a:gd name="connsiteY15" fmla="*/ 580222 h 2418142"/>
                  <a:gd name="connsiteX0" fmla="*/ 646636 w 3209348"/>
                  <a:gd name="connsiteY0" fmla="*/ 580222 h 2418142"/>
                  <a:gd name="connsiteX1" fmla="*/ 1144921 w 3209348"/>
                  <a:gd name="connsiteY1" fmla="*/ 264469 h 2418142"/>
                  <a:gd name="connsiteX2" fmla="*/ 1668796 w 3209348"/>
                  <a:gd name="connsiteY2" fmla="*/ 102544 h 2418142"/>
                  <a:gd name="connsiteX3" fmla="*/ 1840246 w 3209348"/>
                  <a:gd name="connsiteY3" fmla="*/ 102544 h 2418142"/>
                  <a:gd name="connsiteX4" fmla="*/ 2421271 w 3209348"/>
                  <a:gd name="connsiteY4" fmla="*/ 254944 h 2418142"/>
                  <a:gd name="connsiteX5" fmla="*/ 2665525 w 3209348"/>
                  <a:gd name="connsiteY5" fmla="*/ 784482 h 2418142"/>
                  <a:gd name="connsiteX6" fmla="*/ 2985978 w 3209348"/>
                  <a:gd name="connsiteY6" fmla="*/ 1352966 h 2418142"/>
                  <a:gd name="connsiteX7" fmla="*/ 3108357 w 3209348"/>
                  <a:gd name="connsiteY7" fmla="*/ 1941162 h 2418142"/>
                  <a:gd name="connsiteX8" fmla="*/ 2374093 w 3209348"/>
                  <a:gd name="connsiteY8" fmla="*/ 2125073 h 2418142"/>
                  <a:gd name="connsiteX9" fmla="*/ 1928588 w 3209348"/>
                  <a:gd name="connsiteY9" fmla="*/ 2132881 h 2418142"/>
                  <a:gd name="connsiteX10" fmla="*/ 1916445 w 3209348"/>
                  <a:gd name="connsiteY10" fmla="*/ 1750369 h 2418142"/>
                  <a:gd name="connsiteX11" fmla="*/ 1126061 w 3209348"/>
                  <a:gd name="connsiteY11" fmla="*/ 1669135 h 2418142"/>
                  <a:gd name="connsiteX12" fmla="*/ 770270 w 3209348"/>
                  <a:gd name="connsiteY12" fmla="*/ 1569393 h 2418142"/>
                  <a:gd name="connsiteX13" fmla="*/ 414670 w 3209348"/>
                  <a:gd name="connsiteY13" fmla="*/ 1521768 h 2418142"/>
                  <a:gd name="connsiteX14" fmla="*/ 268621 w 3209348"/>
                  <a:gd name="connsiteY14" fmla="*/ 966143 h 2418142"/>
                  <a:gd name="connsiteX15" fmla="*/ 646636 w 3209348"/>
                  <a:gd name="connsiteY15" fmla="*/ 580222 h 2418142"/>
                  <a:gd name="connsiteX0" fmla="*/ 646636 w 3209348"/>
                  <a:gd name="connsiteY0" fmla="*/ 541745 h 2379665"/>
                  <a:gd name="connsiteX1" fmla="*/ 1144921 w 3209348"/>
                  <a:gd name="connsiteY1" fmla="*/ 225992 h 2379665"/>
                  <a:gd name="connsiteX2" fmla="*/ 1668796 w 3209348"/>
                  <a:gd name="connsiteY2" fmla="*/ 64067 h 2379665"/>
                  <a:gd name="connsiteX3" fmla="*/ 1840246 w 3209348"/>
                  <a:gd name="connsiteY3" fmla="*/ 64067 h 2379665"/>
                  <a:gd name="connsiteX4" fmla="*/ 2305084 w 3209348"/>
                  <a:gd name="connsiteY4" fmla="*/ 465440 h 2379665"/>
                  <a:gd name="connsiteX5" fmla="*/ 2665525 w 3209348"/>
                  <a:gd name="connsiteY5" fmla="*/ 746005 h 2379665"/>
                  <a:gd name="connsiteX6" fmla="*/ 2985978 w 3209348"/>
                  <a:gd name="connsiteY6" fmla="*/ 1314489 h 2379665"/>
                  <a:gd name="connsiteX7" fmla="*/ 3108357 w 3209348"/>
                  <a:gd name="connsiteY7" fmla="*/ 1902685 h 2379665"/>
                  <a:gd name="connsiteX8" fmla="*/ 2374093 w 3209348"/>
                  <a:gd name="connsiteY8" fmla="*/ 2086596 h 2379665"/>
                  <a:gd name="connsiteX9" fmla="*/ 1928588 w 3209348"/>
                  <a:gd name="connsiteY9" fmla="*/ 2094404 h 2379665"/>
                  <a:gd name="connsiteX10" fmla="*/ 1916445 w 3209348"/>
                  <a:gd name="connsiteY10" fmla="*/ 1711892 h 2379665"/>
                  <a:gd name="connsiteX11" fmla="*/ 1126061 w 3209348"/>
                  <a:gd name="connsiteY11" fmla="*/ 1630658 h 2379665"/>
                  <a:gd name="connsiteX12" fmla="*/ 770270 w 3209348"/>
                  <a:gd name="connsiteY12" fmla="*/ 1530916 h 2379665"/>
                  <a:gd name="connsiteX13" fmla="*/ 414670 w 3209348"/>
                  <a:gd name="connsiteY13" fmla="*/ 1483291 h 2379665"/>
                  <a:gd name="connsiteX14" fmla="*/ 268621 w 3209348"/>
                  <a:gd name="connsiteY14" fmla="*/ 927666 h 2379665"/>
                  <a:gd name="connsiteX15" fmla="*/ 646636 w 3209348"/>
                  <a:gd name="connsiteY15" fmla="*/ 541745 h 2379665"/>
                  <a:gd name="connsiteX0" fmla="*/ 646636 w 3209348"/>
                  <a:gd name="connsiteY0" fmla="*/ 518523 h 2356443"/>
                  <a:gd name="connsiteX1" fmla="*/ 1144921 w 3209348"/>
                  <a:gd name="connsiteY1" fmla="*/ 202770 h 2356443"/>
                  <a:gd name="connsiteX2" fmla="*/ 1668796 w 3209348"/>
                  <a:gd name="connsiteY2" fmla="*/ 40845 h 2356443"/>
                  <a:gd name="connsiteX3" fmla="*/ 1782152 w 3209348"/>
                  <a:gd name="connsiteY3" fmla="*/ 264921 h 2356443"/>
                  <a:gd name="connsiteX4" fmla="*/ 2305084 w 3209348"/>
                  <a:gd name="connsiteY4" fmla="*/ 442218 h 2356443"/>
                  <a:gd name="connsiteX5" fmla="*/ 2665525 w 3209348"/>
                  <a:gd name="connsiteY5" fmla="*/ 722783 h 2356443"/>
                  <a:gd name="connsiteX6" fmla="*/ 2985978 w 3209348"/>
                  <a:gd name="connsiteY6" fmla="*/ 1291267 h 2356443"/>
                  <a:gd name="connsiteX7" fmla="*/ 3108357 w 3209348"/>
                  <a:gd name="connsiteY7" fmla="*/ 1879463 h 2356443"/>
                  <a:gd name="connsiteX8" fmla="*/ 2374093 w 3209348"/>
                  <a:gd name="connsiteY8" fmla="*/ 2063374 h 2356443"/>
                  <a:gd name="connsiteX9" fmla="*/ 1928588 w 3209348"/>
                  <a:gd name="connsiteY9" fmla="*/ 2071182 h 2356443"/>
                  <a:gd name="connsiteX10" fmla="*/ 1916445 w 3209348"/>
                  <a:gd name="connsiteY10" fmla="*/ 1688670 h 2356443"/>
                  <a:gd name="connsiteX11" fmla="*/ 1126061 w 3209348"/>
                  <a:gd name="connsiteY11" fmla="*/ 1607436 h 2356443"/>
                  <a:gd name="connsiteX12" fmla="*/ 770270 w 3209348"/>
                  <a:gd name="connsiteY12" fmla="*/ 1507694 h 2356443"/>
                  <a:gd name="connsiteX13" fmla="*/ 414670 w 3209348"/>
                  <a:gd name="connsiteY13" fmla="*/ 1460069 h 2356443"/>
                  <a:gd name="connsiteX14" fmla="*/ 268621 w 3209348"/>
                  <a:gd name="connsiteY14" fmla="*/ 904444 h 2356443"/>
                  <a:gd name="connsiteX15" fmla="*/ 646636 w 3209348"/>
                  <a:gd name="connsiteY15" fmla="*/ 518523 h 2356443"/>
                  <a:gd name="connsiteX0" fmla="*/ 646636 w 3209348"/>
                  <a:gd name="connsiteY0" fmla="*/ 417701 h 2255621"/>
                  <a:gd name="connsiteX1" fmla="*/ 1144921 w 3209348"/>
                  <a:gd name="connsiteY1" fmla="*/ 101948 h 2255621"/>
                  <a:gd name="connsiteX2" fmla="*/ 1594104 w 3209348"/>
                  <a:gd name="connsiteY2" fmla="*/ 213894 h 2255621"/>
                  <a:gd name="connsiteX3" fmla="*/ 1782152 w 3209348"/>
                  <a:gd name="connsiteY3" fmla="*/ 164099 h 2255621"/>
                  <a:gd name="connsiteX4" fmla="*/ 2305084 w 3209348"/>
                  <a:gd name="connsiteY4" fmla="*/ 341396 h 2255621"/>
                  <a:gd name="connsiteX5" fmla="*/ 2665525 w 3209348"/>
                  <a:gd name="connsiteY5" fmla="*/ 621961 h 2255621"/>
                  <a:gd name="connsiteX6" fmla="*/ 2985978 w 3209348"/>
                  <a:gd name="connsiteY6" fmla="*/ 1190445 h 2255621"/>
                  <a:gd name="connsiteX7" fmla="*/ 3108357 w 3209348"/>
                  <a:gd name="connsiteY7" fmla="*/ 1778641 h 2255621"/>
                  <a:gd name="connsiteX8" fmla="*/ 2374093 w 3209348"/>
                  <a:gd name="connsiteY8" fmla="*/ 1962552 h 2255621"/>
                  <a:gd name="connsiteX9" fmla="*/ 1928588 w 3209348"/>
                  <a:gd name="connsiteY9" fmla="*/ 1970360 h 2255621"/>
                  <a:gd name="connsiteX10" fmla="*/ 1916445 w 3209348"/>
                  <a:gd name="connsiteY10" fmla="*/ 1587848 h 2255621"/>
                  <a:gd name="connsiteX11" fmla="*/ 1126061 w 3209348"/>
                  <a:gd name="connsiteY11" fmla="*/ 1506614 h 2255621"/>
                  <a:gd name="connsiteX12" fmla="*/ 770270 w 3209348"/>
                  <a:gd name="connsiteY12" fmla="*/ 1406872 h 2255621"/>
                  <a:gd name="connsiteX13" fmla="*/ 414670 w 3209348"/>
                  <a:gd name="connsiteY13" fmla="*/ 1359247 h 2255621"/>
                  <a:gd name="connsiteX14" fmla="*/ 268621 w 3209348"/>
                  <a:gd name="connsiteY14" fmla="*/ 803622 h 2255621"/>
                  <a:gd name="connsiteX15" fmla="*/ 646636 w 3209348"/>
                  <a:gd name="connsiteY15" fmla="*/ 417701 h 2255621"/>
                  <a:gd name="connsiteX0" fmla="*/ 646636 w 3209348"/>
                  <a:gd name="connsiteY0" fmla="*/ 350524 h 2188444"/>
                  <a:gd name="connsiteX1" fmla="*/ 1144921 w 3209348"/>
                  <a:gd name="connsiteY1" fmla="*/ 175856 h 2188444"/>
                  <a:gd name="connsiteX2" fmla="*/ 1594104 w 3209348"/>
                  <a:gd name="connsiteY2" fmla="*/ 146717 h 2188444"/>
                  <a:gd name="connsiteX3" fmla="*/ 1782152 w 3209348"/>
                  <a:gd name="connsiteY3" fmla="*/ 96922 h 2188444"/>
                  <a:gd name="connsiteX4" fmla="*/ 2305084 w 3209348"/>
                  <a:gd name="connsiteY4" fmla="*/ 274219 h 2188444"/>
                  <a:gd name="connsiteX5" fmla="*/ 2665525 w 3209348"/>
                  <a:gd name="connsiteY5" fmla="*/ 554784 h 2188444"/>
                  <a:gd name="connsiteX6" fmla="*/ 2985978 w 3209348"/>
                  <a:gd name="connsiteY6" fmla="*/ 1123268 h 2188444"/>
                  <a:gd name="connsiteX7" fmla="*/ 3108357 w 3209348"/>
                  <a:gd name="connsiteY7" fmla="*/ 1711464 h 2188444"/>
                  <a:gd name="connsiteX8" fmla="*/ 2374093 w 3209348"/>
                  <a:gd name="connsiteY8" fmla="*/ 1895375 h 2188444"/>
                  <a:gd name="connsiteX9" fmla="*/ 1928588 w 3209348"/>
                  <a:gd name="connsiteY9" fmla="*/ 1903183 h 2188444"/>
                  <a:gd name="connsiteX10" fmla="*/ 1916445 w 3209348"/>
                  <a:gd name="connsiteY10" fmla="*/ 1520671 h 2188444"/>
                  <a:gd name="connsiteX11" fmla="*/ 1126061 w 3209348"/>
                  <a:gd name="connsiteY11" fmla="*/ 1439437 h 2188444"/>
                  <a:gd name="connsiteX12" fmla="*/ 770270 w 3209348"/>
                  <a:gd name="connsiteY12" fmla="*/ 1339695 h 2188444"/>
                  <a:gd name="connsiteX13" fmla="*/ 414670 w 3209348"/>
                  <a:gd name="connsiteY13" fmla="*/ 1292070 h 2188444"/>
                  <a:gd name="connsiteX14" fmla="*/ 268621 w 3209348"/>
                  <a:gd name="connsiteY14" fmla="*/ 736445 h 2188444"/>
                  <a:gd name="connsiteX15" fmla="*/ 646636 w 3209348"/>
                  <a:gd name="connsiteY15" fmla="*/ 350524 h 2188444"/>
                  <a:gd name="connsiteX0" fmla="*/ 646636 w 3209348"/>
                  <a:gd name="connsiteY0" fmla="*/ 458413 h 2188444"/>
                  <a:gd name="connsiteX1" fmla="*/ 1144921 w 3209348"/>
                  <a:gd name="connsiteY1" fmla="*/ 175856 h 2188444"/>
                  <a:gd name="connsiteX2" fmla="*/ 1594104 w 3209348"/>
                  <a:gd name="connsiteY2" fmla="*/ 146717 h 2188444"/>
                  <a:gd name="connsiteX3" fmla="*/ 1782152 w 3209348"/>
                  <a:gd name="connsiteY3" fmla="*/ 96922 h 2188444"/>
                  <a:gd name="connsiteX4" fmla="*/ 2305084 w 3209348"/>
                  <a:gd name="connsiteY4" fmla="*/ 274219 h 2188444"/>
                  <a:gd name="connsiteX5" fmla="*/ 2665525 w 3209348"/>
                  <a:gd name="connsiteY5" fmla="*/ 554784 h 2188444"/>
                  <a:gd name="connsiteX6" fmla="*/ 2985978 w 3209348"/>
                  <a:gd name="connsiteY6" fmla="*/ 1123268 h 2188444"/>
                  <a:gd name="connsiteX7" fmla="*/ 3108357 w 3209348"/>
                  <a:gd name="connsiteY7" fmla="*/ 1711464 h 2188444"/>
                  <a:gd name="connsiteX8" fmla="*/ 2374093 w 3209348"/>
                  <a:gd name="connsiteY8" fmla="*/ 1895375 h 2188444"/>
                  <a:gd name="connsiteX9" fmla="*/ 1928588 w 3209348"/>
                  <a:gd name="connsiteY9" fmla="*/ 1903183 h 2188444"/>
                  <a:gd name="connsiteX10" fmla="*/ 1916445 w 3209348"/>
                  <a:gd name="connsiteY10" fmla="*/ 1520671 h 2188444"/>
                  <a:gd name="connsiteX11" fmla="*/ 1126061 w 3209348"/>
                  <a:gd name="connsiteY11" fmla="*/ 1439437 h 2188444"/>
                  <a:gd name="connsiteX12" fmla="*/ 770270 w 3209348"/>
                  <a:gd name="connsiteY12" fmla="*/ 1339695 h 2188444"/>
                  <a:gd name="connsiteX13" fmla="*/ 414670 w 3209348"/>
                  <a:gd name="connsiteY13" fmla="*/ 1292070 h 2188444"/>
                  <a:gd name="connsiteX14" fmla="*/ 268621 w 3209348"/>
                  <a:gd name="connsiteY14" fmla="*/ 736445 h 2188444"/>
                  <a:gd name="connsiteX15" fmla="*/ 646636 w 3209348"/>
                  <a:gd name="connsiteY15" fmla="*/ 458413 h 2188444"/>
                  <a:gd name="connsiteX0" fmla="*/ 646636 w 3209348"/>
                  <a:gd name="connsiteY0" fmla="*/ 458413 h 2503349"/>
                  <a:gd name="connsiteX1" fmla="*/ 1144921 w 3209348"/>
                  <a:gd name="connsiteY1" fmla="*/ 175856 h 2503349"/>
                  <a:gd name="connsiteX2" fmla="*/ 1594104 w 3209348"/>
                  <a:gd name="connsiteY2" fmla="*/ 146717 h 2503349"/>
                  <a:gd name="connsiteX3" fmla="*/ 1782152 w 3209348"/>
                  <a:gd name="connsiteY3" fmla="*/ 96922 h 2503349"/>
                  <a:gd name="connsiteX4" fmla="*/ 2305084 w 3209348"/>
                  <a:gd name="connsiteY4" fmla="*/ 274219 h 2503349"/>
                  <a:gd name="connsiteX5" fmla="*/ 2665525 w 3209348"/>
                  <a:gd name="connsiteY5" fmla="*/ 554784 h 2503349"/>
                  <a:gd name="connsiteX6" fmla="*/ 2985978 w 3209348"/>
                  <a:gd name="connsiteY6" fmla="*/ 1123268 h 2503349"/>
                  <a:gd name="connsiteX7" fmla="*/ 3108357 w 3209348"/>
                  <a:gd name="connsiteY7" fmla="*/ 1711464 h 2503349"/>
                  <a:gd name="connsiteX8" fmla="*/ 1992334 w 3209348"/>
                  <a:gd name="connsiteY8" fmla="*/ 2310331 h 2503349"/>
                  <a:gd name="connsiteX9" fmla="*/ 1928588 w 3209348"/>
                  <a:gd name="connsiteY9" fmla="*/ 1903183 h 2503349"/>
                  <a:gd name="connsiteX10" fmla="*/ 1916445 w 3209348"/>
                  <a:gd name="connsiteY10" fmla="*/ 1520671 h 2503349"/>
                  <a:gd name="connsiteX11" fmla="*/ 1126061 w 3209348"/>
                  <a:gd name="connsiteY11" fmla="*/ 1439437 h 2503349"/>
                  <a:gd name="connsiteX12" fmla="*/ 770270 w 3209348"/>
                  <a:gd name="connsiteY12" fmla="*/ 1339695 h 2503349"/>
                  <a:gd name="connsiteX13" fmla="*/ 414670 w 3209348"/>
                  <a:gd name="connsiteY13" fmla="*/ 1292070 h 2503349"/>
                  <a:gd name="connsiteX14" fmla="*/ 268621 w 3209348"/>
                  <a:gd name="connsiteY14" fmla="*/ 736445 h 2503349"/>
                  <a:gd name="connsiteX15" fmla="*/ 646636 w 3209348"/>
                  <a:gd name="connsiteY15" fmla="*/ 458413 h 2503349"/>
                  <a:gd name="connsiteX0" fmla="*/ 646636 w 3209348"/>
                  <a:gd name="connsiteY0" fmla="*/ 458413 h 2874366"/>
                  <a:gd name="connsiteX1" fmla="*/ 1144921 w 3209348"/>
                  <a:gd name="connsiteY1" fmla="*/ 175856 h 2874366"/>
                  <a:gd name="connsiteX2" fmla="*/ 1594104 w 3209348"/>
                  <a:gd name="connsiteY2" fmla="*/ 146717 h 2874366"/>
                  <a:gd name="connsiteX3" fmla="*/ 1782152 w 3209348"/>
                  <a:gd name="connsiteY3" fmla="*/ 96922 h 2874366"/>
                  <a:gd name="connsiteX4" fmla="*/ 2305084 w 3209348"/>
                  <a:gd name="connsiteY4" fmla="*/ 274219 h 2874366"/>
                  <a:gd name="connsiteX5" fmla="*/ 2665525 w 3209348"/>
                  <a:gd name="connsiteY5" fmla="*/ 554784 h 2874366"/>
                  <a:gd name="connsiteX6" fmla="*/ 2985978 w 3209348"/>
                  <a:gd name="connsiteY6" fmla="*/ 1123268 h 2874366"/>
                  <a:gd name="connsiteX7" fmla="*/ 3108357 w 3209348"/>
                  <a:gd name="connsiteY7" fmla="*/ 1711464 h 2874366"/>
                  <a:gd name="connsiteX8" fmla="*/ 1992282 w 3209348"/>
                  <a:gd name="connsiteY8" fmla="*/ 2862523 h 2874366"/>
                  <a:gd name="connsiteX9" fmla="*/ 1992334 w 3209348"/>
                  <a:gd name="connsiteY9" fmla="*/ 2310331 h 2874366"/>
                  <a:gd name="connsiteX10" fmla="*/ 1928588 w 3209348"/>
                  <a:gd name="connsiteY10" fmla="*/ 1903183 h 2874366"/>
                  <a:gd name="connsiteX11" fmla="*/ 1916445 w 3209348"/>
                  <a:gd name="connsiteY11" fmla="*/ 1520671 h 2874366"/>
                  <a:gd name="connsiteX12" fmla="*/ 1126061 w 3209348"/>
                  <a:gd name="connsiteY12" fmla="*/ 1439437 h 2874366"/>
                  <a:gd name="connsiteX13" fmla="*/ 770270 w 3209348"/>
                  <a:gd name="connsiteY13" fmla="*/ 1339695 h 2874366"/>
                  <a:gd name="connsiteX14" fmla="*/ 414670 w 3209348"/>
                  <a:gd name="connsiteY14" fmla="*/ 1292070 h 2874366"/>
                  <a:gd name="connsiteX15" fmla="*/ 268621 w 3209348"/>
                  <a:gd name="connsiteY15" fmla="*/ 736445 h 2874366"/>
                  <a:gd name="connsiteX16" fmla="*/ 646636 w 3209348"/>
                  <a:gd name="connsiteY16" fmla="*/ 458413 h 2874366"/>
                  <a:gd name="connsiteX0" fmla="*/ 646636 w 3209348"/>
                  <a:gd name="connsiteY0" fmla="*/ 458413 h 2871194"/>
                  <a:gd name="connsiteX1" fmla="*/ 1144921 w 3209348"/>
                  <a:gd name="connsiteY1" fmla="*/ 175856 h 2871194"/>
                  <a:gd name="connsiteX2" fmla="*/ 1594104 w 3209348"/>
                  <a:gd name="connsiteY2" fmla="*/ 146717 h 2871194"/>
                  <a:gd name="connsiteX3" fmla="*/ 1782152 w 3209348"/>
                  <a:gd name="connsiteY3" fmla="*/ 96922 h 2871194"/>
                  <a:gd name="connsiteX4" fmla="*/ 2305084 w 3209348"/>
                  <a:gd name="connsiteY4" fmla="*/ 274219 h 2871194"/>
                  <a:gd name="connsiteX5" fmla="*/ 2665525 w 3209348"/>
                  <a:gd name="connsiteY5" fmla="*/ 554784 h 2871194"/>
                  <a:gd name="connsiteX6" fmla="*/ 2985978 w 3209348"/>
                  <a:gd name="connsiteY6" fmla="*/ 1123268 h 2871194"/>
                  <a:gd name="connsiteX7" fmla="*/ 3108357 w 3209348"/>
                  <a:gd name="connsiteY7" fmla="*/ 1711464 h 2871194"/>
                  <a:gd name="connsiteX8" fmla="*/ 2581520 w 3209348"/>
                  <a:gd name="connsiteY8" fmla="*/ 2704840 h 2871194"/>
                  <a:gd name="connsiteX9" fmla="*/ 1992282 w 3209348"/>
                  <a:gd name="connsiteY9" fmla="*/ 2862523 h 2871194"/>
                  <a:gd name="connsiteX10" fmla="*/ 1992334 w 3209348"/>
                  <a:gd name="connsiteY10" fmla="*/ 2310331 h 2871194"/>
                  <a:gd name="connsiteX11" fmla="*/ 1928588 w 3209348"/>
                  <a:gd name="connsiteY11" fmla="*/ 1903183 h 2871194"/>
                  <a:gd name="connsiteX12" fmla="*/ 1916445 w 3209348"/>
                  <a:gd name="connsiteY12" fmla="*/ 1520671 h 2871194"/>
                  <a:gd name="connsiteX13" fmla="*/ 1126061 w 3209348"/>
                  <a:gd name="connsiteY13" fmla="*/ 1439437 h 2871194"/>
                  <a:gd name="connsiteX14" fmla="*/ 770270 w 3209348"/>
                  <a:gd name="connsiteY14" fmla="*/ 1339695 h 2871194"/>
                  <a:gd name="connsiteX15" fmla="*/ 414670 w 3209348"/>
                  <a:gd name="connsiteY15" fmla="*/ 1292070 h 2871194"/>
                  <a:gd name="connsiteX16" fmla="*/ 268621 w 3209348"/>
                  <a:gd name="connsiteY16" fmla="*/ 736445 h 2871194"/>
                  <a:gd name="connsiteX17" fmla="*/ 646636 w 3209348"/>
                  <a:gd name="connsiteY17" fmla="*/ 458413 h 2871194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2656212 w 3209348"/>
                  <a:gd name="connsiteY8" fmla="*/ 2289885 h 2864077"/>
                  <a:gd name="connsiteX9" fmla="*/ 2581520 w 3209348"/>
                  <a:gd name="connsiteY9" fmla="*/ 2704840 h 2864077"/>
                  <a:gd name="connsiteX10" fmla="*/ 1992282 w 3209348"/>
                  <a:gd name="connsiteY10" fmla="*/ 2862523 h 2864077"/>
                  <a:gd name="connsiteX11" fmla="*/ 1992334 w 3209348"/>
                  <a:gd name="connsiteY11" fmla="*/ 2310331 h 2864077"/>
                  <a:gd name="connsiteX12" fmla="*/ 1928588 w 3209348"/>
                  <a:gd name="connsiteY12" fmla="*/ 1903183 h 2864077"/>
                  <a:gd name="connsiteX13" fmla="*/ 1916445 w 3209348"/>
                  <a:gd name="connsiteY13" fmla="*/ 1520671 h 2864077"/>
                  <a:gd name="connsiteX14" fmla="*/ 1126061 w 3209348"/>
                  <a:gd name="connsiteY14" fmla="*/ 1439437 h 2864077"/>
                  <a:gd name="connsiteX15" fmla="*/ 770270 w 3209348"/>
                  <a:gd name="connsiteY15" fmla="*/ 1339695 h 2864077"/>
                  <a:gd name="connsiteX16" fmla="*/ 414670 w 3209348"/>
                  <a:gd name="connsiteY16" fmla="*/ 1292070 h 2864077"/>
                  <a:gd name="connsiteX17" fmla="*/ 268621 w 3209348"/>
                  <a:gd name="connsiteY17" fmla="*/ 736445 h 2864077"/>
                  <a:gd name="connsiteX18" fmla="*/ 646636 w 3209348"/>
                  <a:gd name="connsiteY18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64077"/>
                  <a:gd name="connsiteX1" fmla="*/ 1144921 w 3209348"/>
                  <a:gd name="connsiteY1" fmla="*/ 175856 h 2864077"/>
                  <a:gd name="connsiteX2" fmla="*/ 1594104 w 3209348"/>
                  <a:gd name="connsiteY2" fmla="*/ 146717 h 2864077"/>
                  <a:gd name="connsiteX3" fmla="*/ 1782152 w 3209348"/>
                  <a:gd name="connsiteY3" fmla="*/ 96922 h 2864077"/>
                  <a:gd name="connsiteX4" fmla="*/ 2305084 w 3209348"/>
                  <a:gd name="connsiteY4" fmla="*/ 274219 h 2864077"/>
                  <a:gd name="connsiteX5" fmla="*/ 2665525 w 3209348"/>
                  <a:gd name="connsiteY5" fmla="*/ 554784 h 2864077"/>
                  <a:gd name="connsiteX6" fmla="*/ 2985978 w 3209348"/>
                  <a:gd name="connsiteY6" fmla="*/ 1123268 h 2864077"/>
                  <a:gd name="connsiteX7" fmla="*/ 3108357 w 3209348"/>
                  <a:gd name="connsiteY7" fmla="*/ 1711464 h 2864077"/>
                  <a:gd name="connsiteX8" fmla="*/ 3004775 w 3209348"/>
                  <a:gd name="connsiteY8" fmla="*/ 2281586 h 2864077"/>
                  <a:gd name="connsiteX9" fmla="*/ 2656212 w 3209348"/>
                  <a:gd name="connsiteY9" fmla="*/ 2289885 h 2864077"/>
                  <a:gd name="connsiteX10" fmla="*/ 2581520 w 3209348"/>
                  <a:gd name="connsiteY10" fmla="*/ 2704840 h 2864077"/>
                  <a:gd name="connsiteX11" fmla="*/ 1992282 w 3209348"/>
                  <a:gd name="connsiteY11" fmla="*/ 2862523 h 2864077"/>
                  <a:gd name="connsiteX12" fmla="*/ 1992334 w 3209348"/>
                  <a:gd name="connsiteY12" fmla="*/ 2310331 h 2864077"/>
                  <a:gd name="connsiteX13" fmla="*/ 1928588 w 3209348"/>
                  <a:gd name="connsiteY13" fmla="*/ 1903183 h 2864077"/>
                  <a:gd name="connsiteX14" fmla="*/ 1916445 w 3209348"/>
                  <a:gd name="connsiteY14" fmla="*/ 1520671 h 2864077"/>
                  <a:gd name="connsiteX15" fmla="*/ 1126061 w 3209348"/>
                  <a:gd name="connsiteY15" fmla="*/ 1439437 h 2864077"/>
                  <a:gd name="connsiteX16" fmla="*/ 770270 w 3209348"/>
                  <a:gd name="connsiteY16" fmla="*/ 1339695 h 2864077"/>
                  <a:gd name="connsiteX17" fmla="*/ 414670 w 3209348"/>
                  <a:gd name="connsiteY17" fmla="*/ 1292070 h 2864077"/>
                  <a:gd name="connsiteX18" fmla="*/ 268621 w 3209348"/>
                  <a:gd name="connsiteY18" fmla="*/ 736445 h 2864077"/>
                  <a:gd name="connsiteX19" fmla="*/ 646636 w 3209348"/>
                  <a:gd name="connsiteY19" fmla="*/ 458413 h 286407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  <a:gd name="connsiteX0" fmla="*/ 646636 w 3209348"/>
                  <a:gd name="connsiteY0" fmla="*/ 458413 h 2895247"/>
                  <a:gd name="connsiteX1" fmla="*/ 1144921 w 3209348"/>
                  <a:gd name="connsiteY1" fmla="*/ 175856 h 2895247"/>
                  <a:gd name="connsiteX2" fmla="*/ 1594104 w 3209348"/>
                  <a:gd name="connsiteY2" fmla="*/ 146717 h 2895247"/>
                  <a:gd name="connsiteX3" fmla="*/ 1782152 w 3209348"/>
                  <a:gd name="connsiteY3" fmla="*/ 96922 h 2895247"/>
                  <a:gd name="connsiteX4" fmla="*/ 2305084 w 3209348"/>
                  <a:gd name="connsiteY4" fmla="*/ 274219 h 2895247"/>
                  <a:gd name="connsiteX5" fmla="*/ 2665525 w 3209348"/>
                  <a:gd name="connsiteY5" fmla="*/ 554784 h 2895247"/>
                  <a:gd name="connsiteX6" fmla="*/ 2985978 w 3209348"/>
                  <a:gd name="connsiteY6" fmla="*/ 1123268 h 2895247"/>
                  <a:gd name="connsiteX7" fmla="*/ 3108357 w 3209348"/>
                  <a:gd name="connsiteY7" fmla="*/ 1711464 h 2895247"/>
                  <a:gd name="connsiteX8" fmla="*/ 3004775 w 3209348"/>
                  <a:gd name="connsiteY8" fmla="*/ 2281586 h 2895247"/>
                  <a:gd name="connsiteX9" fmla="*/ 2656212 w 3209348"/>
                  <a:gd name="connsiteY9" fmla="*/ 2289885 h 2895247"/>
                  <a:gd name="connsiteX10" fmla="*/ 2581520 w 3209348"/>
                  <a:gd name="connsiteY10" fmla="*/ 2704840 h 2895247"/>
                  <a:gd name="connsiteX11" fmla="*/ 1992282 w 3209348"/>
                  <a:gd name="connsiteY11" fmla="*/ 2862523 h 2895247"/>
                  <a:gd name="connsiteX12" fmla="*/ 1992334 w 3209348"/>
                  <a:gd name="connsiteY12" fmla="*/ 2310331 h 2895247"/>
                  <a:gd name="connsiteX13" fmla="*/ 1928588 w 3209348"/>
                  <a:gd name="connsiteY13" fmla="*/ 1903183 h 2895247"/>
                  <a:gd name="connsiteX14" fmla="*/ 1916445 w 3209348"/>
                  <a:gd name="connsiteY14" fmla="*/ 1520671 h 2895247"/>
                  <a:gd name="connsiteX15" fmla="*/ 1126061 w 3209348"/>
                  <a:gd name="connsiteY15" fmla="*/ 1439437 h 2895247"/>
                  <a:gd name="connsiteX16" fmla="*/ 770270 w 3209348"/>
                  <a:gd name="connsiteY16" fmla="*/ 1339695 h 2895247"/>
                  <a:gd name="connsiteX17" fmla="*/ 414670 w 3209348"/>
                  <a:gd name="connsiteY17" fmla="*/ 1292070 h 2895247"/>
                  <a:gd name="connsiteX18" fmla="*/ 268621 w 3209348"/>
                  <a:gd name="connsiteY18" fmla="*/ 736445 h 2895247"/>
                  <a:gd name="connsiteX19" fmla="*/ 646636 w 3209348"/>
                  <a:gd name="connsiteY19" fmla="*/ 458413 h 289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209348" h="2895247">
                    <a:moveTo>
                      <a:pt x="646636" y="458413"/>
                    </a:moveTo>
                    <a:cubicBezTo>
                      <a:pt x="673031" y="54712"/>
                      <a:pt x="1061376" y="150932"/>
                      <a:pt x="1144921" y="175856"/>
                    </a:cubicBezTo>
                    <a:cubicBezTo>
                      <a:pt x="1240171" y="-87669"/>
                      <a:pt x="1498854" y="95917"/>
                      <a:pt x="1594104" y="146717"/>
                    </a:cubicBezTo>
                    <a:cubicBezTo>
                      <a:pt x="1692529" y="22892"/>
                      <a:pt x="1747227" y="61997"/>
                      <a:pt x="1782152" y="96922"/>
                    </a:cubicBezTo>
                    <a:cubicBezTo>
                      <a:pt x="1985352" y="-134853"/>
                      <a:pt x="2279684" y="99594"/>
                      <a:pt x="2305084" y="274219"/>
                    </a:cubicBezTo>
                    <a:cubicBezTo>
                      <a:pt x="2565434" y="175794"/>
                      <a:pt x="2652825" y="494459"/>
                      <a:pt x="2665525" y="554784"/>
                    </a:cubicBezTo>
                    <a:cubicBezTo>
                      <a:pt x="3122725" y="532559"/>
                      <a:pt x="2998678" y="1018493"/>
                      <a:pt x="2985978" y="1123268"/>
                    </a:cubicBezTo>
                    <a:cubicBezTo>
                      <a:pt x="3341578" y="1177243"/>
                      <a:pt x="3184557" y="1657489"/>
                      <a:pt x="3108357" y="1711464"/>
                    </a:cubicBezTo>
                    <a:cubicBezTo>
                      <a:pt x="3197247" y="1833974"/>
                      <a:pt x="3295909" y="2185183"/>
                      <a:pt x="3004775" y="2281586"/>
                    </a:cubicBezTo>
                    <a:cubicBezTo>
                      <a:pt x="2929418" y="2377989"/>
                      <a:pt x="2812511" y="2522261"/>
                      <a:pt x="2656212" y="2289885"/>
                    </a:cubicBezTo>
                    <a:cubicBezTo>
                      <a:pt x="2765484" y="2439269"/>
                      <a:pt x="2715689" y="2623232"/>
                      <a:pt x="2581520" y="2704840"/>
                    </a:cubicBezTo>
                    <a:cubicBezTo>
                      <a:pt x="2397556" y="2985627"/>
                      <a:pt x="2079414" y="2877097"/>
                      <a:pt x="1992282" y="2862523"/>
                    </a:cubicBezTo>
                    <a:cubicBezTo>
                      <a:pt x="1905150" y="2847949"/>
                      <a:pt x="1799621" y="2450858"/>
                      <a:pt x="1992334" y="2310331"/>
                    </a:cubicBezTo>
                    <a:cubicBezTo>
                      <a:pt x="1727142" y="2540905"/>
                      <a:pt x="1683574" y="1904226"/>
                      <a:pt x="1928588" y="1903183"/>
                    </a:cubicBezTo>
                    <a:cubicBezTo>
                      <a:pt x="1852313" y="1840732"/>
                      <a:pt x="1787394" y="1675420"/>
                      <a:pt x="1916445" y="1520671"/>
                    </a:cubicBezTo>
                    <a:cubicBezTo>
                      <a:pt x="1548209" y="1807918"/>
                      <a:pt x="1237122" y="1542715"/>
                      <a:pt x="1126061" y="1439437"/>
                    </a:cubicBezTo>
                    <a:cubicBezTo>
                      <a:pt x="1000056" y="1491915"/>
                      <a:pt x="791500" y="1430092"/>
                      <a:pt x="770270" y="1339695"/>
                    </a:cubicBezTo>
                    <a:cubicBezTo>
                      <a:pt x="653853" y="1477278"/>
                      <a:pt x="359637" y="1383087"/>
                      <a:pt x="414670" y="1292070"/>
                    </a:cubicBezTo>
                    <a:cubicBezTo>
                      <a:pt x="-109205" y="1836053"/>
                      <a:pt x="-112379" y="805237"/>
                      <a:pt x="268621" y="736445"/>
                    </a:cubicBezTo>
                    <a:cubicBezTo>
                      <a:pt x="232701" y="436355"/>
                      <a:pt x="520631" y="444178"/>
                      <a:pt x="646636" y="458413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017470C-CA7D-F559-400B-1F565AAD5F86}"/>
                  </a:ext>
                </a:extLst>
              </p:cNvPr>
              <p:cNvSpPr/>
              <p:nvPr/>
            </p:nvSpPr>
            <p:spPr>
              <a:xfrm rot="13556827">
                <a:off x="1979189" y="166643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C61E607-0AA7-4472-8237-D43E9075E7E4}"/>
                  </a:ext>
                </a:extLst>
              </p:cNvPr>
              <p:cNvSpPr/>
              <p:nvPr/>
            </p:nvSpPr>
            <p:spPr>
              <a:xfrm rot="13534353">
                <a:off x="3069910" y="1861202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3213679-C279-779E-319C-E642D5C11015}"/>
                  </a:ext>
                </a:extLst>
              </p:cNvPr>
              <p:cNvSpPr/>
              <p:nvPr/>
            </p:nvSpPr>
            <p:spPr>
              <a:xfrm rot="13534353">
                <a:off x="3233342" y="1172767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5D8A684-A582-02CA-DAB1-6B0E0100A2BC}"/>
                  </a:ext>
                </a:extLst>
              </p:cNvPr>
              <p:cNvSpPr/>
              <p:nvPr/>
            </p:nvSpPr>
            <p:spPr>
              <a:xfrm rot="17218115">
                <a:off x="3709128" y="2687724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BCEB060F-0C9B-3C92-5AA8-A8C5A64DB996}"/>
                  </a:ext>
                </a:extLst>
              </p:cNvPr>
              <p:cNvSpPr/>
              <p:nvPr/>
            </p:nvSpPr>
            <p:spPr>
              <a:xfrm rot="15645660">
                <a:off x="3882791" y="2001436"/>
                <a:ext cx="222720" cy="213366"/>
              </a:xfrm>
              <a:custGeom>
                <a:avLst/>
                <a:gdLst>
                  <a:gd name="connsiteX0" fmla="*/ 0 w 222720"/>
                  <a:gd name="connsiteY0" fmla="*/ 171450 h 213366"/>
                  <a:gd name="connsiteX1" fmla="*/ 57150 w 222720"/>
                  <a:gd name="connsiteY1" fmla="*/ 209550 h 213366"/>
                  <a:gd name="connsiteX2" fmla="*/ 120650 w 222720"/>
                  <a:gd name="connsiteY2" fmla="*/ 88900 h 213366"/>
                  <a:gd name="connsiteX3" fmla="*/ 209550 w 222720"/>
                  <a:gd name="connsiteY3" fmla="*/ 76200 h 213366"/>
                  <a:gd name="connsiteX4" fmla="*/ 222250 w 222720"/>
                  <a:gd name="connsiteY4" fmla="*/ 0 h 213366"/>
                  <a:gd name="connsiteX5" fmla="*/ 222250 w 222720"/>
                  <a:gd name="connsiteY5" fmla="*/ 0 h 21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720" h="213366">
                    <a:moveTo>
                      <a:pt x="0" y="171450"/>
                    </a:moveTo>
                    <a:cubicBezTo>
                      <a:pt x="18521" y="197379"/>
                      <a:pt x="37042" y="223308"/>
                      <a:pt x="57150" y="209550"/>
                    </a:cubicBezTo>
                    <a:cubicBezTo>
                      <a:pt x="77258" y="195792"/>
                      <a:pt x="95250" y="111125"/>
                      <a:pt x="120650" y="88900"/>
                    </a:cubicBezTo>
                    <a:cubicBezTo>
                      <a:pt x="146050" y="66675"/>
                      <a:pt x="192617" y="91017"/>
                      <a:pt x="209550" y="76200"/>
                    </a:cubicBezTo>
                    <a:cubicBezTo>
                      <a:pt x="226483" y="61383"/>
                      <a:pt x="222250" y="0"/>
                      <a:pt x="222250" y="0"/>
                    </a:cubicBezTo>
                    <a:lnTo>
                      <a:pt x="222250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266313B-19CB-13AC-0E3F-FAF119126975}"/>
                </a:ext>
              </a:extLst>
            </p:cNvPr>
            <p:cNvGrpSpPr/>
            <p:nvPr/>
          </p:nvGrpSpPr>
          <p:grpSpPr>
            <a:xfrm>
              <a:off x="1682458" y="3290469"/>
              <a:ext cx="168307" cy="162079"/>
              <a:chOff x="1682464" y="3290482"/>
              <a:chExt cx="168308" cy="162080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9BF2CB8-62E2-44BF-0342-2E578C4521E1}"/>
                  </a:ext>
                </a:extLst>
              </p:cNvPr>
              <p:cNvSpPr/>
              <p:nvPr/>
            </p:nvSpPr>
            <p:spPr>
              <a:xfrm rot="19329363" flipH="1">
                <a:off x="1700805" y="3303329"/>
                <a:ext cx="149967" cy="149233"/>
              </a:xfrm>
              <a:custGeom>
                <a:avLst/>
                <a:gdLst>
                  <a:gd name="connsiteX0" fmla="*/ 205740 w 218583"/>
                  <a:gd name="connsiteY0" fmla="*/ 0 h 190631"/>
                  <a:gd name="connsiteX1" fmla="*/ 213360 w 218583"/>
                  <a:gd name="connsiteY1" fmla="*/ 91440 h 190631"/>
                  <a:gd name="connsiteX2" fmla="*/ 137160 w 218583"/>
                  <a:gd name="connsiteY2" fmla="*/ 190500 h 190631"/>
                  <a:gd name="connsiteX3" fmla="*/ 0 w 218583"/>
                  <a:gd name="connsiteY3" fmla="*/ 114300 h 190631"/>
                  <a:gd name="connsiteX4" fmla="*/ 0 w 218583"/>
                  <a:gd name="connsiteY4" fmla="*/ 114300 h 190631"/>
                  <a:gd name="connsiteX0" fmla="*/ 205740 w 205740"/>
                  <a:gd name="connsiteY0" fmla="*/ 0 h 190631"/>
                  <a:gd name="connsiteX1" fmla="*/ 137160 w 205740"/>
                  <a:gd name="connsiteY1" fmla="*/ 190500 h 190631"/>
                  <a:gd name="connsiteX2" fmla="*/ 0 w 205740"/>
                  <a:gd name="connsiteY2" fmla="*/ 114300 h 190631"/>
                  <a:gd name="connsiteX3" fmla="*/ 0 w 205740"/>
                  <a:gd name="connsiteY3" fmla="*/ 114300 h 190631"/>
                  <a:gd name="connsiteX0" fmla="*/ 205740 w 205740"/>
                  <a:gd name="connsiteY0" fmla="*/ 0 h 114300"/>
                  <a:gd name="connsiteX1" fmla="*/ 0 w 205740"/>
                  <a:gd name="connsiteY1" fmla="*/ 114300 h 114300"/>
                  <a:gd name="connsiteX2" fmla="*/ 0 w 205740"/>
                  <a:gd name="connsiteY2" fmla="*/ 114300 h 114300"/>
                  <a:gd name="connsiteX0" fmla="*/ 205740 w 227677"/>
                  <a:gd name="connsiteY0" fmla="*/ 0 h 114300"/>
                  <a:gd name="connsiteX1" fmla="*/ 0 w 227677"/>
                  <a:gd name="connsiteY1" fmla="*/ 114300 h 114300"/>
                  <a:gd name="connsiteX2" fmla="*/ 0 w 227677"/>
                  <a:gd name="connsiteY2" fmla="*/ 114300 h 114300"/>
                  <a:gd name="connsiteX0" fmla="*/ 205740 w 227677"/>
                  <a:gd name="connsiteY0" fmla="*/ 0 h 169669"/>
                  <a:gd name="connsiteX1" fmla="*/ 0 w 227677"/>
                  <a:gd name="connsiteY1" fmla="*/ 114300 h 169669"/>
                  <a:gd name="connsiteX2" fmla="*/ 0 w 227677"/>
                  <a:gd name="connsiteY2" fmla="*/ 114300 h 16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7677" h="169669">
                    <a:moveTo>
                      <a:pt x="205740" y="0"/>
                    </a:moveTo>
                    <a:cubicBezTo>
                      <a:pt x="299085" y="176212"/>
                      <a:pt x="68580" y="216694"/>
                      <a:pt x="0" y="114300"/>
                    </a:cubicBezTo>
                    <a:lnTo>
                      <a:pt x="0" y="1143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F7302CD-8BFE-6456-06D9-18EBF165FBA6}"/>
                  </a:ext>
                </a:extLst>
              </p:cNvPr>
              <p:cNvSpPr/>
              <p:nvPr/>
            </p:nvSpPr>
            <p:spPr>
              <a:xfrm rot="3217076">
                <a:off x="1648510" y="3324436"/>
                <a:ext cx="107744" cy="39835"/>
              </a:xfrm>
              <a:custGeom>
                <a:avLst/>
                <a:gdLst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3" fmla="*/ 281940 w 281940"/>
                  <a:gd name="connsiteY3" fmla="*/ 0 h 83948"/>
                  <a:gd name="connsiteX0" fmla="*/ 0 w 300990"/>
                  <a:gd name="connsiteY0" fmla="*/ 15240 h 83948"/>
                  <a:gd name="connsiteX1" fmla="*/ 152400 w 300990"/>
                  <a:gd name="connsiteY1" fmla="*/ 83820 h 83948"/>
                  <a:gd name="connsiteX2" fmla="*/ 281940 w 300990"/>
                  <a:gd name="connsiteY2" fmla="*/ 0 h 83948"/>
                  <a:gd name="connsiteX3" fmla="*/ 300990 w 300990"/>
                  <a:gd name="connsiteY3" fmla="*/ 26194 h 83948"/>
                  <a:gd name="connsiteX0" fmla="*/ 0 w 281940"/>
                  <a:gd name="connsiteY0" fmla="*/ 15240 h 83948"/>
                  <a:gd name="connsiteX1" fmla="*/ 152400 w 281940"/>
                  <a:gd name="connsiteY1" fmla="*/ 83820 h 83948"/>
                  <a:gd name="connsiteX2" fmla="*/ 281940 w 281940"/>
                  <a:gd name="connsiteY2" fmla="*/ 0 h 83948"/>
                  <a:gd name="connsiteX0" fmla="*/ 0 w 298608"/>
                  <a:gd name="connsiteY0" fmla="*/ 0 h 68621"/>
                  <a:gd name="connsiteX1" fmla="*/ 152400 w 298608"/>
                  <a:gd name="connsiteY1" fmla="*/ 68580 h 68621"/>
                  <a:gd name="connsiteX2" fmla="*/ 298608 w 298608"/>
                  <a:gd name="connsiteY2" fmla="*/ 10954 h 68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608" h="68621">
                    <a:moveTo>
                      <a:pt x="0" y="0"/>
                    </a:moveTo>
                    <a:cubicBezTo>
                      <a:pt x="52705" y="35560"/>
                      <a:pt x="102632" y="66754"/>
                      <a:pt x="152400" y="68580"/>
                    </a:cubicBezTo>
                    <a:cubicBezTo>
                      <a:pt x="202168" y="70406"/>
                      <a:pt x="298608" y="10954"/>
                      <a:pt x="298608" y="10954"/>
                    </a:cubicBezTo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FB668F0-FC4A-0903-2687-C1294D307AB5}"/>
                </a:ext>
              </a:extLst>
            </p:cNvPr>
            <p:cNvSpPr/>
            <p:nvPr/>
          </p:nvSpPr>
          <p:spPr>
            <a:xfrm>
              <a:off x="2026308" y="2525166"/>
              <a:ext cx="213360" cy="50821"/>
            </a:xfrm>
            <a:custGeom>
              <a:avLst/>
              <a:gdLst>
                <a:gd name="connsiteX0" fmla="*/ 0 w 213360"/>
                <a:gd name="connsiteY0" fmla="*/ 55297 h 70537"/>
                <a:gd name="connsiteX1" fmla="*/ 53340 w 213360"/>
                <a:gd name="connsiteY1" fmla="*/ 1957 h 70537"/>
                <a:gd name="connsiteX2" fmla="*/ 182880 w 213360"/>
                <a:gd name="connsiteY2" fmla="*/ 17197 h 70537"/>
                <a:gd name="connsiteX3" fmla="*/ 213360 w 213360"/>
                <a:gd name="connsiteY3" fmla="*/ 70537 h 70537"/>
                <a:gd name="connsiteX4" fmla="*/ 213360 w 213360"/>
                <a:gd name="connsiteY4" fmla="*/ 70537 h 70537"/>
                <a:gd name="connsiteX0" fmla="*/ 0 w 213360"/>
                <a:gd name="connsiteY0" fmla="*/ 38241 h 53481"/>
                <a:gd name="connsiteX1" fmla="*/ 182880 w 213360"/>
                <a:gd name="connsiteY1" fmla="*/ 141 h 53481"/>
                <a:gd name="connsiteX2" fmla="*/ 213360 w 213360"/>
                <a:gd name="connsiteY2" fmla="*/ 53481 h 53481"/>
                <a:gd name="connsiteX3" fmla="*/ 213360 w 213360"/>
                <a:gd name="connsiteY3" fmla="*/ 53481 h 53481"/>
                <a:gd name="connsiteX0" fmla="*/ 0 w 213360"/>
                <a:gd name="connsiteY0" fmla="*/ 0 h 15240"/>
                <a:gd name="connsiteX1" fmla="*/ 213360 w 213360"/>
                <a:gd name="connsiteY1" fmla="*/ 15240 h 15240"/>
                <a:gd name="connsiteX2" fmla="*/ 213360 w 213360"/>
                <a:gd name="connsiteY2" fmla="*/ 15240 h 15240"/>
                <a:gd name="connsiteX0" fmla="*/ 0 w 213360"/>
                <a:gd name="connsiteY0" fmla="*/ 15595 h 30835"/>
                <a:gd name="connsiteX1" fmla="*/ 213360 w 213360"/>
                <a:gd name="connsiteY1" fmla="*/ 30835 h 30835"/>
                <a:gd name="connsiteX2" fmla="*/ 213360 w 213360"/>
                <a:gd name="connsiteY2" fmla="*/ 30835 h 30835"/>
                <a:gd name="connsiteX0" fmla="*/ 0 w 213360"/>
                <a:gd name="connsiteY0" fmla="*/ 35581 h 50821"/>
                <a:gd name="connsiteX1" fmla="*/ 213360 w 213360"/>
                <a:gd name="connsiteY1" fmla="*/ 50821 h 50821"/>
                <a:gd name="connsiteX2" fmla="*/ 213360 w 213360"/>
                <a:gd name="connsiteY2" fmla="*/ 50821 h 50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3360" h="50821">
                  <a:moveTo>
                    <a:pt x="0" y="35581"/>
                  </a:moveTo>
                  <a:cubicBezTo>
                    <a:pt x="71120" y="-16489"/>
                    <a:pt x="149384" y="-11409"/>
                    <a:pt x="213360" y="50821"/>
                  </a:cubicBezTo>
                  <a:lnTo>
                    <a:pt x="213360" y="50821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4FA37F5-3DE5-256C-3FE8-D590D462CB52}"/>
              </a:ext>
            </a:extLst>
          </p:cNvPr>
          <p:cNvGrpSpPr/>
          <p:nvPr/>
        </p:nvGrpSpPr>
        <p:grpSpPr>
          <a:xfrm>
            <a:off x="3515071" y="2644682"/>
            <a:ext cx="4003517" cy="3737547"/>
            <a:chOff x="3092780" y="670744"/>
            <a:chExt cx="6167619" cy="57578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BF4B8-B987-EE8E-0EF2-958DE0E5086E}"/>
                </a:ext>
              </a:extLst>
            </p:cNvPr>
            <p:cNvSpPr/>
            <p:nvPr/>
          </p:nvSpPr>
          <p:spPr>
            <a:xfrm>
              <a:off x="8185990" y="2057189"/>
              <a:ext cx="1074409" cy="1160164"/>
            </a:xfrm>
            <a:custGeom>
              <a:avLst/>
              <a:gdLst>
                <a:gd name="connsiteX0" fmla="*/ 232296 w 1074409"/>
                <a:gd name="connsiteY0" fmla="*/ 148982 h 1160164"/>
                <a:gd name="connsiteX1" fmla="*/ 508067 w 1074409"/>
                <a:gd name="connsiteY1" fmla="*/ 3840 h 1160164"/>
                <a:gd name="connsiteX2" fmla="*/ 696753 w 1074409"/>
                <a:gd name="connsiteY2" fmla="*/ 47382 h 1160164"/>
                <a:gd name="connsiteX3" fmla="*/ 696753 w 1074409"/>
                <a:gd name="connsiteY3" fmla="*/ 105440 h 1160164"/>
                <a:gd name="connsiteX4" fmla="*/ 827381 w 1074409"/>
                <a:gd name="connsiteY4" fmla="*/ 119954 h 1160164"/>
                <a:gd name="connsiteX5" fmla="*/ 914467 w 1074409"/>
                <a:gd name="connsiteY5" fmla="*/ 207040 h 1160164"/>
                <a:gd name="connsiteX6" fmla="*/ 899953 w 1074409"/>
                <a:gd name="connsiteY6" fmla="*/ 308640 h 1160164"/>
                <a:gd name="connsiteX7" fmla="*/ 1016067 w 1074409"/>
                <a:gd name="connsiteY7" fmla="*/ 453782 h 1160164"/>
                <a:gd name="connsiteX8" fmla="*/ 1016067 w 1074409"/>
                <a:gd name="connsiteY8" fmla="*/ 584411 h 1160164"/>
                <a:gd name="connsiteX9" fmla="*/ 928981 w 1074409"/>
                <a:gd name="connsiteY9" fmla="*/ 613440 h 1160164"/>
                <a:gd name="connsiteX10" fmla="*/ 972524 w 1074409"/>
                <a:gd name="connsiteY10" fmla="*/ 700525 h 1160164"/>
                <a:gd name="connsiteX11" fmla="*/ 1074124 w 1074409"/>
                <a:gd name="connsiteY11" fmla="*/ 845668 h 1160164"/>
                <a:gd name="connsiteX12" fmla="*/ 1001553 w 1074409"/>
                <a:gd name="connsiteY12" fmla="*/ 932754 h 1160164"/>
                <a:gd name="connsiteX13" fmla="*/ 958010 w 1074409"/>
                <a:gd name="connsiteY13" fmla="*/ 1019840 h 1160164"/>
                <a:gd name="connsiteX14" fmla="*/ 856410 w 1074409"/>
                <a:gd name="connsiteY14" fmla="*/ 1135954 h 1160164"/>
                <a:gd name="connsiteX15" fmla="*/ 653210 w 1074409"/>
                <a:gd name="connsiteY15" fmla="*/ 1150468 h 1160164"/>
                <a:gd name="connsiteX16" fmla="*/ 595153 w 1074409"/>
                <a:gd name="connsiteY16" fmla="*/ 1019840 h 1160164"/>
                <a:gd name="connsiteX17" fmla="*/ 464524 w 1074409"/>
                <a:gd name="connsiteY17" fmla="*/ 932754 h 1160164"/>
                <a:gd name="connsiteX18" fmla="*/ 319381 w 1074409"/>
                <a:gd name="connsiteY18" fmla="*/ 802125 h 1160164"/>
                <a:gd name="connsiteX19" fmla="*/ 246810 w 1074409"/>
                <a:gd name="connsiteY19" fmla="*/ 686011 h 1160164"/>
                <a:gd name="connsiteX20" fmla="*/ 101667 w 1074409"/>
                <a:gd name="connsiteY20" fmla="*/ 569897 h 1160164"/>
                <a:gd name="connsiteX21" fmla="*/ 67 w 1074409"/>
                <a:gd name="connsiteY21" fmla="*/ 410240 h 1160164"/>
                <a:gd name="connsiteX22" fmla="*/ 116181 w 1074409"/>
                <a:gd name="connsiteY22" fmla="*/ 352182 h 1160164"/>
                <a:gd name="connsiteX23" fmla="*/ 43610 w 1074409"/>
                <a:gd name="connsiteY23" fmla="*/ 119954 h 1160164"/>
                <a:gd name="connsiteX24" fmla="*/ 246810 w 1074409"/>
                <a:gd name="connsiteY24" fmla="*/ 76411 h 1160164"/>
                <a:gd name="connsiteX25" fmla="*/ 232296 w 1074409"/>
                <a:gd name="connsiteY25" fmla="*/ 148982 h 1160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74409" h="1160164">
                  <a:moveTo>
                    <a:pt x="232296" y="148982"/>
                  </a:moveTo>
                  <a:cubicBezTo>
                    <a:pt x="275839" y="136887"/>
                    <a:pt x="430657" y="20773"/>
                    <a:pt x="508067" y="3840"/>
                  </a:cubicBezTo>
                  <a:cubicBezTo>
                    <a:pt x="585477" y="-13093"/>
                    <a:pt x="665305" y="30449"/>
                    <a:pt x="696753" y="47382"/>
                  </a:cubicBezTo>
                  <a:cubicBezTo>
                    <a:pt x="728201" y="64315"/>
                    <a:pt x="674982" y="93345"/>
                    <a:pt x="696753" y="105440"/>
                  </a:cubicBezTo>
                  <a:cubicBezTo>
                    <a:pt x="718524" y="117535"/>
                    <a:pt x="791095" y="103021"/>
                    <a:pt x="827381" y="119954"/>
                  </a:cubicBezTo>
                  <a:cubicBezTo>
                    <a:pt x="863667" y="136887"/>
                    <a:pt x="902372" y="175592"/>
                    <a:pt x="914467" y="207040"/>
                  </a:cubicBezTo>
                  <a:cubicBezTo>
                    <a:pt x="926562" y="238488"/>
                    <a:pt x="883020" y="267516"/>
                    <a:pt x="899953" y="308640"/>
                  </a:cubicBezTo>
                  <a:cubicBezTo>
                    <a:pt x="916886" y="349764"/>
                    <a:pt x="996715" y="407820"/>
                    <a:pt x="1016067" y="453782"/>
                  </a:cubicBezTo>
                  <a:cubicBezTo>
                    <a:pt x="1035419" y="499744"/>
                    <a:pt x="1030581" y="557801"/>
                    <a:pt x="1016067" y="584411"/>
                  </a:cubicBezTo>
                  <a:cubicBezTo>
                    <a:pt x="1001553" y="611021"/>
                    <a:pt x="936238" y="594088"/>
                    <a:pt x="928981" y="613440"/>
                  </a:cubicBezTo>
                  <a:cubicBezTo>
                    <a:pt x="921724" y="632792"/>
                    <a:pt x="948334" y="661820"/>
                    <a:pt x="972524" y="700525"/>
                  </a:cubicBezTo>
                  <a:cubicBezTo>
                    <a:pt x="996714" y="739230"/>
                    <a:pt x="1069286" y="806963"/>
                    <a:pt x="1074124" y="845668"/>
                  </a:cubicBezTo>
                  <a:cubicBezTo>
                    <a:pt x="1078962" y="884373"/>
                    <a:pt x="1020905" y="903725"/>
                    <a:pt x="1001553" y="932754"/>
                  </a:cubicBezTo>
                  <a:cubicBezTo>
                    <a:pt x="982201" y="961783"/>
                    <a:pt x="982200" y="985973"/>
                    <a:pt x="958010" y="1019840"/>
                  </a:cubicBezTo>
                  <a:cubicBezTo>
                    <a:pt x="933820" y="1053707"/>
                    <a:pt x="907210" y="1114183"/>
                    <a:pt x="856410" y="1135954"/>
                  </a:cubicBezTo>
                  <a:cubicBezTo>
                    <a:pt x="805610" y="1157725"/>
                    <a:pt x="696753" y="1169820"/>
                    <a:pt x="653210" y="1150468"/>
                  </a:cubicBezTo>
                  <a:cubicBezTo>
                    <a:pt x="609667" y="1131116"/>
                    <a:pt x="626601" y="1056126"/>
                    <a:pt x="595153" y="1019840"/>
                  </a:cubicBezTo>
                  <a:cubicBezTo>
                    <a:pt x="563705" y="983554"/>
                    <a:pt x="510486" y="969040"/>
                    <a:pt x="464524" y="932754"/>
                  </a:cubicBezTo>
                  <a:cubicBezTo>
                    <a:pt x="418562" y="896468"/>
                    <a:pt x="355667" y="843249"/>
                    <a:pt x="319381" y="802125"/>
                  </a:cubicBezTo>
                  <a:cubicBezTo>
                    <a:pt x="283095" y="761001"/>
                    <a:pt x="283096" y="724716"/>
                    <a:pt x="246810" y="686011"/>
                  </a:cubicBezTo>
                  <a:cubicBezTo>
                    <a:pt x="210524" y="647306"/>
                    <a:pt x="142791" y="615859"/>
                    <a:pt x="101667" y="569897"/>
                  </a:cubicBezTo>
                  <a:cubicBezTo>
                    <a:pt x="60543" y="523935"/>
                    <a:pt x="-2352" y="446526"/>
                    <a:pt x="67" y="410240"/>
                  </a:cubicBezTo>
                  <a:cubicBezTo>
                    <a:pt x="2486" y="373954"/>
                    <a:pt x="108924" y="400563"/>
                    <a:pt x="116181" y="352182"/>
                  </a:cubicBezTo>
                  <a:cubicBezTo>
                    <a:pt x="123438" y="303801"/>
                    <a:pt x="21838" y="165916"/>
                    <a:pt x="43610" y="119954"/>
                  </a:cubicBezTo>
                  <a:cubicBezTo>
                    <a:pt x="65382" y="73992"/>
                    <a:pt x="212943" y="73992"/>
                    <a:pt x="246810" y="76411"/>
                  </a:cubicBezTo>
                  <a:cubicBezTo>
                    <a:pt x="280677" y="78830"/>
                    <a:pt x="188753" y="161077"/>
                    <a:pt x="232296" y="1489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6787B6E-C942-6700-7A41-E2537A03266D}"/>
                </a:ext>
              </a:extLst>
            </p:cNvPr>
            <p:cNvGrpSpPr/>
            <p:nvPr/>
          </p:nvGrpSpPr>
          <p:grpSpPr>
            <a:xfrm>
              <a:off x="5013959" y="4405397"/>
              <a:ext cx="768860" cy="1675742"/>
              <a:chOff x="7253787" y="4154490"/>
              <a:chExt cx="768860" cy="1675742"/>
            </a:xfrm>
          </p:grpSpPr>
          <p:sp>
            <p:nvSpPr>
              <p:cNvPr id="126" name="Rectangle 13">
                <a:extLst>
                  <a:ext uri="{FF2B5EF4-FFF2-40B4-BE49-F238E27FC236}">
                    <a16:creationId xmlns:a16="http://schemas.microsoft.com/office/drawing/2014/main" id="{D16B90A0-0D35-819C-6453-44CE86B974C0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656D629-8162-282E-FEC8-ACB35C482187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CD0820C-35C2-4F46-3F14-93648251F389}"/>
                </a:ext>
              </a:extLst>
            </p:cNvPr>
            <p:cNvGrpSpPr/>
            <p:nvPr/>
          </p:nvGrpSpPr>
          <p:grpSpPr>
            <a:xfrm>
              <a:off x="5992819" y="4752881"/>
              <a:ext cx="768860" cy="1675742"/>
              <a:chOff x="7253787" y="4154490"/>
              <a:chExt cx="768860" cy="1675742"/>
            </a:xfrm>
          </p:grpSpPr>
          <p:sp>
            <p:nvSpPr>
              <p:cNvPr id="124" name="Rectangle 13">
                <a:extLst>
                  <a:ext uri="{FF2B5EF4-FFF2-40B4-BE49-F238E27FC236}">
                    <a16:creationId xmlns:a16="http://schemas.microsoft.com/office/drawing/2014/main" id="{1624F837-4E98-38E7-1CFE-199B22C798BD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EC2256F-9D46-B2D1-B742-3806F7420A69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71F1FA2-313F-2307-8637-31B85B5AFAE4}"/>
                </a:ext>
              </a:extLst>
            </p:cNvPr>
            <p:cNvGrpSpPr/>
            <p:nvPr/>
          </p:nvGrpSpPr>
          <p:grpSpPr>
            <a:xfrm>
              <a:off x="7345760" y="4154490"/>
              <a:ext cx="768860" cy="1675742"/>
              <a:chOff x="7253787" y="4154490"/>
              <a:chExt cx="768860" cy="1675742"/>
            </a:xfrm>
          </p:grpSpPr>
          <p:sp>
            <p:nvSpPr>
              <p:cNvPr id="122" name="Rectangle 13">
                <a:extLst>
                  <a:ext uri="{FF2B5EF4-FFF2-40B4-BE49-F238E27FC236}">
                    <a16:creationId xmlns:a16="http://schemas.microsoft.com/office/drawing/2014/main" id="{6A508D2F-43EA-4850-F189-26DEAE7DECC7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289A850-FAAE-DF2E-DEB3-A2704E1C4AEB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FD2A07A-BE3E-AD86-6D3E-D7CB21BB6A8B}"/>
                </a:ext>
              </a:extLst>
            </p:cNvPr>
            <p:cNvGrpSpPr/>
            <p:nvPr/>
          </p:nvGrpSpPr>
          <p:grpSpPr>
            <a:xfrm>
              <a:off x="8337180" y="4532050"/>
              <a:ext cx="768860" cy="1675742"/>
              <a:chOff x="7253787" y="4154490"/>
              <a:chExt cx="768860" cy="1675742"/>
            </a:xfrm>
          </p:grpSpPr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A1F69071-2FD9-B483-7571-813BF08B9CC2}"/>
                  </a:ext>
                </a:extLst>
              </p:cNvPr>
              <p:cNvSpPr/>
              <p:nvPr/>
            </p:nvSpPr>
            <p:spPr>
              <a:xfrm>
                <a:off x="7253787" y="4154490"/>
                <a:ext cx="768860" cy="1675742"/>
              </a:xfrm>
              <a:custGeom>
                <a:avLst/>
                <a:gdLst>
                  <a:gd name="connsiteX0" fmla="*/ 0 w 390283"/>
                  <a:gd name="connsiteY0" fmla="*/ 0 h 464457"/>
                  <a:gd name="connsiteX1" fmla="*/ 390283 w 390283"/>
                  <a:gd name="connsiteY1" fmla="*/ 0 h 464457"/>
                  <a:gd name="connsiteX2" fmla="*/ 390283 w 390283"/>
                  <a:gd name="connsiteY2" fmla="*/ 464457 h 464457"/>
                  <a:gd name="connsiteX3" fmla="*/ 0 w 390283"/>
                  <a:gd name="connsiteY3" fmla="*/ 464457 h 464457"/>
                  <a:gd name="connsiteX4" fmla="*/ 0 w 390283"/>
                  <a:gd name="connsiteY4" fmla="*/ 0 h 464457"/>
                  <a:gd name="connsiteX0" fmla="*/ 0 w 628408"/>
                  <a:gd name="connsiteY0" fmla="*/ 0 h 674007"/>
                  <a:gd name="connsiteX1" fmla="*/ 390283 w 628408"/>
                  <a:gd name="connsiteY1" fmla="*/ 0 h 674007"/>
                  <a:gd name="connsiteX2" fmla="*/ 628408 w 628408"/>
                  <a:gd name="connsiteY2" fmla="*/ 674007 h 674007"/>
                  <a:gd name="connsiteX3" fmla="*/ 0 w 628408"/>
                  <a:gd name="connsiteY3" fmla="*/ 464457 h 674007"/>
                  <a:gd name="connsiteX4" fmla="*/ 0 w 628408"/>
                  <a:gd name="connsiteY4" fmla="*/ 0 h 674007"/>
                  <a:gd name="connsiteX0" fmla="*/ 38100 w 666508"/>
                  <a:gd name="connsiteY0" fmla="*/ 0 h 1426482"/>
                  <a:gd name="connsiteX1" fmla="*/ 428383 w 666508"/>
                  <a:gd name="connsiteY1" fmla="*/ 0 h 1426482"/>
                  <a:gd name="connsiteX2" fmla="*/ 666508 w 666508"/>
                  <a:gd name="connsiteY2" fmla="*/ 674007 h 1426482"/>
                  <a:gd name="connsiteX3" fmla="*/ 0 w 666508"/>
                  <a:gd name="connsiteY3" fmla="*/ 1426482 h 1426482"/>
                  <a:gd name="connsiteX4" fmla="*/ 38100 w 666508"/>
                  <a:gd name="connsiteY4" fmla="*/ 0 h 1426482"/>
                  <a:gd name="connsiteX0" fmla="*/ 0 w 628408"/>
                  <a:gd name="connsiteY0" fmla="*/ 0 h 874032"/>
                  <a:gd name="connsiteX1" fmla="*/ 390283 w 628408"/>
                  <a:gd name="connsiteY1" fmla="*/ 0 h 874032"/>
                  <a:gd name="connsiteX2" fmla="*/ 628408 w 628408"/>
                  <a:gd name="connsiteY2" fmla="*/ 674007 h 874032"/>
                  <a:gd name="connsiteX3" fmla="*/ 123825 w 628408"/>
                  <a:gd name="connsiteY3" fmla="*/ 874032 h 874032"/>
                  <a:gd name="connsiteX4" fmla="*/ 0 w 628408"/>
                  <a:gd name="connsiteY4" fmla="*/ 0 h 874032"/>
                  <a:gd name="connsiteX0" fmla="*/ 0 w 628408"/>
                  <a:gd name="connsiteY0" fmla="*/ 0 h 1673632"/>
                  <a:gd name="connsiteX1" fmla="*/ 390283 w 628408"/>
                  <a:gd name="connsiteY1" fmla="*/ 0 h 1673632"/>
                  <a:gd name="connsiteX2" fmla="*/ 628408 w 628408"/>
                  <a:gd name="connsiteY2" fmla="*/ 674007 h 1673632"/>
                  <a:gd name="connsiteX3" fmla="*/ 123825 w 628408"/>
                  <a:gd name="connsiteY3" fmla="*/ 874032 h 1673632"/>
                  <a:gd name="connsiteX4" fmla="*/ 0 w 628408"/>
                  <a:gd name="connsiteY4" fmla="*/ 0 h 1673632"/>
                  <a:gd name="connsiteX0" fmla="*/ 160387 w 788795"/>
                  <a:gd name="connsiteY0" fmla="*/ 0 h 1770663"/>
                  <a:gd name="connsiteX1" fmla="*/ 550670 w 788795"/>
                  <a:gd name="connsiteY1" fmla="*/ 0 h 1770663"/>
                  <a:gd name="connsiteX2" fmla="*/ 788795 w 788795"/>
                  <a:gd name="connsiteY2" fmla="*/ 674007 h 1770663"/>
                  <a:gd name="connsiteX3" fmla="*/ 284212 w 788795"/>
                  <a:gd name="connsiteY3" fmla="*/ 874032 h 1770663"/>
                  <a:gd name="connsiteX4" fmla="*/ 160387 w 788795"/>
                  <a:gd name="connsiteY4" fmla="*/ 0 h 1770663"/>
                  <a:gd name="connsiteX0" fmla="*/ 131837 w 760245"/>
                  <a:gd name="connsiteY0" fmla="*/ 0 h 1605007"/>
                  <a:gd name="connsiteX1" fmla="*/ 522120 w 760245"/>
                  <a:gd name="connsiteY1" fmla="*/ 0 h 1605007"/>
                  <a:gd name="connsiteX2" fmla="*/ 760245 w 760245"/>
                  <a:gd name="connsiteY2" fmla="*/ 674007 h 1605007"/>
                  <a:gd name="connsiteX3" fmla="*/ 14799 w 760245"/>
                  <a:gd name="connsiteY3" fmla="*/ 1603387 h 1605007"/>
                  <a:gd name="connsiteX4" fmla="*/ 255662 w 760245"/>
                  <a:gd name="connsiteY4" fmla="*/ 874032 h 1605007"/>
                  <a:gd name="connsiteX5" fmla="*/ 131837 w 760245"/>
                  <a:gd name="connsiteY5" fmla="*/ 0 h 1605007"/>
                  <a:gd name="connsiteX0" fmla="*/ 131837 w 760245"/>
                  <a:gd name="connsiteY0" fmla="*/ 0 h 1675742"/>
                  <a:gd name="connsiteX1" fmla="*/ 522120 w 760245"/>
                  <a:gd name="connsiteY1" fmla="*/ 0 h 1675742"/>
                  <a:gd name="connsiteX2" fmla="*/ 760245 w 760245"/>
                  <a:gd name="connsiteY2" fmla="*/ 674007 h 1675742"/>
                  <a:gd name="connsiteX3" fmla="*/ 14799 w 760245"/>
                  <a:gd name="connsiteY3" fmla="*/ 1603387 h 1675742"/>
                  <a:gd name="connsiteX4" fmla="*/ 255662 w 760245"/>
                  <a:gd name="connsiteY4" fmla="*/ 874032 h 1675742"/>
                  <a:gd name="connsiteX5" fmla="*/ 131837 w 760245"/>
                  <a:gd name="connsiteY5" fmla="*/ 0 h 1675742"/>
                  <a:gd name="connsiteX0" fmla="*/ 140452 w 768860"/>
                  <a:gd name="connsiteY0" fmla="*/ 0 h 1675742"/>
                  <a:gd name="connsiteX1" fmla="*/ 530735 w 768860"/>
                  <a:gd name="connsiteY1" fmla="*/ 0 h 1675742"/>
                  <a:gd name="connsiteX2" fmla="*/ 768860 w 768860"/>
                  <a:gd name="connsiteY2" fmla="*/ 674007 h 1675742"/>
                  <a:gd name="connsiteX3" fmla="*/ 23414 w 768860"/>
                  <a:gd name="connsiteY3" fmla="*/ 1603387 h 1675742"/>
                  <a:gd name="connsiteX4" fmla="*/ 264277 w 768860"/>
                  <a:gd name="connsiteY4" fmla="*/ 874032 h 1675742"/>
                  <a:gd name="connsiteX5" fmla="*/ 140452 w 768860"/>
                  <a:gd name="connsiteY5" fmla="*/ 0 h 167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8860" h="1675742">
                    <a:moveTo>
                      <a:pt x="140452" y="0"/>
                    </a:moveTo>
                    <a:lnTo>
                      <a:pt x="530735" y="0"/>
                    </a:lnTo>
                    <a:lnTo>
                      <a:pt x="768860" y="674007"/>
                    </a:lnTo>
                    <a:cubicBezTo>
                      <a:pt x="679544" y="947588"/>
                      <a:pt x="402786" y="1951050"/>
                      <a:pt x="23414" y="1603387"/>
                    </a:cubicBezTo>
                    <a:cubicBezTo>
                      <a:pt x="-89258" y="1512900"/>
                      <a:pt x="240008" y="1147613"/>
                      <a:pt x="264277" y="874032"/>
                    </a:cubicBezTo>
                    <a:lnTo>
                      <a:pt x="140452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028E3674-F023-01DD-107A-FED5843EA0F0}"/>
                  </a:ext>
                </a:extLst>
              </p:cNvPr>
              <p:cNvSpPr/>
              <p:nvPr/>
            </p:nvSpPr>
            <p:spPr>
              <a:xfrm>
                <a:off x="7253787" y="5573326"/>
                <a:ext cx="406865" cy="256906"/>
              </a:xfrm>
              <a:custGeom>
                <a:avLst/>
                <a:gdLst>
                  <a:gd name="connsiteX0" fmla="*/ 38219 w 406865"/>
                  <a:gd name="connsiteY0" fmla="*/ 0 h 256906"/>
                  <a:gd name="connsiteX1" fmla="*/ 96817 w 406865"/>
                  <a:gd name="connsiteY1" fmla="*/ 27570 h 256906"/>
                  <a:gd name="connsiteX2" fmla="*/ 353167 w 406865"/>
                  <a:gd name="connsiteY2" fmla="*/ 102381 h 256906"/>
                  <a:gd name="connsiteX3" fmla="*/ 406865 w 406865"/>
                  <a:gd name="connsiteY3" fmla="*/ 109043 h 256906"/>
                  <a:gd name="connsiteX4" fmla="*/ 402445 w 406865"/>
                  <a:gd name="connsiteY4" fmla="*/ 115407 h 256906"/>
                  <a:gd name="connsiteX5" fmla="*/ 23415 w 406865"/>
                  <a:gd name="connsiteY5" fmla="*/ 184551 h 256906"/>
                  <a:gd name="connsiteX6" fmla="*/ 10104 w 406865"/>
                  <a:gd name="connsiteY6" fmla="*/ 70887 h 256906"/>
                  <a:gd name="connsiteX7" fmla="*/ 38219 w 406865"/>
                  <a:gd name="connsiteY7" fmla="*/ 0 h 25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06865" h="256906">
                    <a:moveTo>
                      <a:pt x="38219" y="0"/>
                    </a:moveTo>
                    <a:lnTo>
                      <a:pt x="96817" y="27570"/>
                    </a:lnTo>
                    <a:cubicBezTo>
                      <a:pt x="173933" y="60841"/>
                      <a:pt x="252239" y="86572"/>
                      <a:pt x="353167" y="102381"/>
                    </a:cubicBezTo>
                    <a:lnTo>
                      <a:pt x="406865" y="109043"/>
                    </a:lnTo>
                    <a:lnTo>
                      <a:pt x="402445" y="115407"/>
                    </a:lnTo>
                    <a:cubicBezTo>
                      <a:pt x="293514" y="255297"/>
                      <a:pt x="165680" y="314925"/>
                      <a:pt x="23415" y="184551"/>
                    </a:cubicBezTo>
                    <a:cubicBezTo>
                      <a:pt x="-4753" y="161929"/>
                      <a:pt x="-5300" y="122133"/>
                      <a:pt x="10104" y="70887"/>
                    </a:cubicBezTo>
                    <a:lnTo>
                      <a:pt x="38219" y="0"/>
                    </a:lnTo>
                    <a:close/>
                  </a:path>
                </a:pathLst>
              </a:custGeom>
              <a:solidFill>
                <a:srgbClr val="755D3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11">
              <a:extLst>
                <a:ext uri="{FF2B5EF4-FFF2-40B4-BE49-F238E27FC236}">
                  <a16:creationId xmlns:a16="http://schemas.microsoft.com/office/drawing/2014/main" id="{0A63B4AD-4659-98B8-1817-1B608172354C}"/>
                </a:ext>
              </a:extLst>
            </p:cNvPr>
            <p:cNvSpPr/>
            <p:nvPr/>
          </p:nvSpPr>
          <p:spPr>
            <a:xfrm>
              <a:off x="3976098" y="1669062"/>
              <a:ext cx="5129942" cy="3437301"/>
            </a:xfrm>
            <a:custGeom>
              <a:avLst/>
              <a:gdLst>
                <a:gd name="connsiteX0" fmla="*/ 0 w 4253260"/>
                <a:gd name="connsiteY0" fmla="*/ 0 h 2869435"/>
                <a:gd name="connsiteX1" fmla="*/ 4253260 w 4253260"/>
                <a:gd name="connsiteY1" fmla="*/ 0 h 2869435"/>
                <a:gd name="connsiteX2" fmla="*/ 4253260 w 4253260"/>
                <a:gd name="connsiteY2" fmla="*/ 2869435 h 2869435"/>
                <a:gd name="connsiteX3" fmla="*/ 0 w 4253260"/>
                <a:gd name="connsiteY3" fmla="*/ 2869435 h 2869435"/>
                <a:gd name="connsiteX4" fmla="*/ 0 w 4253260"/>
                <a:gd name="connsiteY4" fmla="*/ 0 h 2869435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4253260 w 4253260"/>
                <a:gd name="connsiteY2" fmla="*/ 50617 h 2920052"/>
                <a:gd name="connsiteX3" fmla="*/ 4253260 w 4253260"/>
                <a:gd name="connsiteY3" fmla="*/ 2920052 h 2920052"/>
                <a:gd name="connsiteX4" fmla="*/ 0 w 4253260"/>
                <a:gd name="connsiteY4" fmla="*/ 2920052 h 2920052"/>
                <a:gd name="connsiteX5" fmla="*/ 0 w 4253260"/>
                <a:gd name="connsiteY5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4253260 w 4253260"/>
                <a:gd name="connsiteY3" fmla="*/ 50617 h 2920052"/>
                <a:gd name="connsiteX4" fmla="*/ 4253260 w 4253260"/>
                <a:gd name="connsiteY4" fmla="*/ 2920052 h 2920052"/>
                <a:gd name="connsiteX5" fmla="*/ 0 w 4253260"/>
                <a:gd name="connsiteY5" fmla="*/ 2920052 h 2920052"/>
                <a:gd name="connsiteX6" fmla="*/ 0 w 4253260"/>
                <a:gd name="connsiteY6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4253260 w 4253260"/>
                <a:gd name="connsiteY4" fmla="*/ 50617 h 2920052"/>
                <a:gd name="connsiteX5" fmla="*/ 4253260 w 4253260"/>
                <a:gd name="connsiteY5" fmla="*/ 2920052 h 2920052"/>
                <a:gd name="connsiteX6" fmla="*/ 0 w 4253260"/>
                <a:gd name="connsiteY6" fmla="*/ 2920052 h 2920052"/>
                <a:gd name="connsiteX7" fmla="*/ 0 w 4253260"/>
                <a:gd name="connsiteY7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4253260 w 4253260"/>
                <a:gd name="connsiteY5" fmla="*/ 50617 h 2920052"/>
                <a:gd name="connsiteX6" fmla="*/ 4253260 w 4253260"/>
                <a:gd name="connsiteY6" fmla="*/ 2920052 h 2920052"/>
                <a:gd name="connsiteX7" fmla="*/ 0 w 4253260"/>
                <a:gd name="connsiteY7" fmla="*/ 2920052 h 2920052"/>
                <a:gd name="connsiteX8" fmla="*/ 0 w 4253260"/>
                <a:gd name="connsiteY8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4253260 w 4253260"/>
                <a:gd name="connsiteY6" fmla="*/ 50617 h 2920052"/>
                <a:gd name="connsiteX7" fmla="*/ 4253260 w 4253260"/>
                <a:gd name="connsiteY7" fmla="*/ 2920052 h 2920052"/>
                <a:gd name="connsiteX8" fmla="*/ 0 w 4253260"/>
                <a:gd name="connsiteY8" fmla="*/ 2920052 h 2920052"/>
                <a:gd name="connsiteX9" fmla="*/ 0 w 4253260"/>
                <a:gd name="connsiteY9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2787832 w 4253260"/>
                <a:gd name="connsiteY6" fmla="*/ 146050 h 2920052"/>
                <a:gd name="connsiteX7" fmla="*/ 4253260 w 4253260"/>
                <a:gd name="connsiteY7" fmla="*/ 50617 h 2920052"/>
                <a:gd name="connsiteX8" fmla="*/ 4253260 w 4253260"/>
                <a:gd name="connsiteY8" fmla="*/ 2920052 h 2920052"/>
                <a:gd name="connsiteX9" fmla="*/ 0 w 4253260"/>
                <a:gd name="connsiteY9" fmla="*/ 2920052 h 2920052"/>
                <a:gd name="connsiteX10" fmla="*/ 0 w 4253260"/>
                <a:gd name="connsiteY10" fmla="*/ 50617 h 2920052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2787832 w 4253260"/>
                <a:gd name="connsiteY6" fmla="*/ 146050 h 2920052"/>
                <a:gd name="connsiteX7" fmla="*/ 4253260 w 4253260"/>
                <a:gd name="connsiteY7" fmla="*/ 50617 h 2920052"/>
                <a:gd name="connsiteX8" fmla="*/ 4253260 w 4253260"/>
                <a:gd name="connsiteY8" fmla="*/ 2920052 h 2920052"/>
                <a:gd name="connsiteX9" fmla="*/ 0 w 4253260"/>
                <a:gd name="connsiteY9" fmla="*/ 2920052 h 2920052"/>
                <a:gd name="connsiteX10" fmla="*/ 0 w 4253260"/>
                <a:gd name="connsiteY10" fmla="*/ 50617 h 2920052"/>
                <a:gd name="connsiteX0" fmla="*/ 0 w 4253260"/>
                <a:gd name="connsiteY0" fmla="*/ 188155 h 3057590"/>
                <a:gd name="connsiteX1" fmla="*/ 1301932 w 4253260"/>
                <a:gd name="connsiteY1" fmla="*/ 137538 h 3057590"/>
                <a:gd name="connsiteX2" fmla="*/ 1873432 w 4253260"/>
                <a:gd name="connsiteY2" fmla="*/ 242313 h 3057590"/>
                <a:gd name="connsiteX3" fmla="*/ 2038532 w 4253260"/>
                <a:gd name="connsiteY3" fmla="*/ 302638 h 3057590"/>
                <a:gd name="connsiteX4" fmla="*/ 2248082 w 4253260"/>
                <a:gd name="connsiteY4" fmla="*/ 315338 h 3057590"/>
                <a:gd name="connsiteX5" fmla="*/ 2502082 w 4253260"/>
                <a:gd name="connsiteY5" fmla="*/ 283588 h 3057590"/>
                <a:gd name="connsiteX6" fmla="*/ 2787832 w 4253260"/>
                <a:gd name="connsiteY6" fmla="*/ 283588 h 3057590"/>
                <a:gd name="connsiteX7" fmla="*/ 3187882 w 4253260"/>
                <a:gd name="connsiteY7" fmla="*/ 283588 h 3057590"/>
                <a:gd name="connsiteX8" fmla="*/ 4253260 w 4253260"/>
                <a:gd name="connsiteY8" fmla="*/ 188155 h 3057590"/>
                <a:gd name="connsiteX9" fmla="*/ 4253260 w 4253260"/>
                <a:gd name="connsiteY9" fmla="*/ 3057590 h 3057590"/>
                <a:gd name="connsiteX10" fmla="*/ 0 w 4253260"/>
                <a:gd name="connsiteY10" fmla="*/ 3057590 h 3057590"/>
                <a:gd name="connsiteX11" fmla="*/ 0 w 4253260"/>
                <a:gd name="connsiteY11" fmla="*/ 188155 h 3057590"/>
                <a:gd name="connsiteX0" fmla="*/ 0 w 4253260"/>
                <a:gd name="connsiteY0" fmla="*/ 195123 h 3064558"/>
                <a:gd name="connsiteX1" fmla="*/ 1301932 w 4253260"/>
                <a:gd name="connsiteY1" fmla="*/ 144506 h 3064558"/>
                <a:gd name="connsiteX2" fmla="*/ 1873432 w 4253260"/>
                <a:gd name="connsiteY2" fmla="*/ 249281 h 3064558"/>
                <a:gd name="connsiteX3" fmla="*/ 2038532 w 4253260"/>
                <a:gd name="connsiteY3" fmla="*/ 309606 h 3064558"/>
                <a:gd name="connsiteX4" fmla="*/ 2248082 w 4253260"/>
                <a:gd name="connsiteY4" fmla="*/ 322306 h 3064558"/>
                <a:gd name="connsiteX5" fmla="*/ 2502082 w 4253260"/>
                <a:gd name="connsiteY5" fmla="*/ 290556 h 3064558"/>
                <a:gd name="connsiteX6" fmla="*/ 2787832 w 4253260"/>
                <a:gd name="connsiteY6" fmla="*/ 290556 h 3064558"/>
                <a:gd name="connsiteX7" fmla="*/ 3187882 w 4253260"/>
                <a:gd name="connsiteY7" fmla="*/ 290556 h 3064558"/>
                <a:gd name="connsiteX8" fmla="*/ 3435532 w 4253260"/>
                <a:gd name="connsiteY8" fmla="*/ 284206 h 3064558"/>
                <a:gd name="connsiteX9" fmla="*/ 4253260 w 4253260"/>
                <a:gd name="connsiteY9" fmla="*/ 195123 h 3064558"/>
                <a:gd name="connsiteX10" fmla="*/ 4253260 w 4253260"/>
                <a:gd name="connsiteY10" fmla="*/ 3064558 h 3064558"/>
                <a:gd name="connsiteX11" fmla="*/ 0 w 4253260"/>
                <a:gd name="connsiteY11" fmla="*/ 3064558 h 3064558"/>
                <a:gd name="connsiteX12" fmla="*/ 0 w 4253260"/>
                <a:gd name="connsiteY12" fmla="*/ 195123 h 3064558"/>
                <a:gd name="connsiteX0" fmla="*/ 0 w 4253260"/>
                <a:gd name="connsiteY0" fmla="*/ 190479 h 3059914"/>
                <a:gd name="connsiteX1" fmla="*/ 1301932 w 4253260"/>
                <a:gd name="connsiteY1" fmla="*/ 139862 h 3059914"/>
                <a:gd name="connsiteX2" fmla="*/ 1873432 w 4253260"/>
                <a:gd name="connsiteY2" fmla="*/ 244637 h 3059914"/>
                <a:gd name="connsiteX3" fmla="*/ 2038532 w 4253260"/>
                <a:gd name="connsiteY3" fmla="*/ 304962 h 3059914"/>
                <a:gd name="connsiteX4" fmla="*/ 2248082 w 4253260"/>
                <a:gd name="connsiteY4" fmla="*/ 317662 h 3059914"/>
                <a:gd name="connsiteX5" fmla="*/ 2502082 w 4253260"/>
                <a:gd name="connsiteY5" fmla="*/ 285912 h 3059914"/>
                <a:gd name="connsiteX6" fmla="*/ 2787832 w 4253260"/>
                <a:gd name="connsiteY6" fmla="*/ 285912 h 3059914"/>
                <a:gd name="connsiteX7" fmla="*/ 3187882 w 4253260"/>
                <a:gd name="connsiteY7" fmla="*/ 285912 h 3059914"/>
                <a:gd name="connsiteX8" fmla="*/ 3435532 w 4253260"/>
                <a:gd name="connsiteY8" fmla="*/ 279562 h 3059914"/>
                <a:gd name="connsiteX9" fmla="*/ 3721282 w 4253260"/>
                <a:gd name="connsiteY9" fmla="*/ 330362 h 3059914"/>
                <a:gd name="connsiteX10" fmla="*/ 4253260 w 4253260"/>
                <a:gd name="connsiteY10" fmla="*/ 190479 h 3059914"/>
                <a:gd name="connsiteX11" fmla="*/ 4253260 w 4253260"/>
                <a:gd name="connsiteY11" fmla="*/ 3059914 h 3059914"/>
                <a:gd name="connsiteX12" fmla="*/ 0 w 4253260"/>
                <a:gd name="connsiteY12" fmla="*/ 3059914 h 3059914"/>
                <a:gd name="connsiteX13" fmla="*/ 0 w 4253260"/>
                <a:gd name="connsiteY13" fmla="*/ 190479 h 3059914"/>
                <a:gd name="connsiteX0" fmla="*/ 0 w 4253260"/>
                <a:gd name="connsiteY0" fmla="*/ 182574 h 3052009"/>
                <a:gd name="connsiteX1" fmla="*/ 1301932 w 4253260"/>
                <a:gd name="connsiteY1" fmla="*/ 131957 h 3052009"/>
                <a:gd name="connsiteX2" fmla="*/ 1873432 w 4253260"/>
                <a:gd name="connsiteY2" fmla="*/ 236732 h 3052009"/>
                <a:gd name="connsiteX3" fmla="*/ 2038532 w 4253260"/>
                <a:gd name="connsiteY3" fmla="*/ 297057 h 3052009"/>
                <a:gd name="connsiteX4" fmla="*/ 2248082 w 4253260"/>
                <a:gd name="connsiteY4" fmla="*/ 309757 h 3052009"/>
                <a:gd name="connsiteX5" fmla="*/ 2502082 w 4253260"/>
                <a:gd name="connsiteY5" fmla="*/ 278007 h 3052009"/>
                <a:gd name="connsiteX6" fmla="*/ 2787832 w 4253260"/>
                <a:gd name="connsiteY6" fmla="*/ 278007 h 3052009"/>
                <a:gd name="connsiteX7" fmla="*/ 3187882 w 4253260"/>
                <a:gd name="connsiteY7" fmla="*/ 278007 h 3052009"/>
                <a:gd name="connsiteX8" fmla="*/ 3435532 w 4253260"/>
                <a:gd name="connsiteY8" fmla="*/ 271657 h 3052009"/>
                <a:gd name="connsiteX9" fmla="*/ 3721282 w 4253260"/>
                <a:gd name="connsiteY9" fmla="*/ 322457 h 3052009"/>
                <a:gd name="connsiteX10" fmla="*/ 3937182 w 4253260"/>
                <a:gd name="connsiteY10" fmla="*/ 379607 h 3052009"/>
                <a:gd name="connsiteX11" fmla="*/ 4253260 w 4253260"/>
                <a:gd name="connsiteY11" fmla="*/ 182574 h 3052009"/>
                <a:gd name="connsiteX12" fmla="*/ 4253260 w 4253260"/>
                <a:gd name="connsiteY12" fmla="*/ 3052009 h 3052009"/>
                <a:gd name="connsiteX13" fmla="*/ 0 w 4253260"/>
                <a:gd name="connsiteY13" fmla="*/ 3052009 h 3052009"/>
                <a:gd name="connsiteX14" fmla="*/ 0 w 4253260"/>
                <a:gd name="connsiteY14" fmla="*/ 182574 h 3052009"/>
                <a:gd name="connsiteX0" fmla="*/ 0 w 4253260"/>
                <a:gd name="connsiteY0" fmla="*/ 50617 h 2920052"/>
                <a:gd name="connsiteX1" fmla="*/ 1301932 w 4253260"/>
                <a:gd name="connsiteY1" fmla="*/ 0 h 2920052"/>
                <a:gd name="connsiteX2" fmla="*/ 1873432 w 4253260"/>
                <a:gd name="connsiteY2" fmla="*/ 104775 h 2920052"/>
                <a:gd name="connsiteX3" fmla="*/ 2038532 w 4253260"/>
                <a:gd name="connsiteY3" fmla="*/ 165100 h 2920052"/>
                <a:gd name="connsiteX4" fmla="*/ 2248082 w 4253260"/>
                <a:gd name="connsiteY4" fmla="*/ 177800 h 2920052"/>
                <a:gd name="connsiteX5" fmla="*/ 2502082 w 4253260"/>
                <a:gd name="connsiteY5" fmla="*/ 146050 h 2920052"/>
                <a:gd name="connsiteX6" fmla="*/ 2787832 w 4253260"/>
                <a:gd name="connsiteY6" fmla="*/ 146050 h 2920052"/>
                <a:gd name="connsiteX7" fmla="*/ 3187882 w 4253260"/>
                <a:gd name="connsiteY7" fmla="*/ 146050 h 2920052"/>
                <a:gd name="connsiteX8" fmla="*/ 3435532 w 4253260"/>
                <a:gd name="connsiteY8" fmla="*/ 139700 h 2920052"/>
                <a:gd name="connsiteX9" fmla="*/ 3721282 w 4253260"/>
                <a:gd name="connsiteY9" fmla="*/ 190500 h 2920052"/>
                <a:gd name="connsiteX10" fmla="*/ 3937182 w 4253260"/>
                <a:gd name="connsiteY10" fmla="*/ 247650 h 2920052"/>
                <a:gd name="connsiteX11" fmla="*/ 4119910 w 4253260"/>
                <a:gd name="connsiteY11" fmla="*/ 323667 h 2920052"/>
                <a:gd name="connsiteX12" fmla="*/ 4253260 w 4253260"/>
                <a:gd name="connsiteY12" fmla="*/ 2920052 h 2920052"/>
                <a:gd name="connsiteX13" fmla="*/ 0 w 4253260"/>
                <a:gd name="connsiteY13" fmla="*/ 2920052 h 2920052"/>
                <a:gd name="connsiteX14" fmla="*/ 0 w 4253260"/>
                <a:gd name="connsiteY14" fmla="*/ 50617 h 2920052"/>
                <a:gd name="connsiteX0" fmla="*/ 0 w 4280082"/>
                <a:gd name="connsiteY0" fmla="*/ 50617 h 2920052"/>
                <a:gd name="connsiteX1" fmla="*/ 1301932 w 4280082"/>
                <a:gd name="connsiteY1" fmla="*/ 0 h 2920052"/>
                <a:gd name="connsiteX2" fmla="*/ 1873432 w 4280082"/>
                <a:gd name="connsiteY2" fmla="*/ 104775 h 2920052"/>
                <a:gd name="connsiteX3" fmla="*/ 2038532 w 4280082"/>
                <a:gd name="connsiteY3" fmla="*/ 165100 h 2920052"/>
                <a:gd name="connsiteX4" fmla="*/ 2248082 w 4280082"/>
                <a:gd name="connsiteY4" fmla="*/ 177800 h 2920052"/>
                <a:gd name="connsiteX5" fmla="*/ 2502082 w 4280082"/>
                <a:gd name="connsiteY5" fmla="*/ 146050 h 2920052"/>
                <a:gd name="connsiteX6" fmla="*/ 2787832 w 4280082"/>
                <a:gd name="connsiteY6" fmla="*/ 146050 h 2920052"/>
                <a:gd name="connsiteX7" fmla="*/ 3187882 w 4280082"/>
                <a:gd name="connsiteY7" fmla="*/ 146050 h 2920052"/>
                <a:gd name="connsiteX8" fmla="*/ 3435532 w 4280082"/>
                <a:gd name="connsiteY8" fmla="*/ 139700 h 2920052"/>
                <a:gd name="connsiteX9" fmla="*/ 3721282 w 4280082"/>
                <a:gd name="connsiteY9" fmla="*/ 190500 h 2920052"/>
                <a:gd name="connsiteX10" fmla="*/ 3937182 w 4280082"/>
                <a:gd name="connsiteY10" fmla="*/ 247650 h 2920052"/>
                <a:gd name="connsiteX11" fmla="*/ 4119910 w 4280082"/>
                <a:gd name="connsiteY11" fmla="*/ 323667 h 2920052"/>
                <a:gd name="connsiteX12" fmla="*/ 4280082 w 4280082"/>
                <a:gd name="connsiteY12" fmla="*/ 546099 h 2920052"/>
                <a:gd name="connsiteX13" fmla="*/ 4253260 w 4280082"/>
                <a:gd name="connsiteY13" fmla="*/ 2920052 h 2920052"/>
                <a:gd name="connsiteX14" fmla="*/ 0 w 4280082"/>
                <a:gd name="connsiteY14" fmla="*/ 2920052 h 2920052"/>
                <a:gd name="connsiteX15" fmla="*/ 0 w 4280082"/>
                <a:gd name="connsiteY15" fmla="*/ 50617 h 2920052"/>
                <a:gd name="connsiteX0" fmla="*/ 0 w 4375365"/>
                <a:gd name="connsiteY0" fmla="*/ 50617 h 2920052"/>
                <a:gd name="connsiteX1" fmla="*/ 1301932 w 4375365"/>
                <a:gd name="connsiteY1" fmla="*/ 0 h 2920052"/>
                <a:gd name="connsiteX2" fmla="*/ 1873432 w 4375365"/>
                <a:gd name="connsiteY2" fmla="*/ 104775 h 2920052"/>
                <a:gd name="connsiteX3" fmla="*/ 2038532 w 4375365"/>
                <a:gd name="connsiteY3" fmla="*/ 165100 h 2920052"/>
                <a:gd name="connsiteX4" fmla="*/ 2248082 w 4375365"/>
                <a:gd name="connsiteY4" fmla="*/ 177800 h 2920052"/>
                <a:gd name="connsiteX5" fmla="*/ 2502082 w 4375365"/>
                <a:gd name="connsiteY5" fmla="*/ 146050 h 2920052"/>
                <a:gd name="connsiteX6" fmla="*/ 2787832 w 4375365"/>
                <a:gd name="connsiteY6" fmla="*/ 146050 h 2920052"/>
                <a:gd name="connsiteX7" fmla="*/ 3187882 w 4375365"/>
                <a:gd name="connsiteY7" fmla="*/ 146050 h 2920052"/>
                <a:gd name="connsiteX8" fmla="*/ 3435532 w 4375365"/>
                <a:gd name="connsiteY8" fmla="*/ 139700 h 2920052"/>
                <a:gd name="connsiteX9" fmla="*/ 3721282 w 4375365"/>
                <a:gd name="connsiteY9" fmla="*/ 190500 h 2920052"/>
                <a:gd name="connsiteX10" fmla="*/ 3937182 w 4375365"/>
                <a:gd name="connsiteY10" fmla="*/ 247650 h 2920052"/>
                <a:gd name="connsiteX11" fmla="*/ 4119910 w 4375365"/>
                <a:gd name="connsiteY11" fmla="*/ 323667 h 2920052"/>
                <a:gd name="connsiteX12" fmla="*/ 4280082 w 4375365"/>
                <a:gd name="connsiteY12" fmla="*/ 546099 h 2920052"/>
                <a:gd name="connsiteX13" fmla="*/ 4375332 w 4375365"/>
                <a:gd name="connsiteY13" fmla="*/ 812799 h 2920052"/>
                <a:gd name="connsiteX14" fmla="*/ 4253260 w 4375365"/>
                <a:gd name="connsiteY14" fmla="*/ 2920052 h 2920052"/>
                <a:gd name="connsiteX15" fmla="*/ 0 w 4375365"/>
                <a:gd name="connsiteY15" fmla="*/ 2920052 h 2920052"/>
                <a:gd name="connsiteX16" fmla="*/ 0 w 4375365"/>
                <a:gd name="connsiteY16" fmla="*/ 50617 h 2920052"/>
                <a:gd name="connsiteX0" fmla="*/ 0 w 4458025"/>
                <a:gd name="connsiteY0" fmla="*/ 50617 h 2920052"/>
                <a:gd name="connsiteX1" fmla="*/ 1301932 w 4458025"/>
                <a:gd name="connsiteY1" fmla="*/ 0 h 2920052"/>
                <a:gd name="connsiteX2" fmla="*/ 1873432 w 4458025"/>
                <a:gd name="connsiteY2" fmla="*/ 104775 h 2920052"/>
                <a:gd name="connsiteX3" fmla="*/ 2038532 w 4458025"/>
                <a:gd name="connsiteY3" fmla="*/ 165100 h 2920052"/>
                <a:gd name="connsiteX4" fmla="*/ 2248082 w 4458025"/>
                <a:gd name="connsiteY4" fmla="*/ 177800 h 2920052"/>
                <a:gd name="connsiteX5" fmla="*/ 2502082 w 4458025"/>
                <a:gd name="connsiteY5" fmla="*/ 146050 h 2920052"/>
                <a:gd name="connsiteX6" fmla="*/ 2787832 w 4458025"/>
                <a:gd name="connsiteY6" fmla="*/ 146050 h 2920052"/>
                <a:gd name="connsiteX7" fmla="*/ 3187882 w 4458025"/>
                <a:gd name="connsiteY7" fmla="*/ 146050 h 2920052"/>
                <a:gd name="connsiteX8" fmla="*/ 3435532 w 4458025"/>
                <a:gd name="connsiteY8" fmla="*/ 139700 h 2920052"/>
                <a:gd name="connsiteX9" fmla="*/ 3721282 w 4458025"/>
                <a:gd name="connsiteY9" fmla="*/ 190500 h 2920052"/>
                <a:gd name="connsiteX10" fmla="*/ 3937182 w 4458025"/>
                <a:gd name="connsiteY10" fmla="*/ 247650 h 2920052"/>
                <a:gd name="connsiteX11" fmla="*/ 4119910 w 4458025"/>
                <a:gd name="connsiteY11" fmla="*/ 323667 h 2920052"/>
                <a:gd name="connsiteX12" fmla="*/ 4280082 w 4458025"/>
                <a:gd name="connsiteY12" fmla="*/ 546099 h 2920052"/>
                <a:gd name="connsiteX13" fmla="*/ 4375332 w 4458025"/>
                <a:gd name="connsiteY13" fmla="*/ 812799 h 2920052"/>
                <a:gd name="connsiteX14" fmla="*/ 4457882 w 4458025"/>
                <a:gd name="connsiteY14" fmla="*/ 1079499 h 2920052"/>
                <a:gd name="connsiteX15" fmla="*/ 4253260 w 4458025"/>
                <a:gd name="connsiteY15" fmla="*/ 2920052 h 2920052"/>
                <a:gd name="connsiteX16" fmla="*/ 0 w 4458025"/>
                <a:gd name="connsiteY16" fmla="*/ 2920052 h 2920052"/>
                <a:gd name="connsiteX17" fmla="*/ 0 w 4458025"/>
                <a:gd name="connsiteY17" fmla="*/ 50617 h 2920052"/>
                <a:gd name="connsiteX0" fmla="*/ 0 w 4509129"/>
                <a:gd name="connsiteY0" fmla="*/ 50617 h 2920052"/>
                <a:gd name="connsiteX1" fmla="*/ 1301932 w 4509129"/>
                <a:gd name="connsiteY1" fmla="*/ 0 h 2920052"/>
                <a:gd name="connsiteX2" fmla="*/ 1873432 w 4509129"/>
                <a:gd name="connsiteY2" fmla="*/ 104775 h 2920052"/>
                <a:gd name="connsiteX3" fmla="*/ 2038532 w 4509129"/>
                <a:gd name="connsiteY3" fmla="*/ 165100 h 2920052"/>
                <a:gd name="connsiteX4" fmla="*/ 2248082 w 4509129"/>
                <a:gd name="connsiteY4" fmla="*/ 177800 h 2920052"/>
                <a:gd name="connsiteX5" fmla="*/ 2502082 w 4509129"/>
                <a:gd name="connsiteY5" fmla="*/ 146050 h 2920052"/>
                <a:gd name="connsiteX6" fmla="*/ 2787832 w 4509129"/>
                <a:gd name="connsiteY6" fmla="*/ 146050 h 2920052"/>
                <a:gd name="connsiteX7" fmla="*/ 3187882 w 4509129"/>
                <a:gd name="connsiteY7" fmla="*/ 146050 h 2920052"/>
                <a:gd name="connsiteX8" fmla="*/ 3435532 w 4509129"/>
                <a:gd name="connsiteY8" fmla="*/ 139700 h 2920052"/>
                <a:gd name="connsiteX9" fmla="*/ 3721282 w 4509129"/>
                <a:gd name="connsiteY9" fmla="*/ 190500 h 2920052"/>
                <a:gd name="connsiteX10" fmla="*/ 3937182 w 4509129"/>
                <a:gd name="connsiteY10" fmla="*/ 247650 h 2920052"/>
                <a:gd name="connsiteX11" fmla="*/ 4119910 w 4509129"/>
                <a:gd name="connsiteY11" fmla="*/ 323667 h 2920052"/>
                <a:gd name="connsiteX12" fmla="*/ 4280082 w 4509129"/>
                <a:gd name="connsiteY12" fmla="*/ 546099 h 2920052"/>
                <a:gd name="connsiteX13" fmla="*/ 4375332 w 4509129"/>
                <a:gd name="connsiteY13" fmla="*/ 812799 h 2920052"/>
                <a:gd name="connsiteX14" fmla="*/ 4457882 w 4509129"/>
                <a:gd name="connsiteY14" fmla="*/ 1079499 h 2920052"/>
                <a:gd name="connsiteX15" fmla="*/ 4508682 w 4509129"/>
                <a:gd name="connsiteY15" fmla="*/ 1346199 h 2920052"/>
                <a:gd name="connsiteX16" fmla="*/ 4253260 w 4509129"/>
                <a:gd name="connsiteY16" fmla="*/ 2920052 h 2920052"/>
                <a:gd name="connsiteX17" fmla="*/ 0 w 4509129"/>
                <a:gd name="connsiteY17" fmla="*/ 2920052 h 2920052"/>
                <a:gd name="connsiteX18" fmla="*/ 0 w 4509129"/>
                <a:gd name="connsiteY18" fmla="*/ 50617 h 2920052"/>
                <a:gd name="connsiteX0" fmla="*/ 0 w 4519287"/>
                <a:gd name="connsiteY0" fmla="*/ 50617 h 2920052"/>
                <a:gd name="connsiteX1" fmla="*/ 1301932 w 4519287"/>
                <a:gd name="connsiteY1" fmla="*/ 0 h 2920052"/>
                <a:gd name="connsiteX2" fmla="*/ 1873432 w 4519287"/>
                <a:gd name="connsiteY2" fmla="*/ 104775 h 2920052"/>
                <a:gd name="connsiteX3" fmla="*/ 2038532 w 4519287"/>
                <a:gd name="connsiteY3" fmla="*/ 165100 h 2920052"/>
                <a:gd name="connsiteX4" fmla="*/ 2248082 w 4519287"/>
                <a:gd name="connsiteY4" fmla="*/ 177800 h 2920052"/>
                <a:gd name="connsiteX5" fmla="*/ 2502082 w 4519287"/>
                <a:gd name="connsiteY5" fmla="*/ 146050 h 2920052"/>
                <a:gd name="connsiteX6" fmla="*/ 2787832 w 4519287"/>
                <a:gd name="connsiteY6" fmla="*/ 146050 h 2920052"/>
                <a:gd name="connsiteX7" fmla="*/ 3187882 w 4519287"/>
                <a:gd name="connsiteY7" fmla="*/ 146050 h 2920052"/>
                <a:gd name="connsiteX8" fmla="*/ 3435532 w 4519287"/>
                <a:gd name="connsiteY8" fmla="*/ 139700 h 2920052"/>
                <a:gd name="connsiteX9" fmla="*/ 3721282 w 4519287"/>
                <a:gd name="connsiteY9" fmla="*/ 190500 h 2920052"/>
                <a:gd name="connsiteX10" fmla="*/ 3937182 w 4519287"/>
                <a:gd name="connsiteY10" fmla="*/ 247650 h 2920052"/>
                <a:gd name="connsiteX11" fmla="*/ 4119910 w 4519287"/>
                <a:gd name="connsiteY11" fmla="*/ 323667 h 2920052"/>
                <a:gd name="connsiteX12" fmla="*/ 4280082 w 4519287"/>
                <a:gd name="connsiteY12" fmla="*/ 546099 h 2920052"/>
                <a:gd name="connsiteX13" fmla="*/ 4375332 w 4519287"/>
                <a:gd name="connsiteY13" fmla="*/ 812799 h 2920052"/>
                <a:gd name="connsiteX14" fmla="*/ 4457882 w 4519287"/>
                <a:gd name="connsiteY14" fmla="*/ 1079499 h 2920052"/>
                <a:gd name="connsiteX15" fmla="*/ 4508682 w 4519287"/>
                <a:gd name="connsiteY15" fmla="*/ 1346199 h 2920052"/>
                <a:gd name="connsiteX16" fmla="*/ 4515032 w 4519287"/>
                <a:gd name="connsiteY16" fmla="*/ 1708149 h 2920052"/>
                <a:gd name="connsiteX17" fmla="*/ 4253260 w 4519287"/>
                <a:gd name="connsiteY17" fmla="*/ 2920052 h 2920052"/>
                <a:gd name="connsiteX18" fmla="*/ 0 w 4519287"/>
                <a:gd name="connsiteY18" fmla="*/ 2920052 h 2920052"/>
                <a:gd name="connsiteX19" fmla="*/ 0 w 4519287"/>
                <a:gd name="connsiteY19" fmla="*/ 50617 h 2920052"/>
                <a:gd name="connsiteX0" fmla="*/ 0 w 4561452"/>
                <a:gd name="connsiteY0" fmla="*/ 50617 h 2920052"/>
                <a:gd name="connsiteX1" fmla="*/ 1301932 w 4561452"/>
                <a:gd name="connsiteY1" fmla="*/ 0 h 2920052"/>
                <a:gd name="connsiteX2" fmla="*/ 1873432 w 4561452"/>
                <a:gd name="connsiteY2" fmla="*/ 104775 h 2920052"/>
                <a:gd name="connsiteX3" fmla="*/ 2038532 w 4561452"/>
                <a:gd name="connsiteY3" fmla="*/ 165100 h 2920052"/>
                <a:gd name="connsiteX4" fmla="*/ 2248082 w 4561452"/>
                <a:gd name="connsiteY4" fmla="*/ 177800 h 2920052"/>
                <a:gd name="connsiteX5" fmla="*/ 2502082 w 4561452"/>
                <a:gd name="connsiteY5" fmla="*/ 146050 h 2920052"/>
                <a:gd name="connsiteX6" fmla="*/ 2787832 w 4561452"/>
                <a:gd name="connsiteY6" fmla="*/ 146050 h 2920052"/>
                <a:gd name="connsiteX7" fmla="*/ 3187882 w 4561452"/>
                <a:gd name="connsiteY7" fmla="*/ 146050 h 2920052"/>
                <a:gd name="connsiteX8" fmla="*/ 3435532 w 4561452"/>
                <a:gd name="connsiteY8" fmla="*/ 139700 h 2920052"/>
                <a:gd name="connsiteX9" fmla="*/ 3721282 w 4561452"/>
                <a:gd name="connsiteY9" fmla="*/ 190500 h 2920052"/>
                <a:gd name="connsiteX10" fmla="*/ 3937182 w 4561452"/>
                <a:gd name="connsiteY10" fmla="*/ 247650 h 2920052"/>
                <a:gd name="connsiteX11" fmla="*/ 4119910 w 4561452"/>
                <a:gd name="connsiteY11" fmla="*/ 323667 h 2920052"/>
                <a:gd name="connsiteX12" fmla="*/ 4280082 w 4561452"/>
                <a:gd name="connsiteY12" fmla="*/ 546099 h 2920052"/>
                <a:gd name="connsiteX13" fmla="*/ 4375332 w 4561452"/>
                <a:gd name="connsiteY13" fmla="*/ 812799 h 2920052"/>
                <a:gd name="connsiteX14" fmla="*/ 4457882 w 4561452"/>
                <a:gd name="connsiteY14" fmla="*/ 1079499 h 2920052"/>
                <a:gd name="connsiteX15" fmla="*/ 4508682 w 4561452"/>
                <a:gd name="connsiteY15" fmla="*/ 1346199 h 2920052"/>
                <a:gd name="connsiteX16" fmla="*/ 4515032 w 4561452"/>
                <a:gd name="connsiteY16" fmla="*/ 1708149 h 2920052"/>
                <a:gd name="connsiteX17" fmla="*/ 4559482 w 4561452"/>
                <a:gd name="connsiteY17" fmla="*/ 1949449 h 2920052"/>
                <a:gd name="connsiteX18" fmla="*/ 4253260 w 4561452"/>
                <a:gd name="connsiteY18" fmla="*/ 2920052 h 2920052"/>
                <a:gd name="connsiteX19" fmla="*/ 0 w 4561452"/>
                <a:gd name="connsiteY19" fmla="*/ 2920052 h 2920052"/>
                <a:gd name="connsiteX20" fmla="*/ 0 w 4561452"/>
                <a:gd name="connsiteY20" fmla="*/ 50617 h 2920052"/>
                <a:gd name="connsiteX0" fmla="*/ 0 w 4639059"/>
                <a:gd name="connsiteY0" fmla="*/ 50617 h 2920052"/>
                <a:gd name="connsiteX1" fmla="*/ 1301932 w 4639059"/>
                <a:gd name="connsiteY1" fmla="*/ 0 h 2920052"/>
                <a:gd name="connsiteX2" fmla="*/ 1873432 w 4639059"/>
                <a:gd name="connsiteY2" fmla="*/ 104775 h 2920052"/>
                <a:gd name="connsiteX3" fmla="*/ 2038532 w 4639059"/>
                <a:gd name="connsiteY3" fmla="*/ 165100 h 2920052"/>
                <a:gd name="connsiteX4" fmla="*/ 2248082 w 4639059"/>
                <a:gd name="connsiteY4" fmla="*/ 177800 h 2920052"/>
                <a:gd name="connsiteX5" fmla="*/ 2502082 w 4639059"/>
                <a:gd name="connsiteY5" fmla="*/ 146050 h 2920052"/>
                <a:gd name="connsiteX6" fmla="*/ 2787832 w 4639059"/>
                <a:gd name="connsiteY6" fmla="*/ 146050 h 2920052"/>
                <a:gd name="connsiteX7" fmla="*/ 3187882 w 4639059"/>
                <a:gd name="connsiteY7" fmla="*/ 146050 h 2920052"/>
                <a:gd name="connsiteX8" fmla="*/ 3435532 w 4639059"/>
                <a:gd name="connsiteY8" fmla="*/ 139700 h 2920052"/>
                <a:gd name="connsiteX9" fmla="*/ 3721282 w 4639059"/>
                <a:gd name="connsiteY9" fmla="*/ 190500 h 2920052"/>
                <a:gd name="connsiteX10" fmla="*/ 3937182 w 4639059"/>
                <a:gd name="connsiteY10" fmla="*/ 247650 h 2920052"/>
                <a:gd name="connsiteX11" fmla="*/ 4119910 w 4639059"/>
                <a:gd name="connsiteY11" fmla="*/ 323667 h 2920052"/>
                <a:gd name="connsiteX12" fmla="*/ 4280082 w 4639059"/>
                <a:gd name="connsiteY12" fmla="*/ 546099 h 2920052"/>
                <a:gd name="connsiteX13" fmla="*/ 4375332 w 4639059"/>
                <a:gd name="connsiteY13" fmla="*/ 812799 h 2920052"/>
                <a:gd name="connsiteX14" fmla="*/ 4457882 w 4639059"/>
                <a:gd name="connsiteY14" fmla="*/ 1079499 h 2920052"/>
                <a:gd name="connsiteX15" fmla="*/ 4508682 w 4639059"/>
                <a:gd name="connsiteY15" fmla="*/ 1346199 h 2920052"/>
                <a:gd name="connsiteX16" fmla="*/ 4515032 w 4639059"/>
                <a:gd name="connsiteY16" fmla="*/ 1708149 h 2920052"/>
                <a:gd name="connsiteX17" fmla="*/ 4559482 w 4639059"/>
                <a:gd name="connsiteY17" fmla="*/ 1949449 h 2920052"/>
                <a:gd name="connsiteX18" fmla="*/ 4635681 w 4639059"/>
                <a:gd name="connsiteY18" fmla="*/ 2241549 h 2920052"/>
                <a:gd name="connsiteX19" fmla="*/ 4253260 w 4639059"/>
                <a:gd name="connsiteY19" fmla="*/ 2920052 h 2920052"/>
                <a:gd name="connsiteX20" fmla="*/ 0 w 4639059"/>
                <a:gd name="connsiteY20" fmla="*/ 2920052 h 2920052"/>
                <a:gd name="connsiteX21" fmla="*/ 0 w 4639059"/>
                <a:gd name="connsiteY21" fmla="*/ 50617 h 2920052"/>
                <a:gd name="connsiteX0" fmla="*/ 0 w 4639059"/>
                <a:gd name="connsiteY0" fmla="*/ 50617 h 2920052"/>
                <a:gd name="connsiteX1" fmla="*/ 1301932 w 4639059"/>
                <a:gd name="connsiteY1" fmla="*/ 0 h 2920052"/>
                <a:gd name="connsiteX2" fmla="*/ 1873432 w 4639059"/>
                <a:gd name="connsiteY2" fmla="*/ 104775 h 2920052"/>
                <a:gd name="connsiteX3" fmla="*/ 2038532 w 4639059"/>
                <a:gd name="connsiteY3" fmla="*/ 165100 h 2920052"/>
                <a:gd name="connsiteX4" fmla="*/ 2248082 w 4639059"/>
                <a:gd name="connsiteY4" fmla="*/ 177800 h 2920052"/>
                <a:gd name="connsiteX5" fmla="*/ 2502082 w 4639059"/>
                <a:gd name="connsiteY5" fmla="*/ 146050 h 2920052"/>
                <a:gd name="connsiteX6" fmla="*/ 2787832 w 4639059"/>
                <a:gd name="connsiteY6" fmla="*/ 146050 h 2920052"/>
                <a:gd name="connsiteX7" fmla="*/ 3187882 w 4639059"/>
                <a:gd name="connsiteY7" fmla="*/ 146050 h 2920052"/>
                <a:gd name="connsiteX8" fmla="*/ 3435532 w 4639059"/>
                <a:gd name="connsiteY8" fmla="*/ 139700 h 2920052"/>
                <a:gd name="connsiteX9" fmla="*/ 3721282 w 4639059"/>
                <a:gd name="connsiteY9" fmla="*/ 190500 h 2920052"/>
                <a:gd name="connsiteX10" fmla="*/ 3937182 w 4639059"/>
                <a:gd name="connsiteY10" fmla="*/ 247650 h 2920052"/>
                <a:gd name="connsiteX11" fmla="*/ 4119910 w 4639059"/>
                <a:gd name="connsiteY11" fmla="*/ 323667 h 2920052"/>
                <a:gd name="connsiteX12" fmla="*/ 4280082 w 4639059"/>
                <a:gd name="connsiteY12" fmla="*/ 546099 h 2920052"/>
                <a:gd name="connsiteX13" fmla="*/ 4375332 w 4639059"/>
                <a:gd name="connsiteY13" fmla="*/ 812799 h 2920052"/>
                <a:gd name="connsiteX14" fmla="*/ 4457882 w 4639059"/>
                <a:gd name="connsiteY14" fmla="*/ 1079499 h 2920052"/>
                <a:gd name="connsiteX15" fmla="*/ 4508682 w 4639059"/>
                <a:gd name="connsiteY15" fmla="*/ 1346199 h 2920052"/>
                <a:gd name="connsiteX16" fmla="*/ 4515032 w 4639059"/>
                <a:gd name="connsiteY16" fmla="*/ 1708149 h 2920052"/>
                <a:gd name="connsiteX17" fmla="*/ 4559482 w 4639059"/>
                <a:gd name="connsiteY17" fmla="*/ 1949449 h 2920052"/>
                <a:gd name="connsiteX18" fmla="*/ 4635681 w 4639059"/>
                <a:gd name="connsiteY18" fmla="*/ 2241549 h 2920052"/>
                <a:gd name="connsiteX19" fmla="*/ 4610281 w 4639059"/>
                <a:gd name="connsiteY19" fmla="*/ 2552699 h 2920052"/>
                <a:gd name="connsiteX20" fmla="*/ 4253260 w 4639059"/>
                <a:gd name="connsiteY20" fmla="*/ 2920052 h 2920052"/>
                <a:gd name="connsiteX21" fmla="*/ 0 w 4639059"/>
                <a:gd name="connsiteY21" fmla="*/ 2920052 h 2920052"/>
                <a:gd name="connsiteX22" fmla="*/ 0 w 4639059"/>
                <a:gd name="connsiteY22" fmla="*/ 50617 h 2920052"/>
                <a:gd name="connsiteX0" fmla="*/ 0 w 4639059"/>
                <a:gd name="connsiteY0" fmla="*/ 50617 h 2920052"/>
                <a:gd name="connsiteX1" fmla="*/ 1301932 w 4639059"/>
                <a:gd name="connsiteY1" fmla="*/ 0 h 2920052"/>
                <a:gd name="connsiteX2" fmla="*/ 1873432 w 4639059"/>
                <a:gd name="connsiteY2" fmla="*/ 104775 h 2920052"/>
                <a:gd name="connsiteX3" fmla="*/ 2038532 w 4639059"/>
                <a:gd name="connsiteY3" fmla="*/ 165100 h 2920052"/>
                <a:gd name="connsiteX4" fmla="*/ 2248082 w 4639059"/>
                <a:gd name="connsiteY4" fmla="*/ 177800 h 2920052"/>
                <a:gd name="connsiteX5" fmla="*/ 2502082 w 4639059"/>
                <a:gd name="connsiteY5" fmla="*/ 146050 h 2920052"/>
                <a:gd name="connsiteX6" fmla="*/ 2787832 w 4639059"/>
                <a:gd name="connsiteY6" fmla="*/ 146050 h 2920052"/>
                <a:gd name="connsiteX7" fmla="*/ 3187882 w 4639059"/>
                <a:gd name="connsiteY7" fmla="*/ 146050 h 2920052"/>
                <a:gd name="connsiteX8" fmla="*/ 3435532 w 4639059"/>
                <a:gd name="connsiteY8" fmla="*/ 139700 h 2920052"/>
                <a:gd name="connsiteX9" fmla="*/ 3721282 w 4639059"/>
                <a:gd name="connsiteY9" fmla="*/ 190500 h 2920052"/>
                <a:gd name="connsiteX10" fmla="*/ 3937182 w 4639059"/>
                <a:gd name="connsiteY10" fmla="*/ 247650 h 2920052"/>
                <a:gd name="connsiteX11" fmla="*/ 4119910 w 4639059"/>
                <a:gd name="connsiteY11" fmla="*/ 323667 h 2920052"/>
                <a:gd name="connsiteX12" fmla="*/ 4280082 w 4639059"/>
                <a:gd name="connsiteY12" fmla="*/ 546099 h 2920052"/>
                <a:gd name="connsiteX13" fmla="*/ 4375332 w 4639059"/>
                <a:gd name="connsiteY13" fmla="*/ 812799 h 2920052"/>
                <a:gd name="connsiteX14" fmla="*/ 4457882 w 4639059"/>
                <a:gd name="connsiteY14" fmla="*/ 1079499 h 2920052"/>
                <a:gd name="connsiteX15" fmla="*/ 4508682 w 4639059"/>
                <a:gd name="connsiteY15" fmla="*/ 1346199 h 2920052"/>
                <a:gd name="connsiteX16" fmla="*/ 4515032 w 4639059"/>
                <a:gd name="connsiteY16" fmla="*/ 1708149 h 2920052"/>
                <a:gd name="connsiteX17" fmla="*/ 4559482 w 4639059"/>
                <a:gd name="connsiteY17" fmla="*/ 1949449 h 2920052"/>
                <a:gd name="connsiteX18" fmla="*/ 4635681 w 4639059"/>
                <a:gd name="connsiteY18" fmla="*/ 2241549 h 2920052"/>
                <a:gd name="connsiteX19" fmla="*/ 4610281 w 4639059"/>
                <a:gd name="connsiteY19" fmla="*/ 2552699 h 2920052"/>
                <a:gd name="connsiteX20" fmla="*/ 4610281 w 4639059"/>
                <a:gd name="connsiteY20" fmla="*/ 2781299 h 2920052"/>
                <a:gd name="connsiteX21" fmla="*/ 4253260 w 4639059"/>
                <a:gd name="connsiteY21" fmla="*/ 2920052 h 2920052"/>
                <a:gd name="connsiteX22" fmla="*/ 0 w 4639059"/>
                <a:gd name="connsiteY22" fmla="*/ 2920052 h 2920052"/>
                <a:gd name="connsiteX23" fmla="*/ 0 w 4639059"/>
                <a:gd name="connsiteY23" fmla="*/ 50617 h 2920052"/>
                <a:gd name="connsiteX0" fmla="*/ 0 w 4639059"/>
                <a:gd name="connsiteY0" fmla="*/ 50617 h 2990849"/>
                <a:gd name="connsiteX1" fmla="*/ 1301932 w 4639059"/>
                <a:gd name="connsiteY1" fmla="*/ 0 h 2990849"/>
                <a:gd name="connsiteX2" fmla="*/ 1873432 w 4639059"/>
                <a:gd name="connsiteY2" fmla="*/ 104775 h 2990849"/>
                <a:gd name="connsiteX3" fmla="*/ 2038532 w 4639059"/>
                <a:gd name="connsiteY3" fmla="*/ 165100 h 2990849"/>
                <a:gd name="connsiteX4" fmla="*/ 2248082 w 4639059"/>
                <a:gd name="connsiteY4" fmla="*/ 177800 h 2990849"/>
                <a:gd name="connsiteX5" fmla="*/ 2502082 w 4639059"/>
                <a:gd name="connsiteY5" fmla="*/ 146050 h 2990849"/>
                <a:gd name="connsiteX6" fmla="*/ 2787832 w 4639059"/>
                <a:gd name="connsiteY6" fmla="*/ 146050 h 2990849"/>
                <a:gd name="connsiteX7" fmla="*/ 3187882 w 4639059"/>
                <a:gd name="connsiteY7" fmla="*/ 146050 h 2990849"/>
                <a:gd name="connsiteX8" fmla="*/ 3435532 w 4639059"/>
                <a:gd name="connsiteY8" fmla="*/ 139700 h 2990849"/>
                <a:gd name="connsiteX9" fmla="*/ 3721282 w 4639059"/>
                <a:gd name="connsiteY9" fmla="*/ 190500 h 2990849"/>
                <a:gd name="connsiteX10" fmla="*/ 3937182 w 4639059"/>
                <a:gd name="connsiteY10" fmla="*/ 247650 h 2990849"/>
                <a:gd name="connsiteX11" fmla="*/ 4119910 w 4639059"/>
                <a:gd name="connsiteY11" fmla="*/ 323667 h 2990849"/>
                <a:gd name="connsiteX12" fmla="*/ 4280082 w 4639059"/>
                <a:gd name="connsiteY12" fmla="*/ 546099 h 2990849"/>
                <a:gd name="connsiteX13" fmla="*/ 4375332 w 4639059"/>
                <a:gd name="connsiteY13" fmla="*/ 812799 h 2990849"/>
                <a:gd name="connsiteX14" fmla="*/ 4457882 w 4639059"/>
                <a:gd name="connsiteY14" fmla="*/ 1079499 h 2990849"/>
                <a:gd name="connsiteX15" fmla="*/ 4508682 w 4639059"/>
                <a:gd name="connsiteY15" fmla="*/ 1346199 h 2990849"/>
                <a:gd name="connsiteX16" fmla="*/ 4515032 w 4639059"/>
                <a:gd name="connsiteY16" fmla="*/ 1708149 h 2990849"/>
                <a:gd name="connsiteX17" fmla="*/ 4559482 w 4639059"/>
                <a:gd name="connsiteY17" fmla="*/ 1949449 h 2990849"/>
                <a:gd name="connsiteX18" fmla="*/ 4635681 w 4639059"/>
                <a:gd name="connsiteY18" fmla="*/ 2241549 h 2990849"/>
                <a:gd name="connsiteX19" fmla="*/ 4610281 w 4639059"/>
                <a:gd name="connsiteY19" fmla="*/ 2552699 h 2990849"/>
                <a:gd name="connsiteX20" fmla="*/ 4610281 w 4639059"/>
                <a:gd name="connsiteY20" fmla="*/ 2781299 h 2990849"/>
                <a:gd name="connsiteX21" fmla="*/ 4616631 w 4639059"/>
                <a:gd name="connsiteY21" fmla="*/ 2990849 h 2990849"/>
                <a:gd name="connsiteX22" fmla="*/ 4253260 w 4639059"/>
                <a:gd name="connsiteY22" fmla="*/ 2920052 h 2990849"/>
                <a:gd name="connsiteX23" fmla="*/ 0 w 4639059"/>
                <a:gd name="connsiteY23" fmla="*/ 2920052 h 2990849"/>
                <a:gd name="connsiteX24" fmla="*/ 0 w 4639059"/>
                <a:gd name="connsiteY24" fmla="*/ 50617 h 2990849"/>
                <a:gd name="connsiteX0" fmla="*/ 0 w 4639059"/>
                <a:gd name="connsiteY0" fmla="*/ 50617 h 3161352"/>
                <a:gd name="connsiteX1" fmla="*/ 1301932 w 4639059"/>
                <a:gd name="connsiteY1" fmla="*/ 0 h 3161352"/>
                <a:gd name="connsiteX2" fmla="*/ 1873432 w 4639059"/>
                <a:gd name="connsiteY2" fmla="*/ 104775 h 3161352"/>
                <a:gd name="connsiteX3" fmla="*/ 2038532 w 4639059"/>
                <a:gd name="connsiteY3" fmla="*/ 165100 h 3161352"/>
                <a:gd name="connsiteX4" fmla="*/ 2248082 w 4639059"/>
                <a:gd name="connsiteY4" fmla="*/ 177800 h 3161352"/>
                <a:gd name="connsiteX5" fmla="*/ 2502082 w 4639059"/>
                <a:gd name="connsiteY5" fmla="*/ 146050 h 3161352"/>
                <a:gd name="connsiteX6" fmla="*/ 2787832 w 4639059"/>
                <a:gd name="connsiteY6" fmla="*/ 146050 h 3161352"/>
                <a:gd name="connsiteX7" fmla="*/ 3187882 w 4639059"/>
                <a:gd name="connsiteY7" fmla="*/ 146050 h 3161352"/>
                <a:gd name="connsiteX8" fmla="*/ 3435532 w 4639059"/>
                <a:gd name="connsiteY8" fmla="*/ 139700 h 3161352"/>
                <a:gd name="connsiteX9" fmla="*/ 3721282 w 4639059"/>
                <a:gd name="connsiteY9" fmla="*/ 190500 h 3161352"/>
                <a:gd name="connsiteX10" fmla="*/ 3937182 w 4639059"/>
                <a:gd name="connsiteY10" fmla="*/ 247650 h 3161352"/>
                <a:gd name="connsiteX11" fmla="*/ 4119910 w 4639059"/>
                <a:gd name="connsiteY11" fmla="*/ 323667 h 3161352"/>
                <a:gd name="connsiteX12" fmla="*/ 4280082 w 4639059"/>
                <a:gd name="connsiteY12" fmla="*/ 546099 h 3161352"/>
                <a:gd name="connsiteX13" fmla="*/ 4375332 w 4639059"/>
                <a:gd name="connsiteY13" fmla="*/ 812799 h 3161352"/>
                <a:gd name="connsiteX14" fmla="*/ 4457882 w 4639059"/>
                <a:gd name="connsiteY14" fmla="*/ 1079499 h 3161352"/>
                <a:gd name="connsiteX15" fmla="*/ 4508682 w 4639059"/>
                <a:gd name="connsiteY15" fmla="*/ 1346199 h 3161352"/>
                <a:gd name="connsiteX16" fmla="*/ 4515032 w 4639059"/>
                <a:gd name="connsiteY16" fmla="*/ 1708149 h 3161352"/>
                <a:gd name="connsiteX17" fmla="*/ 4559482 w 4639059"/>
                <a:gd name="connsiteY17" fmla="*/ 1949449 h 3161352"/>
                <a:gd name="connsiteX18" fmla="*/ 4635681 w 4639059"/>
                <a:gd name="connsiteY18" fmla="*/ 2241549 h 3161352"/>
                <a:gd name="connsiteX19" fmla="*/ 4610281 w 4639059"/>
                <a:gd name="connsiteY19" fmla="*/ 2552699 h 3161352"/>
                <a:gd name="connsiteX20" fmla="*/ 4610281 w 4639059"/>
                <a:gd name="connsiteY20" fmla="*/ 2781299 h 3161352"/>
                <a:gd name="connsiteX21" fmla="*/ 4616631 w 4639059"/>
                <a:gd name="connsiteY21" fmla="*/ 2990849 h 3161352"/>
                <a:gd name="connsiteX22" fmla="*/ 4596160 w 4639059"/>
                <a:gd name="connsiteY22" fmla="*/ 3161352 h 3161352"/>
                <a:gd name="connsiteX23" fmla="*/ 0 w 4639059"/>
                <a:gd name="connsiteY23" fmla="*/ 2920052 h 3161352"/>
                <a:gd name="connsiteX24" fmla="*/ 0 w 4639059"/>
                <a:gd name="connsiteY24" fmla="*/ 50617 h 3161352"/>
                <a:gd name="connsiteX0" fmla="*/ 0 w 4639059"/>
                <a:gd name="connsiteY0" fmla="*/ 50617 h 3314982"/>
                <a:gd name="connsiteX1" fmla="*/ 1301932 w 4639059"/>
                <a:gd name="connsiteY1" fmla="*/ 0 h 3314982"/>
                <a:gd name="connsiteX2" fmla="*/ 1873432 w 4639059"/>
                <a:gd name="connsiteY2" fmla="*/ 104775 h 3314982"/>
                <a:gd name="connsiteX3" fmla="*/ 2038532 w 4639059"/>
                <a:gd name="connsiteY3" fmla="*/ 165100 h 3314982"/>
                <a:gd name="connsiteX4" fmla="*/ 2248082 w 4639059"/>
                <a:gd name="connsiteY4" fmla="*/ 177800 h 3314982"/>
                <a:gd name="connsiteX5" fmla="*/ 2502082 w 4639059"/>
                <a:gd name="connsiteY5" fmla="*/ 146050 h 3314982"/>
                <a:gd name="connsiteX6" fmla="*/ 2787832 w 4639059"/>
                <a:gd name="connsiteY6" fmla="*/ 146050 h 3314982"/>
                <a:gd name="connsiteX7" fmla="*/ 3187882 w 4639059"/>
                <a:gd name="connsiteY7" fmla="*/ 146050 h 3314982"/>
                <a:gd name="connsiteX8" fmla="*/ 3435532 w 4639059"/>
                <a:gd name="connsiteY8" fmla="*/ 139700 h 3314982"/>
                <a:gd name="connsiteX9" fmla="*/ 3721282 w 4639059"/>
                <a:gd name="connsiteY9" fmla="*/ 190500 h 3314982"/>
                <a:gd name="connsiteX10" fmla="*/ 3937182 w 4639059"/>
                <a:gd name="connsiteY10" fmla="*/ 247650 h 3314982"/>
                <a:gd name="connsiteX11" fmla="*/ 4119910 w 4639059"/>
                <a:gd name="connsiteY11" fmla="*/ 323667 h 3314982"/>
                <a:gd name="connsiteX12" fmla="*/ 4280082 w 4639059"/>
                <a:gd name="connsiteY12" fmla="*/ 546099 h 3314982"/>
                <a:gd name="connsiteX13" fmla="*/ 4375332 w 4639059"/>
                <a:gd name="connsiteY13" fmla="*/ 812799 h 3314982"/>
                <a:gd name="connsiteX14" fmla="*/ 4457882 w 4639059"/>
                <a:gd name="connsiteY14" fmla="*/ 1079499 h 3314982"/>
                <a:gd name="connsiteX15" fmla="*/ 4508682 w 4639059"/>
                <a:gd name="connsiteY15" fmla="*/ 1346199 h 3314982"/>
                <a:gd name="connsiteX16" fmla="*/ 4515032 w 4639059"/>
                <a:gd name="connsiteY16" fmla="*/ 1708149 h 3314982"/>
                <a:gd name="connsiteX17" fmla="*/ 4559482 w 4639059"/>
                <a:gd name="connsiteY17" fmla="*/ 1949449 h 3314982"/>
                <a:gd name="connsiteX18" fmla="*/ 4635681 w 4639059"/>
                <a:gd name="connsiteY18" fmla="*/ 2241549 h 3314982"/>
                <a:gd name="connsiteX19" fmla="*/ 4610281 w 4639059"/>
                <a:gd name="connsiteY19" fmla="*/ 2552699 h 3314982"/>
                <a:gd name="connsiteX20" fmla="*/ 4610281 w 4639059"/>
                <a:gd name="connsiteY20" fmla="*/ 2781299 h 3314982"/>
                <a:gd name="connsiteX21" fmla="*/ 4616631 w 4639059"/>
                <a:gd name="connsiteY21" fmla="*/ 2990849 h 3314982"/>
                <a:gd name="connsiteX22" fmla="*/ 4596160 w 4639059"/>
                <a:gd name="connsiteY22" fmla="*/ 3161352 h 3314982"/>
                <a:gd name="connsiteX23" fmla="*/ 4502331 w 4639059"/>
                <a:gd name="connsiteY23" fmla="*/ 3314698 h 3314982"/>
                <a:gd name="connsiteX24" fmla="*/ 0 w 4639059"/>
                <a:gd name="connsiteY24" fmla="*/ 2920052 h 3314982"/>
                <a:gd name="connsiteX25" fmla="*/ 0 w 4639059"/>
                <a:gd name="connsiteY25" fmla="*/ 50617 h 331498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0 w 4639059"/>
                <a:gd name="connsiteY25" fmla="*/ 2920052 h 3403732"/>
                <a:gd name="connsiteX26" fmla="*/ 0 w 4639059"/>
                <a:gd name="connsiteY26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0 w 4639059"/>
                <a:gd name="connsiteY26" fmla="*/ 2920052 h 3403732"/>
                <a:gd name="connsiteX27" fmla="*/ 0 w 4639059"/>
                <a:gd name="connsiteY27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0 w 4639059"/>
                <a:gd name="connsiteY27" fmla="*/ 2920052 h 3403732"/>
                <a:gd name="connsiteX28" fmla="*/ 0 w 4639059"/>
                <a:gd name="connsiteY28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0 w 4639059"/>
                <a:gd name="connsiteY28" fmla="*/ 2920052 h 3403732"/>
                <a:gd name="connsiteX29" fmla="*/ 0 w 4639059"/>
                <a:gd name="connsiteY29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3880031 w 4639059"/>
                <a:gd name="connsiteY28" fmla="*/ 2806698 h 3403732"/>
                <a:gd name="connsiteX29" fmla="*/ 0 w 4639059"/>
                <a:gd name="connsiteY29" fmla="*/ 2920052 h 3403732"/>
                <a:gd name="connsiteX30" fmla="*/ 0 w 4639059"/>
                <a:gd name="connsiteY30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3880031 w 4639059"/>
                <a:gd name="connsiteY28" fmla="*/ 2806698 h 3403732"/>
                <a:gd name="connsiteX29" fmla="*/ 3676831 w 4639059"/>
                <a:gd name="connsiteY29" fmla="*/ 2578098 h 3403732"/>
                <a:gd name="connsiteX30" fmla="*/ 0 w 4639059"/>
                <a:gd name="connsiteY30" fmla="*/ 2920052 h 3403732"/>
                <a:gd name="connsiteX31" fmla="*/ 0 w 4639059"/>
                <a:gd name="connsiteY31" fmla="*/ 50617 h 3403732"/>
                <a:gd name="connsiteX0" fmla="*/ 0 w 4639059"/>
                <a:gd name="connsiteY0" fmla="*/ 50617 h 3403732"/>
                <a:gd name="connsiteX1" fmla="*/ 1301932 w 4639059"/>
                <a:gd name="connsiteY1" fmla="*/ 0 h 3403732"/>
                <a:gd name="connsiteX2" fmla="*/ 1873432 w 4639059"/>
                <a:gd name="connsiteY2" fmla="*/ 104775 h 3403732"/>
                <a:gd name="connsiteX3" fmla="*/ 2038532 w 4639059"/>
                <a:gd name="connsiteY3" fmla="*/ 165100 h 3403732"/>
                <a:gd name="connsiteX4" fmla="*/ 2248082 w 4639059"/>
                <a:gd name="connsiteY4" fmla="*/ 177800 h 3403732"/>
                <a:gd name="connsiteX5" fmla="*/ 2502082 w 4639059"/>
                <a:gd name="connsiteY5" fmla="*/ 146050 h 3403732"/>
                <a:gd name="connsiteX6" fmla="*/ 2787832 w 4639059"/>
                <a:gd name="connsiteY6" fmla="*/ 146050 h 3403732"/>
                <a:gd name="connsiteX7" fmla="*/ 3187882 w 4639059"/>
                <a:gd name="connsiteY7" fmla="*/ 146050 h 3403732"/>
                <a:gd name="connsiteX8" fmla="*/ 3435532 w 4639059"/>
                <a:gd name="connsiteY8" fmla="*/ 139700 h 3403732"/>
                <a:gd name="connsiteX9" fmla="*/ 3721282 w 4639059"/>
                <a:gd name="connsiteY9" fmla="*/ 190500 h 3403732"/>
                <a:gd name="connsiteX10" fmla="*/ 3937182 w 4639059"/>
                <a:gd name="connsiteY10" fmla="*/ 247650 h 3403732"/>
                <a:gd name="connsiteX11" fmla="*/ 4119910 w 4639059"/>
                <a:gd name="connsiteY11" fmla="*/ 323667 h 3403732"/>
                <a:gd name="connsiteX12" fmla="*/ 4280082 w 4639059"/>
                <a:gd name="connsiteY12" fmla="*/ 546099 h 3403732"/>
                <a:gd name="connsiteX13" fmla="*/ 4375332 w 4639059"/>
                <a:gd name="connsiteY13" fmla="*/ 812799 h 3403732"/>
                <a:gd name="connsiteX14" fmla="*/ 4457882 w 4639059"/>
                <a:gd name="connsiteY14" fmla="*/ 1079499 h 3403732"/>
                <a:gd name="connsiteX15" fmla="*/ 4508682 w 4639059"/>
                <a:gd name="connsiteY15" fmla="*/ 1346199 h 3403732"/>
                <a:gd name="connsiteX16" fmla="*/ 4515032 w 4639059"/>
                <a:gd name="connsiteY16" fmla="*/ 1708149 h 3403732"/>
                <a:gd name="connsiteX17" fmla="*/ 4559482 w 4639059"/>
                <a:gd name="connsiteY17" fmla="*/ 1949449 h 3403732"/>
                <a:gd name="connsiteX18" fmla="*/ 4635681 w 4639059"/>
                <a:gd name="connsiteY18" fmla="*/ 2241549 h 3403732"/>
                <a:gd name="connsiteX19" fmla="*/ 4610281 w 4639059"/>
                <a:gd name="connsiteY19" fmla="*/ 2552699 h 3403732"/>
                <a:gd name="connsiteX20" fmla="*/ 4610281 w 4639059"/>
                <a:gd name="connsiteY20" fmla="*/ 2781299 h 3403732"/>
                <a:gd name="connsiteX21" fmla="*/ 4616631 w 4639059"/>
                <a:gd name="connsiteY21" fmla="*/ 2990849 h 3403732"/>
                <a:gd name="connsiteX22" fmla="*/ 4596160 w 4639059"/>
                <a:gd name="connsiteY22" fmla="*/ 3161352 h 3403732"/>
                <a:gd name="connsiteX23" fmla="*/ 4502331 w 4639059"/>
                <a:gd name="connsiteY23" fmla="*/ 3314698 h 3403732"/>
                <a:gd name="connsiteX24" fmla="*/ 4311831 w 4639059"/>
                <a:gd name="connsiteY24" fmla="*/ 3403598 h 3403732"/>
                <a:gd name="connsiteX25" fmla="*/ 4184831 w 4639059"/>
                <a:gd name="connsiteY25" fmla="*/ 3352798 h 3403732"/>
                <a:gd name="connsiteX26" fmla="*/ 4095931 w 4639059"/>
                <a:gd name="connsiteY26" fmla="*/ 3149598 h 3403732"/>
                <a:gd name="connsiteX27" fmla="*/ 4032431 w 4639059"/>
                <a:gd name="connsiteY27" fmla="*/ 2971798 h 3403732"/>
                <a:gd name="connsiteX28" fmla="*/ 3880031 w 4639059"/>
                <a:gd name="connsiteY28" fmla="*/ 2806698 h 3403732"/>
                <a:gd name="connsiteX29" fmla="*/ 3676831 w 4639059"/>
                <a:gd name="connsiteY29" fmla="*/ 2578098 h 3403732"/>
                <a:gd name="connsiteX30" fmla="*/ 3397431 w 4639059"/>
                <a:gd name="connsiteY30" fmla="*/ 2324098 h 3403732"/>
                <a:gd name="connsiteX31" fmla="*/ 0 w 4639059"/>
                <a:gd name="connsiteY31" fmla="*/ 2920052 h 3403732"/>
                <a:gd name="connsiteX32" fmla="*/ 0 w 4639059"/>
                <a:gd name="connsiteY32" fmla="*/ 50617 h 3403732"/>
                <a:gd name="connsiteX0" fmla="*/ 412569 w 5051628"/>
                <a:gd name="connsiteY0" fmla="*/ 50617 h 3403732"/>
                <a:gd name="connsiteX1" fmla="*/ 1714501 w 5051628"/>
                <a:gd name="connsiteY1" fmla="*/ 0 h 3403732"/>
                <a:gd name="connsiteX2" fmla="*/ 2286001 w 5051628"/>
                <a:gd name="connsiteY2" fmla="*/ 104775 h 3403732"/>
                <a:gd name="connsiteX3" fmla="*/ 2451101 w 5051628"/>
                <a:gd name="connsiteY3" fmla="*/ 165100 h 3403732"/>
                <a:gd name="connsiteX4" fmla="*/ 2660651 w 5051628"/>
                <a:gd name="connsiteY4" fmla="*/ 177800 h 3403732"/>
                <a:gd name="connsiteX5" fmla="*/ 2914651 w 5051628"/>
                <a:gd name="connsiteY5" fmla="*/ 146050 h 3403732"/>
                <a:gd name="connsiteX6" fmla="*/ 3200401 w 5051628"/>
                <a:gd name="connsiteY6" fmla="*/ 146050 h 3403732"/>
                <a:gd name="connsiteX7" fmla="*/ 3600451 w 5051628"/>
                <a:gd name="connsiteY7" fmla="*/ 146050 h 3403732"/>
                <a:gd name="connsiteX8" fmla="*/ 3848101 w 5051628"/>
                <a:gd name="connsiteY8" fmla="*/ 139700 h 3403732"/>
                <a:gd name="connsiteX9" fmla="*/ 4133851 w 5051628"/>
                <a:gd name="connsiteY9" fmla="*/ 190500 h 3403732"/>
                <a:gd name="connsiteX10" fmla="*/ 4349751 w 5051628"/>
                <a:gd name="connsiteY10" fmla="*/ 247650 h 3403732"/>
                <a:gd name="connsiteX11" fmla="*/ 4532479 w 5051628"/>
                <a:gd name="connsiteY11" fmla="*/ 323667 h 3403732"/>
                <a:gd name="connsiteX12" fmla="*/ 4692651 w 5051628"/>
                <a:gd name="connsiteY12" fmla="*/ 546099 h 3403732"/>
                <a:gd name="connsiteX13" fmla="*/ 4787901 w 5051628"/>
                <a:gd name="connsiteY13" fmla="*/ 812799 h 3403732"/>
                <a:gd name="connsiteX14" fmla="*/ 4870451 w 5051628"/>
                <a:gd name="connsiteY14" fmla="*/ 1079499 h 3403732"/>
                <a:gd name="connsiteX15" fmla="*/ 4921251 w 5051628"/>
                <a:gd name="connsiteY15" fmla="*/ 1346199 h 3403732"/>
                <a:gd name="connsiteX16" fmla="*/ 4927601 w 5051628"/>
                <a:gd name="connsiteY16" fmla="*/ 1708149 h 3403732"/>
                <a:gd name="connsiteX17" fmla="*/ 4972051 w 5051628"/>
                <a:gd name="connsiteY17" fmla="*/ 1949449 h 3403732"/>
                <a:gd name="connsiteX18" fmla="*/ 5048250 w 5051628"/>
                <a:gd name="connsiteY18" fmla="*/ 2241549 h 3403732"/>
                <a:gd name="connsiteX19" fmla="*/ 5022850 w 5051628"/>
                <a:gd name="connsiteY19" fmla="*/ 2552699 h 3403732"/>
                <a:gd name="connsiteX20" fmla="*/ 5022850 w 5051628"/>
                <a:gd name="connsiteY20" fmla="*/ 2781299 h 3403732"/>
                <a:gd name="connsiteX21" fmla="*/ 5029200 w 5051628"/>
                <a:gd name="connsiteY21" fmla="*/ 2990849 h 3403732"/>
                <a:gd name="connsiteX22" fmla="*/ 5008729 w 5051628"/>
                <a:gd name="connsiteY22" fmla="*/ 3161352 h 3403732"/>
                <a:gd name="connsiteX23" fmla="*/ 4914900 w 5051628"/>
                <a:gd name="connsiteY23" fmla="*/ 3314698 h 3403732"/>
                <a:gd name="connsiteX24" fmla="*/ 4724400 w 5051628"/>
                <a:gd name="connsiteY24" fmla="*/ 3403598 h 3403732"/>
                <a:gd name="connsiteX25" fmla="*/ 4597400 w 5051628"/>
                <a:gd name="connsiteY25" fmla="*/ 3352798 h 3403732"/>
                <a:gd name="connsiteX26" fmla="*/ 4508500 w 5051628"/>
                <a:gd name="connsiteY26" fmla="*/ 3149598 h 3403732"/>
                <a:gd name="connsiteX27" fmla="*/ 4445000 w 5051628"/>
                <a:gd name="connsiteY27" fmla="*/ 2971798 h 3403732"/>
                <a:gd name="connsiteX28" fmla="*/ 4292600 w 5051628"/>
                <a:gd name="connsiteY28" fmla="*/ 2806698 h 3403732"/>
                <a:gd name="connsiteX29" fmla="*/ 4089400 w 5051628"/>
                <a:gd name="connsiteY29" fmla="*/ 2578098 h 3403732"/>
                <a:gd name="connsiteX30" fmla="*/ 3810000 w 5051628"/>
                <a:gd name="connsiteY30" fmla="*/ 2324098 h 3403732"/>
                <a:gd name="connsiteX31" fmla="*/ 412569 w 5051628"/>
                <a:gd name="connsiteY31" fmla="*/ 2920052 h 3403732"/>
                <a:gd name="connsiteX32" fmla="*/ 0 w 5051628"/>
                <a:gd name="connsiteY32" fmla="*/ 863598 h 3403732"/>
                <a:gd name="connsiteX33" fmla="*/ 412569 w 5051628"/>
                <a:gd name="connsiteY33" fmla="*/ 50617 h 3403732"/>
                <a:gd name="connsiteX0" fmla="*/ 432964 w 5072023"/>
                <a:gd name="connsiteY0" fmla="*/ 50617 h 3403732"/>
                <a:gd name="connsiteX1" fmla="*/ 1734896 w 5072023"/>
                <a:gd name="connsiteY1" fmla="*/ 0 h 3403732"/>
                <a:gd name="connsiteX2" fmla="*/ 2306396 w 5072023"/>
                <a:gd name="connsiteY2" fmla="*/ 104775 h 3403732"/>
                <a:gd name="connsiteX3" fmla="*/ 2471496 w 5072023"/>
                <a:gd name="connsiteY3" fmla="*/ 165100 h 3403732"/>
                <a:gd name="connsiteX4" fmla="*/ 2681046 w 5072023"/>
                <a:gd name="connsiteY4" fmla="*/ 177800 h 3403732"/>
                <a:gd name="connsiteX5" fmla="*/ 2935046 w 5072023"/>
                <a:gd name="connsiteY5" fmla="*/ 146050 h 3403732"/>
                <a:gd name="connsiteX6" fmla="*/ 3220796 w 5072023"/>
                <a:gd name="connsiteY6" fmla="*/ 146050 h 3403732"/>
                <a:gd name="connsiteX7" fmla="*/ 3620846 w 5072023"/>
                <a:gd name="connsiteY7" fmla="*/ 146050 h 3403732"/>
                <a:gd name="connsiteX8" fmla="*/ 3868496 w 5072023"/>
                <a:gd name="connsiteY8" fmla="*/ 139700 h 3403732"/>
                <a:gd name="connsiteX9" fmla="*/ 4154246 w 5072023"/>
                <a:gd name="connsiteY9" fmla="*/ 190500 h 3403732"/>
                <a:gd name="connsiteX10" fmla="*/ 4370146 w 5072023"/>
                <a:gd name="connsiteY10" fmla="*/ 247650 h 3403732"/>
                <a:gd name="connsiteX11" fmla="*/ 4552874 w 5072023"/>
                <a:gd name="connsiteY11" fmla="*/ 323667 h 3403732"/>
                <a:gd name="connsiteX12" fmla="*/ 4713046 w 5072023"/>
                <a:gd name="connsiteY12" fmla="*/ 546099 h 3403732"/>
                <a:gd name="connsiteX13" fmla="*/ 4808296 w 5072023"/>
                <a:gd name="connsiteY13" fmla="*/ 812799 h 3403732"/>
                <a:gd name="connsiteX14" fmla="*/ 4890846 w 5072023"/>
                <a:gd name="connsiteY14" fmla="*/ 1079499 h 3403732"/>
                <a:gd name="connsiteX15" fmla="*/ 4941646 w 5072023"/>
                <a:gd name="connsiteY15" fmla="*/ 1346199 h 3403732"/>
                <a:gd name="connsiteX16" fmla="*/ 4947996 w 5072023"/>
                <a:gd name="connsiteY16" fmla="*/ 1708149 h 3403732"/>
                <a:gd name="connsiteX17" fmla="*/ 4992446 w 5072023"/>
                <a:gd name="connsiteY17" fmla="*/ 1949449 h 3403732"/>
                <a:gd name="connsiteX18" fmla="*/ 5068645 w 5072023"/>
                <a:gd name="connsiteY18" fmla="*/ 2241549 h 3403732"/>
                <a:gd name="connsiteX19" fmla="*/ 5043245 w 5072023"/>
                <a:gd name="connsiteY19" fmla="*/ 2552699 h 3403732"/>
                <a:gd name="connsiteX20" fmla="*/ 5043245 w 5072023"/>
                <a:gd name="connsiteY20" fmla="*/ 2781299 h 3403732"/>
                <a:gd name="connsiteX21" fmla="*/ 5049595 w 5072023"/>
                <a:gd name="connsiteY21" fmla="*/ 2990849 h 3403732"/>
                <a:gd name="connsiteX22" fmla="*/ 5029124 w 5072023"/>
                <a:gd name="connsiteY22" fmla="*/ 3161352 h 3403732"/>
                <a:gd name="connsiteX23" fmla="*/ 4935295 w 5072023"/>
                <a:gd name="connsiteY23" fmla="*/ 3314698 h 3403732"/>
                <a:gd name="connsiteX24" fmla="*/ 4744795 w 5072023"/>
                <a:gd name="connsiteY24" fmla="*/ 3403598 h 3403732"/>
                <a:gd name="connsiteX25" fmla="*/ 4617795 w 5072023"/>
                <a:gd name="connsiteY25" fmla="*/ 3352798 h 3403732"/>
                <a:gd name="connsiteX26" fmla="*/ 4528895 w 5072023"/>
                <a:gd name="connsiteY26" fmla="*/ 3149598 h 3403732"/>
                <a:gd name="connsiteX27" fmla="*/ 4465395 w 5072023"/>
                <a:gd name="connsiteY27" fmla="*/ 2971798 h 3403732"/>
                <a:gd name="connsiteX28" fmla="*/ 4312995 w 5072023"/>
                <a:gd name="connsiteY28" fmla="*/ 2806698 h 3403732"/>
                <a:gd name="connsiteX29" fmla="*/ 4109795 w 5072023"/>
                <a:gd name="connsiteY29" fmla="*/ 2578098 h 3403732"/>
                <a:gd name="connsiteX30" fmla="*/ 3830395 w 5072023"/>
                <a:gd name="connsiteY30" fmla="*/ 2324098 h 3403732"/>
                <a:gd name="connsiteX31" fmla="*/ 432964 w 5072023"/>
                <a:gd name="connsiteY31" fmla="*/ 2920052 h 3403732"/>
                <a:gd name="connsiteX32" fmla="*/ 134695 w 5072023"/>
                <a:gd name="connsiteY32" fmla="*/ 1219198 h 3403732"/>
                <a:gd name="connsiteX33" fmla="*/ 20395 w 5072023"/>
                <a:gd name="connsiteY33" fmla="*/ 863598 h 3403732"/>
                <a:gd name="connsiteX34" fmla="*/ 432964 w 5072023"/>
                <a:gd name="connsiteY34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295326 w 5067553"/>
                <a:gd name="connsiteY32" fmla="*/ 1416048 h 3403732"/>
                <a:gd name="connsiteX33" fmla="*/ 130225 w 5067553"/>
                <a:gd name="connsiteY33" fmla="*/ 1219198 h 3403732"/>
                <a:gd name="connsiteX34" fmla="*/ 15925 w 5067553"/>
                <a:gd name="connsiteY34" fmla="*/ 863598 h 3403732"/>
                <a:gd name="connsiteX35" fmla="*/ 428494 w 5067553"/>
                <a:gd name="connsiteY35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403276 w 5067553"/>
                <a:gd name="connsiteY32" fmla="*/ 1695448 h 3403732"/>
                <a:gd name="connsiteX33" fmla="*/ 295326 w 5067553"/>
                <a:gd name="connsiteY33" fmla="*/ 1416048 h 3403732"/>
                <a:gd name="connsiteX34" fmla="*/ 130225 w 5067553"/>
                <a:gd name="connsiteY34" fmla="*/ 1219198 h 3403732"/>
                <a:gd name="connsiteX35" fmla="*/ 15925 w 5067553"/>
                <a:gd name="connsiteY35" fmla="*/ 863598 h 3403732"/>
                <a:gd name="connsiteX36" fmla="*/ 428494 w 5067553"/>
                <a:gd name="connsiteY36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511226 w 5067553"/>
                <a:gd name="connsiteY32" fmla="*/ 1943098 h 3403732"/>
                <a:gd name="connsiteX33" fmla="*/ 403276 w 5067553"/>
                <a:gd name="connsiteY33" fmla="*/ 1695448 h 3403732"/>
                <a:gd name="connsiteX34" fmla="*/ 295326 w 5067553"/>
                <a:gd name="connsiteY34" fmla="*/ 1416048 h 3403732"/>
                <a:gd name="connsiteX35" fmla="*/ 130225 w 5067553"/>
                <a:gd name="connsiteY35" fmla="*/ 1219198 h 3403732"/>
                <a:gd name="connsiteX36" fmla="*/ 15925 w 5067553"/>
                <a:gd name="connsiteY36" fmla="*/ 863598 h 3403732"/>
                <a:gd name="connsiteX37" fmla="*/ 428494 w 5067553"/>
                <a:gd name="connsiteY37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676326 w 5067553"/>
                <a:gd name="connsiteY32" fmla="*/ 2235198 h 3403732"/>
                <a:gd name="connsiteX33" fmla="*/ 511226 w 5067553"/>
                <a:gd name="connsiteY33" fmla="*/ 1943098 h 3403732"/>
                <a:gd name="connsiteX34" fmla="*/ 403276 w 5067553"/>
                <a:gd name="connsiteY34" fmla="*/ 1695448 h 3403732"/>
                <a:gd name="connsiteX35" fmla="*/ 295326 w 5067553"/>
                <a:gd name="connsiteY35" fmla="*/ 1416048 h 3403732"/>
                <a:gd name="connsiteX36" fmla="*/ 130225 w 5067553"/>
                <a:gd name="connsiteY36" fmla="*/ 1219198 h 3403732"/>
                <a:gd name="connsiteX37" fmla="*/ 15925 w 5067553"/>
                <a:gd name="connsiteY37" fmla="*/ 863598 h 3403732"/>
                <a:gd name="connsiteX38" fmla="*/ 428494 w 5067553"/>
                <a:gd name="connsiteY38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428494 w 5067553"/>
                <a:gd name="connsiteY31" fmla="*/ 2920052 h 3403732"/>
                <a:gd name="connsiteX32" fmla="*/ 816026 w 5067553"/>
                <a:gd name="connsiteY32" fmla="*/ 2489198 h 3403732"/>
                <a:gd name="connsiteX33" fmla="*/ 676326 w 5067553"/>
                <a:gd name="connsiteY33" fmla="*/ 2235198 h 3403732"/>
                <a:gd name="connsiteX34" fmla="*/ 511226 w 5067553"/>
                <a:gd name="connsiteY34" fmla="*/ 1943098 h 3403732"/>
                <a:gd name="connsiteX35" fmla="*/ 403276 w 5067553"/>
                <a:gd name="connsiteY35" fmla="*/ 1695448 h 3403732"/>
                <a:gd name="connsiteX36" fmla="*/ 295326 w 5067553"/>
                <a:gd name="connsiteY36" fmla="*/ 1416048 h 3403732"/>
                <a:gd name="connsiteX37" fmla="*/ 130225 w 5067553"/>
                <a:gd name="connsiteY37" fmla="*/ 1219198 h 3403732"/>
                <a:gd name="connsiteX38" fmla="*/ 15925 w 5067553"/>
                <a:gd name="connsiteY38" fmla="*/ 863598 h 3403732"/>
                <a:gd name="connsiteX39" fmla="*/ 428494 w 5067553"/>
                <a:gd name="connsiteY39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974594 w 5067553"/>
                <a:gd name="connsiteY31" fmla="*/ 2786702 h 3403732"/>
                <a:gd name="connsiteX32" fmla="*/ 816026 w 5067553"/>
                <a:gd name="connsiteY32" fmla="*/ 2489198 h 3403732"/>
                <a:gd name="connsiteX33" fmla="*/ 676326 w 5067553"/>
                <a:gd name="connsiteY33" fmla="*/ 2235198 h 3403732"/>
                <a:gd name="connsiteX34" fmla="*/ 511226 w 5067553"/>
                <a:gd name="connsiteY34" fmla="*/ 1943098 h 3403732"/>
                <a:gd name="connsiteX35" fmla="*/ 403276 w 5067553"/>
                <a:gd name="connsiteY35" fmla="*/ 1695448 h 3403732"/>
                <a:gd name="connsiteX36" fmla="*/ 295326 w 5067553"/>
                <a:gd name="connsiteY36" fmla="*/ 1416048 h 3403732"/>
                <a:gd name="connsiteX37" fmla="*/ 130225 w 5067553"/>
                <a:gd name="connsiteY37" fmla="*/ 1219198 h 3403732"/>
                <a:gd name="connsiteX38" fmla="*/ 15925 w 5067553"/>
                <a:gd name="connsiteY38" fmla="*/ 863598 h 3403732"/>
                <a:gd name="connsiteX39" fmla="*/ 428494 w 5067553"/>
                <a:gd name="connsiteY39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1114476 w 5067553"/>
                <a:gd name="connsiteY31" fmla="*/ 2914648 h 3403732"/>
                <a:gd name="connsiteX32" fmla="*/ 974594 w 5067553"/>
                <a:gd name="connsiteY32" fmla="*/ 2786702 h 3403732"/>
                <a:gd name="connsiteX33" fmla="*/ 816026 w 5067553"/>
                <a:gd name="connsiteY33" fmla="*/ 2489198 h 3403732"/>
                <a:gd name="connsiteX34" fmla="*/ 676326 w 5067553"/>
                <a:gd name="connsiteY34" fmla="*/ 2235198 h 3403732"/>
                <a:gd name="connsiteX35" fmla="*/ 511226 w 5067553"/>
                <a:gd name="connsiteY35" fmla="*/ 1943098 h 3403732"/>
                <a:gd name="connsiteX36" fmla="*/ 403276 w 5067553"/>
                <a:gd name="connsiteY36" fmla="*/ 1695448 h 3403732"/>
                <a:gd name="connsiteX37" fmla="*/ 295326 w 5067553"/>
                <a:gd name="connsiteY37" fmla="*/ 1416048 h 3403732"/>
                <a:gd name="connsiteX38" fmla="*/ 130225 w 5067553"/>
                <a:gd name="connsiteY38" fmla="*/ 1219198 h 3403732"/>
                <a:gd name="connsiteX39" fmla="*/ 15925 w 5067553"/>
                <a:gd name="connsiteY39" fmla="*/ 863598 h 3403732"/>
                <a:gd name="connsiteX40" fmla="*/ 428494 w 5067553"/>
                <a:gd name="connsiteY40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1203376 w 5067553"/>
                <a:gd name="connsiteY31" fmla="*/ 3105148 h 3403732"/>
                <a:gd name="connsiteX32" fmla="*/ 1114476 w 5067553"/>
                <a:gd name="connsiteY32" fmla="*/ 2914648 h 3403732"/>
                <a:gd name="connsiteX33" fmla="*/ 974594 w 5067553"/>
                <a:gd name="connsiteY33" fmla="*/ 2786702 h 3403732"/>
                <a:gd name="connsiteX34" fmla="*/ 816026 w 5067553"/>
                <a:gd name="connsiteY34" fmla="*/ 2489198 h 3403732"/>
                <a:gd name="connsiteX35" fmla="*/ 676326 w 5067553"/>
                <a:gd name="connsiteY35" fmla="*/ 2235198 h 3403732"/>
                <a:gd name="connsiteX36" fmla="*/ 511226 w 5067553"/>
                <a:gd name="connsiteY36" fmla="*/ 1943098 h 3403732"/>
                <a:gd name="connsiteX37" fmla="*/ 403276 w 5067553"/>
                <a:gd name="connsiteY37" fmla="*/ 1695448 h 3403732"/>
                <a:gd name="connsiteX38" fmla="*/ 295326 w 5067553"/>
                <a:gd name="connsiteY38" fmla="*/ 1416048 h 3403732"/>
                <a:gd name="connsiteX39" fmla="*/ 130225 w 5067553"/>
                <a:gd name="connsiteY39" fmla="*/ 1219198 h 3403732"/>
                <a:gd name="connsiteX40" fmla="*/ 15925 w 5067553"/>
                <a:gd name="connsiteY40" fmla="*/ 863598 h 3403732"/>
                <a:gd name="connsiteX41" fmla="*/ 428494 w 5067553"/>
                <a:gd name="connsiteY41" fmla="*/ 50617 h 3403732"/>
                <a:gd name="connsiteX0" fmla="*/ 428494 w 5067553"/>
                <a:gd name="connsiteY0" fmla="*/ 50617 h 3403732"/>
                <a:gd name="connsiteX1" fmla="*/ 1730426 w 5067553"/>
                <a:gd name="connsiteY1" fmla="*/ 0 h 3403732"/>
                <a:gd name="connsiteX2" fmla="*/ 2301926 w 5067553"/>
                <a:gd name="connsiteY2" fmla="*/ 104775 h 3403732"/>
                <a:gd name="connsiteX3" fmla="*/ 2467026 w 5067553"/>
                <a:gd name="connsiteY3" fmla="*/ 165100 h 3403732"/>
                <a:gd name="connsiteX4" fmla="*/ 2676576 w 5067553"/>
                <a:gd name="connsiteY4" fmla="*/ 177800 h 3403732"/>
                <a:gd name="connsiteX5" fmla="*/ 2930576 w 5067553"/>
                <a:gd name="connsiteY5" fmla="*/ 146050 h 3403732"/>
                <a:gd name="connsiteX6" fmla="*/ 3216326 w 5067553"/>
                <a:gd name="connsiteY6" fmla="*/ 146050 h 3403732"/>
                <a:gd name="connsiteX7" fmla="*/ 3616376 w 5067553"/>
                <a:gd name="connsiteY7" fmla="*/ 146050 h 3403732"/>
                <a:gd name="connsiteX8" fmla="*/ 3864026 w 5067553"/>
                <a:gd name="connsiteY8" fmla="*/ 139700 h 3403732"/>
                <a:gd name="connsiteX9" fmla="*/ 4149776 w 5067553"/>
                <a:gd name="connsiteY9" fmla="*/ 190500 h 3403732"/>
                <a:gd name="connsiteX10" fmla="*/ 4365676 w 5067553"/>
                <a:gd name="connsiteY10" fmla="*/ 247650 h 3403732"/>
                <a:gd name="connsiteX11" fmla="*/ 4548404 w 5067553"/>
                <a:gd name="connsiteY11" fmla="*/ 323667 h 3403732"/>
                <a:gd name="connsiteX12" fmla="*/ 4708576 w 5067553"/>
                <a:gd name="connsiteY12" fmla="*/ 546099 h 3403732"/>
                <a:gd name="connsiteX13" fmla="*/ 4803826 w 5067553"/>
                <a:gd name="connsiteY13" fmla="*/ 812799 h 3403732"/>
                <a:gd name="connsiteX14" fmla="*/ 4886376 w 5067553"/>
                <a:gd name="connsiteY14" fmla="*/ 1079499 h 3403732"/>
                <a:gd name="connsiteX15" fmla="*/ 4937176 w 5067553"/>
                <a:gd name="connsiteY15" fmla="*/ 1346199 h 3403732"/>
                <a:gd name="connsiteX16" fmla="*/ 4943526 w 5067553"/>
                <a:gd name="connsiteY16" fmla="*/ 1708149 h 3403732"/>
                <a:gd name="connsiteX17" fmla="*/ 4987976 w 5067553"/>
                <a:gd name="connsiteY17" fmla="*/ 1949449 h 3403732"/>
                <a:gd name="connsiteX18" fmla="*/ 5064175 w 5067553"/>
                <a:gd name="connsiteY18" fmla="*/ 2241549 h 3403732"/>
                <a:gd name="connsiteX19" fmla="*/ 5038775 w 5067553"/>
                <a:gd name="connsiteY19" fmla="*/ 2552699 h 3403732"/>
                <a:gd name="connsiteX20" fmla="*/ 5038775 w 5067553"/>
                <a:gd name="connsiteY20" fmla="*/ 2781299 h 3403732"/>
                <a:gd name="connsiteX21" fmla="*/ 5045125 w 5067553"/>
                <a:gd name="connsiteY21" fmla="*/ 2990849 h 3403732"/>
                <a:gd name="connsiteX22" fmla="*/ 5024654 w 5067553"/>
                <a:gd name="connsiteY22" fmla="*/ 3161352 h 3403732"/>
                <a:gd name="connsiteX23" fmla="*/ 4930825 w 5067553"/>
                <a:gd name="connsiteY23" fmla="*/ 3314698 h 3403732"/>
                <a:gd name="connsiteX24" fmla="*/ 4740325 w 5067553"/>
                <a:gd name="connsiteY24" fmla="*/ 3403598 h 3403732"/>
                <a:gd name="connsiteX25" fmla="*/ 4613325 w 5067553"/>
                <a:gd name="connsiteY25" fmla="*/ 3352798 h 3403732"/>
                <a:gd name="connsiteX26" fmla="*/ 4524425 w 5067553"/>
                <a:gd name="connsiteY26" fmla="*/ 3149598 h 3403732"/>
                <a:gd name="connsiteX27" fmla="*/ 4460925 w 5067553"/>
                <a:gd name="connsiteY27" fmla="*/ 2971798 h 3403732"/>
                <a:gd name="connsiteX28" fmla="*/ 4308525 w 5067553"/>
                <a:gd name="connsiteY28" fmla="*/ 2806698 h 3403732"/>
                <a:gd name="connsiteX29" fmla="*/ 4105325 w 5067553"/>
                <a:gd name="connsiteY29" fmla="*/ 2578098 h 3403732"/>
                <a:gd name="connsiteX30" fmla="*/ 3825925 w 5067553"/>
                <a:gd name="connsiteY30" fmla="*/ 2324098 h 3403732"/>
                <a:gd name="connsiteX31" fmla="*/ 1358951 w 5067553"/>
                <a:gd name="connsiteY31" fmla="*/ 3248023 h 3403732"/>
                <a:gd name="connsiteX32" fmla="*/ 1203376 w 5067553"/>
                <a:gd name="connsiteY32" fmla="*/ 3105148 h 3403732"/>
                <a:gd name="connsiteX33" fmla="*/ 1114476 w 5067553"/>
                <a:gd name="connsiteY33" fmla="*/ 2914648 h 3403732"/>
                <a:gd name="connsiteX34" fmla="*/ 974594 w 5067553"/>
                <a:gd name="connsiteY34" fmla="*/ 2786702 h 3403732"/>
                <a:gd name="connsiteX35" fmla="*/ 816026 w 5067553"/>
                <a:gd name="connsiteY35" fmla="*/ 2489198 h 3403732"/>
                <a:gd name="connsiteX36" fmla="*/ 676326 w 5067553"/>
                <a:gd name="connsiteY36" fmla="*/ 2235198 h 3403732"/>
                <a:gd name="connsiteX37" fmla="*/ 511226 w 5067553"/>
                <a:gd name="connsiteY37" fmla="*/ 1943098 h 3403732"/>
                <a:gd name="connsiteX38" fmla="*/ 403276 w 5067553"/>
                <a:gd name="connsiteY38" fmla="*/ 1695448 h 3403732"/>
                <a:gd name="connsiteX39" fmla="*/ 295326 w 5067553"/>
                <a:gd name="connsiteY39" fmla="*/ 1416048 h 3403732"/>
                <a:gd name="connsiteX40" fmla="*/ 130225 w 5067553"/>
                <a:gd name="connsiteY40" fmla="*/ 1219198 h 3403732"/>
                <a:gd name="connsiteX41" fmla="*/ 15925 w 5067553"/>
                <a:gd name="connsiteY41" fmla="*/ 863598 h 3403732"/>
                <a:gd name="connsiteX42" fmla="*/ 428494 w 5067553"/>
                <a:gd name="connsiteY42" fmla="*/ 50617 h 3403732"/>
                <a:gd name="connsiteX0" fmla="*/ 428494 w 5067553"/>
                <a:gd name="connsiteY0" fmla="*/ 50617 h 3453460"/>
                <a:gd name="connsiteX1" fmla="*/ 1730426 w 5067553"/>
                <a:gd name="connsiteY1" fmla="*/ 0 h 3453460"/>
                <a:gd name="connsiteX2" fmla="*/ 2301926 w 5067553"/>
                <a:gd name="connsiteY2" fmla="*/ 104775 h 3453460"/>
                <a:gd name="connsiteX3" fmla="*/ 2467026 w 5067553"/>
                <a:gd name="connsiteY3" fmla="*/ 165100 h 3453460"/>
                <a:gd name="connsiteX4" fmla="*/ 2676576 w 5067553"/>
                <a:gd name="connsiteY4" fmla="*/ 177800 h 3453460"/>
                <a:gd name="connsiteX5" fmla="*/ 2930576 w 5067553"/>
                <a:gd name="connsiteY5" fmla="*/ 146050 h 3453460"/>
                <a:gd name="connsiteX6" fmla="*/ 3216326 w 5067553"/>
                <a:gd name="connsiteY6" fmla="*/ 146050 h 3453460"/>
                <a:gd name="connsiteX7" fmla="*/ 3616376 w 5067553"/>
                <a:gd name="connsiteY7" fmla="*/ 146050 h 3453460"/>
                <a:gd name="connsiteX8" fmla="*/ 3864026 w 5067553"/>
                <a:gd name="connsiteY8" fmla="*/ 139700 h 3453460"/>
                <a:gd name="connsiteX9" fmla="*/ 4149776 w 5067553"/>
                <a:gd name="connsiteY9" fmla="*/ 190500 h 3453460"/>
                <a:gd name="connsiteX10" fmla="*/ 4365676 w 5067553"/>
                <a:gd name="connsiteY10" fmla="*/ 247650 h 3453460"/>
                <a:gd name="connsiteX11" fmla="*/ 4548404 w 5067553"/>
                <a:gd name="connsiteY11" fmla="*/ 323667 h 3453460"/>
                <a:gd name="connsiteX12" fmla="*/ 4708576 w 5067553"/>
                <a:gd name="connsiteY12" fmla="*/ 546099 h 3453460"/>
                <a:gd name="connsiteX13" fmla="*/ 4803826 w 5067553"/>
                <a:gd name="connsiteY13" fmla="*/ 812799 h 3453460"/>
                <a:gd name="connsiteX14" fmla="*/ 4886376 w 5067553"/>
                <a:gd name="connsiteY14" fmla="*/ 1079499 h 3453460"/>
                <a:gd name="connsiteX15" fmla="*/ 4937176 w 5067553"/>
                <a:gd name="connsiteY15" fmla="*/ 1346199 h 3453460"/>
                <a:gd name="connsiteX16" fmla="*/ 4943526 w 5067553"/>
                <a:gd name="connsiteY16" fmla="*/ 1708149 h 3453460"/>
                <a:gd name="connsiteX17" fmla="*/ 4987976 w 5067553"/>
                <a:gd name="connsiteY17" fmla="*/ 1949449 h 3453460"/>
                <a:gd name="connsiteX18" fmla="*/ 5064175 w 5067553"/>
                <a:gd name="connsiteY18" fmla="*/ 2241549 h 3453460"/>
                <a:gd name="connsiteX19" fmla="*/ 5038775 w 5067553"/>
                <a:gd name="connsiteY19" fmla="*/ 2552699 h 3453460"/>
                <a:gd name="connsiteX20" fmla="*/ 5038775 w 5067553"/>
                <a:gd name="connsiteY20" fmla="*/ 2781299 h 3453460"/>
                <a:gd name="connsiteX21" fmla="*/ 5045125 w 5067553"/>
                <a:gd name="connsiteY21" fmla="*/ 2990849 h 3453460"/>
                <a:gd name="connsiteX22" fmla="*/ 5024654 w 5067553"/>
                <a:gd name="connsiteY22" fmla="*/ 3161352 h 3453460"/>
                <a:gd name="connsiteX23" fmla="*/ 4930825 w 5067553"/>
                <a:gd name="connsiteY23" fmla="*/ 3314698 h 3453460"/>
                <a:gd name="connsiteX24" fmla="*/ 4740325 w 5067553"/>
                <a:gd name="connsiteY24" fmla="*/ 3403598 h 3453460"/>
                <a:gd name="connsiteX25" fmla="*/ 4613325 w 5067553"/>
                <a:gd name="connsiteY25" fmla="*/ 3352798 h 3453460"/>
                <a:gd name="connsiteX26" fmla="*/ 4524425 w 5067553"/>
                <a:gd name="connsiteY26" fmla="*/ 3149598 h 3453460"/>
                <a:gd name="connsiteX27" fmla="*/ 4460925 w 5067553"/>
                <a:gd name="connsiteY27" fmla="*/ 2971798 h 3453460"/>
                <a:gd name="connsiteX28" fmla="*/ 4308525 w 5067553"/>
                <a:gd name="connsiteY28" fmla="*/ 2806698 h 3453460"/>
                <a:gd name="connsiteX29" fmla="*/ 4105325 w 5067553"/>
                <a:gd name="connsiteY29" fmla="*/ 2578098 h 3453460"/>
                <a:gd name="connsiteX30" fmla="*/ 3825925 w 5067553"/>
                <a:gd name="connsiteY30" fmla="*/ 2324098 h 3453460"/>
                <a:gd name="connsiteX31" fmla="*/ 1530401 w 5067553"/>
                <a:gd name="connsiteY31" fmla="*/ 3409948 h 3453460"/>
                <a:gd name="connsiteX32" fmla="*/ 1358951 w 5067553"/>
                <a:gd name="connsiteY32" fmla="*/ 3248023 h 3453460"/>
                <a:gd name="connsiteX33" fmla="*/ 1203376 w 5067553"/>
                <a:gd name="connsiteY33" fmla="*/ 3105148 h 3453460"/>
                <a:gd name="connsiteX34" fmla="*/ 1114476 w 5067553"/>
                <a:gd name="connsiteY34" fmla="*/ 2914648 h 3453460"/>
                <a:gd name="connsiteX35" fmla="*/ 974594 w 5067553"/>
                <a:gd name="connsiteY35" fmla="*/ 2786702 h 3453460"/>
                <a:gd name="connsiteX36" fmla="*/ 816026 w 5067553"/>
                <a:gd name="connsiteY36" fmla="*/ 2489198 h 3453460"/>
                <a:gd name="connsiteX37" fmla="*/ 676326 w 5067553"/>
                <a:gd name="connsiteY37" fmla="*/ 2235198 h 3453460"/>
                <a:gd name="connsiteX38" fmla="*/ 511226 w 5067553"/>
                <a:gd name="connsiteY38" fmla="*/ 1943098 h 3453460"/>
                <a:gd name="connsiteX39" fmla="*/ 403276 w 5067553"/>
                <a:gd name="connsiteY39" fmla="*/ 1695448 h 3453460"/>
                <a:gd name="connsiteX40" fmla="*/ 295326 w 5067553"/>
                <a:gd name="connsiteY40" fmla="*/ 1416048 h 3453460"/>
                <a:gd name="connsiteX41" fmla="*/ 130225 w 5067553"/>
                <a:gd name="connsiteY41" fmla="*/ 1219198 h 3453460"/>
                <a:gd name="connsiteX42" fmla="*/ 15925 w 5067553"/>
                <a:gd name="connsiteY42" fmla="*/ 863598 h 3453460"/>
                <a:gd name="connsiteX43" fmla="*/ 428494 w 5067553"/>
                <a:gd name="connsiteY43" fmla="*/ 50617 h 3453460"/>
                <a:gd name="connsiteX0" fmla="*/ 428494 w 5067553"/>
                <a:gd name="connsiteY0" fmla="*/ 50617 h 3500259"/>
                <a:gd name="connsiteX1" fmla="*/ 1730426 w 5067553"/>
                <a:gd name="connsiteY1" fmla="*/ 0 h 3500259"/>
                <a:gd name="connsiteX2" fmla="*/ 2301926 w 5067553"/>
                <a:gd name="connsiteY2" fmla="*/ 104775 h 3500259"/>
                <a:gd name="connsiteX3" fmla="*/ 2467026 w 5067553"/>
                <a:gd name="connsiteY3" fmla="*/ 165100 h 3500259"/>
                <a:gd name="connsiteX4" fmla="*/ 2676576 w 5067553"/>
                <a:gd name="connsiteY4" fmla="*/ 177800 h 3500259"/>
                <a:gd name="connsiteX5" fmla="*/ 2930576 w 5067553"/>
                <a:gd name="connsiteY5" fmla="*/ 146050 h 3500259"/>
                <a:gd name="connsiteX6" fmla="*/ 3216326 w 5067553"/>
                <a:gd name="connsiteY6" fmla="*/ 146050 h 3500259"/>
                <a:gd name="connsiteX7" fmla="*/ 3616376 w 5067553"/>
                <a:gd name="connsiteY7" fmla="*/ 146050 h 3500259"/>
                <a:gd name="connsiteX8" fmla="*/ 3864026 w 5067553"/>
                <a:gd name="connsiteY8" fmla="*/ 139700 h 3500259"/>
                <a:gd name="connsiteX9" fmla="*/ 4149776 w 5067553"/>
                <a:gd name="connsiteY9" fmla="*/ 190500 h 3500259"/>
                <a:gd name="connsiteX10" fmla="*/ 4365676 w 5067553"/>
                <a:gd name="connsiteY10" fmla="*/ 247650 h 3500259"/>
                <a:gd name="connsiteX11" fmla="*/ 4548404 w 5067553"/>
                <a:gd name="connsiteY11" fmla="*/ 323667 h 3500259"/>
                <a:gd name="connsiteX12" fmla="*/ 4708576 w 5067553"/>
                <a:gd name="connsiteY12" fmla="*/ 546099 h 3500259"/>
                <a:gd name="connsiteX13" fmla="*/ 4803826 w 5067553"/>
                <a:gd name="connsiteY13" fmla="*/ 812799 h 3500259"/>
                <a:gd name="connsiteX14" fmla="*/ 4886376 w 5067553"/>
                <a:gd name="connsiteY14" fmla="*/ 1079499 h 3500259"/>
                <a:gd name="connsiteX15" fmla="*/ 4937176 w 5067553"/>
                <a:gd name="connsiteY15" fmla="*/ 1346199 h 3500259"/>
                <a:gd name="connsiteX16" fmla="*/ 4943526 w 5067553"/>
                <a:gd name="connsiteY16" fmla="*/ 1708149 h 3500259"/>
                <a:gd name="connsiteX17" fmla="*/ 4987976 w 5067553"/>
                <a:gd name="connsiteY17" fmla="*/ 1949449 h 3500259"/>
                <a:gd name="connsiteX18" fmla="*/ 5064175 w 5067553"/>
                <a:gd name="connsiteY18" fmla="*/ 2241549 h 3500259"/>
                <a:gd name="connsiteX19" fmla="*/ 5038775 w 5067553"/>
                <a:gd name="connsiteY19" fmla="*/ 2552699 h 3500259"/>
                <a:gd name="connsiteX20" fmla="*/ 5038775 w 5067553"/>
                <a:gd name="connsiteY20" fmla="*/ 2781299 h 3500259"/>
                <a:gd name="connsiteX21" fmla="*/ 5045125 w 5067553"/>
                <a:gd name="connsiteY21" fmla="*/ 2990849 h 3500259"/>
                <a:gd name="connsiteX22" fmla="*/ 5024654 w 5067553"/>
                <a:gd name="connsiteY22" fmla="*/ 3161352 h 3500259"/>
                <a:gd name="connsiteX23" fmla="*/ 4930825 w 5067553"/>
                <a:gd name="connsiteY23" fmla="*/ 3314698 h 3500259"/>
                <a:gd name="connsiteX24" fmla="*/ 4740325 w 5067553"/>
                <a:gd name="connsiteY24" fmla="*/ 3403598 h 3500259"/>
                <a:gd name="connsiteX25" fmla="*/ 4613325 w 5067553"/>
                <a:gd name="connsiteY25" fmla="*/ 3352798 h 3500259"/>
                <a:gd name="connsiteX26" fmla="*/ 4524425 w 5067553"/>
                <a:gd name="connsiteY26" fmla="*/ 3149598 h 3500259"/>
                <a:gd name="connsiteX27" fmla="*/ 4460925 w 5067553"/>
                <a:gd name="connsiteY27" fmla="*/ 2971798 h 3500259"/>
                <a:gd name="connsiteX28" fmla="*/ 4308525 w 5067553"/>
                <a:gd name="connsiteY28" fmla="*/ 2806698 h 3500259"/>
                <a:gd name="connsiteX29" fmla="*/ 4105325 w 5067553"/>
                <a:gd name="connsiteY29" fmla="*/ 2578098 h 3500259"/>
                <a:gd name="connsiteX30" fmla="*/ 3825925 w 5067553"/>
                <a:gd name="connsiteY30" fmla="*/ 2324098 h 3500259"/>
                <a:gd name="connsiteX31" fmla="*/ 1739951 w 5067553"/>
                <a:gd name="connsiteY31" fmla="*/ 3419473 h 3500259"/>
                <a:gd name="connsiteX32" fmla="*/ 1530401 w 5067553"/>
                <a:gd name="connsiteY32" fmla="*/ 3409948 h 3500259"/>
                <a:gd name="connsiteX33" fmla="*/ 1358951 w 5067553"/>
                <a:gd name="connsiteY33" fmla="*/ 3248023 h 3500259"/>
                <a:gd name="connsiteX34" fmla="*/ 1203376 w 5067553"/>
                <a:gd name="connsiteY34" fmla="*/ 3105148 h 3500259"/>
                <a:gd name="connsiteX35" fmla="*/ 1114476 w 5067553"/>
                <a:gd name="connsiteY35" fmla="*/ 2914648 h 3500259"/>
                <a:gd name="connsiteX36" fmla="*/ 974594 w 5067553"/>
                <a:gd name="connsiteY36" fmla="*/ 2786702 h 3500259"/>
                <a:gd name="connsiteX37" fmla="*/ 816026 w 5067553"/>
                <a:gd name="connsiteY37" fmla="*/ 2489198 h 3500259"/>
                <a:gd name="connsiteX38" fmla="*/ 676326 w 5067553"/>
                <a:gd name="connsiteY38" fmla="*/ 2235198 h 3500259"/>
                <a:gd name="connsiteX39" fmla="*/ 511226 w 5067553"/>
                <a:gd name="connsiteY39" fmla="*/ 1943098 h 3500259"/>
                <a:gd name="connsiteX40" fmla="*/ 403276 w 5067553"/>
                <a:gd name="connsiteY40" fmla="*/ 1695448 h 3500259"/>
                <a:gd name="connsiteX41" fmla="*/ 295326 w 5067553"/>
                <a:gd name="connsiteY41" fmla="*/ 1416048 h 3500259"/>
                <a:gd name="connsiteX42" fmla="*/ 130225 w 5067553"/>
                <a:gd name="connsiteY42" fmla="*/ 1219198 h 3500259"/>
                <a:gd name="connsiteX43" fmla="*/ 15925 w 5067553"/>
                <a:gd name="connsiteY43" fmla="*/ 863598 h 3500259"/>
                <a:gd name="connsiteX44" fmla="*/ 428494 w 5067553"/>
                <a:gd name="connsiteY44" fmla="*/ 50617 h 3500259"/>
                <a:gd name="connsiteX0" fmla="*/ 428494 w 5067553"/>
                <a:gd name="connsiteY0" fmla="*/ 50617 h 3474253"/>
                <a:gd name="connsiteX1" fmla="*/ 1730426 w 5067553"/>
                <a:gd name="connsiteY1" fmla="*/ 0 h 3474253"/>
                <a:gd name="connsiteX2" fmla="*/ 2301926 w 5067553"/>
                <a:gd name="connsiteY2" fmla="*/ 104775 h 3474253"/>
                <a:gd name="connsiteX3" fmla="*/ 2467026 w 5067553"/>
                <a:gd name="connsiteY3" fmla="*/ 165100 h 3474253"/>
                <a:gd name="connsiteX4" fmla="*/ 2676576 w 5067553"/>
                <a:gd name="connsiteY4" fmla="*/ 177800 h 3474253"/>
                <a:gd name="connsiteX5" fmla="*/ 2930576 w 5067553"/>
                <a:gd name="connsiteY5" fmla="*/ 146050 h 3474253"/>
                <a:gd name="connsiteX6" fmla="*/ 3216326 w 5067553"/>
                <a:gd name="connsiteY6" fmla="*/ 146050 h 3474253"/>
                <a:gd name="connsiteX7" fmla="*/ 3616376 w 5067553"/>
                <a:gd name="connsiteY7" fmla="*/ 146050 h 3474253"/>
                <a:gd name="connsiteX8" fmla="*/ 3864026 w 5067553"/>
                <a:gd name="connsiteY8" fmla="*/ 139700 h 3474253"/>
                <a:gd name="connsiteX9" fmla="*/ 4149776 w 5067553"/>
                <a:gd name="connsiteY9" fmla="*/ 190500 h 3474253"/>
                <a:gd name="connsiteX10" fmla="*/ 4365676 w 5067553"/>
                <a:gd name="connsiteY10" fmla="*/ 247650 h 3474253"/>
                <a:gd name="connsiteX11" fmla="*/ 4548404 w 5067553"/>
                <a:gd name="connsiteY11" fmla="*/ 323667 h 3474253"/>
                <a:gd name="connsiteX12" fmla="*/ 4708576 w 5067553"/>
                <a:gd name="connsiteY12" fmla="*/ 546099 h 3474253"/>
                <a:gd name="connsiteX13" fmla="*/ 4803826 w 5067553"/>
                <a:gd name="connsiteY13" fmla="*/ 812799 h 3474253"/>
                <a:gd name="connsiteX14" fmla="*/ 4886376 w 5067553"/>
                <a:gd name="connsiteY14" fmla="*/ 1079499 h 3474253"/>
                <a:gd name="connsiteX15" fmla="*/ 4937176 w 5067553"/>
                <a:gd name="connsiteY15" fmla="*/ 1346199 h 3474253"/>
                <a:gd name="connsiteX16" fmla="*/ 4943526 w 5067553"/>
                <a:gd name="connsiteY16" fmla="*/ 1708149 h 3474253"/>
                <a:gd name="connsiteX17" fmla="*/ 4987976 w 5067553"/>
                <a:gd name="connsiteY17" fmla="*/ 1949449 h 3474253"/>
                <a:gd name="connsiteX18" fmla="*/ 5064175 w 5067553"/>
                <a:gd name="connsiteY18" fmla="*/ 2241549 h 3474253"/>
                <a:gd name="connsiteX19" fmla="*/ 5038775 w 5067553"/>
                <a:gd name="connsiteY19" fmla="*/ 2552699 h 3474253"/>
                <a:gd name="connsiteX20" fmla="*/ 5038775 w 5067553"/>
                <a:gd name="connsiteY20" fmla="*/ 2781299 h 3474253"/>
                <a:gd name="connsiteX21" fmla="*/ 5045125 w 5067553"/>
                <a:gd name="connsiteY21" fmla="*/ 2990849 h 3474253"/>
                <a:gd name="connsiteX22" fmla="*/ 5024654 w 5067553"/>
                <a:gd name="connsiteY22" fmla="*/ 3161352 h 3474253"/>
                <a:gd name="connsiteX23" fmla="*/ 4930825 w 5067553"/>
                <a:gd name="connsiteY23" fmla="*/ 3314698 h 3474253"/>
                <a:gd name="connsiteX24" fmla="*/ 4740325 w 5067553"/>
                <a:gd name="connsiteY24" fmla="*/ 3403598 h 3474253"/>
                <a:gd name="connsiteX25" fmla="*/ 4613325 w 5067553"/>
                <a:gd name="connsiteY25" fmla="*/ 3352798 h 3474253"/>
                <a:gd name="connsiteX26" fmla="*/ 4524425 w 5067553"/>
                <a:gd name="connsiteY26" fmla="*/ 3149598 h 3474253"/>
                <a:gd name="connsiteX27" fmla="*/ 4460925 w 5067553"/>
                <a:gd name="connsiteY27" fmla="*/ 2971798 h 3474253"/>
                <a:gd name="connsiteX28" fmla="*/ 4308525 w 5067553"/>
                <a:gd name="connsiteY28" fmla="*/ 2806698 h 3474253"/>
                <a:gd name="connsiteX29" fmla="*/ 4105325 w 5067553"/>
                <a:gd name="connsiteY29" fmla="*/ 2578098 h 3474253"/>
                <a:gd name="connsiteX30" fmla="*/ 3825925 w 5067553"/>
                <a:gd name="connsiteY30" fmla="*/ 2324098 h 3474253"/>
                <a:gd name="connsiteX31" fmla="*/ 1987601 w 5067553"/>
                <a:gd name="connsiteY31" fmla="*/ 3390898 h 3474253"/>
                <a:gd name="connsiteX32" fmla="*/ 1739951 w 5067553"/>
                <a:gd name="connsiteY32" fmla="*/ 3419473 h 3474253"/>
                <a:gd name="connsiteX33" fmla="*/ 1530401 w 5067553"/>
                <a:gd name="connsiteY33" fmla="*/ 3409948 h 3474253"/>
                <a:gd name="connsiteX34" fmla="*/ 1358951 w 5067553"/>
                <a:gd name="connsiteY34" fmla="*/ 3248023 h 3474253"/>
                <a:gd name="connsiteX35" fmla="*/ 1203376 w 5067553"/>
                <a:gd name="connsiteY35" fmla="*/ 3105148 h 3474253"/>
                <a:gd name="connsiteX36" fmla="*/ 1114476 w 5067553"/>
                <a:gd name="connsiteY36" fmla="*/ 2914648 h 3474253"/>
                <a:gd name="connsiteX37" fmla="*/ 974594 w 5067553"/>
                <a:gd name="connsiteY37" fmla="*/ 2786702 h 3474253"/>
                <a:gd name="connsiteX38" fmla="*/ 816026 w 5067553"/>
                <a:gd name="connsiteY38" fmla="*/ 2489198 h 3474253"/>
                <a:gd name="connsiteX39" fmla="*/ 676326 w 5067553"/>
                <a:gd name="connsiteY39" fmla="*/ 2235198 h 3474253"/>
                <a:gd name="connsiteX40" fmla="*/ 511226 w 5067553"/>
                <a:gd name="connsiteY40" fmla="*/ 1943098 h 3474253"/>
                <a:gd name="connsiteX41" fmla="*/ 403276 w 5067553"/>
                <a:gd name="connsiteY41" fmla="*/ 1695448 h 3474253"/>
                <a:gd name="connsiteX42" fmla="*/ 295326 w 5067553"/>
                <a:gd name="connsiteY42" fmla="*/ 1416048 h 3474253"/>
                <a:gd name="connsiteX43" fmla="*/ 130225 w 5067553"/>
                <a:gd name="connsiteY43" fmla="*/ 1219198 h 3474253"/>
                <a:gd name="connsiteX44" fmla="*/ 15925 w 5067553"/>
                <a:gd name="connsiteY44" fmla="*/ 863598 h 3474253"/>
                <a:gd name="connsiteX45" fmla="*/ 428494 w 5067553"/>
                <a:gd name="connsiteY45" fmla="*/ 50617 h 3474253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2673401 w 5067553"/>
                <a:gd name="connsiteY31" fmla="*/ 3162298 h 3430408"/>
                <a:gd name="connsiteX32" fmla="*/ 1987601 w 5067553"/>
                <a:gd name="connsiteY32" fmla="*/ 3390898 h 3430408"/>
                <a:gd name="connsiteX33" fmla="*/ 1739951 w 5067553"/>
                <a:gd name="connsiteY33" fmla="*/ 3419473 h 3430408"/>
                <a:gd name="connsiteX34" fmla="*/ 1530401 w 5067553"/>
                <a:gd name="connsiteY34" fmla="*/ 3409948 h 3430408"/>
                <a:gd name="connsiteX35" fmla="*/ 1358951 w 5067553"/>
                <a:gd name="connsiteY35" fmla="*/ 3248023 h 3430408"/>
                <a:gd name="connsiteX36" fmla="*/ 1203376 w 5067553"/>
                <a:gd name="connsiteY36" fmla="*/ 3105148 h 3430408"/>
                <a:gd name="connsiteX37" fmla="*/ 1114476 w 5067553"/>
                <a:gd name="connsiteY37" fmla="*/ 2914648 h 3430408"/>
                <a:gd name="connsiteX38" fmla="*/ 974594 w 5067553"/>
                <a:gd name="connsiteY38" fmla="*/ 2786702 h 3430408"/>
                <a:gd name="connsiteX39" fmla="*/ 816026 w 5067553"/>
                <a:gd name="connsiteY39" fmla="*/ 2489198 h 3430408"/>
                <a:gd name="connsiteX40" fmla="*/ 676326 w 5067553"/>
                <a:gd name="connsiteY40" fmla="*/ 2235198 h 3430408"/>
                <a:gd name="connsiteX41" fmla="*/ 511226 w 5067553"/>
                <a:gd name="connsiteY41" fmla="*/ 1943098 h 3430408"/>
                <a:gd name="connsiteX42" fmla="*/ 403276 w 5067553"/>
                <a:gd name="connsiteY42" fmla="*/ 1695448 h 3430408"/>
                <a:gd name="connsiteX43" fmla="*/ 295326 w 5067553"/>
                <a:gd name="connsiteY43" fmla="*/ 1416048 h 3430408"/>
                <a:gd name="connsiteX44" fmla="*/ 130225 w 5067553"/>
                <a:gd name="connsiteY44" fmla="*/ 1219198 h 3430408"/>
                <a:gd name="connsiteX45" fmla="*/ 15925 w 5067553"/>
                <a:gd name="connsiteY45" fmla="*/ 863598 h 3430408"/>
                <a:gd name="connsiteX46" fmla="*/ 428494 w 5067553"/>
                <a:gd name="connsiteY46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006776 w 5067553"/>
                <a:gd name="connsiteY31" fmla="*/ 3152773 h 3430408"/>
                <a:gd name="connsiteX32" fmla="*/ 2673401 w 5067553"/>
                <a:gd name="connsiteY32" fmla="*/ 3162298 h 3430408"/>
                <a:gd name="connsiteX33" fmla="*/ 1987601 w 5067553"/>
                <a:gd name="connsiteY33" fmla="*/ 3390898 h 3430408"/>
                <a:gd name="connsiteX34" fmla="*/ 1739951 w 5067553"/>
                <a:gd name="connsiteY34" fmla="*/ 3419473 h 3430408"/>
                <a:gd name="connsiteX35" fmla="*/ 1530401 w 5067553"/>
                <a:gd name="connsiteY35" fmla="*/ 3409948 h 3430408"/>
                <a:gd name="connsiteX36" fmla="*/ 1358951 w 5067553"/>
                <a:gd name="connsiteY36" fmla="*/ 3248023 h 3430408"/>
                <a:gd name="connsiteX37" fmla="*/ 1203376 w 5067553"/>
                <a:gd name="connsiteY37" fmla="*/ 3105148 h 3430408"/>
                <a:gd name="connsiteX38" fmla="*/ 1114476 w 5067553"/>
                <a:gd name="connsiteY38" fmla="*/ 2914648 h 3430408"/>
                <a:gd name="connsiteX39" fmla="*/ 974594 w 5067553"/>
                <a:gd name="connsiteY39" fmla="*/ 2786702 h 3430408"/>
                <a:gd name="connsiteX40" fmla="*/ 816026 w 5067553"/>
                <a:gd name="connsiteY40" fmla="*/ 2489198 h 3430408"/>
                <a:gd name="connsiteX41" fmla="*/ 676326 w 5067553"/>
                <a:gd name="connsiteY41" fmla="*/ 2235198 h 3430408"/>
                <a:gd name="connsiteX42" fmla="*/ 511226 w 5067553"/>
                <a:gd name="connsiteY42" fmla="*/ 1943098 h 3430408"/>
                <a:gd name="connsiteX43" fmla="*/ 403276 w 5067553"/>
                <a:gd name="connsiteY43" fmla="*/ 1695448 h 3430408"/>
                <a:gd name="connsiteX44" fmla="*/ 295326 w 5067553"/>
                <a:gd name="connsiteY44" fmla="*/ 1416048 h 3430408"/>
                <a:gd name="connsiteX45" fmla="*/ 130225 w 5067553"/>
                <a:gd name="connsiteY45" fmla="*/ 1219198 h 3430408"/>
                <a:gd name="connsiteX46" fmla="*/ 15925 w 5067553"/>
                <a:gd name="connsiteY46" fmla="*/ 863598 h 3430408"/>
                <a:gd name="connsiteX47" fmla="*/ 428494 w 5067553"/>
                <a:gd name="connsiteY47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206801 w 5067553"/>
                <a:gd name="connsiteY31" fmla="*/ 3114673 h 3430408"/>
                <a:gd name="connsiteX32" fmla="*/ 3006776 w 5067553"/>
                <a:gd name="connsiteY32" fmla="*/ 3152773 h 3430408"/>
                <a:gd name="connsiteX33" fmla="*/ 2673401 w 5067553"/>
                <a:gd name="connsiteY33" fmla="*/ 3162298 h 3430408"/>
                <a:gd name="connsiteX34" fmla="*/ 1987601 w 5067553"/>
                <a:gd name="connsiteY34" fmla="*/ 3390898 h 3430408"/>
                <a:gd name="connsiteX35" fmla="*/ 1739951 w 5067553"/>
                <a:gd name="connsiteY35" fmla="*/ 3419473 h 3430408"/>
                <a:gd name="connsiteX36" fmla="*/ 1530401 w 5067553"/>
                <a:gd name="connsiteY36" fmla="*/ 3409948 h 3430408"/>
                <a:gd name="connsiteX37" fmla="*/ 1358951 w 5067553"/>
                <a:gd name="connsiteY37" fmla="*/ 3248023 h 3430408"/>
                <a:gd name="connsiteX38" fmla="*/ 1203376 w 5067553"/>
                <a:gd name="connsiteY38" fmla="*/ 3105148 h 3430408"/>
                <a:gd name="connsiteX39" fmla="*/ 1114476 w 5067553"/>
                <a:gd name="connsiteY39" fmla="*/ 2914648 h 3430408"/>
                <a:gd name="connsiteX40" fmla="*/ 974594 w 5067553"/>
                <a:gd name="connsiteY40" fmla="*/ 2786702 h 3430408"/>
                <a:gd name="connsiteX41" fmla="*/ 816026 w 5067553"/>
                <a:gd name="connsiteY41" fmla="*/ 2489198 h 3430408"/>
                <a:gd name="connsiteX42" fmla="*/ 676326 w 5067553"/>
                <a:gd name="connsiteY42" fmla="*/ 2235198 h 3430408"/>
                <a:gd name="connsiteX43" fmla="*/ 511226 w 5067553"/>
                <a:gd name="connsiteY43" fmla="*/ 1943098 h 3430408"/>
                <a:gd name="connsiteX44" fmla="*/ 403276 w 5067553"/>
                <a:gd name="connsiteY44" fmla="*/ 1695448 h 3430408"/>
                <a:gd name="connsiteX45" fmla="*/ 295326 w 5067553"/>
                <a:gd name="connsiteY45" fmla="*/ 1416048 h 3430408"/>
                <a:gd name="connsiteX46" fmla="*/ 130225 w 5067553"/>
                <a:gd name="connsiteY46" fmla="*/ 1219198 h 3430408"/>
                <a:gd name="connsiteX47" fmla="*/ 15925 w 5067553"/>
                <a:gd name="connsiteY47" fmla="*/ 863598 h 3430408"/>
                <a:gd name="connsiteX48" fmla="*/ 428494 w 5067553"/>
                <a:gd name="connsiteY48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463976 w 5067553"/>
                <a:gd name="connsiteY31" fmla="*/ 3009898 h 3430408"/>
                <a:gd name="connsiteX32" fmla="*/ 3206801 w 5067553"/>
                <a:gd name="connsiteY32" fmla="*/ 3114673 h 3430408"/>
                <a:gd name="connsiteX33" fmla="*/ 3006776 w 5067553"/>
                <a:gd name="connsiteY33" fmla="*/ 3152773 h 3430408"/>
                <a:gd name="connsiteX34" fmla="*/ 2673401 w 5067553"/>
                <a:gd name="connsiteY34" fmla="*/ 3162298 h 3430408"/>
                <a:gd name="connsiteX35" fmla="*/ 1987601 w 5067553"/>
                <a:gd name="connsiteY35" fmla="*/ 3390898 h 3430408"/>
                <a:gd name="connsiteX36" fmla="*/ 1739951 w 5067553"/>
                <a:gd name="connsiteY36" fmla="*/ 3419473 h 3430408"/>
                <a:gd name="connsiteX37" fmla="*/ 1530401 w 5067553"/>
                <a:gd name="connsiteY37" fmla="*/ 3409948 h 3430408"/>
                <a:gd name="connsiteX38" fmla="*/ 1358951 w 5067553"/>
                <a:gd name="connsiteY38" fmla="*/ 3248023 h 3430408"/>
                <a:gd name="connsiteX39" fmla="*/ 1203376 w 5067553"/>
                <a:gd name="connsiteY39" fmla="*/ 3105148 h 3430408"/>
                <a:gd name="connsiteX40" fmla="*/ 1114476 w 5067553"/>
                <a:gd name="connsiteY40" fmla="*/ 2914648 h 3430408"/>
                <a:gd name="connsiteX41" fmla="*/ 974594 w 5067553"/>
                <a:gd name="connsiteY41" fmla="*/ 2786702 h 3430408"/>
                <a:gd name="connsiteX42" fmla="*/ 816026 w 5067553"/>
                <a:gd name="connsiteY42" fmla="*/ 2489198 h 3430408"/>
                <a:gd name="connsiteX43" fmla="*/ 676326 w 5067553"/>
                <a:gd name="connsiteY43" fmla="*/ 2235198 h 3430408"/>
                <a:gd name="connsiteX44" fmla="*/ 511226 w 5067553"/>
                <a:gd name="connsiteY44" fmla="*/ 1943098 h 3430408"/>
                <a:gd name="connsiteX45" fmla="*/ 403276 w 5067553"/>
                <a:gd name="connsiteY45" fmla="*/ 1695448 h 3430408"/>
                <a:gd name="connsiteX46" fmla="*/ 295326 w 5067553"/>
                <a:gd name="connsiteY46" fmla="*/ 1416048 h 3430408"/>
                <a:gd name="connsiteX47" fmla="*/ 130225 w 5067553"/>
                <a:gd name="connsiteY47" fmla="*/ 1219198 h 3430408"/>
                <a:gd name="connsiteX48" fmla="*/ 15925 w 5067553"/>
                <a:gd name="connsiteY48" fmla="*/ 863598 h 3430408"/>
                <a:gd name="connsiteX49" fmla="*/ 428494 w 5067553"/>
                <a:gd name="connsiteY49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740201 w 5067553"/>
                <a:gd name="connsiteY31" fmla="*/ 2971798 h 3430408"/>
                <a:gd name="connsiteX32" fmla="*/ 3463976 w 5067553"/>
                <a:gd name="connsiteY32" fmla="*/ 3009898 h 3430408"/>
                <a:gd name="connsiteX33" fmla="*/ 3206801 w 5067553"/>
                <a:gd name="connsiteY33" fmla="*/ 3114673 h 3430408"/>
                <a:gd name="connsiteX34" fmla="*/ 3006776 w 5067553"/>
                <a:gd name="connsiteY34" fmla="*/ 3152773 h 3430408"/>
                <a:gd name="connsiteX35" fmla="*/ 2673401 w 5067553"/>
                <a:gd name="connsiteY35" fmla="*/ 3162298 h 3430408"/>
                <a:gd name="connsiteX36" fmla="*/ 1987601 w 5067553"/>
                <a:gd name="connsiteY36" fmla="*/ 3390898 h 3430408"/>
                <a:gd name="connsiteX37" fmla="*/ 1739951 w 5067553"/>
                <a:gd name="connsiteY37" fmla="*/ 3419473 h 3430408"/>
                <a:gd name="connsiteX38" fmla="*/ 1530401 w 5067553"/>
                <a:gd name="connsiteY38" fmla="*/ 3409948 h 3430408"/>
                <a:gd name="connsiteX39" fmla="*/ 1358951 w 5067553"/>
                <a:gd name="connsiteY39" fmla="*/ 3248023 h 3430408"/>
                <a:gd name="connsiteX40" fmla="*/ 1203376 w 5067553"/>
                <a:gd name="connsiteY40" fmla="*/ 3105148 h 3430408"/>
                <a:gd name="connsiteX41" fmla="*/ 1114476 w 5067553"/>
                <a:gd name="connsiteY41" fmla="*/ 2914648 h 3430408"/>
                <a:gd name="connsiteX42" fmla="*/ 974594 w 5067553"/>
                <a:gd name="connsiteY42" fmla="*/ 2786702 h 3430408"/>
                <a:gd name="connsiteX43" fmla="*/ 816026 w 5067553"/>
                <a:gd name="connsiteY43" fmla="*/ 2489198 h 3430408"/>
                <a:gd name="connsiteX44" fmla="*/ 676326 w 5067553"/>
                <a:gd name="connsiteY44" fmla="*/ 2235198 h 3430408"/>
                <a:gd name="connsiteX45" fmla="*/ 511226 w 5067553"/>
                <a:gd name="connsiteY45" fmla="*/ 1943098 h 3430408"/>
                <a:gd name="connsiteX46" fmla="*/ 403276 w 5067553"/>
                <a:gd name="connsiteY46" fmla="*/ 1695448 h 3430408"/>
                <a:gd name="connsiteX47" fmla="*/ 295326 w 5067553"/>
                <a:gd name="connsiteY47" fmla="*/ 1416048 h 3430408"/>
                <a:gd name="connsiteX48" fmla="*/ 130225 w 5067553"/>
                <a:gd name="connsiteY48" fmla="*/ 1219198 h 3430408"/>
                <a:gd name="connsiteX49" fmla="*/ 15925 w 5067553"/>
                <a:gd name="connsiteY49" fmla="*/ 863598 h 3430408"/>
                <a:gd name="connsiteX50" fmla="*/ 428494 w 5067553"/>
                <a:gd name="connsiteY50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3949751 w 5067553"/>
                <a:gd name="connsiteY31" fmla="*/ 2933698 h 3430408"/>
                <a:gd name="connsiteX32" fmla="*/ 3740201 w 5067553"/>
                <a:gd name="connsiteY32" fmla="*/ 2971798 h 3430408"/>
                <a:gd name="connsiteX33" fmla="*/ 3463976 w 5067553"/>
                <a:gd name="connsiteY33" fmla="*/ 3009898 h 3430408"/>
                <a:gd name="connsiteX34" fmla="*/ 3206801 w 5067553"/>
                <a:gd name="connsiteY34" fmla="*/ 3114673 h 3430408"/>
                <a:gd name="connsiteX35" fmla="*/ 3006776 w 5067553"/>
                <a:gd name="connsiteY35" fmla="*/ 3152773 h 3430408"/>
                <a:gd name="connsiteX36" fmla="*/ 2673401 w 5067553"/>
                <a:gd name="connsiteY36" fmla="*/ 3162298 h 3430408"/>
                <a:gd name="connsiteX37" fmla="*/ 1987601 w 5067553"/>
                <a:gd name="connsiteY37" fmla="*/ 3390898 h 3430408"/>
                <a:gd name="connsiteX38" fmla="*/ 1739951 w 5067553"/>
                <a:gd name="connsiteY38" fmla="*/ 3419473 h 3430408"/>
                <a:gd name="connsiteX39" fmla="*/ 1530401 w 5067553"/>
                <a:gd name="connsiteY39" fmla="*/ 3409948 h 3430408"/>
                <a:gd name="connsiteX40" fmla="*/ 1358951 w 5067553"/>
                <a:gd name="connsiteY40" fmla="*/ 3248023 h 3430408"/>
                <a:gd name="connsiteX41" fmla="*/ 1203376 w 5067553"/>
                <a:gd name="connsiteY41" fmla="*/ 3105148 h 3430408"/>
                <a:gd name="connsiteX42" fmla="*/ 1114476 w 5067553"/>
                <a:gd name="connsiteY42" fmla="*/ 2914648 h 3430408"/>
                <a:gd name="connsiteX43" fmla="*/ 974594 w 5067553"/>
                <a:gd name="connsiteY43" fmla="*/ 2786702 h 3430408"/>
                <a:gd name="connsiteX44" fmla="*/ 816026 w 5067553"/>
                <a:gd name="connsiteY44" fmla="*/ 2489198 h 3430408"/>
                <a:gd name="connsiteX45" fmla="*/ 676326 w 5067553"/>
                <a:gd name="connsiteY45" fmla="*/ 2235198 h 3430408"/>
                <a:gd name="connsiteX46" fmla="*/ 511226 w 5067553"/>
                <a:gd name="connsiteY46" fmla="*/ 1943098 h 3430408"/>
                <a:gd name="connsiteX47" fmla="*/ 403276 w 5067553"/>
                <a:gd name="connsiteY47" fmla="*/ 1695448 h 3430408"/>
                <a:gd name="connsiteX48" fmla="*/ 295326 w 5067553"/>
                <a:gd name="connsiteY48" fmla="*/ 1416048 h 3430408"/>
                <a:gd name="connsiteX49" fmla="*/ 130225 w 5067553"/>
                <a:gd name="connsiteY49" fmla="*/ 1219198 h 3430408"/>
                <a:gd name="connsiteX50" fmla="*/ 15925 w 5067553"/>
                <a:gd name="connsiteY50" fmla="*/ 863598 h 3430408"/>
                <a:gd name="connsiteX51" fmla="*/ 428494 w 5067553"/>
                <a:gd name="connsiteY51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140251 w 5067553"/>
                <a:gd name="connsiteY31" fmla="*/ 2924173 h 3430408"/>
                <a:gd name="connsiteX32" fmla="*/ 3949751 w 5067553"/>
                <a:gd name="connsiteY32" fmla="*/ 2933698 h 3430408"/>
                <a:gd name="connsiteX33" fmla="*/ 3740201 w 5067553"/>
                <a:gd name="connsiteY33" fmla="*/ 2971798 h 3430408"/>
                <a:gd name="connsiteX34" fmla="*/ 3463976 w 5067553"/>
                <a:gd name="connsiteY34" fmla="*/ 3009898 h 3430408"/>
                <a:gd name="connsiteX35" fmla="*/ 3206801 w 5067553"/>
                <a:gd name="connsiteY35" fmla="*/ 3114673 h 3430408"/>
                <a:gd name="connsiteX36" fmla="*/ 3006776 w 5067553"/>
                <a:gd name="connsiteY36" fmla="*/ 3152773 h 3430408"/>
                <a:gd name="connsiteX37" fmla="*/ 2673401 w 5067553"/>
                <a:gd name="connsiteY37" fmla="*/ 3162298 h 3430408"/>
                <a:gd name="connsiteX38" fmla="*/ 1987601 w 5067553"/>
                <a:gd name="connsiteY38" fmla="*/ 3390898 h 3430408"/>
                <a:gd name="connsiteX39" fmla="*/ 1739951 w 5067553"/>
                <a:gd name="connsiteY39" fmla="*/ 3419473 h 3430408"/>
                <a:gd name="connsiteX40" fmla="*/ 1530401 w 5067553"/>
                <a:gd name="connsiteY40" fmla="*/ 3409948 h 3430408"/>
                <a:gd name="connsiteX41" fmla="*/ 1358951 w 5067553"/>
                <a:gd name="connsiteY41" fmla="*/ 3248023 h 3430408"/>
                <a:gd name="connsiteX42" fmla="*/ 1203376 w 5067553"/>
                <a:gd name="connsiteY42" fmla="*/ 3105148 h 3430408"/>
                <a:gd name="connsiteX43" fmla="*/ 1114476 w 5067553"/>
                <a:gd name="connsiteY43" fmla="*/ 2914648 h 3430408"/>
                <a:gd name="connsiteX44" fmla="*/ 974594 w 5067553"/>
                <a:gd name="connsiteY44" fmla="*/ 2786702 h 3430408"/>
                <a:gd name="connsiteX45" fmla="*/ 816026 w 5067553"/>
                <a:gd name="connsiteY45" fmla="*/ 2489198 h 3430408"/>
                <a:gd name="connsiteX46" fmla="*/ 676326 w 5067553"/>
                <a:gd name="connsiteY46" fmla="*/ 2235198 h 3430408"/>
                <a:gd name="connsiteX47" fmla="*/ 511226 w 5067553"/>
                <a:gd name="connsiteY47" fmla="*/ 1943098 h 3430408"/>
                <a:gd name="connsiteX48" fmla="*/ 403276 w 5067553"/>
                <a:gd name="connsiteY48" fmla="*/ 1695448 h 3430408"/>
                <a:gd name="connsiteX49" fmla="*/ 295326 w 5067553"/>
                <a:gd name="connsiteY49" fmla="*/ 1416048 h 3430408"/>
                <a:gd name="connsiteX50" fmla="*/ 130225 w 5067553"/>
                <a:gd name="connsiteY50" fmla="*/ 1219198 h 3430408"/>
                <a:gd name="connsiteX51" fmla="*/ 15925 w 5067553"/>
                <a:gd name="connsiteY51" fmla="*/ 863598 h 3430408"/>
                <a:gd name="connsiteX52" fmla="*/ 428494 w 5067553"/>
                <a:gd name="connsiteY52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283126 w 5067553"/>
                <a:gd name="connsiteY31" fmla="*/ 2924173 h 3430408"/>
                <a:gd name="connsiteX32" fmla="*/ 4140251 w 5067553"/>
                <a:gd name="connsiteY32" fmla="*/ 2924173 h 3430408"/>
                <a:gd name="connsiteX33" fmla="*/ 3949751 w 5067553"/>
                <a:gd name="connsiteY33" fmla="*/ 2933698 h 3430408"/>
                <a:gd name="connsiteX34" fmla="*/ 3740201 w 5067553"/>
                <a:gd name="connsiteY34" fmla="*/ 2971798 h 3430408"/>
                <a:gd name="connsiteX35" fmla="*/ 3463976 w 5067553"/>
                <a:gd name="connsiteY35" fmla="*/ 3009898 h 3430408"/>
                <a:gd name="connsiteX36" fmla="*/ 3206801 w 5067553"/>
                <a:gd name="connsiteY36" fmla="*/ 3114673 h 3430408"/>
                <a:gd name="connsiteX37" fmla="*/ 3006776 w 5067553"/>
                <a:gd name="connsiteY37" fmla="*/ 3152773 h 3430408"/>
                <a:gd name="connsiteX38" fmla="*/ 2673401 w 5067553"/>
                <a:gd name="connsiteY38" fmla="*/ 3162298 h 3430408"/>
                <a:gd name="connsiteX39" fmla="*/ 1987601 w 5067553"/>
                <a:gd name="connsiteY39" fmla="*/ 3390898 h 3430408"/>
                <a:gd name="connsiteX40" fmla="*/ 1739951 w 5067553"/>
                <a:gd name="connsiteY40" fmla="*/ 3419473 h 3430408"/>
                <a:gd name="connsiteX41" fmla="*/ 1530401 w 5067553"/>
                <a:gd name="connsiteY41" fmla="*/ 3409948 h 3430408"/>
                <a:gd name="connsiteX42" fmla="*/ 1358951 w 5067553"/>
                <a:gd name="connsiteY42" fmla="*/ 3248023 h 3430408"/>
                <a:gd name="connsiteX43" fmla="*/ 1203376 w 5067553"/>
                <a:gd name="connsiteY43" fmla="*/ 3105148 h 3430408"/>
                <a:gd name="connsiteX44" fmla="*/ 1114476 w 5067553"/>
                <a:gd name="connsiteY44" fmla="*/ 2914648 h 3430408"/>
                <a:gd name="connsiteX45" fmla="*/ 974594 w 5067553"/>
                <a:gd name="connsiteY45" fmla="*/ 2786702 h 3430408"/>
                <a:gd name="connsiteX46" fmla="*/ 816026 w 5067553"/>
                <a:gd name="connsiteY46" fmla="*/ 2489198 h 3430408"/>
                <a:gd name="connsiteX47" fmla="*/ 676326 w 5067553"/>
                <a:gd name="connsiteY47" fmla="*/ 2235198 h 3430408"/>
                <a:gd name="connsiteX48" fmla="*/ 511226 w 5067553"/>
                <a:gd name="connsiteY48" fmla="*/ 1943098 h 3430408"/>
                <a:gd name="connsiteX49" fmla="*/ 403276 w 5067553"/>
                <a:gd name="connsiteY49" fmla="*/ 1695448 h 3430408"/>
                <a:gd name="connsiteX50" fmla="*/ 295326 w 5067553"/>
                <a:gd name="connsiteY50" fmla="*/ 1416048 h 3430408"/>
                <a:gd name="connsiteX51" fmla="*/ 130225 w 5067553"/>
                <a:gd name="connsiteY51" fmla="*/ 1219198 h 3430408"/>
                <a:gd name="connsiteX52" fmla="*/ 15925 w 5067553"/>
                <a:gd name="connsiteY52" fmla="*/ 863598 h 3430408"/>
                <a:gd name="connsiteX53" fmla="*/ 428494 w 5067553"/>
                <a:gd name="connsiteY53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83126 w 5067553"/>
                <a:gd name="connsiteY32" fmla="*/ 2924173 h 3430408"/>
                <a:gd name="connsiteX33" fmla="*/ 4140251 w 5067553"/>
                <a:gd name="connsiteY33" fmla="*/ 2924173 h 3430408"/>
                <a:gd name="connsiteX34" fmla="*/ 3949751 w 5067553"/>
                <a:gd name="connsiteY34" fmla="*/ 2933698 h 3430408"/>
                <a:gd name="connsiteX35" fmla="*/ 3740201 w 5067553"/>
                <a:gd name="connsiteY35" fmla="*/ 2971798 h 3430408"/>
                <a:gd name="connsiteX36" fmla="*/ 3463976 w 5067553"/>
                <a:gd name="connsiteY36" fmla="*/ 3009898 h 3430408"/>
                <a:gd name="connsiteX37" fmla="*/ 3206801 w 5067553"/>
                <a:gd name="connsiteY37" fmla="*/ 3114673 h 3430408"/>
                <a:gd name="connsiteX38" fmla="*/ 3006776 w 5067553"/>
                <a:gd name="connsiteY38" fmla="*/ 3152773 h 3430408"/>
                <a:gd name="connsiteX39" fmla="*/ 2673401 w 5067553"/>
                <a:gd name="connsiteY39" fmla="*/ 3162298 h 3430408"/>
                <a:gd name="connsiteX40" fmla="*/ 1987601 w 5067553"/>
                <a:gd name="connsiteY40" fmla="*/ 3390898 h 3430408"/>
                <a:gd name="connsiteX41" fmla="*/ 1739951 w 5067553"/>
                <a:gd name="connsiteY41" fmla="*/ 3419473 h 3430408"/>
                <a:gd name="connsiteX42" fmla="*/ 1530401 w 5067553"/>
                <a:gd name="connsiteY42" fmla="*/ 3409948 h 3430408"/>
                <a:gd name="connsiteX43" fmla="*/ 1358951 w 5067553"/>
                <a:gd name="connsiteY43" fmla="*/ 3248023 h 3430408"/>
                <a:gd name="connsiteX44" fmla="*/ 1203376 w 5067553"/>
                <a:gd name="connsiteY44" fmla="*/ 3105148 h 3430408"/>
                <a:gd name="connsiteX45" fmla="*/ 1114476 w 5067553"/>
                <a:gd name="connsiteY45" fmla="*/ 2914648 h 3430408"/>
                <a:gd name="connsiteX46" fmla="*/ 974594 w 5067553"/>
                <a:gd name="connsiteY46" fmla="*/ 2786702 h 3430408"/>
                <a:gd name="connsiteX47" fmla="*/ 816026 w 5067553"/>
                <a:gd name="connsiteY47" fmla="*/ 2489198 h 3430408"/>
                <a:gd name="connsiteX48" fmla="*/ 676326 w 5067553"/>
                <a:gd name="connsiteY48" fmla="*/ 2235198 h 3430408"/>
                <a:gd name="connsiteX49" fmla="*/ 511226 w 5067553"/>
                <a:gd name="connsiteY49" fmla="*/ 1943098 h 3430408"/>
                <a:gd name="connsiteX50" fmla="*/ 403276 w 5067553"/>
                <a:gd name="connsiteY50" fmla="*/ 1695448 h 3430408"/>
                <a:gd name="connsiteX51" fmla="*/ 295326 w 5067553"/>
                <a:gd name="connsiteY51" fmla="*/ 1416048 h 3430408"/>
                <a:gd name="connsiteX52" fmla="*/ 130225 w 5067553"/>
                <a:gd name="connsiteY52" fmla="*/ 1219198 h 3430408"/>
                <a:gd name="connsiteX53" fmla="*/ 15925 w 5067553"/>
                <a:gd name="connsiteY53" fmla="*/ 863598 h 3430408"/>
                <a:gd name="connsiteX54" fmla="*/ 428494 w 5067553"/>
                <a:gd name="connsiteY54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05325 w 5067553"/>
                <a:gd name="connsiteY29" fmla="*/ 2578098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25925 w 5067553"/>
                <a:gd name="connsiteY30" fmla="*/ 2324098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22776 w 5067553"/>
                <a:gd name="connsiteY31" fmla="*/ 2546348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49751 w 5067553"/>
                <a:gd name="connsiteY35" fmla="*/ 2933698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0989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206801 w 5067553"/>
                <a:gd name="connsiteY38" fmla="*/ 311467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187751 w 5067553"/>
                <a:gd name="connsiteY38" fmla="*/ 315912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187751 w 5067553"/>
                <a:gd name="connsiteY38" fmla="*/ 315912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0408"/>
                <a:gd name="connsiteX1" fmla="*/ 1730426 w 5067553"/>
                <a:gd name="connsiteY1" fmla="*/ 0 h 3430408"/>
                <a:gd name="connsiteX2" fmla="*/ 2301926 w 5067553"/>
                <a:gd name="connsiteY2" fmla="*/ 104775 h 3430408"/>
                <a:gd name="connsiteX3" fmla="*/ 2467026 w 5067553"/>
                <a:gd name="connsiteY3" fmla="*/ 165100 h 3430408"/>
                <a:gd name="connsiteX4" fmla="*/ 2676576 w 5067553"/>
                <a:gd name="connsiteY4" fmla="*/ 177800 h 3430408"/>
                <a:gd name="connsiteX5" fmla="*/ 2930576 w 5067553"/>
                <a:gd name="connsiteY5" fmla="*/ 146050 h 3430408"/>
                <a:gd name="connsiteX6" fmla="*/ 3216326 w 5067553"/>
                <a:gd name="connsiteY6" fmla="*/ 146050 h 3430408"/>
                <a:gd name="connsiteX7" fmla="*/ 3616376 w 5067553"/>
                <a:gd name="connsiteY7" fmla="*/ 146050 h 3430408"/>
                <a:gd name="connsiteX8" fmla="*/ 3864026 w 5067553"/>
                <a:gd name="connsiteY8" fmla="*/ 139700 h 3430408"/>
                <a:gd name="connsiteX9" fmla="*/ 4149776 w 5067553"/>
                <a:gd name="connsiteY9" fmla="*/ 190500 h 3430408"/>
                <a:gd name="connsiteX10" fmla="*/ 4365676 w 5067553"/>
                <a:gd name="connsiteY10" fmla="*/ 247650 h 3430408"/>
                <a:gd name="connsiteX11" fmla="*/ 4548404 w 5067553"/>
                <a:gd name="connsiteY11" fmla="*/ 323667 h 3430408"/>
                <a:gd name="connsiteX12" fmla="*/ 4708576 w 5067553"/>
                <a:gd name="connsiteY12" fmla="*/ 546099 h 3430408"/>
                <a:gd name="connsiteX13" fmla="*/ 4803826 w 5067553"/>
                <a:gd name="connsiteY13" fmla="*/ 812799 h 3430408"/>
                <a:gd name="connsiteX14" fmla="*/ 4886376 w 5067553"/>
                <a:gd name="connsiteY14" fmla="*/ 1079499 h 3430408"/>
                <a:gd name="connsiteX15" fmla="*/ 4937176 w 5067553"/>
                <a:gd name="connsiteY15" fmla="*/ 1346199 h 3430408"/>
                <a:gd name="connsiteX16" fmla="*/ 4943526 w 5067553"/>
                <a:gd name="connsiteY16" fmla="*/ 1708149 h 3430408"/>
                <a:gd name="connsiteX17" fmla="*/ 4987976 w 5067553"/>
                <a:gd name="connsiteY17" fmla="*/ 1949449 h 3430408"/>
                <a:gd name="connsiteX18" fmla="*/ 5064175 w 5067553"/>
                <a:gd name="connsiteY18" fmla="*/ 2241549 h 3430408"/>
                <a:gd name="connsiteX19" fmla="*/ 5038775 w 5067553"/>
                <a:gd name="connsiteY19" fmla="*/ 2552699 h 3430408"/>
                <a:gd name="connsiteX20" fmla="*/ 5038775 w 5067553"/>
                <a:gd name="connsiteY20" fmla="*/ 2781299 h 3430408"/>
                <a:gd name="connsiteX21" fmla="*/ 5045125 w 5067553"/>
                <a:gd name="connsiteY21" fmla="*/ 2990849 h 3430408"/>
                <a:gd name="connsiteX22" fmla="*/ 5024654 w 5067553"/>
                <a:gd name="connsiteY22" fmla="*/ 3161352 h 3430408"/>
                <a:gd name="connsiteX23" fmla="*/ 4930825 w 5067553"/>
                <a:gd name="connsiteY23" fmla="*/ 3314698 h 3430408"/>
                <a:gd name="connsiteX24" fmla="*/ 4740325 w 5067553"/>
                <a:gd name="connsiteY24" fmla="*/ 3403598 h 3430408"/>
                <a:gd name="connsiteX25" fmla="*/ 4613325 w 5067553"/>
                <a:gd name="connsiteY25" fmla="*/ 3352798 h 3430408"/>
                <a:gd name="connsiteX26" fmla="*/ 4524425 w 5067553"/>
                <a:gd name="connsiteY26" fmla="*/ 3149598 h 3430408"/>
                <a:gd name="connsiteX27" fmla="*/ 4460925 w 5067553"/>
                <a:gd name="connsiteY27" fmla="*/ 2971798 h 3430408"/>
                <a:gd name="connsiteX28" fmla="*/ 4308525 w 5067553"/>
                <a:gd name="connsiteY28" fmla="*/ 2806698 h 3430408"/>
                <a:gd name="connsiteX29" fmla="*/ 4117231 w 5067553"/>
                <a:gd name="connsiteY29" fmla="*/ 2544760 h 3430408"/>
                <a:gd name="connsiteX30" fmla="*/ 3837831 w 5067553"/>
                <a:gd name="connsiteY30" fmla="*/ 2283617 h 3430408"/>
                <a:gd name="connsiteX31" fmla="*/ 4096595 w 5067553"/>
                <a:gd name="connsiteY31" fmla="*/ 2551111 h 3430408"/>
                <a:gd name="connsiteX32" fmla="*/ 4257726 w 5067553"/>
                <a:gd name="connsiteY32" fmla="*/ 2781298 h 3430408"/>
                <a:gd name="connsiteX33" fmla="*/ 4283126 w 5067553"/>
                <a:gd name="connsiteY33" fmla="*/ 2924173 h 3430408"/>
                <a:gd name="connsiteX34" fmla="*/ 4140251 w 5067553"/>
                <a:gd name="connsiteY34" fmla="*/ 2924173 h 3430408"/>
                <a:gd name="connsiteX35" fmla="*/ 3971976 w 5067553"/>
                <a:gd name="connsiteY35" fmla="*/ 2949573 h 3430408"/>
                <a:gd name="connsiteX36" fmla="*/ 3740201 w 5067553"/>
                <a:gd name="connsiteY36" fmla="*/ 2971798 h 3430408"/>
                <a:gd name="connsiteX37" fmla="*/ 3463976 w 5067553"/>
                <a:gd name="connsiteY37" fmla="*/ 3028948 h 3430408"/>
                <a:gd name="connsiteX38" fmla="*/ 3187751 w 5067553"/>
                <a:gd name="connsiteY38" fmla="*/ 3159123 h 3430408"/>
                <a:gd name="connsiteX39" fmla="*/ 3006776 w 5067553"/>
                <a:gd name="connsiteY39" fmla="*/ 3152773 h 3430408"/>
                <a:gd name="connsiteX40" fmla="*/ 2673401 w 5067553"/>
                <a:gd name="connsiteY40" fmla="*/ 3162298 h 3430408"/>
                <a:gd name="connsiteX41" fmla="*/ 1987601 w 5067553"/>
                <a:gd name="connsiteY41" fmla="*/ 3390898 h 3430408"/>
                <a:gd name="connsiteX42" fmla="*/ 1739951 w 5067553"/>
                <a:gd name="connsiteY42" fmla="*/ 3419473 h 3430408"/>
                <a:gd name="connsiteX43" fmla="*/ 1530401 w 5067553"/>
                <a:gd name="connsiteY43" fmla="*/ 3409948 h 3430408"/>
                <a:gd name="connsiteX44" fmla="*/ 1358951 w 5067553"/>
                <a:gd name="connsiteY44" fmla="*/ 3248023 h 3430408"/>
                <a:gd name="connsiteX45" fmla="*/ 1203376 w 5067553"/>
                <a:gd name="connsiteY45" fmla="*/ 3105148 h 3430408"/>
                <a:gd name="connsiteX46" fmla="*/ 1114476 w 5067553"/>
                <a:gd name="connsiteY46" fmla="*/ 2914648 h 3430408"/>
                <a:gd name="connsiteX47" fmla="*/ 974594 w 5067553"/>
                <a:gd name="connsiteY47" fmla="*/ 2786702 h 3430408"/>
                <a:gd name="connsiteX48" fmla="*/ 816026 w 5067553"/>
                <a:gd name="connsiteY48" fmla="*/ 2489198 h 3430408"/>
                <a:gd name="connsiteX49" fmla="*/ 676326 w 5067553"/>
                <a:gd name="connsiteY49" fmla="*/ 2235198 h 3430408"/>
                <a:gd name="connsiteX50" fmla="*/ 511226 w 5067553"/>
                <a:gd name="connsiteY50" fmla="*/ 1943098 h 3430408"/>
                <a:gd name="connsiteX51" fmla="*/ 403276 w 5067553"/>
                <a:gd name="connsiteY51" fmla="*/ 1695448 h 3430408"/>
                <a:gd name="connsiteX52" fmla="*/ 295326 w 5067553"/>
                <a:gd name="connsiteY52" fmla="*/ 1416048 h 3430408"/>
                <a:gd name="connsiteX53" fmla="*/ 130225 w 5067553"/>
                <a:gd name="connsiteY53" fmla="*/ 1219198 h 3430408"/>
                <a:gd name="connsiteX54" fmla="*/ 15925 w 5067553"/>
                <a:gd name="connsiteY54" fmla="*/ 863598 h 3430408"/>
                <a:gd name="connsiteX55" fmla="*/ 428494 w 5067553"/>
                <a:gd name="connsiteY55" fmla="*/ 50617 h 3430408"/>
                <a:gd name="connsiteX0" fmla="*/ 428494 w 5067553"/>
                <a:gd name="connsiteY0" fmla="*/ 50617 h 3437332"/>
                <a:gd name="connsiteX1" fmla="*/ 1730426 w 5067553"/>
                <a:gd name="connsiteY1" fmla="*/ 0 h 3437332"/>
                <a:gd name="connsiteX2" fmla="*/ 2301926 w 5067553"/>
                <a:gd name="connsiteY2" fmla="*/ 104775 h 3437332"/>
                <a:gd name="connsiteX3" fmla="*/ 2467026 w 5067553"/>
                <a:gd name="connsiteY3" fmla="*/ 165100 h 3437332"/>
                <a:gd name="connsiteX4" fmla="*/ 2676576 w 5067553"/>
                <a:gd name="connsiteY4" fmla="*/ 177800 h 3437332"/>
                <a:gd name="connsiteX5" fmla="*/ 2930576 w 5067553"/>
                <a:gd name="connsiteY5" fmla="*/ 146050 h 3437332"/>
                <a:gd name="connsiteX6" fmla="*/ 3216326 w 5067553"/>
                <a:gd name="connsiteY6" fmla="*/ 146050 h 3437332"/>
                <a:gd name="connsiteX7" fmla="*/ 3616376 w 5067553"/>
                <a:gd name="connsiteY7" fmla="*/ 146050 h 3437332"/>
                <a:gd name="connsiteX8" fmla="*/ 3864026 w 5067553"/>
                <a:gd name="connsiteY8" fmla="*/ 139700 h 3437332"/>
                <a:gd name="connsiteX9" fmla="*/ 4149776 w 5067553"/>
                <a:gd name="connsiteY9" fmla="*/ 190500 h 3437332"/>
                <a:gd name="connsiteX10" fmla="*/ 4365676 w 5067553"/>
                <a:gd name="connsiteY10" fmla="*/ 247650 h 3437332"/>
                <a:gd name="connsiteX11" fmla="*/ 4548404 w 5067553"/>
                <a:gd name="connsiteY11" fmla="*/ 323667 h 3437332"/>
                <a:gd name="connsiteX12" fmla="*/ 4708576 w 5067553"/>
                <a:gd name="connsiteY12" fmla="*/ 546099 h 3437332"/>
                <a:gd name="connsiteX13" fmla="*/ 4803826 w 5067553"/>
                <a:gd name="connsiteY13" fmla="*/ 812799 h 3437332"/>
                <a:gd name="connsiteX14" fmla="*/ 4886376 w 5067553"/>
                <a:gd name="connsiteY14" fmla="*/ 1079499 h 3437332"/>
                <a:gd name="connsiteX15" fmla="*/ 4937176 w 5067553"/>
                <a:gd name="connsiteY15" fmla="*/ 1346199 h 3437332"/>
                <a:gd name="connsiteX16" fmla="*/ 4943526 w 5067553"/>
                <a:gd name="connsiteY16" fmla="*/ 1708149 h 3437332"/>
                <a:gd name="connsiteX17" fmla="*/ 4987976 w 5067553"/>
                <a:gd name="connsiteY17" fmla="*/ 1949449 h 3437332"/>
                <a:gd name="connsiteX18" fmla="*/ 5064175 w 5067553"/>
                <a:gd name="connsiteY18" fmla="*/ 2241549 h 3437332"/>
                <a:gd name="connsiteX19" fmla="*/ 5038775 w 5067553"/>
                <a:gd name="connsiteY19" fmla="*/ 2552699 h 3437332"/>
                <a:gd name="connsiteX20" fmla="*/ 5038775 w 5067553"/>
                <a:gd name="connsiteY20" fmla="*/ 2781299 h 3437332"/>
                <a:gd name="connsiteX21" fmla="*/ 5045125 w 5067553"/>
                <a:gd name="connsiteY21" fmla="*/ 2990849 h 3437332"/>
                <a:gd name="connsiteX22" fmla="*/ 5024654 w 5067553"/>
                <a:gd name="connsiteY22" fmla="*/ 3161352 h 3437332"/>
                <a:gd name="connsiteX23" fmla="*/ 4930825 w 5067553"/>
                <a:gd name="connsiteY23" fmla="*/ 3314698 h 3437332"/>
                <a:gd name="connsiteX24" fmla="*/ 4740325 w 5067553"/>
                <a:gd name="connsiteY24" fmla="*/ 3403598 h 3437332"/>
                <a:gd name="connsiteX25" fmla="*/ 4613325 w 5067553"/>
                <a:gd name="connsiteY25" fmla="*/ 3352798 h 3437332"/>
                <a:gd name="connsiteX26" fmla="*/ 4524425 w 5067553"/>
                <a:gd name="connsiteY26" fmla="*/ 3149598 h 3437332"/>
                <a:gd name="connsiteX27" fmla="*/ 4460925 w 5067553"/>
                <a:gd name="connsiteY27" fmla="*/ 2971798 h 3437332"/>
                <a:gd name="connsiteX28" fmla="*/ 4308525 w 5067553"/>
                <a:gd name="connsiteY28" fmla="*/ 2806698 h 3437332"/>
                <a:gd name="connsiteX29" fmla="*/ 4117231 w 5067553"/>
                <a:gd name="connsiteY29" fmla="*/ 2544760 h 3437332"/>
                <a:gd name="connsiteX30" fmla="*/ 3837831 w 5067553"/>
                <a:gd name="connsiteY30" fmla="*/ 2283617 h 3437332"/>
                <a:gd name="connsiteX31" fmla="*/ 4096595 w 5067553"/>
                <a:gd name="connsiteY31" fmla="*/ 2551111 h 3437332"/>
                <a:gd name="connsiteX32" fmla="*/ 4257726 w 5067553"/>
                <a:gd name="connsiteY32" fmla="*/ 2781298 h 3437332"/>
                <a:gd name="connsiteX33" fmla="*/ 4283126 w 5067553"/>
                <a:gd name="connsiteY33" fmla="*/ 2924173 h 3437332"/>
                <a:gd name="connsiteX34" fmla="*/ 4140251 w 5067553"/>
                <a:gd name="connsiteY34" fmla="*/ 2924173 h 3437332"/>
                <a:gd name="connsiteX35" fmla="*/ 3971976 w 5067553"/>
                <a:gd name="connsiteY35" fmla="*/ 2949573 h 3437332"/>
                <a:gd name="connsiteX36" fmla="*/ 3740201 w 5067553"/>
                <a:gd name="connsiteY36" fmla="*/ 2971798 h 3437332"/>
                <a:gd name="connsiteX37" fmla="*/ 3463976 w 5067553"/>
                <a:gd name="connsiteY37" fmla="*/ 3028948 h 3437332"/>
                <a:gd name="connsiteX38" fmla="*/ 3187751 w 5067553"/>
                <a:gd name="connsiteY38" fmla="*/ 3159123 h 3437332"/>
                <a:gd name="connsiteX39" fmla="*/ 3006776 w 5067553"/>
                <a:gd name="connsiteY39" fmla="*/ 3152773 h 3437332"/>
                <a:gd name="connsiteX40" fmla="*/ 2673401 w 5067553"/>
                <a:gd name="connsiteY40" fmla="*/ 3162298 h 3437332"/>
                <a:gd name="connsiteX41" fmla="*/ 1987601 w 5067553"/>
                <a:gd name="connsiteY41" fmla="*/ 3390898 h 3437332"/>
                <a:gd name="connsiteX42" fmla="*/ 1739951 w 5067553"/>
                <a:gd name="connsiteY42" fmla="*/ 3419473 h 3437332"/>
                <a:gd name="connsiteX43" fmla="*/ 1530401 w 5067553"/>
                <a:gd name="connsiteY43" fmla="*/ 3409948 h 3437332"/>
                <a:gd name="connsiteX44" fmla="*/ 1358951 w 5067553"/>
                <a:gd name="connsiteY44" fmla="*/ 3248023 h 3437332"/>
                <a:gd name="connsiteX45" fmla="*/ 1203376 w 5067553"/>
                <a:gd name="connsiteY45" fmla="*/ 3105148 h 3437332"/>
                <a:gd name="connsiteX46" fmla="*/ 1114476 w 5067553"/>
                <a:gd name="connsiteY46" fmla="*/ 2914648 h 3437332"/>
                <a:gd name="connsiteX47" fmla="*/ 974594 w 5067553"/>
                <a:gd name="connsiteY47" fmla="*/ 2786702 h 3437332"/>
                <a:gd name="connsiteX48" fmla="*/ 816026 w 5067553"/>
                <a:gd name="connsiteY48" fmla="*/ 2489198 h 3437332"/>
                <a:gd name="connsiteX49" fmla="*/ 676326 w 5067553"/>
                <a:gd name="connsiteY49" fmla="*/ 2235198 h 3437332"/>
                <a:gd name="connsiteX50" fmla="*/ 511226 w 5067553"/>
                <a:gd name="connsiteY50" fmla="*/ 1943098 h 3437332"/>
                <a:gd name="connsiteX51" fmla="*/ 403276 w 5067553"/>
                <a:gd name="connsiteY51" fmla="*/ 1695448 h 3437332"/>
                <a:gd name="connsiteX52" fmla="*/ 295326 w 5067553"/>
                <a:gd name="connsiteY52" fmla="*/ 1416048 h 3437332"/>
                <a:gd name="connsiteX53" fmla="*/ 130225 w 5067553"/>
                <a:gd name="connsiteY53" fmla="*/ 1219198 h 3437332"/>
                <a:gd name="connsiteX54" fmla="*/ 15925 w 5067553"/>
                <a:gd name="connsiteY54" fmla="*/ 863598 h 3437332"/>
                <a:gd name="connsiteX55" fmla="*/ 428494 w 5067553"/>
                <a:gd name="connsiteY55" fmla="*/ 50617 h 3437332"/>
                <a:gd name="connsiteX0" fmla="*/ 428494 w 5067553"/>
                <a:gd name="connsiteY0" fmla="*/ 50617 h 3459947"/>
                <a:gd name="connsiteX1" fmla="*/ 1730426 w 5067553"/>
                <a:gd name="connsiteY1" fmla="*/ 0 h 3459947"/>
                <a:gd name="connsiteX2" fmla="*/ 2301926 w 5067553"/>
                <a:gd name="connsiteY2" fmla="*/ 104775 h 3459947"/>
                <a:gd name="connsiteX3" fmla="*/ 2467026 w 5067553"/>
                <a:gd name="connsiteY3" fmla="*/ 165100 h 3459947"/>
                <a:gd name="connsiteX4" fmla="*/ 2676576 w 5067553"/>
                <a:gd name="connsiteY4" fmla="*/ 177800 h 3459947"/>
                <a:gd name="connsiteX5" fmla="*/ 2930576 w 5067553"/>
                <a:gd name="connsiteY5" fmla="*/ 146050 h 3459947"/>
                <a:gd name="connsiteX6" fmla="*/ 3216326 w 5067553"/>
                <a:gd name="connsiteY6" fmla="*/ 146050 h 3459947"/>
                <a:gd name="connsiteX7" fmla="*/ 3616376 w 5067553"/>
                <a:gd name="connsiteY7" fmla="*/ 146050 h 3459947"/>
                <a:gd name="connsiteX8" fmla="*/ 3864026 w 5067553"/>
                <a:gd name="connsiteY8" fmla="*/ 139700 h 3459947"/>
                <a:gd name="connsiteX9" fmla="*/ 4149776 w 5067553"/>
                <a:gd name="connsiteY9" fmla="*/ 190500 h 3459947"/>
                <a:gd name="connsiteX10" fmla="*/ 4365676 w 5067553"/>
                <a:gd name="connsiteY10" fmla="*/ 247650 h 3459947"/>
                <a:gd name="connsiteX11" fmla="*/ 4548404 w 5067553"/>
                <a:gd name="connsiteY11" fmla="*/ 323667 h 3459947"/>
                <a:gd name="connsiteX12" fmla="*/ 4708576 w 5067553"/>
                <a:gd name="connsiteY12" fmla="*/ 546099 h 3459947"/>
                <a:gd name="connsiteX13" fmla="*/ 4803826 w 5067553"/>
                <a:gd name="connsiteY13" fmla="*/ 812799 h 3459947"/>
                <a:gd name="connsiteX14" fmla="*/ 4886376 w 5067553"/>
                <a:gd name="connsiteY14" fmla="*/ 1079499 h 3459947"/>
                <a:gd name="connsiteX15" fmla="*/ 4937176 w 5067553"/>
                <a:gd name="connsiteY15" fmla="*/ 1346199 h 3459947"/>
                <a:gd name="connsiteX16" fmla="*/ 4943526 w 5067553"/>
                <a:gd name="connsiteY16" fmla="*/ 1708149 h 3459947"/>
                <a:gd name="connsiteX17" fmla="*/ 4987976 w 5067553"/>
                <a:gd name="connsiteY17" fmla="*/ 1949449 h 3459947"/>
                <a:gd name="connsiteX18" fmla="*/ 5064175 w 5067553"/>
                <a:gd name="connsiteY18" fmla="*/ 2241549 h 3459947"/>
                <a:gd name="connsiteX19" fmla="*/ 5038775 w 5067553"/>
                <a:gd name="connsiteY19" fmla="*/ 2552699 h 3459947"/>
                <a:gd name="connsiteX20" fmla="*/ 5038775 w 5067553"/>
                <a:gd name="connsiteY20" fmla="*/ 2781299 h 3459947"/>
                <a:gd name="connsiteX21" fmla="*/ 5045125 w 5067553"/>
                <a:gd name="connsiteY21" fmla="*/ 2990849 h 3459947"/>
                <a:gd name="connsiteX22" fmla="*/ 5024654 w 5067553"/>
                <a:gd name="connsiteY22" fmla="*/ 3161352 h 3459947"/>
                <a:gd name="connsiteX23" fmla="*/ 4930825 w 5067553"/>
                <a:gd name="connsiteY23" fmla="*/ 3314698 h 3459947"/>
                <a:gd name="connsiteX24" fmla="*/ 4740325 w 5067553"/>
                <a:gd name="connsiteY24" fmla="*/ 3403598 h 3459947"/>
                <a:gd name="connsiteX25" fmla="*/ 4613325 w 5067553"/>
                <a:gd name="connsiteY25" fmla="*/ 3352798 h 3459947"/>
                <a:gd name="connsiteX26" fmla="*/ 4524425 w 5067553"/>
                <a:gd name="connsiteY26" fmla="*/ 3149598 h 3459947"/>
                <a:gd name="connsiteX27" fmla="*/ 4460925 w 5067553"/>
                <a:gd name="connsiteY27" fmla="*/ 2971798 h 3459947"/>
                <a:gd name="connsiteX28" fmla="*/ 4308525 w 5067553"/>
                <a:gd name="connsiteY28" fmla="*/ 2806698 h 3459947"/>
                <a:gd name="connsiteX29" fmla="*/ 4117231 w 5067553"/>
                <a:gd name="connsiteY29" fmla="*/ 2544760 h 3459947"/>
                <a:gd name="connsiteX30" fmla="*/ 3837831 w 5067553"/>
                <a:gd name="connsiteY30" fmla="*/ 2283617 h 3459947"/>
                <a:gd name="connsiteX31" fmla="*/ 4096595 w 5067553"/>
                <a:gd name="connsiteY31" fmla="*/ 2551111 h 3459947"/>
                <a:gd name="connsiteX32" fmla="*/ 4257726 w 5067553"/>
                <a:gd name="connsiteY32" fmla="*/ 2781298 h 3459947"/>
                <a:gd name="connsiteX33" fmla="*/ 4283126 w 5067553"/>
                <a:gd name="connsiteY33" fmla="*/ 2924173 h 3459947"/>
                <a:gd name="connsiteX34" fmla="*/ 4140251 w 5067553"/>
                <a:gd name="connsiteY34" fmla="*/ 2924173 h 3459947"/>
                <a:gd name="connsiteX35" fmla="*/ 3971976 w 5067553"/>
                <a:gd name="connsiteY35" fmla="*/ 2949573 h 3459947"/>
                <a:gd name="connsiteX36" fmla="*/ 3740201 w 5067553"/>
                <a:gd name="connsiteY36" fmla="*/ 2971798 h 3459947"/>
                <a:gd name="connsiteX37" fmla="*/ 3463976 w 5067553"/>
                <a:gd name="connsiteY37" fmla="*/ 3028948 h 3459947"/>
                <a:gd name="connsiteX38" fmla="*/ 3187751 w 5067553"/>
                <a:gd name="connsiteY38" fmla="*/ 3159123 h 3459947"/>
                <a:gd name="connsiteX39" fmla="*/ 3006776 w 5067553"/>
                <a:gd name="connsiteY39" fmla="*/ 3152773 h 3459947"/>
                <a:gd name="connsiteX40" fmla="*/ 2673401 w 5067553"/>
                <a:gd name="connsiteY40" fmla="*/ 3162298 h 3459947"/>
                <a:gd name="connsiteX41" fmla="*/ 1987601 w 5067553"/>
                <a:gd name="connsiteY41" fmla="*/ 3390898 h 3459947"/>
                <a:gd name="connsiteX42" fmla="*/ 1739951 w 5067553"/>
                <a:gd name="connsiteY42" fmla="*/ 3419473 h 3459947"/>
                <a:gd name="connsiteX43" fmla="*/ 1530401 w 5067553"/>
                <a:gd name="connsiteY43" fmla="*/ 3409948 h 3459947"/>
                <a:gd name="connsiteX44" fmla="*/ 1358951 w 5067553"/>
                <a:gd name="connsiteY44" fmla="*/ 3248023 h 3459947"/>
                <a:gd name="connsiteX45" fmla="*/ 1203376 w 5067553"/>
                <a:gd name="connsiteY45" fmla="*/ 3105148 h 3459947"/>
                <a:gd name="connsiteX46" fmla="*/ 1114476 w 5067553"/>
                <a:gd name="connsiteY46" fmla="*/ 2914648 h 3459947"/>
                <a:gd name="connsiteX47" fmla="*/ 974594 w 5067553"/>
                <a:gd name="connsiteY47" fmla="*/ 2786702 h 3459947"/>
                <a:gd name="connsiteX48" fmla="*/ 816026 w 5067553"/>
                <a:gd name="connsiteY48" fmla="*/ 2489198 h 3459947"/>
                <a:gd name="connsiteX49" fmla="*/ 676326 w 5067553"/>
                <a:gd name="connsiteY49" fmla="*/ 2235198 h 3459947"/>
                <a:gd name="connsiteX50" fmla="*/ 511226 w 5067553"/>
                <a:gd name="connsiteY50" fmla="*/ 1943098 h 3459947"/>
                <a:gd name="connsiteX51" fmla="*/ 403276 w 5067553"/>
                <a:gd name="connsiteY51" fmla="*/ 1695448 h 3459947"/>
                <a:gd name="connsiteX52" fmla="*/ 295326 w 5067553"/>
                <a:gd name="connsiteY52" fmla="*/ 1416048 h 3459947"/>
                <a:gd name="connsiteX53" fmla="*/ 130225 w 5067553"/>
                <a:gd name="connsiteY53" fmla="*/ 1219198 h 3459947"/>
                <a:gd name="connsiteX54" fmla="*/ 15925 w 5067553"/>
                <a:gd name="connsiteY54" fmla="*/ 863598 h 3459947"/>
                <a:gd name="connsiteX55" fmla="*/ 428494 w 5067553"/>
                <a:gd name="connsiteY55" fmla="*/ 50617 h 3459947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28494 w 5067553"/>
                <a:gd name="connsiteY0" fmla="*/ 50617 h 3468061"/>
                <a:gd name="connsiteX1" fmla="*/ 1730426 w 5067553"/>
                <a:gd name="connsiteY1" fmla="*/ 0 h 3468061"/>
                <a:gd name="connsiteX2" fmla="*/ 2301926 w 5067553"/>
                <a:gd name="connsiteY2" fmla="*/ 104775 h 3468061"/>
                <a:gd name="connsiteX3" fmla="*/ 2467026 w 5067553"/>
                <a:gd name="connsiteY3" fmla="*/ 165100 h 3468061"/>
                <a:gd name="connsiteX4" fmla="*/ 2676576 w 5067553"/>
                <a:gd name="connsiteY4" fmla="*/ 177800 h 3468061"/>
                <a:gd name="connsiteX5" fmla="*/ 2930576 w 5067553"/>
                <a:gd name="connsiteY5" fmla="*/ 146050 h 3468061"/>
                <a:gd name="connsiteX6" fmla="*/ 3216326 w 5067553"/>
                <a:gd name="connsiteY6" fmla="*/ 146050 h 3468061"/>
                <a:gd name="connsiteX7" fmla="*/ 3616376 w 5067553"/>
                <a:gd name="connsiteY7" fmla="*/ 146050 h 3468061"/>
                <a:gd name="connsiteX8" fmla="*/ 3864026 w 5067553"/>
                <a:gd name="connsiteY8" fmla="*/ 139700 h 3468061"/>
                <a:gd name="connsiteX9" fmla="*/ 4149776 w 5067553"/>
                <a:gd name="connsiteY9" fmla="*/ 190500 h 3468061"/>
                <a:gd name="connsiteX10" fmla="*/ 4365676 w 5067553"/>
                <a:gd name="connsiteY10" fmla="*/ 247650 h 3468061"/>
                <a:gd name="connsiteX11" fmla="*/ 4548404 w 5067553"/>
                <a:gd name="connsiteY11" fmla="*/ 323667 h 3468061"/>
                <a:gd name="connsiteX12" fmla="*/ 4708576 w 5067553"/>
                <a:gd name="connsiteY12" fmla="*/ 546099 h 3468061"/>
                <a:gd name="connsiteX13" fmla="*/ 4803826 w 5067553"/>
                <a:gd name="connsiteY13" fmla="*/ 812799 h 3468061"/>
                <a:gd name="connsiteX14" fmla="*/ 4886376 w 5067553"/>
                <a:gd name="connsiteY14" fmla="*/ 1079499 h 3468061"/>
                <a:gd name="connsiteX15" fmla="*/ 4937176 w 5067553"/>
                <a:gd name="connsiteY15" fmla="*/ 1346199 h 3468061"/>
                <a:gd name="connsiteX16" fmla="*/ 4943526 w 5067553"/>
                <a:gd name="connsiteY16" fmla="*/ 1708149 h 3468061"/>
                <a:gd name="connsiteX17" fmla="*/ 4987976 w 5067553"/>
                <a:gd name="connsiteY17" fmla="*/ 1949449 h 3468061"/>
                <a:gd name="connsiteX18" fmla="*/ 5064175 w 5067553"/>
                <a:gd name="connsiteY18" fmla="*/ 2241549 h 3468061"/>
                <a:gd name="connsiteX19" fmla="*/ 5038775 w 5067553"/>
                <a:gd name="connsiteY19" fmla="*/ 2552699 h 3468061"/>
                <a:gd name="connsiteX20" fmla="*/ 5038775 w 5067553"/>
                <a:gd name="connsiteY20" fmla="*/ 2781299 h 3468061"/>
                <a:gd name="connsiteX21" fmla="*/ 5045125 w 5067553"/>
                <a:gd name="connsiteY21" fmla="*/ 2990849 h 3468061"/>
                <a:gd name="connsiteX22" fmla="*/ 5024654 w 5067553"/>
                <a:gd name="connsiteY22" fmla="*/ 3161352 h 3468061"/>
                <a:gd name="connsiteX23" fmla="*/ 4930825 w 5067553"/>
                <a:gd name="connsiteY23" fmla="*/ 3314698 h 3468061"/>
                <a:gd name="connsiteX24" fmla="*/ 4740325 w 5067553"/>
                <a:gd name="connsiteY24" fmla="*/ 3403598 h 3468061"/>
                <a:gd name="connsiteX25" fmla="*/ 4613325 w 5067553"/>
                <a:gd name="connsiteY25" fmla="*/ 3352798 h 3468061"/>
                <a:gd name="connsiteX26" fmla="*/ 4524425 w 5067553"/>
                <a:gd name="connsiteY26" fmla="*/ 3149598 h 3468061"/>
                <a:gd name="connsiteX27" fmla="*/ 4460925 w 5067553"/>
                <a:gd name="connsiteY27" fmla="*/ 2971798 h 3468061"/>
                <a:gd name="connsiteX28" fmla="*/ 4308525 w 5067553"/>
                <a:gd name="connsiteY28" fmla="*/ 2806698 h 3468061"/>
                <a:gd name="connsiteX29" fmla="*/ 4117231 w 5067553"/>
                <a:gd name="connsiteY29" fmla="*/ 2544760 h 3468061"/>
                <a:gd name="connsiteX30" fmla="*/ 3837831 w 5067553"/>
                <a:gd name="connsiteY30" fmla="*/ 2283617 h 3468061"/>
                <a:gd name="connsiteX31" fmla="*/ 4096595 w 5067553"/>
                <a:gd name="connsiteY31" fmla="*/ 2551111 h 3468061"/>
                <a:gd name="connsiteX32" fmla="*/ 4257726 w 5067553"/>
                <a:gd name="connsiteY32" fmla="*/ 2781298 h 3468061"/>
                <a:gd name="connsiteX33" fmla="*/ 4283126 w 5067553"/>
                <a:gd name="connsiteY33" fmla="*/ 2924173 h 3468061"/>
                <a:gd name="connsiteX34" fmla="*/ 4140251 w 5067553"/>
                <a:gd name="connsiteY34" fmla="*/ 2924173 h 3468061"/>
                <a:gd name="connsiteX35" fmla="*/ 3971976 w 5067553"/>
                <a:gd name="connsiteY35" fmla="*/ 2949573 h 3468061"/>
                <a:gd name="connsiteX36" fmla="*/ 3740201 w 5067553"/>
                <a:gd name="connsiteY36" fmla="*/ 2971798 h 3468061"/>
                <a:gd name="connsiteX37" fmla="*/ 3463976 w 5067553"/>
                <a:gd name="connsiteY37" fmla="*/ 3028948 h 3468061"/>
                <a:gd name="connsiteX38" fmla="*/ 3187751 w 5067553"/>
                <a:gd name="connsiteY38" fmla="*/ 3159123 h 3468061"/>
                <a:gd name="connsiteX39" fmla="*/ 3006776 w 5067553"/>
                <a:gd name="connsiteY39" fmla="*/ 3152773 h 3468061"/>
                <a:gd name="connsiteX40" fmla="*/ 2673401 w 5067553"/>
                <a:gd name="connsiteY40" fmla="*/ 3162298 h 3468061"/>
                <a:gd name="connsiteX41" fmla="*/ 1987601 w 5067553"/>
                <a:gd name="connsiteY41" fmla="*/ 3390898 h 3468061"/>
                <a:gd name="connsiteX42" fmla="*/ 1739951 w 5067553"/>
                <a:gd name="connsiteY42" fmla="*/ 3419473 h 3468061"/>
                <a:gd name="connsiteX43" fmla="*/ 1530401 w 5067553"/>
                <a:gd name="connsiteY43" fmla="*/ 3409948 h 3468061"/>
                <a:gd name="connsiteX44" fmla="*/ 1358951 w 5067553"/>
                <a:gd name="connsiteY44" fmla="*/ 3248023 h 3468061"/>
                <a:gd name="connsiteX45" fmla="*/ 1203376 w 5067553"/>
                <a:gd name="connsiteY45" fmla="*/ 3105148 h 3468061"/>
                <a:gd name="connsiteX46" fmla="*/ 1114476 w 5067553"/>
                <a:gd name="connsiteY46" fmla="*/ 2914648 h 3468061"/>
                <a:gd name="connsiteX47" fmla="*/ 974594 w 5067553"/>
                <a:gd name="connsiteY47" fmla="*/ 2786702 h 3468061"/>
                <a:gd name="connsiteX48" fmla="*/ 816026 w 5067553"/>
                <a:gd name="connsiteY48" fmla="*/ 2489198 h 3468061"/>
                <a:gd name="connsiteX49" fmla="*/ 676326 w 5067553"/>
                <a:gd name="connsiteY49" fmla="*/ 2235198 h 3468061"/>
                <a:gd name="connsiteX50" fmla="*/ 511226 w 5067553"/>
                <a:gd name="connsiteY50" fmla="*/ 1943098 h 3468061"/>
                <a:gd name="connsiteX51" fmla="*/ 403276 w 5067553"/>
                <a:gd name="connsiteY51" fmla="*/ 1695448 h 3468061"/>
                <a:gd name="connsiteX52" fmla="*/ 295326 w 5067553"/>
                <a:gd name="connsiteY52" fmla="*/ 1416048 h 3468061"/>
                <a:gd name="connsiteX53" fmla="*/ 130225 w 5067553"/>
                <a:gd name="connsiteY53" fmla="*/ 1219198 h 3468061"/>
                <a:gd name="connsiteX54" fmla="*/ 15925 w 5067553"/>
                <a:gd name="connsiteY54" fmla="*/ 863598 h 3468061"/>
                <a:gd name="connsiteX55" fmla="*/ 428494 w 5067553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076030"/>
                <a:gd name="connsiteY0" fmla="*/ 50617 h 3468061"/>
                <a:gd name="connsiteX1" fmla="*/ 1738903 w 5076030"/>
                <a:gd name="connsiteY1" fmla="*/ 0 h 3468061"/>
                <a:gd name="connsiteX2" fmla="*/ 2310403 w 5076030"/>
                <a:gd name="connsiteY2" fmla="*/ 104775 h 3468061"/>
                <a:gd name="connsiteX3" fmla="*/ 2475503 w 5076030"/>
                <a:gd name="connsiteY3" fmla="*/ 165100 h 3468061"/>
                <a:gd name="connsiteX4" fmla="*/ 2685053 w 5076030"/>
                <a:gd name="connsiteY4" fmla="*/ 177800 h 3468061"/>
                <a:gd name="connsiteX5" fmla="*/ 2939053 w 5076030"/>
                <a:gd name="connsiteY5" fmla="*/ 146050 h 3468061"/>
                <a:gd name="connsiteX6" fmla="*/ 3224803 w 5076030"/>
                <a:gd name="connsiteY6" fmla="*/ 146050 h 3468061"/>
                <a:gd name="connsiteX7" fmla="*/ 3624853 w 5076030"/>
                <a:gd name="connsiteY7" fmla="*/ 146050 h 3468061"/>
                <a:gd name="connsiteX8" fmla="*/ 3872503 w 5076030"/>
                <a:gd name="connsiteY8" fmla="*/ 139700 h 3468061"/>
                <a:gd name="connsiteX9" fmla="*/ 4158253 w 5076030"/>
                <a:gd name="connsiteY9" fmla="*/ 190500 h 3468061"/>
                <a:gd name="connsiteX10" fmla="*/ 4374153 w 5076030"/>
                <a:gd name="connsiteY10" fmla="*/ 247650 h 3468061"/>
                <a:gd name="connsiteX11" fmla="*/ 4556881 w 5076030"/>
                <a:gd name="connsiteY11" fmla="*/ 323667 h 3468061"/>
                <a:gd name="connsiteX12" fmla="*/ 4717053 w 5076030"/>
                <a:gd name="connsiteY12" fmla="*/ 546099 h 3468061"/>
                <a:gd name="connsiteX13" fmla="*/ 4812303 w 5076030"/>
                <a:gd name="connsiteY13" fmla="*/ 812799 h 3468061"/>
                <a:gd name="connsiteX14" fmla="*/ 4894853 w 5076030"/>
                <a:gd name="connsiteY14" fmla="*/ 1079499 h 3468061"/>
                <a:gd name="connsiteX15" fmla="*/ 4945653 w 5076030"/>
                <a:gd name="connsiteY15" fmla="*/ 1346199 h 3468061"/>
                <a:gd name="connsiteX16" fmla="*/ 4952003 w 5076030"/>
                <a:gd name="connsiteY16" fmla="*/ 1708149 h 3468061"/>
                <a:gd name="connsiteX17" fmla="*/ 4996453 w 5076030"/>
                <a:gd name="connsiteY17" fmla="*/ 1949449 h 3468061"/>
                <a:gd name="connsiteX18" fmla="*/ 5072652 w 5076030"/>
                <a:gd name="connsiteY18" fmla="*/ 2241549 h 3468061"/>
                <a:gd name="connsiteX19" fmla="*/ 5047252 w 5076030"/>
                <a:gd name="connsiteY19" fmla="*/ 2552699 h 3468061"/>
                <a:gd name="connsiteX20" fmla="*/ 5047252 w 5076030"/>
                <a:gd name="connsiteY20" fmla="*/ 2781299 h 3468061"/>
                <a:gd name="connsiteX21" fmla="*/ 5053602 w 5076030"/>
                <a:gd name="connsiteY21" fmla="*/ 2990849 h 3468061"/>
                <a:gd name="connsiteX22" fmla="*/ 5033131 w 5076030"/>
                <a:gd name="connsiteY22" fmla="*/ 3161352 h 3468061"/>
                <a:gd name="connsiteX23" fmla="*/ 4939302 w 5076030"/>
                <a:gd name="connsiteY23" fmla="*/ 3314698 h 3468061"/>
                <a:gd name="connsiteX24" fmla="*/ 4748802 w 5076030"/>
                <a:gd name="connsiteY24" fmla="*/ 3403598 h 3468061"/>
                <a:gd name="connsiteX25" fmla="*/ 4621802 w 5076030"/>
                <a:gd name="connsiteY25" fmla="*/ 3352798 h 3468061"/>
                <a:gd name="connsiteX26" fmla="*/ 4532902 w 5076030"/>
                <a:gd name="connsiteY26" fmla="*/ 3149598 h 3468061"/>
                <a:gd name="connsiteX27" fmla="*/ 4469402 w 5076030"/>
                <a:gd name="connsiteY27" fmla="*/ 2971798 h 3468061"/>
                <a:gd name="connsiteX28" fmla="*/ 4317002 w 5076030"/>
                <a:gd name="connsiteY28" fmla="*/ 2806698 h 3468061"/>
                <a:gd name="connsiteX29" fmla="*/ 4125708 w 5076030"/>
                <a:gd name="connsiteY29" fmla="*/ 2544760 h 3468061"/>
                <a:gd name="connsiteX30" fmla="*/ 3846308 w 5076030"/>
                <a:gd name="connsiteY30" fmla="*/ 2283617 h 3468061"/>
                <a:gd name="connsiteX31" fmla="*/ 4105072 w 5076030"/>
                <a:gd name="connsiteY31" fmla="*/ 2551111 h 3468061"/>
                <a:gd name="connsiteX32" fmla="*/ 4266203 w 5076030"/>
                <a:gd name="connsiteY32" fmla="*/ 2781298 h 3468061"/>
                <a:gd name="connsiteX33" fmla="*/ 4291603 w 5076030"/>
                <a:gd name="connsiteY33" fmla="*/ 2924173 h 3468061"/>
                <a:gd name="connsiteX34" fmla="*/ 4148728 w 5076030"/>
                <a:gd name="connsiteY34" fmla="*/ 2924173 h 3468061"/>
                <a:gd name="connsiteX35" fmla="*/ 3980453 w 5076030"/>
                <a:gd name="connsiteY35" fmla="*/ 2949573 h 3468061"/>
                <a:gd name="connsiteX36" fmla="*/ 3748678 w 5076030"/>
                <a:gd name="connsiteY36" fmla="*/ 2971798 h 3468061"/>
                <a:gd name="connsiteX37" fmla="*/ 3472453 w 5076030"/>
                <a:gd name="connsiteY37" fmla="*/ 3028948 h 3468061"/>
                <a:gd name="connsiteX38" fmla="*/ 3196228 w 5076030"/>
                <a:gd name="connsiteY38" fmla="*/ 3159123 h 3468061"/>
                <a:gd name="connsiteX39" fmla="*/ 3015253 w 5076030"/>
                <a:gd name="connsiteY39" fmla="*/ 3152773 h 3468061"/>
                <a:gd name="connsiteX40" fmla="*/ 2681878 w 5076030"/>
                <a:gd name="connsiteY40" fmla="*/ 3162298 h 3468061"/>
                <a:gd name="connsiteX41" fmla="*/ 1996078 w 5076030"/>
                <a:gd name="connsiteY41" fmla="*/ 3390898 h 3468061"/>
                <a:gd name="connsiteX42" fmla="*/ 1748428 w 5076030"/>
                <a:gd name="connsiteY42" fmla="*/ 3419473 h 3468061"/>
                <a:gd name="connsiteX43" fmla="*/ 1538878 w 5076030"/>
                <a:gd name="connsiteY43" fmla="*/ 3409948 h 3468061"/>
                <a:gd name="connsiteX44" fmla="*/ 1367428 w 5076030"/>
                <a:gd name="connsiteY44" fmla="*/ 3248023 h 3468061"/>
                <a:gd name="connsiteX45" fmla="*/ 1211853 w 5076030"/>
                <a:gd name="connsiteY45" fmla="*/ 3105148 h 3468061"/>
                <a:gd name="connsiteX46" fmla="*/ 1122953 w 5076030"/>
                <a:gd name="connsiteY46" fmla="*/ 2914648 h 3468061"/>
                <a:gd name="connsiteX47" fmla="*/ 983071 w 5076030"/>
                <a:gd name="connsiteY47" fmla="*/ 2786702 h 3468061"/>
                <a:gd name="connsiteX48" fmla="*/ 824503 w 5076030"/>
                <a:gd name="connsiteY48" fmla="*/ 2489198 h 3468061"/>
                <a:gd name="connsiteX49" fmla="*/ 684803 w 5076030"/>
                <a:gd name="connsiteY49" fmla="*/ 2235198 h 3468061"/>
                <a:gd name="connsiteX50" fmla="*/ 519703 w 5076030"/>
                <a:gd name="connsiteY50" fmla="*/ 1943098 h 3468061"/>
                <a:gd name="connsiteX51" fmla="*/ 411753 w 5076030"/>
                <a:gd name="connsiteY51" fmla="*/ 1695448 h 3468061"/>
                <a:gd name="connsiteX52" fmla="*/ 303803 w 5076030"/>
                <a:gd name="connsiteY52" fmla="*/ 1416048 h 3468061"/>
                <a:gd name="connsiteX53" fmla="*/ 138702 w 5076030"/>
                <a:gd name="connsiteY53" fmla="*/ 1219198 h 3468061"/>
                <a:gd name="connsiteX54" fmla="*/ 24402 w 5076030"/>
                <a:gd name="connsiteY54" fmla="*/ 863598 h 3468061"/>
                <a:gd name="connsiteX55" fmla="*/ 436971 w 5076030"/>
                <a:gd name="connsiteY55" fmla="*/ 50617 h 3468061"/>
                <a:gd name="connsiteX0" fmla="*/ 436971 w 5117384"/>
                <a:gd name="connsiteY0" fmla="*/ 50617 h 3468061"/>
                <a:gd name="connsiteX1" fmla="*/ 1738903 w 5117384"/>
                <a:gd name="connsiteY1" fmla="*/ 0 h 3468061"/>
                <a:gd name="connsiteX2" fmla="*/ 2310403 w 5117384"/>
                <a:gd name="connsiteY2" fmla="*/ 104775 h 3468061"/>
                <a:gd name="connsiteX3" fmla="*/ 2475503 w 5117384"/>
                <a:gd name="connsiteY3" fmla="*/ 165100 h 3468061"/>
                <a:gd name="connsiteX4" fmla="*/ 2685053 w 5117384"/>
                <a:gd name="connsiteY4" fmla="*/ 177800 h 3468061"/>
                <a:gd name="connsiteX5" fmla="*/ 2939053 w 5117384"/>
                <a:gd name="connsiteY5" fmla="*/ 146050 h 3468061"/>
                <a:gd name="connsiteX6" fmla="*/ 3224803 w 5117384"/>
                <a:gd name="connsiteY6" fmla="*/ 146050 h 3468061"/>
                <a:gd name="connsiteX7" fmla="*/ 3624853 w 5117384"/>
                <a:gd name="connsiteY7" fmla="*/ 146050 h 3468061"/>
                <a:gd name="connsiteX8" fmla="*/ 3872503 w 5117384"/>
                <a:gd name="connsiteY8" fmla="*/ 139700 h 3468061"/>
                <a:gd name="connsiteX9" fmla="*/ 4158253 w 5117384"/>
                <a:gd name="connsiteY9" fmla="*/ 190500 h 3468061"/>
                <a:gd name="connsiteX10" fmla="*/ 4374153 w 5117384"/>
                <a:gd name="connsiteY10" fmla="*/ 247650 h 3468061"/>
                <a:gd name="connsiteX11" fmla="*/ 4556881 w 5117384"/>
                <a:gd name="connsiteY11" fmla="*/ 323667 h 3468061"/>
                <a:gd name="connsiteX12" fmla="*/ 4717053 w 5117384"/>
                <a:gd name="connsiteY12" fmla="*/ 546099 h 3468061"/>
                <a:gd name="connsiteX13" fmla="*/ 4812303 w 5117384"/>
                <a:gd name="connsiteY13" fmla="*/ 812799 h 3468061"/>
                <a:gd name="connsiteX14" fmla="*/ 4894853 w 5117384"/>
                <a:gd name="connsiteY14" fmla="*/ 1079499 h 3468061"/>
                <a:gd name="connsiteX15" fmla="*/ 4945653 w 5117384"/>
                <a:gd name="connsiteY15" fmla="*/ 1346199 h 3468061"/>
                <a:gd name="connsiteX16" fmla="*/ 4952003 w 5117384"/>
                <a:gd name="connsiteY16" fmla="*/ 1708149 h 3468061"/>
                <a:gd name="connsiteX17" fmla="*/ 4996453 w 5117384"/>
                <a:gd name="connsiteY17" fmla="*/ 1949449 h 3468061"/>
                <a:gd name="connsiteX18" fmla="*/ 5072652 w 5117384"/>
                <a:gd name="connsiteY18" fmla="*/ 2241549 h 3468061"/>
                <a:gd name="connsiteX19" fmla="*/ 5047252 w 5117384"/>
                <a:gd name="connsiteY19" fmla="*/ 2552699 h 3468061"/>
                <a:gd name="connsiteX20" fmla="*/ 5047252 w 5117384"/>
                <a:gd name="connsiteY20" fmla="*/ 2781299 h 3468061"/>
                <a:gd name="connsiteX21" fmla="*/ 5053602 w 5117384"/>
                <a:gd name="connsiteY21" fmla="*/ 2990849 h 3468061"/>
                <a:gd name="connsiteX22" fmla="*/ 5033131 w 5117384"/>
                <a:gd name="connsiteY22" fmla="*/ 3161352 h 3468061"/>
                <a:gd name="connsiteX23" fmla="*/ 4939302 w 5117384"/>
                <a:gd name="connsiteY23" fmla="*/ 3314698 h 3468061"/>
                <a:gd name="connsiteX24" fmla="*/ 4748802 w 5117384"/>
                <a:gd name="connsiteY24" fmla="*/ 3403598 h 3468061"/>
                <a:gd name="connsiteX25" fmla="*/ 4621802 w 5117384"/>
                <a:gd name="connsiteY25" fmla="*/ 3352798 h 3468061"/>
                <a:gd name="connsiteX26" fmla="*/ 4532902 w 5117384"/>
                <a:gd name="connsiteY26" fmla="*/ 3149598 h 3468061"/>
                <a:gd name="connsiteX27" fmla="*/ 4469402 w 5117384"/>
                <a:gd name="connsiteY27" fmla="*/ 2971798 h 3468061"/>
                <a:gd name="connsiteX28" fmla="*/ 4317002 w 5117384"/>
                <a:gd name="connsiteY28" fmla="*/ 2806698 h 3468061"/>
                <a:gd name="connsiteX29" fmla="*/ 4125708 w 5117384"/>
                <a:gd name="connsiteY29" fmla="*/ 2544760 h 3468061"/>
                <a:gd name="connsiteX30" fmla="*/ 3846308 w 5117384"/>
                <a:gd name="connsiteY30" fmla="*/ 2283617 h 3468061"/>
                <a:gd name="connsiteX31" fmla="*/ 4105072 w 5117384"/>
                <a:gd name="connsiteY31" fmla="*/ 2551111 h 3468061"/>
                <a:gd name="connsiteX32" fmla="*/ 4266203 w 5117384"/>
                <a:gd name="connsiteY32" fmla="*/ 2781298 h 3468061"/>
                <a:gd name="connsiteX33" fmla="*/ 4291603 w 5117384"/>
                <a:gd name="connsiteY33" fmla="*/ 2924173 h 3468061"/>
                <a:gd name="connsiteX34" fmla="*/ 4148728 w 5117384"/>
                <a:gd name="connsiteY34" fmla="*/ 2924173 h 3468061"/>
                <a:gd name="connsiteX35" fmla="*/ 3980453 w 5117384"/>
                <a:gd name="connsiteY35" fmla="*/ 2949573 h 3468061"/>
                <a:gd name="connsiteX36" fmla="*/ 3748678 w 5117384"/>
                <a:gd name="connsiteY36" fmla="*/ 2971798 h 3468061"/>
                <a:gd name="connsiteX37" fmla="*/ 3472453 w 5117384"/>
                <a:gd name="connsiteY37" fmla="*/ 3028948 h 3468061"/>
                <a:gd name="connsiteX38" fmla="*/ 3196228 w 5117384"/>
                <a:gd name="connsiteY38" fmla="*/ 3159123 h 3468061"/>
                <a:gd name="connsiteX39" fmla="*/ 3015253 w 5117384"/>
                <a:gd name="connsiteY39" fmla="*/ 3152773 h 3468061"/>
                <a:gd name="connsiteX40" fmla="*/ 2681878 w 5117384"/>
                <a:gd name="connsiteY40" fmla="*/ 3162298 h 3468061"/>
                <a:gd name="connsiteX41" fmla="*/ 1996078 w 5117384"/>
                <a:gd name="connsiteY41" fmla="*/ 3390898 h 3468061"/>
                <a:gd name="connsiteX42" fmla="*/ 1748428 w 5117384"/>
                <a:gd name="connsiteY42" fmla="*/ 3419473 h 3468061"/>
                <a:gd name="connsiteX43" fmla="*/ 1538878 w 5117384"/>
                <a:gd name="connsiteY43" fmla="*/ 3409948 h 3468061"/>
                <a:gd name="connsiteX44" fmla="*/ 1367428 w 5117384"/>
                <a:gd name="connsiteY44" fmla="*/ 3248023 h 3468061"/>
                <a:gd name="connsiteX45" fmla="*/ 1211853 w 5117384"/>
                <a:gd name="connsiteY45" fmla="*/ 3105148 h 3468061"/>
                <a:gd name="connsiteX46" fmla="*/ 1122953 w 5117384"/>
                <a:gd name="connsiteY46" fmla="*/ 2914648 h 3468061"/>
                <a:gd name="connsiteX47" fmla="*/ 983071 w 5117384"/>
                <a:gd name="connsiteY47" fmla="*/ 2786702 h 3468061"/>
                <a:gd name="connsiteX48" fmla="*/ 824503 w 5117384"/>
                <a:gd name="connsiteY48" fmla="*/ 2489198 h 3468061"/>
                <a:gd name="connsiteX49" fmla="*/ 684803 w 5117384"/>
                <a:gd name="connsiteY49" fmla="*/ 2235198 h 3468061"/>
                <a:gd name="connsiteX50" fmla="*/ 519703 w 5117384"/>
                <a:gd name="connsiteY50" fmla="*/ 1943098 h 3468061"/>
                <a:gd name="connsiteX51" fmla="*/ 411753 w 5117384"/>
                <a:gd name="connsiteY51" fmla="*/ 1695448 h 3468061"/>
                <a:gd name="connsiteX52" fmla="*/ 303803 w 5117384"/>
                <a:gd name="connsiteY52" fmla="*/ 1416048 h 3468061"/>
                <a:gd name="connsiteX53" fmla="*/ 138702 w 5117384"/>
                <a:gd name="connsiteY53" fmla="*/ 1219198 h 3468061"/>
                <a:gd name="connsiteX54" fmla="*/ 24402 w 5117384"/>
                <a:gd name="connsiteY54" fmla="*/ 863598 h 3468061"/>
                <a:gd name="connsiteX55" fmla="*/ 436971 w 5117384"/>
                <a:gd name="connsiteY55" fmla="*/ 50617 h 3468061"/>
                <a:gd name="connsiteX0" fmla="*/ 436971 w 5121929"/>
                <a:gd name="connsiteY0" fmla="*/ 50617 h 3468061"/>
                <a:gd name="connsiteX1" fmla="*/ 1738903 w 5121929"/>
                <a:gd name="connsiteY1" fmla="*/ 0 h 3468061"/>
                <a:gd name="connsiteX2" fmla="*/ 2310403 w 5121929"/>
                <a:gd name="connsiteY2" fmla="*/ 104775 h 3468061"/>
                <a:gd name="connsiteX3" fmla="*/ 2475503 w 5121929"/>
                <a:gd name="connsiteY3" fmla="*/ 165100 h 3468061"/>
                <a:gd name="connsiteX4" fmla="*/ 2685053 w 5121929"/>
                <a:gd name="connsiteY4" fmla="*/ 177800 h 3468061"/>
                <a:gd name="connsiteX5" fmla="*/ 2939053 w 5121929"/>
                <a:gd name="connsiteY5" fmla="*/ 146050 h 3468061"/>
                <a:gd name="connsiteX6" fmla="*/ 3224803 w 5121929"/>
                <a:gd name="connsiteY6" fmla="*/ 146050 h 3468061"/>
                <a:gd name="connsiteX7" fmla="*/ 3624853 w 5121929"/>
                <a:gd name="connsiteY7" fmla="*/ 146050 h 3468061"/>
                <a:gd name="connsiteX8" fmla="*/ 3872503 w 5121929"/>
                <a:gd name="connsiteY8" fmla="*/ 139700 h 3468061"/>
                <a:gd name="connsiteX9" fmla="*/ 4158253 w 5121929"/>
                <a:gd name="connsiteY9" fmla="*/ 190500 h 3468061"/>
                <a:gd name="connsiteX10" fmla="*/ 4374153 w 5121929"/>
                <a:gd name="connsiteY10" fmla="*/ 247650 h 3468061"/>
                <a:gd name="connsiteX11" fmla="*/ 4556881 w 5121929"/>
                <a:gd name="connsiteY11" fmla="*/ 323667 h 3468061"/>
                <a:gd name="connsiteX12" fmla="*/ 4717053 w 5121929"/>
                <a:gd name="connsiteY12" fmla="*/ 546099 h 3468061"/>
                <a:gd name="connsiteX13" fmla="*/ 4812303 w 5121929"/>
                <a:gd name="connsiteY13" fmla="*/ 812799 h 3468061"/>
                <a:gd name="connsiteX14" fmla="*/ 4894853 w 5121929"/>
                <a:gd name="connsiteY14" fmla="*/ 1079499 h 3468061"/>
                <a:gd name="connsiteX15" fmla="*/ 4945653 w 5121929"/>
                <a:gd name="connsiteY15" fmla="*/ 1346199 h 3468061"/>
                <a:gd name="connsiteX16" fmla="*/ 4952003 w 5121929"/>
                <a:gd name="connsiteY16" fmla="*/ 1708149 h 3468061"/>
                <a:gd name="connsiteX17" fmla="*/ 4996453 w 5121929"/>
                <a:gd name="connsiteY17" fmla="*/ 1949449 h 3468061"/>
                <a:gd name="connsiteX18" fmla="*/ 5072652 w 5121929"/>
                <a:gd name="connsiteY18" fmla="*/ 2241549 h 3468061"/>
                <a:gd name="connsiteX19" fmla="*/ 5047252 w 5121929"/>
                <a:gd name="connsiteY19" fmla="*/ 2552699 h 3468061"/>
                <a:gd name="connsiteX20" fmla="*/ 5047252 w 5121929"/>
                <a:gd name="connsiteY20" fmla="*/ 2781299 h 3468061"/>
                <a:gd name="connsiteX21" fmla="*/ 5053602 w 5121929"/>
                <a:gd name="connsiteY21" fmla="*/ 2990849 h 3468061"/>
                <a:gd name="connsiteX22" fmla="*/ 5033131 w 5121929"/>
                <a:gd name="connsiteY22" fmla="*/ 3161352 h 3468061"/>
                <a:gd name="connsiteX23" fmla="*/ 4939302 w 5121929"/>
                <a:gd name="connsiteY23" fmla="*/ 3314698 h 3468061"/>
                <a:gd name="connsiteX24" fmla="*/ 4748802 w 5121929"/>
                <a:gd name="connsiteY24" fmla="*/ 3403598 h 3468061"/>
                <a:gd name="connsiteX25" fmla="*/ 4621802 w 5121929"/>
                <a:gd name="connsiteY25" fmla="*/ 3352798 h 3468061"/>
                <a:gd name="connsiteX26" fmla="*/ 4532902 w 5121929"/>
                <a:gd name="connsiteY26" fmla="*/ 3149598 h 3468061"/>
                <a:gd name="connsiteX27" fmla="*/ 4469402 w 5121929"/>
                <a:gd name="connsiteY27" fmla="*/ 2971798 h 3468061"/>
                <a:gd name="connsiteX28" fmla="*/ 4317002 w 5121929"/>
                <a:gd name="connsiteY28" fmla="*/ 2806698 h 3468061"/>
                <a:gd name="connsiteX29" fmla="*/ 4125708 w 5121929"/>
                <a:gd name="connsiteY29" fmla="*/ 2544760 h 3468061"/>
                <a:gd name="connsiteX30" fmla="*/ 3846308 w 5121929"/>
                <a:gd name="connsiteY30" fmla="*/ 2283617 h 3468061"/>
                <a:gd name="connsiteX31" fmla="*/ 4105072 w 5121929"/>
                <a:gd name="connsiteY31" fmla="*/ 2551111 h 3468061"/>
                <a:gd name="connsiteX32" fmla="*/ 4266203 w 5121929"/>
                <a:gd name="connsiteY32" fmla="*/ 2781298 h 3468061"/>
                <a:gd name="connsiteX33" fmla="*/ 4291603 w 5121929"/>
                <a:gd name="connsiteY33" fmla="*/ 2924173 h 3468061"/>
                <a:gd name="connsiteX34" fmla="*/ 4148728 w 5121929"/>
                <a:gd name="connsiteY34" fmla="*/ 2924173 h 3468061"/>
                <a:gd name="connsiteX35" fmla="*/ 3980453 w 5121929"/>
                <a:gd name="connsiteY35" fmla="*/ 2949573 h 3468061"/>
                <a:gd name="connsiteX36" fmla="*/ 3748678 w 5121929"/>
                <a:gd name="connsiteY36" fmla="*/ 2971798 h 3468061"/>
                <a:gd name="connsiteX37" fmla="*/ 3472453 w 5121929"/>
                <a:gd name="connsiteY37" fmla="*/ 3028948 h 3468061"/>
                <a:gd name="connsiteX38" fmla="*/ 3196228 w 5121929"/>
                <a:gd name="connsiteY38" fmla="*/ 3159123 h 3468061"/>
                <a:gd name="connsiteX39" fmla="*/ 3015253 w 5121929"/>
                <a:gd name="connsiteY39" fmla="*/ 3152773 h 3468061"/>
                <a:gd name="connsiteX40" fmla="*/ 2681878 w 5121929"/>
                <a:gd name="connsiteY40" fmla="*/ 3162298 h 3468061"/>
                <a:gd name="connsiteX41" fmla="*/ 1996078 w 5121929"/>
                <a:gd name="connsiteY41" fmla="*/ 3390898 h 3468061"/>
                <a:gd name="connsiteX42" fmla="*/ 1748428 w 5121929"/>
                <a:gd name="connsiteY42" fmla="*/ 3419473 h 3468061"/>
                <a:gd name="connsiteX43" fmla="*/ 1538878 w 5121929"/>
                <a:gd name="connsiteY43" fmla="*/ 3409948 h 3468061"/>
                <a:gd name="connsiteX44" fmla="*/ 1367428 w 5121929"/>
                <a:gd name="connsiteY44" fmla="*/ 3248023 h 3468061"/>
                <a:gd name="connsiteX45" fmla="*/ 1211853 w 5121929"/>
                <a:gd name="connsiteY45" fmla="*/ 3105148 h 3468061"/>
                <a:gd name="connsiteX46" fmla="*/ 1122953 w 5121929"/>
                <a:gd name="connsiteY46" fmla="*/ 2914648 h 3468061"/>
                <a:gd name="connsiteX47" fmla="*/ 983071 w 5121929"/>
                <a:gd name="connsiteY47" fmla="*/ 2786702 h 3468061"/>
                <a:gd name="connsiteX48" fmla="*/ 824503 w 5121929"/>
                <a:gd name="connsiteY48" fmla="*/ 2489198 h 3468061"/>
                <a:gd name="connsiteX49" fmla="*/ 684803 w 5121929"/>
                <a:gd name="connsiteY49" fmla="*/ 2235198 h 3468061"/>
                <a:gd name="connsiteX50" fmla="*/ 519703 w 5121929"/>
                <a:gd name="connsiteY50" fmla="*/ 1943098 h 3468061"/>
                <a:gd name="connsiteX51" fmla="*/ 411753 w 5121929"/>
                <a:gd name="connsiteY51" fmla="*/ 1695448 h 3468061"/>
                <a:gd name="connsiteX52" fmla="*/ 303803 w 5121929"/>
                <a:gd name="connsiteY52" fmla="*/ 1416048 h 3468061"/>
                <a:gd name="connsiteX53" fmla="*/ 138702 w 5121929"/>
                <a:gd name="connsiteY53" fmla="*/ 1219198 h 3468061"/>
                <a:gd name="connsiteX54" fmla="*/ 24402 w 5121929"/>
                <a:gd name="connsiteY54" fmla="*/ 863598 h 3468061"/>
                <a:gd name="connsiteX55" fmla="*/ 436971 w 5121929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0617 h 3468061"/>
                <a:gd name="connsiteX1" fmla="*/ 1738903 w 5129942"/>
                <a:gd name="connsiteY1" fmla="*/ 0 h 3468061"/>
                <a:gd name="connsiteX2" fmla="*/ 2310403 w 5129942"/>
                <a:gd name="connsiteY2" fmla="*/ 104775 h 3468061"/>
                <a:gd name="connsiteX3" fmla="*/ 2475503 w 5129942"/>
                <a:gd name="connsiteY3" fmla="*/ 165100 h 3468061"/>
                <a:gd name="connsiteX4" fmla="*/ 2685053 w 5129942"/>
                <a:gd name="connsiteY4" fmla="*/ 177800 h 3468061"/>
                <a:gd name="connsiteX5" fmla="*/ 2939053 w 5129942"/>
                <a:gd name="connsiteY5" fmla="*/ 146050 h 3468061"/>
                <a:gd name="connsiteX6" fmla="*/ 3224803 w 5129942"/>
                <a:gd name="connsiteY6" fmla="*/ 146050 h 3468061"/>
                <a:gd name="connsiteX7" fmla="*/ 3624853 w 5129942"/>
                <a:gd name="connsiteY7" fmla="*/ 146050 h 3468061"/>
                <a:gd name="connsiteX8" fmla="*/ 3872503 w 5129942"/>
                <a:gd name="connsiteY8" fmla="*/ 139700 h 3468061"/>
                <a:gd name="connsiteX9" fmla="*/ 4158253 w 5129942"/>
                <a:gd name="connsiteY9" fmla="*/ 190500 h 3468061"/>
                <a:gd name="connsiteX10" fmla="*/ 4374153 w 5129942"/>
                <a:gd name="connsiteY10" fmla="*/ 247650 h 3468061"/>
                <a:gd name="connsiteX11" fmla="*/ 4556881 w 5129942"/>
                <a:gd name="connsiteY11" fmla="*/ 323667 h 3468061"/>
                <a:gd name="connsiteX12" fmla="*/ 4717053 w 5129942"/>
                <a:gd name="connsiteY12" fmla="*/ 546099 h 3468061"/>
                <a:gd name="connsiteX13" fmla="*/ 4812303 w 5129942"/>
                <a:gd name="connsiteY13" fmla="*/ 812799 h 3468061"/>
                <a:gd name="connsiteX14" fmla="*/ 4894853 w 5129942"/>
                <a:gd name="connsiteY14" fmla="*/ 1079499 h 3468061"/>
                <a:gd name="connsiteX15" fmla="*/ 4945653 w 5129942"/>
                <a:gd name="connsiteY15" fmla="*/ 1346199 h 3468061"/>
                <a:gd name="connsiteX16" fmla="*/ 4952003 w 5129942"/>
                <a:gd name="connsiteY16" fmla="*/ 1708149 h 3468061"/>
                <a:gd name="connsiteX17" fmla="*/ 4996453 w 5129942"/>
                <a:gd name="connsiteY17" fmla="*/ 1949449 h 3468061"/>
                <a:gd name="connsiteX18" fmla="*/ 5072652 w 5129942"/>
                <a:gd name="connsiteY18" fmla="*/ 2241549 h 3468061"/>
                <a:gd name="connsiteX19" fmla="*/ 5047252 w 5129942"/>
                <a:gd name="connsiteY19" fmla="*/ 2552699 h 3468061"/>
                <a:gd name="connsiteX20" fmla="*/ 5047252 w 5129942"/>
                <a:gd name="connsiteY20" fmla="*/ 2781299 h 3468061"/>
                <a:gd name="connsiteX21" fmla="*/ 5053602 w 5129942"/>
                <a:gd name="connsiteY21" fmla="*/ 2990849 h 3468061"/>
                <a:gd name="connsiteX22" fmla="*/ 5033131 w 5129942"/>
                <a:gd name="connsiteY22" fmla="*/ 3161352 h 3468061"/>
                <a:gd name="connsiteX23" fmla="*/ 4939302 w 5129942"/>
                <a:gd name="connsiteY23" fmla="*/ 3314698 h 3468061"/>
                <a:gd name="connsiteX24" fmla="*/ 4748802 w 5129942"/>
                <a:gd name="connsiteY24" fmla="*/ 3403598 h 3468061"/>
                <a:gd name="connsiteX25" fmla="*/ 4621802 w 5129942"/>
                <a:gd name="connsiteY25" fmla="*/ 3352798 h 3468061"/>
                <a:gd name="connsiteX26" fmla="*/ 4532902 w 5129942"/>
                <a:gd name="connsiteY26" fmla="*/ 3149598 h 3468061"/>
                <a:gd name="connsiteX27" fmla="*/ 4469402 w 5129942"/>
                <a:gd name="connsiteY27" fmla="*/ 2971798 h 3468061"/>
                <a:gd name="connsiteX28" fmla="*/ 4317002 w 5129942"/>
                <a:gd name="connsiteY28" fmla="*/ 2806698 h 3468061"/>
                <a:gd name="connsiteX29" fmla="*/ 4125708 w 5129942"/>
                <a:gd name="connsiteY29" fmla="*/ 2544760 h 3468061"/>
                <a:gd name="connsiteX30" fmla="*/ 3846308 w 5129942"/>
                <a:gd name="connsiteY30" fmla="*/ 2283617 h 3468061"/>
                <a:gd name="connsiteX31" fmla="*/ 4105072 w 5129942"/>
                <a:gd name="connsiteY31" fmla="*/ 2551111 h 3468061"/>
                <a:gd name="connsiteX32" fmla="*/ 4266203 w 5129942"/>
                <a:gd name="connsiteY32" fmla="*/ 2781298 h 3468061"/>
                <a:gd name="connsiteX33" fmla="*/ 4291603 w 5129942"/>
                <a:gd name="connsiteY33" fmla="*/ 2924173 h 3468061"/>
                <a:gd name="connsiteX34" fmla="*/ 4148728 w 5129942"/>
                <a:gd name="connsiteY34" fmla="*/ 2924173 h 3468061"/>
                <a:gd name="connsiteX35" fmla="*/ 3980453 w 5129942"/>
                <a:gd name="connsiteY35" fmla="*/ 2949573 h 3468061"/>
                <a:gd name="connsiteX36" fmla="*/ 3748678 w 5129942"/>
                <a:gd name="connsiteY36" fmla="*/ 2971798 h 3468061"/>
                <a:gd name="connsiteX37" fmla="*/ 3472453 w 5129942"/>
                <a:gd name="connsiteY37" fmla="*/ 3028948 h 3468061"/>
                <a:gd name="connsiteX38" fmla="*/ 3196228 w 5129942"/>
                <a:gd name="connsiteY38" fmla="*/ 3159123 h 3468061"/>
                <a:gd name="connsiteX39" fmla="*/ 3015253 w 5129942"/>
                <a:gd name="connsiteY39" fmla="*/ 3152773 h 3468061"/>
                <a:gd name="connsiteX40" fmla="*/ 2681878 w 5129942"/>
                <a:gd name="connsiteY40" fmla="*/ 3162298 h 3468061"/>
                <a:gd name="connsiteX41" fmla="*/ 1996078 w 5129942"/>
                <a:gd name="connsiteY41" fmla="*/ 3390898 h 3468061"/>
                <a:gd name="connsiteX42" fmla="*/ 1748428 w 5129942"/>
                <a:gd name="connsiteY42" fmla="*/ 3419473 h 3468061"/>
                <a:gd name="connsiteX43" fmla="*/ 1538878 w 5129942"/>
                <a:gd name="connsiteY43" fmla="*/ 3409948 h 3468061"/>
                <a:gd name="connsiteX44" fmla="*/ 1367428 w 5129942"/>
                <a:gd name="connsiteY44" fmla="*/ 3248023 h 3468061"/>
                <a:gd name="connsiteX45" fmla="*/ 1211853 w 5129942"/>
                <a:gd name="connsiteY45" fmla="*/ 3105148 h 3468061"/>
                <a:gd name="connsiteX46" fmla="*/ 1122953 w 5129942"/>
                <a:gd name="connsiteY46" fmla="*/ 2914648 h 3468061"/>
                <a:gd name="connsiteX47" fmla="*/ 983071 w 5129942"/>
                <a:gd name="connsiteY47" fmla="*/ 2786702 h 3468061"/>
                <a:gd name="connsiteX48" fmla="*/ 824503 w 5129942"/>
                <a:gd name="connsiteY48" fmla="*/ 2489198 h 3468061"/>
                <a:gd name="connsiteX49" fmla="*/ 684803 w 5129942"/>
                <a:gd name="connsiteY49" fmla="*/ 2235198 h 3468061"/>
                <a:gd name="connsiteX50" fmla="*/ 519703 w 5129942"/>
                <a:gd name="connsiteY50" fmla="*/ 1943098 h 3468061"/>
                <a:gd name="connsiteX51" fmla="*/ 411753 w 5129942"/>
                <a:gd name="connsiteY51" fmla="*/ 1695448 h 3468061"/>
                <a:gd name="connsiteX52" fmla="*/ 303803 w 5129942"/>
                <a:gd name="connsiteY52" fmla="*/ 1416048 h 3468061"/>
                <a:gd name="connsiteX53" fmla="*/ 138702 w 5129942"/>
                <a:gd name="connsiteY53" fmla="*/ 1219198 h 3468061"/>
                <a:gd name="connsiteX54" fmla="*/ 24402 w 5129942"/>
                <a:gd name="connsiteY54" fmla="*/ 863598 h 3468061"/>
                <a:gd name="connsiteX55" fmla="*/ 436971 w 5129942"/>
                <a:gd name="connsiteY55" fmla="*/ 50617 h 3468061"/>
                <a:gd name="connsiteX0" fmla="*/ 436971 w 5129942"/>
                <a:gd name="connsiteY0" fmla="*/ 52511 h 3469955"/>
                <a:gd name="connsiteX1" fmla="*/ 1738903 w 5129942"/>
                <a:gd name="connsiteY1" fmla="*/ 1894 h 3469955"/>
                <a:gd name="connsiteX2" fmla="*/ 2310403 w 5129942"/>
                <a:gd name="connsiteY2" fmla="*/ 106669 h 3469955"/>
                <a:gd name="connsiteX3" fmla="*/ 2475503 w 5129942"/>
                <a:gd name="connsiteY3" fmla="*/ 166994 h 3469955"/>
                <a:gd name="connsiteX4" fmla="*/ 2685053 w 5129942"/>
                <a:gd name="connsiteY4" fmla="*/ 179694 h 3469955"/>
                <a:gd name="connsiteX5" fmla="*/ 2939053 w 5129942"/>
                <a:gd name="connsiteY5" fmla="*/ 147944 h 3469955"/>
                <a:gd name="connsiteX6" fmla="*/ 3224803 w 5129942"/>
                <a:gd name="connsiteY6" fmla="*/ 147944 h 3469955"/>
                <a:gd name="connsiteX7" fmla="*/ 3624853 w 5129942"/>
                <a:gd name="connsiteY7" fmla="*/ 147944 h 3469955"/>
                <a:gd name="connsiteX8" fmla="*/ 3872503 w 5129942"/>
                <a:gd name="connsiteY8" fmla="*/ 141594 h 3469955"/>
                <a:gd name="connsiteX9" fmla="*/ 4158253 w 5129942"/>
                <a:gd name="connsiteY9" fmla="*/ 192394 h 3469955"/>
                <a:gd name="connsiteX10" fmla="*/ 4374153 w 5129942"/>
                <a:gd name="connsiteY10" fmla="*/ 249544 h 3469955"/>
                <a:gd name="connsiteX11" fmla="*/ 4556881 w 5129942"/>
                <a:gd name="connsiteY11" fmla="*/ 325561 h 3469955"/>
                <a:gd name="connsiteX12" fmla="*/ 4717053 w 5129942"/>
                <a:gd name="connsiteY12" fmla="*/ 547993 h 3469955"/>
                <a:gd name="connsiteX13" fmla="*/ 4812303 w 5129942"/>
                <a:gd name="connsiteY13" fmla="*/ 814693 h 3469955"/>
                <a:gd name="connsiteX14" fmla="*/ 4894853 w 5129942"/>
                <a:gd name="connsiteY14" fmla="*/ 1081393 h 3469955"/>
                <a:gd name="connsiteX15" fmla="*/ 4945653 w 5129942"/>
                <a:gd name="connsiteY15" fmla="*/ 1348093 h 3469955"/>
                <a:gd name="connsiteX16" fmla="*/ 4952003 w 5129942"/>
                <a:gd name="connsiteY16" fmla="*/ 1710043 h 3469955"/>
                <a:gd name="connsiteX17" fmla="*/ 4996453 w 5129942"/>
                <a:gd name="connsiteY17" fmla="*/ 1951343 h 3469955"/>
                <a:gd name="connsiteX18" fmla="*/ 5072652 w 5129942"/>
                <a:gd name="connsiteY18" fmla="*/ 2243443 h 3469955"/>
                <a:gd name="connsiteX19" fmla="*/ 5047252 w 5129942"/>
                <a:gd name="connsiteY19" fmla="*/ 2554593 h 3469955"/>
                <a:gd name="connsiteX20" fmla="*/ 5047252 w 5129942"/>
                <a:gd name="connsiteY20" fmla="*/ 2783193 h 3469955"/>
                <a:gd name="connsiteX21" fmla="*/ 5053602 w 5129942"/>
                <a:gd name="connsiteY21" fmla="*/ 2992743 h 3469955"/>
                <a:gd name="connsiteX22" fmla="*/ 5033131 w 5129942"/>
                <a:gd name="connsiteY22" fmla="*/ 3163246 h 3469955"/>
                <a:gd name="connsiteX23" fmla="*/ 4939302 w 5129942"/>
                <a:gd name="connsiteY23" fmla="*/ 3316592 h 3469955"/>
                <a:gd name="connsiteX24" fmla="*/ 4748802 w 5129942"/>
                <a:gd name="connsiteY24" fmla="*/ 3405492 h 3469955"/>
                <a:gd name="connsiteX25" fmla="*/ 4621802 w 5129942"/>
                <a:gd name="connsiteY25" fmla="*/ 3354692 h 3469955"/>
                <a:gd name="connsiteX26" fmla="*/ 4532902 w 5129942"/>
                <a:gd name="connsiteY26" fmla="*/ 3151492 h 3469955"/>
                <a:gd name="connsiteX27" fmla="*/ 4469402 w 5129942"/>
                <a:gd name="connsiteY27" fmla="*/ 2973692 h 3469955"/>
                <a:gd name="connsiteX28" fmla="*/ 4317002 w 5129942"/>
                <a:gd name="connsiteY28" fmla="*/ 2808592 h 3469955"/>
                <a:gd name="connsiteX29" fmla="*/ 4125708 w 5129942"/>
                <a:gd name="connsiteY29" fmla="*/ 2546654 h 3469955"/>
                <a:gd name="connsiteX30" fmla="*/ 3846308 w 5129942"/>
                <a:gd name="connsiteY30" fmla="*/ 2285511 h 3469955"/>
                <a:gd name="connsiteX31" fmla="*/ 4105072 w 5129942"/>
                <a:gd name="connsiteY31" fmla="*/ 2553005 h 3469955"/>
                <a:gd name="connsiteX32" fmla="*/ 4266203 w 5129942"/>
                <a:gd name="connsiteY32" fmla="*/ 2783192 h 3469955"/>
                <a:gd name="connsiteX33" fmla="*/ 4291603 w 5129942"/>
                <a:gd name="connsiteY33" fmla="*/ 2926067 h 3469955"/>
                <a:gd name="connsiteX34" fmla="*/ 4148728 w 5129942"/>
                <a:gd name="connsiteY34" fmla="*/ 2926067 h 3469955"/>
                <a:gd name="connsiteX35" fmla="*/ 3980453 w 5129942"/>
                <a:gd name="connsiteY35" fmla="*/ 2951467 h 3469955"/>
                <a:gd name="connsiteX36" fmla="*/ 3748678 w 5129942"/>
                <a:gd name="connsiteY36" fmla="*/ 2973692 h 3469955"/>
                <a:gd name="connsiteX37" fmla="*/ 3472453 w 5129942"/>
                <a:gd name="connsiteY37" fmla="*/ 3030842 h 3469955"/>
                <a:gd name="connsiteX38" fmla="*/ 3196228 w 5129942"/>
                <a:gd name="connsiteY38" fmla="*/ 3161017 h 3469955"/>
                <a:gd name="connsiteX39" fmla="*/ 3015253 w 5129942"/>
                <a:gd name="connsiteY39" fmla="*/ 3154667 h 3469955"/>
                <a:gd name="connsiteX40" fmla="*/ 2681878 w 5129942"/>
                <a:gd name="connsiteY40" fmla="*/ 3164192 h 3469955"/>
                <a:gd name="connsiteX41" fmla="*/ 1996078 w 5129942"/>
                <a:gd name="connsiteY41" fmla="*/ 3392792 h 3469955"/>
                <a:gd name="connsiteX42" fmla="*/ 1748428 w 5129942"/>
                <a:gd name="connsiteY42" fmla="*/ 3421367 h 3469955"/>
                <a:gd name="connsiteX43" fmla="*/ 1538878 w 5129942"/>
                <a:gd name="connsiteY43" fmla="*/ 3411842 h 3469955"/>
                <a:gd name="connsiteX44" fmla="*/ 1367428 w 5129942"/>
                <a:gd name="connsiteY44" fmla="*/ 3249917 h 3469955"/>
                <a:gd name="connsiteX45" fmla="*/ 1211853 w 5129942"/>
                <a:gd name="connsiteY45" fmla="*/ 3107042 h 3469955"/>
                <a:gd name="connsiteX46" fmla="*/ 1122953 w 5129942"/>
                <a:gd name="connsiteY46" fmla="*/ 2916542 h 3469955"/>
                <a:gd name="connsiteX47" fmla="*/ 983071 w 5129942"/>
                <a:gd name="connsiteY47" fmla="*/ 2788596 h 3469955"/>
                <a:gd name="connsiteX48" fmla="*/ 824503 w 5129942"/>
                <a:gd name="connsiteY48" fmla="*/ 2491092 h 3469955"/>
                <a:gd name="connsiteX49" fmla="*/ 684803 w 5129942"/>
                <a:gd name="connsiteY49" fmla="*/ 2237092 h 3469955"/>
                <a:gd name="connsiteX50" fmla="*/ 519703 w 5129942"/>
                <a:gd name="connsiteY50" fmla="*/ 1944992 h 3469955"/>
                <a:gd name="connsiteX51" fmla="*/ 411753 w 5129942"/>
                <a:gd name="connsiteY51" fmla="*/ 1697342 h 3469955"/>
                <a:gd name="connsiteX52" fmla="*/ 303803 w 5129942"/>
                <a:gd name="connsiteY52" fmla="*/ 1417942 h 3469955"/>
                <a:gd name="connsiteX53" fmla="*/ 138702 w 5129942"/>
                <a:gd name="connsiteY53" fmla="*/ 1221092 h 3469955"/>
                <a:gd name="connsiteX54" fmla="*/ 24402 w 5129942"/>
                <a:gd name="connsiteY54" fmla="*/ 865492 h 3469955"/>
                <a:gd name="connsiteX55" fmla="*/ 436971 w 5129942"/>
                <a:gd name="connsiteY55" fmla="*/ 52511 h 3469955"/>
                <a:gd name="connsiteX0" fmla="*/ 436971 w 5129942"/>
                <a:gd name="connsiteY0" fmla="*/ 2926 h 3420370"/>
                <a:gd name="connsiteX1" fmla="*/ 1746523 w 5129942"/>
                <a:gd name="connsiteY1" fmla="*/ 58989 h 3420370"/>
                <a:gd name="connsiteX2" fmla="*/ 2310403 w 5129942"/>
                <a:gd name="connsiteY2" fmla="*/ 57084 h 3420370"/>
                <a:gd name="connsiteX3" fmla="*/ 2475503 w 5129942"/>
                <a:gd name="connsiteY3" fmla="*/ 117409 h 3420370"/>
                <a:gd name="connsiteX4" fmla="*/ 2685053 w 5129942"/>
                <a:gd name="connsiteY4" fmla="*/ 130109 h 3420370"/>
                <a:gd name="connsiteX5" fmla="*/ 2939053 w 5129942"/>
                <a:gd name="connsiteY5" fmla="*/ 98359 h 3420370"/>
                <a:gd name="connsiteX6" fmla="*/ 3224803 w 5129942"/>
                <a:gd name="connsiteY6" fmla="*/ 98359 h 3420370"/>
                <a:gd name="connsiteX7" fmla="*/ 3624853 w 5129942"/>
                <a:gd name="connsiteY7" fmla="*/ 98359 h 3420370"/>
                <a:gd name="connsiteX8" fmla="*/ 3872503 w 5129942"/>
                <a:gd name="connsiteY8" fmla="*/ 92009 h 3420370"/>
                <a:gd name="connsiteX9" fmla="*/ 4158253 w 5129942"/>
                <a:gd name="connsiteY9" fmla="*/ 142809 h 3420370"/>
                <a:gd name="connsiteX10" fmla="*/ 4374153 w 5129942"/>
                <a:gd name="connsiteY10" fmla="*/ 199959 h 3420370"/>
                <a:gd name="connsiteX11" fmla="*/ 4556881 w 5129942"/>
                <a:gd name="connsiteY11" fmla="*/ 275976 h 3420370"/>
                <a:gd name="connsiteX12" fmla="*/ 4717053 w 5129942"/>
                <a:gd name="connsiteY12" fmla="*/ 498408 h 3420370"/>
                <a:gd name="connsiteX13" fmla="*/ 4812303 w 5129942"/>
                <a:gd name="connsiteY13" fmla="*/ 765108 h 3420370"/>
                <a:gd name="connsiteX14" fmla="*/ 4894853 w 5129942"/>
                <a:gd name="connsiteY14" fmla="*/ 1031808 h 3420370"/>
                <a:gd name="connsiteX15" fmla="*/ 4945653 w 5129942"/>
                <a:gd name="connsiteY15" fmla="*/ 1298508 h 3420370"/>
                <a:gd name="connsiteX16" fmla="*/ 4952003 w 5129942"/>
                <a:gd name="connsiteY16" fmla="*/ 1660458 h 3420370"/>
                <a:gd name="connsiteX17" fmla="*/ 4996453 w 5129942"/>
                <a:gd name="connsiteY17" fmla="*/ 1901758 h 3420370"/>
                <a:gd name="connsiteX18" fmla="*/ 5072652 w 5129942"/>
                <a:gd name="connsiteY18" fmla="*/ 2193858 h 3420370"/>
                <a:gd name="connsiteX19" fmla="*/ 5047252 w 5129942"/>
                <a:gd name="connsiteY19" fmla="*/ 2505008 h 3420370"/>
                <a:gd name="connsiteX20" fmla="*/ 5047252 w 5129942"/>
                <a:gd name="connsiteY20" fmla="*/ 2733608 h 3420370"/>
                <a:gd name="connsiteX21" fmla="*/ 5053602 w 5129942"/>
                <a:gd name="connsiteY21" fmla="*/ 2943158 h 3420370"/>
                <a:gd name="connsiteX22" fmla="*/ 5033131 w 5129942"/>
                <a:gd name="connsiteY22" fmla="*/ 3113661 h 3420370"/>
                <a:gd name="connsiteX23" fmla="*/ 4939302 w 5129942"/>
                <a:gd name="connsiteY23" fmla="*/ 3267007 h 3420370"/>
                <a:gd name="connsiteX24" fmla="*/ 4748802 w 5129942"/>
                <a:gd name="connsiteY24" fmla="*/ 3355907 h 3420370"/>
                <a:gd name="connsiteX25" fmla="*/ 4621802 w 5129942"/>
                <a:gd name="connsiteY25" fmla="*/ 3305107 h 3420370"/>
                <a:gd name="connsiteX26" fmla="*/ 4532902 w 5129942"/>
                <a:gd name="connsiteY26" fmla="*/ 3101907 h 3420370"/>
                <a:gd name="connsiteX27" fmla="*/ 4469402 w 5129942"/>
                <a:gd name="connsiteY27" fmla="*/ 2924107 h 3420370"/>
                <a:gd name="connsiteX28" fmla="*/ 4317002 w 5129942"/>
                <a:gd name="connsiteY28" fmla="*/ 2759007 h 3420370"/>
                <a:gd name="connsiteX29" fmla="*/ 4125708 w 5129942"/>
                <a:gd name="connsiteY29" fmla="*/ 2497069 h 3420370"/>
                <a:gd name="connsiteX30" fmla="*/ 3846308 w 5129942"/>
                <a:gd name="connsiteY30" fmla="*/ 2235926 h 3420370"/>
                <a:gd name="connsiteX31" fmla="*/ 4105072 w 5129942"/>
                <a:gd name="connsiteY31" fmla="*/ 2503420 h 3420370"/>
                <a:gd name="connsiteX32" fmla="*/ 4266203 w 5129942"/>
                <a:gd name="connsiteY32" fmla="*/ 2733607 h 3420370"/>
                <a:gd name="connsiteX33" fmla="*/ 4291603 w 5129942"/>
                <a:gd name="connsiteY33" fmla="*/ 2876482 h 3420370"/>
                <a:gd name="connsiteX34" fmla="*/ 4148728 w 5129942"/>
                <a:gd name="connsiteY34" fmla="*/ 2876482 h 3420370"/>
                <a:gd name="connsiteX35" fmla="*/ 3980453 w 5129942"/>
                <a:gd name="connsiteY35" fmla="*/ 2901882 h 3420370"/>
                <a:gd name="connsiteX36" fmla="*/ 3748678 w 5129942"/>
                <a:gd name="connsiteY36" fmla="*/ 2924107 h 3420370"/>
                <a:gd name="connsiteX37" fmla="*/ 3472453 w 5129942"/>
                <a:gd name="connsiteY37" fmla="*/ 2981257 h 3420370"/>
                <a:gd name="connsiteX38" fmla="*/ 3196228 w 5129942"/>
                <a:gd name="connsiteY38" fmla="*/ 3111432 h 3420370"/>
                <a:gd name="connsiteX39" fmla="*/ 3015253 w 5129942"/>
                <a:gd name="connsiteY39" fmla="*/ 3105082 h 3420370"/>
                <a:gd name="connsiteX40" fmla="*/ 2681878 w 5129942"/>
                <a:gd name="connsiteY40" fmla="*/ 3114607 h 3420370"/>
                <a:gd name="connsiteX41" fmla="*/ 1996078 w 5129942"/>
                <a:gd name="connsiteY41" fmla="*/ 3343207 h 3420370"/>
                <a:gd name="connsiteX42" fmla="*/ 1748428 w 5129942"/>
                <a:gd name="connsiteY42" fmla="*/ 3371782 h 3420370"/>
                <a:gd name="connsiteX43" fmla="*/ 1538878 w 5129942"/>
                <a:gd name="connsiteY43" fmla="*/ 3362257 h 3420370"/>
                <a:gd name="connsiteX44" fmla="*/ 1367428 w 5129942"/>
                <a:gd name="connsiteY44" fmla="*/ 3200332 h 3420370"/>
                <a:gd name="connsiteX45" fmla="*/ 1211853 w 5129942"/>
                <a:gd name="connsiteY45" fmla="*/ 3057457 h 3420370"/>
                <a:gd name="connsiteX46" fmla="*/ 1122953 w 5129942"/>
                <a:gd name="connsiteY46" fmla="*/ 2866957 h 3420370"/>
                <a:gd name="connsiteX47" fmla="*/ 983071 w 5129942"/>
                <a:gd name="connsiteY47" fmla="*/ 2739011 h 3420370"/>
                <a:gd name="connsiteX48" fmla="*/ 824503 w 5129942"/>
                <a:gd name="connsiteY48" fmla="*/ 2441507 h 3420370"/>
                <a:gd name="connsiteX49" fmla="*/ 684803 w 5129942"/>
                <a:gd name="connsiteY49" fmla="*/ 2187507 h 3420370"/>
                <a:gd name="connsiteX50" fmla="*/ 519703 w 5129942"/>
                <a:gd name="connsiteY50" fmla="*/ 1895407 h 3420370"/>
                <a:gd name="connsiteX51" fmla="*/ 411753 w 5129942"/>
                <a:gd name="connsiteY51" fmla="*/ 1647757 h 3420370"/>
                <a:gd name="connsiteX52" fmla="*/ 303803 w 5129942"/>
                <a:gd name="connsiteY52" fmla="*/ 1368357 h 3420370"/>
                <a:gd name="connsiteX53" fmla="*/ 138702 w 5129942"/>
                <a:gd name="connsiteY53" fmla="*/ 1171507 h 3420370"/>
                <a:gd name="connsiteX54" fmla="*/ 24402 w 5129942"/>
                <a:gd name="connsiteY54" fmla="*/ 815907 h 3420370"/>
                <a:gd name="connsiteX55" fmla="*/ 436971 w 5129942"/>
                <a:gd name="connsiteY55" fmla="*/ 2926 h 3420370"/>
                <a:gd name="connsiteX0" fmla="*/ 436971 w 5129942"/>
                <a:gd name="connsiteY0" fmla="*/ 19857 h 3437301"/>
                <a:gd name="connsiteX1" fmla="*/ 1746523 w 5129942"/>
                <a:gd name="connsiteY1" fmla="*/ 75920 h 3437301"/>
                <a:gd name="connsiteX2" fmla="*/ 2310403 w 5129942"/>
                <a:gd name="connsiteY2" fmla="*/ 74015 h 3437301"/>
                <a:gd name="connsiteX3" fmla="*/ 2475503 w 5129942"/>
                <a:gd name="connsiteY3" fmla="*/ 134340 h 3437301"/>
                <a:gd name="connsiteX4" fmla="*/ 2685053 w 5129942"/>
                <a:gd name="connsiteY4" fmla="*/ 147040 h 3437301"/>
                <a:gd name="connsiteX5" fmla="*/ 2939053 w 5129942"/>
                <a:gd name="connsiteY5" fmla="*/ 115290 h 3437301"/>
                <a:gd name="connsiteX6" fmla="*/ 3224803 w 5129942"/>
                <a:gd name="connsiteY6" fmla="*/ 115290 h 3437301"/>
                <a:gd name="connsiteX7" fmla="*/ 3624853 w 5129942"/>
                <a:gd name="connsiteY7" fmla="*/ 115290 h 3437301"/>
                <a:gd name="connsiteX8" fmla="*/ 3872503 w 5129942"/>
                <a:gd name="connsiteY8" fmla="*/ 108940 h 3437301"/>
                <a:gd name="connsiteX9" fmla="*/ 4158253 w 5129942"/>
                <a:gd name="connsiteY9" fmla="*/ 159740 h 3437301"/>
                <a:gd name="connsiteX10" fmla="*/ 4374153 w 5129942"/>
                <a:gd name="connsiteY10" fmla="*/ 216890 h 3437301"/>
                <a:gd name="connsiteX11" fmla="*/ 4556881 w 5129942"/>
                <a:gd name="connsiteY11" fmla="*/ 292907 h 3437301"/>
                <a:gd name="connsiteX12" fmla="*/ 4717053 w 5129942"/>
                <a:gd name="connsiteY12" fmla="*/ 515339 h 3437301"/>
                <a:gd name="connsiteX13" fmla="*/ 4812303 w 5129942"/>
                <a:gd name="connsiteY13" fmla="*/ 782039 h 3437301"/>
                <a:gd name="connsiteX14" fmla="*/ 4894853 w 5129942"/>
                <a:gd name="connsiteY14" fmla="*/ 1048739 h 3437301"/>
                <a:gd name="connsiteX15" fmla="*/ 4945653 w 5129942"/>
                <a:gd name="connsiteY15" fmla="*/ 1315439 h 3437301"/>
                <a:gd name="connsiteX16" fmla="*/ 4952003 w 5129942"/>
                <a:gd name="connsiteY16" fmla="*/ 1677389 h 3437301"/>
                <a:gd name="connsiteX17" fmla="*/ 4996453 w 5129942"/>
                <a:gd name="connsiteY17" fmla="*/ 1918689 h 3437301"/>
                <a:gd name="connsiteX18" fmla="*/ 5072652 w 5129942"/>
                <a:gd name="connsiteY18" fmla="*/ 2210789 h 3437301"/>
                <a:gd name="connsiteX19" fmla="*/ 5047252 w 5129942"/>
                <a:gd name="connsiteY19" fmla="*/ 2521939 h 3437301"/>
                <a:gd name="connsiteX20" fmla="*/ 5047252 w 5129942"/>
                <a:gd name="connsiteY20" fmla="*/ 2750539 h 3437301"/>
                <a:gd name="connsiteX21" fmla="*/ 5053602 w 5129942"/>
                <a:gd name="connsiteY21" fmla="*/ 2960089 h 3437301"/>
                <a:gd name="connsiteX22" fmla="*/ 5033131 w 5129942"/>
                <a:gd name="connsiteY22" fmla="*/ 3130592 h 3437301"/>
                <a:gd name="connsiteX23" fmla="*/ 4939302 w 5129942"/>
                <a:gd name="connsiteY23" fmla="*/ 3283938 h 3437301"/>
                <a:gd name="connsiteX24" fmla="*/ 4748802 w 5129942"/>
                <a:gd name="connsiteY24" fmla="*/ 3372838 h 3437301"/>
                <a:gd name="connsiteX25" fmla="*/ 4621802 w 5129942"/>
                <a:gd name="connsiteY25" fmla="*/ 3322038 h 3437301"/>
                <a:gd name="connsiteX26" fmla="*/ 4532902 w 5129942"/>
                <a:gd name="connsiteY26" fmla="*/ 3118838 h 3437301"/>
                <a:gd name="connsiteX27" fmla="*/ 4469402 w 5129942"/>
                <a:gd name="connsiteY27" fmla="*/ 2941038 h 3437301"/>
                <a:gd name="connsiteX28" fmla="*/ 4317002 w 5129942"/>
                <a:gd name="connsiteY28" fmla="*/ 2775938 h 3437301"/>
                <a:gd name="connsiteX29" fmla="*/ 4125708 w 5129942"/>
                <a:gd name="connsiteY29" fmla="*/ 2514000 h 3437301"/>
                <a:gd name="connsiteX30" fmla="*/ 3846308 w 5129942"/>
                <a:gd name="connsiteY30" fmla="*/ 2252857 h 3437301"/>
                <a:gd name="connsiteX31" fmla="*/ 4105072 w 5129942"/>
                <a:gd name="connsiteY31" fmla="*/ 2520351 h 3437301"/>
                <a:gd name="connsiteX32" fmla="*/ 4266203 w 5129942"/>
                <a:gd name="connsiteY32" fmla="*/ 2750538 h 3437301"/>
                <a:gd name="connsiteX33" fmla="*/ 4291603 w 5129942"/>
                <a:gd name="connsiteY33" fmla="*/ 2893413 h 3437301"/>
                <a:gd name="connsiteX34" fmla="*/ 4148728 w 5129942"/>
                <a:gd name="connsiteY34" fmla="*/ 2893413 h 3437301"/>
                <a:gd name="connsiteX35" fmla="*/ 3980453 w 5129942"/>
                <a:gd name="connsiteY35" fmla="*/ 2918813 h 3437301"/>
                <a:gd name="connsiteX36" fmla="*/ 3748678 w 5129942"/>
                <a:gd name="connsiteY36" fmla="*/ 2941038 h 3437301"/>
                <a:gd name="connsiteX37" fmla="*/ 3472453 w 5129942"/>
                <a:gd name="connsiteY37" fmla="*/ 2998188 h 3437301"/>
                <a:gd name="connsiteX38" fmla="*/ 3196228 w 5129942"/>
                <a:gd name="connsiteY38" fmla="*/ 3128363 h 3437301"/>
                <a:gd name="connsiteX39" fmla="*/ 3015253 w 5129942"/>
                <a:gd name="connsiteY39" fmla="*/ 3122013 h 3437301"/>
                <a:gd name="connsiteX40" fmla="*/ 2681878 w 5129942"/>
                <a:gd name="connsiteY40" fmla="*/ 3131538 h 3437301"/>
                <a:gd name="connsiteX41" fmla="*/ 1996078 w 5129942"/>
                <a:gd name="connsiteY41" fmla="*/ 3360138 h 3437301"/>
                <a:gd name="connsiteX42" fmla="*/ 1748428 w 5129942"/>
                <a:gd name="connsiteY42" fmla="*/ 3388713 h 3437301"/>
                <a:gd name="connsiteX43" fmla="*/ 1538878 w 5129942"/>
                <a:gd name="connsiteY43" fmla="*/ 3379188 h 3437301"/>
                <a:gd name="connsiteX44" fmla="*/ 1367428 w 5129942"/>
                <a:gd name="connsiteY44" fmla="*/ 3217263 h 3437301"/>
                <a:gd name="connsiteX45" fmla="*/ 1211853 w 5129942"/>
                <a:gd name="connsiteY45" fmla="*/ 3074388 h 3437301"/>
                <a:gd name="connsiteX46" fmla="*/ 1122953 w 5129942"/>
                <a:gd name="connsiteY46" fmla="*/ 2883888 h 3437301"/>
                <a:gd name="connsiteX47" fmla="*/ 983071 w 5129942"/>
                <a:gd name="connsiteY47" fmla="*/ 2755942 h 3437301"/>
                <a:gd name="connsiteX48" fmla="*/ 824503 w 5129942"/>
                <a:gd name="connsiteY48" fmla="*/ 2458438 h 3437301"/>
                <a:gd name="connsiteX49" fmla="*/ 684803 w 5129942"/>
                <a:gd name="connsiteY49" fmla="*/ 2204438 h 3437301"/>
                <a:gd name="connsiteX50" fmla="*/ 519703 w 5129942"/>
                <a:gd name="connsiteY50" fmla="*/ 1912338 h 3437301"/>
                <a:gd name="connsiteX51" fmla="*/ 411753 w 5129942"/>
                <a:gd name="connsiteY51" fmla="*/ 1664688 h 3437301"/>
                <a:gd name="connsiteX52" fmla="*/ 303803 w 5129942"/>
                <a:gd name="connsiteY52" fmla="*/ 1385288 h 3437301"/>
                <a:gd name="connsiteX53" fmla="*/ 138702 w 5129942"/>
                <a:gd name="connsiteY53" fmla="*/ 1188438 h 3437301"/>
                <a:gd name="connsiteX54" fmla="*/ 24402 w 5129942"/>
                <a:gd name="connsiteY54" fmla="*/ 832838 h 3437301"/>
                <a:gd name="connsiteX55" fmla="*/ 436971 w 5129942"/>
                <a:gd name="connsiteY55" fmla="*/ 19857 h 343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129942" h="3437301">
                  <a:moveTo>
                    <a:pt x="436971" y="19857"/>
                  </a:moveTo>
                  <a:cubicBezTo>
                    <a:pt x="864598" y="15685"/>
                    <a:pt x="1318896" y="80092"/>
                    <a:pt x="1746523" y="75920"/>
                  </a:cubicBezTo>
                  <a:cubicBezTo>
                    <a:pt x="1937023" y="75920"/>
                    <a:pt x="2104663" y="-93625"/>
                    <a:pt x="2310403" y="74015"/>
                  </a:cubicBezTo>
                  <a:cubicBezTo>
                    <a:pt x="2369670" y="70840"/>
                    <a:pt x="2446716" y="30835"/>
                    <a:pt x="2475503" y="134340"/>
                  </a:cubicBezTo>
                  <a:cubicBezTo>
                    <a:pt x="2545353" y="132223"/>
                    <a:pt x="2660923" y="57717"/>
                    <a:pt x="2685053" y="147040"/>
                  </a:cubicBezTo>
                  <a:cubicBezTo>
                    <a:pt x="2763370" y="144923"/>
                    <a:pt x="2883596" y="3107"/>
                    <a:pt x="2939053" y="115290"/>
                  </a:cubicBezTo>
                  <a:cubicBezTo>
                    <a:pt x="3041923" y="53483"/>
                    <a:pt x="3152413" y="1837"/>
                    <a:pt x="3224803" y="115290"/>
                  </a:cubicBezTo>
                  <a:cubicBezTo>
                    <a:pt x="3496583" y="-10863"/>
                    <a:pt x="3487295" y="100716"/>
                    <a:pt x="3624853" y="115290"/>
                  </a:cubicBezTo>
                  <a:cubicBezTo>
                    <a:pt x="3799055" y="6917"/>
                    <a:pt x="3694940" y="124845"/>
                    <a:pt x="3872503" y="108940"/>
                  </a:cubicBezTo>
                  <a:cubicBezTo>
                    <a:pt x="3969870" y="78248"/>
                    <a:pt x="4052445" y="60287"/>
                    <a:pt x="4158253" y="159740"/>
                  </a:cubicBezTo>
                  <a:cubicBezTo>
                    <a:pt x="4253503" y="126932"/>
                    <a:pt x="4285490" y="240204"/>
                    <a:pt x="4374153" y="216890"/>
                  </a:cubicBezTo>
                  <a:cubicBezTo>
                    <a:pt x="4462816" y="193576"/>
                    <a:pt x="4524073" y="243166"/>
                    <a:pt x="4556881" y="292907"/>
                  </a:cubicBezTo>
                  <a:cubicBezTo>
                    <a:pt x="4744468" y="351811"/>
                    <a:pt x="4712346" y="441195"/>
                    <a:pt x="4717053" y="515339"/>
                  </a:cubicBezTo>
                  <a:cubicBezTo>
                    <a:pt x="4913056" y="590269"/>
                    <a:pt x="4814420" y="699489"/>
                    <a:pt x="4812303" y="782039"/>
                  </a:cubicBezTo>
                  <a:cubicBezTo>
                    <a:pt x="4960470" y="870939"/>
                    <a:pt x="4899086" y="953489"/>
                    <a:pt x="4894853" y="1048739"/>
                  </a:cubicBezTo>
                  <a:cubicBezTo>
                    <a:pt x="5053603" y="1122822"/>
                    <a:pt x="4952003" y="1235006"/>
                    <a:pt x="4945653" y="1315439"/>
                  </a:cubicBezTo>
                  <a:cubicBezTo>
                    <a:pt x="5081120" y="1412806"/>
                    <a:pt x="4968936" y="1580022"/>
                    <a:pt x="4952003" y="1677389"/>
                  </a:cubicBezTo>
                  <a:cubicBezTo>
                    <a:pt x="5114986" y="1715489"/>
                    <a:pt x="5011270" y="1842489"/>
                    <a:pt x="4996453" y="1918689"/>
                  </a:cubicBezTo>
                  <a:cubicBezTo>
                    <a:pt x="5142503" y="1990656"/>
                    <a:pt x="5098052" y="2138822"/>
                    <a:pt x="5072652" y="2210789"/>
                  </a:cubicBezTo>
                  <a:cubicBezTo>
                    <a:pt x="5186952" y="2308156"/>
                    <a:pt x="5104402" y="2418222"/>
                    <a:pt x="5047252" y="2521939"/>
                  </a:cubicBezTo>
                  <a:cubicBezTo>
                    <a:pt x="5184835" y="2534639"/>
                    <a:pt x="5100169" y="2693389"/>
                    <a:pt x="5047252" y="2750539"/>
                  </a:cubicBezTo>
                  <a:cubicBezTo>
                    <a:pt x="5154144" y="2807689"/>
                    <a:pt x="5124510" y="2934689"/>
                    <a:pt x="5053602" y="2960089"/>
                  </a:cubicBezTo>
                  <a:lnTo>
                    <a:pt x="5033131" y="3130592"/>
                  </a:lnTo>
                  <a:cubicBezTo>
                    <a:pt x="4989155" y="3122441"/>
                    <a:pt x="5084878" y="3273039"/>
                    <a:pt x="4939302" y="3283938"/>
                  </a:cubicBezTo>
                  <a:cubicBezTo>
                    <a:pt x="4892735" y="3279705"/>
                    <a:pt x="4890619" y="3415171"/>
                    <a:pt x="4748802" y="3372838"/>
                  </a:cubicBezTo>
                  <a:cubicBezTo>
                    <a:pt x="4681069" y="3372838"/>
                    <a:pt x="4638735" y="3449038"/>
                    <a:pt x="4621802" y="3322038"/>
                  </a:cubicBezTo>
                  <a:cubicBezTo>
                    <a:pt x="4558302" y="3309338"/>
                    <a:pt x="4513852" y="3290288"/>
                    <a:pt x="4532902" y="3118838"/>
                  </a:cubicBezTo>
                  <a:cubicBezTo>
                    <a:pt x="4477869" y="3118838"/>
                    <a:pt x="4448235" y="3036288"/>
                    <a:pt x="4469402" y="2941038"/>
                  </a:cubicBezTo>
                  <a:cubicBezTo>
                    <a:pt x="4363569" y="2932571"/>
                    <a:pt x="4321235" y="2835205"/>
                    <a:pt x="4317002" y="2775938"/>
                  </a:cubicBezTo>
                  <a:cubicBezTo>
                    <a:pt x="4206935" y="2771705"/>
                    <a:pt x="4054800" y="2620626"/>
                    <a:pt x="4125708" y="2514000"/>
                  </a:cubicBezTo>
                  <a:cubicBezTo>
                    <a:pt x="4036808" y="2522467"/>
                    <a:pt x="3878058" y="2518234"/>
                    <a:pt x="3846308" y="2252857"/>
                  </a:cubicBezTo>
                  <a:cubicBezTo>
                    <a:pt x="3827258" y="2247565"/>
                    <a:pt x="3903459" y="2537814"/>
                    <a:pt x="4105072" y="2520351"/>
                  </a:cubicBezTo>
                  <a:cubicBezTo>
                    <a:pt x="4118036" y="2614807"/>
                    <a:pt x="4102161" y="2712967"/>
                    <a:pt x="4266203" y="2750538"/>
                  </a:cubicBezTo>
                  <a:cubicBezTo>
                    <a:pt x="4309595" y="2813509"/>
                    <a:pt x="4297424" y="2866425"/>
                    <a:pt x="4291603" y="2893413"/>
                  </a:cubicBezTo>
                  <a:cubicBezTo>
                    <a:pt x="4269907" y="2990251"/>
                    <a:pt x="4163016" y="2866426"/>
                    <a:pt x="4148728" y="2893413"/>
                  </a:cubicBezTo>
                  <a:cubicBezTo>
                    <a:pt x="4077291" y="3047401"/>
                    <a:pt x="4018553" y="2934688"/>
                    <a:pt x="3980453" y="2918813"/>
                  </a:cubicBezTo>
                  <a:cubicBezTo>
                    <a:pt x="3888378" y="3052163"/>
                    <a:pt x="3826466" y="2955326"/>
                    <a:pt x="3748678" y="2941038"/>
                  </a:cubicBezTo>
                  <a:cubicBezTo>
                    <a:pt x="3651841" y="3101376"/>
                    <a:pt x="3593103" y="3045813"/>
                    <a:pt x="3472453" y="2998188"/>
                  </a:cubicBezTo>
                  <a:cubicBezTo>
                    <a:pt x="3335928" y="3226788"/>
                    <a:pt x="3261316" y="3077563"/>
                    <a:pt x="3196228" y="3128363"/>
                  </a:cubicBezTo>
                  <a:cubicBezTo>
                    <a:pt x="3131141" y="3179163"/>
                    <a:pt x="3050178" y="3193450"/>
                    <a:pt x="3015253" y="3122013"/>
                  </a:cubicBezTo>
                  <a:cubicBezTo>
                    <a:pt x="2920003" y="3164876"/>
                    <a:pt x="2823165" y="3218851"/>
                    <a:pt x="2681878" y="3131538"/>
                  </a:cubicBezTo>
                  <a:cubicBezTo>
                    <a:pt x="2505666" y="3212500"/>
                    <a:pt x="2145303" y="3288700"/>
                    <a:pt x="1996078" y="3360138"/>
                  </a:cubicBezTo>
                  <a:cubicBezTo>
                    <a:pt x="1846853" y="3431576"/>
                    <a:pt x="1824628" y="3403001"/>
                    <a:pt x="1748428" y="3388713"/>
                  </a:cubicBezTo>
                  <a:cubicBezTo>
                    <a:pt x="1697628" y="3437925"/>
                    <a:pt x="1611903" y="3471263"/>
                    <a:pt x="1538878" y="3379188"/>
                  </a:cubicBezTo>
                  <a:cubicBezTo>
                    <a:pt x="1310278" y="3471263"/>
                    <a:pt x="1355257" y="3296638"/>
                    <a:pt x="1367428" y="3217263"/>
                  </a:cubicBezTo>
                  <a:cubicBezTo>
                    <a:pt x="1173224" y="3255363"/>
                    <a:pt x="1190686" y="3147413"/>
                    <a:pt x="1211853" y="3074388"/>
                  </a:cubicBezTo>
                  <a:cubicBezTo>
                    <a:pt x="1042520" y="3045813"/>
                    <a:pt x="1100758" y="2927437"/>
                    <a:pt x="1122953" y="2883888"/>
                  </a:cubicBezTo>
                  <a:lnTo>
                    <a:pt x="983071" y="2755942"/>
                  </a:lnTo>
                  <a:cubicBezTo>
                    <a:pt x="692030" y="2687150"/>
                    <a:pt x="783198" y="2572580"/>
                    <a:pt x="824503" y="2458438"/>
                  </a:cubicBezTo>
                  <a:cubicBezTo>
                    <a:pt x="726108" y="2407796"/>
                    <a:pt x="692211" y="2281696"/>
                    <a:pt x="684803" y="2204438"/>
                  </a:cubicBezTo>
                  <a:cubicBezTo>
                    <a:pt x="588495" y="2190680"/>
                    <a:pt x="523936" y="1985363"/>
                    <a:pt x="519703" y="1912338"/>
                  </a:cubicBezTo>
                  <a:cubicBezTo>
                    <a:pt x="426570" y="1864713"/>
                    <a:pt x="419161" y="1756763"/>
                    <a:pt x="411753" y="1664688"/>
                  </a:cubicBezTo>
                  <a:cubicBezTo>
                    <a:pt x="270995" y="1629763"/>
                    <a:pt x="269937" y="1466780"/>
                    <a:pt x="303803" y="1385288"/>
                  </a:cubicBezTo>
                  <a:cubicBezTo>
                    <a:pt x="210669" y="1367296"/>
                    <a:pt x="156694" y="1283688"/>
                    <a:pt x="138702" y="1188438"/>
                  </a:cubicBezTo>
                  <a:cubicBezTo>
                    <a:pt x="38160" y="1143988"/>
                    <a:pt x="-42243" y="1040301"/>
                    <a:pt x="24402" y="832838"/>
                  </a:cubicBezTo>
                  <a:lnTo>
                    <a:pt x="436971" y="19857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3BD6CC7-D604-2399-CB51-3C1D59939B98}"/>
                </a:ext>
              </a:extLst>
            </p:cNvPr>
            <p:cNvGrpSpPr/>
            <p:nvPr/>
          </p:nvGrpSpPr>
          <p:grpSpPr>
            <a:xfrm>
              <a:off x="3092780" y="879221"/>
              <a:ext cx="949105" cy="809696"/>
              <a:chOff x="3092780" y="879221"/>
              <a:chExt cx="949105" cy="809696"/>
            </a:xfrm>
          </p:grpSpPr>
          <p:sp>
            <p:nvSpPr>
              <p:cNvPr id="116" name="Rectangle 4">
                <a:extLst>
                  <a:ext uri="{FF2B5EF4-FFF2-40B4-BE49-F238E27FC236}">
                    <a16:creationId xmlns:a16="http://schemas.microsoft.com/office/drawing/2014/main" id="{4DAB9DEA-FBED-2999-7182-D60711799322}"/>
                  </a:ext>
                </a:extLst>
              </p:cNvPr>
              <p:cNvSpPr/>
              <p:nvPr/>
            </p:nvSpPr>
            <p:spPr>
              <a:xfrm>
                <a:off x="3092780" y="879221"/>
                <a:ext cx="949105" cy="809696"/>
              </a:xfrm>
              <a:custGeom>
                <a:avLst/>
                <a:gdLst>
                  <a:gd name="connsiteX0" fmla="*/ 0 w 952500"/>
                  <a:gd name="connsiteY0" fmla="*/ 0 h 635957"/>
                  <a:gd name="connsiteX1" fmla="*/ 952500 w 952500"/>
                  <a:gd name="connsiteY1" fmla="*/ 0 h 635957"/>
                  <a:gd name="connsiteX2" fmla="*/ 952500 w 952500"/>
                  <a:gd name="connsiteY2" fmla="*/ 635957 h 635957"/>
                  <a:gd name="connsiteX3" fmla="*/ 0 w 952500"/>
                  <a:gd name="connsiteY3" fmla="*/ 635957 h 635957"/>
                  <a:gd name="connsiteX4" fmla="*/ 0 w 952500"/>
                  <a:gd name="connsiteY4" fmla="*/ 0 h 635957"/>
                  <a:gd name="connsiteX0" fmla="*/ 0 w 952500"/>
                  <a:gd name="connsiteY0" fmla="*/ 0 h 678820"/>
                  <a:gd name="connsiteX1" fmla="*/ 952500 w 952500"/>
                  <a:gd name="connsiteY1" fmla="*/ 0 h 678820"/>
                  <a:gd name="connsiteX2" fmla="*/ 952500 w 952500"/>
                  <a:gd name="connsiteY2" fmla="*/ 635957 h 678820"/>
                  <a:gd name="connsiteX3" fmla="*/ 280987 w 952500"/>
                  <a:gd name="connsiteY3" fmla="*/ 678820 h 678820"/>
                  <a:gd name="connsiteX4" fmla="*/ 0 w 952500"/>
                  <a:gd name="connsiteY4" fmla="*/ 0 h 678820"/>
                  <a:gd name="connsiteX0" fmla="*/ 0 w 671513"/>
                  <a:gd name="connsiteY0" fmla="*/ 678820 h 678820"/>
                  <a:gd name="connsiteX1" fmla="*/ 671513 w 671513"/>
                  <a:gd name="connsiteY1" fmla="*/ 0 h 678820"/>
                  <a:gd name="connsiteX2" fmla="*/ 671513 w 671513"/>
                  <a:gd name="connsiteY2" fmla="*/ 635957 h 678820"/>
                  <a:gd name="connsiteX3" fmla="*/ 0 w 671513"/>
                  <a:gd name="connsiteY3" fmla="*/ 678820 h 678820"/>
                  <a:gd name="connsiteX0" fmla="*/ 378927 w 1050440"/>
                  <a:gd name="connsiteY0" fmla="*/ 738058 h 738058"/>
                  <a:gd name="connsiteX1" fmla="*/ 1050440 w 1050440"/>
                  <a:gd name="connsiteY1" fmla="*/ 59238 h 738058"/>
                  <a:gd name="connsiteX2" fmla="*/ 1050440 w 1050440"/>
                  <a:gd name="connsiteY2" fmla="*/ 695195 h 738058"/>
                  <a:gd name="connsiteX3" fmla="*/ 378927 w 1050440"/>
                  <a:gd name="connsiteY3" fmla="*/ 738058 h 738058"/>
                  <a:gd name="connsiteX0" fmla="*/ 552059 w 1223572"/>
                  <a:gd name="connsiteY0" fmla="*/ 558333 h 558333"/>
                  <a:gd name="connsiteX1" fmla="*/ 966397 w 1223572"/>
                  <a:gd name="connsiteY1" fmla="*/ 74776 h 558333"/>
                  <a:gd name="connsiteX2" fmla="*/ 1223572 w 1223572"/>
                  <a:gd name="connsiteY2" fmla="*/ 515470 h 558333"/>
                  <a:gd name="connsiteX3" fmla="*/ 552059 w 1223572"/>
                  <a:gd name="connsiteY3" fmla="*/ 558333 h 558333"/>
                  <a:gd name="connsiteX0" fmla="*/ 679057 w 1350570"/>
                  <a:gd name="connsiteY0" fmla="*/ 525999 h 598299"/>
                  <a:gd name="connsiteX1" fmla="*/ 1093395 w 1350570"/>
                  <a:gd name="connsiteY1" fmla="*/ 42442 h 598299"/>
                  <a:gd name="connsiteX2" fmla="*/ 1350570 w 1350570"/>
                  <a:gd name="connsiteY2" fmla="*/ 483136 h 598299"/>
                  <a:gd name="connsiteX3" fmla="*/ 679057 w 1350570"/>
                  <a:gd name="connsiteY3" fmla="*/ 525999 h 598299"/>
                  <a:gd name="connsiteX0" fmla="*/ 463643 w 1135156"/>
                  <a:gd name="connsiteY0" fmla="*/ 680766 h 734882"/>
                  <a:gd name="connsiteX1" fmla="*/ 877981 w 1135156"/>
                  <a:gd name="connsiteY1" fmla="*/ 197209 h 734882"/>
                  <a:gd name="connsiteX2" fmla="*/ 1135156 w 1135156"/>
                  <a:gd name="connsiteY2" fmla="*/ 637903 h 734882"/>
                  <a:gd name="connsiteX3" fmla="*/ 463643 w 1135156"/>
                  <a:gd name="connsiteY3" fmla="*/ 680766 h 734882"/>
                  <a:gd name="connsiteX0" fmla="*/ 557641 w 1229154"/>
                  <a:gd name="connsiteY0" fmla="*/ 672825 h 751453"/>
                  <a:gd name="connsiteX1" fmla="*/ 971979 w 1229154"/>
                  <a:gd name="connsiteY1" fmla="*/ 189268 h 751453"/>
                  <a:gd name="connsiteX2" fmla="*/ 1229154 w 1229154"/>
                  <a:gd name="connsiteY2" fmla="*/ 629962 h 751453"/>
                  <a:gd name="connsiteX3" fmla="*/ 557641 w 1229154"/>
                  <a:gd name="connsiteY3" fmla="*/ 672825 h 751453"/>
                  <a:gd name="connsiteX0" fmla="*/ 450952 w 1122465"/>
                  <a:gd name="connsiteY0" fmla="*/ 774806 h 844129"/>
                  <a:gd name="connsiteX1" fmla="*/ 865290 w 1122465"/>
                  <a:gd name="connsiteY1" fmla="*/ 291249 h 844129"/>
                  <a:gd name="connsiteX2" fmla="*/ 1122465 w 1122465"/>
                  <a:gd name="connsiteY2" fmla="*/ 731943 h 844129"/>
                  <a:gd name="connsiteX3" fmla="*/ 450952 w 1122465"/>
                  <a:gd name="connsiteY3" fmla="*/ 774806 h 844129"/>
                  <a:gd name="connsiteX0" fmla="*/ 538220 w 1209733"/>
                  <a:gd name="connsiteY0" fmla="*/ 774009 h 845296"/>
                  <a:gd name="connsiteX1" fmla="*/ 952558 w 1209733"/>
                  <a:gd name="connsiteY1" fmla="*/ 290452 h 845296"/>
                  <a:gd name="connsiteX2" fmla="*/ 1209733 w 1209733"/>
                  <a:gd name="connsiteY2" fmla="*/ 731146 h 845296"/>
                  <a:gd name="connsiteX3" fmla="*/ 538220 w 1209733"/>
                  <a:gd name="connsiteY3" fmla="*/ 774009 h 845296"/>
                  <a:gd name="connsiteX0" fmla="*/ 520179 w 1191692"/>
                  <a:gd name="connsiteY0" fmla="*/ 717898 h 794057"/>
                  <a:gd name="connsiteX1" fmla="*/ 934517 w 1191692"/>
                  <a:gd name="connsiteY1" fmla="*/ 234341 h 794057"/>
                  <a:gd name="connsiteX2" fmla="*/ 1191692 w 1191692"/>
                  <a:gd name="connsiteY2" fmla="*/ 675035 h 794057"/>
                  <a:gd name="connsiteX3" fmla="*/ 520179 w 1191692"/>
                  <a:gd name="connsiteY3" fmla="*/ 717898 h 794057"/>
                  <a:gd name="connsiteX0" fmla="*/ 482864 w 1154377"/>
                  <a:gd name="connsiteY0" fmla="*/ 741311 h 815342"/>
                  <a:gd name="connsiteX1" fmla="*/ 897202 w 1154377"/>
                  <a:gd name="connsiteY1" fmla="*/ 257754 h 815342"/>
                  <a:gd name="connsiteX2" fmla="*/ 1154377 w 1154377"/>
                  <a:gd name="connsiteY2" fmla="*/ 698448 h 815342"/>
                  <a:gd name="connsiteX3" fmla="*/ 482864 w 1154377"/>
                  <a:gd name="connsiteY3" fmla="*/ 741311 h 815342"/>
                  <a:gd name="connsiteX0" fmla="*/ 518070 w 1189583"/>
                  <a:gd name="connsiteY0" fmla="*/ 741311 h 815342"/>
                  <a:gd name="connsiteX1" fmla="*/ 932408 w 1189583"/>
                  <a:gd name="connsiteY1" fmla="*/ 257754 h 815342"/>
                  <a:gd name="connsiteX2" fmla="*/ 1189583 w 1189583"/>
                  <a:gd name="connsiteY2" fmla="*/ 698448 h 815342"/>
                  <a:gd name="connsiteX3" fmla="*/ 518070 w 1189583"/>
                  <a:gd name="connsiteY3" fmla="*/ 741311 h 815342"/>
                  <a:gd name="connsiteX0" fmla="*/ 518070 w 932408"/>
                  <a:gd name="connsiteY0" fmla="*/ 741311 h 815342"/>
                  <a:gd name="connsiteX1" fmla="*/ 932408 w 932408"/>
                  <a:gd name="connsiteY1" fmla="*/ 257754 h 815342"/>
                  <a:gd name="connsiteX2" fmla="*/ 518070 w 932408"/>
                  <a:gd name="connsiteY2" fmla="*/ 741311 h 815342"/>
                  <a:gd name="connsiteX0" fmla="*/ 518070 w 932408"/>
                  <a:gd name="connsiteY0" fmla="*/ 741311 h 815342"/>
                  <a:gd name="connsiteX1" fmla="*/ 932408 w 932408"/>
                  <a:gd name="connsiteY1" fmla="*/ 257754 h 815342"/>
                  <a:gd name="connsiteX2" fmla="*/ 518070 w 932408"/>
                  <a:gd name="connsiteY2" fmla="*/ 741311 h 815342"/>
                  <a:gd name="connsiteX0" fmla="*/ 518070 w 938326"/>
                  <a:gd name="connsiteY0" fmla="*/ 741311 h 815342"/>
                  <a:gd name="connsiteX1" fmla="*/ 932408 w 938326"/>
                  <a:gd name="connsiteY1" fmla="*/ 257754 h 815342"/>
                  <a:gd name="connsiteX2" fmla="*/ 741907 w 938326"/>
                  <a:gd name="connsiteY2" fmla="*/ 427937 h 815342"/>
                  <a:gd name="connsiteX3" fmla="*/ 518070 w 938326"/>
                  <a:gd name="connsiteY3" fmla="*/ 741311 h 815342"/>
                  <a:gd name="connsiteX0" fmla="*/ 518070 w 938326"/>
                  <a:gd name="connsiteY0" fmla="*/ 741311 h 815342"/>
                  <a:gd name="connsiteX1" fmla="*/ 932408 w 938326"/>
                  <a:gd name="connsiteY1" fmla="*/ 257754 h 815342"/>
                  <a:gd name="connsiteX2" fmla="*/ 741907 w 938326"/>
                  <a:gd name="connsiteY2" fmla="*/ 427937 h 815342"/>
                  <a:gd name="connsiteX3" fmla="*/ 574267 w 938326"/>
                  <a:gd name="connsiteY3" fmla="*/ 641297 h 815342"/>
                  <a:gd name="connsiteX4" fmla="*/ 518070 w 938326"/>
                  <a:gd name="connsiteY4" fmla="*/ 741311 h 815342"/>
                  <a:gd name="connsiteX0" fmla="*/ 518070 w 938326"/>
                  <a:gd name="connsiteY0" fmla="*/ 741311 h 815342"/>
                  <a:gd name="connsiteX1" fmla="*/ 932408 w 938326"/>
                  <a:gd name="connsiteY1" fmla="*/ 257754 h 815342"/>
                  <a:gd name="connsiteX2" fmla="*/ 741907 w 938326"/>
                  <a:gd name="connsiteY2" fmla="*/ 427937 h 815342"/>
                  <a:gd name="connsiteX3" fmla="*/ 574267 w 938326"/>
                  <a:gd name="connsiteY3" fmla="*/ 641297 h 815342"/>
                  <a:gd name="connsiteX4" fmla="*/ 518070 w 93832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74267 w 936106"/>
                  <a:gd name="connsiteY3" fmla="*/ 641297 h 815342"/>
                  <a:gd name="connsiteX4" fmla="*/ 518070 w 93610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74267 w 936106"/>
                  <a:gd name="connsiteY3" fmla="*/ 641297 h 815342"/>
                  <a:gd name="connsiteX4" fmla="*/ 518070 w 93610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74267 w 936106"/>
                  <a:gd name="connsiteY3" fmla="*/ 641297 h 815342"/>
                  <a:gd name="connsiteX4" fmla="*/ 518070 w 936106"/>
                  <a:gd name="connsiteY4" fmla="*/ 741311 h 815342"/>
                  <a:gd name="connsiteX0" fmla="*/ 518070 w 936106"/>
                  <a:gd name="connsiteY0" fmla="*/ 741311 h 815342"/>
                  <a:gd name="connsiteX1" fmla="*/ 932408 w 936106"/>
                  <a:gd name="connsiteY1" fmla="*/ 257754 h 815342"/>
                  <a:gd name="connsiteX2" fmla="*/ 627607 w 936106"/>
                  <a:gd name="connsiteY2" fmla="*/ 587957 h 815342"/>
                  <a:gd name="connsiteX3" fmla="*/ 533786 w 936106"/>
                  <a:gd name="connsiteY3" fmla="*/ 717497 h 815342"/>
                  <a:gd name="connsiteX4" fmla="*/ 518070 w 936106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18070 w 935693"/>
                  <a:gd name="connsiteY0" fmla="*/ 741311 h 815342"/>
                  <a:gd name="connsiteX1" fmla="*/ 932408 w 935693"/>
                  <a:gd name="connsiteY1" fmla="*/ 257754 h 815342"/>
                  <a:gd name="connsiteX2" fmla="*/ 589507 w 935693"/>
                  <a:gd name="connsiteY2" fmla="*/ 614151 h 815342"/>
                  <a:gd name="connsiteX3" fmla="*/ 533786 w 935693"/>
                  <a:gd name="connsiteY3" fmla="*/ 717497 h 815342"/>
                  <a:gd name="connsiteX4" fmla="*/ 518070 w 935693"/>
                  <a:gd name="connsiteY4" fmla="*/ 741311 h 815342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  <a:gd name="connsiteX0" fmla="*/ 531482 w 949105"/>
                  <a:gd name="connsiteY0" fmla="*/ 744792 h 809696"/>
                  <a:gd name="connsiteX1" fmla="*/ 945820 w 949105"/>
                  <a:gd name="connsiteY1" fmla="*/ 261235 h 809696"/>
                  <a:gd name="connsiteX2" fmla="*/ 602919 w 949105"/>
                  <a:gd name="connsiteY2" fmla="*/ 617632 h 809696"/>
                  <a:gd name="connsiteX3" fmla="*/ 547198 w 949105"/>
                  <a:gd name="connsiteY3" fmla="*/ 720978 h 809696"/>
                  <a:gd name="connsiteX4" fmla="*/ 531482 w 949105"/>
                  <a:gd name="connsiteY4" fmla="*/ 744792 h 809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9105" h="809696">
                    <a:moveTo>
                      <a:pt x="531482" y="744792"/>
                    </a:moveTo>
                    <a:cubicBezTo>
                      <a:pt x="-317512" y="1168441"/>
                      <a:pt x="-127648" y="-655492"/>
                      <a:pt x="945820" y="261235"/>
                    </a:cubicBezTo>
                    <a:cubicBezTo>
                      <a:pt x="984396" y="195036"/>
                      <a:pt x="671975" y="537039"/>
                      <a:pt x="602919" y="617632"/>
                    </a:cubicBezTo>
                    <a:cubicBezTo>
                      <a:pt x="247319" y="6233"/>
                      <a:pt x="-109234" y="1005298"/>
                      <a:pt x="547198" y="720978"/>
                    </a:cubicBezTo>
                    <a:cubicBezTo>
                      <a:pt x="509892" y="773207"/>
                      <a:pt x="485445" y="797445"/>
                      <a:pt x="531482" y="744792"/>
                    </a:cubicBezTo>
                    <a:close/>
                  </a:path>
                </a:pathLst>
              </a:custGeom>
              <a:solidFill>
                <a:srgbClr val="E5B67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7772ED91-1DA2-DFC0-439C-A2B25EBBF8E2}"/>
                  </a:ext>
                </a:extLst>
              </p:cNvPr>
              <p:cNvSpPr/>
              <p:nvPr/>
            </p:nvSpPr>
            <p:spPr>
              <a:xfrm rot="20581311">
                <a:off x="3538395" y="1083475"/>
                <a:ext cx="447270" cy="212015"/>
              </a:xfrm>
              <a:custGeom>
                <a:avLst/>
                <a:gdLst>
                  <a:gd name="connsiteX0" fmla="*/ 40944 w 40944"/>
                  <a:gd name="connsiteY0" fmla="*/ 1037230 h 1037230"/>
                  <a:gd name="connsiteX1" fmla="*/ 13648 w 40944"/>
                  <a:gd name="connsiteY1" fmla="*/ 586853 h 1037230"/>
                  <a:gd name="connsiteX2" fmla="*/ 0 w 40944"/>
                  <a:gd name="connsiteY2" fmla="*/ 0 h 1037230"/>
                  <a:gd name="connsiteX0" fmla="*/ 27296 w 27296"/>
                  <a:gd name="connsiteY0" fmla="*/ 450377 h 450377"/>
                  <a:gd name="connsiteX1" fmla="*/ 0 w 27296"/>
                  <a:gd name="connsiteY1" fmla="*/ 0 h 450377"/>
                  <a:gd name="connsiteX0" fmla="*/ 395596 w 395596"/>
                  <a:gd name="connsiteY0" fmla="*/ 88427 h 88427"/>
                  <a:gd name="connsiteX1" fmla="*/ 0 w 395596"/>
                  <a:gd name="connsiteY1" fmla="*/ 0 h 88427"/>
                  <a:gd name="connsiteX0" fmla="*/ 395596 w 395596"/>
                  <a:gd name="connsiteY0" fmla="*/ 115035 h 115035"/>
                  <a:gd name="connsiteX1" fmla="*/ 0 w 395596"/>
                  <a:gd name="connsiteY1" fmla="*/ 26608 h 115035"/>
                  <a:gd name="connsiteX0" fmla="*/ 332096 w 332096"/>
                  <a:gd name="connsiteY0" fmla="*/ 46716 h 186889"/>
                  <a:gd name="connsiteX1" fmla="*/ 0 w 332096"/>
                  <a:gd name="connsiteY1" fmla="*/ 186889 h 186889"/>
                  <a:gd name="connsiteX0" fmla="*/ 332096 w 332096"/>
                  <a:gd name="connsiteY0" fmla="*/ 63863 h 204036"/>
                  <a:gd name="connsiteX1" fmla="*/ 0 w 332096"/>
                  <a:gd name="connsiteY1" fmla="*/ 204036 h 204036"/>
                  <a:gd name="connsiteX0" fmla="*/ 309871 w 309871"/>
                  <a:gd name="connsiteY0" fmla="*/ 63863 h 204036"/>
                  <a:gd name="connsiteX1" fmla="*/ 0 w 309871"/>
                  <a:gd name="connsiteY1" fmla="*/ 204036 h 204036"/>
                  <a:gd name="connsiteX0" fmla="*/ 309871 w 309871"/>
                  <a:gd name="connsiteY0" fmla="*/ 24891 h 165064"/>
                  <a:gd name="connsiteX1" fmla="*/ 0 w 309871"/>
                  <a:gd name="connsiteY1" fmla="*/ 165064 h 165064"/>
                  <a:gd name="connsiteX0" fmla="*/ 316221 w 316221"/>
                  <a:gd name="connsiteY0" fmla="*/ 22237 h 178285"/>
                  <a:gd name="connsiteX1" fmla="*/ 0 w 316221"/>
                  <a:gd name="connsiteY1" fmla="*/ 178285 h 178285"/>
                  <a:gd name="connsiteX0" fmla="*/ 316221 w 316221"/>
                  <a:gd name="connsiteY0" fmla="*/ 20864 h 186437"/>
                  <a:gd name="connsiteX1" fmla="*/ 0 w 316221"/>
                  <a:gd name="connsiteY1" fmla="*/ 186437 h 18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221" h="186437">
                    <a:moveTo>
                      <a:pt x="316221" y="20864"/>
                    </a:moveTo>
                    <a:cubicBezTo>
                      <a:pt x="218222" y="-40362"/>
                      <a:pt x="25874" y="38634"/>
                      <a:pt x="0" y="18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961CE45-803C-66F7-E04F-5551191DC83A}"/>
                  </a:ext>
                </a:extLst>
              </p:cNvPr>
              <p:cNvSpPr/>
              <p:nvPr/>
            </p:nvSpPr>
            <p:spPr>
              <a:xfrm rot="20581311">
                <a:off x="3296060" y="928284"/>
                <a:ext cx="414624" cy="353885"/>
              </a:xfrm>
              <a:custGeom>
                <a:avLst/>
                <a:gdLst>
                  <a:gd name="connsiteX0" fmla="*/ 40944 w 40944"/>
                  <a:gd name="connsiteY0" fmla="*/ 1037230 h 1037230"/>
                  <a:gd name="connsiteX1" fmla="*/ 13648 w 40944"/>
                  <a:gd name="connsiteY1" fmla="*/ 586853 h 1037230"/>
                  <a:gd name="connsiteX2" fmla="*/ 0 w 40944"/>
                  <a:gd name="connsiteY2" fmla="*/ 0 h 1037230"/>
                  <a:gd name="connsiteX0" fmla="*/ 27296 w 27296"/>
                  <a:gd name="connsiteY0" fmla="*/ 450377 h 450377"/>
                  <a:gd name="connsiteX1" fmla="*/ 0 w 27296"/>
                  <a:gd name="connsiteY1" fmla="*/ 0 h 450377"/>
                  <a:gd name="connsiteX0" fmla="*/ 395596 w 395596"/>
                  <a:gd name="connsiteY0" fmla="*/ 88427 h 88427"/>
                  <a:gd name="connsiteX1" fmla="*/ 0 w 395596"/>
                  <a:gd name="connsiteY1" fmla="*/ 0 h 88427"/>
                  <a:gd name="connsiteX0" fmla="*/ 395596 w 395596"/>
                  <a:gd name="connsiteY0" fmla="*/ 115035 h 115035"/>
                  <a:gd name="connsiteX1" fmla="*/ 0 w 395596"/>
                  <a:gd name="connsiteY1" fmla="*/ 26608 h 115035"/>
                  <a:gd name="connsiteX0" fmla="*/ 332096 w 332096"/>
                  <a:gd name="connsiteY0" fmla="*/ 46716 h 186889"/>
                  <a:gd name="connsiteX1" fmla="*/ 0 w 332096"/>
                  <a:gd name="connsiteY1" fmla="*/ 186889 h 186889"/>
                  <a:gd name="connsiteX0" fmla="*/ 332096 w 332096"/>
                  <a:gd name="connsiteY0" fmla="*/ 63863 h 204036"/>
                  <a:gd name="connsiteX1" fmla="*/ 0 w 332096"/>
                  <a:gd name="connsiteY1" fmla="*/ 204036 h 204036"/>
                  <a:gd name="connsiteX0" fmla="*/ 309871 w 309871"/>
                  <a:gd name="connsiteY0" fmla="*/ 63863 h 204036"/>
                  <a:gd name="connsiteX1" fmla="*/ 0 w 309871"/>
                  <a:gd name="connsiteY1" fmla="*/ 204036 h 204036"/>
                  <a:gd name="connsiteX0" fmla="*/ 309871 w 309871"/>
                  <a:gd name="connsiteY0" fmla="*/ 24891 h 165064"/>
                  <a:gd name="connsiteX1" fmla="*/ 0 w 309871"/>
                  <a:gd name="connsiteY1" fmla="*/ 165064 h 165064"/>
                  <a:gd name="connsiteX0" fmla="*/ 316221 w 316221"/>
                  <a:gd name="connsiteY0" fmla="*/ 22237 h 178285"/>
                  <a:gd name="connsiteX1" fmla="*/ 0 w 316221"/>
                  <a:gd name="connsiteY1" fmla="*/ 178285 h 178285"/>
                  <a:gd name="connsiteX0" fmla="*/ 316221 w 316221"/>
                  <a:gd name="connsiteY0" fmla="*/ 20864 h 186437"/>
                  <a:gd name="connsiteX1" fmla="*/ 0 w 316221"/>
                  <a:gd name="connsiteY1" fmla="*/ 186437 h 186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221" h="186437">
                    <a:moveTo>
                      <a:pt x="316221" y="20864"/>
                    </a:moveTo>
                    <a:cubicBezTo>
                      <a:pt x="218222" y="-40362"/>
                      <a:pt x="25874" y="38634"/>
                      <a:pt x="0" y="18643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6230F0A2-A75E-7024-51EE-7A20BDDC30F3}"/>
                  </a:ext>
                </a:extLst>
              </p:cNvPr>
              <p:cNvSpPr/>
              <p:nvPr/>
            </p:nvSpPr>
            <p:spPr>
              <a:xfrm rot="20581311">
                <a:off x="3129181" y="1061815"/>
                <a:ext cx="113502" cy="436103"/>
              </a:xfrm>
              <a:custGeom>
                <a:avLst/>
                <a:gdLst>
                  <a:gd name="connsiteX0" fmla="*/ 40944 w 40944"/>
                  <a:gd name="connsiteY0" fmla="*/ 1037230 h 1037230"/>
                  <a:gd name="connsiteX1" fmla="*/ 13648 w 40944"/>
                  <a:gd name="connsiteY1" fmla="*/ 586853 h 1037230"/>
                  <a:gd name="connsiteX2" fmla="*/ 0 w 40944"/>
                  <a:gd name="connsiteY2" fmla="*/ 0 h 1037230"/>
                  <a:gd name="connsiteX0" fmla="*/ 27296 w 27296"/>
                  <a:gd name="connsiteY0" fmla="*/ 450377 h 450377"/>
                  <a:gd name="connsiteX1" fmla="*/ 0 w 27296"/>
                  <a:gd name="connsiteY1" fmla="*/ 0 h 450377"/>
                  <a:gd name="connsiteX0" fmla="*/ 395596 w 395596"/>
                  <a:gd name="connsiteY0" fmla="*/ 88427 h 88427"/>
                  <a:gd name="connsiteX1" fmla="*/ 0 w 395596"/>
                  <a:gd name="connsiteY1" fmla="*/ 0 h 88427"/>
                  <a:gd name="connsiteX0" fmla="*/ 395596 w 395596"/>
                  <a:gd name="connsiteY0" fmla="*/ 115035 h 115035"/>
                  <a:gd name="connsiteX1" fmla="*/ 0 w 395596"/>
                  <a:gd name="connsiteY1" fmla="*/ 26608 h 115035"/>
                  <a:gd name="connsiteX0" fmla="*/ 332096 w 332096"/>
                  <a:gd name="connsiteY0" fmla="*/ 46716 h 186889"/>
                  <a:gd name="connsiteX1" fmla="*/ 0 w 332096"/>
                  <a:gd name="connsiteY1" fmla="*/ 186889 h 186889"/>
                  <a:gd name="connsiteX0" fmla="*/ 332096 w 332096"/>
                  <a:gd name="connsiteY0" fmla="*/ 63863 h 204036"/>
                  <a:gd name="connsiteX1" fmla="*/ 0 w 332096"/>
                  <a:gd name="connsiteY1" fmla="*/ 204036 h 204036"/>
                  <a:gd name="connsiteX0" fmla="*/ 309871 w 309871"/>
                  <a:gd name="connsiteY0" fmla="*/ 63863 h 204036"/>
                  <a:gd name="connsiteX1" fmla="*/ 0 w 309871"/>
                  <a:gd name="connsiteY1" fmla="*/ 204036 h 204036"/>
                  <a:gd name="connsiteX0" fmla="*/ 309871 w 309871"/>
                  <a:gd name="connsiteY0" fmla="*/ 24891 h 165064"/>
                  <a:gd name="connsiteX1" fmla="*/ 0 w 309871"/>
                  <a:gd name="connsiteY1" fmla="*/ 165064 h 165064"/>
                  <a:gd name="connsiteX0" fmla="*/ 316221 w 316221"/>
                  <a:gd name="connsiteY0" fmla="*/ 22237 h 178285"/>
                  <a:gd name="connsiteX1" fmla="*/ 0 w 316221"/>
                  <a:gd name="connsiteY1" fmla="*/ 178285 h 178285"/>
                  <a:gd name="connsiteX0" fmla="*/ 316221 w 316221"/>
                  <a:gd name="connsiteY0" fmla="*/ 20864 h 186437"/>
                  <a:gd name="connsiteX1" fmla="*/ 0 w 316221"/>
                  <a:gd name="connsiteY1" fmla="*/ 186437 h 186437"/>
                  <a:gd name="connsiteX0" fmla="*/ 648866 w 648866"/>
                  <a:gd name="connsiteY0" fmla="*/ 0 h 165573"/>
                  <a:gd name="connsiteX1" fmla="*/ 332645 w 648866"/>
                  <a:gd name="connsiteY1" fmla="*/ 165573 h 165573"/>
                  <a:gd name="connsiteX0" fmla="*/ 779251 w 779251"/>
                  <a:gd name="connsiteY0" fmla="*/ 0 h 165573"/>
                  <a:gd name="connsiteX1" fmla="*/ 463030 w 779251"/>
                  <a:gd name="connsiteY1" fmla="*/ 165573 h 165573"/>
                  <a:gd name="connsiteX0" fmla="*/ 777883 w 777883"/>
                  <a:gd name="connsiteY0" fmla="*/ 0 h 165573"/>
                  <a:gd name="connsiteX1" fmla="*/ 461662 w 777883"/>
                  <a:gd name="connsiteY1" fmla="*/ 165573 h 165573"/>
                  <a:gd name="connsiteX0" fmla="*/ 742989 w 742992"/>
                  <a:gd name="connsiteY0" fmla="*/ 0 h 170961"/>
                  <a:gd name="connsiteX1" fmla="*/ 507962 w 742992"/>
                  <a:gd name="connsiteY1" fmla="*/ 170961 h 170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2992" h="170961">
                    <a:moveTo>
                      <a:pt x="742989" y="0"/>
                    </a:moveTo>
                    <a:cubicBezTo>
                      <a:pt x="-518493" y="47639"/>
                      <a:pt x="125723" y="145833"/>
                      <a:pt x="507962" y="170961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 6">
              <a:extLst>
                <a:ext uri="{FF2B5EF4-FFF2-40B4-BE49-F238E27FC236}">
                  <a16:creationId xmlns:a16="http://schemas.microsoft.com/office/drawing/2014/main" id="{21F2D5A0-07B4-86DD-A36E-C973BF6EB6E4}"/>
                </a:ext>
              </a:extLst>
            </p:cNvPr>
            <p:cNvSpPr/>
            <p:nvPr/>
          </p:nvSpPr>
          <p:spPr>
            <a:xfrm>
              <a:off x="3120440" y="945190"/>
              <a:ext cx="1893519" cy="1913310"/>
            </a:xfrm>
            <a:custGeom>
              <a:avLst/>
              <a:gdLst>
                <a:gd name="connsiteX0" fmla="*/ 0 w 533400"/>
                <a:gd name="connsiteY0" fmla="*/ 0 h 655007"/>
                <a:gd name="connsiteX1" fmla="*/ 533400 w 533400"/>
                <a:gd name="connsiteY1" fmla="*/ 0 h 655007"/>
                <a:gd name="connsiteX2" fmla="*/ 533400 w 533400"/>
                <a:gd name="connsiteY2" fmla="*/ 655007 h 655007"/>
                <a:gd name="connsiteX3" fmla="*/ 0 w 533400"/>
                <a:gd name="connsiteY3" fmla="*/ 655007 h 655007"/>
                <a:gd name="connsiteX4" fmla="*/ 0 w 533400"/>
                <a:gd name="connsiteY4" fmla="*/ 0 h 655007"/>
                <a:gd name="connsiteX0" fmla="*/ 0 w 533400"/>
                <a:gd name="connsiteY0" fmla="*/ 0 h 1477967"/>
                <a:gd name="connsiteX1" fmla="*/ 533400 w 533400"/>
                <a:gd name="connsiteY1" fmla="*/ 0 h 1477967"/>
                <a:gd name="connsiteX2" fmla="*/ 533400 w 533400"/>
                <a:gd name="connsiteY2" fmla="*/ 655007 h 1477967"/>
                <a:gd name="connsiteX3" fmla="*/ 38100 w 533400"/>
                <a:gd name="connsiteY3" fmla="*/ 1477967 h 1477967"/>
                <a:gd name="connsiteX4" fmla="*/ 0 w 533400"/>
                <a:gd name="connsiteY4" fmla="*/ 0 h 1477967"/>
                <a:gd name="connsiteX0" fmla="*/ 655320 w 1188720"/>
                <a:gd name="connsiteY0" fmla="*/ 0 h 1717793"/>
                <a:gd name="connsiteX1" fmla="*/ 1188720 w 1188720"/>
                <a:gd name="connsiteY1" fmla="*/ 0 h 1717793"/>
                <a:gd name="connsiteX2" fmla="*/ 1188720 w 1188720"/>
                <a:gd name="connsiteY2" fmla="*/ 655007 h 1717793"/>
                <a:gd name="connsiteX3" fmla="*/ 693420 w 1188720"/>
                <a:gd name="connsiteY3" fmla="*/ 1477967 h 1717793"/>
                <a:gd name="connsiteX4" fmla="*/ 0 w 1188720"/>
                <a:gd name="connsiteY4" fmla="*/ 1676087 h 1717793"/>
                <a:gd name="connsiteX5" fmla="*/ 655320 w 1188720"/>
                <a:gd name="connsiteY5" fmla="*/ 0 h 1717793"/>
                <a:gd name="connsiteX0" fmla="*/ 1251443 w 1784843"/>
                <a:gd name="connsiteY0" fmla="*/ 0 h 1824516"/>
                <a:gd name="connsiteX1" fmla="*/ 1784843 w 1784843"/>
                <a:gd name="connsiteY1" fmla="*/ 0 h 1824516"/>
                <a:gd name="connsiteX2" fmla="*/ 1784843 w 1784843"/>
                <a:gd name="connsiteY2" fmla="*/ 655007 h 1824516"/>
                <a:gd name="connsiteX3" fmla="*/ 1289543 w 1784843"/>
                <a:gd name="connsiteY3" fmla="*/ 1477967 h 1824516"/>
                <a:gd name="connsiteX4" fmla="*/ 596123 w 1784843"/>
                <a:gd name="connsiteY4" fmla="*/ 1676087 h 1824516"/>
                <a:gd name="connsiteX5" fmla="*/ 1763 w 1784843"/>
                <a:gd name="connsiteY5" fmla="*/ 1805627 h 1824516"/>
                <a:gd name="connsiteX6" fmla="*/ 1251443 w 1784843"/>
                <a:gd name="connsiteY6" fmla="*/ 0 h 1824516"/>
                <a:gd name="connsiteX0" fmla="*/ 1251443 w 1784843"/>
                <a:gd name="connsiteY0" fmla="*/ 0 h 1824516"/>
                <a:gd name="connsiteX1" fmla="*/ 1784843 w 1784843"/>
                <a:gd name="connsiteY1" fmla="*/ 0 h 1824516"/>
                <a:gd name="connsiteX2" fmla="*/ 1784843 w 1784843"/>
                <a:gd name="connsiteY2" fmla="*/ 655007 h 1824516"/>
                <a:gd name="connsiteX3" fmla="*/ 1289543 w 1784843"/>
                <a:gd name="connsiteY3" fmla="*/ 1477967 h 1824516"/>
                <a:gd name="connsiteX4" fmla="*/ 596123 w 1784843"/>
                <a:gd name="connsiteY4" fmla="*/ 1676087 h 1824516"/>
                <a:gd name="connsiteX5" fmla="*/ 1763 w 1784843"/>
                <a:gd name="connsiteY5" fmla="*/ 1805627 h 1824516"/>
                <a:gd name="connsiteX6" fmla="*/ 131304 w 1784843"/>
                <a:gd name="connsiteY6" fmla="*/ 1249366 h 1824516"/>
                <a:gd name="connsiteX7" fmla="*/ 1251443 w 1784843"/>
                <a:gd name="connsiteY7" fmla="*/ 0 h 1824516"/>
                <a:gd name="connsiteX0" fmla="*/ 1251443 w 1784843"/>
                <a:gd name="connsiteY0" fmla="*/ 6 h 1824522"/>
                <a:gd name="connsiteX1" fmla="*/ 1784843 w 1784843"/>
                <a:gd name="connsiteY1" fmla="*/ 6 h 1824522"/>
                <a:gd name="connsiteX2" fmla="*/ 1784843 w 1784843"/>
                <a:gd name="connsiteY2" fmla="*/ 655013 h 1824522"/>
                <a:gd name="connsiteX3" fmla="*/ 1289543 w 1784843"/>
                <a:gd name="connsiteY3" fmla="*/ 1477973 h 1824522"/>
                <a:gd name="connsiteX4" fmla="*/ 596123 w 1784843"/>
                <a:gd name="connsiteY4" fmla="*/ 1676093 h 1824522"/>
                <a:gd name="connsiteX5" fmla="*/ 1763 w 1784843"/>
                <a:gd name="connsiteY5" fmla="*/ 1805633 h 1824522"/>
                <a:gd name="connsiteX6" fmla="*/ 131304 w 1784843"/>
                <a:gd name="connsiteY6" fmla="*/ 1249372 h 1824522"/>
                <a:gd name="connsiteX7" fmla="*/ 1251443 w 1784843"/>
                <a:gd name="connsiteY7" fmla="*/ 6 h 1824522"/>
                <a:gd name="connsiteX0" fmla="*/ 1251443 w 1784843"/>
                <a:gd name="connsiteY0" fmla="*/ 5 h 1824521"/>
                <a:gd name="connsiteX1" fmla="*/ 1784843 w 1784843"/>
                <a:gd name="connsiteY1" fmla="*/ 5 h 1824521"/>
                <a:gd name="connsiteX2" fmla="*/ 1784843 w 1784843"/>
                <a:gd name="connsiteY2" fmla="*/ 655012 h 1824521"/>
                <a:gd name="connsiteX3" fmla="*/ 1289543 w 1784843"/>
                <a:gd name="connsiteY3" fmla="*/ 1477972 h 1824521"/>
                <a:gd name="connsiteX4" fmla="*/ 596123 w 1784843"/>
                <a:gd name="connsiteY4" fmla="*/ 1676092 h 1824521"/>
                <a:gd name="connsiteX5" fmla="*/ 1763 w 1784843"/>
                <a:gd name="connsiteY5" fmla="*/ 1805632 h 1824521"/>
                <a:gd name="connsiteX6" fmla="*/ 131304 w 1784843"/>
                <a:gd name="connsiteY6" fmla="*/ 1249371 h 1824521"/>
                <a:gd name="connsiteX7" fmla="*/ 1251443 w 1784843"/>
                <a:gd name="connsiteY7" fmla="*/ 5 h 1824521"/>
                <a:gd name="connsiteX0" fmla="*/ 1360119 w 1893519"/>
                <a:gd name="connsiteY0" fmla="*/ 5 h 1824521"/>
                <a:gd name="connsiteX1" fmla="*/ 1893519 w 1893519"/>
                <a:gd name="connsiteY1" fmla="*/ 5 h 1824521"/>
                <a:gd name="connsiteX2" fmla="*/ 1893519 w 1893519"/>
                <a:gd name="connsiteY2" fmla="*/ 655012 h 1824521"/>
                <a:gd name="connsiteX3" fmla="*/ 1398219 w 1893519"/>
                <a:gd name="connsiteY3" fmla="*/ 1477972 h 1824521"/>
                <a:gd name="connsiteX4" fmla="*/ 704799 w 1893519"/>
                <a:gd name="connsiteY4" fmla="*/ 1676092 h 1824521"/>
                <a:gd name="connsiteX5" fmla="*/ 110439 w 1893519"/>
                <a:gd name="connsiteY5" fmla="*/ 1805632 h 1824521"/>
                <a:gd name="connsiteX6" fmla="*/ 239980 w 1893519"/>
                <a:gd name="connsiteY6" fmla="*/ 1249371 h 1824521"/>
                <a:gd name="connsiteX7" fmla="*/ 1360119 w 1893519"/>
                <a:gd name="connsiteY7" fmla="*/ 5 h 1824521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  <a:gd name="connsiteX0" fmla="*/ 1360119 w 1893519"/>
                <a:gd name="connsiteY0" fmla="*/ 5 h 1913310"/>
                <a:gd name="connsiteX1" fmla="*/ 1893519 w 1893519"/>
                <a:gd name="connsiteY1" fmla="*/ 5 h 1913310"/>
                <a:gd name="connsiteX2" fmla="*/ 1893519 w 1893519"/>
                <a:gd name="connsiteY2" fmla="*/ 655012 h 1913310"/>
                <a:gd name="connsiteX3" fmla="*/ 1398219 w 1893519"/>
                <a:gd name="connsiteY3" fmla="*/ 1477972 h 1913310"/>
                <a:gd name="connsiteX4" fmla="*/ 704799 w 1893519"/>
                <a:gd name="connsiteY4" fmla="*/ 1676092 h 1913310"/>
                <a:gd name="connsiteX5" fmla="*/ 110439 w 1893519"/>
                <a:gd name="connsiteY5" fmla="*/ 1805632 h 1913310"/>
                <a:gd name="connsiteX6" fmla="*/ 239980 w 1893519"/>
                <a:gd name="connsiteY6" fmla="*/ 1249371 h 1913310"/>
                <a:gd name="connsiteX7" fmla="*/ 1360119 w 1893519"/>
                <a:gd name="connsiteY7" fmla="*/ 5 h 1913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93519" h="1913310">
                  <a:moveTo>
                    <a:pt x="1360119" y="5"/>
                  </a:moveTo>
                  <a:lnTo>
                    <a:pt x="1893519" y="5"/>
                  </a:lnTo>
                  <a:lnTo>
                    <a:pt x="1893519" y="655012"/>
                  </a:lnTo>
                  <a:lnTo>
                    <a:pt x="1398219" y="1477972"/>
                  </a:lnTo>
                  <a:cubicBezTo>
                    <a:pt x="1248359" y="1688792"/>
                    <a:pt x="778459" y="1648152"/>
                    <a:pt x="704799" y="1676092"/>
                  </a:cubicBezTo>
                  <a:cubicBezTo>
                    <a:pt x="745439" y="1577032"/>
                    <a:pt x="275539" y="2140912"/>
                    <a:pt x="110439" y="1805632"/>
                  </a:cubicBezTo>
                  <a:cubicBezTo>
                    <a:pt x="-158801" y="1551632"/>
                    <a:pt x="135840" y="1396691"/>
                    <a:pt x="239980" y="1249371"/>
                  </a:cubicBezTo>
                  <a:cubicBezTo>
                    <a:pt x="293320" y="1053896"/>
                    <a:pt x="582879" y="-2640"/>
                    <a:pt x="1360119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063DF2C-CB8B-E14C-E711-D0031377AC70}"/>
                </a:ext>
              </a:extLst>
            </p:cNvPr>
            <p:cNvSpPr/>
            <p:nvPr/>
          </p:nvSpPr>
          <p:spPr>
            <a:xfrm flipV="1">
              <a:off x="4041885" y="1748632"/>
              <a:ext cx="158763" cy="15876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C12D872-C459-87ED-D228-F7283DC931D8}"/>
                </a:ext>
              </a:extLst>
            </p:cNvPr>
            <p:cNvSpPr/>
            <p:nvPr/>
          </p:nvSpPr>
          <p:spPr>
            <a:xfrm>
              <a:off x="3238500" y="2529840"/>
              <a:ext cx="411480" cy="220980"/>
            </a:xfrm>
            <a:custGeom>
              <a:avLst/>
              <a:gdLst>
                <a:gd name="connsiteX0" fmla="*/ 0 w 411480"/>
                <a:gd name="connsiteY0" fmla="*/ 220980 h 220980"/>
                <a:gd name="connsiteX1" fmla="*/ 160020 w 411480"/>
                <a:gd name="connsiteY1" fmla="*/ 198120 h 220980"/>
                <a:gd name="connsiteX2" fmla="*/ 411480 w 411480"/>
                <a:gd name="connsiteY2" fmla="*/ 0 h 220980"/>
                <a:gd name="connsiteX3" fmla="*/ 411480 w 411480"/>
                <a:gd name="connsiteY3" fmla="*/ 0 h 22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480" h="220980">
                  <a:moveTo>
                    <a:pt x="0" y="220980"/>
                  </a:moveTo>
                  <a:lnTo>
                    <a:pt x="160020" y="198120"/>
                  </a:lnTo>
                  <a:cubicBezTo>
                    <a:pt x="228600" y="161290"/>
                    <a:pt x="411480" y="0"/>
                    <a:pt x="411480" y="0"/>
                  </a:cubicBezTo>
                  <a:lnTo>
                    <a:pt x="41148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2B645BA-A5B9-0A22-1072-56E23AA983E6}"/>
                </a:ext>
              </a:extLst>
            </p:cNvPr>
            <p:cNvSpPr/>
            <p:nvPr/>
          </p:nvSpPr>
          <p:spPr>
            <a:xfrm flipV="1">
              <a:off x="3238501" y="2481567"/>
              <a:ext cx="121920" cy="1219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FC522F4-2AA6-CD7B-226B-C570EC2B4BF4}"/>
                </a:ext>
              </a:extLst>
            </p:cNvPr>
            <p:cNvSpPr/>
            <p:nvPr/>
          </p:nvSpPr>
          <p:spPr>
            <a:xfrm>
              <a:off x="3505200" y="2232660"/>
              <a:ext cx="236220" cy="190500"/>
            </a:xfrm>
            <a:custGeom>
              <a:avLst/>
              <a:gdLst>
                <a:gd name="connsiteX0" fmla="*/ 0 w 236220"/>
                <a:gd name="connsiteY0" fmla="*/ 190500 h 190500"/>
                <a:gd name="connsiteX1" fmla="*/ 236220 w 236220"/>
                <a:gd name="connsiteY1" fmla="*/ 0 h 190500"/>
                <a:gd name="connsiteX2" fmla="*/ 236220 w 236220"/>
                <a:gd name="connsiteY2" fmla="*/ 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" h="190500">
                  <a:moveTo>
                    <a:pt x="0" y="190500"/>
                  </a:moveTo>
                  <a:lnTo>
                    <a:pt x="236220" y="0"/>
                  </a:lnTo>
                  <a:lnTo>
                    <a:pt x="23622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2">
              <a:extLst>
                <a:ext uri="{FF2B5EF4-FFF2-40B4-BE49-F238E27FC236}">
                  <a16:creationId xmlns:a16="http://schemas.microsoft.com/office/drawing/2014/main" id="{CF99F0CB-315B-1E69-8E8D-BADFBD72E993}"/>
                </a:ext>
              </a:extLst>
            </p:cNvPr>
            <p:cNvSpPr/>
            <p:nvPr/>
          </p:nvSpPr>
          <p:spPr>
            <a:xfrm>
              <a:off x="5548053" y="3806350"/>
              <a:ext cx="1563029" cy="1265482"/>
            </a:xfrm>
            <a:custGeom>
              <a:avLst/>
              <a:gdLst>
                <a:gd name="connsiteX0" fmla="*/ 0 w 879526"/>
                <a:gd name="connsiteY0" fmla="*/ 0 h 1395570"/>
                <a:gd name="connsiteX1" fmla="*/ 879526 w 879526"/>
                <a:gd name="connsiteY1" fmla="*/ 0 h 1395570"/>
                <a:gd name="connsiteX2" fmla="*/ 879526 w 879526"/>
                <a:gd name="connsiteY2" fmla="*/ 1395570 h 1395570"/>
                <a:gd name="connsiteX3" fmla="*/ 0 w 879526"/>
                <a:gd name="connsiteY3" fmla="*/ 1395570 h 1395570"/>
                <a:gd name="connsiteX4" fmla="*/ 0 w 879526"/>
                <a:gd name="connsiteY4" fmla="*/ 0 h 1395570"/>
                <a:gd name="connsiteX0" fmla="*/ 0 w 879526"/>
                <a:gd name="connsiteY0" fmla="*/ 0 h 1751170"/>
                <a:gd name="connsiteX1" fmla="*/ 879526 w 879526"/>
                <a:gd name="connsiteY1" fmla="*/ 0 h 1751170"/>
                <a:gd name="connsiteX2" fmla="*/ 879526 w 879526"/>
                <a:gd name="connsiteY2" fmla="*/ 1395570 h 1751170"/>
                <a:gd name="connsiteX3" fmla="*/ 381000 w 879526"/>
                <a:gd name="connsiteY3" fmla="*/ 1751170 h 1751170"/>
                <a:gd name="connsiteX4" fmla="*/ 0 w 879526"/>
                <a:gd name="connsiteY4" fmla="*/ 0 h 1751170"/>
                <a:gd name="connsiteX0" fmla="*/ 0 w 879526"/>
                <a:gd name="connsiteY0" fmla="*/ 0 h 1751170"/>
                <a:gd name="connsiteX1" fmla="*/ 879526 w 879526"/>
                <a:gd name="connsiteY1" fmla="*/ 0 h 1751170"/>
                <a:gd name="connsiteX2" fmla="*/ 879526 w 879526"/>
                <a:gd name="connsiteY2" fmla="*/ 1395570 h 1751170"/>
                <a:gd name="connsiteX3" fmla="*/ 696646 w 879526"/>
                <a:gd name="connsiteY3" fmla="*/ 1710530 h 1751170"/>
                <a:gd name="connsiteX4" fmla="*/ 381000 w 879526"/>
                <a:gd name="connsiteY4" fmla="*/ 1751170 h 1751170"/>
                <a:gd name="connsiteX5" fmla="*/ 0 w 879526"/>
                <a:gd name="connsiteY5" fmla="*/ 0 h 1751170"/>
                <a:gd name="connsiteX0" fmla="*/ 0 w 894766"/>
                <a:gd name="connsiteY0" fmla="*/ 0 h 1751170"/>
                <a:gd name="connsiteX1" fmla="*/ 879526 w 894766"/>
                <a:gd name="connsiteY1" fmla="*/ 0 h 1751170"/>
                <a:gd name="connsiteX2" fmla="*/ 894766 w 894766"/>
                <a:gd name="connsiteY2" fmla="*/ 1502250 h 1751170"/>
                <a:gd name="connsiteX3" fmla="*/ 696646 w 894766"/>
                <a:gd name="connsiteY3" fmla="*/ 1710530 h 1751170"/>
                <a:gd name="connsiteX4" fmla="*/ 381000 w 894766"/>
                <a:gd name="connsiteY4" fmla="*/ 1751170 h 1751170"/>
                <a:gd name="connsiteX5" fmla="*/ 0 w 894766"/>
                <a:gd name="connsiteY5" fmla="*/ 0 h 1751170"/>
                <a:gd name="connsiteX0" fmla="*/ 0 w 986206"/>
                <a:gd name="connsiteY0" fmla="*/ 0 h 1751170"/>
                <a:gd name="connsiteX1" fmla="*/ 879526 w 986206"/>
                <a:gd name="connsiteY1" fmla="*/ 0 h 1751170"/>
                <a:gd name="connsiteX2" fmla="*/ 986206 w 986206"/>
                <a:gd name="connsiteY2" fmla="*/ 1352390 h 1751170"/>
                <a:gd name="connsiteX3" fmla="*/ 894766 w 986206"/>
                <a:gd name="connsiteY3" fmla="*/ 1502250 h 1751170"/>
                <a:gd name="connsiteX4" fmla="*/ 696646 w 986206"/>
                <a:gd name="connsiteY4" fmla="*/ 1710530 h 1751170"/>
                <a:gd name="connsiteX5" fmla="*/ 381000 w 986206"/>
                <a:gd name="connsiteY5" fmla="*/ 1751170 h 1751170"/>
                <a:gd name="connsiteX6" fmla="*/ 0 w 986206"/>
                <a:gd name="connsiteY6" fmla="*/ 0 h 1751170"/>
                <a:gd name="connsiteX0" fmla="*/ 0 w 1117361"/>
                <a:gd name="connsiteY0" fmla="*/ 0 h 1751170"/>
                <a:gd name="connsiteX1" fmla="*/ 879526 w 1117361"/>
                <a:gd name="connsiteY1" fmla="*/ 0 h 1751170"/>
                <a:gd name="connsiteX2" fmla="*/ 1115746 w 1117361"/>
                <a:gd name="connsiteY2" fmla="*/ 1199990 h 1751170"/>
                <a:gd name="connsiteX3" fmla="*/ 986206 w 1117361"/>
                <a:gd name="connsiteY3" fmla="*/ 1352390 h 1751170"/>
                <a:gd name="connsiteX4" fmla="*/ 894766 w 1117361"/>
                <a:gd name="connsiteY4" fmla="*/ 1502250 h 1751170"/>
                <a:gd name="connsiteX5" fmla="*/ 696646 w 1117361"/>
                <a:gd name="connsiteY5" fmla="*/ 1710530 h 1751170"/>
                <a:gd name="connsiteX6" fmla="*/ 381000 w 1117361"/>
                <a:gd name="connsiteY6" fmla="*/ 1751170 h 1751170"/>
                <a:gd name="connsiteX7" fmla="*/ 0 w 1117361"/>
                <a:gd name="connsiteY7" fmla="*/ 0 h 1751170"/>
                <a:gd name="connsiteX0" fmla="*/ 0 w 1180492"/>
                <a:gd name="connsiteY0" fmla="*/ 0 h 1751170"/>
                <a:gd name="connsiteX1" fmla="*/ 879526 w 1180492"/>
                <a:gd name="connsiteY1" fmla="*/ 0 h 1751170"/>
                <a:gd name="connsiteX2" fmla="*/ 1169086 w 1180492"/>
                <a:gd name="connsiteY2" fmla="*/ 963770 h 1751170"/>
                <a:gd name="connsiteX3" fmla="*/ 1115746 w 1180492"/>
                <a:gd name="connsiteY3" fmla="*/ 1199990 h 1751170"/>
                <a:gd name="connsiteX4" fmla="*/ 986206 w 1180492"/>
                <a:gd name="connsiteY4" fmla="*/ 1352390 h 1751170"/>
                <a:gd name="connsiteX5" fmla="*/ 894766 w 1180492"/>
                <a:gd name="connsiteY5" fmla="*/ 1502250 h 1751170"/>
                <a:gd name="connsiteX6" fmla="*/ 696646 w 1180492"/>
                <a:gd name="connsiteY6" fmla="*/ 1710530 h 1751170"/>
                <a:gd name="connsiteX7" fmla="*/ 381000 w 1180492"/>
                <a:gd name="connsiteY7" fmla="*/ 1751170 h 1751170"/>
                <a:gd name="connsiteX8" fmla="*/ 0 w 1180492"/>
                <a:gd name="connsiteY8" fmla="*/ 0 h 1751170"/>
                <a:gd name="connsiteX0" fmla="*/ 0 w 1242354"/>
                <a:gd name="connsiteY0" fmla="*/ 0 h 1751170"/>
                <a:gd name="connsiteX1" fmla="*/ 879526 w 1242354"/>
                <a:gd name="connsiteY1" fmla="*/ 0 h 1751170"/>
                <a:gd name="connsiteX2" fmla="*/ 1230045 w 1242354"/>
                <a:gd name="connsiteY2" fmla="*/ 773270 h 1751170"/>
                <a:gd name="connsiteX3" fmla="*/ 1169086 w 1242354"/>
                <a:gd name="connsiteY3" fmla="*/ 963770 h 1751170"/>
                <a:gd name="connsiteX4" fmla="*/ 1115746 w 1242354"/>
                <a:gd name="connsiteY4" fmla="*/ 1199990 h 1751170"/>
                <a:gd name="connsiteX5" fmla="*/ 986206 w 1242354"/>
                <a:gd name="connsiteY5" fmla="*/ 1352390 h 1751170"/>
                <a:gd name="connsiteX6" fmla="*/ 894766 w 1242354"/>
                <a:gd name="connsiteY6" fmla="*/ 1502250 h 1751170"/>
                <a:gd name="connsiteX7" fmla="*/ 696646 w 1242354"/>
                <a:gd name="connsiteY7" fmla="*/ 1710530 h 1751170"/>
                <a:gd name="connsiteX8" fmla="*/ 381000 w 1242354"/>
                <a:gd name="connsiteY8" fmla="*/ 1751170 h 1751170"/>
                <a:gd name="connsiteX9" fmla="*/ 0 w 1242354"/>
                <a:gd name="connsiteY9" fmla="*/ 0 h 1751170"/>
                <a:gd name="connsiteX0" fmla="*/ 0 w 1242354"/>
                <a:gd name="connsiteY0" fmla="*/ 0 h 1751170"/>
                <a:gd name="connsiteX1" fmla="*/ 879526 w 1242354"/>
                <a:gd name="connsiteY1" fmla="*/ 0 h 1751170"/>
                <a:gd name="connsiteX2" fmla="*/ 1230045 w 1242354"/>
                <a:gd name="connsiteY2" fmla="*/ 773270 h 1751170"/>
                <a:gd name="connsiteX3" fmla="*/ 1169086 w 1242354"/>
                <a:gd name="connsiteY3" fmla="*/ 963770 h 1751170"/>
                <a:gd name="connsiteX4" fmla="*/ 1115746 w 1242354"/>
                <a:gd name="connsiteY4" fmla="*/ 1199990 h 1751170"/>
                <a:gd name="connsiteX5" fmla="*/ 986206 w 1242354"/>
                <a:gd name="connsiteY5" fmla="*/ 1352390 h 1751170"/>
                <a:gd name="connsiteX6" fmla="*/ 894766 w 1242354"/>
                <a:gd name="connsiteY6" fmla="*/ 1502250 h 1751170"/>
                <a:gd name="connsiteX7" fmla="*/ 696646 w 1242354"/>
                <a:gd name="connsiteY7" fmla="*/ 1710530 h 1751170"/>
                <a:gd name="connsiteX8" fmla="*/ 381000 w 1242354"/>
                <a:gd name="connsiteY8" fmla="*/ 1751170 h 1751170"/>
                <a:gd name="connsiteX9" fmla="*/ 208965 w 1242354"/>
                <a:gd name="connsiteY9" fmla="*/ 1718150 h 1751170"/>
                <a:gd name="connsiteX10" fmla="*/ 0 w 1242354"/>
                <a:gd name="connsiteY10" fmla="*/ 0 h 1751170"/>
                <a:gd name="connsiteX0" fmla="*/ 0 w 1242354"/>
                <a:gd name="connsiteY0" fmla="*/ 0 h 1751170"/>
                <a:gd name="connsiteX1" fmla="*/ 879526 w 1242354"/>
                <a:gd name="connsiteY1" fmla="*/ 0 h 1751170"/>
                <a:gd name="connsiteX2" fmla="*/ 1230045 w 1242354"/>
                <a:gd name="connsiteY2" fmla="*/ 773270 h 1751170"/>
                <a:gd name="connsiteX3" fmla="*/ 1169086 w 1242354"/>
                <a:gd name="connsiteY3" fmla="*/ 963770 h 1751170"/>
                <a:gd name="connsiteX4" fmla="*/ 1115746 w 1242354"/>
                <a:gd name="connsiteY4" fmla="*/ 1199990 h 1751170"/>
                <a:gd name="connsiteX5" fmla="*/ 986206 w 1242354"/>
                <a:gd name="connsiteY5" fmla="*/ 1352390 h 1751170"/>
                <a:gd name="connsiteX6" fmla="*/ 894766 w 1242354"/>
                <a:gd name="connsiteY6" fmla="*/ 1502250 h 1751170"/>
                <a:gd name="connsiteX7" fmla="*/ 696646 w 1242354"/>
                <a:gd name="connsiteY7" fmla="*/ 1710530 h 1751170"/>
                <a:gd name="connsiteX8" fmla="*/ 381000 w 1242354"/>
                <a:gd name="connsiteY8" fmla="*/ 1751170 h 1751170"/>
                <a:gd name="connsiteX9" fmla="*/ 208965 w 1242354"/>
                <a:gd name="connsiteY9" fmla="*/ 1718150 h 1751170"/>
                <a:gd name="connsiteX10" fmla="*/ 79425 w 1242354"/>
                <a:gd name="connsiteY10" fmla="*/ 1497170 h 1751170"/>
                <a:gd name="connsiteX11" fmla="*/ 0 w 1242354"/>
                <a:gd name="connsiteY11" fmla="*/ 0 h 1751170"/>
                <a:gd name="connsiteX0" fmla="*/ 27255 w 1269609"/>
                <a:gd name="connsiteY0" fmla="*/ 0 h 1751170"/>
                <a:gd name="connsiteX1" fmla="*/ 906781 w 1269609"/>
                <a:gd name="connsiteY1" fmla="*/ 0 h 1751170"/>
                <a:gd name="connsiteX2" fmla="*/ 1257300 w 1269609"/>
                <a:gd name="connsiteY2" fmla="*/ 773270 h 1751170"/>
                <a:gd name="connsiteX3" fmla="*/ 1196341 w 1269609"/>
                <a:gd name="connsiteY3" fmla="*/ 963770 h 1751170"/>
                <a:gd name="connsiteX4" fmla="*/ 1143001 w 1269609"/>
                <a:gd name="connsiteY4" fmla="*/ 1199990 h 1751170"/>
                <a:gd name="connsiteX5" fmla="*/ 1013461 w 1269609"/>
                <a:gd name="connsiteY5" fmla="*/ 1352390 h 1751170"/>
                <a:gd name="connsiteX6" fmla="*/ 922021 w 1269609"/>
                <a:gd name="connsiteY6" fmla="*/ 1502250 h 1751170"/>
                <a:gd name="connsiteX7" fmla="*/ 723901 w 1269609"/>
                <a:gd name="connsiteY7" fmla="*/ 1710530 h 1751170"/>
                <a:gd name="connsiteX8" fmla="*/ 408255 w 1269609"/>
                <a:gd name="connsiteY8" fmla="*/ 1751170 h 1751170"/>
                <a:gd name="connsiteX9" fmla="*/ 236220 w 1269609"/>
                <a:gd name="connsiteY9" fmla="*/ 1718150 h 1751170"/>
                <a:gd name="connsiteX10" fmla="*/ 106680 w 1269609"/>
                <a:gd name="connsiteY10" fmla="*/ 1497170 h 1751170"/>
                <a:gd name="connsiteX11" fmla="*/ 0 w 1269609"/>
                <a:gd name="connsiteY11" fmla="*/ 1291430 h 1751170"/>
                <a:gd name="connsiteX12" fmla="*/ 27255 w 1269609"/>
                <a:gd name="connsiteY12" fmla="*/ 0 h 1751170"/>
                <a:gd name="connsiteX0" fmla="*/ 141593 w 1383947"/>
                <a:gd name="connsiteY0" fmla="*/ 0 h 1751170"/>
                <a:gd name="connsiteX1" fmla="*/ 1021119 w 1383947"/>
                <a:gd name="connsiteY1" fmla="*/ 0 h 1751170"/>
                <a:gd name="connsiteX2" fmla="*/ 1371638 w 1383947"/>
                <a:gd name="connsiteY2" fmla="*/ 773270 h 1751170"/>
                <a:gd name="connsiteX3" fmla="*/ 1310679 w 1383947"/>
                <a:gd name="connsiteY3" fmla="*/ 963770 h 1751170"/>
                <a:gd name="connsiteX4" fmla="*/ 1257339 w 1383947"/>
                <a:gd name="connsiteY4" fmla="*/ 1199990 h 1751170"/>
                <a:gd name="connsiteX5" fmla="*/ 1127799 w 1383947"/>
                <a:gd name="connsiteY5" fmla="*/ 1352390 h 1751170"/>
                <a:gd name="connsiteX6" fmla="*/ 1036359 w 1383947"/>
                <a:gd name="connsiteY6" fmla="*/ 1502250 h 1751170"/>
                <a:gd name="connsiteX7" fmla="*/ 838239 w 1383947"/>
                <a:gd name="connsiteY7" fmla="*/ 1710530 h 1751170"/>
                <a:gd name="connsiteX8" fmla="*/ 522593 w 1383947"/>
                <a:gd name="connsiteY8" fmla="*/ 1751170 h 1751170"/>
                <a:gd name="connsiteX9" fmla="*/ 350558 w 1383947"/>
                <a:gd name="connsiteY9" fmla="*/ 1718150 h 1751170"/>
                <a:gd name="connsiteX10" fmla="*/ 221018 w 1383947"/>
                <a:gd name="connsiteY10" fmla="*/ 1497170 h 1751170"/>
                <a:gd name="connsiteX11" fmla="*/ 114338 w 1383947"/>
                <a:gd name="connsiteY11" fmla="*/ 1291430 h 1751170"/>
                <a:gd name="connsiteX12" fmla="*/ 39 w 1383947"/>
                <a:gd name="connsiteY12" fmla="*/ 1108550 h 1751170"/>
                <a:gd name="connsiteX13" fmla="*/ 141593 w 1383947"/>
                <a:gd name="connsiteY13" fmla="*/ 0 h 1751170"/>
                <a:gd name="connsiteX0" fmla="*/ 309591 w 1551945"/>
                <a:gd name="connsiteY0" fmla="*/ 0 h 1751170"/>
                <a:gd name="connsiteX1" fmla="*/ 1189117 w 1551945"/>
                <a:gd name="connsiteY1" fmla="*/ 0 h 1751170"/>
                <a:gd name="connsiteX2" fmla="*/ 1539636 w 1551945"/>
                <a:gd name="connsiteY2" fmla="*/ 773270 h 1751170"/>
                <a:gd name="connsiteX3" fmla="*/ 1478677 w 1551945"/>
                <a:gd name="connsiteY3" fmla="*/ 963770 h 1751170"/>
                <a:gd name="connsiteX4" fmla="*/ 1425337 w 1551945"/>
                <a:gd name="connsiteY4" fmla="*/ 1199990 h 1751170"/>
                <a:gd name="connsiteX5" fmla="*/ 1295797 w 1551945"/>
                <a:gd name="connsiteY5" fmla="*/ 1352390 h 1751170"/>
                <a:gd name="connsiteX6" fmla="*/ 1204357 w 1551945"/>
                <a:gd name="connsiteY6" fmla="*/ 1502250 h 1751170"/>
                <a:gd name="connsiteX7" fmla="*/ 1006237 w 1551945"/>
                <a:gd name="connsiteY7" fmla="*/ 1710530 h 1751170"/>
                <a:gd name="connsiteX8" fmla="*/ 690591 w 1551945"/>
                <a:gd name="connsiteY8" fmla="*/ 1751170 h 1751170"/>
                <a:gd name="connsiteX9" fmla="*/ 518556 w 1551945"/>
                <a:gd name="connsiteY9" fmla="*/ 1718150 h 1751170"/>
                <a:gd name="connsiteX10" fmla="*/ 389016 w 1551945"/>
                <a:gd name="connsiteY10" fmla="*/ 1497170 h 1751170"/>
                <a:gd name="connsiteX11" fmla="*/ 282336 w 1551945"/>
                <a:gd name="connsiteY11" fmla="*/ 1291430 h 1751170"/>
                <a:gd name="connsiteX12" fmla="*/ 168037 w 1551945"/>
                <a:gd name="connsiteY12" fmla="*/ 1108550 h 1751170"/>
                <a:gd name="connsiteX13" fmla="*/ 397 w 1551945"/>
                <a:gd name="connsiteY13" fmla="*/ 879950 h 1751170"/>
                <a:gd name="connsiteX14" fmla="*/ 309591 w 1551945"/>
                <a:gd name="connsiteY14" fmla="*/ 0 h 1751170"/>
                <a:gd name="connsiteX0" fmla="*/ 134331 w 1551945"/>
                <a:gd name="connsiteY0" fmla="*/ 579120 h 1751170"/>
                <a:gd name="connsiteX1" fmla="*/ 1189117 w 1551945"/>
                <a:gd name="connsiteY1" fmla="*/ 0 h 1751170"/>
                <a:gd name="connsiteX2" fmla="*/ 1539636 w 1551945"/>
                <a:gd name="connsiteY2" fmla="*/ 773270 h 1751170"/>
                <a:gd name="connsiteX3" fmla="*/ 1478677 w 1551945"/>
                <a:gd name="connsiteY3" fmla="*/ 963770 h 1751170"/>
                <a:gd name="connsiteX4" fmla="*/ 1425337 w 1551945"/>
                <a:gd name="connsiteY4" fmla="*/ 1199990 h 1751170"/>
                <a:gd name="connsiteX5" fmla="*/ 1295797 w 1551945"/>
                <a:gd name="connsiteY5" fmla="*/ 1352390 h 1751170"/>
                <a:gd name="connsiteX6" fmla="*/ 1204357 w 1551945"/>
                <a:gd name="connsiteY6" fmla="*/ 1502250 h 1751170"/>
                <a:gd name="connsiteX7" fmla="*/ 1006237 w 1551945"/>
                <a:gd name="connsiteY7" fmla="*/ 1710530 h 1751170"/>
                <a:gd name="connsiteX8" fmla="*/ 690591 w 1551945"/>
                <a:gd name="connsiteY8" fmla="*/ 1751170 h 1751170"/>
                <a:gd name="connsiteX9" fmla="*/ 518556 w 1551945"/>
                <a:gd name="connsiteY9" fmla="*/ 1718150 h 1751170"/>
                <a:gd name="connsiteX10" fmla="*/ 389016 w 1551945"/>
                <a:gd name="connsiteY10" fmla="*/ 1497170 h 1751170"/>
                <a:gd name="connsiteX11" fmla="*/ 282336 w 1551945"/>
                <a:gd name="connsiteY11" fmla="*/ 1291430 h 1751170"/>
                <a:gd name="connsiteX12" fmla="*/ 168037 w 1551945"/>
                <a:gd name="connsiteY12" fmla="*/ 1108550 h 1751170"/>
                <a:gd name="connsiteX13" fmla="*/ 397 w 1551945"/>
                <a:gd name="connsiteY13" fmla="*/ 879950 h 1751170"/>
                <a:gd name="connsiteX14" fmla="*/ 134331 w 1551945"/>
                <a:gd name="connsiteY14" fmla="*/ 579120 h 1751170"/>
                <a:gd name="connsiteX0" fmla="*/ 134331 w 1551945"/>
                <a:gd name="connsiteY0" fmla="*/ 3810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38100 h 1210150"/>
                <a:gd name="connsiteX0" fmla="*/ 134331 w 1551945"/>
                <a:gd name="connsiteY0" fmla="*/ 8382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83820 h 1210150"/>
                <a:gd name="connsiteX0" fmla="*/ 134331 w 1551945"/>
                <a:gd name="connsiteY0" fmla="*/ 8382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83820 h 1210150"/>
                <a:gd name="connsiteX0" fmla="*/ 134331 w 1551945"/>
                <a:gd name="connsiteY0" fmla="*/ 83820 h 1210150"/>
                <a:gd name="connsiteX1" fmla="*/ 1288177 w 1551945"/>
                <a:gd name="connsiteY1" fmla="*/ 0 h 1210150"/>
                <a:gd name="connsiteX2" fmla="*/ 1539636 w 1551945"/>
                <a:gd name="connsiteY2" fmla="*/ 232250 h 1210150"/>
                <a:gd name="connsiteX3" fmla="*/ 1478677 w 1551945"/>
                <a:gd name="connsiteY3" fmla="*/ 422750 h 1210150"/>
                <a:gd name="connsiteX4" fmla="*/ 1425337 w 1551945"/>
                <a:gd name="connsiteY4" fmla="*/ 658970 h 1210150"/>
                <a:gd name="connsiteX5" fmla="*/ 1295797 w 1551945"/>
                <a:gd name="connsiteY5" fmla="*/ 811370 h 1210150"/>
                <a:gd name="connsiteX6" fmla="*/ 1204357 w 1551945"/>
                <a:gd name="connsiteY6" fmla="*/ 961230 h 1210150"/>
                <a:gd name="connsiteX7" fmla="*/ 1006237 w 1551945"/>
                <a:gd name="connsiteY7" fmla="*/ 1169510 h 1210150"/>
                <a:gd name="connsiteX8" fmla="*/ 690591 w 1551945"/>
                <a:gd name="connsiteY8" fmla="*/ 1210150 h 1210150"/>
                <a:gd name="connsiteX9" fmla="*/ 518556 w 1551945"/>
                <a:gd name="connsiteY9" fmla="*/ 1177130 h 1210150"/>
                <a:gd name="connsiteX10" fmla="*/ 389016 w 1551945"/>
                <a:gd name="connsiteY10" fmla="*/ 956150 h 1210150"/>
                <a:gd name="connsiteX11" fmla="*/ 282336 w 1551945"/>
                <a:gd name="connsiteY11" fmla="*/ 750410 h 1210150"/>
                <a:gd name="connsiteX12" fmla="*/ 168037 w 1551945"/>
                <a:gd name="connsiteY12" fmla="*/ 567530 h 1210150"/>
                <a:gd name="connsiteX13" fmla="*/ 397 w 1551945"/>
                <a:gd name="connsiteY13" fmla="*/ 338930 h 1210150"/>
                <a:gd name="connsiteX14" fmla="*/ 134331 w 1551945"/>
                <a:gd name="connsiteY14" fmla="*/ 83820 h 1210150"/>
                <a:gd name="connsiteX0" fmla="*/ 134331 w 1551945"/>
                <a:gd name="connsiteY0" fmla="*/ 83820 h 1256340"/>
                <a:gd name="connsiteX1" fmla="*/ 1288177 w 1551945"/>
                <a:gd name="connsiteY1" fmla="*/ 0 h 1256340"/>
                <a:gd name="connsiteX2" fmla="*/ 1539636 w 1551945"/>
                <a:gd name="connsiteY2" fmla="*/ 232250 h 1256340"/>
                <a:gd name="connsiteX3" fmla="*/ 1478677 w 1551945"/>
                <a:gd name="connsiteY3" fmla="*/ 422750 h 1256340"/>
                <a:gd name="connsiteX4" fmla="*/ 1425337 w 1551945"/>
                <a:gd name="connsiteY4" fmla="*/ 658970 h 1256340"/>
                <a:gd name="connsiteX5" fmla="*/ 1295797 w 1551945"/>
                <a:gd name="connsiteY5" fmla="*/ 811370 h 1256340"/>
                <a:gd name="connsiteX6" fmla="*/ 1204357 w 1551945"/>
                <a:gd name="connsiteY6" fmla="*/ 961230 h 1256340"/>
                <a:gd name="connsiteX7" fmla="*/ 1006237 w 1551945"/>
                <a:gd name="connsiteY7" fmla="*/ 1169510 h 1256340"/>
                <a:gd name="connsiteX8" fmla="*/ 690591 w 1551945"/>
                <a:gd name="connsiteY8" fmla="*/ 1210150 h 1256340"/>
                <a:gd name="connsiteX9" fmla="*/ 518556 w 1551945"/>
                <a:gd name="connsiteY9" fmla="*/ 1177130 h 1256340"/>
                <a:gd name="connsiteX10" fmla="*/ 389016 w 1551945"/>
                <a:gd name="connsiteY10" fmla="*/ 956150 h 1256340"/>
                <a:gd name="connsiteX11" fmla="*/ 282336 w 1551945"/>
                <a:gd name="connsiteY11" fmla="*/ 750410 h 1256340"/>
                <a:gd name="connsiteX12" fmla="*/ 168037 w 1551945"/>
                <a:gd name="connsiteY12" fmla="*/ 567530 h 1256340"/>
                <a:gd name="connsiteX13" fmla="*/ 397 w 1551945"/>
                <a:gd name="connsiteY13" fmla="*/ 338930 h 1256340"/>
                <a:gd name="connsiteX14" fmla="*/ 134331 w 1551945"/>
                <a:gd name="connsiteY14" fmla="*/ 83820 h 1256340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5797 w 1551945"/>
                <a:gd name="connsiteY5" fmla="*/ 811370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1945"/>
                <a:gd name="connsiteY0" fmla="*/ 83820 h 1265482"/>
                <a:gd name="connsiteX1" fmla="*/ 1288177 w 1551945"/>
                <a:gd name="connsiteY1" fmla="*/ 0 h 1265482"/>
                <a:gd name="connsiteX2" fmla="*/ 1539636 w 1551945"/>
                <a:gd name="connsiteY2" fmla="*/ 232250 h 1265482"/>
                <a:gd name="connsiteX3" fmla="*/ 1478677 w 1551945"/>
                <a:gd name="connsiteY3" fmla="*/ 422750 h 1265482"/>
                <a:gd name="connsiteX4" fmla="*/ 1425337 w 1551945"/>
                <a:gd name="connsiteY4" fmla="*/ 658970 h 1265482"/>
                <a:gd name="connsiteX5" fmla="*/ 1291034 w 1551945"/>
                <a:gd name="connsiteY5" fmla="*/ 806607 h 1265482"/>
                <a:gd name="connsiteX6" fmla="*/ 1204357 w 1551945"/>
                <a:gd name="connsiteY6" fmla="*/ 961230 h 1265482"/>
                <a:gd name="connsiteX7" fmla="*/ 1006237 w 1551945"/>
                <a:gd name="connsiteY7" fmla="*/ 1169510 h 1265482"/>
                <a:gd name="connsiteX8" fmla="*/ 690591 w 1551945"/>
                <a:gd name="connsiteY8" fmla="*/ 1210150 h 1265482"/>
                <a:gd name="connsiteX9" fmla="*/ 518556 w 1551945"/>
                <a:gd name="connsiteY9" fmla="*/ 1177130 h 1265482"/>
                <a:gd name="connsiteX10" fmla="*/ 389016 w 1551945"/>
                <a:gd name="connsiteY10" fmla="*/ 956150 h 1265482"/>
                <a:gd name="connsiteX11" fmla="*/ 282336 w 1551945"/>
                <a:gd name="connsiteY11" fmla="*/ 750410 h 1265482"/>
                <a:gd name="connsiteX12" fmla="*/ 168037 w 1551945"/>
                <a:gd name="connsiteY12" fmla="*/ 567530 h 1265482"/>
                <a:gd name="connsiteX13" fmla="*/ 397 w 1551945"/>
                <a:gd name="connsiteY13" fmla="*/ 338930 h 1265482"/>
                <a:gd name="connsiteX14" fmla="*/ 134331 w 1551945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34331 w 1556499"/>
                <a:gd name="connsiteY0" fmla="*/ 83820 h 1265482"/>
                <a:gd name="connsiteX1" fmla="*/ 1288177 w 1556499"/>
                <a:gd name="connsiteY1" fmla="*/ 0 h 1265482"/>
                <a:gd name="connsiteX2" fmla="*/ 1539636 w 1556499"/>
                <a:gd name="connsiteY2" fmla="*/ 232250 h 1265482"/>
                <a:gd name="connsiteX3" fmla="*/ 1478677 w 1556499"/>
                <a:gd name="connsiteY3" fmla="*/ 422750 h 1265482"/>
                <a:gd name="connsiteX4" fmla="*/ 1425337 w 1556499"/>
                <a:gd name="connsiteY4" fmla="*/ 658970 h 1265482"/>
                <a:gd name="connsiteX5" fmla="*/ 1291034 w 1556499"/>
                <a:gd name="connsiteY5" fmla="*/ 806607 h 1265482"/>
                <a:gd name="connsiteX6" fmla="*/ 1204357 w 1556499"/>
                <a:gd name="connsiteY6" fmla="*/ 961230 h 1265482"/>
                <a:gd name="connsiteX7" fmla="*/ 1006237 w 1556499"/>
                <a:gd name="connsiteY7" fmla="*/ 1169510 h 1265482"/>
                <a:gd name="connsiteX8" fmla="*/ 690591 w 1556499"/>
                <a:gd name="connsiteY8" fmla="*/ 1210150 h 1265482"/>
                <a:gd name="connsiteX9" fmla="*/ 518556 w 1556499"/>
                <a:gd name="connsiteY9" fmla="*/ 1177130 h 1265482"/>
                <a:gd name="connsiteX10" fmla="*/ 389016 w 1556499"/>
                <a:gd name="connsiteY10" fmla="*/ 956150 h 1265482"/>
                <a:gd name="connsiteX11" fmla="*/ 282336 w 1556499"/>
                <a:gd name="connsiteY11" fmla="*/ 750410 h 1265482"/>
                <a:gd name="connsiteX12" fmla="*/ 168037 w 1556499"/>
                <a:gd name="connsiteY12" fmla="*/ 567530 h 1265482"/>
                <a:gd name="connsiteX13" fmla="*/ 397 w 1556499"/>
                <a:gd name="connsiteY13" fmla="*/ 338930 h 1265482"/>
                <a:gd name="connsiteX14" fmla="*/ 134331 w 1556499"/>
                <a:gd name="connsiteY14" fmla="*/ 83820 h 1265482"/>
                <a:gd name="connsiteX0" fmla="*/ 140861 w 1563029"/>
                <a:gd name="connsiteY0" fmla="*/ 83820 h 1265482"/>
                <a:gd name="connsiteX1" fmla="*/ 1294707 w 1563029"/>
                <a:gd name="connsiteY1" fmla="*/ 0 h 1265482"/>
                <a:gd name="connsiteX2" fmla="*/ 1546166 w 1563029"/>
                <a:gd name="connsiteY2" fmla="*/ 232250 h 1265482"/>
                <a:gd name="connsiteX3" fmla="*/ 1485207 w 1563029"/>
                <a:gd name="connsiteY3" fmla="*/ 422750 h 1265482"/>
                <a:gd name="connsiteX4" fmla="*/ 1431867 w 1563029"/>
                <a:gd name="connsiteY4" fmla="*/ 658970 h 1265482"/>
                <a:gd name="connsiteX5" fmla="*/ 1297564 w 1563029"/>
                <a:gd name="connsiteY5" fmla="*/ 806607 h 1265482"/>
                <a:gd name="connsiteX6" fmla="*/ 1210887 w 1563029"/>
                <a:gd name="connsiteY6" fmla="*/ 961230 h 1265482"/>
                <a:gd name="connsiteX7" fmla="*/ 1012767 w 1563029"/>
                <a:gd name="connsiteY7" fmla="*/ 1169510 h 1265482"/>
                <a:gd name="connsiteX8" fmla="*/ 697121 w 1563029"/>
                <a:gd name="connsiteY8" fmla="*/ 1210150 h 1265482"/>
                <a:gd name="connsiteX9" fmla="*/ 525086 w 1563029"/>
                <a:gd name="connsiteY9" fmla="*/ 1177130 h 1265482"/>
                <a:gd name="connsiteX10" fmla="*/ 395546 w 1563029"/>
                <a:gd name="connsiteY10" fmla="*/ 956150 h 1265482"/>
                <a:gd name="connsiteX11" fmla="*/ 288866 w 1563029"/>
                <a:gd name="connsiteY11" fmla="*/ 750410 h 1265482"/>
                <a:gd name="connsiteX12" fmla="*/ 174567 w 1563029"/>
                <a:gd name="connsiteY12" fmla="*/ 567530 h 1265482"/>
                <a:gd name="connsiteX13" fmla="*/ 6927 w 1563029"/>
                <a:gd name="connsiteY13" fmla="*/ 338930 h 1265482"/>
                <a:gd name="connsiteX14" fmla="*/ 140861 w 1563029"/>
                <a:gd name="connsiteY14" fmla="*/ 83820 h 126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63029" h="1265482">
                  <a:moveTo>
                    <a:pt x="140861" y="83820"/>
                  </a:moveTo>
                  <a:lnTo>
                    <a:pt x="1294707" y="0"/>
                  </a:lnTo>
                  <a:cubicBezTo>
                    <a:pt x="1480665" y="109828"/>
                    <a:pt x="1497906" y="71622"/>
                    <a:pt x="1546166" y="232250"/>
                  </a:cubicBezTo>
                  <a:cubicBezTo>
                    <a:pt x="1594426" y="392878"/>
                    <a:pt x="1528069" y="361155"/>
                    <a:pt x="1485207" y="422750"/>
                  </a:cubicBezTo>
                  <a:cubicBezTo>
                    <a:pt x="1537595" y="570070"/>
                    <a:pt x="1450917" y="580230"/>
                    <a:pt x="1431867" y="658970"/>
                  </a:cubicBezTo>
                  <a:cubicBezTo>
                    <a:pt x="1436629" y="766285"/>
                    <a:pt x="1310264" y="749880"/>
                    <a:pt x="1297564" y="806607"/>
                  </a:cubicBezTo>
                  <a:cubicBezTo>
                    <a:pt x="1321060" y="901011"/>
                    <a:pt x="1239779" y="909689"/>
                    <a:pt x="1210887" y="961230"/>
                  </a:cubicBezTo>
                  <a:cubicBezTo>
                    <a:pt x="1132147" y="1020497"/>
                    <a:pt x="1143894" y="1153105"/>
                    <a:pt x="1012767" y="1169510"/>
                  </a:cubicBezTo>
                  <a:cubicBezTo>
                    <a:pt x="917077" y="1235445"/>
                    <a:pt x="869011" y="1282328"/>
                    <a:pt x="697121" y="1210150"/>
                  </a:cubicBezTo>
                  <a:cubicBezTo>
                    <a:pt x="661683" y="1303283"/>
                    <a:pt x="517661" y="1269735"/>
                    <a:pt x="525086" y="1177130"/>
                  </a:cubicBezTo>
                  <a:cubicBezTo>
                    <a:pt x="469841" y="1197767"/>
                    <a:pt x="231716" y="1245075"/>
                    <a:pt x="395546" y="956150"/>
                  </a:cubicBezTo>
                  <a:cubicBezTo>
                    <a:pt x="281246" y="987583"/>
                    <a:pt x="131703" y="947577"/>
                    <a:pt x="288866" y="750410"/>
                  </a:cubicBezTo>
                  <a:cubicBezTo>
                    <a:pt x="43756" y="769143"/>
                    <a:pt x="172027" y="648810"/>
                    <a:pt x="174567" y="567530"/>
                  </a:cubicBezTo>
                  <a:cubicBezTo>
                    <a:pt x="-29585" y="521175"/>
                    <a:pt x="-3233" y="432910"/>
                    <a:pt x="6927" y="338930"/>
                  </a:cubicBezTo>
                  <a:lnTo>
                    <a:pt x="140861" y="8382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E0859A6-1265-A777-FAE9-D6050979E6FE}"/>
                </a:ext>
              </a:extLst>
            </p:cNvPr>
            <p:cNvSpPr/>
            <p:nvPr/>
          </p:nvSpPr>
          <p:spPr>
            <a:xfrm rot="21321484">
              <a:off x="5145533" y="3730854"/>
              <a:ext cx="1972461" cy="250758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5">
              <a:extLst>
                <a:ext uri="{FF2B5EF4-FFF2-40B4-BE49-F238E27FC236}">
                  <a16:creationId xmlns:a16="http://schemas.microsoft.com/office/drawing/2014/main" id="{2CBE2C7C-7EAE-8118-9A40-187C069617C5}"/>
                </a:ext>
              </a:extLst>
            </p:cNvPr>
            <p:cNvSpPr/>
            <p:nvPr/>
          </p:nvSpPr>
          <p:spPr>
            <a:xfrm>
              <a:off x="3761838" y="670744"/>
              <a:ext cx="1558763" cy="869411"/>
            </a:xfrm>
            <a:custGeom>
              <a:avLst/>
              <a:gdLst>
                <a:gd name="connsiteX0" fmla="*/ 0 w 949105"/>
                <a:gd name="connsiteY0" fmla="*/ 0 h 365760"/>
                <a:gd name="connsiteX1" fmla="*/ 949105 w 949105"/>
                <a:gd name="connsiteY1" fmla="*/ 0 h 365760"/>
                <a:gd name="connsiteX2" fmla="*/ 949105 w 949105"/>
                <a:gd name="connsiteY2" fmla="*/ 365760 h 365760"/>
                <a:gd name="connsiteX3" fmla="*/ 0 w 949105"/>
                <a:gd name="connsiteY3" fmla="*/ 365760 h 365760"/>
                <a:gd name="connsiteX4" fmla="*/ 0 w 949105"/>
                <a:gd name="connsiteY4" fmla="*/ 0 h 365760"/>
                <a:gd name="connsiteX0" fmla="*/ 0 w 949105"/>
                <a:gd name="connsiteY0" fmla="*/ 0 h 403860"/>
                <a:gd name="connsiteX1" fmla="*/ 949105 w 949105"/>
                <a:gd name="connsiteY1" fmla="*/ 0 h 403860"/>
                <a:gd name="connsiteX2" fmla="*/ 949105 w 949105"/>
                <a:gd name="connsiteY2" fmla="*/ 365760 h 403860"/>
                <a:gd name="connsiteX3" fmla="*/ 60960 w 949105"/>
                <a:gd name="connsiteY3" fmla="*/ 403860 h 403860"/>
                <a:gd name="connsiteX4" fmla="*/ 0 w 949105"/>
                <a:gd name="connsiteY4" fmla="*/ 0 h 403860"/>
                <a:gd name="connsiteX0" fmla="*/ 87105 w 1036210"/>
                <a:gd name="connsiteY0" fmla="*/ 0 h 411078"/>
                <a:gd name="connsiteX1" fmla="*/ 1036210 w 1036210"/>
                <a:gd name="connsiteY1" fmla="*/ 0 h 411078"/>
                <a:gd name="connsiteX2" fmla="*/ 1036210 w 1036210"/>
                <a:gd name="connsiteY2" fmla="*/ 365760 h 411078"/>
                <a:gd name="connsiteX3" fmla="*/ 148065 w 1036210"/>
                <a:gd name="connsiteY3" fmla="*/ 403860 h 411078"/>
                <a:gd name="connsiteX4" fmla="*/ 0 w 1036210"/>
                <a:gd name="connsiteY4" fmla="*/ 388620 h 411078"/>
                <a:gd name="connsiteX5" fmla="*/ 87105 w 1036210"/>
                <a:gd name="connsiteY5" fmla="*/ 0 h 411078"/>
                <a:gd name="connsiteX0" fmla="*/ 188191 w 1137296"/>
                <a:gd name="connsiteY0" fmla="*/ 0 h 411078"/>
                <a:gd name="connsiteX1" fmla="*/ 1137296 w 1137296"/>
                <a:gd name="connsiteY1" fmla="*/ 0 h 411078"/>
                <a:gd name="connsiteX2" fmla="*/ 1137296 w 1137296"/>
                <a:gd name="connsiteY2" fmla="*/ 365760 h 411078"/>
                <a:gd name="connsiteX3" fmla="*/ 249151 w 1137296"/>
                <a:gd name="connsiteY3" fmla="*/ 403860 h 411078"/>
                <a:gd name="connsiteX4" fmla="*/ 101086 w 1137296"/>
                <a:gd name="connsiteY4" fmla="*/ 388620 h 411078"/>
                <a:gd name="connsiteX5" fmla="*/ 2026 w 1137296"/>
                <a:gd name="connsiteY5" fmla="*/ 243840 h 411078"/>
                <a:gd name="connsiteX6" fmla="*/ 188191 w 1137296"/>
                <a:gd name="connsiteY6" fmla="*/ 0 h 411078"/>
                <a:gd name="connsiteX0" fmla="*/ 188191 w 1137296"/>
                <a:gd name="connsiteY0" fmla="*/ 0 h 411078"/>
                <a:gd name="connsiteX1" fmla="*/ 1137296 w 1137296"/>
                <a:gd name="connsiteY1" fmla="*/ 0 h 411078"/>
                <a:gd name="connsiteX2" fmla="*/ 1137296 w 1137296"/>
                <a:gd name="connsiteY2" fmla="*/ 365760 h 411078"/>
                <a:gd name="connsiteX3" fmla="*/ 249151 w 1137296"/>
                <a:gd name="connsiteY3" fmla="*/ 403860 h 411078"/>
                <a:gd name="connsiteX4" fmla="*/ 101086 w 1137296"/>
                <a:gd name="connsiteY4" fmla="*/ 388620 h 411078"/>
                <a:gd name="connsiteX5" fmla="*/ 2026 w 1137296"/>
                <a:gd name="connsiteY5" fmla="*/ 243840 h 411078"/>
                <a:gd name="connsiteX6" fmla="*/ 40126 w 1137296"/>
                <a:gd name="connsiteY6" fmla="*/ 38100 h 411078"/>
                <a:gd name="connsiteX7" fmla="*/ 188191 w 1137296"/>
                <a:gd name="connsiteY7" fmla="*/ 0 h 411078"/>
                <a:gd name="connsiteX0" fmla="*/ 226291 w 1137296"/>
                <a:gd name="connsiteY0" fmla="*/ 0 h 532998"/>
                <a:gd name="connsiteX1" fmla="*/ 1137296 w 1137296"/>
                <a:gd name="connsiteY1" fmla="*/ 121920 h 532998"/>
                <a:gd name="connsiteX2" fmla="*/ 1137296 w 1137296"/>
                <a:gd name="connsiteY2" fmla="*/ 487680 h 532998"/>
                <a:gd name="connsiteX3" fmla="*/ 249151 w 1137296"/>
                <a:gd name="connsiteY3" fmla="*/ 525780 h 532998"/>
                <a:gd name="connsiteX4" fmla="*/ 101086 w 1137296"/>
                <a:gd name="connsiteY4" fmla="*/ 510540 h 532998"/>
                <a:gd name="connsiteX5" fmla="*/ 2026 w 1137296"/>
                <a:gd name="connsiteY5" fmla="*/ 365760 h 532998"/>
                <a:gd name="connsiteX6" fmla="*/ 40126 w 1137296"/>
                <a:gd name="connsiteY6" fmla="*/ 160020 h 532998"/>
                <a:gd name="connsiteX7" fmla="*/ 226291 w 1137296"/>
                <a:gd name="connsiteY7" fmla="*/ 0 h 532998"/>
                <a:gd name="connsiteX0" fmla="*/ 226291 w 1137296"/>
                <a:gd name="connsiteY0" fmla="*/ 137436 h 670434"/>
                <a:gd name="connsiteX1" fmla="*/ 451606 w 1137296"/>
                <a:gd name="connsiteY1" fmla="*/ 276 h 670434"/>
                <a:gd name="connsiteX2" fmla="*/ 1137296 w 1137296"/>
                <a:gd name="connsiteY2" fmla="*/ 259356 h 670434"/>
                <a:gd name="connsiteX3" fmla="*/ 1137296 w 1137296"/>
                <a:gd name="connsiteY3" fmla="*/ 625116 h 670434"/>
                <a:gd name="connsiteX4" fmla="*/ 249151 w 1137296"/>
                <a:gd name="connsiteY4" fmla="*/ 663216 h 670434"/>
                <a:gd name="connsiteX5" fmla="*/ 101086 w 1137296"/>
                <a:gd name="connsiteY5" fmla="*/ 647976 h 670434"/>
                <a:gd name="connsiteX6" fmla="*/ 2026 w 1137296"/>
                <a:gd name="connsiteY6" fmla="*/ 503196 h 670434"/>
                <a:gd name="connsiteX7" fmla="*/ 40126 w 1137296"/>
                <a:gd name="connsiteY7" fmla="*/ 297456 h 670434"/>
                <a:gd name="connsiteX8" fmla="*/ 226291 w 1137296"/>
                <a:gd name="connsiteY8" fmla="*/ 137436 h 670434"/>
                <a:gd name="connsiteX0" fmla="*/ 226291 w 1137296"/>
                <a:gd name="connsiteY0" fmla="*/ 141559 h 674557"/>
                <a:gd name="connsiteX1" fmla="*/ 451606 w 1137296"/>
                <a:gd name="connsiteY1" fmla="*/ 4399 h 674557"/>
                <a:gd name="connsiteX2" fmla="*/ 748786 w 1137296"/>
                <a:gd name="connsiteY2" fmla="*/ 4399 h 674557"/>
                <a:gd name="connsiteX3" fmla="*/ 1137296 w 1137296"/>
                <a:gd name="connsiteY3" fmla="*/ 263479 h 674557"/>
                <a:gd name="connsiteX4" fmla="*/ 1137296 w 1137296"/>
                <a:gd name="connsiteY4" fmla="*/ 629239 h 674557"/>
                <a:gd name="connsiteX5" fmla="*/ 249151 w 1137296"/>
                <a:gd name="connsiteY5" fmla="*/ 667339 h 674557"/>
                <a:gd name="connsiteX6" fmla="*/ 101086 w 1137296"/>
                <a:gd name="connsiteY6" fmla="*/ 652099 h 674557"/>
                <a:gd name="connsiteX7" fmla="*/ 2026 w 1137296"/>
                <a:gd name="connsiteY7" fmla="*/ 507319 h 674557"/>
                <a:gd name="connsiteX8" fmla="*/ 40126 w 1137296"/>
                <a:gd name="connsiteY8" fmla="*/ 301579 h 674557"/>
                <a:gd name="connsiteX9" fmla="*/ 226291 w 1137296"/>
                <a:gd name="connsiteY9" fmla="*/ 141559 h 674557"/>
                <a:gd name="connsiteX0" fmla="*/ 226291 w 1137296"/>
                <a:gd name="connsiteY0" fmla="*/ 141559 h 674557"/>
                <a:gd name="connsiteX1" fmla="*/ 451606 w 1137296"/>
                <a:gd name="connsiteY1" fmla="*/ 4399 h 674557"/>
                <a:gd name="connsiteX2" fmla="*/ 748786 w 1137296"/>
                <a:gd name="connsiteY2" fmla="*/ 4399 h 674557"/>
                <a:gd name="connsiteX3" fmla="*/ 969766 w 1137296"/>
                <a:gd name="connsiteY3" fmla="*/ 19640 h 674557"/>
                <a:gd name="connsiteX4" fmla="*/ 1137296 w 1137296"/>
                <a:gd name="connsiteY4" fmla="*/ 263479 h 674557"/>
                <a:gd name="connsiteX5" fmla="*/ 1137296 w 1137296"/>
                <a:gd name="connsiteY5" fmla="*/ 629239 h 674557"/>
                <a:gd name="connsiteX6" fmla="*/ 249151 w 1137296"/>
                <a:gd name="connsiteY6" fmla="*/ 667339 h 674557"/>
                <a:gd name="connsiteX7" fmla="*/ 101086 w 1137296"/>
                <a:gd name="connsiteY7" fmla="*/ 652099 h 674557"/>
                <a:gd name="connsiteX8" fmla="*/ 2026 w 1137296"/>
                <a:gd name="connsiteY8" fmla="*/ 507319 h 674557"/>
                <a:gd name="connsiteX9" fmla="*/ 40126 w 1137296"/>
                <a:gd name="connsiteY9" fmla="*/ 301579 h 674557"/>
                <a:gd name="connsiteX10" fmla="*/ 226291 w 1137296"/>
                <a:gd name="connsiteY10" fmla="*/ 141559 h 674557"/>
                <a:gd name="connsiteX0" fmla="*/ 226291 w 1152646"/>
                <a:gd name="connsiteY0" fmla="*/ 141559 h 674557"/>
                <a:gd name="connsiteX1" fmla="*/ 451606 w 1152646"/>
                <a:gd name="connsiteY1" fmla="*/ 4399 h 674557"/>
                <a:gd name="connsiteX2" fmla="*/ 748786 w 1152646"/>
                <a:gd name="connsiteY2" fmla="*/ 4399 h 674557"/>
                <a:gd name="connsiteX3" fmla="*/ 969766 w 1152646"/>
                <a:gd name="connsiteY3" fmla="*/ 19640 h 674557"/>
                <a:gd name="connsiteX4" fmla="*/ 1152646 w 1152646"/>
                <a:gd name="connsiteY4" fmla="*/ 65360 h 674557"/>
                <a:gd name="connsiteX5" fmla="*/ 1137296 w 1152646"/>
                <a:gd name="connsiteY5" fmla="*/ 263479 h 674557"/>
                <a:gd name="connsiteX6" fmla="*/ 1137296 w 1152646"/>
                <a:gd name="connsiteY6" fmla="*/ 629239 h 674557"/>
                <a:gd name="connsiteX7" fmla="*/ 249151 w 1152646"/>
                <a:gd name="connsiteY7" fmla="*/ 667339 h 674557"/>
                <a:gd name="connsiteX8" fmla="*/ 101086 w 1152646"/>
                <a:gd name="connsiteY8" fmla="*/ 652099 h 674557"/>
                <a:gd name="connsiteX9" fmla="*/ 2026 w 1152646"/>
                <a:gd name="connsiteY9" fmla="*/ 507319 h 674557"/>
                <a:gd name="connsiteX10" fmla="*/ 40126 w 1152646"/>
                <a:gd name="connsiteY10" fmla="*/ 301579 h 674557"/>
                <a:gd name="connsiteX11" fmla="*/ 226291 w 1152646"/>
                <a:gd name="connsiteY11" fmla="*/ 141559 h 674557"/>
                <a:gd name="connsiteX0" fmla="*/ 226291 w 1487816"/>
                <a:gd name="connsiteY0" fmla="*/ 141559 h 674557"/>
                <a:gd name="connsiteX1" fmla="*/ 451606 w 1487816"/>
                <a:gd name="connsiteY1" fmla="*/ 4399 h 674557"/>
                <a:gd name="connsiteX2" fmla="*/ 748786 w 1487816"/>
                <a:gd name="connsiteY2" fmla="*/ 4399 h 674557"/>
                <a:gd name="connsiteX3" fmla="*/ 969766 w 1487816"/>
                <a:gd name="connsiteY3" fmla="*/ 19640 h 674557"/>
                <a:gd name="connsiteX4" fmla="*/ 1152646 w 1487816"/>
                <a:gd name="connsiteY4" fmla="*/ 65360 h 674557"/>
                <a:gd name="connsiteX5" fmla="*/ 1487816 w 1487816"/>
                <a:gd name="connsiteY5" fmla="*/ 210139 h 674557"/>
                <a:gd name="connsiteX6" fmla="*/ 1137296 w 1487816"/>
                <a:gd name="connsiteY6" fmla="*/ 629239 h 674557"/>
                <a:gd name="connsiteX7" fmla="*/ 249151 w 1487816"/>
                <a:gd name="connsiteY7" fmla="*/ 667339 h 674557"/>
                <a:gd name="connsiteX8" fmla="*/ 101086 w 1487816"/>
                <a:gd name="connsiteY8" fmla="*/ 652099 h 674557"/>
                <a:gd name="connsiteX9" fmla="*/ 2026 w 1487816"/>
                <a:gd name="connsiteY9" fmla="*/ 507319 h 674557"/>
                <a:gd name="connsiteX10" fmla="*/ 40126 w 1487816"/>
                <a:gd name="connsiteY10" fmla="*/ 301579 h 674557"/>
                <a:gd name="connsiteX11" fmla="*/ 226291 w 1487816"/>
                <a:gd name="connsiteY11" fmla="*/ 141559 h 674557"/>
                <a:gd name="connsiteX0" fmla="*/ 226291 w 1266836"/>
                <a:gd name="connsiteY0" fmla="*/ 141559 h 674557"/>
                <a:gd name="connsiteX1" fmla="*/ 451606 w 1266836"/>
                <a:gd name="connsiteY1" fmla="*/ 4399 h 674557"/>
                <a:gd name="connsiteX2" fmla="*/ 748786 w 1266836"/>
                <a:gd name="connsiteY2" fmla="*/ 4399 h 674557"/>
                <a:gd name="connsiteX3" fmla="*/ 969766 w 1266836"/>
                <a:gd name="connsiteY3" fmla="*/ 19640 h 674557"/>
                <a:gd name="connsiteX4" fmla="*/ 1152646 w 1266836"/>
                <a:gd name="connsiteY4" fmla="*/ 65360 h 674557"/>
                <a:gd name="connsiteX5" fmla="*/ 1266836 w 1266836"/>
                <a:gd name="connsiteY5" fmla="*/ 156799 h 674557"/>
                <a:gd name="connsiteX6" fmla="*/ 1137296 w 1266836"/>
                <a:gd name="connsiteY6" fmla="*/ 629239 h 674557"/>
                <a:gd name="connsiteX7" fmla="*/ 249151 w 1266836"/>
                <a:gd name="connsiteY7" fmla="*/ 667339 h 674557"/>
                <a:gd name="connsiteX8" fmla="*/ 101086 w 1266836"/>
                <a:gd name="connsiteY8" fmla="*/ 652099 h 674557"/>
                <a:gd name="connsiteX9" fmla="*/ 2026 w 1266836"/>
                <a:gd name="connsiteY9" fmla="*/ 507319 h 674557"/>
                <a:gd name="connsiteX10" fmla="*/ 40126 w 1266836"/>
                <a:gd name="connsiteY10" fmla="*/ 301579 h 674557"/>
                <a:gd name="connsiteX11" fmla="*/ 226291 w 1266836"/>
                <a:gd name="connsiteY11" fmla="*/ 141559 h 674557"/>
                <a:gd name="connsiteX0" fmla="*/ 226291 w 1334109"/>
                <a:gd name="connsiteY0" fmla="*/ 141559 h 674557"/>
                <a:gd name="connsiteX1" fmla="*/ 451606 w 1334109"/>
                <a:gd name="connsiteY1" fmla="*/ 4399 h 674557"/>
                <a:gd name="connsiteX2" fmla="*/ 748786 w 1334109"/>
                <a:gd name="connsiteY2" fmla="*/ 4399 h 674557"/>
                <a:gd name="connsiteX3" fmla="*/ 969766 w 1334109"/>
                <a:gd name="connsiteY3" fmla="*/ 19640 h 674557"/>
                <a:gd name="connsiteX4" fmla="*/ 1152646 w 1334109"/>
                <a:gd name="connsiteY4" fmla="*/ 65360 h 674557"/>
                <a:gd name="connsiteX5" fmla="*/ 1266836 w 1334109"/>
                <a:gd name="connsiteY5" fmla="*/ 156799 h 674557"/>
                <a:gd name="connsiteX6" fmla="*/ 1137296 w 1334109"/>
                <a:gd name="connsiteY6" fmla="*/ 629239 h 674557"/>
                <a:gd name="connsiteX7" fmla="*/ 249151 w 1334109"/>
                <a:gd name="connsiteY7" fmla="*/ 667339 h 674557"/>
                <a:gd name="connsiteX8" fmla="*/ 101086 w 1334109"/>
                <a:gd name="connsiteY8" fmla="*/ 652099 h 674557"/>
                <a:gd name="connsiteX9" fmla="*/ 2026 w 1334109"/>
                <a:gd name="connsiteY9" fmla="*/ 507319 h 674557"/>
                <a:gd name="connsiteX10" fmla="*/ 40126 w 1334109"/>
                <a:gd name="connsiteY10" fmla="*/ 301579 h 674557"/>
                <a:gd name="connsiteX11" fmla="*/ 226291 w 1334109"/>
                <a:gd name="connsiteY11" fmla="*/ 141559 h 674557"/>
                <a:gd name="connsiteX0" fmla="*/ 226291 w 1466766"/>
                <a:gd name="connsiteY0" fmla="*/ 141559 h 674557"/>
                <a:gd name="connsiteX1" fmla="*/ 451606 w 1466766"/>
                <a:gd name="connsiteY1" fmla="*/ 4399 h 674557"/>
                <a:gd name="connsiteX2" fmla="*/ 748786 w 1466766"/>
                <a:gd name="connsiteY2" fmla="*/ 4399 h 674557"/>
                <a:gd name="connsiteX3" fmla="*/ 969766 w 1466766"/>
                <a:gd name="connsiteY3" fmla="*/ 19640 h 674557"/>
                <a:gd name="connsiteX4" fmla="*/ 1152646 w 1466766"/>
                <a:gd name="connsiteY4" fmla="*/ 65360 h 674557"/>
                <a:gd name="connsiteX5" fmla="*/ 1266836 w 1466766"/>
                <a:gd name="connsiteY5" fmla="*/ 156799 h 674557"/>
                <a:gd name="connsiteX6" fmla="*/ 1465066 w 1466766"/>
                <a:gd name="connsiteY6" fmla="*/ 233000 h 674557"/>
                <a:gd name="connsiteX7" fmla="*/ 1137296 w 1466766"/>
                <a:gd name="connsiteY7" fmla="*/ 629239 h 674557"/>
                <a:gd name="connsiteX8" fmla="*/ 249151 w 1466766"/>
                <a:gd name="connsiteY8" fmla="*/ 667339 h 674557"/>
                <a:gd name="connsiteX9" fmla="*/ 101086 w 1466766"/>
                <a:gd name="connsiteY9" fmla="*/ 652099 h 674557"/>
                <a:gd name="connsiteX10" fmla="*/ 2026 w 1466766"/>
                <a:gd name="connsiteY10" fmla="*/ 507319 h 674557"/>
                <a:gd name="connsiteX11" fmla="*/ 40126 w 1466766"/>
                <a:gd name="connsiteY11" fmla="*/ 301579 h 674557"/>
                <a:gd name="connsiteX12" fmla="*/ 226291 w 1466766"/>
                <a:gd name="connsiteY12" fmla="*/ 141559 h 674557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1137296 w 1466766"/>
                <a:gd name="connsiteY7" fmla="*/ 629239 h 728300"/>
                <a:gd name="connsiteX8" fmla="*/ 634485 w 1466766"/>
                <a:gd name="connsiteY8" fmla="*/ 728300 h 728300"/>
                <a:gd name="connsiteX9" fmla="*/ 249151 w 1466766"/>
                <a:gd name="connsiteY9" fmla="*/ 667339 h 728300"/>
                <a:gd name="connsiteX10" fmla="*/ 101086 w 1466766"/>
                <a:gd name="connsiteY10" fmla="*/ 652099 h 728300"/>
                <a:gd name="connsiteX11" fmla="*/ 2026 w 1466766"/>
                <a:gd name="connsiteY11" fmla="*/ 507319 h 728300"/>
                <a:gd name="connsiteX12" fmla="*/ 40126 w 1466766"/>
                <a:gd name="connsiteY12" fmla="*/ 301579 h 728300"/>
                <a:gd name="connsiteX13" fmla="*/ 226291 w 1466766"/>
                <a:gd name="connsiteY13" fmla="*/ 141559 h 728300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1137296 w 1466766"/>
                <a:gd name="connsiteY7" fmla="*/ 629239 h 728300"/>
                <a:gd name="connsiteX8" fmla="*/ 634485 w 1466766"/>
                <a:gd name="connsiteY8" fmla="*/ 728300 h 728300"/>
                <a:gd name="connsiteX9" fmla="*/ 474465 w 1466766"/>
                <a:gd name="connsiteY9" fmla="*/ 674959 h 728300"/>
                <a:gd name="connsiteX10" fmla="*/ 249151 w 1466766"/>
                <a:gd name="connsiteY10" fmla="*/ 667339 h 728300"/>
                <a:gd name="connsiteX11" fmla="*/ 101086 w 1466766"/>
                <a:gd name="connsiteY11" fmla="*/ 652099 h 728300"/>
                <a:gd name="connsiteX12" fmla="*/ 2026 w 1466766"/>
                <a:gd name="connsiteY12" fmla="*/ 507319 h 728300"/>
                <a:gd name="connsiteX13" fmla="*/ 40126 w 1466766"/>
                <a:gd name="connsiteY13" fmla="*/ 301579 h 728300"/>
                <a:gd name="connsiteX14" fmla="*/ 226291 w 1466766"/>
                <a:gd name="connsiteY14" fmla="*/ 141559 h 728300"/>
                <a:gd name="connsiteX0" fmla="*/ 226291 w 1466766"/>
                <a:gd name="connsiteY0" fmla="*/ 141559 h 774679"/>
                <a:gd name="connsiteX1" fmla="*/ 451606 w 1466766"/>
                <a:gd name="connsiteY1" fmla="*/ 4399 h 774679"/>
                <a:gd name="connsiteX2" fmla="*/ 748786 w 1466766"/>
                <a:gd name="connsiteY2" fmla="*/ 4399 h 774679"/>
                <a:gd name="connsiteX3" fmla="*/ 969766 w 1466766"/>
                <a:gd name="connsiteY3" fmla="*/ 19640 h 774679"/>
                <a:gd name="connsiteX4" fmla="*/ 1152646 w 1466766"/>
                <a:gd name="connsiteY4" fmla="*/ 65360 h 774679"/>
                <a:gd name="connsiteX5" fmla="*/ 1266836 w 1466766"/>
                <a:gd name="connsiteY5" fmla="*/ 156799 h 774679"/>
                <a:gd name="connsiteX6" fmla="*/ 1465066 w 1466766"/>
                <a:gd name="connsiteY6" fmla="*/ 233000 h 774679"/>
                <a:gd name="connsiteX7" fmla="*/ 1137296 w 1466766"/>
                <a:gd name="connsiteY7" fmla="*/ 629239 h 774679"/>
                <a:gd name="connsiteX8" fmla="*/ 634485 w 1466766"/>
                <a:gd name="connsiteY8" fmla="*/ 728300 h 774679"/>
                <a:gd name="connsiteX9" fmla="*/ 474465 w 1466766"/>
                <a:gd name="connsiteY9" fmla="*/ 774019 h 774679"/>
                <a:gd name="connsiteX10" fmla="*/ 249151 w 1466766"/>
                <a:gd name="connsiteY10" fmla="*/ 667339 h 774679"/>
                <a:gd name="connsiteX11" fmla="*/ 101086 w 1466766"/>
                <a:gd name="connsiteY11" fmla="*/ 652099 h 774679"/>
                <a:gd name="connsiteX12" fmla="*/ 2026 w 1466766"/>
                <a:gd name="connsiteY12" fmla="*/ 507319 h 774679"/>
                <a:gd name="connsiteX13" fmla="*/ 40126 w 1466766"/>
                <a:gd name="connsiteY13" fmla="*/ 301579 h 774679"/>
                <a:gd name="connsiteX14" fmla="*/ 226291 w 1466766"/>
                <a:gd name="connsiteY14" fmla="*/ 141559 h 774679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1137296 w 1466766"/>
                <a:gd name="connsiteY7" fmla="*/ 629239 h 728300"/>
                <a:gd name="connsiteX8" fmla="*/ 634485 w 1466766"/>
                <a:gd name="connsiteY8" fmla="*/ 728300 h 728300"/>
                <a:gd name="connsiteX9" fmla="*/ 490340 w 1466766"/>
                <a:gd name="connsiteY9" fmla="*/ 704169 h 728300"/>
                <a:gd name="connsiteX10" fmla="*/ 249151 w 1466766"/>
                <a:gd name="connsiteY10" fmla="*/ 667339 h 728300"/>
                <a:gd name="connsiteX11" fmla="*/ 101086 w 1466766"/>
                <a:gd name="connsiteY11" fmla="*/ 652099 h 728300"/>
                <a:gd name="connsiteX12" fmla="*/ 2026 w 1466766"/>
                <a:gd name="connsiteY12" fmla="*/ 507319 h 728300"/>
                <a:gd name="connsiteX13" fmla="*/ 40126 w 1466766"/>
                <a:gd name="connsiteY13" fmla="*/ 301579 h 728300"/>
                <a:gd name="connsiteX14" fmla="*/ 226291 w 1466766"/>
                <a:gd name="connsiteY14" fmla="*/ 141559 h 728300"/>
                <a:gd name="connsiteX0" fmla="*/ 226291 w 1466766"/>
                <a:gd name="connsiteY0" fmla="*/ 141559 h 728300"/>
                <a:gd name="connsiteX1" fmla="*/ 451606 w 1466766"/>
                <a:gd name="connsiteY1" fmla="*/ 4399 h 728300"/>
                <a:gd name="connsiteX2" fmla="*/ 748786 w 1466766"/>
                <a:gd name="connsiteY2" fmla="*/ 4399 h 728300"/>
                <a:gd name="connsiteX3" fmla="*/ 969766 w 1466766"/>
                <a:gd name="connsiteY3" fmla="*/ 19640 h 728300"/>
                <a:gd name="connsiteX4" fmla="*/ 1152646 w 1466766"/>
                <a:gd name="connsiteY4" fmla="*/ 65360 h 728300"/>
                <a:gd name="connsiteX5" fmla="*/ 1266836 w 1466766"/>
                <a:gd name="connsiteY5" fmla="*/ 156799 h 728300"/>
                <a:gd name="connsiteX6" fmla="*/ 1465066 w 1466766"/>
                <a:gd name="connsiteY6" fmla="*/ 233000 h 728300"/>
                <a:gd name="connsiteX7" fmla="*/ 845196 w 1466766"/>
                <a:gd name="connsiteY7" fmla="*/ 508589 h 728300"/>
                <a:gd name="connsiteX8" fmla="*/ 634485 w 1466766"/>
                <a:gd name="connsiteY8" fmla="*/ 728300 h 728300"/>
                <a:gd name="connsiteX9" fmla="*/ 490340 w 1466766"/>
                <a:gd name="connsiteY9" fmla="*/ 704169 h 728300"/>
                <a:gd name="connsiteX10" fmla="*/ 249151 w 1466766"/>
                <a:gd name="connsiteY10" fmla="*/ 667339 h 728300"/>
                <a:gd name="connsiteX11" fmla="*/ 101086 w 1466766"/>
                <a:gd name="connsiteY11" fmla="*/ 652099 h 728300"/>
                <a:gd name="connsiteX12" fmla="*/ 2026 w 1466766"/>
                <a:gd name="connsiteY12" fmla="*/ 507319 h 728300"/>
                <a:gd name="connsiteX13" fmla="*/ 40126 w 1466766"/>
                <a:gd name="connsiteY13" fmla="*/ 301579 h 728300"/>
                <a:gd name="connsiteX14" fmla="*/ 226291 w 1466766"/>
                <a:gd name="connsiteY14" fmla="*/ 141559 h 728300"/>
                <a:gd name="connsiteX0" fmla="*/ 245116 w 1485591"/>
                <a:gd name="connsiteY0" fmla="*/ 141559 h 728300"/>
                <a:gd name="connsiteX1" fmla="*/ 470431 w 1485591"/>
                <a:gd name="connsiteY1" fmla="*/ 4399 h 728300"/>
                <a:gd name="connsiteX2" fmla="*/ 767611 w 1485591"/>
                <a:gd name="connsiteY2" fmla="*/ 4399 h 728300"/>
                <a:gd name="connsiteX3" fmla="*/ 988591 w 1485591"/>
                <a:gd name="connsiteY3" fmla="*/ 19640 h 728300"/>
                <a:gd name="connsiteX4" fmla="*/ 1171471 w 1485591"/>
                <a:gd name="connsiteY4" fmla="*/ 65360 h 728300"/>
                <a:gd name="connsiteX5" fmla="*/ 1285661 w 1485591"/>
                <a:gd name="connsiteY5" fmla="*/ 156799 h 728300"/>
                <a:gd name="connsiteX6" fmla="*/ 1483891 w 1485591"/>
                <a:gd name="connsiteY6" fmla="*/ 233000 h 728300"/>
                <a:gd name="connsiteX7" fmla="*/ 864021 w 1485591"/>
                <a:gd name="connsiteY7" fmla="*/ 508589 h 728300"/>
                <a:gd name="connsiteX8" fmla="*/ 653310 w 1485591"/>
                <a:gd name="connsiteY8" fmla="*/ 728300 h 728300"/>
                <a:gd name="connsiteX9" fmla="*/ 509165 w 1485591"/>
                <a:gd name="connsiteY9" fmla="*/ 704169 h 728300"/>
                <a:gd name="connsiteX10" fmla="*/ 267976 w 1485591"/>
                <a:gd name="connsiteY10" fmla="*/ 667339 h 728300"/>
                <a:gd name="connsiteX11" fmla="*/ 119911 w 1485591"/>
                <a:gd name="connsiteY11" fmla="*/ 652099 h 728300"/>
                <a:gd name="connsiteX12" fmla="*/ 1801 w 1485591"/>
                <a:gd name="connsiteY12" fmla="*/ 513669 h 728300"/>
                <a:gd name="connsiteX13" fmla="*/ 58951 w 1485591"/>
                <a:gd name="connsiteY13" fmla="*/ 301579 h 728300"/>
                <a:gd name="connsiteX14" fmla="*/ 245116 w 1485591"/>
                <a:gd name="connsiteY14" fmla="*/ 141559 h 728300"/>
                <a:gd name="connsiteX0" fmla="*/ 245116 w 1485591"/>
                <a:gd name="connsiteY0" fmla="*/ 141559 h 728300"/>
                <a:gd name="connsiteX1" fmla="*/ 470431 w 1485591"/>
                <a:gd name="connsiteY1" fmla="*/ 4399 h 728300"/>
                <a:gd name="connsiteX2" fmla="*/ 767611 w 1485591"/>
                <a:gd name="connsiteY2" fmla="*/ 4399 h 728300"/>
                <a:gd name="connsiteX3" fmla="*/ 988591 w 1485591"/>
                <a:gd name="connsiteY3" fmla="*/ 19640 h 728300"/>
                <a:gd name="connsiteX4" fmla="*/ 1171471 w 1485591"/>
                <a:gd name="connsiteY4" fmla="*/ 65360 h 728300"/>
                <a:gd name="connsiteX5" fmla="*/ 1285661 w 1485591"/>
                <a:gd name="connsiteY5" fmla="*/ 156799 h 728300"/>
                <a:gd name="connsiteX6" fmla="*/ 1483891 w 1485591"/>
                <a:gd name="connsiteY6" fmla="*/ 233000 h 728300"/>
                <a:gd name="connsiteX7" fmla="*/ 864021 w 1485591"/>
                <a:gd name="connsiteY7" fmla="*/ 508589 h 728300"/>
                <a:gd name="connsiteX8" fmla="*/ 653310 w 1485591"/>
                <a:gd name="connsiteY8" fmla="*/ 728300 h 728300"/>
                <a:gd name="connsiteX9" fmla="*/ 509165 w 1485591"/>
                <a:gd name="connsiteY9" fmla="*/ 704169 h 728300"/>
                <a:gd name="connsiteX10" fmla="*/ 287026 w 1485591"/>
                <a:gd name="connsiteY10" fmla="*/ 667339 h 728300"/>
                <a:gd name="connsiteX11" fmla="*/ 119911 w 1485591"/>
                <a:gd name="connsiteY11" fmla="*/ 652099 h 728300"/>
                <a:gd name="connsiteX12" fmla="*/ 1801 w 1485591"/>
                <a:gd name="connsiteY12" fmla="*/ 513669 h 728300"/>
                <a:gd name="connsiteX13" fmla="*/ 58951 w 1485591"/>
                <a:gd name="connsiteY13" fmla="*/ 301579 h 728300"/>
                <a:gd name="connsiteX14" fmla="*/ 245116 w 1485591"/>
                <a:gd name="connsiteY14" fmla="*/ 141559 h 728300"/>
                <a:gd name="connsiteX0" fmla="*/ 245116 w 1485591"/>
                <a:gd name="connsiteY0" fmla="*/ 141559 h 728594"/>
                <a:gd name="connsiteX1" fmla="*/ 470431 w 1485591"/>
                <a:gd name="connsiteY1" fmla="*/ 4399 h 728594"/>
                <a:gd name="connsiteX2" fmla="*/ 767611 w 1485591"/>
                <a:gd name="connsiteY2" fmla="*/ 4399 h 728594"/>
                <a:gd name="connsiteX3" fmla="*/ 988591 w 1485591"/>
                <a:gd name="connsiteY3" fmla="*/ 19640 h 728594"/>
                <a:gd name="connsiteX4" fmla="*/ 1171471 w 1485591"/>
                <a:gd name="connsiteY4" fmla="*/ 65360 h 728594"/>
                <a:gd name="connsiteX5" fmla="*/ 1285661 w 1485591"/>
                <a:gd name="connsiteY5" fmla="*/ 156799 h 728594"/>
                <a:gd name="connsiteX6" fmla="*/ 1483891 w 1485591"/>
                <a:gd name="connsiteY6" fmla="*/ 233000 h 728594"/>
                <a:gd name="connsiteX7" fmla="*/ 864021 w 1485591"/>
                <a:gd name="connsiteY7" fmla="*/ 508589 h 728594"/>
                <a:gd name="connsiteX8" fmla="*/ 653310 w 1485591"/>
                <a:gd name="connsiteY8" fmla="*/ 728300 h 728594"/>
                <a:gd name="connsiteX9" fmla="*/ 509165 w 1485591"/>
                <a:gd name="connsiteY9" fmla="*/ 704169 h 728594"/>
                <a:gd name="connsiteX10" fmla="*/ 287026 w 1485591"/>
                <a:gd name="connsiteY10" fmla="*/ 667339 h 728594"/>
                <a:gd name="connsiteX11" fmla="*/ 119911 w 1485591"/>
                <a:gd name="connsiteY11" fmla="*/ 652099 h 728594"/>
                <a:gd name="connsiteX12" fmla="*/ 1801 w 1485591"/>
                <a:gd name="connsiteY12" fmla="*/ 513669 h 728594"/>
                <a:gd name="connsiteX13" fmla="*/ 58951 w 1485591"/>
                <a:gd name="connsiteY13" fmla="*/ 301579 h 728594"/>
                <a:gd name="connsiteX14" fmla="*/ 245116 w 1485591"/>
                <a:gd name="connsiteY14" fmla="*/ 141559 h 728594"/>
                <a:gd name="connsiteX0" fmla="*/ 284309 w 1524784"/>
                <a:gd name="connsiteY0" fmla="*/ 141559 h 728594"/>
                <a:gd name="connsiteX1" fmla="*/ 509624 w 1524784"/>
                <a:gd name="connsiteY1" fmla="*/ 4399 h 728594"/>
                <a:gd name="connsiteX2" fmla="*/ 806804 w 1524784"/>
                <a:gd name="connsiteY2" fmla="*/ 4399 h 728594"/>
                <a:gd name="connsiteX3" fmla="*/ 1027784 w 1524784"/>
                <a:gd name="connsiteY3" fmla="*/ 19640 h 728594"/>
                <a:gd name="connsiteX4" fmla="*/ 1210664 w 1524784"/>
                <a:gd name="connsiteY4" fmla="*/ 65360 h 728594"/>
                <a:gd name="connsiteX5" fmla="*/ 1324854 w 1524784"/>
                <a:gd name="connsiteY5" fmla="*/ 156799 h 728594"/>
                <a:gd name="connsiteX6" fmla="*/ 1523084 w 1524784"/>
                <a:gd name="connsiteY6" fmla="*/ 233000 h 728594"/>
                <a:gd name="connsiteX7" fmla="*/ 903214 w 1524784"/>
                <a:gd name="connsiteY7" fmla="*/ 508589 h 728594"/>
                <a:gd name="connsiteX8" fmla="*/ 692503 w 1524784"/>
                <a:gd name="connsiteY8" fmla="*/ 728300 h 728594"/>
                <a:gd name="connsiteX9" fmla="*/ 548358 w 1524784"/>
                <a:gd name="connsiteY9" fmla="*/ 704169 h 728594"/>
                <a:gd name="connsiteX10" fmla="*/ 326219 w 1524784"/>
                <a:gd name="connsiteY10" fmla="*/ 667339 h 728594"/>
                <a:gd name="connsiteX11" fmla="*/ 159104 w 1524784"/>
                <a:gd name="connsiteY11" fmla="*/ 652099 h 728594"/>
                <a:gd name="connsiteX12" fmla="*/ 40994 w 1524784"/>
                <a:gd name="connsiteY12" fmla="*/ 513669 h 728594"/>
                <a:gd name="connsiteX13" fmla="*/ 98144 w 1524784"/>
                <a:gd name="connsiteY13" fmla="*/ 301579 h 728594"/>
                <a:gd name="connsiteX14" fmla="*/ 284309 w 1524784"/>
                <a:gd name="connsiteY14" fmla="*/ 141559 h 728594"/>
                <a:gd name="connsiteX0" fmla="*/ 292955 w 1533430"/>
                <a:gd name="connsiteY0" fmla="*/ 141559 h 728594"/>
                <a:gd name="connsiteX1" fmla="*/ 518270 w 1533430"/>
                <a:gd name="connsiteY1" fmla="*/ 4399 h 728594"/>
                <a:gd name="connsiteX2" fmla="*/ 815450 w 1533430"/>
                <a:gd name="connsiteY2" fmla="*/ 4399 h 728594"/>
                <a:gd name="connsiteX3" fmla="*/ 1036430 w 1533430"/>
                <a:gd name="connsiteY3" fmla="*/ 19640 h 728594"/>
                <a:gd name="connsiteX4" fmla="*/ 1219310 w 1533430"/>
                <a:gd name="connsiteY4" fmla="*/ 65360 h 728594"/>
                <a:gd name="connsiteX5" fmla="*/ 1333500 w 1533430"/>
                <a:gd name="connsiteY5" fmla="*/ 156799 h 728594"/>
                <a:gd name="connsiteX6" fmla="*/ 1531730 w 1533430"/>
                <a:gd name="connsiteY6" fmla="*/ 233000 h 728594"/>
                <a:gd name="connsiteX7" fmla="*/ 911860 w 1533430"/>
                <a:gd name="connsiteY7" fmla="*/ 508589 h 728594"/>
                <a:gd name="connsiteX8" fmla="*/ 701149 w 1533430"/>
                <a:gd name="connsiteY8" fmla="*/ 728300 h 728594"/>
                <a:gd name="connsiteX9" fmla="*/ 557004 w 1533430"/>
                <a:gd name="connsiteY9" fmla="*/ 704169 h 728594"/>
                <a:gd name="connsiteX10" fmla="*/ 334865 w 1533430"/>
                <a:gd name="connsiteY10" fmla="*/ 667339 h 728594"/>
                <a:gd name="connsiteX11" fmla="*/ 167750 w 1533430"/>
                <a:gd name="connsiteY11" fmla="*/ 652099 h 728594"/>
                <a:gd name="connsiteX12" fmla="*/ 49640 w 1533430"/>
                <a:gd name="connsiteY12" fmla="*/ 513669 h 728594"/>
                <a:gd name="connsiteX13" fmla="*/ 106790 w 1533430"/>
                <a:gd name="connsiteY13" fmla="*/ 301579 h 728594"/>
                <a:gd name="connsiteX14" fmla="*/ 292955 w 1533430"/>
                <a:gd name="connsiteY14" fmla="*/ 141559 h 728594"/>
                <a:gd name="connsiteX0" fmla="*/ 292955 w 1533430"/>
                <a:gd name="connsiteY0" fmla="*/ 141559 h 728594"/>
                <a:gd name="connsiteX1" fmla="*/ 518270 w 1533430"/>
                <a:gd name="connsiteY1" fmla="*/ 4399 h 728594"/>
                <a:gd name="connsiteX2" fmla="*/ 815450 w 1533430"/>
                <a:gd name="connsiteY2" fmla="*/ 4399 h 728594"/>
                <a:gd name="connsiteX3" fmla="*/ 1036430 w 1533430"/>
                <a:gd name="connsiteY3" fmla="*/ 19640 h 728594"/>
                <a:gd name="connsiteX4" fmla="*/ 1219310 w 1533430"/>
                <a:gd name="connsiteY4" fmla="*/ 65360 h 728594"/>
                <a:gd name="connsiteX5" fmla="*/ 1333500 w 1533430"/>
                <a:gd name="connsiteY5" fmla="*/ 156799 h 728594"/>
                <a:gd name="connsiteX6" fmla="*/ 1531730 w 1533430"/>
                <a:gd name="connsiteY6" fmla="*/ 233000 h 728594"/>
                <a:gd name="connsiteX7" fmla="*/ 911860 w 1533430"/>
                <a:gd name="connsiteY7" fmla="*/ 508589 h 728594"/>
                <a:gd name="connsiteX8" fmla="*/ 701149 w 1533430"/>
                <a:gd name="connsiteY8" fmla="*/ 728300 h 728594"/>
                <a:gd name="connsiteX9" fmla="*/ 557004 w 1533430"/>
                <a:gd name="connsiteY9" fmla="*/ 704169 h 728594"/>
                <a:gd name="connsiteX10" fmla="*/ 334865 w 1533430"/>
                <a:gd name="connsiteY10" fmla="*/ 667339 h 728594"/>
                <a:gd name="connsiteX11" fmla="*/ 167750 w 1533430"/>
                <a:gd name="connsiteY11" fmla="*/ 652099 h 728594"/>
                <a:gd name="connsiteX12" fmla="*/ 49640 w 1533430"/>
                <a:gd name="connsiteY12" fmla="*/ 513669 h 728594"/>
                <a:gd name="connsiteX13" fmla="*/ 106790 w 1533430"/>
                <a:gd name="connsiteY13" fmla="*/ 301579 h 728594"/>
                <a:gd name="connsiteX14" fmla="*/ 292955 w 1533430"/>
                <a:gd name="connsiteY14" fmla="*/ 141559 h 728594"/>
                <a:gd name="connsiteX0" fmla="*/ 308180 w 1548655"/>
                <a:gd name="connsiteY0" fmla="*/ 141559 h 728594"/>
                <a:gd name="connsiteX1" fmla="*/ 533495 w 1548655"/>
                <a:gd name="connsiteY1" fmla="*/ 4399 h 728594"/>
                <a:gd name="connsiteX2" fmla="*/ 830675 w 1548655"/>
                <a:gd name="connsiteY2" fmla="*/ 4399 h 728594"/>
                <a:gd name="connsiteX3" fmla="*/ 1051655 w 1548655"/>
                <a:gd name="connsiteY3" fmla="*/ 19640 h 728594"/>
                <a:gd name="connsiteX4" fmla="*/ 1234535 w 1548655"/>
                <a:gd name="connsiteY4" fmla="*/ 65360 h 728594"/>
                <a:gd name="connsiteX5" fmla="*/ 1348725 w 1548655"/>
                <a:gd name="connsiteY5" fmla="*/ 156799 h 728594"/>
                <a:gd name="connsiteX6" fmla="*/ 1546955 w 1548655"/>
                <a:gd name="connsiteY6" fmla="*/ 233000 h 728594"/>
                <a:gd name="connsiteX7" fmla="*/ 927085 w 1548655"/>
                <a:gd name="connsiteY7" fmla="*/ 508589 h 728594"/>
                <a:gd name="connsiteX8" fmla="*/ 716374 w 1548655"/>
                <a:gd name="connsiteY8" fmla="*/ 728300 h 728594"/>
                <a:gd name="connsiteX9" fmla="*/ 572229 w 1548655"/>
                <a:gd name="connsiteY9" fmla="*/ 704169 h 728594"/>
                <a:gd name="connsiteX10" fmla="*/ 350090 w 1548655"/>
                <a:gd name="connsiteY10" fmla="*/ 667339 h 728594"/>
                <a:gd name="connsiteX11" fmla="*/ 182975 w 1548655"/>
                <a:gd name="connsiteY11" fmla="*/ 652099 h 728594"/>
                <a:gd name="connsiteX12" fmla="*/ 64865 w 1548655"/>
                <a:gd name="connsiteY12" fmla="*/ 513669 h 728594"/>
                <a:gd name="connsiteX13" fmla="*/ 122015 w 1548655"/>
                <a:gd name="connsiteY13" fmla="*/ 301579 h 728594"/>
                <a:gd name="connsiteX14" fmla="*/ 308180 w 1548655"/>
                <a:gd name="connsiteY14" fmla="*/ 141559 h 728594"/>
                <a:gd name="connsiteX0" fmla="*/ 318146 w 1558621"/>
                <a:gd name="connsiteY0" fmla="*/ 141559 h 728594"/>
                <a:gd name="connsiteX1" fmla="*/ 543461 w 1558621"/>
                <a:gd name="connsiteY1" fmla="*/ 4399 h 728594"/>
                <a:gd name="connsiteX2" fmla="*/ 840641 w 1558621"/>
                <a:gd name="connsiteY2" fmla="*/ 4399 h 728594"/>
                <a:gd name="connsiteX3" fmla="*/ 1061621 w 1558621"/>
                <a:gd name="connsiteY3" fmla="*/ 19640 h 728594"/>
                <a:gd name="connsiteX4" fmla="*/ 1244501 w 1558621"/>
                <a:gd name="connsiteY4" fmla="*/ 65360 h 728594"/>
                <a:gd name="connsiteX5" fmla="*/ 1358691 w 1558621"/>
                <a:gd name="connsiteY5" fmla="*/ 156799 h 728594"/>
                <a:gd name="connsiteX6" fmla="*/ 1556921 w 1558621"/>
                <a:gd name="connsiteY6" fmla="*/ 233000 h 728594"/>
                <a:gd name="connsiteX7" fmla="*/ 937051 w 1558621"/>
                <a:gd name="connsiteY7" fmla="*/ 508589 h 728594"/>
                <a:gd name="connsiteX8" fmla="*/ 726340 w 1558621"/>
                <a:gd name="connsiteY8" fmla="*/ 728300 h 728594"/>
                <a:gd name="connsiteX9" fmla="*/ 582195 w 1558621"/>
                <a:gd name="connsiteY9" fmla="*/ 704169 h 728594"/>
                <a:gd name="connsiteX10" fmla="*/ 360056 w 1558621"/>
                <a:gd name="connsiteY10" fmla="*/ 667339 h 728594"/>
                <a:gd name="connsiteX11" fmla="*/ 192941 w 1558621"/>
                <a:gd name="connsiteY11" fmla="*/ 652099 h 728594"/>
                <a:gd name="connsiteX12" fmla="*/ 74831 w 1558621"/>
                <a:gd name="connsiteY12" fmla="*/ 513669 h 728594"/>
                <a:gd name="connsiteX13" fmla="*/ 131981 w 1558621"/>
                <a:gd name="connsiteY13" fmla="*/ 301579 h 728594"/>
                <a:gd name="connsiteX14" fmla="*/ 318146 w 1558621"/>
                <a:gd name="connsiteY14" fmla="*/ 141559 h 728594"/>
                <a:gd name="connsiteX0" fmla="*/ 318146 w 1558621"/>
                <a:gd name="connsiteY0" fmla="*/ 141559 h 728594"/>
                <a:gd name="connsiteX1" fmla="*/ 543461 w 1558621"/>
                <a:gd name="connsiteY1" fmla="*/ 4399 h 728594"/>
                <a:gd name="connsiteX2" fmla="*/ 840641 w 1558621"/>
                <a:gd name="connsiteY2" fmla="*/ 4399 h 728594"/>
                <a:gd name="connsiteX3" fmla="*/ 1061621 w 1558621"/>
                <a:gd name="connsiteY3" fmla="*/ 19640 h 728594"/>
                <a:gd name="connsiteX4" fmla="*/ 1244501 w 1558621"/>
                <a:gd name="connsiteY4" fmla="*/ 65360 h 728594"/>
                <a:gd name="connsiteX5" fmla="*/ 1358691 w 1558621"/>
                <a:gd name="connsiteY5" fmla="*/ 156799 h 728594"/>
                <a:gd name="connsiteX6" fmla="*/ 1556921 w 1558621"/>
                <a:gd name="connsiteY6" fmla="*/ 233000 h 728594"/>
                <a:gd name="connsiteX7" fmla="*/ 937051 w 1558621"/>
                <a:gd name="connsiteY7" fmla="*/ 508589 h 728594"/>
                <a:gd name="connsiteX8" fmla="*/ 726340 w 1558621"/>
                <a:gd name="connsiteY8" fmla="*/ 728300 h 728594"/>
                <a:gd name="connsiteX9" fmla="*/ 582195 w 1558621"/>
                <a:gd name="connsiteY9" fmla="*/ 704169 h 728594"/>
                <a:gd name="connsiteX10" fmla="*/ 360056 w 1558621"/>
                <a:gd name="connsiteY10" fmla="*/ 667339 h 728594"/>
                <a:gd name="connsiteX11" fmla="*/ 192941 w 1558621"/>
                <a:gd name="connsiteY11" fmla="*/ 652099 h 728594"/>
                <a:gd name="connsiteX12" fmla="*/ 74831 w 1558621"/>
                <a:gd name="connsiteY12" fmla="*/ 513669 h 728594"/>
                <a:gd name="connsiteX13" fmla="*/ 131981 w 1558621"/>
                <a:gd name="connsiteY13" fmla="*/ 301579 h 728594"/>
                <a:gd name="connsiteX14" fmla="*/ 318146 w 1558621"/>
                <a:gd name="connsiteY14" fmla="*/ 141559 h 728594"/>
                <a:gd name="connsiteX0" fmla="*/ 318146 w 1558621"/>
                <a:gd name="connsiteY0" fmla="*/ 141559 h 728594"/>
                <a:gd name="connsiteX1" fmla="*/ 543461 w 1558621"/>
                <a:gd name="connsiteY1" fmla="*/ 4399 h 728594"/>
                <a:gd name="connsiteX2" fmla="*/ 840641 w 1558621"/>
                <a:gd name="connsiteY2" fmla="*/ 4399 h 728594"/>
                <a:gd name="connsiteX3" fmla="*/ 1061621 w 1558621"/>
                <a:gd name="connsiteY3" fmla="*/ 19640 h 728594"/>
                <a:gd name="connsiteX4" fmla="*/ 1244501 w 1558621"/>
                <a:gd name="connsiteY4" fmla="*/ 65360 h 728594"/>
                <a:gd name="connsiteX5" fmla="*/ 1358691 w 1558621"/>
                <a:gd name="connsiteY5" fmla="*/ 156799 h 728594"/>
                <a:gd name="connsiteX6" fmla="*/ 1556921 w 1558621"/>
                <a:gd name="connsiteY6" fmla="*/ 233000 h 728594"/>
                <a:gd name="connsiteX7" fmla="*/ 937051 w 1558621"/>
                <a:gd name="connsiteY7" fmla="*/ 508589 h 728594"/>
                <a:gd name="connsiteX8" fmla="*/ 726340 w 1558621"/>
                <a:gd name="connsiteY8" fmla="*/ 728300 h 728594"/>
                <a:gd name="connsiteX9" fmla="*/ 582195 w 1558621"/>
                <a:gd name="connsiteY9" fmla="*/ 704169 h 728594"/>
                <a:gd name="connsiteX10" fmla="*/ 360056 w 1558621"/>
                <a:gd name="connsiteY10" fmla="*/ 667339 h 728594"/>
                <a:gd name="connsiteX11" fmla="*/ 192941 w 1558621"/>
                <a:gd name="connsiteY11" fmla="*/ 652099 h 728594"/>
                <a:gd name="connsiteX12" fmla="*/ 74831 w 1558621"/>
                <a:gd name="connsiteY12" fmla="*/ 513669 h 728594"/>
                <a:gd name="connsiteX13" fmla="*/ 131981 w 1558621"/>
                <a:gd name="connsiteY13" fmla="*/ 301579 h 728594"/>
                <a:gd name="connsiteX14" fmla="*/ 318146 w 1558621"/>
                <a:gd name="connsiteY14" fmla="*/ 141559 h 728594"/>
                <a:gd name="connsiteX0" fmla="*/ 318146 w 1558621"/>
                <a:gd name="connsiteY0" fmla="*/ 143071 h 730106"/>
                <a:gd name="connsiteX1" fmla="*/ 543461 w 1558621"/>
                <a:gd name="connsiteY1" fmla="*/ 5911 h 730106"/>
                <a:gd name="connsiteX2" fmla="*/ 840641 w 1558621"/>
                <a:gd name="connsiteY2" fmla="*/ 5911 h 730106"/>
                <a:gd name="connsiteX3" fmla="*/ 1061621 w 1558621"/>
                <a:gd name="connsiteY3" fmla="*/ 21152 h 730106"/>
                <a:gd name="connsiteX4" fmla="*/ 1244501 w 1558621"/>
                <a:gd name="connsiteY4" fmla="*/ 66872 h 730106"/>
                <a:gd name="connsiteX5" fmla="*/ 1358691 w 1558621"/>
                <a:gd name="connsiteY5" fmla="*/ 158311 h 730106"/>
                <a:gd name="connsiteX6" fmla="*/ 1556921 w 1558621"/>
                <a:gd name="connsiteY6" fmla="*/ 234512 h 730106"/>
                <a:gd name="connsiteX7" fmla="*/ 937051 w 1558621"/>
                <a:gd name="connsiteY7" fmla="*/ 510101 h 730106"/>
                <a:gd name="connsiteX8" fmla="*/ 726340 w 1558621"/>
                <a:gd name="connsiteY8" fmla="*/ 729812 h 730106"/>
                <a:gd name="connsiteX9" fmla="*/ 582195 w 1558621"/>
                <a:gd name="connsiteY9" fmla="*/ 705681 h 730106"/>
                <a:gd name="connsiteX10" fmla="*/ 360056 w 1558621"/>
                <a:gd name="connsiteY10" fmla="*/ 668851 h 730106"/>
                <a:gd name="connsiteX11" fmla="*/ 192941 w 1558621"/>
                <a:gd name="connsiteY11" fmla="*/ 653611 h 730106"/>
                <a:gd name="connsiteX12" fmla="*/ 74831 w 1558621"/>
                <a:gd name="connsiteY12" fmla="*/ 515181 h 730106"/>
                <a:gd name="connsiteX13" fmla="*/ 131981 w 1558621"/>
                <a:gd name="connsiteY13" fmla="*/ 303091 h 730106"/>
                <a:gd name="connsiteX14" fmla="*/ 318146 w 1558621"/>
                <a:gd name="connsiteY14" fmla="*/ 143071 h 730106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621"/>
                <a:gd name="connsiteY0" fmla="*/ 228416 h 815451"/>
                <a:gd name="connsiteX1" fmla="*/ 543461 w 1558621"/>
                <a:gd name="connsiteY1" fmla="*/ 91256 h 815451"/>
                <a:gd name="connsiteX2" fmla="*/ 840641 w 1558621"/>
                <a:gd name="connsiteY2" fmla="*/ 91256 h 815451"/>
                <a:gd name="connsiteX3" fmla="*/ 1061621 w 1558621"/>
                <a:gd name="connsiteY3" fmla="*/ 106497 h 815451"/>
                <a:gd name="connsiteX4" fmla="*/ 1244501 w 1558621"/>
                <a:gd name="connsiteY4" fmla="*/ 152217 h 815451"/>
                <a:gd name="connsiteX5" fmla="*/ 1358691 w 1558621"/>
                <a:gd name="connsiteY5" fmla="*/ 243656 h 815451"/>
                <a:gd name="connsiteX6" fmla="*/ 1556921 w 1558621"/>
                <a:gd name="connsiteY6" fmla="*/ 319857 h 815451"/>
                <a:gd name="connsiteX7" fmla="*/ 937051 w 1558621"/>
                <a:gd name="connsiteY7" fmla="*/ 595446 h 815451"/>
                <a:gd name="connsiteX8" fmla="*/ 726340 w 1558621"/>
                <a:gd name="connsiteY8" fmla="*/ 815157 h 815451"/>
                <a:gd name="connsiteX9" fmla="*/ 582195 w 1558621"/>
                <a:gd name="connsiteY9" fmla="*/ 791026 h 815451"/>
                <a:gd name="connsiteX10" fmla="*/ 360056 w 1558621"/>
                <a:gd name="connsiteY10" fmla="*/ 754196 h 815451"/>
                <a:gd name="connsiteX11" fmla="*/ 192941 w 1558621"/>
                <a:gd name="connsiteY11" fmla="*/ 738956 h 815451"/>
                <a:gd name="connsiteX12" fmla="*/ 74831 w 1558621"/>
                <a:gd name="connsiteY12" fmla="*/ 600526 h 815451"/>
                <a:gd name="connsiteX13" fmla="*/ 131981 w 1558621"/>
                <a:gd name="connsiteY13" fmla="*/ 388436 h 815451"/>
                <a:gd name="connsiteX14" fmla="*/ 318146 w 1558621"/>
                <a:gd name="connsiteY14" fmla="*/ 228416 h 815451"/>
                <a:gd name="connsiteX0" fmla="*/ 318146 w 1558763"/>
                <a:gd name="connsiteY0" fmla="*/ 228416 h 815451"/>
                <a:gd name="connsiteX1" fmla="*/ 543461 w 1558763"/>
                <a:gd name="connsiteY1" fmla="*/ 91256 h 815451"/>
                <a:gd name="connsiteX2" fmla="*/ 840641 w 1558763"/>
                <a:gd name="connsiteY2" fmla="*/ 91256 h 815451"/>
                <a:gd name="connsiteX3" fmla="*/ 1061621 w 1558763"/>
                <a:gd name="connsiteY3" fmla="*/ 106497 h 815451"/>
                <a:gd name="connsiteX4" fmla="*/ 1244501 w 1558763"/>
                <a:gd name="connsiteY4" fmla="*/ 152217 h 815451"/>
                <a:gd name="connsiteX5" fmla="*/ 1374566 w 1558763"/>
                <a:gd name="connsiteY5" fmla="*/ 256356 h 815451"/>
                <a:gd name="connsiteX6" fmla="*/ 1556921 w 1558763"/>
                <a:gd name="connsiteY6" fmla="*/ 319857 h 815451"/>
                <a:gd name="connsiteX7" fmla="*/ 937051 w 1558763"/>
                <a:gd name="connsiteY7" fmla="*/ 595446 h 815451"/>
                <a:gd name="connsiteX8" fmla="*/ 726340 w 1558763"/>
                <a:gd name="connsiteY8" fmla="*/ 815157 h 815451"/>
                <a:gd name="connsiteX9" fmla="*/ 582195 w 1558763"/>
                <a:gd name="connsiteY9" fmla="*/ 791026 h 815451"/>
                <a:gd name="connsiteX10" fmla="*/ 360056 w 1558763"/>
                <a:gd name="connsiteY10" fmla="*/ 754196 h 815451"/>
                <a:gd name="connsiteX11" fmla="*/ 192941 w 1558763"/>
                <a:gd name="connsiteY11" fmla="*/ 738956 h 815451"/>
                <a:gd name="connsiteX12" fmla="*/ 74831 w 1558763"/>
                <a:gd name="connsiteY12" fmla="*/ 600526 h 815451"/>
                <a:gd name="connsiteX13" fmla="*/ 131981 w 1558763"/>
                <a:gd name="connsiteY13" fmla="*/ 388436 h 815451"/>
                <a:gd name="connsiteX14" fmla="*/ 318146 w 1558763"/>
                <a:gd name="connsiteY14" fmla="*/ 228416 h 815451"/>
                <a:gd name="connsiteX0" fmla="*/ 318146 w 1558763"/>
                <a:gd name="connsiteY0" fmla="*/ 228416 h 815451"/>
                <a:gd name="connsiteX1" fmla="*/ 543461 w 1558763"/>
                <a:gd name="connsiteY1" fmla="*/ 91256 h 815451"/>
                <a:gd name="connsiteX2" fmla="*/ 840641 w 1558763"/>
                <a:gd name="connsiteY2" fmla="*/ 91256 h 815451"/>
                <a:gd name="connsiteX3" fmla="*/ 1061621 w 1558763"/>
                <a:gd name="connsiteY3" fmla="*/ 106497 h 815451"/>
                <a:gd name="connsiteX4" fmla="*/ 1244501 w 1558763"/>
                <a:gd name="connsiteY4" fmla="*/ 152217 h 815451"/>
                <a:gd name="connsiteX5" fmla="*/ 1374566 w 1558763"/>
                <a:gd name="connsiteY5" fmla="*/ 256356 h 815451"/>
                <a:gd name="connsiteX6" fmla="*/ 1556921 w 1558763"/>
                <a:gd name="connsiteY6" fmla="*/ 319857 h 815451"/>
                <a:gd name="connsiteX7" fmla="*/ 937051 w 1558763"/>
                <a:gd name="connsiteY7" fmla="*/ 595446 h 815451"/>
                <a:gd name="connsiteX8" fmla="*/ 726340 w 1558763"/>
                <a:gd name="connsiteY8" fmla="*/ 815157 h 815451"/>
                <a:gd name="connsiteX9" fmla="*/ 582195 w 1558763"/>
                <a:gd name="connsiteY9" fmla="*/ 791026 h 815451"/>
                <a:gd name="connsiteX10" fmla="*/ 360056 w 1558763"/>
                <a:gd name="connsiteY10" fmla="*/ 754196 h 815451"/>
                <a:gd name="connsiteX11" fmla="*/ 192941 w 1558763"/>
                <a:gd name="connsiteY11" fmla="*/ 738956 h 815451"/>
                <a:gd name="connsiteX12" fmla="*/ 74831 w 1558763"/>
                <a:gd name="connsiteY12" fmla="*/ 600526 h 815451"/>
                <a:gd name="connsiteX13" fmla="*/ 131981 w 1558763"/>
                <a:gd name="connsiteY13" fmla="*/ 388436 h 815451"/>
                <a:gd name="connsiteX14" fmla="*/ 318146 w 1558763"/>
                <a:gd name="connsiteY14" fmla="*/ 228416 h 815451"/>
                <a:gd name="connsiteX0" fmla="*/ 318146 w 1558763"/>
                <a:gd name="connsiteY0" fmla="*/ 228416 h 855586"/>
                <a:gd name="connsiteX1" fmla="*/ 543461 w 1558763"/>
                <a:gd name="connsiteY1" fmla="*/ 91256 h 855586"/>
                <a:gd name="connsiteX2" fmla="*/ 840641 w 1558763"/>
                <a:gd name="connsiteY2" fmla="*/ 91256 h 855586"/>
                <a:gd name="connsiteX3" fmla="*/ 1061621 w 1558763"/>
                <a:gd name="connsiteY3" fmla="*/ 106497 h 855586"/>
                <a:gd name="connsiteX4" fmla="*/ 1244501 w 1558763"/>
                <a:gd name="connsiteY4" fmla="*/ 152217 h 855586"/>
                <a:gd name="connsiteX5" fmla="*/ 1374566 w 1558763"/>
                <a:gd name="connsiteY5" fmla="*/ 256356 h 855586"/>
                <a:gd name="connsiteX6" fmla="*/ 1556921 w 1558763"/>
                <a:gd name="connsiteY6" fmla="*/ 319857 h 855586"/>
                <a:gd name="connsiteX7" fmla="*/ 937051 w 1558763"/>
                <a:gd name="connsiteY7" fmla="*/ 595446 h 855586"/>
                <a:gd name="connsiteX8" fmla="*/ 726340 w 1558763"/>
                <a:gd name="connsiteY8" fmla="*/ 815157 h 855586"/>
                <a:gd name="connsiteX9" fmla="*/ 582195 w 1558763"/>
                <a:gd name="connsiteY9" fmla="*/ 791026 h 855586"/>
                <a:gd name="connsiteX10" fmla="*/ 360056 w 1558763"/>
                <a:gd name="connsiteY10" fmla="*/ 754196 h 855586"/>
                <a:gd name="connsiteX11" fmla="*/ 192941 w 1558763"/>
                <a:gd name="connsiteY11" fmla="*/ 738956 h 855586"/>
                <a:gd name="connsiteX12" fmla="*/ 74831 w 1558763"/>
                <a:gd name="connsiteY12" fmla="*/ 600526 h 855586"/>
                <a:gd name="connsiteX13" fmla="*/ 131981 w 1558763"/>
                <a:gd name="connsiteY13" fmla="*/ 388436 h 855586"/>
                <a:gd name="connsiteX14" fmla="*/ 318146 w 1558763"/>
                <a:gd name="connsiteY14" fmla="*/ 228416 h 855586"/>
                <a:gd name="connsiteX0" fmla="*/ 318146 w 1558763"/>
                <a:gd name="connsiteY0" fmla="*/ 228416 h 869411"/>
                <a:gd name="connsiteX1" fmla="*/ 543461 w 1558763"/>
                <a:gd name="connsiteY1" fmla="*/ 91256 h 869411"/>
                <a:gd name="connsiteX2" fmla="*/ 840641 w 1558763"/>
                <a:gd name="connsiteY2" fmla="*/ 91256 h 869411"/>
                <a:gd name="connsiteX3" fmla="*/ 1061621 w 1558763"/>
                <a:gd name="connsiteY3" fmla="*/ 106497 h 869411"/>
                <a:gd name="connsiteX4" fmla="*/ 1244501 w 1558763"/>
                <a:gd name="connsiteY4" fmla="*/ 152217 h 869411"/>
                <a:gd name="connsiteX5" fmla="*/ 1374566 w 1558763"/>
                <a:gd name="connsiteY5" fmla="*/ 256356 h 869411"/>
                <a:gd name="connsiteX6" fmla="*/ 1556921 w 1558763"/>
                <a:gd name="connsiteY6" fmla="*/ 319857 h 869411"/>
                <a:gd name="connsiteX7" fmla="*/ 937051 w 1558763"/>
                <a:gd name="connsiteY7" fmla="*/ 595446 h 869411"/>
                <a:gd name="connsiteX8" fmla="*/ 726340 w 1558763"/>
                <a:gd name="connsiteY8" fmla="*/ 815157 h 869411"/>
                <a:gd name="connsiteX9" fmla="*/ 582195 w 1558763"/>
                <a:gd name="connsiteY9" fmla="*/ 791026 h 869411"/>
                <a:gd name="connsiteX10" fmla="*/ 360056 w 1558763"/>
                <a:gd name="connsiteY10" fmla="*/ 754196 h 869411"/>
                <a:gd name="connsiteX11" fmla="*/ 192941 w 1558763"/>
                <a:gd name="connsiteY11" fmla="*/ 738956 h 869411"/>
                <a:gd name="connsiteX12" fmla="*/ 74831 w 1558763"/>
                <a:gd name="connsiteY12" fmla="*/ 600526 h 869411"/>
                <a:gd name="connsiteX13" fmla="*/ 131981 w 1558763"/>
                <a:gd name="connsiteY13" fmla="*/ 388436 h 869411"/>
                <a:gd name="connsiteX14" fmla="*/ 318146 w 1558763"/>
                <a:gd name="connsiteY14" fmla="*/ 228416 h 86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58763" h="869411">
                  <a:moveTo>
                    <a:pt x="318146" y="228416"/>
                  </a:moveTo>
                  <a:cubicBezTo>
                    <a:pt x="355151" y="58236"/>
                    <a:pt x="481056" y="83636"/>
                    <a:pt x="543461" y="91256"/>
                  </a:cubicBezTo>
                  <a:cubicBezTo>
                    <a:pt x="751106" y="-106229"/>
                    <a:pt x="794921" y="76016"/>
                    <a:pt x="840641" y="91256"/>
                  </a:cubicBezTo>
                  <a:cubicBezTo>
                    <a:pt x="979706" y="-21139"/>
                    <a:pt x="995581" y="63317"/>
                    <a:pt x="1061621" y="106497"/>
                  </a:cubicBezTo>
                  <a:cubicBezTo>
                    <a:pt x="1198146" y="23312"/>
                    <a:pt x="1206401" y="98877"/>
                    <a:pt x="1244501" y="152217"/>
                  </a:cubicBezTo>
                  <a:cubicBezTo>
                    <a:pt x="1473064" y="100147"/>
                    <a:pt x="1403178" y="222701"/>
                    <a:pt x="1374566" y="256356"/>
                  </a:cubicBezTo>
                  <a:cubicBezTo>
                    <a:pt x="1403776" y="286836"/>
                    <a:pt x="1578511" y="241117"/>
                    <a:pt x="1556921" y="319857"/>
                  </a:cubicBezTo>
                  <a:cubicBezTo>
                    <a:pt x="1535331" y="398597"/>
                    <a:pt x="1071671" y="525596"/>
                    <a:pt x="937051" y="595446"/>
                  </a:cubicBezTo>
                  <a:cubicBezTo>
                    <a:pt x="777067" y="603066"/>
                    <a:pt x="886324" y="807537"/>
                    <a:pt x="726340" y="815157"/>
                  </a:cubicBezTo>
                  <a:cubicBezTo>
                    <a:pt x="657760" y="807537"/>
                    <a:pt x="650775" y="798646"/>
                    <a:pt x="582195" y="791026"/>
                  </a:cubicBezTo>
                  <a:cubicBezTo>
                    <a:pt x="447824" y="950199"/>
                    <a:pt x="376952" y="829973"/>
                    <a:pt x="360056" y="754196"/>
                  </a:cubicBezTo>
                  <a:cubicBezTo>
                    <a:pt x="316416" y="860876"/>
                    <a:pt x="201656" y="810076"/>
                    <a:pt x="192941" y="738956"/>
                  </a:cubicBezTo>
                  <a:cubicBezTo>
                    <a:pt x="-53439" y="848176"/>
                    <a:pt x="32286" y="637356"/>
                    <a:pt x="74831" y="600526"/>
                  </a:cubicBezTo>
                  <a:cubicBezTo>
                    <a:pt x="-83919" y="527501"/>
                    <a:pt x="46256" y="391611"/>
                    <a:pt x="131981" y="388436"/>
                  </a:cubicBezTo>
                  <a:cubicBezTo>
                    <a:pt x="124186" y="169996"/>
                    <a:pt x="256091" y="215081"/>
                    <a:pt x="318146" y="22841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1DE144D3-CE18-F096-5A8A-087DF6AAE58C}"/>
                </a:ext>
              </a:extLst>
            </p:cNvPr>
            <p:cNvSpPr/>
            <p:nvPr/>
          </p:nvSpPr>
          <p:spPr>
            <a:xfrm rot="21321484">
              <a:off x="4557366" y="1852596"/>
              <a:ext cx="1087387" cy="73452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2">
              <a:extLst>
                <a:ext uri="{FF2B5EF4-FFF2-40B4-BE49-F238E27FC236}">
                  <a16:creationId xmlns:a16="http://schemas.microsoft.com/office/drawing/2014/main" id="{D51BB908-2A52-8756-EADD-5F90C7244229}"/>
                </a:ext>
              </a:extLst>
            </p:cNvPr>
            <p:cNvSpPr/>
            <p:nvPr/>
          </p:nvSpPr>
          <p:spPr>
            <a:xfrm>
              <a:off x="4413068" y="945193"/>
              <a:ext cx="1451106" cy="1504366"/>
            </a:xfrm>
            <a:custGeom>
              <a:avLst/>
              <a:gdLst>
                <a:gd name="connsiteX0" fmla="*/ 0 w 838200"/>
                <a:gd name="connsiteY0" fmla="*/ 0 h 304800"/>
                <a:gd name="connsiteX1" fmla="*/ 838200 w 838200"/>
                <a:gd name="connsiteY1" fmla="*/ 0 h 304800"/>
                <a:gd name="connsiteX2" fmla="*/ 838200 w 838200"/>
                <a:gd name="connsiteY2" fmla="*/ 304800 h 304800"/>
                <a:gd name="connsiteX3" fmla="*/ 0 w 838200"/>
                <a:gd name="connsiteY3" fmla="*/ 304800 h 304800"/>
                <a:gd name="connsiteX4" fmla="*/ 0 w 838200"/>
                <a:gd name="connsiteY4" fmla="*/ 0 h 304800"/>
                <a:gd name="connsiteX0" fmla="*/ 0 w 838200"/>
                <a:gd name="connsiteY0" fmla="*/ 0 h 647700"/>
                <a:gd name="connsiteX1" fmla="*/ 838200 w 838200"/>
                <a:gd name="connsiteY1" fmla="*/ 0 h 647700"/>
                <a:gd name="connsiteX2" fmla="*/ 838200 w 838200"/>
                <a:gd name="connsiteY2" fmla="*/ 304800 h 647700"/>
                <a:gd name="connsiteX3" fmla="*/ 38100 w 838200"/>
                <a:gd name="connsiteY3" fmla="*/ 647700 h 647700"/>
                <a:gd name="connsiteX4" fmla="*/ 0 w 838200"/>
                <a:gd name="connsiteY4" fmla="*/ 0 h 647700"/>
                <a:gd name="connsiteX0" fmla="*/ 0 w 939800"/>
                <a:gd name="connsiteY0" fmla="*/ 114300 h 647700"/>
                <a:gd name="connsiteX1" fmla="*/ 939800 w 939800"/>
                <a:gd name="connsiteY1" fmla="*/ 0 h 647700"/>
                <a:gd name="connsiteX2" fmla="*/ 939800 w 939800"/>
                <a:gd name="connsiteY2" fmla="*/ 304800 h 647700"/>
                <a:gd name="connsiteX3" fmla="*/ 139700 w 939800"/>
                <a:gd name="connsiteY3" fmla="*/ 647700 h 647700"/>
                <a:gd name="connsiteX4" fmla="*/ 0 w 939800"/>
                <a:gd name="connsiteY4" fmla="*/ 114300 h 647700"/>
                <a:gd name="connsiteX0" fmla="*/ 0 w 1130300"/>
                <a:gd name="connsiteY0" fmla="*/ 190500 h 723900"/>
                <a:gd name="connsiteX1" fmla="*/ 1130300 w 1130300"/>
                <a:gd name="connsiteY1" fmla="*/ 0 h 723900"/>
                <a:gd name="connsiteX2" fmla="*/ 939800 w 1130300"/>
                <a:gd name="connsiteY2" fmla="*/ 381000 h 723900"/>
                <a:gd name="connsiteX3" fmla="*/ 139700 w 1130300"/>
                <a:gd name="connsiteY3" fmla="*/ 723900 h 723900"/>
                <a:gd name="connsiteX4" fmla="*/ 0 w 1130300"/>
                <a:gd name="connsiteY4" fmla="*/ 190500 h 723900"/>
                <a:gd name="connsiteX0" fmla="*/ 0 w 1130300"/>
                <a:gd name="connsiteY0" fmla="*/ 190500 h 723900"/>
                <a:gd name="connsiteX1" fmla="*/ 1130300 w 1130300"/>
                <a:gd name="connsiteY1" fmla="*/ 0 h 723900"/>
                <a:gd name="connsiteX2" fmla="*/ 685800 w 1130300"/>
                <a:gd name="connsiteY2" fmla="*/ 381000 h 723900"/>
                <a:gd name="connsiteX3" fmla="*/ 139700 w 1130300"/>
                <a:gd name="connsiteY3" fmla="*/ 723900 h 723900"/>
                <a:gd name="connsiteX4" fmla="*/ 0 w 1130300"/>
                <a:gd name="connsiteY4" fmla="*/ 190500 h 723900"/>
                <a:gd name="connsiteX0" fmla="*/ 0 w 1107440"/>
                <a:gd name="connsiteY0" fmla="*/ 205740 h 723900"/>
                <a:gd name="connsiteX1" fmla="*/ 1107440 w 1107440"/>
                <a:gd name="connsiteY1" fmla="*/ 0 h 723900"/>
                <a:gd name="connsiteX2" fmla="*/ 662940 w 1107440"/>
                <a:gd name="connsiteY2" fmla="*/ 381000 h 723900"/>
                <a:gd name="connsiteX3" fmla="*/ 116840 w 1107440"/>
                <a:gd name="connsiteY3" fmla="*/ 723900 h 723900"/>
                <a:gd name="connsiteX4" fmla="*/ 0 w 1107440"/>
                <a:gd name="connsiteY4" fmla="*/ 205740 h 723900"/>
                <a:gd name="connsiteX0" fmla="*/ 109969 w 1217409"/>
                <a:gd name="connsiteY0" fmla="*/ 205740 h 723900"/>
                <a:gd name="connsiteX1" fmla="*/ 1217409 w 1217409"/>
                <a:gd name="connsiteY1" fmla="*/ 0 h 723900"/>
                <a:gd name="connsiteX2" fmla="*/ 772909 w 1217409"/>
                <a:gd name="connsiteY2" fmla="*/ 381000 h 723900"/>
                <a:gd name="connsiteX3" fmla="*/ 226809 w 1217409"/>
                <a:gd name="connsiteY3" fmla="*/ 723900 h 723900"/>
                <a:gd name="connsiteX4" fmla="*/ 109969 w 1217409"/>
                <a:gd name="connsiteY4" fmla="*/ 205740 h 723900"/>
                <a:gd name="connsiteX0" fmla="*/ 115280 w 1222720"/>
                <a:gd name="connsiteY0" fmla="*/ 205740 h 723900"/>
                <a:gd name="connsiteX1" fmla="*/ 1222720 w 1222720"/>
                <a:gd name="connsiteY1" fmla="*/ 0 h 723900"/>
                <a:gd name="connsiteX2" fmla="*/ 778220 w 1222720"/>
                <a:gd name="connsiteY2" fmla="*/ 381000 h 723900"/>
                <a:gd name="connsiteX3" fmla="*/ 232120 w 1222720"/>
                <a:gd name="connsiteY3" fmla="*/ 723900 h 723900"/>
                <a:gd name="connsiteX4" fmla="*/ 115280 w 1222720"/>
                <a:gd name="connsiteY4" fmla="*/ 205740 h 723900"/>
                <a:gd name="connsiteX0" fmla="*/ 115280 w 1192240"/>
                <a:gd name="connsiteY0" fmla="*/ 190500 h 708660"/>
                <a:gd name="connsiteX1" fmla="*/ 1192240 w 1192240"/>
                <a:gd name="connsiteY1" fmla="*/ 0 h 708660"/>
                <a:gd name="connsiteX2" fmla="*/ 778220 w 1192240"/>
                <a:gd name="connsiteY2" fmla="*/ 365760 h 708660"/>
                <a:gd name="connsiteX3" fmla="*/ 232120 w 1192240"/>
                <a:gd name="connsiteY3" fmla="*/ 708660 h 708660"/>
                <a:gd name="connsiteX4" fmla="*/ 115280 w 1192240"/>
                <a:gd name="connsiteY4" fmla="*/ 190500 h 708660"/>
                <a:gd name="connsiteX0" fmla="*/ 115280 w 1192240"/>
                <a:gd name="connsiteY0" fmla="*/ 277914 h 796074"/>
                <a:gd name="connsiteX1" fmla="*/ 1192240 w 1192240"/>
                <a:gd name="connsiteY1" fmla="*/ 87414 h 796074"/>
                <a:gd name="connsiteX2" fmla="*/ 778220 w 1192240"/>
                <a:gd name="connsiteY2" fmla="*/ 453174 h 796074"/>
                <a:gd name="connsiteX3" fmla="*/ 232120 w 1192240"/>
                <a:gd name="connsiteY3" fmla="*/ 796074 h 796074"/>
                <a:gd name="connsiteX4" fmla="*/ 115280 w 1192240"/>
                <a:gd name="connsiteY4" fmla="*/ 277914 h 796074"/>
                <a:gd name="connsiteX0" fmla="*/ 115280 w 1192240"/>
                <a:gd name="connsiteY0" fmla="*/ 301950 h 820110"/>
                <a:gd name="connsiteX1" fmla="*/ 1192240 w 1192240"/>
                <a:gd name="connsiteY1" fmla="*/ 111450 h 820110"/>
                <a:gd name="connsiteX2" fmla="*/ 778220 w 1192240"/>
                <a:gd name="connsiteY2" fmla="*/ 477210 h 820110"/>
                <a:gd name="connsiteX3" fmla="*/ 232120 w 1192240"/>
                <a:gd name="connsiteY3" fmla="*/ 820110 h 820110"/>
                <a:gd name="connsiteX4" fmla="*/ 115280 w 1192240"/>
                <a:gd name="connsiteY4" fmla="*/ 301950 h 820110"/>
                <a:gd name="connsiteX0" fmla="*/ 115280 w 1192240"/>
                <a:gd name="connsiteY0" fmla="*/ 301950 h 820110"/>
                <a:gd name="connsiteX1" fmla="*/ 1192240 w 1192240"/>
                <a:gd name="connsiteY1" fmla="*/ 111450 h 820110"/>
                <a:gd name="connsiteX2" fmla="*/ 778220 w 1192240"/>
                <a:gd name="connsiteY2" fmla="*/ 477210 h 820110"/>
                <a:gd name="connsiteX3" fmla="*/ 232120 w 1192240"/>
                <a:gd name="connsiteY3" fmla="*/ 820110 h 820110"/>
                <a:gd name="connsiteX4" fmla="*/ 115280 w 1192240"/>
                <a:gd name="connsiteY4" fmla="*/ 301950 h 820110"/>
                <a:gd name="connsiteX0" fmla="*/ 115280 w 1192240"/>
                <a:gd name="connsiteY0" fmla="*/ 301950 h 820110"/>
                <a:gd name="connsiteX1" fmla="*/ 1192240 w 1192240"/>
                <a:gd name="connsiteY1" fmla="*/ 111450 h 820110"/>
                <a:gd name="connsiteX2" fmla="*/ 778220 w 1192240"/>
                <a:gd name="connsiteY2" fmla="*/ 477210 h 820110"/>
                <a:gd name="connsiteX3" fmla="*/ 232120 w 1192240"/>
                <a:gd name="connsiteY3" fmla="*/ 820110 h 820110"/>
                <a:gd name="connsiteX4" fmla="*/ 115280 w 1192240"/>
                <a:gd name="connsiteY4" fmla="*/ 301950 h 820110"/>
                <a:gd name="connsiteX0" fmla="*/ 115280 w 1410723"/>
                <a:gd name="connsiteY0" fmla="*/ 301950 h 1096969"/>
                <a:gd name="connsiteX1" fmla="*/ 1192240 w 1410723"/>
                <a:gd name="connsiteY1" fmla="*/ 111450 h 1096969"/>
                <a:gd name="connsiteX2" fmla="*/ 1405601 w 1410723"/>
                <a:gd name="connsiteY2" fmla="*/ 1096969 h 1096969"/>
                <a:gd name="connsiteX3" fmla="*/ 778220 w 1410723"/>
                <a:gd name="connsiteY3" fmla="*/ 477210 h 1096969"/>
                <a:gd name="connsiteX4" fmla="*/ 232120 w 1410723"/>
                <a:gd name="connsiteY4" fmla="*/ 820110 h 1096969"/>
                <a:gd name="connsiteX5" fmla="*/ 115280 w 1410723"/>
                <a:gd name="connsiteY5" fmla="*/ 301950 h 1096969"/>
                <a:gd name="connsiteX0" fmla="*/ 115280 w 1461102"/>
                <a:gd name="connsiteY0" fmla="*/ 301950 h 1096969"/>
                <a:gd name="connsiteX1" fmla="*/ 1192240 w 1461102"/>
                <a:gd name="connsiteY1" fmla="*/ 111450 h 1096969"/>
                <a:gd name="connsiteX2" fmla="*/ 1405601 w 1461102"/>
                <a:gd name="connsiteY2" fmla="*/ 1096969 h 1096969"/>
                <a:gd name="connsiteX3" fmla="*/ 778220 w 1461102"/>
                <a:gd name="connsiteY3" fmla="*/ 477210 h 1096969"/>
                <a:gd name="connsiteX4" fmla="*/ 232120 w 1461102"/>
                <a:gd name="connsiteY4" fmla="*/ 820110 h 1096969"/>
                <a:gd name="connsiteX5" fmla="*/ 115280 w 1461102"/>
                <a:gd name="connsiteY5" fmla="*/ 301950 h 1096969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8220 w 1461102"/>
                <a:gd name="connsiteY4" fmla="*/ 47721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0600 w 1461102"/>
                <a:gd name="connsiteY4" fmla="*/ 50769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0600 w 1461102"/>
                <a:gd name="connsiteY4" fmla="*/ 50769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104170"/>
                <a:gd name="connsiteX1" fmla="*/ 1192240 w 1461102"/>
                <a:gd name="connsiteY1" fmla="*/ 111450 h 1104170"/>
                <a:gd name="connsiteX2" fmla="*/ 1405601 w 1461102"/>
                <a:gd name="connsiteY2" fmla="*/ 1096969 h 1104170"/>
                <a:gd name="connsiteX3" fmla="*/ 879820 w 1461102"/>
                <a:gd name="connsiteY3" fmla="*/ 1074109 h 1104170"/>
                <a:gd name="connsiteX4" fmla="*/ 770600 w 1461102"/>
                <a:gd name="connsiteY4" fmla="*/ 507690 h 1104170"/>
                <a:gd name="connsiteX5" fmla="*/ 232120 w 1461102"/>
                <a:gd name="connsiteY5" fmla="*/ 820110 h 1104170"/>
                <a:gd name="connsiteX6" fmla="*/ 115280 w 1461102"/>
                <a:gd name="connsiteY6" fmla="*/ 301950 h 1104170"/>
                <a:gd name="connsiteX0" fmla="*/ 115280 w 1461102"/>
                <a:gd name="connsiteY0" fmla="*/ 301950 h 1500871"/>
                <a:gd name="connsiteX1" fmla="*/ 1192240 w 1461102"/>
                <a:gd name="connsiteY1" fmla="*/ 111450 h 1500871"/>
                <a:gd name="connsiteX2" fmla="*/ 1405601 w 1461102"/>
                <a:gd name="connsiteY2" fmla="*/ 1096969 h 1500871"/>
                <a:gd name="connsiteX3" fmla="*/ 681700 w 1461102"/>
                <a:gd name="connsiteY3" fmla="*/ 1500828 h 1500871"/>
                <a:gd name="connsiteX4" fmla="*/ 879820 w 1461102"/>
                <a:gd name="connsiteY4" fmla="*/ 1074109 h 1500871"/>
                <a:gd name="connsiteX5" fmla="*/ 770600 w 1461102"/>
                <a:gd name="connsiteY5" fmla="*/ 507690 h 1500871"/>
                <a:gd name="connsiteX6" fmla="*/ 232120 w 1461102"/>
                <a:gd name="connsiteY6" fmla="*/ 820110 h 1500871"/>
                <a:gd name="connsiteX7" fmla="*/ 115280 w 1461102"/>
                <a:gd name="connsiteY7" fmla="*/ 301950 h 1500871"/>
                <a:gd name="connsiteX0" fmla="*/ 115280 w 1448094"/>
                <a:gd name="connsiteY0" fmla="*/ 301950 h 1500870"/>
                <a:gd name="connsiteX1" fmla="*/ 1192240 w 1448094"/>
                <a:gd name="connsiteY1" fmla="*/ 111450 h 1500870"/>
                <a:gd name="connsiteX2" fmla="*/ 1382741 w 1448094"/>
                <a:gd name="connsiteY2" fmla="*/ 1089349 h 1500870"/>
                <a:gd name="connsiteX3" fmla="*/ 681700 w 1448094"/>
                <a:gd name="connsiteY3" fmla="*/ 1500828 h 1500870"/>
                <a:gd name="connsiteX4" fmla="*/ 879820 w 1448094"/>
                <a:gd name="connsiteY4" fmla="*/ 1074109 h 1500870"/>
                <a:gd name="connsiteX5" fmla="*/ 770600 w 1448094"/>
                <a:gd name="connsiteY5" fmla="*/ 507690 h 1500870"/>
                <a:gd name="connsiteX6" fmla="*/ 232120 w 1448094"/>
                <a:gd name="connsiteY6" fmla="*/ 820110 h 1500870"/>
                <a:gd name="connsiteX7" fmla="*/ 115280 w 1448094"/>
                <a:gd name="connsiteY7" fmla="*/ 301950 h 1500870"/>
                <a:gd name="connsiteX0" fmla="*/ 115280 w 1448094"/>
                <a:gd name="connsiteY0" fmla="*/ 301950 h 1500872"/>
                <a:gd name="connsiteX1" fmla="*/ 1192240 w 1448094"/>
                <a:gd name="connsiteY1" fmla="*/ 111450 h 1500872"/>
                <a:gd name="connsiteX2" fmla="*/ 1382741 w 1448094"/>
                <a:gd name="connsiteY2" fmla="*/ 1089349 h 1500872"/>
                <a:gd name="connsiteX3" fmla="*/ 681700 w 1448094"/>
                <a:gd name="connsiteY3" fmla="*/ 1500828 h 1500872"/>
                <a:gd name="connsiteX4" fmla="*/ 879820 w 1448094"/>
                <a:gd name="connsiteY4" fmla="*/ 1074109 h 1500872"/>
                <a:gd name="connsiteX5" fmla="*/ 770600 w 1448094"/>
                <a:gd name="connsiteY5" fmla="*/ 507690 h 1500872"/>
                <a:gd name="connsiteX6" fmla="*/ 232120 w 1448094"/>
                <a:gd name="connsiteY6" fmla="*/ 820110 h 1500872"/>
                <a:gd name="connsiteX7" fmla="*/ 115280 w 1448094"/>
                <a:gd name="connsiteY7" fmla="*/ 301950 h 1500872"/>
                <a:gd name="connsiteX0" fmla="*/ 115280 w 1448094"/>
                <a:gd name="connsiteY0" fmla="*/ 301950 h 1500872"/>
                <a:gd name="connsiteX1" fmla="*/ 1192240 w 1448094"/>
                <a:gd name="connsiteY1" fmla="*/ 111450 h 1500872"/>
                <a:gd name="connsiteX2" fmla="*/ 1382741 w 1448094"/>
                <a:gd name="connsiteY2" fmla="*/ 1089349 h 1500872"/>
                <a:gd name="connsiteX3" fmla="*/ 681700 w 1448094"/>
                <a:gd name="connsiteY3" fmla="*/ 1500828 h 1500872"/>
                <a:gd name="connsiteX4" fmla="*/ 879820 w 1448094"/>
                <a:gd name="connsiteY4" fmla="*/ 1074109 h 1500872"/>
                <a:gd name="connsiteX5" fmla="*/ 770600 w 1448094"/>
                <a:gd name="connsiteY5" fmla="*/ 507690 h 1500872"/>
                <a:gd name="connsiteX6" fmla="*/ 232120 w 1448094"/>
                <a:gd name="connsiteY6" fmla="*/ 820110 h 1500872"/>
                <a:gd name="connsiteX7" fmla="*/ 115280 w 1448094"/>
                <a:gd name="connsiteY7" fmla="*/ 301950 h 1500872"/>
                <a:gd name="connsiteX0" fmla="*/ 115280 w 1448094"/>
                <a:gd name="connsiteY0" fmla="*/ 301950 h 1501208"/>
                <a:gd name="connsiteX1" fmla="*/ 1192240 w 1448094"/>
                <a:gd name="connsiteY1" fmla="*/ 111450 h 1501208"/>
                <a:gd name="connsiteX2" fmla="*/ 1382741 w 1448094"/>
                <a:gd name="connsiteY2" fmla="*/ 1089349 h 1501208"/>
                <a:gd name="connsiteX3" fmla="*/ 681700 w 1448094"/>
                <a:gd name="connsiteY3" fmla="*/ 1500828 h 1501208"/>
                <a:gd name="connsiteX4" fmla="*/ 879820 w 1448094"/>
                <a:gd name="connsiteY4" fmla="*/ 1074109 h 1501208"/>
                <a:gd name="connsiteX5" fmla="*/ 770600 w 1448094"/>
                <a:gd name="connsiteY5" fmla="*/ 507690 h 1501208"/>
                <a:gd name="connsiteX6" fmla="*/ 232120 w 1448094"/>
                <a:gd name="connsiteY6" fmla="*/ 820110 h 1501208"/>
                <a:gd name="connsiteX7" fmla="*/ 115280 w 1448094"/>
                <a:gd name="connsiteY7" fmla="*/ 301950 h 1501208"/>
                <a:gd name="connsiteX0" fmla="*/ 115280 w 1448094"/>
                <a:gd name="connsiteY0" fmla="*/ 301950 h 1501346"/>
                <a:gd name="connsiteX1" fmla="*/ 1192240 w 1448094"/>
                <a:gd name="connsiteY1" fmla="*/ 111450 h 1501346"/>
                <a:gd name="connsiteX2" fmla="*/ 1382741 w 1448094"/>
                <a:gd name="connsiteY2" fmla="*/ 1089349 h 1501346"/>
                <a:gd name="connsiteX3" fmla="*/ 681700 w 1448094"/>
                <a:gd name="connsiteY3" fmla="*/ 1500828 h 1501346"/>
                <a:gd name="connsiteX4" fmla="*/ 613120 w 1448094"/>
                <a:gd name="connsiteY4" fmla="*/ 1119828 h 1501346"/>
                <a:gd name="connsiteX5" fmla="*/ 879820 w 1448094"/>
                <a:gd name="connsiteY5" fmla="*/ 1074109 h 1501346"/>
                <a:gd name="connsiteX6" fmla="*/ 770600 w 1448094"/>
                <a:gd name="connsiteY6" fmla="*/ 507690 h 1501346"/>
                <a:gd name="connsiteX7" fmla="*/ 232120 w 1448094"/>
                <a:gd name="connsiteY7" fmla="*/ 820110 h 1501346"/>
                <a:gd name="connsiteX8" fmla="*/ 115280 w 1448094"/>
                <a:gd name="connsiteY8" fmla="*/ 301950 h 1501346"/>
                <a:gd name="connsiteX0" fmla="*/ 115280 w 1448094"/>
                <a:gd name="connsiteY0" fmla="*/ 301950 h 1502185"/>
                <a:gd name="connsiteX1" fmla="*/ 1192240 w 1448094"/>
                <a:gd name="connsiteY1" fmla="*/ 111450 h 1502185"/>
                <a:gd name="connsiteX2" fmla="*/ 1382741 w 1448094"/>
                <a:gd name="connsiteY2" fmla="*/ 1089349 h 1502185"/>
                <a:gd name="connsiteX3" fmla="*/ 681700 w 1448094"/>
                <a:gd name="connsiteY3" fmla="*/ 1500828 h 1502185"/>
                <a:gd name="connsiteX4" fmla="*/ 209260 w 1448094"/>
                <a:gd name="connsiteY4" fmla="*/ 845508 h 1502185"/>
                <a:gd name="connsiteX5" fmla="*/ 613120 w 1448094"/>
                <a:gd name="connsiteY5" fmla="*/ 1119828 h 1502185"/>
                <a:gd name="connsiteX6" fmla="*/ 879820 w 1448094"/>
                <a:gd name="connsiteY6" fmla="*/ 1074109 h 1502185"/>
                <a:gd name="connsiteX7" fmla="*/ 770600 w 1448094"/>
                <a:gd name="connsiteY7" fmla="*/ 507690 h 1502185"/>
                <a:gd name="connsiteX8" fmla="*/ 232120 w 1448094"/>
                <a:gd name="connsiteY8" fmla="*/ 820110 h 1502185"/>
                <a:gd name="connsiteX9" fmla="*/ 115280 w 1448094"/>
                <a:gd name="connsiteY9" fmla="*/ 301950 h 1502185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613120 w 1448094"/>
                <a:gd name="connsiteY5" fmla="*/ 1119828 h 1504366"/>
                <a:gd name="connsiteX6" fmla="*/ 879820 w 1448094"/>
                <a:gd name="connsiteY6" fmla="*/ 1074109 h 1504366"/>
                <a:gd name="connsiteX7" fmla="*/ 770600 w 1448094"/>
                <a:gd name="connsiteY7" fmla="*/ 507690 h 1504366"/>
                <a:gd name="connsiteX8" fmla="*/ 232120 w 1448094"/>
                <a:gd name="connsiteY8" fmla="*/ 820110 h 1504366"/>
                <a:gd name="connsiteX9" fmla="*/ 115280 w 1448094"/>
                <a:gd name="connsiteY9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788380 w 1448094"/>
                <a:gd name="connsiteY5" fmla="*/ 1043627 h 1504366"/>
                <a:gd name="connsiteX6" fmla="*/ 613120 w 1448094"/>
                <a:gd name="connsiteY6" fmla="*/ 1119828 h 1504366"/>
                <a:gd name="connsiteX7" fmla="*/ 879820 w 1448094"/>
                <a:gd name="connsiteY7" fmla="*/ 1074109 h 1504366"/>
                <a:gd name="connsiteX8" fmla="*/ 770600 w 1448094"/>
                <a:gd name="connsiteY8" fmla="*/ 507690 h 1504366"/>
                <a:gd name="connsiteX9" fmla="*/ 232120 w 1448094"/>
                <a:gd name="connsiteY9" fmla="*/ 820110 h 1504366"/>
                <a:gd name="connsiteX10" fmla="*/ 115280 w 1448094"/>
                <a:gd name="connsiteY10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8380 w 1448094"/>
                <a:gd name="connsiteY6" fmla="*/ 1043627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1236 w 1448094"/>
                <a:gd name="connsiteY6" fmla="*/ 1098396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1236 w 1448094"/>
                <a:gd name="connsiteY6" fmla="*/ 1098396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33160 w 1448094"/>
                <a:gd name="connsiteY5" fmla="*/ 853127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5280 w 1448094"/>
                <a:gd name="connsiteY0" fmla="*/ 301950 h 1504366"/>
                <a:gd name="connsiteX1" fmla="*/ 1192240 w 1448094"/>
                <a:gd name="connsiteY1" fmla="*/ 111450 h 1504366"/>
                <a:gd name="connsiteX2" fmla="*/ 1382741 w 1448094"/>
                <a:gd name="connsiteY2" fmla="*/ 1089349 h 1504366"/>
                <a:gd name="connsiteX3" fmla="*/ 681700 w 1448094"/>
                <a:gd name="connsiteY3" fmla="*/ 1500828 h 1504366"/>
                <a:gd name="connsiteX4" fmla="*/ 209260 w 1448094"/>
                <a:gd name="connsiteY4" fmla="*/ 845508 h 1504366"/>
                <a:gd name="connsiteX5" fmla="*/ 968879 w 1448094"/>
                <a:gd name="connsiteY5" fmla="*/ 850745 h 1504366"/>
                <a:gd name="connsiteX6" fmla="*/ 785999 w 1448094"/>
                <a:gd name="connsiteY6" fmla="*/ 1112683 h 1504366"/>
                <a:gd name="connsiteX7" fmla="*/ 613120 w 1448094"/>
                <a:gd name="connsiteY7" fmla="*/ 1119828 h 1504366"/>
                <a:gd name="connsiteX8" fmla="*/ 879820 w 1448094"/>
                <a:gd name="connsiteY8" fmla="*/ 1074109 h 1504366"/>
                <a:gd name="connsiteX9" fmla="*/ 770600 w 1448094"/>
                <a:gd name="connsiteY9" fmla="*/ 507690 h 1504366"/>
                <a:gd name="connsiteX10" fmla="*/ 232120 w 1448094"/>
                <a:gd name="connsiteY10" fmla="*/ 820110 h 1504366"/>
                <a:gd name="connsiteX11" fmla="*/ 115280 w 1448094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12683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  <a:gd name="connsiteX0" fmla="*/ 118292 w 1451106"/>
                <a:gd name="connsiteY0" fmla="*/ 301950 h 1504366"/>
                <a:gd name="connsiteX1" fmla="*/ 1195252 w 1451106"/>
                <a:gd name="connsiteY1" fmla="*/ 111450 h 1504366"/>
                <a:gd name="connsiteX2" fmla="*/ 1385753 w 1451106"/>
                <a:gd name="connsiteY2" fmla="*/ 1089349 h 1504366"/>
                <a:gd name="connsiteX3" fmla="*/ 684712 w 1451106"/>
                <a:gd name="connsiteY3" fmla="*/ 1500828 h 1504366"/>
                <a:gd name="connsiteX4" fmla="*/ 212272 w 1451106"/>
                <a:gd name="connsiteY4" fmla="*/ 845508 h 1504366"/>
                <a:gd name="connsiteX5" fmla="*/ 971891 w 1451106"/>
                <a:gd name="connsiteY5" fmla="*/ 850745 h 1504366"/>
                <a:gd name="connsiteX6" fmla="*/ 789011 w 1451106"/>
                <a:gd name="connsiteY6" fmla="*/ 1122208 h 1504366"/>
                <a:gd name="connsiteX7" fmla="*/ 616132 w 1451106"/>
                <a:gd name="connsiteY7" fmla="*/ 1119828 h 1504366"/>
                <a:gd name="connsiteX8" fmla="*/ 882832 w 1451106"/>
                <a:gd name="connsiteY8" fmla="*/ 1074109 h 1504366"/>
                <a:gd name="connsiteX9" fmla="*/ 773612 w 1451106"/>
                <a:gd name="connsiteY9" fmla="*/ 507690 h 1504366"/>
                <a:gd name="connsiteX10" fmla="*/ 220844 w 1451106"/>
                <a:gd name="connsiteY10" fmla="*/ 808204 h 1504366"/>
                <a:gd name="connsiteX11" fmla="*/ 118292 w 1451106"/>
                <a:gd name="connsiteY11" fmla="*/ 301950 h 150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51106" h="1504366">
                  <a:moveTo>
                    <a:pt x="118292" y="301950"/>
                  </a:moveTo>
                  <a:cubicBezTo>
                    <a:pt x="294399" y="93670"/>
                    <a:pt x="790545" y="-145090"/>
                    <a:pt x="1195252" y="111450"/>
                  </a:cubicBezTo>
                  <a:cubicBezTo>
                    <a:pt x="1573712" y="272316"/>
                    <a:pt x="1434013" y="1042783"/>
                    <a:pt x="1385753" y="1089349"/>
                  </a:cubicBezTo>
                  <a:cubicBezTo>
                    <a:pt x="1301933" y="1263762"/>
                    <a:pt x="1061902" y="1512258"/>
                    <a:pt x="684712" y="1500828"/>
                  </a:cubicBezTo>
                  <a:cubicBezTo>
                    <a:pt x="555172" y="1535118"/>
                    <a:pt x="177982" y="1320488"/>
                    <a:pt x="212272" y="845508"/>
                  </a:cubicBezTo>
                  <a:cubicBezTo>
                    <a:pt x="198144" y="636752"/>
                    <a:pt x="905851" y="154785"/>
                    <a:pt x="971891" y="850745"/>
                  </a:cubicBezTo>
                  <a:cubicBezTo>
                    <a:pt x="948872" y="1034736"/>
                    <a:pt x="856321" y="1099348"/>
                    <a:pt x="789011" y="1122208"/>
                  </a:cubicBezTo>
                  <a:cubicBezTo>
                    <a:pt x="775042" y="893608"/>
                    <a:pt x="541519" y="997750"/>
                    <a:pt x="616132" y="1119828"/>
                  </a:cubicBezTo>
                  <a:cubicBezTo>
                    <a:pt x="669472" y="1174438"/>
                    <a:pt x="812135" y="1163432"/>
                    <a:pt x="882832" y="1074109"/>
                  </a:cubicBezTo>
                  <a:cubicBezTo>
                    <a:pt x="975965" y="969123"/>
                    <a:pt x="1049097" y="638394"/>
                    <a:pt x="773612" y="507690"/>
                  </a:cubicBezTo>
                  <a:cubicBezTo>
                    <a:pt x="666827" y="469590"/>
                    <a:pt x="359538" y="489593"/>
                    <a:pt x="220844" y="808204"/>
                  </a:cubicBezTo>
                  <a:cubicBezTo>
                    <a:pt x="151417" y="772644"/>
                    <a:pt x="-170421" y="741370"/>
                    <a:pt x="118292" y="301950"/>
                  </a:cubicBezTo>
                  <a:close/>
                </a:path>
              </a:pathLst>
            </a:cu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E0A289D-7AB2-D7EB-728F-A51BD2F85772}"/>
                </a:ext>
              </a:extLst>
            </p:cNvPr>
            <p:cNvSpPr/>
            <p:nvPr/>
          </p:nvSpPr>
          <p:spPr>
            <a:xfrm>
              <a:off x="4735773" y="1092922"/>
              <a:ext cx="72625" cy="476571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27296 w 27296"/>
                <a:gd name="connsiteY0" fmla="*/ 476571 h 476571"/>
                <a:gd name="connsiteX1" fmla="*/ 0 w 27296"/>
                <a:gd name="connsiteY1" fmla="*/ 0 h 476571"/>
                <a:gd name="connsiteX0" fmla="*/ 27296 w 53205"/>
                <a:gd name="connsiteY0" fmla="*/ 476571 h 476571"/>
                <a:gd name="connsiteX1" fmla="*/ 0 w 53205"/>
                <a:gd name="connsiteY1" fmla="*/ 0 h 476571"/>
                <a:gd name="connsiteX0" fmla="*/ 27296 w 72625"/>
                <a:gd name="connsiteY0" fmla="*/ 476571 h 476571"/>
                <a:gd name="connsiteX1" fmla="*/ 0 w 72625"/>
                <a:gd name="connsiteY1" fmla="*/ 0 h 476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625" h="476571">
                  <a:moveTo>
                    <a:pt x="27296" y="476571"/>
                  </a:moveTo>
                  <a:cubicBezTo>
                    <a:pt x="77728" y="347876"/>
                    <a:pt x="106836" y="15382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D51BA5E-E45E-6207-02F7-69D9981EE389}"/>
                </a:ext>
              </a:extLst>
            </p:cNvPr>
            <p:cNvSpPr/>
            <p:nvPr/>
          </p:nvSpPr>
          <p:spPr>
            <a:xfrm>
              <a:off x="5054612" y="969359"/>
              <a:ext cx="69962" cy="459902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27296 w 27296"/>
                <a:gd name="connsiteY0" fmla="*/ 459902 h 459902"/>
                <a:gd name="connsiteX1" fmla="*/ 0 w 27296"/>
                <a:gd name="connsiteY1" fmla="*/ 0 h 459902"/>
                <a:gd name="connsiteX0" fmla="*/ 27296 w 50087"/>
                <a:gd name="connsiteY0" fmla="*/ 459902 h 459902"/>
                <a:gd name="connsiteX1" fmla="*/ 0 w 50087"/>
                <a:gd name="connsiteY1" fmla="*/ 0 h 459902"/>
                <a:gd name="connsiteX0" fmla="*/ 27296 w 69962"/>
                <a:gd name="connsiteY0" fmla="*/ 459902 h 459902"/>
                <a:gd name="connsiteX1" fmla="*/ 0 w 69962"/>
                <a:gd name="connsiteY1" fmla="*/ 0 h 45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9962" h="459902">
                  <a:moveTo>
                    <a:pt x="27296" y="459902"/>
                  </a:moveTo>
                  <a:cubicBezTo>
                    <a:pt x="77728" y="359783"/>
                    <a:pt x="99693" y="177635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23AA5A1-4D06-D82A-C94E-F4D447A047A2}"/>
                </a:ext>
              </a:extLst>
            </p:cNvPr>
            <p:cNvSpPr/>
            <p:nvPr/>
          </p:nvSpPr>
          <p:spPr>
            <a:xfrm>
              <a:off x="5340753" y="984096"/>
              <a:ext cx="130232" cy="605159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301 w 185107"/>
                <a:gd name="connsiteY0" fmla="*/ 564677 h 564677"/>
                <a:gd name="connsiteX1" fmla="*/ 184937 w 185107"/>
                <a:gd name="connsiteY1" fmla="*/ 0 h 564677"/>
                <a:gd name="connsiteX0" fmla="*/ 0 w 184910"/>
                <a:gd name="connsiteY0" fmla="*/ 564677 h 564677"/>
                <a:gd name="connsiteX1" fmla="*/ 184636 w 184910"/>
                <a:gd name="connsiteY1" fmla="*/ 0 h 564677"/>
                <a:gd name="connsiteX0" fmla="*/ 0 w 111461"/>
                <a:gd name="connsiteY0" fmla="*/ 586109 h 586109"/>
                <a:gd name="connsiteX1" fmla="*/ 110818 w 111461"/>
                <a:gd name="connsiteY1" fmla="*/ 0 h 586109"/>
                <a:gd name="connsiteX0" fmla="*/ 0 w 125043"/>
                <a:gd name="connsiteY0" fmla="*/ 586109 h 586109"/>
                <a:gd name="connsiteX1" fmla="*/ 110818 w 125043"/>
                <a:gd name="connsiteY1" fmla="*/ 0 h 586109"/>
                <a:gd name="connsiteX0" fmla="*/ 0 w 126004"/>
                <a:gd name="connsiteY0" fmla="*/ 586109 h 586109"/>
                <a:gd name="connsiteX1" fmla="*/ 110818 w 126004"/>
                <a:gd name="connsiteY1" fmla="*/ 0 h 586109"/>
                <a:gd name="connsiteX0" fmla="*/ 0 w 132359"/>
                <a:gd name="connsiteY0" fmla="*/ 586109 h 586109"/>
                <a:gd name="connsiteX1" fmla="*/ 117962 w 132359"/>
                <a:gd name="connsiteY1" fmla="*/ 0 h 586109"/>
                <a:gd name="connsiteX0" fmla="*/ 0 w 130232"/>
                <a:gd name="connsiteY0" fmla="*/ 605159 h 605159"/>
                <a:gd name="connsiteX1" fmla="*/ 115581 w 130232"/>
                <a:gd name="connsiteY1" fmla="*/ 0 h 60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232" h="605159">
                  <a:moveTo>
                    <a:pt x="0" y="605159"/>
                  </a:moveTo>
                  <a:cubicBezTo>
                    <a:pt x="79008" y="564571"/>
                    <a:pt x="165268" y="189541"/>
                    <a:pt x="11558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9294F4E-1D82-A667-6786-AE41AA820030}"/>
                </a:ext>
              </a:extLst>
            </p:cNvPr>
            <p:cNvSpPr/>
            <p:nvPr/>
          </p:nvSpPr>
          <p:spPr>
            <a:xfrm>
              <a:off x="5368350" y="1280385"/>
              <a:ext cx="444300" cy="603359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147 w 401558"/>
                <a:gd name="connsiteY0" fmla="*/ 521815 h 521815"/>
                <a:gd name="connsiteX1" fmla="*/ 401476 w 401558"/>
                <a:gd name="connsiteY1" fmla="*/ 0 h 521815"/>
                <a:gd name="connsiteX0" fmla="*/ 140 w 420598"/>
                <a:gd name="connsiteY0" fmla="*/ 588490 h 588490"/>
                <a:gd name="connsiteX1" fmla="*/ 420519 w 420598"/>
                <a:gd name="connsiteY1" fmla="*/ 0 h 588490"/>
                <a:gd name="connsiteX0" fmla="*/ 0 w 420475"/>
                <a:gd name="connsiteY0" fmla="*/ 588490 h 588490"/>
                <a:gd name="connsiteX1" fmla="*/ 420379 w 420475"/>
                <a:gd name="connsiteY1" fmla="*/ 0 h 588490"/>
                <a:gd name="connsiteX0" fmla="*/ 0 w 434759"/>
                <a:gd name="connsiteY0" fmla="*/ 583728 h 583728"/>
                <a:gd name="connsiteX1" fmla="*/ 434666 w 434759"/>
                <a:gd name="connsiteY1" fmla="*/ 0 h 583728"/>
                <a:gd name="connsiteX0" fmla="*/ 0 w 434776"/>
                <a:gd name="connsiteY0" fmla="*/ 583728 h 583766"/>
                <a:gd name="connsiteX1" fmla="*/ 434666 w 434776"/>
                <a:gd name="connsiteY1" fmla="*/ 0 h 583766"/>
                <a:gd name="connsiteX0" fmla="*/ 0 w 434779"/>
                <a:gd name="connsiteY0" fmla="*/ 583728 h 584334"/>
                <a:gd name="connsiteX1" fmla="*/ 434666 w 434779"/>
                <a:gd name="connsiteY1" fmla="*/ 0 h 584334"/>
                <a:gd name="connsiteX0" fmla="*/ 0 w 437159"/>
                <a:gd name="connsiteY0" fmla="*/ 593253 h 593846"/>
                <a:gd name="connsiteX1" fmla="*/ 437047 w 437159"/>
                <a:gd name="connsiteY1" fmla="*/ 0 h 593846"/>
                <a:gd name="connsiteX0" fmla="*/ 0 w 444300"/>
                <a:gd name="connsiteY0" fmla="*/ 612303 h 612872"/>
                <a:gd name="connsiteX1" fmla="*/ 444191 w 444300"/>
                <a:gd name="connsiteY1" fmla="*/ 0 h 612872"/>
                <a:gd name="connsiteX0" fmla="*/ 0 w 444300"/>
                <a:gd name="connsiteY0" fmla="*/ 602778 h 603359"/>
                <a:gd name="connsiteX1" fmla="*/ 444191 w 444300"/>
                <a:gd name="connsiteY1" fmla="*/ 0 h 603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4300" h="603359">
                  <a:moveTo>
                    <a:pt x="0" y="602778"/>
                  </a:moveTo>
                  <a:cubicBezTo>
                    <a:pt x="138538" y="621722"/>
                    <a:pt x="451015" y="172872"/>
                    <a:pt x="44419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DA22C9E-DE80-8033-3E9E-A9E9BAF09228}"/>
                </a:ext>
              </a:extLst>
            </p:cNvPr>
            <p:cNvSpPr/>
            <p:nvPr/>
          </p:nvSpPr>
          <p:spPr>
            <a:xfrm>
              <a:off x="5315163" y="1982624"/>
              <a:ext cx="301140" cy="281309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24915 w 24915"/>
                <a:gd name="connsiteY0" fmla="*/ 419421 h 419421"/>
                <a:gd name="connsiteX1" fmla="*/ 0 w 24915"/>
                <a:gd name="connsiteY1" fmla="*/ 0 h 419421"/>
                <a:gd name="connsiteX0" fmla="*/ 301140 w 301140"/>
                <a:gd name="connsiteY0" fmla="*/ 281309 h 281309"/>
                <a:gd name="connsiteX1" fmla="*/ 0 w 301140"/>
                <a:gd name="connsiteY1" fmla="*/ 0 h 281309"/>
                <a:gd name="connsiteX0" fmla="*/ 301140 w 301140"/>
                <a:gd name="connsiteY0" fmla="*/ 281309 h 281309"/>
                <a:gd name="connsiteX1" fmla="*/ 0 w 301140"/>
                <a:gd name="connsiteY1" fmla="*/ 0 h 281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40" h="281309">
                  <a:moveTo>
                    <a:pt x="301140" y="281309"/>
                  </a:moveTo>
                  <a:cubicBezTo>
                    <a:pt x="196791" y="266914"/>
                    <a:pt x="6824" y="172872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2C6F7C1-27F9-0AAB-D1C0-09FCE097EC8B}"/>
                </a:ext>
              </a:extLst>
            </p:cNvPr>
            <p:cNvSpPr/>
            <p:nvPr/>
          </p:nvSpPr>
          <p:spPr>
            <a:xfrm>
              <a:off x="5014210" y="2083552"/>
              <a:ext cx="80256" cy="357508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547 w 92625"/>
                <a:gd name="connsiteY0" fmla="*/ 255114 h 255114"/>
                <a:gd name="connsiteX1" fmla="*/ 92314 w 92625"/>
                <a:gd name="connsiteY1" fmla="*/ 0 h 255114"/>
                <a:gd name="connsiteX0" fmla="*/ 22533 w 22533"/>
                <a:gd name="connsiteY0" fmla="*/ 357508 h 357508"/>
                <a:gd name="connsiteX1" fmla="*/ 0 w 22533"/>
                <a:gd name="connsiteY1" fmla="*/ 0 h 357508"/>
                <a:gd name="connsiteX0" fmla="*/ 60620 w 60620"/>
                <a:gd name="connsiteY0" fmla="*/ 357508 h 357508"/>
                <a:gd name="connsiteX1" fmla="*/ 38087 w 60620"/>
                <a:gd name="connsiteY1" fmla="*/ 0 h 357508"/>
                <a:gd name="connsiteX0" fmla="*/ 80256 w 80256"/>
                <a:gd name="connsiteY0" fmla="*/ 357508 h 357508"/>
                <a:gd name="connsiteX1" fmla="*/ 57723 w 80256"/>
                <a:gd name="connsiteY1" fmla="*/ 0 h 35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256" h="357508">
                  <a:moveTo>
                    <a:pt x="80256" y="357508"/>
                  </a:moveTo>
                  <a:cubicBezTo>
                    <a:pt x="-45524" y="250244"/>
                    <a:pt x="253" y="99053"/>
                    <a:pt x="57723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1629CE4-FEA3-7123-DD5C-63C0172563A9}"/>
                </a:ext>
              </a:extLst>
            </p:cNvPr>
            <p:cNvSpPr/>
            <p:nvPr/>
          </p:nvSpPr>
          <p:spPr>
            <a:xfrm>
              <a:off x="4694468" y="1972659"/>
              <a:ext cx="316221" cy="186437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395596 w 395596"/>
                <a:gd name="connsiteY0" fmla="*/ 88427 h 88427"/>
                <a:gd name="connsiteX1" fmla="*/ 0 w 395596"/>
                <a:gd name="connsiteY1" fmla="*/ 0 h 88427"/>
                <a:gd name="connsiteX0" fmla="*/ 395596 w 395596"/>
                <a:gd name="connsiteY0" fmla="*/ 115035 h 115035"/>
                <a:gd name="connsiteX1" fmla="*/ 0 w 395596"/>
                <a:gd name="connsiteY1" fmla="*/ 26608 h 115035"/>
                <a:gd name="connsiteX0" fmla="*/ 332096 w 332096"/>
                <a:gd name="connsiteY0" fmla="*/ 46716 h 186889"/>
                <a:gd name="connsiteX1" fmla="*/ 0 w 332096"/>
                <a:gd name="connsiteY1" fmla="*/ 186889 h 186889"/>
                <a:gd name="connsiteX0" fmla="*/ 332096 w 332096"/>
                <a:gd name="connsiteY0" fmla="*/ 63863 h 204036"/>
                <a:gd name="connsiteX1" fmla="*/ 0 w 332096"/>
                <a:gd name="connsiteY1" fmla="*/ 204036 h 204036"/>
                <a:gd name="connsiteX0" fmla="*/ 309871 w 309871"/>
                <a:gd name="connsiteY0" fmla="*/ 63863 h 204036"/>
                <a:gd name="connsiteX1" fmla="*/ 0 w 309871"/>
                <a:gd name="connsiteY1" fmla="*/ 204036 h 204036"/>
                <a:gd name="connsiteX0" fmla="*/ 309871 w 309871"/>
                <a:gd name="connsiteY0" fmla="*/ 24891 h 165064"/>
                <a:gd name="connsiteX1" fmla="*/ 0 w 309871"/>
                <a:gd name="connsiteY1" fmla="*/ 165064 h 165064"/>
                <a:gd name="connsiteX0" fmla="*/ 316221 w 316221"/>
                <a:gd name="connsiteY0" fmla="*/ 22237 h 178285"/>
                <a:gd name="connsiteX1" fmla="*/ 0 w 316221"/>
                <a:gd name="connsiteY1" fmla="*/ 178285 h 178285"/>
                <a:gd name="connsiteX0" fmla="*/ 316221 w 316221"/>
                <a:gd name="connsiteY0" fmla="*/ 20864 h 186437"/>
                <a:gd name="connsiteX1" fmla="*/ 0 w 316221"/>
                <a:gd name="connsiteY1" fmla="*/ 186437 h 18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221" h="186437">
                  <a:moveTo>
                    <a:pt x="316221" y="20864"/>
                  </a:moveTo>
                  <a:cubicBezTo>
                    <a:pt x="218222" y="-40362"/>
                    <a:pt x="25874" y="38634"/>
                    <a:pt x="0" y="18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DC978FA-B0C5-4243-0733-D62268249502}"/>
                </a:ext>
              </a:extLst>
            </p:cNvPr>
            <p:cNvSpPr/>
            <p:nvPr/>
          </p:nvSpPr>
          <p:spPr>
            <a:xfrm rot="4671889">
              <a:off x="4735414" y="1630500"/>
              <a:ext cx="447270" cy="212015"/>
            </a:xfrm>
            <a:custGeom>
              <a:avLst/>
              <a:gdLst>
                <a:gd name="connsiteX0" fmla="*/ 40944 w 40944"/>
                <a:gd name="connsiteY0" fmla="*/ 1037230 h 1037230"/>
                <a:gd name="connsiteX1" fmla="*/ 13648 w 40944"/>
                <a:gd name="connsiteY1" fmla="*/ 586853 h 1037230"/>
                <a:gd name="connsiteX2" fmla="*/ 0 w 40944"/>
                <a:gd name="connsiteY2" fmla="*/ 0 h 1037230"/>
                <a:gd name="connsiteX0" fmla="*/ 27296 w 27296"/>
                <a:gd name="connsiteY0" fmla="*/ 450377 h 450377"/>
                <a:gd name="connsiteX1" fmla="*/ 0 w 27296"/>
                <a:gd name="connsiteY1" fmla="*/ 0 h 450377"/>
                <a:gd name="connsiteX0" fmla="*/ 395596 w 395596"/>
                <a:gd name="connsiteY0" fmla="*/ 88427 h 88427"/>
                <a:gd name="connsiteX1" fmla="*/ 0 w 395596"/>
                <a:gd name="connsiteY1" fmla="*/ 0 h 88427"/>
                <a:gd name="connsiteX0" fmla="*/ 395596 w 395596"/>
                <a:gd name="connsiteY0" fmla="*/ 115035 h 115035"/>
                <a:gd name="connsiteX1" fmla="*/ 0 w 395596"/>
                <a:gd name="connsiteY1" fmla="*/ 26608 h 115035"/>
                <a:gd name="connsiteX0" fmla="*/ 332096 w 332096"/>
                <a:gd name="connsiteY0" fmla="*/ 46716 h 186889"/>
                <a:gd name="connsiteX1" fmla="*/ 0 w 332096"/>
                <a:gd name="connsiteY1" fmla="*/ 186889 h 186889"/>
                <a:gd name="connsiteX0" fmla="*/ 332096 w 332096"/>
                <a:gd name="connsiteY0" fmla="*/ 63863 h 204036"/>
                <a:gd name="connsiteX1" fmla="*/ 0 w 332096"/>
                <a:gd name="connsiteY1" fmla="*/ 204036 h 204036"/>
                <a:gd name="connsiteX0" fmla="*/ 309871 w 309871"/>
                <a:gd name="connsiteY0" fmla="*/ 63863 h 204036"/>
                <a:gd name="connsiteX1" fmla="*/ 0 w 309871"/>
                <a:gd name="connsiteY1" fmla="*/ 204036 h 204036"/>
                <a:gd name="connsiteX0" fmla="*/ 309871 w 309871"/>
                <a:gd name="connsiteY0" fmla="*/ 24891 h 165064"/>
                <a:gd name="connsiteX1" fmla="*/ 0 w 309871"/>
                <a:gd name="connsiteY1" fmla="*/ 165064 h 165064"/>
                <a:gd name="connsiteX0" fmla="*/ 316221 w 316221"/>
                <a:gd name="connsiteY0" fmla="*/ 22237 h 178285"/>
                <a:gd name="connsiteX1" fmla="*/ 0 w 316221"/>
                <a:gd name="connsiteY1" fmla="*/ 178285 h 178285"/>
                <a:gd name="connsiteX0" fmla="*/ 316221 w 316221"/>
                <a:gd name="connsiteY0" fmla="*/ 20864 h 186437"/>
                <a:gd name="connsiteX1" fmla="*/ 0 w 316221"/>
                <a:gd name="connsiteY1" fmla="*/ 186437 h 18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221" h="186437">
                  <a:moveTo>
                    <a:pt x="316221" y="20864"/>
                  </a:moveTo>
                  <a:cubicBezTo>
                    <a:pt x="218222" y="-40362"/>
                    <a:pt x="25874" y="38634"/>
                    <a:pt x="0" y="18643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A4B029D-763C-CFDC-EE1B-45CC64286CFC}"/>
              </a:ext>
            </a:extLst>
          </p:cNvPr>
          <p:cNvGrpSpPr/>
          <p:nvPr/>
        </p:nvGrpSpPr>
        <p:grpSpPr>
          <a:xfrm>
            <a:off x="152410" y="281605"/>
            <a:ext cx="4093518" cy="3320218"/>
            <a:chOff x="1445530" y="348564"/>
            <a:chExt cx="7348999" cy="5960711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B71AB99F-46B8-835F-6094-EE827DE28A79}"/>
                </a:ext>
              </a:extLst>
            </p:cNvPr>
            <p:cNvGrpSpPr/>
            <p:nvPr/>
          </p:nvGrpSpPr>
          <p:grpSpPr>
            <a:xfrm>
              <a:off x="1445530" y="348564"/>
              <a:ext cx="7348999" cy="5960711"/>
              <a:chOff x="2541069" y="445616"/>
              <a:chExt cx="4504059" cy="3653204"/>
            </a:xfrm>
          </p:grpSpPr>
          <p:sp>
            <p:nvSpPr>
              <p:cNvPr id="150" name="Rectangle 11">
                <a:extLst>
                  <a:ext uri="{FF2B5EF4-FFF2-40B4-BE49-F238E27FC236}">
                    <a16:creationId xmlns:a16="http://schemas.microsoft.com/office/drawing/2014/main" id="{0999663C-9774-E57C-0D55-1A7A14CEC8F9}"/>
                  </a:ext>
                </a:extLst>
              </p:cNvPr>
              <p:cNvSpPr/>
              <p:nvPr/>
            </p:nvSpPr>
            <p:spPr>
              <a:xfrm>
                <a:off x="3287973" y="2685588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Rectangle 11">
                <a:extLst>
                  <a:ext uri="{FF2B5EF4-FFF2-40B4-BE49-F238E27FC236}">
                    <a16:creationId xmlns:a16="http://schemas.microsoft.com/office/drawing/2014/main" id="{135555F2-3FDF-3090-1724-5C6060C46C82}"/>
                  </a:ext>
                </a:extLst>
              </p:cNvPr>
              <p:cNvSpPr/>
              <p:nvPr/>
            </p:nvSpPr>
            <p:spPr>
              <a:xfrm>
                <a:off x="3800764" y="2619341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1">
                <a:extLst>
                  <a:ext uri="{FF2B5EF4-FFF2-40B4-BE49-F238E27FC236}">
                    <a16:creationId xmlns:a16="http://schemas.microsoft.com/office/drawing/2014/main" id="{3487EB88-DCB8-CFF5-B9D5-78FCC89A3443}"/>
                  </a:ext>
                </a:extLst>
              </p:cNvPr>
              <p:cNvSpPr/>
              <p:nvPr/>
            </p:nvSpPr>
            <p:spPr>
              <a:xfrm>
                <a:off x="4935310" y="2671525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1">
                <a:extLst>
                  <a:ext uri="{FF2B5EF4-FFF2-40B4-BE49-F238E27FC236}">
                    <a16:creationId xmlns:a16="http://schemas.microsoft.com/office/drawing/2014/main" id="{DCC2C2F5-D3F0-381C-3695-FF01DCAAA693}"/>
                  </a:ext>
                </a:extLst>
              </p:cNvPr>
              <p:cNvSpPr/>
              <p:nvPr/>
            </p:nvSpPr>
            <p:spPr>
              <a:xfrm>
                <a:off x="5465698" y="2534144"/>
                <a:ext cx="579176" cy="1389386"/>
              </a:xfrm>
              <a:custGeom>
                <a:avLst/>
                <a:gdLst>
                  <a:gd name="connsiteX0" fmla="*/ 0 w 430818"/>
                  <a:gd name="connsiteY0" fmla="*/ 0 h 1149813"/>
                  <a:gd name="connsiteX1" fmla="*/ 430818 w 430818"/>
                  <a:gd name="connsiteY1" fmla="*/ 0 h 1149813"/>
                  <a:gd name="connsiteX2" fmla="*/ 430818 w 430818"/>
                  <a:gd name="connsiteY2" fmla="*/ 1149813 h 1149813"/>
                  <a:gd name="connsiteX3" fmla="*/ 0 w 430818"/>
                  <a:gd name="connsiteY3" fmla="*/ 1149813 h 1149813"/>
                  <a:gd name="connsiteX4" fmla="*/ 0 w 430818"/>
                  <a:gd name="connsiteY4" fmla="*/ 0 h 1149813"/>
                  <a:gd name="connsiteX0" fmla="*/ 0 w 430818"/>
                  <a:gd name="connsiteY0" fmla="*/ 12700 h 1162513"/>
                  <a:gd name="connsiteX1" fmla="*/ 3419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30818"/>
                  <a:gd name="connsiteY0" fmla="*/ 12700 h 1162513"/>
                  <a:gd name="connsiteX1" fmla="*/ 303818 w 430818"/>
                  <a:gd name="connsiteY1" fmla="*/ 0 h 1162513"/>
                  <a:gd name="connsiteX2" fmla="*/ 430818 w 430818"/>
                  <a:gd name="connsiteY2" fmla="*/ 1162513 h 1162513"/>
                  <a:gd name="connsiteX3" fmla="*/ 0 w 430818"/>
                  <a:gd name="connsiteY3" fmla="*/ 1162513 h 1162513"/>
                  <a:gd name="connsiteX4" fmla="*/ 0 w 4308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038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68918"/>
                  <a:gd name="connsiteY0" fmla="*/ 12700 h 1162513"/>
                  <a:gd name="connsiteX1" fmla="*/ 380018 w 468918"/>
                  <a:gd name="connsiteY1" fmla="*/ 0 h 1162513"/>
                  <a:gd name="connsiteX2" fmla="*/ 468918 w 468918"/>
                  <a:gd name="connsiteY2" fmla="*/ 1162513 h 1162513"/>
                  <a:gd name="connsiteX3" fmla="*/ 0 w 468918"/>
                  <a:gd name="connsiteY3" fmla="*/ 1162513 h 1162513"/>
                  <a:gd name="connsiteX4" fmla="*/ 0 w 4689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2700 w 481618"/>
                  <a:gd name="connsiteY3" fmla="*/ 1162513 h 1162513"/>
                  <a:gd name="connsiteX4" fmla="*/ 0 w 481618"/>
                  <a:gd name="connsiteY4" fmla="*/ 12700 h 1162513"/>
                  <a:gd name="connsiteX0" fmla="*/ 0 w 481618"/>
                  <a:gd name="connsiteY0" fmla="*/ 12700 h 1162513"/>
                  <a:gd name="connsiteX1" fmla="*/ 392718 w 481618"/>
                  <a:gd name="connsiteY1" fmla="*/ 0 h 1162513"/>
                  <a:gd name="connsiteX2" fmla="*/ 481618 w 481618"/>
                  <a:gd name="connsiteY2" fmla="*/ 1162513 h 1162513"/>
                  <a:gd name="connsiteX3" fmla="*/ 101600 w 481618"/>
                  <a:gd name="connsiteY3" fmla="*/ 1162513 h 1162513"/>
                  <a:gd name="connsiteX4" fmla="*/ 0 w 481618"/>
                  <a:gd name="connsiteY4" fmla="*/ 12700 h 1162513"/>
                  <a:gd name="connsiteX0" fmla="*/ 13991 w 495609"/>
                  <a:gd name="connsiteY0" fmla="*/ 12700 h 1162513"/>
                  <a:gd name="connsiteX1" fmla="*/ 406709 w 495609"/>
                  <a:gd name="connsiteY1" fmla="*/ 0 h 1162513"/>
                  <a:gd name="connsiteX2" fmla="*/ 495609 w 495609"/>
                  <a:gd name="connsiteY2" fmla="*/ 1162513 h 1162513"/>
                  <a:gd name="connsiteX3" fmla="*/ 115591 w 495609"/>
                  <a:gd name="connsiteY3" fmla="*/ 1162513 h 1162513"/>
                  <a:gd name="connsiteX4" fmla="*/ 13991 w 495609"/>
                  <a:gd name="connsiteY4" fmla="*/ 12700 h 1162513"/>
                  <a:gd name="connsiteX0" fmla="*/ 19261 w 500879"/>
                  <a:gd name="connsiteY0" fmla="*/ 12700 h 1162513"/>
                  <a:gd name="connsiteX1" fmla="*/ 411979 w 500879"/>
                  <a:gd name="connsiteY1" fmla="*/ 0 h 1162513"/>
                  <a:gd name="connsiteX2" fmla="*/ 500879 w 500879"/>
                  <a:gd name="connsiteY2" fmla="*/ 1162513 h 1162513"/>
                  <a:gd name="connsiteX3" fmla="*/ 120861 w 500879"/>
                  <a:gd name="connsiteY3" fmla="*/ 1162513 h 1162513"/>
                  <a:gd name="connsiteX4" fmla="*/ 19261 w 500879"/>
                  <a:gd name="connsiteY4" fmla="*/ 12700 h 1162513"/>
                  <a:gd name="connsiteX0" fmla="*/ 19261 w 583429"/>
                  <a:gd name="connsiteY0" fmla="*/ 12700 h 1276813"/>
                  <a:gd name="connsiteX1" fmla="*/ 411979 w 583429"/>
                  <a:gd name="connsiteY1" fmla="*/ 0 h 1276813"/>
                  <a:gd name="connsiteX2" fmla="*/ 583429 w 583429"/>
                  <a:gd name="connsiteY2" fmla="*/ 1276813 h 1276813"/>
                  <a:gd name="connsiteX3" fmla="*/ 120861 w 583429"/>
                  <a:gd name="connsiteY3" fmla="*/ 1162513 h 1276813"/>
                  <a:gd name="connsiteX4" fmla="*/ 19261 w 583429"/>
                  <a:gd name="connsiteY4" fmla="*/ 12700 h 1276813"/>
                  <a:gd name="connsiteX0" fmla="*/ 11221 w 575389"/>
                  <a:gd name="connsiteY0" fmla="*/ 12700 h 1384763"/>
                  <a:gd name="connsiteX1" fmla="*/ 403939 w 575389"/>
                  <a:gd name="connsiteY1" fmla="*/ 0 h 1384763"/>
                  <a:gd name="connsiteX2" fmla="*/ 575389 w 575389"/>
                  <a:gd name="connsiteY2" fmla="*/ 1276813 h 1384763"/>
                  <a:gd name="connsiteX3" fmla="*/ 201721 w 575389"/>
                  <a:gd name="connsiteY3" fmla="*/ 1384763 h 1384763"/>
                  <a:gd name="connsiteX4" fmla="*/ 11221 w 575389"/>
                  <a:gd name="connsiteY4" fmla="*/ 12700 h 1384763"/>
                  <a:gd name="connsiteX0" fmla="*/ 11221 w 575389"/>
                  <a:gd name="connsiteY0" fmla="*/ 12700 h 1386448"/>
                  <a:gd name="connsiteX1" fmla="*/ 403939 w 575389"/>
                  <a:gd name="connsiteY1" fmla="*/ 0 h 1386448"/>
                  <a:gd name="connsiteX2" fmla="*/ 575389 w 575389"/>
                  <a:gd name="connsiteY2" fmla="*/ 1276813 h 1386448"/>
                  <a:gd name="connsiteX3" fmla="*/ 201721 w 575389"/>
                  <a:gd name="connsiteY3" fmla="*/ 1384763 h 1386448"/>
                  <a:gd name="connsiteX4" fmla="*/ 11221 w 575389"/>
                  <a:gd name="connsiteY4" fmla="*/ 12700 h 1386448"/>
                  <a:gd name="connsiteX0" fmla="*/ 11221 w 575389"/>
                  <a:gd name="connsiteY0" fmla="*/ 12700 h 1389386"/>
                  <a:gd name="connsiteX1" fmla="*/ 403939 w 575389"/>
                  <a:gd name="connsiteY1" fmla="*/ 0 h 1389386"/>
                  <a:gd name="connsiteX2" fmla="*/ 575389 w 575389"/>
                  <a:gd name="connsiteY2" fmla="*/ 1276813 h 1389386"/>
                  <a:gd name="connsiteX3" fmla="*/ 201721 w 575389"/>
                  <a:gd name="connsiteY3" fmla="*/ 1384763 h 1389386"/>
                  <a:gd name="connsiteX4" fmla="*/ 11221 w 575389"/>
                  <a:gd name="connsiteY4" fmla="*/ 12700 h 1389386"/>
                  <a:gd name="connsiteX0" fmla="*/ 15008 w 579176"/>
                  <a:gd name="connsiteY0" fmla="*/ 12700 h 1389386"/>
                  <a:gd name="connsiteX1" fmla="*/ 407726 w 579176"/>
                  <a:gd name="connsiteY1" fmla="*/ 0 h 1389386"/>
                  <a:gd name="connsiteX2" fmla="*/ 579176 w 579176"/>
                  <a:gd name="connsiteY2" fmla="*/ 1276813 h 1389386"/>
                  <a:gd name="connsiteX3" fmla="*/ 205508 w 579176"/>
                  <a:gd name="connsiteY3" fmla="*/ 1384763 h 1389386"/>
                  <a:gd name="connsiteX4" fmla="*/ 15008 w 579176"/>
                  <a:gd name="connsiteY4" fmla="*/ 12700 h 1389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9176" h="1389386">
                    <a:moveTo>
                      <a:pt x="15008" y="12700"/>
                    </a:moveTo>
                    <a:lnTo>
                      <a:pt x="407726" y="0"/>
                    </a:lnTo>
                    <a:cubicBezTo>
                      <a:pt x="323059" y="476404"/>
                      <a:pt x="422543" y="978209"/>
                      <a:pt x="579176" y="1276813"/>
                    </a:cubicBezTo>
                    <a:cubicBezTo>
                      <a:pt x="511770" y="1382646"/>
                      <a:pt x="457064" y="1399580"/>
                      <a:pt x="205508" y="1384763"/>
                    </a:cubicBezTo>
                    <a:cubicBezTo>
                      <a:pt x="63691" y="1211042"/>
                      <a:pt x="-40025" y="484871"/>
                      <a:pt x="15008" y="12700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27">
                <a:extLst>
                  <a:ext uri="{FF2B5EF4-FFF2-40B4-BE49-F238E27FC236}">
                    <a16:creationId xmlns:a16="http://schemas.microsoft.com/office/drawing/2014/main" id="{6CD17B5E-7D0B-5F31-CD5A-43B2F6AD3CE1}"/>
                  </a:ext>
                </a:extLst>
              </p:cNvPr>
              <p:cNvSpPr/>
              <p:nvPr/>
            </p:nvSpPr>
            <p:spPr>
              <a:xfrm rot="19810810">
                <a:off x="2541069" y="1050300"/>
                <a:ext cx="1151240" cy="481994"/>
              </a:xfrm>
              <a:custGeom>
                <a:avLst/>
                <a:gdLst>
                  <a:gd name="connsiteX0" fmla="*/ 0 w 841848"/>
                  <a:gd name="connsiteY0" fmla="*/ 0 h 344507"/>
                  <a:gd name="connsiteX1" fmla="*/ 841848 w 841848"/>
                  <a:gd name="connsiteY1" fmla="*/ 0 h 344507"/>
                  <a:gd name="connsiteX2" fmla="*/ 841848 w 841848"/>
                  <a:gd name="connsiteY2" fmla="*/ 344507 h 344507"/>
                  <a:gd name="connsiteX3" fmla="*/ 0 w 841848"/>
                  <a:gd name="connsiteY3" fmla="*/ 344507 h 344507"/>
                  <a:gd name="connsiteX4" fmla="*/ 0 w 841848"/>
                  <a:gd name="connsiteY4" fmla="*/ 0 h 344507"/>
                  <a:gd name="connsiteX0" fmla="*/ 269129 w 1110977"/>
                  <a:gd name="connsiteY0" fmla="*/ 0 h 357465"/>
                  <a:gd name="connsiteX1" fmla="*/ 1110977 w 1110977"/>
                  <a:gd name="connsiteY1" fmla="*/ 0 h 357465"/>
                  <a:gd name="connsiteX2" fmla="*/ 1110977 w 1110977"/>
                  <a:gd name="connsiteY2" fmla="*/ 344507 h 357465"/>
                  <a:gd name="connsiteX3" fmla="*/ 269129 w 1110977"/>
                  <a:gd name="connsiteY3" fmla="*/ 344507 h 357465"/>
                  <a:gd name="connsiteX4" fmla="*/ 269129 w 1110977"/>
                  <a:gd name="connsiteY4" fmla="*/ 0 h 357465"/>
                  <a:gd name="connsiteX0" fmla="*/ 0 w 841848"/>
                  <a:gd name="connsiteY0" fmla="*/ 344507 h 344507"/>
                  <a:gd name="connsiteX1" fmla="*/ 841848 w 841848"/>
                  <a:gd name="connsiteY1" fmla="*/ 0 h 344507"/>
                  <a:gd name="connsiteX2" fmla="*/ 841848 w 841848"/>
                  <a:gd name="connsiteY2" fmla="*/ 344507 h 344507"/>
                  <a:gd name="connsiteX3" fmla="*/ 0 w 841848"/>
                  <a:gd name="connsiteY3" fmla="*/ 344507 h 344507"/>
                  <a:gd name="connsiteX0" fmla="*/ 0 w 841848"/>
                  <a:gd name="connsiteY0" fmla="*/ 344506 h 344506"/>
                  <a:gd name="connsiteX1" fmla="*/ 541765 w 841848"/>
                  <a:gd name="connsiteY1" fmla="*/ 0 h 344506"/>
                  <a:gd name="connsiteX2" fmla="*/ 841848 w 841848"/>
                  <a:gd name="connsiteY2" fmla="*/ 344506 h 344506"/>
                  <a:gd name="connsiteX3" fmla="*/ 0 w 841848"/>
                  <a:gd name="connsiteY3" fmla="*/ 344506 h 344506"/>
                  <a:gd name="connsiteX0" fmla="*/ 93639 w 935487"/>
                  <a:gd name="connsiteY0" fmla="*/ 426208 h 426208"/>
                  <a:gd name="connsiteX1" fmla="*/ 635404 w 935487"/>
                  <a:gd name="connsiteY1" fmla="*/ 81702 h 426208"/>
                  <a:gd name="connsiteX2" fmla="*/ 935487 w 935487"/>
                  <a:gd name="connsiteY2" fmla="*/ 426208 h 426208"/>
                  <a:gd name="connsiteX3" fmla="*/ 93639 w 935487"/>
                  <a:gd name="connsiteY3" fmla="*/ 426208 h 426208"/>
                  <a:gd name="connsiteX0" fmla="*/ 298221 w 1140069"/>
                  <a:gd name="connsiteY0" fmla="*/ 406411 h 440132"/>
                  <a:gd name="connsiteX1" fmla="*/ 839986 w 1140069"/>
                  <a:gd name="connsiteY1" fmla="*/ 61905 h 440132"/>
                  <a:gd name="connsiteX2" fmla="*/ 1140069 w 1140069"/>
                  <a:gd name="connsiteY2" fmla="*/ 406411 h 440132"/>
                  <a:gd name="connsiteX3" fmla="*/ 298221 w 1140069"/>
                  <a:gd name="connsiteY3" fmla="*/ 406411 h 440132"/>
                  <a:gd name="connsiteX0" fmla="*/ 260558 w 1102406"/>
                  <a:gd name="connsiteY0" fmla="*/ 438627 h 469443"/>
                  <a:gd name="connsiteX1" fmla="*/ 802323 w 1102406"/>
                  <a:gd name="connsiteY1" fmla="*/ 94121 h 469443"/>
                  <a:gd name="connsiteX2" fmla="*/ 1102406 w 1102406"/>
                  <a:gd name="connsiteY2" fmla="*/ 438627 h 469443"/>
                  <a:gd name="connsiteX3" fmla="*/ 260558 w 1102406"/>
                  <a:gd name="connsiteY3" fmla="*/ 438627 h 469443"/>
                  <a:gd name="connsiteX0" fmla="*/ 326170 w 1168018"/>
                  <a:gd name="connsiteY0" fmla="*/ 432994 h 485373"/>
                  <a:gd name="connsiteX1" fmla="*/ 867935 w 1168018"/>
                  <a:gd name="connsiteY1" fmla="*/ 88488 h 485373"/>
                  <a:gd name="connsiteX2" fmla="*/ 1168018 w 1168018"/>
                  <a:gd name="connsiteY2" fmla="*/ 432994 h 485373"/>
                  <a:gd name="connsiteX3" fmla="*/ 326170 w 1168018"/>
                  <a:gd name="connsiteY3" fmla="*/ 432994 h 485373"/>
                  <a:gd name="connsiteX0" fmla="*/ 291248 w 1133096"/>
                  <a:gd name="connsiteY0" fmla="*/ 437239 h 472821"/>
                  <a:gd name="connsiteX1" fmla="*/ 833013 w 1133096"/>
                  <a:gd name="connsiteY1" fmla="*/ 92733 h 472821"/>
                  <a:gd name="connsiteX2" fmla="*/ 1133096 w 1133096"/>
                  <a:gd name="connsiteY2" fmla="*/ 437239 h 472821"/>
                  <a:gd name="connsiteX3" fmla="*/ 291248 w 1133096"/>
                  <a:gd name="connsiteY3" fmla="*/ 437239 h 472821"/>
                  <a:gd name="connsiteX0" fmla="*/ 344467 w 1024465"/>
                  <a:gd name="connsiteY0" fmla="*/ 441795 h 477215"/>
                  <a:gd name="connsiteX1" fmla="*/ 724382 w 1024465"/>
                  <a:gd name="connsiteY1" fmla="*/ 92351 h 477215"/>
                  <a:gd name="connsiteX2" fmla="*/ 1024465 w 1024465"/>
                  <a:gd name="connsiteY2" fmla="*/ 436857 h 477215"/>
                  <a:gd name="connsiteX3" fmla="*/ 344467 w 1024465"/>
                  <a:gd name="connsiteY3" fmla="*/ 441795 h 477215"/>
                  <a:gd name="connsiteX0" fmla="*/ 478130 w 1158128"/>
                  <a:gd name="connsiteY0" fmla="*/ 441118 h 479001"/>
                  <a:gd name="connsiteX1" fmla="*/ 858045 w 1158128"/>
                  <a:gd name="connsiteY1" fmla="*/ 91674 h 479001"/>
                  <a:gd name="connsiteX2" fmla="*/ 1158128 w 1158128"/>
                  <a:gd name="connsiteY2" fmla="*/ 436180 h 479001"/>
                  <a:gd name="connsiteX3" fmla="*/ 478130 w 1158128"/>
                  <a:gd name="connsiteY3" fmla="*/ 441118 h 479001"/>
                  <a:gd name="connsiteX0" fmla="*/ 476713 w 1160944"/>
                  <a:gd name="connsiteY0" fmla="*/ 371644 h 442322"/>
                  <a:gd name="connsiteX1" fmla="*/ 860861 w 1160944"/>
                  <a:gd name="connsiteY1" fmla="*/ 97816 h 442322"/>
                  <a:gd name="connsiteX2" fmla="*/ 1160944 w 1160944"/>
                  <a:gd name="connsiteY2" fmla="*/ 442322 h 442322"/>
                  <a:gd name="connsiteX3" fmla="*/ 476713 w 1160944"/>
                  <a:gd name="connsiteY3" fmla="*/ 371644 h 442322"/>
                  <a:gd name="connsiteX0" fmla="*/ 475967 w 1160198"/>
                  <a:gd name="connsiteY0" fmla="*/ 357964 h 461100"/>
                  <a:gd name="connsiteX1" fmla="*/ 860115 w 1160198"/>
                  <a:gd name="connsiteY1" fmla="*/ 84136 h 461100"/>
                  <a:gd name="connsiteX2" fmla="*/ 1160198 w 1160198"/>
                  <a:gd name="connsiteY2" fmla="*/ 428642 h 461100"/>
                  <a:gd name="connsiteX3" fmla="*/ 475967 w 1160198"/>
                  <a:gd name="connsiteY3" fmla="*/ 357964 h 461100"/>
                  <a:gd name="connsiteX0" fmla="*/ 455672 w 1139903"/>
                  <a:gd name="connsiteY0" fmla="*/ 374342 h 474092"/>
                  <a:gd name="connsiteX1" fmla="*/ 839820 w 1139903"/>
                  <a:gd name="connsiteY1" fmla="*/ 100514 h 474092"/>
                  <a:gd name="connsiteX2" fmla="*/ 1139903 w 1139903"/>
                  <a:gd name="connsiteY2" fmla="*/ 445020 h 474092"/>
                  <a:gd name="connsiteX3" fmla="*/ 455672 w 1139903"/>
                  <a:gd name="connsiteY3" fmla="*/ 374342 h 474092"/>
                  <a:gd name="connsiteX0" fmla="*/ 467009 w 1151240"/>
                  <a:gd name="connsiteY0" fmla="*/ 384112 h 481994"/>
                  <a:gd name="connsiteX1" fmla="*/ 851157 w 1151240"/>
                  <a:gd name="connsiteY1" fmla="*/ 110284 h 481994"/>
                  <a:gd name="connsiteX2" fmla="*/ 1151240 w 1151240"/>
                  <a:gd name="connsiteY2" fmla="*/ 454790 h 481994"/>
                  <a:gd name="connsiteX3" fmla="*/ 467009 w 1151240"/>
                  <a:gd name="connsiteY3" fmla="*/ 384112 h 481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240" h="481994">
                    <a:moveTo>
                      <a:pt x="467009" y="384112"/>
                    </a:moveTo>
                    <a:cubicBezTo>
                      <a:pt x="-395685" y="816646"/>
                      <a:pt x="57333" y="-352116"/>
                      <a:pt x="851157" y="110284"/>
                    </a:cubicBezTo>
                    <a:lnTo>
                      <a:pt x="1151240" y="454790"/>
                    </a:lnTo>
                    <a:lnTo>
                      <a:pt x="467009" y="384112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7">
                <a:extLst>
                  <a:ext uri="{FF2B5EF4-FFF2-40B4-BE49-F238E27FC236}">
                    <a16:creationId xmlns:a16="http://schemas.microsoft.com/office/drawing/2014/main" id="{A364E137-85AE-8CEC-ECEB-56EDA655F97D}"/>
                  </a:ext>
                </a:extLst>
              </p:cNvPr>
              <p:cNvSpPr/>
              <p:nvPr/>
            </p:nvSpPr>
            <p:spPr>
              <a:xfrm rot="21318299" flipH="1">
                <a:off x="2983104" y="511868"/>
                <a:ext cx="3388599" cy="2618831"/>
              </a:xfrm>
              <a:custGeom>
                <a:avLst/>
                <a:gdLst>
                  <a:gd name="connsiteX0" fmla="*/ 0 w 1536684"/>
                  <a:gd name="connsiteY0" fmla="*/ 0 h 733425"/>
                  <a:gd name="connsiteX1" fmla="*/ 1536684 w 1536684"/>
                  <a:gd name="connsiteY1" fmla="*/ 0 h 733425"/>
                  <a:gd name="connsiteX2" fmla="*/ 1536684 w 1536684"/>
                  <a:gd name="connsiteY2" fmla="*/ 733425 h 733425"/>
                  <a:gd name="connsiteX3" fmla="*/ 0 w 1536684"/>
                  <a:gd name="connsiteY3" fmla="*/ 733425 h 733425"/>
                  <a:gd name="connsiteX4" fmla="*/ 0 w 1536684"/>
                  <a:gd name="connsiteY4" fmla="*/ 0 h 733425"/>
                  <a:gd name="connsiteX0" fmla="*/ 0 w 1536684"/>
                  <a:gd name="connsiteY0" fmla="*/ 288839 h 1022264"/>
                  <a:gd name="connsiteX1" fmla="*/ 553857 w 1536684"/>
                  <a:gd name="connsiteY1" fmla="*/ 0 h 1022264"/>
                  <a:gd name="connsiteX2" fmla="*/ 1536684 w 1536684"/>
                  <a:gd name="connsiteY2" fmla="*/ 288839 h 1022264"/>
                  <a:gd name="connsiteX3" fmla="*/ 1536684 w 1536684"/>
                  <a:gd name="connsiteY3" fmla="*/ 1022264 h 1022264"/>
                  <a:gd name="connsiteX4" fmla="*/ 0 w 1536684"/>
                  <a:gd name="connsiteY4" fmla="*/ 1022264 h 1022264"/>
                  <a:gd name="connsiteX5" fmla="*/ 0 w 1536684"/>
                  <a:gd name="connsiteY5" fmla="*/ 288839 h 1022264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536684 w 1536684"/>
                  <a:gd name="connsiteY3" fmla="*/ 304334 h 1037759"/>
                  <a:gd name="connsiteX4" fmla="*/ 1536684 w 1536684"/>
                  <a:gd name="connsiteY4" fmla="*/ 1037759 h 1037759"/>
                  <a:gd name="connsiteX5" fmla="*/ 0 w 1536684"/>
                  <a:gd name="connsiteY5" fmla="*/ 1037759 h 1037759"/>
                  <a:gd name="connsiteX6" fmla="*/ 0 w 1536684"/>
                  <a:gd name="connsiteY6" fmla="*/ 304334 h 1037759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221560 w 1536684"/>
                  <a:gd name="connsiteY3" fmla="*/ 25990 h 1037759"/>
                  <a:gd name="connsiteX4" fmla="*/ 1536684 w 1536684"/>
                  <a:gd name="connsiteY4" fmla="*/ 304334 h 1037759"/>
                  <a:gd name="connsiteX5" fmla="*/ 1536684 w 1536684"/>
                  <a:gd name="connsiteY5" fmla="*/ 1037759 h 1037759"/>
                  <a:gd name="connsiteX6" fmla="*/ 0 w 1536684"/>
                  <a:gd name="connsiteY6" fmla="*/ 1037759 h 1037759"/>
                  <a:gd name="connsiteX7" fmla="*/ 0 w 1536684"/>
                  <a:gd name="connsiteY7" fmla="*/ 304334 h 1037759"/>
                  <a:gd name="connsiteX0" fmla="*/ 0 w 1536684"/>
                  <a:gd name="connsiteY0" fmla="*/ 304334 h 1037759"/>
                  <a:gd name="connsiteX1" fmla="*/ 553857 w 1536684"/>
                  <a:gd name="connsiteY1" fmla="*/ 15495 h 1037759"/>
                  <a:gd name="connsiteX2" fmla="*/ 942433 w 1536684"/>
                  <a:gd name="connsiteY2" fmla="*/ 10969 h 1037759"/>
                  <a:gd name="connsiteX3" fmla="*/ 1221560 w 1536684"/>
                  <a:gd name="connsiteY3" fmla="*/ 25990 h 1037759"/>
                  <a:gd name="connsiteX4" fmla="*/ 1451464 w 1536684"/>
                  <a:gd name="connsiteY4" fmla="*/ 114662 h 1037759"/>
                  <a:gd name="connsiteX5" fmla="*/ 1536684 w 1536684"/>
                  <a:gd name="connsiteY5" fmla="*/ 304334 h 1037759"/>
                  <a:gd name="connsiteX6" fmla="*/ 1536684 w 1536684"/>
                  <a:gd name="connsiteY6" fmla="*/ 1037759 h 1037759"/>
                  <a:gd name="connsiteX7" fmla="*/ 0 w 1536684"/>
                  <a:gd name="connsiteY7" fmla="*/ 1037759 h 1037759"/>
                  <a:gd name="connsiteX8" fmla="*/ 0 w 1536684"/>
                  <a:gd name="connsiteY8" fmla="*/ 304334 h 1037759"/>
                  <a:gd name="connsiteX0" fmla="*/ 0 w 1606256"/>
                  <a:gd name="connsiteY0" fmla="*/ 304334 h 1037759"/>
                  <a:gd name="connsiteX1" fmla="*/ 553857 w 1606256"/>
                  <a:gd name="connsiteY1" fmla="*/ 15495 h 1037759"/>
                  <a:gd name="connsiteX2" fmla="*/ 942433 w 1606256"/>
                  <a:gd name="connsiteY2" fmla="*/ 10969 h 1037759"/>
                  <a:gd name="connsiteX3" fmla="*/ 1221560 w 1606256"/>
                  <a:gd name="connsiteY3" fmla="*/ 25990 h 1037759"/>
                  <a:gd name="connsiteX4" fmla="*/ 1451464 w 1606256"/>
                  <a:gd name="connsiteY4" fmla="*/ 114662 h 1037759"/>
                  <a:gd name="connsiteX5" fmla="*/ 1606256 w 1606256"/>
                  <a:gd name="connsiteY5" fmla="*/ 258754 h 1037759"/>
                  <a:gd name="connsiteX6" fmla="*/ 1536684 w 1606256"/>
                  <a:gd name="connsiteY6" fmla="*/ 1037759 h 1037759"/>
                  <a:gd name="connsiteX7" fmla="*/ 0 w 1606256"/>
                  <a:gd name="connsiteY7" fmla="*/ 1037759 h 1037759"/>
                  <a:gd name="connsiteX8" fmla="*/ 0 w 1606256"/>
                  <a:gd name="connsiteY8" fmla="*/ 304334 h 1037759"/>
                  <a:gd name="connsiteX0" fmla="*/ 0 w 1700061"/>
                  <a:gd name="connsiteY0" fmla="*/ 304334 h 1037759"/>
                  <a:gd name="connsiteX1" fmla="*/ 553857 w 1700061"/>
                  <a:gd name="connsiteY1" fmla="*/ 15495 h 1037759"/>
                  <a:gd name="connsiteX2" fmla="*/ 942433 w 1700061"/>
                  <a:gd name="connsiteY2" fmla="*/ 10969 h 1037759"/>
                  <a:gd name="connsiteX3" fmla="*/ 1221560 w 1700061"/>
                  <a:gd name="connsiteY3" fmla="*/ 25990 h 1037759"/>
                  <a:gd name="connsiteX4" fmla="*/ 1451464 w 1700061"/>
                  <a:gd name="connsiteY4" fmla="*/ 114662 h 1037759"/>
                  <a:gd name="connsiteX5" fmla="*/ 1606256 w 1700061"/>
                  <a:gd name="connsiteY5" fmla="*/ 258754 h 1037759"/>
                  <a:gd name="connsiteX6" fmla="*/ 1699713 w 1700061"/>
                  <a:gd name="connsiteY6" fmla="*/ 490596 h 1037759"/>
                  <a:gd name="connsiteX7" fmla="*/ 1536684 w 1700061"/>
                  <a:gd name="connsiteY7" fmla="*/ 1037759 h 1037759"/>
                  <a:gd name="connsiteX8" fmla="*/ 0 w 1700061"/>
                  <a:gd name="connsiteY8" fmla="*/ 1037759 h 1037759"/>
                  <a:gd name="connsiteX9" fmla="*/ 0 w 1700061"/>
                  <a:gd name="connsiteY9" fmla="*/ 304334 h 1037759"/>
                  <a:gd name="connsiteX0" fmla="*/ 0 w 1719330"/>
                  <a:gd name="connsiteY0" fmla="*/ 304334 h 1037759"/>
                  <a:gd name="connsiteX1" fmla="*/ 553857 w 1719330"/>
                  <a:gd name="connsiteY1" fmla="*/ 15495 h 1037759"/>
                  <a:gd name="connsiteX2" fmla="*/ 942433 w 1719330"/>
                  <a:gd name="connsiteY2" fmla="*/ 10969 h 1037759"/>
                  <a:gd name="connsiteX3" fmla="*/ 1221560 w 1719330"/>
                  <a:gd name="connsiteY3" fmla="*/ 25990 h 1037759"/>
                  <a:gd name="connsiteX4" fmla="*/ 1451464 w 1719330"/>
                  <a:gd name="connsiteY4" fmla="*/ 114662 h 1037759"/>
                  <a:gd name="connsiteX5" fmla="*/ 1606256 w 1719330"/>
                  <a:gd name="connsiteY5" fmla="*/ 258754 h 1037759"/>
                  <a:gd name="connsiteX6" fmla="*/ 1699713 w 1719330"/>
                  <a:gd name="connsiteY6" fmla="*/ 490596 h 1037759"/>
                  <a:gd name="connsiteX7" fmla="*/ 1713985 w 1719330"/>
                  <a:gd name="connsiteY7" fmla="*/ 738797 h 1037759"/>
                  <a:gd name="connsiteX8" fmla="*/ 1536684 w 1719330"/>
                  <a:gd name="connsiteY8" fmla="*/ 1037759 h 1037759"/>
                  <a:gd name="connsiteX9" fmla="*/ 0 w 1719330"/>
                  <a:gd name="connsiteY9" fmla="*/ 1037759 h 1037759"/>
                  <a:gd name="connsiteX10" fmla="*/ 0 w 1719330"/>
                  <a:gd name="connsiteY10" fmla="*/ 304334 h 1037759"/>
                  <a:gd name="connsiteX0" fmla="*/ 0 w 1719330"/>
                  <a:gd name="connsiteY0" fmla="*/ 304334 h 1056581"/>
                  <a:gd name="connsiteX1" fmla="*/ 553857 w 1719330"/>
                  <a:gd name="connsiteY1" fmla="*/ 15495 h 1056581"/>
                  <a:gd name="connsiteX2" fmla="*/ 942433 w 1719330"/>
                  <a:gd name="connsiteY2" fmla="*/ 10969 h 1056581"/>
                  <a:gd name="connsiteX3" fmla="*/ 1221560 w 1719330"/>
                  <a:gd name="connsiteY3" fmla="*/ 25990 h 1056581"/>
                  <a:gd name="connsiteX4" fmla="*/ 1451464 w 1719330"/>
                  <a:gd name="connsiteY4" fmla="*/ 114662 h 1056581"/>
                  <a:gd name="connsiteX5" fmla="*/ 1606256 w 1719330"/>
                  <a:gd name="connsiteY5" fmla="*/ 258754 h 1056581"/>
                  <a:gd name="connsiteX6" fmla="*/ 1699713 w 1719330"/>
                  <a:gd name="connsiteY6" fmla="*/ 490596 h 1056581"/>
                  <a:gd name="connsiteX7" fmla="*/ 1713985 w 1719330"/>
                  <a:gd name="connsiteY7" fmla="*/ 738797 h 1056581"/>
                  <a:gd name="connsiteX8" fmla="*/ 1662348 w 1719330"/>
                  <a:gd name="connsiteY8" fmla="*/ 1056581 h 1056581"/>
                  <a:gd name="connsiteX9" fmla="*/ 1536684 w 1719330"/>
                  <a:gd name="connsiteY9" fmla="*/ 1037759 h 1056581"/>
                  <a:gd name="connsiteX10" fmla="*/ 0 w 1719330"/>
                  <a:gd name="connsiteY10" fmla="*/ 1037759 h 1056581"/>
                  <a:gd name="connsiteX11" fmla="*/ 0 w 1719330"/>
                  <a:gd name="connsiteY11" fmla="*/ 304334 h 1056581"/>
                  <a:gd name="connsiteX0" fmla="*/ 0 w 1719330"/>
                  <a:gd name="connsiteY0" fmla="*/ 304334 h 1209472"/>
                  <a:gd name="connsiteX1" fmla="*/ 553857 w 1719330"/>
                  <a:gd name="connsiteY1" fmla="*/ 15495 h 1209472"/>
                  <a:gd name="connsiteX2" fmla="*/ 942433 w 1719330"/>
                  <a:gd name="connsiteY2" fmla="*/ 10969 h 1209472"/>
                  <a:gd name="connsiteX3" fmla="*/ 1221560 w 1719330"/>
                  <a:gd name="connsiteY3" fmla="*/ 25990 h 1209472"/>
                  <a:gd name="connsiteX4" fmla="*/ 1451464 w 1719330"/>
                  <a:gd name="connsiteY4" fmla="*/ 114662 h 1209472"/>
                  <a:gd name="connsiteX5" fmla="*/ 1606256 w 1719330"/>
                  <a:gd name="connsiteY5" fmla="*/ 258754 h 1209472"/>
                  <a:gd name="connsiteX6" fmla="*/ 1699713 w 1719330"/>
                  <a:gd name="connsiteY6" fmla="*/ 490596 h 1209472"/>
                  <a:gd name="connsiteX7" fmla="*/ 1713985 w 1719330"/>
                  <a:gd name="connsiteY7" fmla="*/ 738797 h 1209472"/>
                  <a:gd name="connsiteX8" fmla="*/ 1662348 w 1719330"/>
                  <a:gd name="connsiteY8" fmla="*/ 1056581 h 1209472"/>
                  <a:gd name="connsiteX9" fmla="*/ 1482590 w 1719330"/>
                  <a:gd name="connsiteY9" fmla="*/ 1209472 h 1209472"/>
                  <a:gd name="connsiteX10" fmla="*/ 0 w 1719330"/>
                  <a:gd name="connsiteY10" fmla="*/ 1037759 h 1209472"/>
                  <a:gd name="connsiteX11" fmla="*/ 0 w 1719330"/>
                  <a:gd name="connsiteY11" fmla="*/ 304334 h 1209472"/>
                  <a:gd name="connsiteX0" fmla="*/ 0 w 1719330"/>
                  <a:gd name="connsiteY0" fmla="*/ 304334 h 1287584"/>
                  <a:gd name="connsiteX1" fmla="*/ 553857 w 1719330"/>
                  <a:gd name="connsiteY1" fmla="*/ 15495 h 1287584"/>
                  <a:gd name="connsiteX2" fmla="*/ 942433 w 1719330"/>
                  <a:gd name="connsiteY2" fmla="*/ 10969 h 1287584"/>
                  <a:gd name="connsiteX3" fmla="*/ 1221560 w 1719330"/>
                  <a:gd name="connsiteY3" fmla="*/ 25990 h 1287584"/>
                  <a:gd name="connsiteX4" fmla="*/ 1451464 w 1719330"/>
                  <a:gd name="connsiteY4" fmla="*/ 114662 h 1287584"/>
                  <a:gd name="connsiteX5" fmla="*/ 1606256 w 1719330"/>
                  <a:gd name="connsiteY5" fmla="*/ 258754 h 1287584"/>
                  <a:gd name="connsiteX6" fmla="*/ 1699713 w 1719330"/>
                  <a:gd name="connsiteY6" fmla="*/ 490596 h 1287584"/>
                  <a:gd name="connsiteX7" fmla="*/ 1713985 w 1719330"/>
                  <a:gd name="connsiteY7" fmla="*/ 738797 h 1287584"/>
                  <a:gd name="connsiteX8" fmla="*/ 1662348 w 1719330"/>
                  <a:gd name="connsiteY8" fmla="*/ 1056581 h 1287584"/>
                  <a:gd name="connsiteX9" fmla="*/ 1482590 w 1719330"/>
                  <a:gd name="connsiteY9" fmla="*/ 1209472 h 1287584"/>
                  <a:gd name="connsiteX10" fmla="*/ 1183471 w 1719330"/>
                  <a:gd name="connsiteY10" fmla="*/ 1286532 h 1287584"/>
                  <a:gd name="connsiteX11" fmla="*/ 0 w 1719330"/>
                  <a:gd name="connsiteY11" fmla="*/ 1037759 h 1287584"/>
                  <a:gd name="connsiteX12" fmla="*/ 0 w 1719330"/>
                  <a:gd name="connsiteY12" fmla="*/ 304334 h 1287584"/>
                  <a:gd name="connsiteX0" fmla="*/ 0 w 1719330"/>
                  <a:gd name="connsiteY0" fmla="*/ 304334 h 1366129"/>
                  <a:gd name="connsiteX1" fmla="*/ 553857 w 1719330"/>
                  <a:gd name="connsiteY1" fmla="*/ 15495 h 1366129"/>
                  <a:gd name="connsiteX2" fmla="*/ 942433 w 1719330"/>
                  <a:gd name="connsiteY2" fmla="*/ 10969 h 1366129"/>
                  <a:gd name="connsiteX3" fmla="*/ 1221560 w 1719330"/>
                  <a:gd name="connsiteY3" fmla="*/ 25990 h 1366129"/>
                  <a:gd name="connsiteX4" fmla="*/ 1451464 w 1719330"/>
                  <a:gd name="connsiteY4" fmla="*/ 114662 h 1366129"/>
                  <a:gd name="connsiteX5" fmla="*/ 1606256 w 1719330"/>
                  <a:gd name="connsiteY5" fmla="*/ 258754 h 1366129"/>
                  <a:gd name="connsiteX6" fmla="*/ 1699713 w 1719330"/>
                  <a:gd name="connsiteY6" fmla="*/ 490596 h 1366129"/>
                  <a:gd name="connsiteX7" fmla="*/ 1713985 w 1719330"/>
                  <a:gd name="connsiteY7" fmla="*/ 738797 h 1366129"/>
                  <a:gd name="connsiteX8" fmla="*/ 1662348 w 1719330"/>
                  <a:gd name="connsiteY8" fmla="*/ 1056581 h 1366129"/>
                  <a:gd name="connsiteX9" fmla="*/ 1482590 w 1719330"/>
                  <a:gd name="connsiteY9" fmla="*/ 1209472 h 1366129"/>
                  <a:gd name="connsiteX10" fmla="*/ 1183471 w 1719330"/>
                  <a:gd name="connsiteY10" fmla="*/ 1286532 h 1366129"/>
                  <a:gd name="connsiteX11" fmla="*/ 846577 w 1719330"/>
                  <a:gd name="connsiteY11" fmla="*/ 1363476 h 1366129"/>
                  <a:gd name="connsiteX12" fmla="*/ 0 w 1719330"/>
                  <a:gd name="connsiteY12" fmla="*/ 1037759 h 1366129"/>
                  <a:gd name="connsiteX13" fmla="*/ 0 w 1719330"/>
                  <a:gd name="connsiteY13" fmla="*/ 304334 h 1366129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0 w 1719330"/>
                  <a:gd name="connsiteY13" fmla="*/ 1037759 h 1369405"/>
                  <a:gd name="connsiteX14" fmla="*/ 0 w 1719330"/>
                  <a:gd name="connsiteY14" fmla="*/ 304334 h 1369405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348543 w 1719330"/>
                  <a:gd name="connsiteY13" fmla="*/ 1331802 h 1369405"/>
                  <a:gd name="connsiteX14" fmla="*/ 0 w 1719330"/>
                  <a:gd name="connsiteY14" fmla="*/ 1037759 h 1369405"/>
                  <a:gd name="connsiteX15" fmla="*/ 0 w 1719330"/>
                  <a:gd name="connsiteY15" fmla="*/ 304334 h 1369405"/>
                  <a:gd name="connsiteX0" fmla="*/ 0 w 1719330"/>
                  <a:gd name="connsiteY0" fmla="*/ 304334 h 1369405"/>
                  <a:gd name="connsiteX1" fmla="*/ 553857 w 1719330"/>
                  <a:gd name="connsiteY1" fmla="*/ 15495 h 1369405"/>
                  <a:gd name="connsiteX2" fmla="*/ 942433 w 1719330"/>
                  <a:gd name="connsiteY2" fmla="*/ 10969 h 1369405"/>
                  <a:gd name="connsiteX3" fmla="*/ 1221560 w 1719330"/>
                  <a:gd name="connsiteY3" fmla="*/ 25990 h 1369405"/>
                  <a:gd name="connsiteX4" fmla="*/ 1451464 w 1719330"/>
                  <a:gd name="connsiteY4" fmla="*/ 114662 h 1369405"/>
                  <a:gd name="connsiteX5" fmla="*/ 1606256 w 1719330"/>
                  <a:gd name="connsiteY5" fmla="*/ 258754 h 1369405"/>
                  <a:gd name="connsiteX6" fmla="*/ 1699713 w 1719330"/>
                  <a:gd name="connsiteY6" fmla="*/ 490596 h 1369405"/>
                  <a:gd name="connsiteX7" fmla="*/ 1713985 w 1719330"/>
                  <a:gd name="connsiteY7" fmla="*/ 738797 h 1369405"/>
                  <a:gd name="connsiteX8" fmla="*/ 1662348 w 1719330"/>
                  <a:gd name="connsiteY8" fmla="*/ 1056581 h 1369405"/>
                  <a:gd name="connsiteX9" fmla="*/ 1482590 w 1719330"/>
                  <a:gd name="connsiteY9" fmla="*/ 1209472 h 1369405"/>
                  <a:gd name="connsiteX10" fmla="*/ 1183471 w 1719330"/>
                  <a:gd name="connsiteY10" fmla="*/ 1286532 h 1369405"/>
                  <a:gd name="connsiteX11" fmla="*/ 846577 w 1719330"/>
                  <a:gd name="connsiteY11" fmla="*/ 1363476 h 1369405"/>
                  <a:gd name="connsiteX12" fmla="*/ 591866 w 1719330"/>
                  <a:gd name="connsiteY12" fmla="*/ 1359847 h 1369405"/>
                  <a:gd name="connsiteX13" fmla="*/ 348543 w 1719330"/>
                  <a:gd name="connsiteY13" fmla="*/ 1331802 h 1369405"/>
                  <a:gd name="connsiteX14" fmla="*/ 88539 w 1719330"/>
                  <a:gd name="connsiteY14" fmla="*/ 1299691 h 1369405"/>
                  <a:gd name="connsiteX15" fmla="*/ 0 w 1719330"/>
                  <a:gd name="connsiteY15" fmla="*/ 1037759 h 1369405"/>
                  <a:gd name="connsiteX16" fmla="*/ 0 w 1719330"/>
                  <a:gd name="connsiteY16" fmla="*/ 304334 h 1369405"/>
                  <a:gd name="connsiteX0" fmla="*/ 176999 w 1896329"/>
                  <a:gd name="connsiteY0" fmla="*/ 304334 h 1369405"/>
                  <a:gd name="connsiteX1" fmla="*/ 730856 w 1896329"/>
                  <a:gd name="connsiteY1" fmla="*/ 15495 h 1369405"/>
                  <a:gd name="connsiteX2" fmla="*/ 1119432 w 1896329"/>
                  <a:gd name="connsiteY2" fmla="*/ 10969 h 1369405"/>
                  <a:gd name="connsiteX3" fmla="*/ 1398559 w 1896329"/>
                  <a:gd name="connsiteY3" fmla="*/ 25990 h 1369405"/>
                  <a:gd name="connsiteX4" fmla="*/ 1628463 w 1896329"/>
                  <a:gd name="connsiteY4" fmla="*/ 114662 h 1369405"/>
                  <a:gd name="connsiteX5" fmla="*/ 1783255 w 1896329"/>
                  <a:gd name="connsiteY5" fmla="*/ 258754 h 1369405"/>
                  <a:gd name="connsiteX6" fmla="*/ 1876712 w 1896329"/>
                  <a:gd name="connsiteY6" fmla="*/ 490596 h 1369405"/>
                  <a:gd name="connsiteX7" fmla="*/ 1890984 w 1896329"/>
                  <a:gd name="connsiteY7" fmla="*/ 738797 h 1369405"/>
                  <a:gd name="connsiteX8" fmla="*/ 1839347 w 1896329"/>
                  <a:gd name="connsiteY8" fmla="*/ 1056581 h 1369405"/>
                  <a:gd name="connsiteX9" fmla="*/ 1659589 w 1896329"/>
                  <a:gd name="connsiteY9" fmla="*/ 1209472 h 1369405"/>
                  <a:gd name="connsiteX10" fmla="*/ 1360470 w 1896329"/>
                  <a:gd name="connsiteY10" fmla="*/ 1286532 h 1369405"/>
                  <a:gd name="connsiteX11" fmla="*/ 1023576 w 1896329"/>
                  <a:gd name="connsiteY11" fmla="*/ 1363476 h 1369405"/>
                  <a:gd name="connsiteX12" fmla="*/ 768865 w 1896329"/>
                  <a:gd name="connsiteY12" fmla="*/ 1359847 h 1369405"/>
                  <a:gd name="connsiteX13" fmla="*/ 525542 w 1896329"/>
                  <a:gd name="connsiteY13" fmla="*/ 1331802 h 1369405"/>
                  <a:gd name="connsiteX14" fmla="*/ 265538 w 1896329"/>
                  <a:gd name="connsiteY14" fmla="*/ 1299691 h 1369405"/>
                  <a:gd name="connsiteX15" fmla="*/ 0 w 1896329"/>
                  <a:gd name="connsiteY15" fmla="*/ 1010927 h 1369405"/>
                  <a:gd name="connsiteX16" fmla="*/ 176999 w 1896329"/>
                  <a:gd name="connsiteY16" fmla="*/ 304334 h 1369405"/>
                  <a:gd name="connsiteX0" fmla="*/ 176999 w 1896329"/>
                  <a:gd name="connsiteY0" fmla="*/ 304334 h 1369405"/>
                  <a:gd name="connsiteX1" fmla="*/ 730856 w 1896329"/>
                  <a:gd name="connsiteY1" fmla="*/ 15495 h 1369405"/>
                  <a:gd name="connsiteX2" fmla="*/ 1119432 w 1896329"/>
                  <a:gd name="connsiteY2" fmla="*/ 10969 h 1369405"/>
                  <a:gd name="connsiteX3" fmla="*/ 1398559 w 1896329"/>
                  <a:gd name="connsiteY3" fmla="*/ 25990 h 1369405"/>
                  <a:gd name="connsiteX4" fmla="*/ 1628463 w 1896329"/>
                  <a:gd name="connsiteY4" fmla="*/ 114662 h 1369405"/>
                  <a:gd name="connsiteX5" fmla="*/ 1783255 w 1896329"/>
                  <a:gd name="connsiteY5" fmla="*/ 258754 h 1369405"/>
                  <a:gd name="connsiteX6" fmla="*/ 1876712 w 1896329"/>
                  <a:gd name="connsiteY6" fmla="*/ 490596 h 1369405"/>
                  <a:gd name="connsiteX7" fmla="*/ 1890984 w 1896329"/>
                  <a:gd name="connsiteY7" fmla="*/ 738797 h 1369405"/>
                  <a:gd name="connsiteX8" fmla="*/ 1839347 w 1896329"/>
                  <a:gd name="connsiteY8" fmla="*/ 1056581 h 1369405"/>
                  <a:gd name="connsiteX9" fmla="*/ 1659589 w 1896329"/>
                  <a:gd name="connsiteY9" fmla="*/ 1209472 h 1369405"/>
                  <a:gd name="connsiteX10" fmla="*/ 1360470 w 1896329"/>
                  <a:gd name="connsiteY10" fmla="*/ 1286532 h 1369405"/>
                  <a:gd name="connsiteX11" fmla="*/ 1023576 w 1896329"/>
                  <a:gd name="connsiteY11" fmla="*/ 1363476 h 1369405"/>
                  <a:gd name="connsiteX12" fmla="*/ 768865 w 1896329"/>
                  <a:gd name="connsiteY12" fmla="*/ 1359847 h 1369405"/>
                  <a:gd name="connsiteX13" fmla="*/ 525542 w 1896329"/>
                  <a:gd name="connsiteY13" fmla="*/ 1331802 h 1369405"/>
                  <a:gd name="connsiteX14" fmla="*/ 265538 w 1896329"/>
                  <a:gd name="connsiteY14" fmla="*/ 1299691 h 1369405"/>
                  <a:gd name="connsiteX15" fmla="*/ 0 w 1896329"/>
                  <a:gd name="connsiteY15" fmla="*/ 1010927 h 1369405"/>
                  <a:gd name="connsiteX16" fmla="*/ 176999 w 1896329"/>
                  <a:gd name="connsiteY16" fmla="*/ 304334 h 1369405"/>
                  <a:gd name="connsiteX0" fmla="*/ 176999 w 1896329"/>
                  <a:gd name="connsiteY0" fmla="*/ 304334 h 1378339"/>
                  <a:gd name="connsiteX1" fmla="*/ 730856 w 1896329"/>
                  <a:gd name="connsiteY1" fmla="*/ 15495 h 1378339"/>
                  <a:gd name="connsiteX2" fmla="*/ 1119432 w 1896329"/>
                  <a:gd name="connsiteY2" fmla="*/ 10969 h 1378339"/>
                  <a:gd name="connsiteX3" fmla="*/ 1398559 w 1896329"/>
                  <a:gd name="connsiteY3" fmla="*/ 25990 h 1378339"/>
                  <a:gd name="connsiteX4" fmla="*/ 1628463 w 1896329"/>
                  <a:gd name="connsiteY4" fmla="*/ 114662 h 1378339"/>
                  <a:gd name="connsiteX5" fmla="*/ 1783255 w 1896329"/>
                  <a:gd name="connsiteY5" fmla="*/ 258754 h 1378339"/>
                  <a:gd name="connsiteX6" fmla="*/ 1876712 w 1896329"/>
                  <a:gd name="connsiteY6" fmla="*/ 490596 h 1378339"/>
                  <a:gd name="connsiteX7" fmla="*/ 1890984 w 1896329"/>
                  <a:gd name="connsiteY7" fmla="*/ 738797 h 1378339"/>
                  <a:gd name="connsiteX8" fmla="*/ 1839347 w 1896329"/>
                  <a:gd name="connsiteY8" fmla="*/ 1056581 h 1378339"/>
                  <a:gd name="connsiteX9" fmla="*/ 1659589 w 1896329"/>
                  <a:gd name="connsiteY9" fmla="*/ 1209472 h 1378339"/>
                  <a:gd name="connsiteX10" fmla="*/ 1360470 w 1896329"/>
                  <a:gd name="connsiteY10" fmla="*/ 1286532 h 1378339"/>
                  <a:gd name="connsiteX11" fmla="*/ 1023576 w 1896329"/>
                  <a:gd name="connsiteY11" fmla="*/ 1363476 h 1378339"/>
                  <a:gd name="connsiteX12" fmla="*/ 768865 w 1896329"/>
                  <a:gd name="connsiteY12" fmla="*/ 1359847 h 1378339"/>
                  <a:gd name="connsiteX13" fmla="*/ 525542 w 1896329"/>
                  <a:gd name="connsiteY13" fmla="*/ 1331802 h 1378339"/>
                  <a:gd name="connsiteX14" fmla="*/ 265538 w 1896329"/>
                  <a:gd name="connsiteY14" fmla="*/ 1299691 h 1378339"/>
                  <a:gd name="connsiteX15" fmla="*/ 0 w 1896329"/>
                  <a:gd name="connsiteY15" fmla="*/ 1010927 h 1378339"/>
                  <a:gd name="connsiteX16" fmla="*/ 176999 w 1896329"/>
                  <a:gd name="connsiteY16" fmla="*/ 304334 h 1378339"/>
                  <a:gd name="connsiteX0" fmla="*/ 176999 w 1896329"/>
                  <a:gd name="connsiteY0" fmla="*/ 304334 h 1410160"/>
                  <a:gd name="connsiteX1" fmla="*/ 730856 w 1896329"/>
                  <a:gd name="connsiteY1" fmla="*/ 15495 h 1410160"/>
                  <a:gd name="connsiteX2" fmla="*/ 1119432 w 1896329"/>
                  <a:gd name="connsiteY2" fmla="*/ 10969 h 1410160"/>
                  <a:gd name="connsiteX3" fmla="*/ 1398559 w 1896329"/>
                  <a:gd name="connsiteY3" fmla="*/ 25990 h 1410160"/>
                  <a:gd name="connsiteX4" fmla="*/ 1628463 w 1896329"/>
                  <a:gd name="connsiteY4" fmla="*/ 114662 h 1410160"/>
                  <a:gd name="connsiteX5" fmla="*/ 1783255 w 1896329"/>
                  <a:gd name="connsiteY5" fmla="*/ 258754 h 1410160"/>
                  <a:gd name="connsiteX6" fmla="*/ 1876712 w 1896329"/>
                  <a:gd name="connsiteY6" fmla="*/ 490596 h 1410160"/>
                  <a:gd name="connsiteX7" fmla="*/ 1890984 w 1896329"/>
                  <a:gd name="connsiteY7" fmla="*/ 738797 h 1410160"/>
                  <a:gd name="connsiteX8" fmla="*/ 1839347 w 1896329"/>
                  <a:gd name="connsiteY8" fmla="*/ 1056581 h 1410160"/>
                  <a:gd name="connsiteX9" fmla="*/ 1659589 w 1896329"/>
                  <a:gd name="connsiteY9" fmla="*/ 1209472 h 1410160"/>
                  <a:gd name="connsiteX10" fmla="*/ 1360470 w 1896329"/>
                  <a:gd name="connsiteY10" fmla="*/ 1286532 h 1410160"/>
                  <a:gd name="connsiteX11" fmla="*/ 1023576 w 1896329"/>
                  <a:gd name="connsiteY11" fmla="*/ 1363476 h 1410160"/>
                  <a:gd name="connsiteX12" fmla="*/ 768865 w 1896329"/>
                  <a:gd name="connsiteY12" fmla="*/ 1359847 h 1410160"/>
                  <a:gd name="connsiteX13" fmla="*/ 525542 w 1896329"/>
                  <a:gd name="connsiteY13" fmla="*/ 1331802 h 1410160"/>
                  <a:gd name="connsiteX14" fmla="*/ 265538 w 1896329"/>
                  <a:gd name="connsiteY14" fmla="*/ 1299691 h 1410160"/>
                  <a:gd name="connsiteX15" fmla="*/ 0 w 1896329"/>
                  <a:gd name="connsiteY15" fmla="*/ 1010927 h 1410160"/>
                  <a:gd name="connsiteX16" fmla="*/ 176999 w 1896329"/>
                  <a:gd name="connsiteY16" fmla="*/ 304334 h 1410160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896329"/>
                  <a:gd name="connsiteY0" fmla="*/ 304334 h 1411688"/>
                  <a:gd name="connsiteX1" fmla="*/ 730856 w 1896329"/>
                  <a:gd name="connsiteY1" fmla="*/ 15495 h 1411688"/>
                  <a:gd name="connsiteX2" fmla="*/ 1119432 w 1896329"/>
                  <a:gd name="connsiteY2" fmla="*/ 10969 h 1411688"/>
                  <a:gd name="connsiteX3" fmla="*/ 1398559 w 1896329"/>
                  <a:gd name="connsiteY3" fmla="*/ 25990 h 1411688"/>
                  <a:gd name="connsiteX4" fmla="*/ 1628463 w 1896329"/>
                  <a:gd name="connsiteY4" fmla="*/ 114662 h 1411688"/>
                  <a:gd name="connsiteX5" fmla="*/ 1783255 w 1896329"/>
                  <a:gd name="connsiteY5" fmla="*/ 258754 h 1411688"/>
                  <a:gd name="connsiteX6" fmla="*/ 1876712 w 1896329"/>
                  <a:gd name="connsiteY6" fmla="*/ 490596 h 1411688"/>
                  <a:gd name="connsiteX7" fmla="*/ 1890984 w 1896329"/>
                  <a:gd name="connsiteY7" fmla="*/ 738797 h 1411688"/>
                  <a:gd name="connsiteX8" fmla="*/ 1839347 w 1896329"/>
                  <a:gd name="connsiteY8" fmla="*/ 1056581 h 1411688"/>
                  <a:gd name="connsiteX9" fmla="*/ 1659589 w 1896329"/>
                  <a:gd name="connsiteY9" fmla="*/ 1209472 h 1411688"/>
                  <a:gd name="connsiteX10" fmla="*/ 1360470 w 1896329"/>
                  <a:gd name="connsiteY10" fmla="*/ 1286532 h 1411688"/>
                  <a:gd name="connsiteX11" fmla="*/ 1023576 w 1896329"/>
                  <a:gd name="connsiteY11" fmla="*/ 1363476 h 1411688"/>
                  <a:gd name="connsiteX12" fmla="*/ 768865 w 1896329"/>
                  <a:gd name="connsiteY12" fmla="*/ 1359847 h 1411688"/>
                  <a:gd name="connsiteX13" fmla="*/ 525542 w 1896329"/>
                  <a:gd name="connsiteY13" fmla="*/ 1331802 h 1411688"/>
                  <a:gd name="connsiteX14" fmla="*/ 265538 w 1896329"/>
                  <a:gd name="connsiteY14" fmla="*/ 1299691 h 1411688"/>
                  <a:gd name="connsiteX15" fmla="*/ 0 w 1896329"/>
                  <a:gd name="connsiteY15" fmla="*/ 1010927 h 1411688"/>
                  <a:gd name="connsiteX16" fmla="*/ 176999 w 1896329"/>
                  <a:gd name="connsiteY16" fmla="*/ 304334 h 1411688"/>
                  <a:gd name="connsiteX0" fmla="*/ 176999 w 1941909"/>
                  <a:gd name="connsiteY0" fmla="*/ 304334 h 1411688"/>
                  <a:gd name="connsiteX1" fmla="*/ 730856 w 1941909"/>
                  <a:gd name="connsiteY1" fmla="*/ 15495 h 1411688"/>
                  <a:gd name="connsiteX2" fmla="*/ 1119432 w 1941909"/>
                  <a:gd name="connsiteY2" fmla="*/ 10969 h 1411688"/>
                  <a:gd name="connsiteX3" fmla="*/ 1398559 w 1941909"/>
                  <a:gd name="connsiteY3" fmla="*/ 25990 h 1411688"/>
                  <a:gd name="connsiteX4" fmla="*/ 1628463 w 1941909"/>
                  <a:gd name="connsiteY4" fmla="*/ 114662 h 1411688"/>
                  <a:gd name="connsiteX5" fmla="*/ 1783255 w 1941909"/>
                  <a:gd name="connsiteY5" fmla="*/ 258754 h 1411688"/>
                  <a:gd name="connsiteX6" fmla="*/ 1876712 w 1941909"/>
                  <a:gd name="connsiteY6" fmla="*/ 490596 h 1411688"/>
                  <a:gd name="connsiteX7" fmla="*/ 1890984 w 1941909"/>
                  <a:gd name="connsiteY7" fmla="*/ 738797 h 1411688"/>
                  <a:gd name="connsiteX8" fmla="*/ 1839347 w 1941909"/>
                  <a:gd name="connsiteY8" fmla="*/ 1056581 h 1411688"/>
                  <a:gd name="connsiteX9" fmla="*/ 1659589 w 1941909"/>
                  <a:gd name="connsiteY9" fmla="*/ 1209472 h 1411688"/>
                  <a:gd name="connsiteX10" fmla="*/ 1360470 w 1941909"/>
                  <a:gd name="connsiteY10" fmla="*/ 1286532 h 1411688"/>
                  <a:gd name="connsiteX11" fmla="*/ 1023576 w 1941909"/>
                  <a:gd name="connsiteY11" fmla="*/ 1363476 h 1411688"/>
                  <a:gd name="connsiteX12" fmla="*/ 768865 w 1941909"/>
                  <a:gd name="connsiteY12" fmla="*/ 1359847 h 1411688"/>
                  <a:gd name="connsiteX13" fmla="*/ 525542 w 1941909"/>
                  <a:gd name="connsiteY13" fmla="*/ 1331802 h 1411688"/>
                  <a:gd name="connsiteX14" fmla="*/ 265538 w 1941909"/>
                  <a:gd name="connsiteY14" fmla="*/ 1299691 h 1411688"/>
                  <a:gd name="connsiteX15" fmla="*/ 0 w 1941909"/>
                  <a:gd name="connsiteY15" fmla="*/ 1010927 h 1411688"/>
                  <a:gd name="connsiteX16" fmla="*/ 176999 w 1941909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4334 h 1411688"/>
                  <a:gd name="connsiteX1" fmla="*/ 730856 w 1942407"/>
                  <a:gd name="connsiteY1" fmla="*/ 15495 h 1411688"/>
                  <a:gd name="connsiteX2" fmla="*/ 1119432 w 1942407"/>
                  <a:gd name="connsiteY2" fmla="*/ 10969 h 1411688"/>
                  <a:gd name="connsiteX3" fmla="*/ 1398559 w 1942407"/>
                  <a:gd name="connsiteY3" fmla="*/ 25990 h 1411688"/>
                  <a:gd name="connsiteX4" fmla="*/ 1628463 w 1942407"/>
                  <a:gd name="connsiteY4" fmla="*/ 114662 h 1411688"/>
                  <a:gd name="connsiteX5" fmla="*/ 1783255 w 1942407"/>
                  <a:gd name="connsiteY5" fmla="*/ 258754 h 1411688"/>
                  <a:gd name="connsiteX6" fmla="*/ 1876712 w 1942407"/>
                  <a:gd name="connsiteY6" fmla="*/ 490596 h 1411688"/>
                  <a:gd name="connsiteX7" fmla="*/ 1890984 w 1942407"/>
                  <a:gd name="connsiteY7" fmla="*/ 738797 h 1411688"/>
                  <a:gd name="connsiteX8" fmla="*/ 1839347 w 1942407"/>
                  <a:gd name="connsiteY8" fmla="*/ 1056581 h 1411688"/>
                  <a:gd name="connsiteX9" fmla="*/ 1659589 w 1942407"/>
                  <a:gd name="connsiteY9" fmla="*/ 1209472 h 1411688"/>
                  <a:gd name="connsiteX10" fmla="*/ 1360470 w 1942407"/>
                  <a:gd name="connsiteY10" fmla="*/ 1286532 h 1411688"/>
                  <a:gd name="connsiteX11" fmla="*/ 1023576 w 1942407"/>
                  <a:gd name="connsiteY11" fmla="*/ 1363476 h 1411688"/>
                  <a:gd name="connsiteX12" fmla="*/ 768865 w 1942407"/>
                  <a:gd name="connsiteY12" fmla="*/ 1359847 h 1411688"/>
                  <a:gd name="connsiteX13" fmla="*/ 525542 w 1942407"/>
                  <a:gd name="connsiteY13" fmla="*/ 1331802 h 1411688"/>
                  <a:gd name="connsiteX14" fmla="*/ 265538 w 1942407"/>
                  <a:gd name="connsiteY14" fmla="*/ 1299691 h 1411688"/>
                  <a:gd name="connsiteX15" fmla="*/ 0 w 1942407"/>
                  <a:gd name="connsiteY15" fmla="*/ 1010927 h 1411688"/>
                  <a:gd name="connsiteX16" fmla="*/ 176999 w 1942407"/>
                  <a:gd name="connsiteY16" fmla="*/ 304334 h 1411688"/>
                  <a:gd name="connsiteX0" fmla="*/ 176999 w 1942407"/>
                  <a:gd name="connsiteY0" fmla="*/ 307389 h 1414743"/>
                  <a:gd name="connsiteX1" fmla="*/ 730856 w 1942407"/>
                  <a:gd name="connsiteY1" fmla="*/ 18550 h 1414743"/>
                  <a:gd name="connsiteX2" fmla="*/ 1119432 w 1942407"/>
                  <a:gd name="connsiteY2" fmla="*/ 14024 h 1414743"/>
                  <a:gd name="connsiteX3" fmla="*/ 1398559 w 1942407"/>
                  <a:gd name="connsiteY3" fmla="*/ 29045 h 1414743"/>
                  <a:gd name="connsiteX4" fmla="*/ 1628463 w 1942407"/>
                  <a:gd name="connsiteY4" fmla="*/ 117717 h 1414743"/>
                  <a:gd name="connsiteX5" fmla="*/ 1783255 w 1942407"/>
                  <a:gd name="connsiteY5" fmla="*/ 261809 h 1414743"/>
                  <a:gd name="connsiteX6" fmla="*/ 1876712 w 1942407"/>
                  <a:gd name="connsiteY6" fmla="*/ 493651 h 1414743"/>
                  <a:gd name="connsiteX7" fmla="*/ 1890984 w 1942407"/>
                  <a:gd name="connsiteY7" fmla="*/ 741852 h 1414743"/>
                  <a:gd name="connsiteX8" fmla="*/ 1839347 w 1942407"/>
                  <a:gd name="connsiteY8" fmla="*/ 1059636 h 1414743"/>
                  <a:gd name="connsiteX9" fmla="*/ 1659589 w 1942407"/>
                  <a:gd name="connsiteY9" fmla="*/ 1212527 h 1414743"/>
                  <a:gd name="connsiteX10" fmla="*/ 1360470 w 1942407"/>
                  <a:gd name="connsiteY10" fmla="*/ 1289587 h 1414743"/>
                  <a:gd name="connsiteX11" fmla="*/ 1023576 w 1942407"/>
                  <a:gd name="connsiteY11" fmla="*/ 1366531 h 1414743"/>
                  <a:gd name="connsiteX12" fmla="*/ 768865 w 1942407"/>
                  <a:gd name="connsiteY12" fmla="*/ 1362902 h 1414743"/>
                  <a:gd name="connsiteX13" fmla="*/ 525542 w 1942407"/>
                  <a:gd name="connsiteY13" fmla="*/ 1334857 h 1414743"/>
                  <a:gd name="connsiteX14" fmla="*/ 265538 w 1942407"/>
                  <a:gd name="connsiteY14" fmla="*/ 1302746 h 1414743"/>
                  <a:gd name="connsiteX15" fmla="*/ 0 w 1942407"/>
                  <a:gd name="connsiteY15" fmla="*/ 1013982 h 1414743"/>
                  <a:gd name="connsiteX16" fmla="*/ 176999 w 1942407"/>
                  <a:gd name="connsiteY16" fmla="*/ 307389 h 1414743"/>
                  <a:gd name="connsiteX0" fmla="*/ 176999 w 1942407"/>
                  <a:gd name="connsiteY0" fmla="*/ 371414 h 1478768"/>
                  <a:gd name="connsiteX1" fmla="*/ 730856 w 1942407"/>
                  <a:gd name="connsiteY1" fmla="*/ 82575 h 1478768"/>
                  <a:gd name="connsiteX2" fmla="*/ 1119432 w 1942407"/>
                  <a:gd name="connsiteY2" fmla="*/ 78049 h 1478768"/>
                  <a:gd name="connsiteX3" fmla="*/ 1398559 w 1942407"/>
                  <a:gd name="connsiteY3" fmla="*/ 93070 h 1478768"/>
                  <a:gd name="connsiteX4" fmla="*/ 1628463 w 1942407"/>
                  <a:gd name="connsiteY4" fmla="*/ 181742 h 1478768"/>
                  <a:gd name="connsiteX5" fmla="*/ 1783255 w 1942407"/>
                  <a:gd name="connsiteY5" fmla="*/ 325834 h 1478768"/>
                  <a:gd name="connsiteX6" fmla="*/ 1876712 w 1942407"/>
                  <a:gd name="connsiteY6" fmla="*/ 557676 h 1478768"/>
                  <a:gd name="connsiteX7" fmla="*/ 1890984 w 1942407"/>
                  <a:gd name="connsiteY7" fmla="*/ 805877 h 1478768"/>
                  <a:gd name="connsiteX8" fmla="*/ 1839347 w 1942407"/>
                  <a:gd name="connsiteY8" fmla="*/ 1123661 h 1478768"/>
                  <a:gd name="connsiteX9" fmla="*/ 1659589 w 1942407"/>
                  <a:gd name="connsiteY9" fmla="*/ 1276552 h 1478768"/>
                  <a:gd name="connsiteX10" fmla="*/ 1360470 w 1942407"/>
                  <a:gd name="connsiteY10" fmla="*/ 1353612 h 1478768"/>
                  <a:gd name="connsiteX11" fmla="*/ 1023576 w 1942407"/>
                  <a:gd name="connsiteY11" fmla="*/ 1430556 h 1478768"/>
                  <a:gd name="connsiteX12" fmla="*/ 768865 w 1942407"/>
                  <a:gd name="connsiteY12" fmla="*/ 1426927 h 1478768"/>
                  <a:gd name="connsiteX13" fmla="*/ 525542 w 1942407"/>
                  <a:gd name="connsiteY13" fmla="*/ 1398882 h 1478768"/>
                  <a:gd name="connsiteX14" fmla="*/ 265538 w 1942407"/>
                  <a:gd name="connsiteY14" fmla="*/ 1366771 h 1478768"/>
                  <a:gd name="connsiteX15" fmla="*/ 0 w 1942407"/>
                  <a:gd name="connsiteY15" fmla="*/ 1078007 h 1478768"/>
                  <a:gd name="connsiteX16" fmla="*/ 176999 w 1942407"/>
                  <a:gd name="connsiteY16" fmla="*/ 371414 h 1478768"/>
                  <a:gd name="connsiteX0" fmla="*/ 176999 w 1942407"/>
                  <a:gd name="connsiteY0" fmla="*/ 393808 h 1501162"/>
                  <a:gd name="connsiteX1" fmla="*/ 730856 w 1942407"/>
                  <a:gd name="connsiteY1" fmla="*/ 104969 h 1501162"/>
                  <a:gd name="connsiteX2" fmla="*/ 1119432 w 1942407"/>
                  <a:gd name="connsiteY2" fmla="*/ 100443 h 1501162"/>
                  <a:gd name="connsiteX3" fmla="*/ 1398559 w 1942407"/>
                  <a:gd name="connsiteY3" fmla="*/ 115464 h 1501162"/>
                  <a:gd name="connsiteX4" fmla="*/ 1628463 w 1942407"/>
                  <a:gd name="connsiteY4" fmla="*/ 204136 h 1501162"/>
                  <a:gd name="connsiteX5" fmla="*/ 1783255 w 1942407"/>
                  <a:gd name="connsiteY5" fmla="*/ 348228 h 1501162"/>
                  <a:gd name="connsiteX6" fmla="*/ 1876712 w 1942407"/>
                  <a:gd name="connsiteY6" fmla="*/ 580070 h 1501162"/>
                  <a:gd name="connsiteX7" fmla="*/ 1890984 w 1942407"/>
                  <a:gd name="connsiteY7" fmla="*/ 828271 h 1501162"/>
                  <a:gd name="connsiteX8" fmla="*/ 1839347 w 1942407"/>
                  <a:gd name="connsiteY8" fmla="*/ 1146055 h 1501162"/>
                  <a:gd name="connsiteX9" fmla="*/ 1659589 w 1942407"/>
                  <a:gd name="connsiteY9" fmla="*/ 1298946 h 1501162"/>
                  <a:gd name="connsiteX10" fmla="*/ 1360470 w 1942407"/>
                  <a:gd name="connsiteY10" fmla="*/ 1376006 h 1501162"/>
                  <a:gd name="connsiteX11" fmla="*/ 1023576 w 1942407"/>
                  <a:gd name="connsiteY11" fmla="*/ 1452950 h 1501162"/>
                  <a:gd name="connsiteX12" fmla="*/ 768865 w 1942407"/>
                  <a:gd name="connsiteY12" fmla="*/ 1449321 h 1501162"/>
                  <a:gd name="connsiteX13" fmla="*/ 525542 w 1942407"/>
                  <a:gd name="connsiteY13" fmla="*/ 1421276 h 1501162"/>
                  <a:gd name="connsiteX14" fmla="*/ 265538 w 1942407"/>
                  <a:gd name="connsiteY14" fmla="*/ 1389165 h 1501162"/>
                  <a:gd name="connsiteX15" fmla="*/ 0 w 1942407"/>
                  <a:gd name="connsiteY15" fmla="*/ 1100401 h 1501162"/>
                  <a:gd name="connsiteX16" fmla="*/ 176999 w 1942407"/>
                  <a:gd name="connsiteY16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  <a:gd name="connsiteX0" fmla="*/ 176999 w 1942407"/>
                  <a:gd name="connsiteY0" fmla="*/ 393808 h 1501162"/>
                  <a:gd name="connsiteX1" fmla="*/ 371583 w 1942407"/>
                  <a:gd name="connsiteY1" fmla="*/ 190052 h 1501162"/>
                  <a:gd name="connsiteX2" fmla="*/ 730856 w 1942407"/>
                  <a:gd name="connsiteY2" fmla="*/ 104969 h 1501162"/>
                  <a:gd name="connsiteX3" fmla="*/ 1119432 w 1942407"/>
                  <a:gd name="connsiteY3" fmla="*/ 100443 h 1501162"/>
                  <a:gd name="connsiteX4" fmla="*/ 1398559 w 1942407"/>
                  <a:gd name="connsiteY4" fmla="*/ 115464 h 1501162"/>
                  <a:gd name="connsiteX5" fmla="*/ 1628463 w 1942407"/>
                  <a:gd name="connsiteY5" fmla="*/ 204136 h 1501162"/>
                  <a:gd name="connsiteX6" fmla="*/ 1783255 w 1942407"/>
                  <a:gd name="connsiteY6" fmla="*/ 348228 h 1501162"/>
                  <a:gd name="connsiteX7" fmla="*/ 1876712 w 1942407"/>
                  <a:gd name="connsiteY7" fmla="*/ 580070 h 1501162"/>
                  <a:gd name="connsiteX8" fmla="*/ 1890984 w 1942407"/>
                  <a:gd name="connsiteY8" fmla="*/ 828271 h 1501162"/>
                  <a:gd name="connsiteX9" fmla="*/ 1839347 w 1942407"/>
                  <a:gd name="connsiteY9" fmla="*/ 1146055 h 1501162"/>
                  <a:gd name="connsiteX10" fmla="*/ 1659589 w 1942407"/>
                  <a:gd name="connsiteY10" fmla="*/ 1298946 h 1501162"/>
                  <a:gd name="connsiteX11" fmla="*/ 1360470 w 1942407"/>
                  <a:gd name="connsiteY11" fmla="*/ 1376006 h 1501162"/>
                  <a:gd name="connsiteX12" fmla="*/ 1023576 w 1942407"/>
                  <a:gd name="connsiteY12" fmla="*/ 1452950 h 1501162"/>
                  <a:gd name="connsiteX13" fmla="*/ 768865 w 1942407"/>
                  <a:gd name="connsiteY13" fmla="*/ 1449321 h 1501162"/>
                  <a:gd name="connsiteX14" fmla="*/ 525542 w 1942407"/>
                  <a:gd name="connsiteY14" fmla="*/ 1421276 h 1501162"/>
                  <a:gd name="connsiteX15" fmla="*/ 265538 w 1942407"/>
                  <a:gd name="connsiteY15" fmla="*/ 1389165 h 1501162"/>
                  <a:gd name="connsiteX16" fmla="*/ 0 w 1942407"/>
                  <a:gd name="connsiteY16" fmla="*/ 1100401 h 1501162"/>
                  <a:gd name="connsiteX17" fmla="*/ 176999 w 1942407"/>
                  <a:gd name="connsiteY17" fmla="*/ 393808 h 1501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42407" h="1501162">
                    <a:moveTo>
                      <a:pt x="176999" y="393808"/>
                    </a:moveTo>
                    <a:cubicBezTo>
                      <a:pt x="247069" y="255171"/>
                      <a:pt x="279274" y="238192"/>
                      <a:pt x="371583" y="190052"/>
                    </a:cubicBezTo>
                    <a:cubicBezTo>
                      <a:pt x="734033" y="-118530"/>
                      <a:pt x="718920" y="100020"/>
                      <a:pt x="730856" y="104969"/>
                    </a:cubicBezTo>
                    <a:cubicBezTo>
                      <a:pt x="1020398" y="-106785"/>
                      <a:pt x="991800" y="60720"/>
                      <a:pt x="1119432" y="100443"/>
                    </a:cubicBezTo>
                    <a:cubicBezTo>
                      <a:pt x="1277692" y="-63554"/>
                      <a:pt x="1313107" y="75600"/>
                      <a:pt x="1398559" y="115464"/>
                    </a:cubicBezTo>
                    <a:cubicBezTo>
                      <a:pt x="1604163" y="30535"/>
                      <a:pt x="1571356" y="153960"/>
                      <a:pt x="1628463" y="204136"/>
                    </a:cubicBezTo>
                    <a:cubicBezTo>
                      <a:pt x="1815546" y="192745"/>
                      <a:pt x="1731658" y="300197"/>
                      <a:pt x="1783255" y="348228"/>
                    </a:cubicBezTo>
                    <a:cubicBezTo>
                      <a:pt x="1992492" y="455324"/>
                      <a:pt x="1883944" y="510787"/>
                      <a:pt x="1876712" y="580070"/>
                    </a:cubicBezTo>
                    <a:cubicBezTo>
                      <a:pt x="2001780" y="728839"/>
                      <a:pt x="1914032" y="752316"/>
                      <a:pt x="1890984" y="828271"/>
                    </a:cubicBezTo>
                    <a:cubicBezTo>
                      <a:pt x="2014023" y="1013253"/>
                      <a:pt x="1880706" y="1078643"/>
                      <a:pt x="1839347" y="1146055"/>
                    </a:cubicBezTo>
                    <a:cubicBezTo>
                      <a:pt x="1779041" y="1349196"/>
                      <a:pt x="1719508" y="1247982"/>
                      <a:pt x="1659589" y="1298946"/>
                    </a:cubicBezTo>
                    <a:cubicBezTo>
                      <a:pt x="1491957" y="1523338"/>
                      <a:pt x="1462216" y="1388431"/>
                      <a:pt x="1360470" y="1376006"/>
                    </a:cubicBezTo>
                    <a:cubicBezTo>
                      <a:pt x="1198958" y="1568212"/>
                      <a:pt x="1126115" y="1474774"/>
                      <a:pt x="1023576" y="1452950"/>
                    </a:cubicBezTo>
                    <a:cubicBezTo>
                      <a:pt x="897046" y="1546280"/>
                      <a:pt x="844550" y="1480913"/>
                      <a:pt x="768865" y="1449321"/>
                    </a:cubicBezTo>
                    <a:cubicBezTo>
                      <a:pt x="693467" y="1557834"/>
                      <a:pt x="605026" y="1463311"/>
                      <a:pt x="525542" y="1421276"/>
                    </a:cubicBezTo>
                    <a:cubicBezTo>
                      <a:pt x="457875" y="1518530"/>
                      <a:pt x="326713" y="1441239"/>
                      <a:pt x="265538" y="1389165"/>
                    </a:cubicBezTo>
                    <a:cubicBezTo>
                      <a:pt x="177025" y="1292910"/>
                      <a:pt x="143897" y="1571799"/>
                      <a:pt x="0" y="1100401"/>
                    </a:cubicBezTo>
                    <a:lnTo>
                      <a:pt x="176999" y="39380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3477AE8F-D002-9465-BC51-D6213AA6FFFE}"/>
                  </a:ext>
                </a:extLst>
              </p:cNvPr>
              <p:cNvSpPr/>
              <p:nvPr/>
            </p:nvSpPr>
            <p:spPr>
              <a:xfrm rot="3978900">
                <a:off x="6276636" y="1259546"/>
                <a:ext cx="1073638" cy="463347"/>
              </a:xfrm>
              <a:prstGeom prst="ellipse">
                <a:avLst/>
              </a:pr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ED50884-4691-CAAB-1D99-D16718FAA319}"/>
                  </a:ext>
                </a:extLst>
              </p:cNvPr>
              <p:cNvSpPr/>
              <p:nvPr/>
            </p:nvSpPr>
            <p:spPr>
              <a:xfrm rot="5842845">
                <a:off x="4886130" y="1320300"/>
                <a:ext cx="1073638" cy="463347"/>
              </a:xfrm>
              <a:prstGeom prst="ellipse">
                <a:avLst/>
              </a:pr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7F4E827B-99C2-FB3A-47DC-C78FBF2C9739}"/>
                  </a:ext>
                </a:extLst>
              </p:cNvPr>
              <p:cNvSpPr/>
              <p:nvPr/>
            </p:nvSpPr>
            <p:spPr>
              <a:xfrm rot="15144518">
                <a:off x="5697943" y="3597181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4D8ABC55-7530-BB75-E2BB-816142AC3336}"/>
                  </a:ext>
                </a:extLst>
              </p:cNvPr>
              <p:cNvSpPr/>
              <p:nvPr/>
            </p:nvSpPr>
            <p:spPr>
              <a:xfrm rot="15144518">
                <a:off x="5167962" y="3733270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F5AA2C63-FB77-99FE-E004-5D4B7A0F49CC}"/>
                  </a:ext>
                </a:extLst>
              </p:cNvPr>
              <p:cNvSpPr/>
              <p:nvPr/>
            </p:nvSpPr>
            <p:spPr>
              <a:xfrm rot="15144518">
                <a:off x="4028698" y="3679998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F606416-B574-43B0-17BF-A81027F2F473}"/>
                  </a:ext>
                </a:extLst>
              </p:cNvPr>
              <p:cNvSpPr/>
              <p:nvPr/>
            </p:nvSpPr>
            <p:spPr>
              <a:xfrm rot="15144518">
                <a:off x="3512157" y="3760321"/>
                <a:ext cx="262261" cy="414737"/>
              </a:xfrm>
              <a:custGeom>
                <a:avLst/>
                <a:gdLst>
                  <a:gd name="connsiteX0" fmla="*/ 206220 w 262261"/>
                  <a:gd name="connsiteY0" fmla="*/ 397597 h 414737"/>
                  <a:gd name="connsiteX1" fmla="*/ 191305 w 262261"/>
                  <a:gd name="connsiteY1" fmla="*/ 398122 h 414737"/>
                  <a:gd name="connsiteX2" fmla="*/ 59043 w 262261"/>
                  <a:gd name="connsiteY2" fmla="*/ 414737 h 414737"/>
                  <a:gd name="connsiteX3" fmla="*/ 69074 w 262261"/>
                  <a:gd name="connsiteY3" fmla="*/ 25917 h 414737"/>
                  <a:gd name="connsiteX4" fmla="*/ 235350 w 262261"/>
                  <a:gd name="connsiteY4" fmla="*/ 0 h 414737"/>
                  <a:gd name="connsiteX5" fmla="*/ 262261 w 262261"/>
                  <a:gd name="connsiteY5" fmla="*/ 4 h 414737"/>
                  <a:gd name="connsiteX6" fmla="*/ 242969 w 262261"/>
                  <a:gd name="connsiteY6" fmla="*/ 57863 h 414737"/>
                  <a:gd name="connsiteX7" fmla="*/ 203702 w 262261"/>
                  <a:gd name="connsiteY7" fmla="*/ 358995 h 414737"/>
                  <a:gd name="connsiteX8" fmla="*/ 206220 w 262261"/>
                  <a:gd name="connsiteY8" fmla="*/ 397597 h 414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2261" h="414737">
                    <a:moveTo>
                      <a:pt x="206220" y="397597"/>
                    </a:moveTo>
                    <a:lnTo>
                      <a:pt x="191305" y="398122"/>
                    </a:lnTo>
                    <a:cubicBezTo>
                      <a:pt x="144795" y="401782"/>
                      <a:pt x="100541" y="407354"/>
                      <a:pt x="59043" y="414737"/>
                    </a:cubicBezTo>
                    <a:cubicBezTo>
                      <a:pt x="-21469" y="318497"/>
                      <a:pt x="-21077" y="261232"/>
                      <a:pt x="69074" y="25917"/>
                    </a:cubicBezTo>
                    <a:cubicBezTo>
                      <a:pt x="108160" y="10414"/>
                      <a:pt x="165355" y="2058"/>
                      <a:pt x="235350" y="0"/>
                    </a:cubicBezTo>
                    <a:lnTo>
                      <a:pt x="262261" y="4"/>
                    </a:lnTo>
                    <a:lnTo>
                      <a:pt x="242969" y="57863"/>
                    </a:lnTo>
                    <a:cubicBezTo>
                      <a:pt x="217127" y="155535"/>
                      <a:pt x="203702" y="256518"/>
                      <a:pt x="203702" y="358995"/>
                    </a:cubicBezTo>
                    <a:lnTo>
                      <a:pt x="206220" y="397597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: Rounded Corners 4">
                <a:extLst>
                  <a:ext uri="{FF2B5EF4-FFF2-40B4-BE49-F238E27FC236}">
                    <a16:creationId xmlns:a16="http://schemas.microsoft.com/office/drawing/2014/main" id="{03B881E8-DA2B-4EDE-72A2-7158AFDC87A7}"/>
                  </a:ext>
                </a:extLst>
              </p:cNvPr>
              <p:cNvSpPr/>
              <p:nvPr/>
            </p:nvSpPr>
            <p:spPr>
              <a:xfrm rot="21072416">
                <a:off x="5516903" y="712247"/>
                <a:ext cx="1273390" cy="1850881"/>
              </a:xfrm>
              <a:custGeom>
                <a:avLst/>
                <a:gdLst>
                  <a:gd name="connsiteX0" fmla="*/ 0 w 1130300"/>
                  <a:gd name="connsiteY0" fmla="*/ 436917 h 1820282"/>
                  <a:gd name="connsiteX1" fmla="*/ 436917 w 1130300"/>
                  <a:gd name="connsiteY1" fmla="*/ 0 h 1820282"/>
                  <a:gd name="connsiteX2" fmla="*/ 693383 w 1130300"/>
                  <a:gd name="connsiteY2" fmla="*/ 0 h 1820282"/>
                  <a:gd name="connsiteX3" fmla="*/ 1130300 w 1130300"/>
                  <a:gd name="connsiteY3" fmla="*/ 436917 h 1820282"/>
                  <a:gd name="connsiteX4" fmla="*/ 1130300 w 1130300"/>
                  <a:gd name="connsiteY4" fmla="*/ 1383365 h 1820282"/>
                  <a:gd name="connsiteX5" fmla="*/ 693383 w 1130300"/>
                  <a:gd name="connsiteY5" fmla="*/ 1820282 h 1820282"/>
                  <a:gd name="connsiteX6" fmla="*/ 436917 w 1130300"/>
                  <a:gd name="connsiteY6" fmla="*/ 1820282 h 1820282"/>
                  <a:gd name="connsiteX7" fmla="*/ 0 w 1130300"/>
                  <a:gd name="connsiteY7" fmla="*/ 1383365 h 1820282"/>
                  <a:gd name="connsiteX8" fmla="*/ 0 w 1130300"/>
                  <a:gd name="connsiteY8" fmla="*/ 436917 h 1820282"/>
                  <a:gd name="connsiteX0" fmla="*/ 57968 w 1188268"/>
                  <a:gd name="connsiteY0" fmla="*/ 436917 h 1820282"/>
                  <a:gd name="connsiteX1" fmla="*/ 494885 w 1188268"/>
                  <a:gd name="connsiteY1" fmla="*/ 0 h 1820282"/>
                  <a:gd name="connsiteX2" fmla="*/ 751351 w 1188268"/>
                  <a:gd name="connsiteY2" fmla="*/ 0 h 1820282"/>
                  <a:gd name="connsiteX3" fmla="*/ 1188268 w 1188268"/>
                  <a:gd name="connsiteY3" fmla="*/ 436917 h 1820282"/>
                  <a:gd name="connsiteX4" fmla="*/ 1188268 w 1188268"/>
                  <a:gd name="connsiteY4" fmla="*/ 1383365 h 1820282"/>
                  <a:gd name="connsiteX5" fmla="*/ 751351 w 1188268"/>
                  <a:gd name="connsiteY5" fmla="*/ 1820282 h 1820282"/>
                  <a:gd name="connsiteX6" fmla="*/ 494885 w 1188268"/>
                  <a:gd name="connsiteY6" fmla="*/ 1820282 h 1820282"/>
                  <a:gd name="connsiteX7" fmla="*/ 57968 w 1188268"/>
                  <a:gd name="connsiteY7" fmla="*/ 1383365 h 1820282"/>
                  <a:gd name="connsiteX8" fmla="*/ 57968 w 1188268"/>
                  <a:gd name="connsiteY8" fmla="*/ 436917 h 1820282"/>
                  <a:gd name="connsiteX0" fmla="*/ 89669 w 1219969"/>
                  <a:gd name="connsiteY0" fmla="*/ 436917 h 1820282"/>
                  <a:gd name="connsiteX1" fmla="*/ 526586 w 1219969"/>
                  <a:gd name="connsiteY1" fmla="*/ 0 h 1820282"/>
                  <a:gd name="connsiteX2" fmla="*/ 783052 w 1219969"/>
                  <a:gd name="connsiteY2" fmla="*/ 0 h 1820282"/>
                  <a:gd name="connsiteX3" fmla="*/ 1219969 w 1219969"/>
                  <a:gd name="connsiteY3" fmla="*/ 436917 h 1820282"/>
                  <a:gd name="connsiteX4" fmla="*/ 1219969 w 1219969"/>
                  <a:gd name="connsiteY4" fmla="*/ 1383365 h 1820282"/>
                  <a:gd name="connsiteX5" fmla="*/ 783052 w 1219969"/>
                  <a:gd name="connsiteY5" fmla="*/ 1820282 h 1820282"/>
                  <a:gd name="connsiteX6" fmla="*/ 526586 w 1219969"/>
                  <a:gd name="connsiteY6" fmla="*/ 1820282 h 1820282"/>
                  <a:gd name="connsiteX7" fmla="*/ 89669 w 1219969"/>
                  <a:gd name="connsiteY7" fmla="*/ 1383365 h 1820282"/>
                  <a:gd name="connsiteX8" fmla="*/ 89669 w 1219969"/>
                  <a:gd name="connsiteY8" fmla="*/ 436917 h 1820282"/>
                  <a:gd name="connsiteX0" fmla="*/ 89669 w 1243144"/>
                  <a:gd name="connsiteY0" fmla="*/ 436917 h 1820282"/>
                  <a:gd name="connsiteX1" fmla="*/ 526586 w 1243144"/>
                  <a:gd name="connsiteY1" fmla="*/ 0 h 1820282"/>
                  <a:gd name="connsiteX2" fmla="*/ 783052 w 1243144"/>
                  <a:gd name="connsiteY2" fmla="*/ 0 h 1820282"/>
                  <a:gd name="connsiteX3" fmla="*/ 1219969 w 1243144"/>
                  <a:gd name="connsiteY3" fmla="*/ 436917 h 1820282"/>
                  <a:gd name="connsiteX4" fmla="*/ 1219969 w 1243144"/>
                  <a:gd name="connsiteY4" fmla="*/ 1383365 h 1820282"/>
                  <a:gd name="connsiteX5" fmla="*/ 783052 w 1243144"/>
                  <a:gd name="connsiteY5" fmla="*/ 1820282 h 1820282"/>
                  <a:gd name="connsiteX6" fmla="*/ 526586 w 1243144"/>
                  <a:gd name="connsiteY6" fmla="*/ 1820282 h 1820282"/>
                  <a:gd name="connsiteX7" fmla="*/ 89669 w 1243144"/>
                  <a:gd name="connsiteY7" fmla="*/ 1383365 h 1820282"/>
                  <a:gd name="connsiteX8" fmla="*/ 89669 w 1243144"/>
                  <a:gd name="connsiteY8" fmla="*/ 436917 h 1820282"/>
                  <a:gd name="connsiteX0" fmla="*/ 89669 w 1249775"/>
                  <a:gd name="connsiteY0" fmla="*/ 436917 h 1820282"/>
                  <a:gd name="connsiteX1" fmla="*/ 526586 w 1249775"/>
                  <a:gd name="connsiteY1" fmla="*/ 0 h 1820282"/>
                  <a:gd name="connsiteX2" fmla="*/ 783052 w 1249775"/>
                  <a:gd name="connsiteY2" fmla="*/ 0 h 1820282"/>
                  <a:gd name="connsiteX3" fmla="*/ 1219969 w 1249775"/>
                  <a:gd name="connsiteY3" fmla="*/ 436917 h 1820282"/>
                  <a:gd name="connsiteX4" fmla="*/ 1219969 w 1249775"/>
                  <a:gd name="connsiteY4" fmla="*/ 1383365 h 1820282"/>
                  <a:gd name="connsiteX5" fmla="*/ 783052 w 1249775"/>
                  <a:gd name="connsiteY5" fmla="*/ 1820282 h 1820282"/>
                  <a:gd name="connsiteX6" fmla="*/ 526586 w 1249775"/>
                  <a:gd name="connsiteY6" fmla="*/ 1820282 h 1820282"/>
                  <a:gd name="connsiteX7" fmla="*/ 89669 w 1249775"/>
                  <a:gd name="connsiteY7" fmla="*/ 1383365 h 1820282"/>
                  <a:gd name="connsiteX8" fmla="*/ 89669 w 1249775"/>
                  <a:gd name="connsiteY8" fmla="*/ 436917 h 1820282"/>
                  <a:gd name="connsiteX0" fmla="*/ 115692 w 1275798"/>
                  <a:gd name="connsiteY0" fmla="*/ 436917 h 1820282"/>
                  <a:gd name="connsiteX1" fmla="*/ 552609 w 1275798"/>
                  <a:gd name="connsiteY1" fmla="*/ 0 h 1820282"/>
                  <a:gd name="connsiteX2" fmla="*/ 809075 w 1275798"/>
                  <a:gd name="connsiteY2" fmla="*/ 0 h 1820282"/>
                  <a:gd name="connsiteX3" fmla="*/ 1245992 w 1275798"/>
                  <a:gd name="connsiteY3" fmla="*/ 436917 h 1820282"/>
                  <a:gd name="connsiteX4" fmla="*/ 1245992 w 1275798"/>
                  <a:gd name="connsiteY4" fmla="*/ 1383365 h 1820282"/>
                  <a:gd name="connsiteX5" fmla="*/ 809075 w 1275798"/>
                  <a:gd name="connsiteY5" fmla="*/ 1820282 h 1820282"/>
                  <a:gd name="connsiteX6" fmla="*/ 552609 w 1275798"/>
                  <a:gd name="connsiteY6" fmla="*/ 1820282 h 1820282"/>
                  <a:gd name="connsiteX7" fmla="*/ 72215 w 1275798"/>
                  <a:gd name="connsiteY7" fmla="*/ 1415193 h 1820282"/>
                  <a:gd name="connsiteX8" fmla="*/ 115692 w 1275798"/>
                  <a:gd name="connsiteY8" fmla="*/ 436917 h 1820282"/>
                  <a:gd name="connsiteX0" fmla="*/ 115692 w 1275798"/>
                  <a:gd name="connsiteY0" fmla="*/ 436917 h 1820282"/>
                  <a:gd name="connsiteX1" fmla="*/ 552609 w 1275798"/>
                  <a:gd name="connsiteY1" fmla="*/ 0 h 1820282"/>
                  <a:gd name="connsiteX2" fmla="*/ 809075 w 1275798"/>
                  <a:gd name="connsiteY2" fmla="*/ 0 h 1820282"/>
                  <a:gd name="connsiteX3" fmla="*/ 1245992 w 1275798"/>
                  <a:gd name="connsiteY3" fmla="*/ 436917 h 1820282"/>
                  <a:gd name="connsiteX4" fmla="*/ 1245992 w 1275798"/>
                  <a:gd name="connsiteY4" fmla="*/ 1383365 h 1820282"/>
                  <a:gd name="connsiteX5" fmla="*/ 809075 w 1275798"/>
                  <a:gd name="connsiteY5" fmla="*/ 1820282 h 1820282"/>
                  <a:gd name="connsiteX6" fmla="*/ 552609 w 1275798"/>
                  <a:gd name="connsiteY6" fmla="*/ 1820282 h 1820282"/>
                  <a:gd name="connsiteX7" fmla="*/ 72215 w 1275798"/>
                  <a:gd name="connsiteY7" fmla="*/ 1415193 h 1820282"/>
                  <a:gd name="connsiteX8" fmla="*/ 115692 w 1275798"/>
                  <a:gd name="connsiteY8" fmla="*/ 436917 h 1820282"/>
                  <a:gd name="connsiteX0" fmla="*/ 115692 w 1303410"/>
                  <a:gd name="connsiteY0" fmla="*/ 436917 h 1820282"/>
                  <a:gd name="connsiteX1" fmla="*/ 552609 w 1303410"/>
                  <a:gd name="connsiteY1" fmla="*/ 0 h 1820282"/>
                  <a:gd name="connsiteX2" fmla="*/ 809075 w 1303410"/>
                  <a:gd name="connsiteY2" fmla="*/ 0 h 1820282"/>
                  <a:gd name="connsiteX3" fmla="*/ 1245992 w 1303410"/>
                  <a:gd name="connsiteY3" fmla="*/ 436917 h 1820282"/>
                  <a:gd name="connsiteX4" fmla="*/ 1283645 w 1303410"/>
                  <a:gd name="connsiteY4" fmla="*/ 1389189 h 1820282"/>
                  <a:gd name="connsiteX5" fmla="*/ 809075 w 1303410"/>
                  <a:gd name="connsiteY5" fmla="*/ 1820282 h 1820282"/>
                  <a:gd name="connsiteX6" fmla="*/ 552609 w 1303410"/>
                  <a:gd name="connsiteY6" fmla="*/ 1820282 h 1820282"/>
                  <a:gd name="connsiteX7" fmla="*/ 72215 w 1303410"/>
                  <a:gd name="connsiteY7" fmla="*/ 1415193 h 1820282"/>
                  <a:gd name="connsiteX8" fmla="*/ 115692 w 1303410"/>
                  <a:gd name="connsiteY8" fmla="*/ 436917 h 1820282"/>
                  <a:gd name="connsiteX0" fmla="*/ 115692 w 1303410"/>
                  <a:gd name="connsiteY0" fmla="*/ 436917 h 1820282"/>
                  <a:gd name="connsiteX1" fmla="*/ 552609 w 1303410"/>
                  <a:gd name="connsiteY1" fmla="*/ 0 h 1820282"/>
                  <a:gd name="connsiteX2" fmla="*/ 809075 w 1303410"/>
                  <a:gd name="connsiteY2" fmla="*/ 0 h 1820282"/>
                  <a:gd name="connsiteX3" fmla="*/ 1245992 w 1303410"/>
                  <a:gd name="connsiteY3" fmla="*/ 436917 h 1820282"/>
                  <a:gd name="connsiteX4" fmla="*/ 1283645 w 1303410"/>
                  <a:gd name="connsiteY4" fmla="*/ 1389189 h 1820282"/>
                  <a:gd name="connsiteX5" fmla="*/ 809075 w 1303410"/>
                  <a:gd name="connsiteY5" fmla="*/ 1820282 h 1820282"/>
                  <a:gd name="connsiteX6" fmla="*/ 552609 w 1303410"/>
                  <a:gd name="connsiteY6" fmla="*/ 1820282 h 1820282"/>
                  <a:gd name="connsiteX7" fmla="*/ 72215 w 1303410"/>
                  <a:gd name="connsiteY7" fmla="*/ 1415193 h 1820282"/>
                  <a:gd name="connsiteX8" fmla="*/ 115692 w 1303410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300883"/>
                  <a:gd name="connsiteY0" fmla="*/ 436917 h 1820282"/>
                  <a:gd name="connsiteX1" fmla="*/ 550082 w 1300883"/>
                  <a:gd name="connsiteY1" fmla="*/ 0 h 1820282"/>
                  <a:gd name="connsiteX2" fmla="*/ 806548 w 1300883"/>
                  <a:gd name="connsiteY2" fmla="*/ 0 h 1820282"/>
                  <a:gd name="connsiteX3" fmla="*/ 1243465 w 1300883"/>
                  <a:gd name="connsiteY3" fmla="*/ 436917 h 1820282"/>
                  <a:gd name="connsiteX4" fmla="*/ 1281118 w 1300883"/>
                  <a:gd name="connsiteY4" fmla="*/ 1389189 h 1820282"/>
                  <a:gd name="connsiteX5" fmla="*/ 806548 w 1300883"/>
                  <a:gd name="connsiteY5" fmla="*/ 1820282 h 1820282"/>
                  <a:gd name="connsiteX6" fmla="*/ 550082 w 1300883"/>
                  <a:gd name="connsiteY6" fmla="*/ 1820282 h 1820282"/>
                  <a:gd name="connsiteX7" fmla="*/ 69688 w 1300883"/>
                  <a:gd name="connsiteY7" fmla="*/ 1415193 h 1820282"/>
                  <a:gd name="connsiteX8" fmla="*/ 113165 w 1300883"/>
                  <a:gd name="connsiteY8" fmla="*/ 436917 h 1820282"/>
                  <a:gd name="connsiteX0" fmla="*/ 113165 w 1281118"/>
                  <a:gd name="connsiteY0" fmla="*/ 436917 h 1820282"/>
                  <a:gd name="connsiteX1" fmla="*/ 550082 w 1281118"/>
                  <a:gd name="connsiteY1" fmla="*/ 0 h 1820282"/>
                  <a:gd name="connsiteX2" fmla="*/ 806548 w 1281118"/>
                  <a:gd name="connsiteY2" fmla="*/ 0 h 1820282"/>
                  <a:gd name="connsiteX3" fmla="*/ 1243465 w 1281118"/>
                  <a:gd name="connsiteY3" fmla="*/ 436917 h 1820282"/>
                  <a:gd name="connsiteX4" fmla="*/ 1281118 w 1281118"/>
                  <a:gd name="connsiteY4" fmla="*/ 1389189 h 1820282"/>
                  <a:gd name="connsiteX5" fmla="*/ 806548 w 1281118"/>
                  <a:gd name="connsiteY5" fmla="*/ 1820282 h 1820282"/>
                  <a:gd name="connsiteX6" fmla="*/ 550082 w 1281118"/>
                  <a:gd name="connsiteY6" fmla="*/ 1820282 h 1820282"/>
                  <a:gd name="connsiteX7" fmla="*/ 69688 w 1281118"/>
                  <a:gd name="connsiteY7" fmla="*/ 1415193 h 1820282"/>
                  <a:gd name="connsiteX8" fmla="*/ 113165 w 1281118"/>
                  <a:gd name="connsiteY8" fmla="*/ 436917 h 1820282"/>
                  <a:gd name="connsiteX0" fmla="*/ 0 w 1167953"/>
                  <a:gd name="connsiteY0" fmla="*/ 436917 h 1820282"/>
                  <a:gd name="connsiteX1" fmla="*/ 436917 w 1167953"/>
                  <a:gd name="connsiteY1" fmla="*/ 0 h 1820282"/>
                  <a:gd name="connsiteX2" fmla="*/ 693383 w 1167953"/>
                  <a:gd name="connsiteY2" fmla="*/ 0 h 1820282"/>
                  <a:gd name="connsiteX3" fmla="*/ 1130300 w 1167953"/>
                  <a:gd name="connsiteY3" fmla="*/ 436917 h 1820282"/>
                  <a:gd name="connsiteX4" fmla="*/ 1167953 w 1167953"/>
                  <a:gd name="connsiteY4" fmla="*/ 1389189 h 1820282"/>
                  <a:gd name="connsiteX5" fmla="*/ 693383 w 1167953"/>
                  <a:gd name="connsiteY5" fmla="*/ 1820282 h 1820282"/>
                  <a:gd name="connsiteX6" fmla="*/ 436917 w 1167953"/>
                  <a:gd name="connsiteY6" fmla="*/ 1820282 h 1820282"/>
                  <a:gd name="connsiteX7" fmla="*/ 0 w 1167953"/>
                  <a:gd name="connsiteY7" fmla="*/ 436917 h 1820282"/>
                  <a:gd name="connsiteX0" fmla="*/ 89179 w 1257132"/>
                  <a:gd name="connsiteY0" fmla="*/ 436917 h 1820282"/>
                  <a:gd name="connsiteX1" fmla="*/ 526096 w 1257132"/>
                  <a:gd name="connsiteY1" fmla="*/ 0 h 1820282"/>
                  <a:gd name="connsiteX2" fmla="*/ 782562 w 1257132"/>
                  <a:gd name="connsiteY2" fmla="*/ 0 h 1820282"/>
                  <a:gd name="connsiteX3" fmla="*/ 1219479 w 1257132"/>
                  <a:gd name="connsiteY3" fmla="*/ 436917 h 1820282"/>
                  <a:gd name="connsiteX4" fmla="*/ 1257132 w 1257132"/>
                  <a:gd name="connsiteY4" fmla="*/ 1389189 h 1820282"/>
                  <a:gd name="connsiteX5" fmla="*/ 782562 w 1257132"/>
                  <a:gd name="connsiteY5" fmla="*/ 1820282 h 1820282"/>
                  <a:gd name="connsiteX6" fmla="*/ 526096 w 1257132"/>
                  <a:gd name="connsiteY6" fmla="*/ 1820282 h 1820282"/>
                  <a:gd name="connsiteX7" fmla="*/ 89179 w 1257132"/>
                  <a:gd name="connsiteY7" fmla="*/ 436917 h 1820282"/>
                  <a:gd name="connsiteX0" fmla="*/ 89179 w 1219479"/>
                  <a:gd name="connsiteY0" fmla="*/ 436917 h 1820282"/>
                  <a:gd name="connsiteX1" fmla="*/ 526096 w 1219479"/>
                  <a:gd name="connsiteY1" fmla="*/ 0 h 1820282"/>
                  <a:gd name="connsiteX2" fmla="*/ 782562 w 1219479"/>
                  <a:gd name="connsiteY2" fmla="*/ 0 h 1820282"/>
                  <a:gd name="connsiteX3" fmla="*/ 1219479 w 1219479"/>
                  <a:gd name="connsiteY3" fmla="*/ 436917 h 1820282"/>
                  <a:gd name="connsiteX4" fmla="*/ 782562 w 1219479"/>
                  <a:gd name="connsiteY4" fmla="*/ 1820282 h 1820282"/>
                  <a:gd name="connsiteX5" fmla="*/ 526096 w 1219479"/>
                  <a:gd name="connsiteY5" fmla="*/ 1820282 h 1820282"/>
                  <a:gd name="connsiteX6" fmla="*/ 89179 w 1219479"/>
                  <a:gd name="connsiteY6" fmla="*/ 436917 h 1820282"/>
                  <a:gd name="connsiteX0" fmla="*/ 89179 w 1246125"/>
                  <a:gd name="connsiteY0" fmla="*/ 436917 h 1820282"/>
                  <a:gd name="connsiteX1" fmla="*/ 526096 w 1246125"/>
                  <a:gd name="connsiteY1" fmla="*/ 0 h 1820282"/>
                  <a:gd name="connsiteX2" fmla="*/ 782562 w 1246125"/>
                  <a:gd name="connsiteY2" fmla="*/ 0 h 1820282"/>
                  <a:gd name="connsiteX3" fmla="*/ 1219479 w 1246125"/>
                  <a:gd name="connsiteY3" fmla="*/ 436917 h 1820282"/>
                  <a:gd name="connsiteX4" fmla="*/ 782562 w 1246125"/>
                  <a:gd name="connsiteY4" fmla="*/ 1820282 h 1820282"/>
                  <a:gd name="connsiteX5" fmla="*/ 526096 w 1246125"/>
                  <a:gd name="connsiteY5" fmla="*/ 1820282 h 1820282"/>
                  <a:gd name="connsiteX6" fmla="*/ 89179 w 1246125"/>
                  <a:gd name="connsiteY6" fmla="*/ 436917 h 1820282"/>
                  <a:gd name="connsiteX0" fmla="*/ 89179 w 1273390"/>
                  <a:gd name="connsiteY0" fmla="*/ 436917 h 1820282"/>
                  <a:gd name="connsiteX1" fmla="*/ 526096 w 1273390"/>
                  <a:gd name="connsiteY1" fmla="*/ 0 h 1820282"/>
                  <a:gd name="connsiteX2" fmla="*/ 782562 w 1273390"/>
                  <a:gd name="connsiteY2" fmla="*/ 0 h 1820282"/>
                  <a:gd name="connsiteX3" fmla="*/ 1219479 w 1273390"/>
                  <a:gd name="connsiteY3" fmla="*/ 436917 h 1820282"/>
                  <a:gd name="connsiteX4" fmla="*/ 782562 w 1273390"/>
                  <a:gd name="connsiteY4" fmla="*/ 1820282 h 1820282"/>
                  <a:gd name="connsiteX5" fmla="*/ 526096 w 1273390"/>
                  <a:gd name="connsiteY5" fmla="*/ 1820282 h 1820282"/>
                  <a:gd name="connsiteX6" fmla="*/ 89179 w 1273390"/>
                  <a:gd name="connsiteY6" fmla="*/ 436917 h 1820282"/>
                  <a:gd name="connsiteX0" fmla="*/ 89179 w 1273390"/>
                  <a:gd name="connsiteY0" fmla="*/ 436917 h 1843358"/>
                  <a:gd name="connsiteX1" fmla="*/ 526096 w 1273390"/>
                  <a:gd name="connsiteY1" fmla="*/ 0 h 1843358"/>
                  <a:gd name="connsiteX2" fmla="*/ 782562 w 1273390"/>
                  <a:gd name="connsiteY2" fmla="*/ 0 h 1843358"/>
                  <a:gd name="connsiteX3" fmla="*/ 1219479 w 1273390"/>
                  <a:gd name="connsiteY3" fmla="*/ 436917 h 1843358"/>
                  <a:gd name="connsiteX4" fmla="*/ 782562 w 1273390"/>
                  <a:gd name="connsiteY4" fmla="*/ 1820282 h 1843358"/>
                  <a:gd name="connsiteX5" fmla="*/ 526096 w 1273390"/>
                  <a:gd name="connsiteY5" fmla="*/ 1820282 h 1843358"/>
                  <a:gd name="connsiteX6" fmla="*/ 89179 w 1273390"/>
                  <a:gd name="connsiteY6" fmla="*/ 436917 h 1843358"/>
                  <a:gd name="connsiteX0" fmla="*/ 89179 w 1273390"/>
                  <a:gd name="connsiteY0" fmla="*/ 436917 h 1850881"/>
                  <a:gd name="connsiteX1" fmla="*/ 526096 w 1273390"/>
                  <a:gd name="connsiteY1" fmla="*/ 0 h 1850881"/>
                  <a:gd name="connsiteX2" fmla="*/ 782562 w 1273390"/>
                  <a:gd name="connsiteY2" fmla="*/ 0 h 1850881"/>
                  <a:gd name="connsiteX3" fmla="*/ 1219479 w 1273390"/>
                  <a:gd name="connsiteY3" fmla="*/ 436917 h 1850881"/>
                  <a:gd name="connsiteX4" fmla="*/ 782562 w 1273390"/>
                  <a:gd name="connsiteY4" fmla="*/ 1820282 h 1850881"/>
                  <a:gd name="connsiteX5" fmla="*/ 526096 w 1273390"/>
                  <a:gd name="connsiteY5" fmla="*/ 1820282 h 1850881"/>
                  <a:gd name="connsiteX6" fmla="*/ 89179 w 1273390"/>
                  <a:gd name="connsiteY6" fmla="*/ 436917 h 1850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3390" h="1850881">
                    <a:moveTo>
                      <a:pt x="89179" y="436917"/>
                    </a:moveTo>
                    <a:cubicBezTo>
                      <a:pt x="153874" y="192771"/>
                      <a:pt x="284793" y="0"/>
                      <a:pt x="526096" y="0"/>
                    </a:cubicBezTo>
                    <a:lnTo>
                      <a:pt x="782562" y="0"/>
                    </a:lnTo>
                    <a:cubicBezTo>
                      <a:pt x="1023865" y="0"/>
                      <a:pt x="1154784" y="198457"/>
                      <a:pt x="1219479" y="436917"/>
                    </a:cubicBezTo>
                    <a:cubicBezTo>
                      <a:pt x="1219479" y="740297"/>
                      <a:pt x="1499659" y="1605662"/>
                      <a:pt x="782562" y="1820282"/>
                    </a:cubicBezTo>
                    <a:cubicBezTo>
                      <a:pt x="689042" y="1872203"/>
                      <a:pt x="601354" y="1848236"/>
                      <a:pt x="526096" y="1820282"/>
                    </a:cubicBezTo>
                    <a:cubicBezTo>
                      <a:pt x="-293348" y="1570799"/>
                      <a:pt x="89179" y="740297"/>
                      <a:pt x="89179" y="436917"/>
                    </a:cubicBezTo>
                    <a:close/>
                  </a:path>
                </a:pathLst>
              </a:custGeom>
              <a:solidFill>
                <a:srgbClr val="FFFF9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48AABF3F-21E7-38B7-292A-FFB0EEC73EC1}"/>
                  </a:ext>
                </a:extLst>
              </p:cNvPr>
              <p:cNvSpPr/>
              <p:nvPr/>
            </p:nvSpPr>
            <p:spPr>
              <a:xfrm>
                <a:off x="5286729" y="445616"/>
                <a:ext cx="1618541" cy="927964"/>
              </a:xfrm>
              <a:custGeom>
                <a:avLst/>
                <a:gdLst>
                  <a:gd name="connsiteX0" fmla="*/ 0 w 552450"/>
                  <a:gd name="connsiteY0" fmla="*/ 0 h 226218"/>
                  <a:gd name="connsiteX1" fmla="*/ 552450 w 552450"/>
                  <a:gd name="connsiteY1" fmla="*/ 0 h 226218"/>
                  <a:gd name="connsiteX2" fmla="*/ 552450 w 552450"/>
                  <a:gd name="connsiteY2" fmla="*/ 226218 h 226218"/>
                  <a:gd name="connsiteX3" fmla="*/ 0 w 552450"/>
                  <a:gd name="connsiteY3" fmla="*/ 226218 h 226218"/>
                  <a:gd name="connsiteX4" fmla="*/ 0 w 552450"/>
                  <a:gd name="connsiteY4" fmla="*/ 0 h 226218"/>
                  <a:gd name="connsiteX0" fmla="*/ 0 w 564968"/>
                  <a:gd name="connsiteY0" fmla="*/ 6885 h 226218"/>
                  <a:gd name="connsiteX1" fmla="*/ 564968 w 564968"/>
                  <a:gd name="connsiteY1" fmla="*/ 0 h 226218"/>
                  <a:gd name="connsiteX2" fmla="*/ 564968 w 564968"/>
                  <a:gd name="connsiteY2" fmla="*/ 226218 h 226218"/>
                  <a:gd name="connsiteX3" fmla="*/ 12518 w 564968"/>
                  <a:gd name="connsiteY3" fmla="*/ 226218 h 226218"/>
                  <a:gd name="connsiteX4" fmla="*/ 0 w 564968"/>
                  <a:gd name="connsiteY4" fmla="*/ 6885 h 226218"/>
                  <a:gd name="connsiteX0" fmla="*/ 0 w 564968"/>
                  <a:gd name="connsiteY0" fmla="*/ 6885 h 328350"/>
                  <a:gd name="connsiteX1" fmla="*/ 564968 w 564968"/>
                  <a:gd name="connsiteY1" fmla="*/ 0 h 328350"/>
                  <a:gd name="connsiteX2" fmla="*/ 564968 w 564968"/>
                  <a:gd name="connsiteY2" fmla="*/ 226218 h 328350"/>
                  <a:gd name="connsiteX3" fmla="*/ 44237 w 564968"/>
                  <a:gd name="connsiteY3" fmla="*/ 328350 h 328350"/>
                  <a:gd name="connsiteX4" fmla="*/ 0 w 564968"/>
                  <a:gd name="connsiteY4" fmla="*/ 6885 h 328350"/>
                  <a:gd name="connsiteX0" fmla="*/ 179969 w 744937"/>
                  <a:gd name="connsiteY0" fmla="*/ 6885 h 339331"/>
                  <a:gd name="connsiteX1" fmla="*/ 744937 w 744937"/>
                  <a:gd name="connsiteY1" fmla="*/ 0 h 339331"/>
                  <a:gd name="connsiteX2" fmla="*/ 744937 w 744937"/>
                  <a:gd name="connsiteY2" fmla="*/ 226218 h 339331"/>
                  <a:gd name="connsiteX3" fmla="*/ 224206 w 744937"/>
                  <a:gd name="connsiteY3" fmla="*/ 328350 h 339331"/>
                  <a:gd name="connsiteX4" fmla="*/ 179969 w 744937"/>
                  <a:gd name="connsiteY4" fmla="*/ 6885 h 339331"/>
                  <a:gd name="connsiteX0" fmla="*/ 223345 w 788313"/>
                  <a:gd name="connsiteY0" fmla="*/ 11730 h 340170"/>
                  <a:gd name="connsiteX1" fmla="*/ 788313 w 788313"/>
                  <a:gd name="connsiteY1" fmla="*/ 4845 h 340170"/>
                  <a:gd name="connsiteX2" fmla="*/ 788313 w 788313"/>
                  <a:gd name="connsiteY2" fmla="*/ 231063 h 340170"/>
                  <a:gd name="connsiteX3" fmla="*/ 267582 w 788313"/>
                  <a:gd name="connsiteY3" fmla="*/ 333195 h 340170"/>
                  <a:gd name="connsiteX4" fmla="*/ 223345 w 788313"/>
                  <a:gd name="connsiteY4" fmla="*/ 11730 h 340170"/>
                  <a:gd name="connsiteX0" fmla="*/ 184897 w 749865"/>
                  <a:gd name="connsiteY0" fmla="*/ 11584 h 341322"/>
                  <a:gd name="connsiteX1" fmla="*/ 749865 w 749865"/>
                  <a:gd name="connsiteY1" fmla="*/ 4699 h 341322"/>
                  <a:gd name="connsiteX2" fmla="*/ 749865 w 749865"/>
                  <a:gd name="connsiteY2" fmla="*/ 230917 h 341322"/>
                  <a:gd name="connsiteX3" fmla="*/ 229134 w 749865"/>
                  <a:gd name="connsiteY3" fmla="*/ 333049 h 341322"/>
                  <a:gd name="connsiteX4" fmla="*/ 184897 w 749865"/>
                  <a:gd name="connsiteY4" fmla="*/ 11584 h 341322"/>
                  <a:gd name="connsiteX0" fmla="*/ 184897 w 749865"/>
                  <a:gd name="connsiteY0" fmla="*/ 70915 h 400653"/>
                  <a:gd name="connsiteX1" fmla="*/ 397945 w 749865"/>
                  <a:gd name="connsiteY1" fmla="*/ 0 h 400653"/>
                  <a:gd name="connsiteX2" fmla="*/ 749865 w 749865"/>
                  <a:gd name="connsiteY2" fmla="*/ 64030 h 400653"/>
                  <a:gd name="connsiteX3" fmla="*/ 749865 w 749865"/>
                  <a:gd name="connsiteY3" fmla="*/ 290248 h 400653"/>
                  <a:gd name="connsiteX4" fmla="*/ 229134 w 749865"/>
                  <a:gd name="connsiteY4" fmla="*/ 392380 h 400653"/>
                  <a:gd name="connsiteX5" fmla="*/ 184897 w 749865"/>
                  <a:gd name="connsiteY5" fmla="*/ 70915 h 400653"/>
                  <a:gd name="connsiteX0" fmla="*/ 184897 w 749865"/>
                  <a:gd name="connsiteY0" fmla="*/ 119192 h 448930"/>
                  <a:gd name="connsiteX1" fmla="*/ 397945 w 749865"/>
                  <a:gd name="connsiteY1" fmla="*/ 48277 h 448930"/>
                  <a:gd name="connsiteX2" fmla="*/ 749865 w 749865"/>
                  <a:gd name="connsiteY2" fmla="*/ 112307 h 448930"/>
                  <a:gd name="connsiteX3" fmla="*/ 749865 w 749865"/>
                  <a:gd name="connsiteY3" fmla="*/ 338525 h 448930"/>
                  <a:gd name="connsiteX4" fmla="*/ 229134 w 749865"/>
                  <a:gd name="connsiteY4" fmla="*/ 440657 h 448930"/>
                  <a:gd name="connsiteX5" fmla="*/ 184897 w 749865"/>
                  <a:gd name="connsiteY5" fmla="*/ 119192 h 448930"/>
                  <a:gd name="connsiteX0" fmla="*/ 184897 w 749865"/>
                  <a:gd name="connsiteY0" fmla="*/ 125423 h 455161"/>
                  <a:gd name="connsiteX1" fmla="*/ 397945 w 749865"/>
                  <a:gd name="connsiteY1" fmla="*/ 54508 h 455161"/>
                  <a:gd name="connsiteX2" fmla="*/ 749865 w 749865"/>
                  <a:gd name="connsiteY2" fmla="*/ 118538 h 455161"/>
                  <a:gd name="connsiteX3" fmla="*/ 749865 w 749865"/>
                  <a:gd name="connsiteY3" fmla="*/ 344756 h 455161"/>
                  <a:gd name="connsiteX4" fmla="*/ 229134 w 749865"/>
                  <a:gd name="connsiteY4" fmla="*/ 446888 h 455161"/>
                  <a:gd name="connsiteX5" fmla="*/ 184897 w 749865"/>
                  <a:gd name="connsiteY5" fmla="*/ 125423 h 455161"/>
                  <a:gd name="connsiteX0" fmla="*/ 184897 w 749865"/>
                  <a:gd name="connsiteY0" fmla="*/ 125423 h 455161"/>
                  <a:gd name="connsiteX1" fmla="*/ 397945 w 749865"/>
                  <a:gd name="connsiteY1" fmla="*/ 54508 h 455161"/>
                  <a:gd name="connsiteX2" fmla="*/ 649887 w 749865"/>
                  <a:gd name="connsiteY2" fmla="*/ 38222 h 455161"/>
                  <a:gd name="connsiteX3" fmla="*/ 749865 w 749865"/>
                  <a:gd name="connsiteY3" fmla="*/ 118538 h 455161"/>
                  <a:gd name="connsiteX4" fmla="*/ 749865 w 749865"/>
                  <a:gd name="connsiteY4" fmla="*/ 344756 h 455161"/>
                  <a:gd name="connsiteX5" fmla="*/ 229134 w 749865"/>
                  <a:gd name="connsiteY5" fmla="*/ 446888 h 455161"/>
                  <a:gd name="connsiteX6" fmla="*/ 184897 w 749865"/>
                  <a:gd name="connsiteY6" fmla="*/ 125423 h 455161"/>
                  <a:gd name="connsiteX0" fmla="*/ 184897 w 749865"/>
                  <a:gd name="connsiteY0" fmla="*/ 162775 h 492513"/>
                  <a:gd name="connsiteX1" fmla="*/ 397945 w 749865"/>
                  <a:gd name="connsiteY1" fmla="*/ 91860 h 492513"/>
                  <a:gd name="connsiteX2" fmla="*/ 649887 w 749865"/>
                  <a:gd name="connsiteY2" fmla="*/ 75574 h 492513"/>
                  <a:gd name="connsiteX3" fmla="*/ 749865 w 749865"/>
                  <a:gd name="connsiteY3" fmla="*/ 155890 h 492513"/>
                  <a:gd name="connsiteX4" fmla="*/ 749865 w 749865"/>
                  <a:gd name="connsiteY4" fmla="*/ 382108 h 492513"/>
                  <a:gd name="connsiteX5" fmla="*/ 229134 w 749865"/>
                  <a:gd name="connsiteY5" fmla="*/ 484240 h 492513"/>
                  <a:gd name="connsiteX6" fmla="*/ 184897 w 749865"/>
                  <a:gd name="connsiteY6" fmla="*/ 162775 h 492513"/>
                  <a:gd name="connsiteX0" fmla="*/ 184897 w 749865"/>
                  <a:gd name="connsiteY0" fmla="*/ 168680 h 498418"/>
                  <a:gd name="connsiteX1" fmla="*/ 397945 w 749865"/>
                  <a:gd name="connsiteY1" fmla="*/ 97765 h 498418"/>
                  <a:gd name="connsiteX2" fmla="*/ 649887 w 749865"/>
                  <a:gd name="connsiteY2" fmla="*/ 81479 h 498418"/>
                  <a:gd name="connsiteX3" fmla="*/ 749865 w 749865"/>
                  <a:gd name="connsiteY3" fmla="*/ 161795 h 498418"/>
                  <a:gd name="connsiteX4" fmla="*/ 749865 w 749865"/>
                  <a:gd name="connsiteY4" fmla="*/ 388013 h 498418"/>
                  <a:gd name="connsiteX5" fmla="*/ 229134 w 749865"/>
                  <a:gd name="connsiteY5" fmla="*/ 490145 h 498418"/>
                  <a:gd name="connsiteX6" fmla="*/ 184897 w 749865"/>
                  <a:gd name="connsiteY6" fmla="*/ 168680 h 498418"/>
                  <a:gd name="connsiteX0" fmla="*/ 184897 w 812563"/>
                  <a:gd name="connsiteY0" fmla="*/ 168680 h 498418"/>
                  <a:gd name="connsiteX1" fmla="*/ 397945 w 812563"/>
                  <a:gd name="connsiteY1" fmla="*/ 97765 h 498418"/>
                  <a:gd name="connsiteX2" fmla="*/ 649887 w 812563"/>
                  <a:gd name="connsiteY2" fmla="*/ 81479 h 498418"/>
                  <a:gd name="connsiteX3" fmla="*/ 812563 w 812563"/>
                  <a:gd name="connsiteY3" fmla="*/ 157201 h 498418"/>
                  <a:gd name="connsiteX4" fmla="*/ 749865 w 812563"/>
                  <a:gd name="connsiteY4" fmla="*/ 388013 h 498418"/>
                  <a:gd name="connsiteX5" fmla="*/ 229134 w 812563"/>
                  <a:gd name="connsiteY5" fmla="*/ 490145 h 498418"/>
                  <a:gd name="connsiteX6" fmla="*/ 184897 w 812563"/>
                  <a:gd name="connsiteY6" fmla="*/ 168680 h 498418"/>
                  <a:gd name="connsiteX0" fmla="*/ 184897 w 814085"/>
                  <a:gd name="connsiteY0" fmla="*/ 168680 h 498418"/>
                  <a:gd name="connsiteX1" fmla="*/ 397945 w 814085"/>
                  <a:gd name="connsiteY1" fmla="*/ 97765 h 498418"/>
                  <a:gd name="connsiteX2" fmla="*/ 649887 w 814085"/>
                  <a:gd name="connsiteY2" fmla="*/ 81479 h 498418"/>
                  <a:gd name="connsiteX3" fmla="*/ 812563 w 814085"/>
                  <a:gd name="connsiteY3" fmla="*/ 157201 h 498418"/>
                  <a:gd name="connsiteX4" fmla="*/ 749865 w 814085"/>
                  <a:gd name="connsiteY4" fmla="*/ 388013 h 498418"/>
                  <a:gd name="connsiteX5" fmla="*/ 229134 w 814085"/>
                  <a:gd name="connsiteY5" fmla="*/ 490145 h 498418"/>
                  <a:gd name="connsiteX6" fmla="*/ 184897 w 814085"/>
                  <a:gd name="connsiteY6" fmla="*/ 168680 h 498418"/>
                  <a:gd name="connsiteX0" fmla="*/ 184897 w 814036"/>
                  <a:gd name="connsiteY0" fmla="*/ 168680 h 498418"/>
                  <a:gd name="connsiteX1" fmla="*/ 397945 w 814036"/>
                  <a:gd name="connsiteY1" fmla="*/ 97765 h 498418"/>
                  <a:gd name="connsiteX2" fmla="*/ 649887 w 814036"/>
                  <a:gd name="connsiteY2" fmla="*/ 81479 h 498418"/>
                  <a:gd name="connsiteX3" fmla="*/ 812563 w 814036"/>
                  <a:gd name="connsiteY3" fmla="*/ 157201 h 498418"/>
                  <a:gd name="connsiteX4" fmla="*/ 749865 w 814036"/>
                  <a:gd name="connsiteY4" fmla="*/ 388013 h 498418"/>
                  <a:gd name="connsiteX5" fmla="*/ 229134 w 814036"/>
                  <a:gd name="connsiteY5" fmla="*/ 490145 h 498418"/>
                  <a:gd name="connsiteX6" fmla="*/ 184897 w 814036"/>
                  <a:gd name="connsiteY6" fmla="*/ 168680 h 498418"/>
                  <a:gd name="connsiteX0" fmla="*/ 184897 w 978806"/>
                  <a:gd name="connsiteY0" fmla="*/ 168680 h 498418"/>
                  <a:gd name="connsiteX1" fmla="*/ 397945 w 978806"/>
                  <a:gd name="connsiteY1" fmla="*/ 97765 h 498418"/>
                  <a:gd name="connsiteX2" fmla="*/ 649887 w 978806"/>
                  <a:gd name="connsiteY2" fmla="*/ 81479 h 498418"/>
                  <a:gd name="connsiteX3" fmla="*/ 812563 w 978806"/>
                  <a:gd name="connsiteY3" fmla="*/ 157201 h 498418"/>
                  <a:gd name="connsiteX4" fmla="*/ 978519 w 978806"/>
                  <a:gd name="connsiteY4" fmla="*/ 308370 h 498418"/>
                  <a:gd name="connsiteX5" fmla="*/ 749865 w 978806"/>
                  <a:gd name="connsiteY5" fmla="*/ 388013 h 498418"/>
                  <a:gd name="connsiteX6" fmla="*/ 229134 w 978806"/>
                  <a:gd name="connsiteY6" fmla="*/ 490145 h 498418"/>
                  <a:gd name="connsiteX7" fmla="*/ 184897 w 978806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749865 w 978519"/>
                  <a:gd name="connsiteY5" fmla="*/ 388013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749865 w 978519"/>
                  <a:gd name="connsiteY5" fmla="*/ 388013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229134 w 978519"/>
                  <a:gd name="connsiteY6" fmla="*/ 490145 h 498418"/>
                  <a:gd name="connsiteX7" fmla="*/ 184897 w 978519"/>
                  <a:gd name="connsiteY7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978519"/>
                  <a:gd name="connsiteY0" fmla="*/ 168680 h 498418"/>
                  <a:gd name="connsiteX1" fmla="*/ 397945 w 978519"/>
                  <a:gd name="connsiteY1" fmla="*/ 97765 h 498418"/>
                  <a:gd name="connsiteX2" fmla="*/ 649887 w 978519"/>
                  <a:gd name="connsiteY2" fmla="*/ 81479 h 498418"/>
                  <a:gd name="connsiteX3" fmla="*/ 812563 w 978519"/>
                  <a:gd name="connsiteY3" fmla="*/ 157201 h 498418"/>
                  <a:gd name="connsiteX4" fmla="*/ 978519 w 978519"/>
                  <a:gd name="connsiteY4" fmla="*/ 308370 h 498418"/>
                  <a:gd name="connsiteX5" fmla="*/ 858362 w 978519"/>
                  <a:gd name="connsiteY5" fmla="*/ 382687 h 498418"/>
                  <a:gd name="connsiteX6" fmla="*/ 645937 w 978519"/>
                  <a:gd name="connsiteY6" fmla="*/ 415215 h 498418"/>
                  <a:gd name="connsiteX7" fmla="*/ 229134 w 978519"/>
                  <a:gd name="connsiteY7" fmla="*/ 490145 h 498418"/>
                  <a:gd name="connsiteX8" fmla="*/ 184897 w 978519"/>
                  <a:gd name="connsiteY8" fmla="*/ 168680 h 498418"/>
                  <a:gd name="connsiteX0" fmla="*/ 184897 w 867826"/>
                  <a:gd name="connsiteY0" fmla="*/ 168680 h 498418"/>
                  <a:gd name="connsiteX1" fmla="*/ 397945 w 867826"/>
                  <a:gd name="connsiteY1" fmla="*/ 97765 h 498418"/>
                  <a:gd name="connsiteX2" fmla="*/ 649887 w 867826"/>
                  <a:gd name="connsiteY2" fmla="*/ 81479 h 498418"/>
                  <a:gd name="connsiteX3" fmla="*/ 812563 w 867826"/>
                  <a:gd name="connsiteY3" fmla="*/ 157201 h 498418"/>
                  <a:gd name="connsiteX4" fmla="*/ 858362 w 867826"/>
                  <a:gd name="connsiteY4" fmla="*/ 382687 h 498418"/>
                  <a:gd name="connsiteX5" fmla="*/ 645937 w 867826"/>
                  <a:gd name="connsiteY5" fmla="*/ 415215 h 498418"/>
                  <a:gd name="connsiteX6" fmla="*/ 229134 w 867826"/>
                  <a:gd name="connsiteY6" fmla="*/ 490145 h 498418"/>
                  <a:gd name="connsiteX7" fmla="*/ 184897 w 867826"/>
                  <a:gd name="connsiteY7" fmla="*/ 168680 h 498418"/>
                  <a:gd name="connsiteX0" fmla="*/ 184897 w 867560"/>
                  <a:gd name="connsiteY0" fmla="*/ 168680 h 498418"/>
                  <a:gd name="connsiteX1" fmla="*/ 397945 w 867560"/>
                  <a:gd name="connsiteY1" fmla="*/ 97765 h 498418"/>
                  <a:gd name="connsiteX2" fmla="*/ 649887 w 867560"/>
                  <a:gd name="connsiteY2" fmla="*/ 81479 h 498418"/>
                  <a:gd name="connsiteX3" fmla="*/ 812563 w 867560"/>
                  <a:gd name="connsiteY3" fmla="*/ 157201 h 498418"/>
                  <a:gd name="connsiteX4" fmla="*/ 858051 w 867560"/>
                  <a:gd name="connsiteY4" fmla="*/ 401883 h 498418"/>
                  <a:gd name="connsiteX5" fmla="*/ 645937 w 867560"/>
                  <a:gd name="connsiteY5" fmla="*/ 415215 h 498418"/>
                  <a:gd name="connsiteX6" fmla="*/ 229134 w 867560"/>
                  <a:gd name="connsiteY6" fmla="*/ 490145 h 498418"/>
                  <a:gd name="connsiteX7" fmla="*/ 184897 w 867560"/>
                  <a:gd name="connsiteY7" fmla="*/ 168680 h 498418"/>
                  <a:gd name="connsiteX0" fmla="*/ 184897 w 954126"/>
                  <a:gd name="connsiteY0" fmla="*/ 168680 h 498418"/>
                  <a:gd name="connsiteX1" fmla="*/ 397945 w 954126"/>
                  <a:gd name="connsiteY1" fmla="*/ 97765 h 498418"/>
                  <a:gd name="connsiteX2" fmla="*/ 649887 w 954126"/>
                  <a:gd name="connsiteY2" fmla="*/ 81479 h 498418"/>
                  <a:gd name="connsiteX3" fmla="*/ 812563 w 954126"/>
                  <a:gd name="connsiteY3" fmla="*/ 157201 h 498418"/>
                  <a:gd name="connsiteX4" fmla="*/ 858051 w 954126"/>
                  <a:gd name="connsiteY4" fmla="*/ 401883 h 498418"/>
                  <a:gd name="connsiteX5" fmla="*/ 645937 w 954126"/>
                  <a:gd name="connsiteY5" fmla="*/ 415215 h 498418"/>
                  <a:gd name="connsiteX6" fmla="*/ 229134 w 954126"/>
                  <a:gd name="connsiteY6" fmla="*/ 490145 h 498418"/>
                  <a:gd name="connsiteX7" fmla="*/ 184897 w 954126"/>
                  <a:gd name="connsiteY7" fmla="*/ 168680 h 498418"/>
                  <a:gd name="connsiteX0" fmla="*/ 184897 w 954126"/>
                  <a:gd name="connsiteY0" fmla="*/ 168680 h 498418"/>
                  <a:gd name="connsiteX1" fmla="*/ 397945 w 954126"/>
                  <a:gd name="connsiteY1" fmla="*/ 97765 h 498418"/>
                  <a:gd name="connsiteX2" fmla="*/ 649887 w 954126"/>
                  <a:gd name="connsiteY2" fmla="*/ 81479 h 498418"/>
                  <a:gd name="connsiteX3" fmla="*/ 812563 w 954126"/>
                  <a:gd name="connsiteY3" fmla="*/ 157201 h 498418"/>
                  <a:gd name="connsiteX4" fmla="*/ 858051 w 954126"/>
                  <a:gd name="connsiteY4" fmla="*/ 401883 h 498418"/>
                  <a:gd name="connsiteX5" fmla="*/ 645937 w 954126"/>
                  <a:gd name="connsiteY5" fmla="*/ 415215 h 498418"/>
                  <a:gd name="connsiteX6" fmla="*/ 229134 w 954126"/>
                  <a:gd name="connsiteY6" fmla="*/ 490145 h 498418"/>
                  <a:gd name="connsiteX7" fmla="*/ 184897 w 954126"/>
                  <a:gd name="connsiteY7" fmla="*/ 168680 h 498418"/>
                  <a:gd name="connsiteX0" fmla="*/ 184897 w 962812"/>
                  <a:gd name="connsiteY0" fmla="*/ 168680 h 498418"/>
                  <a:gd name="connsiteX1" fmla="*/ 397945 w 962812"/>
                  <a:gd name="connsiteY1" fmla="*/ 97765 h 498418"/>
                  <a:gd name="connsiteX2" fmla="*/ 649887 w 962812"/>
                  <a:gd name="connsiteY2" fmla="*/ 81479 h 498418"/>
                  <a:gd name="connsiteX3" fmla="*/ 812563 w 962812"/>
                  <a:gd name="connsiteY3" fmla="*/ 157201 h 498418"/>
                  <a:gd name="connsiteX4" fmla="*/ 858051 w 962812"/>
                  <a:gd name="connsiteY4" fmla="*/ 401883 h 498418"/>
                  <a:gd name="connsiteX5" fmla="*/ 645937 w 962812"/>
                  <a:gd name="connsiteY5" fmla="*/ 415215 h 498418"/>
                  <a:gd name="connsiteX6" fmla="*/ 229134 w 962812"/>
                  <a:gd name="connsiteY6" fmla="*/ 490145 h 498418"/>
                  <a:gd name="connsiteX7" fmla="*/ 184897 w 962812"/>
                  <a:gd name="connsiteY7" fmla="*/ 168680 h 498418"/>
                  <a:gd name="connsiteX0" fmla="*/ 184897 w 962812"/>
                  <a:gd name="connsiteY0" fmla="*/ 168680 h 498418"/>
                  <a:gd name="connsiteX1" fmla="*/ 397945 w 962812"/>
                  <a:gd name="connsiteY1" fmla="*/ 97765 h 498418"/>
                  <a:gd name="connsiteX2" fmla="*/ 649887 w 962812"/>
                  <a:gd name="connsiteY2" fmla="*/ 81479 h 498418"/>
                  <a:gd name="connsiteX3" fmla="*/ 812563 w 962812"/>
                  <a:gd name="connsiteY3" fmla="*/ 157201 h 498418"/>
                  <a:gd name="connsiteX4" fmla="*/ 858051 w 962812"/>
                  <a:gd name="connsiteY4" fmla="*/ 401883 h 498418"/>
                  <a:gd name="connsiteX5" fmla="*/ 645937 w 962812"/>
                  <a:gd name="connsiteY5" fmla="*/ 415215 h 498418"/>
                  <a:gd name="connsiteX6" fmla="*/ 463060 w 962812"/>
                  <a:gd name="connsiteY6" fmla="*/ 453301 h 498418"/>
                  <a:gd name="connsiteX7" fmla="*/ 229134 w 962812"/>
                  <a:gd name="connsiteY7" fmla="*/ 490145 h 498418"/>
                  <a:gd name="connsiteX8" fmla="*/ 184897 w 962812"/>
                  <a:gd name="connsiteY8" fmla="*/ 168680 h 498418"/>
                  <a:gd name="connsiteX0" fmla="*/ 184897 w 962812"/>
                  <a:gd name="connsiteY0" fmla="*/ 168680 h 503292"/>
                  <a:gd name="connsiteX1" fmla="*/ 397945 w 962812"/>
                  <a:gd name="connsiteY1" fmla="*/ 97765 h 503292"/>
                  <a:gd name="connsiteX2" fmla="*/ 649887 w 962812"/>
                  <a:gd name="connsiteY2" fmla="*/ 81479 h 503292"/>
                  <a:gd name="connsiteX3" fmla="*/ 812563 w 962812"/>
                  <a:gd name="connsiteY3" fmla="*/ 157201 h 503292"/>
                  <a:gd name="connsiteX4" fmla="*/ 858051 w 962812"/>
                  <a:gd name="connsiteY4" fmla="*/ 401883 h 503292"/>
                  <a:gd name="connsiteX5" fmla="*/ 645937 w 962812"/>
                  <a:gd name="connsiteY5" fmla="*/ 415215 h 503292"/>
                  <a:gd name="connsiteX6" fmla="*/ 463060 w 962812"/>
                  <a:gd name="connsiteY6" fmla="*/ 453301 h 503292"/>
                  <a:gd name="connsiteX7" fmla="*/ 229134 w 962812"/>
                  <a:gd name="connsiteY7" fmla="*/ 490145 h 503292"/>
                  <a:gd name="connsiteX8" fmla="*/ 184897 w 962812"/>
                  <a:gd name="connsiteY8" fmla="*/ 168680 h 503292"/>
                  <a:gd name="connsiteX0" fmla="*/ 184897 w 962812"/>
                  <a:gd name="connsiteY0" fmla="*/ 168680 h 516271"/>
                  <a:gd name="connsiteX1" fmla="*/ 397945 w 962812"/>
                  <a:gd name="connsiteY1" fmla="*/ 97765 h 516271"/>
                  <a:gd name="connsiteX2" fmla="*/ 649887 w 962812"/>
                  <a:gd name="connsiteY2" fmla="*/ 81479 h 516271"/>
                  <a:gd name="connsiteX3" fmla="*/ 812563 w 962812"/>
                  <a:gd name="connsiteY3" fmla="*/ 157201 h 516271"/>
                  <a:gd name="connsiteX4" fmla="*/ 858051 w 962812"/>
                  <a:gd name="connsiteY4" fmla="*/ 401883 h 516271"/>
                  <a:gd name="connsiteX5" fmla="*/ 645937 w 962812"/>
                  <a:gd name="connsiteY5" fmla="*/ 415215 h 516271"/>
                  <a:gd name="connsiteX6" fmla="*/ 463060 w 962812"/>
                  <a:gd name="connsiteY6" fmla="*/ 453301 h 516271"/>
                  <a:gd name="connsiteX7" fmla="*/ 229134 w 962812"/>
                  <a:gd name="connsiteY7" fmla="*/ 490145 h 516271"/>
                  <a:gd name="connsiteX8" fmla="*/ 184897 w 962812"/>
                  <a:gd name="connsiteY8" fmla="*/ 168680 h 516271"/>
                  <a:gd name="connsiteX0" fmla="*/ 184897 w 962812"/>
                  <a:gd name="connsiteY0" fmla="*/ 168680 h 540244"/>
                  <a:gd name="connsiteX1" fmla="*/ 397945 w 962812"/>
                  <a:gd name="connsiteY1" fmla="*/ 97765 h 540244"/>
                  <a:gd name="connsiteX2" fmla="*/ 649887 w 962812"/>
                  <a:gd name="connsiteY2" fmla="*/ 81479 h 540244"/>
                  <a:gd name="connsiteX3" fmla="*/ 812563 w 962812"/>
                  <a:gd name="connsiteY3" fmla="*/ 157201 h 540244"/>
                  <a:gd name="connsiteX4" fmla="*/ 858051 w 962812"/>
                  <a:gd name="connsiteY4" fmla="*/ 401883 h 540244"/>
                  <a:gd name="connsiteX5" fmla="*/ 645937 w 962812"/>
                  <a:gd name="connsiteY5" fmla="*/ 415215 h 540244"/>
                  <a:gd name="connsiteX6" fmla="*/ 463060 w 962812"/>
                  <a:gd name="connsiteY6" fmla="*/ 453301 h 540244"/>
                  <a:gd name="connsiteX7" fmla="*/ 229134 w 962812"/>
                  <a:gd name="connsiteY7" fmla="*/ 490145 h 540244"/>
                  <a:gd name="connsiteX8" fmla="*/ 184897 w 962812"/>
                  <a:gd name="connsiteY8" fmla="*/ 168680 h 540244"/>
                  <a:gd name="connsiteX0" fmla="*/ 184897 w 962812"/>
                  <a:gd name="connsiteY0" fmla="*/ 168680 h 549804"/>
                  <a:gd name="connsiteX1" fmla="*/ 397945 w 962812"/>
                  <a:gd name="connsiteY1" fmla="*/ 97765 h 549804"/>
                  <a:gd name="connsiteX2" fmla="*/ 649887 w 962812"/>
                  <a:gd name="connsiteY2" fmla="*/ 81479 h 549804"/>
                  <a:gd name="connsiteX3" fmla="*/ 812563 w 962812"/>
                  <a:gd name="connsiteY3" fmla="*/ 157201 h 549804"/>
                  <a:gd name="connsiteX4" fmla="*/ 858051 w 962812"/>
                  <a:gd name="connsiteY4" fmla="*/ 401883 h 549804"/>
                  <a:gd name="connsiteX5" fmla="*/ 645937 w 962812"/>
                  <a:gd name="connsiteY5" fmla="*/ 415215 h 549804"/>
                  <a:gd name="connsiteX6" fmla="*/ 463060 w 962812"/>
                  <a:gd name="connsiteY6" fmla="*/ 453301 h 549804"/>
                  <a:gd name="connsiteX7" fmla="*/ 229134 w 962812"/>
                  <a:gd name="connsiteY7" fmla="*/ 490145 h 549804"/>
                  <a:gd name="connsiteX8" fmla="*/ 184897 w 962812"/>
                  <a:gd name="connsiteY8" fmla="*/ 168680 h 54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62812" h="549804">
                    <a:moveTo>
                      <a:pt x="184897" y="168680"/>
                    </a:moveTo>
                    <a:cubicBezTo>
                      <a:pt x="210808" y="127274"/>
                      <a:pt x="247669" y="-42452"/>
                      <a:pt x="397945" y="97765"/>
                    </a:cubicBezTo>
                    <a:cubicBezTo>
                      <a:pt x="418669" y="82742"/>
                      <a:pt x="518987" y="-103795"/>
                      <a:pt x="649887" y="81479"/>
                    </a:cubicBezTo>
                    <a:cubicBezTo>
                      <a:pt x="699414" y="14184"/>
                      <a:pt x="829272" y="-15767"/>
                      <a:pt x="812563" y="157201"/>
                    </a:cubicBezTo>
                    <a:cubicBezTo>
                      <a:pt x="1084649" y="253502"/>
                      <a:pt x="915347" y="377971"/>
                      <a:pt x="858051" y="401883"/>
                    </a:cubicBezTo>
                    <a:cubicBezTo>
                      <a:pt x="802790" y="455811"/>
                      <a:pt x="792282" y="536756"/>
                      <a:pt x="645937" y="415215"/>
                    </a:cubicBezTo>
                    <a:cubicBezTo>
                      <a:pt x="626745" y="487372"/>
                      <a:pt x="589194" y="580501"/>
                      <a:pt x="463060" y="453301"/>
                    </a:cubicBezTo>
                    <a:cubicBezTo>
                      <a:pt x="354317" y="631981"/>
                      <a:pt x="279674" y="511980"/>
                      <a:pt x="229134" y="490145"/>
                    </a:cubicBezTo>
                    <a:cubicBezTo>
                      <a:pt x="-165239" y="567349"/>
                      <a:pt x="38348" y="76477"/>
                      <a:pt x="184897" y="16868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4C73509-7CE8-496C-7620-0F7543435E1F}"/>
                  </a:ext>
                </a:extLst>
              </p:cNvPr>
              <p:cNvSpPr/>
              <p:nvPr/>
            </p:nvSpPr>
            <p:spPr>
              <a:xfrm>
                <a:off x="6318738" y="1527046"/>
                <a:ext cx="320086" cy="32008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A0328E3C-A999-AE35-8041-277D2987BFAA}"/>
                  </a:ext>
                </a:extLst>
              </p:cNvPr>
              <p:cNvSpPr/>
              <p:nvPr/>
            </p:nvSpPr>
            <p:spPr>
              <a:xfrm>
                <a:off x="6381192" y="1611652"/>
                <a:ext cx="124627" cy="124627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59">
                <a:extLst>
                  <a:ext uri="{FF2B5EF4-FFF2-40B4-BE49-F238E27FC236}">
                    <a16:creationId xmlns:a16="http://schemas.microsoft.com/office/drawing/2014/main" id="{2A4DC13A-8E2F-6C34-1250-9535DD342F0D}"/>
                  </a:ext>
                </a:extLst>
              </p:cNvPr>
              <p:cNvSpPr/>
              <p:nvPr/>
            </p:nvSpPr>
            <p:spPr>
              <a:xfrm rot="15591150">
                <a:off x="6518176" y="1770327"/>
                <a:ext cx="42948" cy="78473"/>
              </a:xfrm>
              <a:custGeom>
                <a:avLst/>
                <a:gdLst>
                  <a:gd name="connsiteX0" fmla="*/ 0 w 203346"/>
                  <a:gd name="connsiteY0" fmla="*/ 101673 h 203346"/>
                  <a:gd name="connsiteX1" fmla="*/ 101673 w 203346"/>
                  <a:gd name="connsiteY1" fmla="*/ 0 h 203346"/>
                  <a:gd name="connsiteX2" fmla="*/ 203346 w 203346"/>
                  <a:gd name="connsiteY2" fmla="*/ 101673 h 203346"/>
                  <a:gd name="connsiteX3" fmla="*/ 101673 w 203346"/>
                  <a:gd name="connsiteY3" fmla="*/ 203346 h 203346"/>
                  <a:gd name="connsiteX4" fmla="*/ 0 w 203346"/>
                  <a:gd name="connsiteY4" fmla="*/ 101673 h 203346"/>
                  <a:gd name="connsiteX0" fmla="*/ 12709 w 114382"/>
                  <a:gd name="connsiteY0" fmla="*/ 206172 h 208998"/>
                  <a:gd name="connsiteX1" fmla="*/ 12709 w 114382"/>
                  <a:gd name="connsiteY1" fmla="*/ 2826 h 208998"/>
                  <a:gd name="connsiteX2" fmla="*/ 114382 w 114382"/>
                  <a:gd name="connsiteY2" fmla="*/ 104499 h 208998"/>
                  <a:gd name="connsiteX3" fmla="*/ 12709 w 114382"/>
                  <a:gd name="connsiteY3" fmla="*/ 206172 h 20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82" h="208998">
                    <a:moveTo>
                      <a:pt x="12709" y="206172"/>
                    </a:moveTo>
                    <a:cubicBezTo>
                      <a:pt x="-4236" y="189227"/>
                      <a:pt x="-4236" y="19771"/>
                      <a:pt x="12709" y="2826"/>
                    </a:cubicBezTo>
                    <a:cubicBezTo>
                      <a:pt x="29654" y="-14119"/>
                      <a:pt x="114382" y="48347"/>
                      <a:pt x="114382" y="104499"/>
                    </a:cubicBezTo>
                    <a:cubicBezTo>
                      <a:pt x="114382" y="160651"/>
                      <a:pt x="29654" y="223117"/>
                      <a:pt x="12709" y="20617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9C36DFC-2037-2D85-91C0-940A9D1A63D0}"/>
                  </a:ext>
                </a:extLst>
              </p:cNvPr>
              <p:cNvSpPr/>
              <p:nvPr/>
            </p:nvSpPr>
            <p:spPr>
              <a:xfrm>
                <a:off x="5812563" y="1541369"/>
                <a:ext cx="320086" cy="32008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78A32995-474A-5B78-8682-C8E9BCD7B59B}"/>
                  </a:ext>
                </a:extLst>
              </p:cNvPr>
              <p:cNvSpPr/>
              <p:nvPr/>
            </p:nvSpPr>
            <p:spPr>
              <a:xfrm>
                <a:off x="5875017" y="1625974"/>
                <a:ext cx="124627" cy="124627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Oval 59">
                <a:extLst>
                  <a:ext uri="{FF2B5EF4-FFF2-40B4-BE49-F238E27FC236}">
                    <a16:creationId xmlns:a16="http://schemas.microsoft.com/office/drawing/2014/main" id="{643C4B7B-BBE9-9891-2F3C-CA3C15499899}"/>
                  </a:ext>
                </a:extLst>
              </p:cNvPr>
              <p:cNvSpPr/>
              <p:nvPr/>
            </p:nvSpPr>
            <p:spPr>
              <a:xfrm rot="15591150">
                <a:off x="6012001" y="1784648"/>
                <a:ext cx="42948" cy="78473"/>
              </a:xfrm>
              <a:custGeom>
                <a:avLst/>
                <a:gdLst>
                  <a:gd name="connsiteX0" fmla="*/ 0 w 203346"/>
                  <a:gd name="connsiteY0" fmla="*/ 101673 h 203346"/>
                  <a:gd name="connsiteX1" fmla="*/ 101673 w 203346"/>
                  <a:gd name="connsiteY1" fmla="*/ 0 h 203346"/>
                  <a:gd name="connsiteX2" fmla="*/ 203346 w 203346"/>
                  <a:gd name="connsiteY2" fmla="*/ 101673 h 203346"/>
                  <a:gd name="connsiteX3" fmla="*/ 101673 w 203346"/>
                  <a:gd name="connsiteY3" fmla="*/ 203346 h 203346"/>
                  <a:gd name="connsiteX4" fmla="*/ 0 w 203346"/>
                  <a:gd name="connsiteY4" fmla="*/ 101673 h 203346"/>
                  <a:gd name="connsiteX0" fmla="*/ 12709 w 114382"/>
                  <a:gd name="connsiteY0" fmla="*/ 206172 h 208998"/>
                  <a:gd name="connsiteX1" fmla="*/ 12709 w 114382"/>
                  <a:gd name="connsiteY1" fmla="*/ 2826 h 208998"/>
                  <a:gd name="connsiteX2" fmla="*/ 114382 w 114382"/>
                  <a:gd name="connsiteY2" fmla="*/ 104499 h 208998"/>
                  <a:gd name="connsiteX3" fmla="*/ 12709 w 114382"/>
                  <a:gd name="connsiteY3" fmla="*/ 206172 h 208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382" h="208998">
                    <a:moveTo>
                      <a:pt x="12709" y="206172"/>
                    </a:moveTo>
                    <a:cubicBezTo>
                      <a:pt x="-4236" y="189227"/>
                      <a:pt x="-4236" y="19771"/>
                      <a:pt x="12709" y="2826"/>
                    </a:cubicBezTo>
                    <a:cubicBezTo>
                      <a:pt x="29654" y="-14119"/>
                      <a:pt x="114382" y="48347"/>
                      <a:pt x="114382" y="104499"/>
                    </a:cubicBezTo>
                    <a:cubicBezTo>
                      <a:pt x="114382" y="160651"/>
                      <a:pt x="29654" y="223117"/>
                      <a:pt x="12709" y="20617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FF3A8CB-4B18-02CB-9F22-C7DFB247A5E7}"/>
                </a:ext>
              </a:extLst>
            </p:cNvPr>
            <p:cNvSpPr/>
            <p:nvPr/>
          </p:nvSpPr>
          <p:spPr>
            <a:xfrm>
              <a:off x="7174259" y="2897234"/>
              <a:ext cx="273247" cy="203629"/>
            </a:xfrm>
            <a:custGeom>
              <a:avLst/>
              <a:gdLst>
                <a:gd name="connsiteX0" fmla="*/ 205740 w 218583"/>
                <a:gd name="connsiteY0" fmla="*/ 0 h 190631"/>
                <a:gd name="connsiteX1" fmla="*/ 213360 w 218583"/>
                <a:gd name="connsiteY1" fmla="*/ 91440 h 190631"/>
                <a:gd name="connsiteX2" fmla="*/ 137160 w 218583"/>
                <a:gd name="connsiteY2" fmla="*/ 190500 h 190631"/>
                <a:gd name="connsiteX3" fmla="*/ 0 w 218583"/>
                <a:gd name="connsiteY3" fmla="*/ 114300 h 190631"/>
                <a:gd name="connsiteX4" fmla="*/ 0 w 218583"/>
                <a:gd name="connsiteY4" fmla="*/ 114300 h 190631"/>
                <a:gd name="connsiteX0" fmla="*/ 205740 w 205740"/>
                <a:gd name="connsiteY0" fmla="*/ 0 h 190631"/>
                <a:gd name="connsiteX1" fmla="*/ 137160 w 205740"/>
                <a:gd name="connsiteY1" fmla="*/ 190500 h 190631"/>
                <a:gd name="connsiteX2" fmla="*/ 0 w 205740"/>
                <a:gd name="connsiteY2" fmla="*/ 114300 h 190631"/>
                <a:gd name="connsiteX3" fmla="*/ 0 w 205740"/>
                <a:gd name="connsiteY3" fmla="*/ 114300 h 190631"/>
                <a:gd name="connsiteX0" fmla="*/ 205740 w 205740"/>
                <a:gd name="connsiteY0" fmla="*/ 0 h 114300"/>
                <a:gd name="connsiteX1" fmla="*/ 0 w 205740"/>
                <a:gd name="connsiteY1" fmla="*/ 114300 h 114300"/>
                <a:gd name="connsiteX2" fmla="*/ 0 w 205740"/>
                <a:gd name="connsiteY2" fmla="*/ 114300 h 114300"/>
                <a:gd name="connsiteX0" fmla="*/ 205740 w 227677"/>
                <a:gd name="connsiteY0" fmla="*/ 0 h 114300"/>
                <a:gd name="connsiteX1" fmla="*/ 0 w 227677"/>
                <a:gd name="connsiteY1" fmla="*/ 114300 h 114300"/>
                <a:gd name="connsiteX2" fmla="*/ 0 w 227677"/>
                <a:gd name="connsiteY2" fmla="*/ 114300 h 114300"/>
                <a:gd name="connsiteX0" fmla="*/ 205740 w 227677"/>
                <a:gd name="connsiteY0" fmla="*/ 0 h 169669"/>
                <a:gd name="connsiteX1" fmla="*/ 0 w 227677"/>
                <a:gd name="connsiteY1" fmla="*/ 114300 h 169669"/>
                <a:gd name="connsiteX2" fmla="*/ 0 w 227677"/>
                <a:gd name="connsiteY2" fmla="*/ 114300 h 1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77" h="169669">
                  <a:moveTo>
                    <a:pt x="205740" y="0"/>
                  </a:moveTo>
                  <a:cubicBezTo>
                    <a:pt x="299085" y="176212"/>
                    <a:pt x="68580" y="216694"/>
                    <a:pt x="0" y="114300"/>
                  </a:cubicBezTo>
                  <a:lnTo>
                    <a:pt x="0" y="1143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5441C5F-A2D7-5A10-3A6A-D9CF081FF6EC}"/>
                </a:ext>
              </a:extLst>
            </p:cNvPr>
            <p:cNvSpPr/>
            <p:nvPr/>
          </p:nvSpPr>
          <p:spPr>
            <a:xfrm flipH="1">
              <a:off x="7445460" y="2887132"/>
              <a:ext cx="273247" cy="203629"/>
            </a:xfrm>
            <a:custGeom>
              <a:avLst/>
              <a:gdLst>
                <a:gd name="connsiteX0" fmla="*/ 205740 w 218583"/>
                <a:gd name="connsiteY0" fmla="*/ 0 h 190631"/>
                <a:gd name="connsiteX1" fmla="*/ 213360 w 218583"/>
                <a:gd name="connsiteY1" fmla="*/ 91440 h 190631"/>
                <a:gd name="connsiteX2" fmla="*/ 137160 w 218583"/>
                <a:gd name="connsiteY2" fmla="*/ 190500 h 190631"/>
                <a:gd name="connsiteX3" fmla="*/ 0 w 218583"/>
                <a:gd name="connsiteY3" fmla="*/ 114300 h 190631"/>
                <a:gd name="connsiteX4" fmla="*/ 0 w 218583"/>
                <a:gd name="connsiteY4" fmla="*/ 114300 h 190631"/>
                <a:gd name="connsiteX0" fmla="*/ 205740 w 205740"/>
                <a:gd name="connsiteY0" fmla="*/ 0 h 190631"/>
                <a:gd name="connsiteX1" fmla="*/ 137160 w 205740"/>
                <a:gd name="connsiteY1" fmla="*/ 190500 h 190631"/>
                <a:gd name="connsiteX2" fmla="*/ 0 w 205740"/>
                <a:gd name="connsiteY2" fmla="*/ 114300 h 190631"/>
                <a:gd name="connsiteX3" fmla="*/ 0 w 205740"/>
                <a:gd name="connsiteY3" fmla="*/ 114300 h 190631"/>
                <a:gd name="connsiteX0" fmla="*/ 205740 w 205740"/>
                <a:gd name="connsiteY0" fmla="*/ 0 h 114300"/>
                <a:gd name="connsiteX1" fmla="*/ 0 w 205740"/>
                <a:gd name="connsiteY1" fmla="*/ 114300 h 114300"/>
                <a:gd name="connsiteX2" fmla="*/ 0 w 205740"/>
                <a:gd name="connsiteY2" fmla="*/ 114300 h 114300"/>
                <a:gd name="connsiteX0" fmla="*/ 205740 w 227677"/>
                <a:gd name="connsiteY0" fmla="*/ 0 h 114300"/>
                <a:gd name="connsiteX1" fmla="*/ 0 w 227677"/>
                <a:gd name="connsiteY1" fmla="*/ 114300 h 114300"/>
                <a:gd name="connsiteX2" fmla="*/ 0 w 227677"/>
                <a:gd name="connsiteY2" fmla="*/ 114300 h 114300"/>
                <a:gd name="connsiteX0" fmla="*/ 205740 w 227677"/>
                <a:gd name="connsiteY0" fmla="*/ 0 h 169669"/>
                <a:gd name="connsiteX1" fmla="*/ 0 w 227677"/>
                <a:gd name="connsiteY1" fmla="*/ 114300 h 169669"/>
                <a:gd name="connsiteX2" fmla="*/ 0 w 227677"/>
                <a:gd name="connsiteY2" fmla="*/ 114300 h 16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677" h="169669">
                  <a:moveTo>
                    <a:pt x="205740" y="0"/>
                  </a:moveTo>
                  <a:cubicBezTo>
                    <a:pt x="299085" y="176212"/>
                    <a:pt x="68580" y="216694"/>
                    <a:pt x="0" y="114300"/>
                  </a:cubicBezTo>
                  <a:lnTo>
                    <a:pt x="0" y="11430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D27A2E4-0372-F61B-AB95-D5836378BB7F}"/>
                </a:ext>
              </a:extLst>
            </p:cNvPr>
            <p:cNvSpPr/>
            <p:nvPr/>
          </p:nvSpPr>
          <p:spPr>
            <a:xfrm rot="21345386">
              <a:off x="7266912" y="2856056"/>
              <a:ext cx="358374" cy="82356"/>
            </a:xfrm>
            <a:custGeom>
              <a:avLst/>
              <a:gdLst>
                <a:gd name="connsiteX0" fmla="*/ 0 w 281940"/>
                <a:gd name="connsiteY0" fmla="*/ 15240 h 83948"/>
                <a:gd name="connsiteX1" fmla="*/ 152400 w 281940"/>
                <a:gd name="connsiteY1" fmla="*/ 83820 h 83948"/>
                <a:gd name="connsiteX2" fmla="*/ 281940 w 281940"/>
                <a:gd name="connsiteY2" fmla="*/ 0 h 83948"/>
                <a:gd name="connsiteX3" fmla="*/ 281940 w 281940"/>
                <a:gd name="connsiteY3" fmla="*/ 0 h 83948"/>
                <a:gd name="connsiteX0" fmla="*/ 0 w 300990"/>
                <a:gd name="connsiteY0" fmla="*/ 15240 h 83948"/>
                <a:gd name="connsiteX1" fmla="*/ 152400 w 300990"/>
                <a:gd name="connsiteY1" fmla="*/ 83820 h 83948"/>
                <a:gd name="connsiteX2" fmla="*/ 281940 w 300990"/>
                <a:gd name="connsiteY2" fmla="*/ 0 h 83948"/>
                <a:gd name="connsiteX3" fmla="*/ 300990 w 300990"/>
                <a:gd name="connsiteY3" fmla="*/ 26194 h 83948"/>
                <a:gd name="connsiteX0" fmla="*/ 0 w 281940"/>
                <a:gd name="connsiteY0" fmla="*/ 15240 h 83948"/>
                <a:gd name="connsiteX1" fmla="*/ 152400 w 281940"/>
                <a:gd name="connsiteY1" fmla="*/ 83820 h 83948"/>
                <a:gd name="connsiteX2" fmla="*/ 281940 w 281940"/>
                <a:gd name="connsiteY2" fmla="*/ 0 h 83948"/>
                <a:gd name="connsiteX0" fmla="*/ 0 w 298608"/>
                <a:gd name="connsiteY0" fmla="*/ 0 h 68621"/>
                <a:gd name="connsiteX1" fmla="*/ 152400 w 298608"/>
                <a:gd name="connsiteY1" fmla="*/ 68580 h 68621"/>
                <a:gd name="connsiteX2" fmla="*/ 298608 w 298608"/>
                <a:gd name="connsiteY2" fmla="*/ 10954 h 6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608" h="68621">
                  <a:moveTo>
                    <a:pt x="0" y="0"/>
                  </a:moveTo>
                  <a:cubicBezTo>
                    <a:pt x="52705" y="35560"/>
                    <a:pt x="102632" y="66754"/>
                    <a:pt x="152400" y="68580"/>
                  </a:cubicBezTo>
                  <a:cubicBezTo>
                    <a:pt x="202168" y="70406"/>
                    <a:pt x="298608" y="10954"/>
                    <a:pt x="298608" y="10954"/>
                  </a:cubicBezTo>
                </a:path>
              </a:pathLst>
            </a:custGeom>
            <a:solidFill>
              <a:srgbClr val="FFFF9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5" name="Slide Zoom 174">
                <a:extLst>
                  <a:ext uri="{FF2B5EF4-FFF2-40B4-BE49-F238E27FC236}">
                    <a16:creationId xmlns:a16="http://schemas.microsoft.com/office/drawing/2014/main" id="{E716124C-C371-C667-E1B0-C5328B36A5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72612853"/>
                  </p:ext>
                </p:extLst>
              </p:nvPr>
            </p:nvGraphicFramePr>
            <p:xfrm>
              <a:off x="-6743700" y="5162550"/>
              <a:ext cx="3048000" cy="1714500"/>
            </p:xfrm>
            <a:graphic>
              <a:graphicData uri="http://schemas.microsoft.com/office/powerpoint/2016/slidezoom">
                <pslz:sldZm>
                  <pslz:sldZmObj sldId="271" cId="3831277749">
                    <pslz:zmPr id="{8A69FE04-3BB0-4E7F-8FDA-6398E153B47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5" name="Slide Zoom 17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716124C-C371-C667-E1B0-C5328B36A5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743700" y="51625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12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E1DB14C-BC67-30F8-C737-6AF54069D6ED}"/>
              </a:ext>
            </a:extLst>
          </p:cNvPr>
          <p:cNvSpPr/>
          <p:nvPr/>
        </p:nvSpPr>
        <p:spPr>
          <a:xfrm>
            <a:off x="1741714" y="1611084"/>
            <a:ext cx="9332686" cy="4956631"/>
          </a:xfrm>
          <a:prstGeom prst="rect">
            <a:avLst/>
          </a:prstGeom>
          <a:solidFill>
            <a:srgbClr val="E5B67B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BD67F34-077A-6CD5-26FE-DD372D0257A2}"/>
              </a:ext>
            </a:extLst>
          </p:cNvPr>
          <p:cNvGrpSpPr/>
          <p:nvPr/>
        </p:nvGrpSpPr>
        <p:grpSpPr>
          <a:xfrm>
            <a:off x="1718849" y="1666420"/>
            <a:ext cx="9378416" cy="4845957"/>
            <a:chOff x="1711592" y="1741712"/>
            <a:chExt cx="9378416" cy="4845957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C6E5E9-99B7-2A2D-0E6F-4484FE55AEC7}"/>
                </a:ext>
              </a:extLst>
            </p:cNvPr>
            <p:cNvGrpSpPr/>
            <p:nvPr/>
          </p:nvGrpSpPr>
          <p:grpSpPr>
            <a:xfrm>
              <a:off x="1726106" y="1741712"/>
              <a:ext cx="9347200" cy="4845957"/>
              <a:chOff x="-4371198" y="1438209"/>
              <a:chExt cx="9347200" cy="4845957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148E7EF-F393-97CF-5CE3-9D7563C3E736}"/>
                  </a:ext>
                </a:extLst>
              </p:cNvPr>
              <p:cNvSpPr/>
              <p:nvPr/>
            </p:nvSpPr>
            <p:spPr>
              <a:xfrm>
                <a:off x="-4371198" y="2033291"/>
                <a:ext cx="9332686" cy="4250875"/>
              </a:xfrm>
              <a:custGeom>
                <a:avLst/>
                <a:gdLst>
                  <a:gd name="connsiteX0" fmla="*/ 14514 w 9332686"/>
                  <a:gd name="connsiteY0" fmla="*/ 0 h 4250875"/>
                  <a:gd name="connsiteX1" fmla="*/ 9332686 w 9332686"/>
                  <a:gd name="connsiteY1" fmla="*/ 0 h 4250875"/>
                  <a:gd name="connsiteX2" fmla="*/ 9332686 w 9332686"/>
                  <a:gd name="connsiteY2" fmla="*/ 707571 h 4250875"/>
                  <a:gd name="connsiteX3" fmla="*/ 9332686 w 9332686"/>
                  <a:gd name="connsiteY3" fmla="*/ 725719 h 4250875"/>
                  <a:gd name="connsiteX4" fmla="*/ 9332686 w 9332686"/>
                  <a:gd name="connsiteY4" fmla="*/ 1433290 h 4250875"/>
                  <a:gd name="connsiteX5" fmla="*/ 9318172 w 9332686"/>
                  <a:gd name="connsiteY5" fmla="*/ 1433290 h 4250875"/>
                  <a:gd name="connsiteX6" fmla="*/ 9318172 w 9332686"/>
                  <a:gd name="connsiteY6" fmla="*/ 2140861 h 4250875"/>
                  <a:gd name="connsiteX7" fmla="*/ 9318172 w 9332686"/>
                  <a:gd name="connsiteY7" fmla="*/ 2159009 h 4250875"/>
                  <a:gd name="connsiteX8" fmla="*/ 9318172 w 9332686"/>
                  <a:gd name="connsiteY8" fmla="*/ 2817585 h 4250875"/>
                  <a:gd name="connsiteX9" fmla="*/ 9318172 w 9332686"/>
                  <a:gd name="connsiteY9" fmla="*/ 2866580 h 4250875"/>
                  <a:gd name="connsiteX10" fmla="*/ 9318172 w 9332686"/>
                  <a:gd name="connsiteY10" fmla="*/ 3525156 h 4250875"/>
                  <a:gd name="connsiteX11" fmla="*/ 9318172 w 9332686"/>
                  <a:gd name="connsiteY11" fmla="*/ 3543304 h 4250875"/>
                  <a:gd name="connsiteX12" fmla="*/ 9318172 w 9332686"/>
                  <a:gd name="connsiteY12" fmla="*/ 4250875 h 4250875"/>
                  <a:gd name="connsiteX13" fmla="*/ 0 w 9332686"/>
                  <a:gd name="connsiteY13" fmla="*/ 4250875 h 4250875"/>
                  <a:gd name="connsiteX14" fmla="*/ 0 w 9332686"/>
                  <a:gd name="connsiteY14" fmla="*/ 3543304 h 4250875"/>
                  <a:gd name="connsiteX15" fmla="*/ 0 w 9332686"/>
                  <a:gd name="connsiteY15" fmla="*/ 3525156 h 4250875"/>
                  <a:gd name="connsiteX16" fmla="*/ 0 w 9332686"/>
                  <a:gd name="connsiteY16" fmla="*/ 2866580 h 4250875"/>
                  <a:gd name="connsiteX17" fmla="*/ 0 w 9332686"/>
                  <a:gd name="connsiteY17" fmla="*/ 2817585 h 4250875"/>
                  <a:gd name="connsiteX18" fmla="*/ 0 w 9332686"/>
                  <a:gd name="connsiteY18" fmla="*/ 2159009 h 4250875"/>
                  <a:gd name="connsiteX19" fmla="*/ 0 w 9332686"/>
                  <a:gd name="connsiteY19" fmla="*/ 2140861 h 4250875"/>
                  <a:gd name="connsiteX20" fmla="*/ 0 w 9332686"/>
                  <a:gd name="connsiteY20" fmla="*/ 1433290 h 4250875"/>
                  <a:gd name="connsiteX21" fmla="*/ 14514 w 9332686"/>
                  <a:gd name="connsiteY21" fmla="*/ 1433290 h 4250875"/>
                  <a:gd name="connsiteX22" fmla="*/ 14514 w 9332686"/>
                  <a:gd name="connsiteY22" fmla="*/ 725719 h 4250875"/>
                  <a:gd name="connsiteX23" fmla="*/ 14514 w 9332686"/>
                  <a:gd name="connsiteY23" fmla="*/ 707571 h 4250875"/>
                  <a:gd name="connsiteX24" fmla="*/ 14514 w 9332686"/>
                  <a:gd name="connsiteY24" fmla="*/ 0 h 4250875"/>
                  <a:gd name="connsiteX25" fmla="*/ 900029 w 9332686"/>
                  <a:gd name="connsiteY25" fmla="*/ 100696 h 4250875"/>
                  <a:gd name="connsiteX26" fmla="*/ 900029 w 9332686"/>
                  <a:gd name="connsiteY26" fmla="*/ 1827896 h 4250875"/>
                  <a:gd name="connsiteX27" fmla="*/ 2792603 w 9332686"/>
                  <a:gd name="connsiteY27" fmla="*/ 1827896 h 4250875"/>
                  <a:gd name="connsiteX28" fmla="*/ 2792603 w 9332686"/>
                  <a:gd name="connsiteY28" fmla="*/ 100696 h 4250875"/>
                  <a:gd name="connsiteX29" fmla="*/ 900029 w 9332686"/>
                  <a:gd name="connsiteY29" fmla="*/ 100696 h 42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332686" h="4250875">
                    <a:moveTo>
                      <a:pt x="14514" y="0"/>
                    </a:moveTo>
                    <a:lnTo>
                      <a:pt x="9332686" y="0"/>
                    </a:lnTo>
                    <a:lnTo>
                      <a:pt x="9332686" y="707571"/>
                    </a:lnTo>
                    <a:lnTo>
                      <a:pt x="9332686" y="725719"/>
                    </a:lnTo>
                    <a:lnTo>
                      <a:pt x="9332686" y="1433290"/>
                    </a:lnTo>
                    <a:lnTo>
                      <a:pt x="9318172" y="1433290"/>
                    </a:lnTo>
                    <a:lnTo>
                      <a:pt x="9318172" y="2140861"/>
                    </a:lnTo>
                    <a:lnTo>
                      <a:pt x="9318172" y="2159009"/>
                    </a:lnTo>
                    <a:lnTo>
                      <a:pt x="9318172" y="2817585"/>
                    </a:lnTo>
                    <a:lnTo>
                      <a:pt x="9318172" y="2866580"/>
                    </a:lnTo>
                    <a:lnTo>
                      <a:pt x="9318172" y="3525156"/>
                    </a:lnTo>
                    <a:lnTo>
                      <a:pt x="9318172" y="3543304"/>
                    </a:lnTo>
                    <a:lnTo>
                      <a:pt x="9318172" y="4250875"/>
                    </a:lnTo>
                    <a:lnTo>
                      <a:pt x="0" y="4250875"/>
                    </a:lnTo>
                    <a:lnTo>
                      <a:pt x="0" y="3543304"/>
                    </a:lnTo>
                    <a:lnTo>
                      <a:pt x="0" y="3525156"/>
                    </a:lnTo>
                    <a:lnTo>
                      <a:pt x="0" y="2866580"/>
                    </a:lnTo>
                    <a:lnTo>
                      <a:pt x="0" y="2817585"/>
                    </a:lnTo>
                    <a:lnTo>
                      <a:pt x="0" y="2159009"/>
                    </a:lnTo>
                    <a:lnTo>
                      <a:pt x="0" y="2140861"/>
                    </a:lnTo>
                    <a:lnTo>
                      <a:pt x="0" y="1433290"/>
                    </a:lnTo>
                    <a:lnTo>
                      <a:pt x="14514" y="1433290"/>
                    </a:lnTo>
                    <a:lnTo>
                      <a:pt x="14514" y="725719"/>
                    </a:lnTo>
                    <a:lnTo>
                      <a:pt x="14514" y="707571"/>
                    </a:lnTo>
                    <a:lnTo>
                      <a:pt x="14514" y="0"/>
                    </a:lnTo>
                    <a:close/>
                    <a:moveTo>
                      <a:pt x="900029" y="100696"/>
                    </a:moveTo>
                    <a:lnTo>
                      <a:pt x="900029" y="1827896"/>
                    </a:lnTo>
                    <a:lnTo>
                      <a:pt x="2792603" y="1827896"/>
                    </a:lnTo>
                    <a:lnTo>
                      <a:pt x="2792603" y="100696"/>
                    </a:lnTo>
                    <a:lnTo>
                      <a:pt x="900029" y="100696"/>
                    </a:lnTo>
                    <a:close/>
                  </a:path>
                </a:pathLst>
              </a:custGeom>
              <a:grp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196AE7F-D169-BD37-4AA8-44DA478182DE}"/>
                  </a:ext>
                </a:extLst>
              </p:cNvPr>
              <p:cNvSpPr/>
              <p:nvPr/>
            </p:nvSpPr>
            <p:spPr>
              <a:xfrm>
                <a:off x="-4356684" y="1438209"/>
                <a:ext cx="9318172" cy="377374"/>
              </a:xfrm>
              <a:custGeom>
                <a:avLst/>
                <a:gdLst>
                  <a:gd name="connsiteX0" fmla="*/ 0 w 9318172"/>
                  <a:gd name="connsiteY0" fmla="*/ 0 h 377374"/>
                  <a:gd name="connsiteX1" fmla="*/ 9318172 w 9318172"/>
                  <a:gd name="connsiteY1" fmla="*/ 0 h 377374"/>
                  <a:gd name="connsiteX2" fmla="*/ 9318172 w 9318172"/>
                  <a:gd name="connsiteY2" fmla="*/ 377374 h 377374"/>
                  <a:gd name="connsiteX3" fmla="*/ 0 w 9318172"/>
                  <a:gd name="connsiteY3" fmla="*/ 377374 h 377374"/>
                  <a:gd name="connsiteX4" fmla="*/ 0 w 9318172"/>
                  <a:gd name="connsiteY4" fmla="*/ 0 h 3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18172" h="377374">
                    <a:moveTo>
                      <a:pt x="0" y="0"/>
                    </a:moveTo>
                    <a:lnTo>
                      <a:pt x="9318172" y="0"/>
                    </a:lnTo>
                    <a:lnTo>
                      <a:pt x="9318172" y="377374"/>
                    </a:lnTo>
                    <a:lnTo>
                      <a:pt x="0" y="3773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A6448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A648423F-D819-6346-90F9-0E68803F7793}"/>
                  </a:ext>
                </a:extLst>
              </p:cNvPr>
              <p:cNvSpPr/>
              <p:nvPr/>
            </p:nvSpPr>
            <p:spPr>
              <a:xfrm>
                <a:off x="-4356684" y="2033291"/>
                <a:ext cx="9332686" cy="4250875"/>
              </a:xfrm>
              <a:custGeom>
                <a:avLst/>
                <a:gdLst>
                  <a:gd name="connsiteX0" fmla="*/ 14514 w 9332686"/>
                  <a:gd name="connsiteY0" fmla="*/ 0 h 4250875"/>
                  <a:gd name="connsiteX1" fmla="*/ 9332686 w 9332686"/>
                  <a:gd name="connsiteY1" fmla="*/ 0 h 4250875"/>
                  <a:gd name="connsiteX2" fmla="*/ 9332686 w 9332686"/>
                  <a:gd name="connsiteY2" fmla="*/ 707571 h 4250875"/>
                  <a:gd name="connsiteX3" fmla="*/ 9332686 w 9332686"/>
                  <a:gd name="connsiteY3" fmla="*/ 725719 h 4250875"/>
                  <a:gd name="connsiteX4" fmla="*/ 9332686 w 9332686"/>
                  <a:gd name="connsiteY4" fmla="*/ 1433290 h 4250875"/>
                  <a:gd name="connsiteX5" fmla="*/ 9318172 w 9332686"/>
                  <a:gd name="connsiteY5" fmla="*/ 1433290 h 4250875"/>
                  <a:gd name="connsiteX6" fmla="*/ 9318172 w 9332686"/>
                  <a:gd name="connsiteY6" fmla="*/ 2140861 h 4250875"/>
                  <a:gd name="connsiteX7" fmla="*/ 9318172 w 9332686"/>
                  <a:gd name="connsiteY7" fmla="*/ 2159009 h 4250875"/>
                  <a:gd name="connsiteX8" fmla="*/ 9318172 w 9332686"/>
                  <a:gd name="connsiteY8" fmla="*/ 2817585 h 4250875"/>
                  <a:gd name="connsiteX9" fmla="*/ 9318172 w 9332686"/>
                  <a:gd name="connsiteY9" fmla="*/ 2866580 h 4250875"/>
                  <a:gd name="connsiteX10" fmla="*/ 9318172 w 9332686"/>
                  <a:gd name="connsiteY10" fmla="*/ 3525156 h 4250875"/>
                  <a:gd name="connsiteX11" fmla="*/ 9318172 w 9332686"/>
                  <a:gd name="connsiteY11" fmla="*/ 3543304 h 4250875"/>
                  <a:gd name="connsiteX12" fmla="*/ 9318172 w 9332686"/>
                  <a:gd name="connsiteY12" fmla="*/ 4250875 h 4250875"/>
                  <a:gd name="connsiteX13" fmla="*/ 0 w 9332686"/>
                  <a:gd name="connsiteY13" fmla="*/ 4250875 h 4250875"/>
                  <a:gd name="connsiteX14" fmla="*/ 0 w 9332686"/>
                  <a:gd name="connsiteY14" fmla="*/ 3543304 h 4250875"/>
                  <a:gd name="connsiteX15" fmla="*/ 0 w 9332686"/>
                  <a:gd name="connsiteY15" fmla="*/ 3525156 h 4250875"/>
                  <a:gd name="connsiteX16" fmla="*/ 0 w 9332686"/>
                  <a:gd name="connsiteY16" fmla="*/ 2866580 h 4250875"/>
                  <a:gd name="connsiteX17" fmla="*/ 0 w 9332686"/>
                  <a:gd name="connsiteY17" fmla="*/ 2817585 h 4250875"/>
                  <a:gd name="connsiteX18" fmla="*/ 0 w 9332686"/>
                  <a:gd name="connsiteY18" fmla="*/ 2159009 h 4250875"/>
                  <a:gd name="connsiteX19" fmla="*/ 0 w 9332686"/>
                  <a:gd name="connsiteY19" fmla="*/ 2140861 h 4250875"/>
                  <a:gd name="connsiteX20" fmla="*/ 0 w 9332686"/>
                  <a:gd name="connsiteY20" fmla="*/ 1433290 h 4250875"/>
                  <a:gd name="connsiteX21" fmla="*/ 14514 w 9332686"/>
                  <a:gd name="connsiteY21" fmla="*/ 1433290 h 4250875"/>
                  <a:gd name="connsiteX22" fmla="*/ 14514 w 9332686"/>
                  <a:gd name="connsiteY22" fmla="*/ 725719 h 4250875"/>
                  <a:gd name="connsiteX23" fmla="*/ 14514 w 9332686"/>
                  <a:gd name="connsiteY23" fmla="*/ 707571 h 4250875"/>
                  <a:gd name="connsiteX24" fmla="*/ 14514 w 9332686"/>
                  <a:gd name="connsiteY24" fmla="*/ 0 h 4250875"/>
                  <a:gd name="connsiteX25" fmla="*/ 900029 w 9332686"/>
                  <a:gd name="connsiteY25" fmla="*/ 100696 h 4250875"/>
                  <a:gd name="connsiteX26" fmla="*/ 900029 w 9332686"/>
                  <a:gd name="connsiteY26" fmla="*/ 1827896 h 4250875"/>
                  <a:gd name="connsiteX27" fmla="*/ 2792603 w 9332686"/>
                  <a:gd name="connsiteY27" fmla="*/ 1827896 h 4250875"/>
                  <a:gd name="connsiteX28" fmla="*/ 2792603 w 9332686"/>
                  <a:gd name="connsiteY28" fmla="*/ 100696 h 4250875"/>
                  <a:gd name="connsiteX29" fmla="*/ 900029 w 9332686"/>
                  <a:gd name="connsiteY29" fmla="*/ 100696 h 4250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332686" h="4250875">
                    <a:moveTo>
                      <a:pt x="14514" y="0"/>
                    </a:moveTo>
                    <a:lnTo>
                      <a:pt x="9332686" y="0"/>
                    </a:lnTo>
                    <a:lnTo>
                      <a:pt x="9332686" y="707571"/>
                    </a:lnTo>
                    <a:lnTo>
                      <a:pt x="9332686" y="725719"/>
                    </a:lnTo>
                    <a:lnTo>
                      <a:pt x="9332686" y="1433290"/>
                    </a:lnTo>
                    <a:lnTo>
                      <a:pt x="9318172" y="1433290"/>
                    </a:lnTo>
                    <a:lnTo>
                      <a:pt x="9318172" y="2140861"/>
                    </a:lnTo>
                    <a:lnTo>
                      <a:pt x="9318172" y="2159009"/>
                    </a:lnTo>
                    <a:lnTo>
                      <a:pt x="9318172" y="2817585"/>
                    </a:lnTo>
                    <a:lnTo>
                      <a:pt x="9318172" y="2866580"/>
                    </a:lnTo>
                    <a:lnTo>
                      <a:pt x="9318172" y="3525156"/>
                    </a:lnTo>
                    <a:lnTo>
                      <a:pt x="9318172" y="3543304"/>
                    </a:lnTo>
                    <a:lnTo>
                      <a:pt x="9318172" y="4250875"/>
                    </a:lnTo>
                    <a:lnTo>
                      <a:pt x="0" y="4250875"/>
                    </a:lnTo>
                    <a:lnTo>
                      <a:pt x="0" y="3543304"/>
                    </a:lnTo>
                    <a:lnTo>
                      <a:pt x="0" y="3525156"/>
                    </a:lnTo>
                    <a:lnTo>
                      <a:pt x="0" y="2866580"/>
                    </a:lnTo>
                    <a:lnTo>
                      <a:pt x="0" y="2817585"/>
                    </a:lnTo>
                    <a:lnTo>
                      <a:pt x="0" y="2159009"/>
                    </a:lnTo>
                    <a:lnTo>
                      <a:pt x="0" y="2140861"/>
                    </a:lnTo>
                    <a:lnTo>
                      <a:pt x="0" y="1433290"/>
                    </a:lnTo>
                    <a:lnTo>
                      <a:pt x="14514" y="1433290"/>
                    </a:lnTo>
                    <a:lnTo>
                      <a:pt x="14514" y="725719"/>
                    </a:lnTo>
                    <a:lnTo>
                      <a:pt x="14514" y="707571"/>
                    </a:lnTo>
                    <a:lnTo>
                      <a:pt x="14514" y="0"/>
                    </a:lnTo>
                    <a:close/>
                    <a:moveTo>
                      <a:pt x="900029" y="100696"/>
                    </a:moveTo>
                    <a:lnTo>
                      <a:pt x="900029" y="1827896"/>
                    </a:lnTo>
                    <a:lnTo>
                      <a:pt x="2792603" y="1827896"/>
                    </a:lnTo>
                    <a:lnTo>
                      <a:pt x="2792603" y="100696"/>
                    </a:lnTo>
                    <a:lnTo>
                      <a:pt x="900029" y="100696"/>
                    </a:lnTo>
                    <a:close/>
                  </a:path>
                </a:pathLst>
              </a:custGeom>
              <a:solidFill>
                <a:srgbClr val="A87A58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2106628-6F91-D511-4A25-83C34C25D6C2}"/>
                </a:ext>
              </a:extLst>
            </p:cNvPr>
            <p:cNvSpPr/>
            <p:nvPr/>
          </p:nvSpPr>
          <p:spPr>
            <a:xfrm>
              <a:off x="2674163" y="2382263"/>
              <a:ext cx="1892574" cy="1727200"/>
            </a:xfrm>
            <a:custGeom>
              <a:avLst/>
              <a:gdLst>
                <a:gd name="connsiteX0" fmla="*/ 0 w 1892574"/>
                <a:gd name="connsiteY0" fmla="*/ 0 h 1727200"/>
                <a:gd name="connsiteX1" fmla="*/ 1892574 w 1892574"/>
                <a:gd name="connsiteY1" fmla="*/ 0 h 1727200"/>
                <a:gd name="connsiteX2" fmla="*/ 1892574 w 1892574"/>
                <a:gd name="connsiteY2" fmla="*/ 1727200 h 1727200"/>
                <a:gd name="connsiteX3" fmla="*/ 0 w 1892574"/>
                <a:gd name="connsiteY3" fmla="*/ 1727200 h 1727200"/>
                <a:gd name="connsiteX4" fmla="*/ 0 w 1892574"/>
                <a:gd name="connsiteY4" fmla="*/ 0 h 1727200"/>
                <a:gd name="connsiteX5" fmla="*/ 91305 w 1892574"/>
                <a:gd name="connsiteY5" fmla="*/ 69849 h 1727200"/>
                <a:gd name="connsiteX6" fmla="*/ 91305 w 1892574"/>
                <a:gd name="connsiteY6" fmla="*/ 1703720 h 1727200"/>
                <a:gd name="connsiteX7" fmla="*/ 1771205 w 1892574"/>
                <a:gd name="connsiteY7" fmla="*/ 1703720 h 1727200"/>
                <a:gd name="connsiteX8" fmla="*/ 1771205 w 1892574"/>
                <a:gd name="connsiteY8" fmla="*/ 69849 h 1727200"/>
                <a:gd name="connsiteX9" fmla="*/ 91305 w 1892574"/>
                <a:gd name="connsiteY9" fmla="*/ 69849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2574" h="1727200">
                  <a:moveTo>
                    <a:pt x="0" y="0"/>
                  </a:moveTo>
                  <a:lnTo>
                    <a:pt x="1892574" y="0"/>
                  </a:lnTo>
                  <a:lnTo>
                    <a:pt x="1892574" y="1727200"/>
                  </a:lnTo>
                  <a:lnTo>
                    <a:pt x="0" y="1727200"/>
                  </a:lnTo>
                  <a:lnTo>
                    <a:pt x="0" y="0"/>
                  </a:lnTo>
                  <a:close/>
                  <a:moveTo>
                    <a:pt x="91305" y="69849"/>
                  </a:moveTo>
                  <a:lnTo>
                    <a:pt x="91305" y="1703720"/>
                  </a:lnTo>
                  <a:lnTo>
                    <a:pt x="1771205" y="1703720"/>
                  </a:lnTo>
                  <a:lnTo>
                    <a:pt x="1771205" y="69849"/>
                  </a:lnTo>
                  <a:lnTo>
                    <a:pt x="91305" y="69849"/>
                  </a:lnTo>
                  <a:close/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2250895-C543-0FC8-F0D4-C1E780CCB4AE}"/>
                </a:ext>
              </a:extLst>
            </p:cNvPr>
            <p:cNvCxnSpPr>
              <a:stCxn id="101" idx="23"/>
            </p:cNvCxnSpPr>
            <p:nvPr/>
          </p:nvCxnSpPr>
          <p:spPr>
            <a:xfrm>
              <a:off x="1755134" y="3044365"/>
              <a:ext cx="898892" cy="34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EAD2CE-BC63-6EEE-EF03-D230AAE005FE}"/>
                </a:ext>
              </a:extLst>
            </p:cNvPr>
            <p:cNvCxnSpPr>
              <a:cxnSpLocks/>
              <a:stCxn id="101" idx="20"/>
            </p:cNvCxnSpPr>
            <p:nvPr/>
          </p:nvCxnSpPr>
          <p:spPr>
            <a:xfrm flipV="1">
              <a:off x="1740620" y="3751945"/>
              <a:ext cx="888734" cy="18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602FD55-846C-E3F4-06DA-581055BE41C6}"/>
                </a:ext>
              </a:extLst>
            </p:cNvPr>
            <p:cNvCxnSpPr>
              <a:cxnSpLocks/>
              <a:stCxn id="101" idx="19"/>
              <a:endCxn id="101" idx="7"/>
            </p:cNvCxnSpPr>
            <p:nvPr/>
          </p:nvCxnSpPr>
          <p:spPr>
            <a:xfrm>
              <a:off x="1740620" y="4477655"/>
              <a:ext cx="9318172" cy="18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87D277E-B191-6552-4361-3F2304FFE1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0620" y="5027976"/>
              <a:ext cx="9318172" cy="504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62073FD-07AF-8511-69B3-22370E770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106" y="5622390"/>
              <a:ext cx="9363902" cy="558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4A6D6C-4C3A-39BE-F9B8-75798296AFF7}"/>
                </a:ext>
              </a:extLst>
            </p:cNvPr>
            <p:cNvCxnSpPr>
              <a:cxnSpLocks/>
            </p:cNvCxnSpPr>
            <p:nvPr/>
          </p:nvCxnSpPr>
          <p:spPr>
            <a:xfrm>
              <a:off x="1711592" y="6140554"/>
              <a:ext cx="9361714" cy="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E14FB34-9EAF-75C7-9DD6-ED52CFDB8A24}"/>
                </a:ext>
              </a:extLst>
            </p:cNvPr>
            <p:cNvGrpSpPr/>
            <p:nvPr/>
          </p:nvGrpSpPr>
          <p:grpSpPr>
            <a:xfrm>
              <a:off x="2559050" y="4127499"/>
              <a:ext cx="2137134" cy="2309587"/>
              <a:chOff x="2559050" y="4127499"/>
              <a:chExt cx="2137134" cy="2309587"/>
            </a:xfrm>
            <a:solidFill>
              <a:srgbClr val="80350E"/>
            </a:solidFill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BF8549-05C5-DFBF-4427-70C949432151}"/>
                  </a:ext>
                </a:extLst>
              </p:cNvPr>
              <p:cNvSpPr/>
              <p:nvPr/>
            </p:nvSpPr>
            <p:spPr>
              <a:xfrm>
                <a:off x="2559050" y="4127499"/>
                <a:ext cx="2076450" cy="2309587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2CAD871A-7679-B0AD-3705-8EBD227B8CA9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0DE3091-B8F5-4B48-04DC-9D9EAA152A6B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A6F57E0-F7E9-04CC-1DE0-F5FE81F9192D}"/>
                </a:ext>
              </a:extLst>
            </p:cNvPr>
            <p:cNvCxnSpPr>
              <a:cxnSpLocks/>
              <a:endCxn id="101" idx="5"/>
            </p:cNvCxnSpPr>
            <p:nvPr/>
          </p:nvCxnSpPr>
          <p:spPr>
            <a:xfrm flipV="1">
              <a:off x="4641530" y="3770084"/>
              <a:ext cx="6417262" cy="3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4406500-60B1-C742-6638-0C3DBA3888B1}"/>
                </a:ext>
              </a:extLst>
            </p:cNvPr>
            <p:cNvGrpSpPr/>
            <p:nvPr/>
          </p:nvGrpSpPr>
          <p:grpSpPr>
            <a:xfrm>
              <a:off x="7358290" y="4139684"/>
              <a:ext cx="2137134" cy="2309587"/>
              <a:chOff x="2559050" y="4127499"/>
              <a:chExt cx="2137134" cy="2309587"/>
            </a:xfrm>
            <a:solidFill>
              <a:srgbClr val="80350E"/>
            </a:solidFill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9097E372-7187-367D-9233-F39041925299}"/>
                  </a:ext>
                </a:extLst>
              </p:cNvPr>
              <p:cNvSpPr/>
              <p:nvPr/>
            </p:nvSpPr>
            <p:spPr>
              <a:xfrm>
                <a:off x="2559050" y="4127499"/>
                <a:ext cx="2076450" cy="2309587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04345977-0E8F-D8B1-8C5D-049601B0FC55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FF8B0010-23B8-280F-2F7A-C4243045D43D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D27E4C8-5910-1193-FCEF-A7657DD09E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7421" y="3020846"/>
              <a:ext cx="6417262" cy="3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DB518FE-006F-2746-2FAE-AF530C6F1F0E}"/>
                </a:ext>
              </a:extLst>
            </p:cNvPr>
            <p:cNvGrpSpPr/>
            <p:nvPr/>
          </p:nvGrpSpPr>
          <p:grpSpPr>
            <a:xfrm>
              <a:off x="4470040" y="2386012"/>
              <a:ext cx="892798" cy="2003426"/>
              <a:chOff x="4470040" y="2386012"/>
              <a:chExt cx="892798" cy="2003426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DC93C006-FCCA-DC8D-2C91-87FD0FB0A9A3}"/>
                  </a:ext>
                </a:extLst>
              </p:cNvPr>
              <p:cNvSpPr/>
              <p:nvPr/>
            </p:nvSpPr>
            <p:spPr>
              <a:xfrm>
                <a:off x="4550312" y="2386012"/>
                <a:ext cx="812526" cy="2003426"/>
              </a:xfrm>
              <a:custGeom>
                <a:avLst/>
                <a:gdLst>
                  <a:gd name="connsiteX0" fmla="*/ 0 w 1892574"/>
                  <a:gd name="connsiteY0" fmla="*/ 0 h 1727200"/>
                  <a:gd name="connsiteX1" fmla="*/ 1892574 w 1892574"/>
                  <a:gd name="connsiteY1" fmla="*/ 0 h 1727200"/>
                  <a:gd name="connsiteX2" fmla="*/ 1892574 w 1892574"/>
                  <a:gd name="connsiteY2" fmla="*/ 1727200 h 1727200"/>
                  <a:gd name="connsiteX3" fmla="*/ 0 w 1892574"/>
                  <a:gd name="connsiteY3" fmla="*/ 1727200 h 1727200"/>
                  <a:gd name="connsiteX4" fmla="*/ 0 w 1892574"/>
                  <a:gd name="connsiteY4" fmla="*/ 0 h 1727200"/>
                  <a:gd name="connsiteX0" fmla="*/ 0 w 1892574"/>
                  <a:gd name="connsiteY0" fmla="*/ 14288 h 1741488"/>
                  <a:gd name="connsiteX1" fmla="*/ 1697311 w 1892574"/>
                  <a:gd name="connsiteY1" fmla="*/ 0 h 1741488"/>
                  <a:gd name="connsiteX2" fmla="*/ 1892574 w 1892574"/>
                  <a:gd name="connsiteY2" fmla="*/ 1741488 h 1741488"/>
                  <a:gd name="connsiteX3" fmla="*/ 0 w 1892574"/>
                  <a:gd name="connsiteY3" fmla="*/ 1741488 h 1741488"/>
                  <a:gd name="connsiteX4" fmla="*/ 0 w 1892574"/>
                  <a:gd name="connsiteY4" fmla="*/ 14288 h 1741488"/>
                  <a:gd name="connsiteX0" fmla="*/ 0 w 1697311"/>
                  <a:gd name="connsiteY0" fmla="*/ 14288 h 1755776"/>
                  <a:gd name="connsiteX1" fmla="*/ 1697311 w 1697311"/>
                  <a:gd name="connsiteY1" fmla="*/ 0 h 1755776"/>
                  <a:gd name="connsiteX2" fmla="*/ 1692549 w 1697311"/>
                  <a:gd name="connsiteY2" fmla="*/ 1755776 h 1755776"/>
                  <a:gd name="connsiteX3" fmla="*/ 0 w 1697311"/>
                  <a:gd name="connsiteY3" fmla="*/ 1741488 h 1755776"/>
                  <a:gd name="connsiteX4" fmla="*/ 0 w 1697311"/>
                  <a:gd name="connsiteY4" fmla="*/ 14288 h 1755776"/>
                  <a:gd name="connsiteX0" fmla="*/ 0 w 2505075"/>
                  <a:gd name="connsiteY0" fmla="*/ 14288 h 2003426"/>
                  <a:gd name="connsiteX1" fmla="*/ 1697311 w 2505075"/>
                  <a:gd name="connsiteY1" fmla="*/ 0 h 2003426"/>
                  <a:gd name="connsiteX2" fmla="*/ 1692549 w 2505075"/>
                  <a:gd name="connsiteY2" fmla="*/ 1755776 h 2003426"/>
                  <a:gd name="connsiteX3" fmla="*/ 2505075 w 2505075"/>
                  <a:gd name="connsiteY3" fmla="*/ 2003426 h 2003426"/>
                  <a:gd name="connsiteX4" fmla="*/ 0 w 2505075"/>
                  <a:gd name="connsiteY4" fmla="*/ 14288 h 2003426"/>
                  <a:gd name="connsiteX0" fmla="*/ 807764 w 812526"/>
                  <a:gd name="connsiteY0" fmla="*/ 266701 h 2003426"/>
                  <a:gd name="connsiteX1" fmla="*/ 4762 w 812526"/>
                  <a:gd name="connsiteY1" fmla="*/ 0 h 2003426"/>
                  <a:gd name="connsiteX2" fmla="*/ 0 w 812526"/>
                  <a:gd name="connsiteY2" fmla="*/ 1755776 h 2003426"/>
                  <a:gd name="connsiteX3" fmla="*/ 812526 w 812526"/>
                  <a:gd name="connsiteY3" fmla="*/ 2003426 h 2003426"/>
                  <a:gd name="connsiteX4" fmla="*/ 807764 w 812526"/>
                  <a:gd name="connsiteY4" fmla="*/ 266701 h 2003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526" h="2003426">
                    <a:moveTo>
                      <a:pt x="807764" y="266701"/>
                    </a:moveTo>
                    <a:lnTo>
                      <a:pt x="4762" y="0"/>
                    </a:lnTo>
                    <a:cubicBezTo>
                      <a:pt x="3175" y="585259"/>
                      <a:pt x="1587" y="1170517"/>
                      <a:pt x="0" y="1755776"/>
                    </a:cubicBezTo>
                    <a:lnTo>
                      <a:pt x="812526" y="2003426"/>
                    </a:lnTo>
                    <a:cubicBezTo>
                      <a:pt x="810939" y="1424518"/>
                      <a:pt x="809351" y="845609"/>
                      <a:pt x="807764" y="266701"/>
                    </a:cubicBezTo>
                    <a:close/>
                  </a:path>
                </a:pathLst>
              </a:cu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A035456C-A8BC-D43F-4508-C068483FF434}"/>
                  </a:ext>
                </a:extLst>
              </p:cNvPr>
              <p:cNvSpPr/>
              <p:nvPr/>
            </p:nvSpPr>
            <p:spPr>
              <a:xfrm>
                <a:off x="4470040" y="3497368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5FA2D573-BDEE-B144-D349-114ECD4C829C}"/>
                  </a:ext>
                </a:extLst>
              </p:cNvPr>
              <p:cNvSpPr/>
              <p:nvPr/>
            </p:nvSpPr>
            <p:spPr>
              <a:xfrm>
                <a:off x="4485915" y="2684003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F30A0DE-3136-DE4F-2C26-77468502E939}"/>
                </a:ext>
              </a:extLst>
            </p:cNvPr>
            <p:cNvGrpSpPr/>
            <p:nvPr/>
          </p:nvGrpSpPr>
          <p:grpSpPr>
            <a:xfrm>
              <a:off x="7360795" y="2318657"/>
              <a:ext cx="2137134" cy="1808842"/>
              <a:chOff x="2559050" y="4407076"/>
              <a:chExt cx="2137134" cy="1808842"/>
            </a:xfrm>
            <a:solidFill>
              <a:srgbClr val="80350E"/>
            </a:solidFill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594F309-875A-75C3-68FF-873DDB7CCE99}"/>
                  </a:ext>
                </a:extLst>
              </p:cNvPr>
              <p:cNvSpPr/>
              <p:nvPr/>
            </p:nvSpPr>
            <p:spPr>
              <a:xfrm>
                <a:off x="2559050" y="4407076"/>
                <a:ext cx="2076450" cy="1808842"/>
              </a:xfrm>
              <a:prstGeom prst="rect">
                <a:avLst/>
              </a:prstGeom>
              <a:solidFill>
                <a:srgbClr val="8A644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1B4D6D87-CC7E-7460-617B-4DF24C67CF77}"/>
                  </a:ext>
                </a:extLst>
              </p:cNvPr>
              <p:cNvSpPr/>
              <p:nvPr/>
            </p:nvSpPr>
            <p:spPr>
              <a:xfrm>
                <a:off x="4546599" y="5581414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9755F4B8-3527-2869-ED2F-24F5A49B31FF}"/>
                  </a:ext>
                </a:extLst>
              </p:cNvPr>
              <p:cNvSpPr/>
              <p:nvPr/>
            </p:nvSpPr>
            <p:spPr>
              <a:xfrm>
                <a:off x="4544833" y="4768049"/>
                <a:ext cx="149585" cy="368193"/>
              </a:xfrm>
              <a:prstGeom prst="roundRect">
                <a:avLst>
                  <a:gd name="adj" fmla="val 46667"/>
                </a:avLst>
              </a:prstGeom>
              <a:solidFill>
                <a:srgbClr val="74747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DB9CDB8-6081-13B1-7F14-542235697010}"/>
              </a:ext>
            </a:extLst>
          </p:cNvPr>
          <p:cNvGrpSpPr/>
          <p:nvPr/>
        </p:nvGrpSpPr>
        <p:grpSpPr>
          <a:xfrm>
            <a:off x="1457591" y="290285"/>
            <a:ext cx="9884230" cy="1451429"/>
            <a:chOff x="1457591" y="290285"/>
            <a:chExt cx="9884230" cy="145142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3BBE3B-31C2-D189-6254-27D213E967C6}"/>
                </a:ext>
              </a:extLst>
            </p:cNvPr>
            <p:cNvSpPr/>
            <p:nvPr/>
          </p:nvSpPr>
          <p:spPr>
            <a:xfrm>
              <a:off x="1457591" y="290285"/>
              <a:ext cx="9884230" cy="1451429"/>
            </a:xfrm>
            <a:custGeom>
              <a:avLst/>
              <a:gdLst>
                <a:gd name="connsiteX0" fmla="*/ 0 w 7982858"/>
                <a:gd name="connsiteY0" fmla="*/ 0 h 754743"/>
                <a:gd name="connsiteX1" fmla="*/ 7982858 w 7982858"/>
                <a:gd name="connsiteY1" fmla="*/ 0 h 754743"/>
                <a:gd name="connsiteX2" fmla="*/ 7982858 w 7982858"/>
                <a:gd name="connsiteY2" fmla="*/ 754743 h 754743"/>
                <a:gd name="connsiteX3" fmla="*/ 0 w 7982858"/>
                <a:gd name="connsiteY3" fmla="*/ 754743 h 754743"/>
                <a:gd name="connsiteX4" fmla="*/ 0 w 7982858"/>
                <a:gd name="connsiteY4" fmla="*/ 0 h 754743"/>
                <a:gd name="connsiteX0" fmla="*/ 928914 w 8911772"/>
                <a:gd name="connsiteY0" fmla="*/ 0 h 1407885"/>
                <a:gd name="connsiteX1" fmla="*/ 8911772 w 8911772"/>
                <a:gd name="connsiteY1" fmla="*/ 0 h 1407885"/>
                <a:gd name="connsiteX2" fmla="*/ 8911772 w 8911772"/>
                <a:gd name="connsiteY2" fmla="*/ 754743 h 1407885"/>
                <a:gd name="connsiteX3" fmla="*/ 0 w 8911772"/>
                <a:gd name="connsiteY3" fmla="*/ 1407885 h 1407885"/>
                <a:gd name="connsiteX4" fmla="*/ 928914 w 8911772"/>
                <a:gd name="connsiteY4" fmla="*/ 0 h 1407885"/>
                <a:gd name="connsiteX0" fmla="*/ 928914 w 9884230"/>
                <a:gd name="connsiteY0" fmla="*/ 0 h 1451429"/>
                <a:gd name="connsiteX1" fmla="*/ 8911772 w 9884230"/>
                <a:gd name="connsiteY1" fmla="*/ 0 h 1451429"/>
                <a:gd name="connsiteX2" fmla="*/ 9884230 w 9884230"/>
                <a:gd name="connsiteY2" fmla="*/ 1451429 h 1451429"/>
                <a:gd name="connsiteX3" fmla="*/ 0 w 9884230"/>
                <a:gd name="connsiteY3" fmla="*/ 1407885 h 1451429"/>
                <a:gd name="connsiteX4" fmla="*/ 928914 w 9884230"/>
                <a:gd name="connsiteY4" fmla="*/ 0 h 145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84230" h="1451429">
                  <a:moveTo>
                    <a:pt x="928914" y="0"/>
                  </a:moveTo>
                  <a:lnTo>
                    <a:pt x="8911772" y="0"/>
                  </a:lnTo>
                  <a:lnTo>
                    <a:pt x="9884230" y="1451429"/>
                  </a:lnTo>
                  <a:lnTo>
                    <a:pt x="0" y="1407885"/>
                  </a:lnTo>
                  <a:lnTo>
                    <a:pt x="928914" y="0"/>
                  </a:lnTo>
                  <a:close/>
                </a:path>
              </a:pathLst>
            </a:custGeom>
            <a:solidFill>
              <a:srgbClr val="A87A5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C13663B1-833F-041D-0A8A-5B001AC52953}"/>
                </a:ext>
              </a:extLst>
            </p:cNvPr>
            <p:cNvSpPr/>
            <p:nvPr/>
          </p:nvSpPr>
          <p:spPr>
            <a:xfrm flipV="1">
              <a:off x="2467428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lowchart: Manual Operation 43">
              <a:extLst>
                <a:ext uri="{FF2B5EF4-FFF2-40B4-BE49-F238E27FC236}">
                  <a16:creationId xmlns:a16="http://schemas.microsoft.com/office/drawing/2014/main" id="{EB1FA957-D84E-6B9B-E57C-B58EAA3B5344}"/>
                </a:ext>
              </a:extLst>
            </p:cNvPr>
            <p:cNvSpPr/>
            <p:nvPr/>
          </p:nvSpPr>
          <p:spPr>
            <a:xfrm flipV="1">
              <a:off x="5409652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lowchart: Manual Operation 47">
              <a:extLst>
                <a:ext uri="{FF2B5EF4-FFF2-40B4-BE49-F238E27FC236}">
                  <a16:creationId xmlns:a16="http://schemas.microsoft.com/office/drawing/2014/main" id="{AC657789-547E-4DA6-6D5E-709B0D41B86D}"/>
                </a:ext>
              </a:extLst>
            </p:cNvPr>
            <p:cNvSpPr/>
            <p:nvPr/>
          </p:nvSpPr>
          <p:spPr>
            <a:xfrm flipV="1">
              <a:off x="8747938" y="420913"/>
              <a:ext cx="1494972" cy="1190171"/>
            </a:xfrm>
            <a:prstGeom prst="flowChartManualOperation">
              <a:avLst/>
            </a:prstGeom>
            <a:solidFill>
              <a:srgbClr val="E5B67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562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96BA9C7B-0C2B-6233-4B9B-84C7D9335E17}"/>
              </a:ext>
            </a:extLst>
          </p:cNvPr>
          <p:cNvGrpSpPr/>
          <p:nvPr/>
        </p:nvGrpSpPr>
        <p:grpSpPr>
          <a:xfrm>
            <a:off x="208935" y="334842"/>
            <a:ext cx="4279128" cy="6188315"/>
            <a:chOff x="507365" y="-1604229"/>
            <a:chExt cx="6691944" cy="9677639"/>
          </a:xfrm>
        </p:grpSpPr>
        <p:sp>
          <p:nvSpPr>
            <p:cNvPr id="79" name="Rectangle 77">
              <a:extLst>
                <a:ext uri="{FF2B5EF4-FFF2-40B4-BE49-F238E27FC236}">
                  <a16:creationId xmlns:a16="http://schemas.microsoft.com/office/drawing/2014/main" id="{DAC05FB8-BAD0-284F-D048-907193410B80}"/>
                </a:ext>
              </a:extLst>
            </p:cNvPr>
            <p:cNvSpPr/>
            <p:nvPr/>
          </p:nvSpPr>
          <p:spPr>
            <a:xfrm>
              <a:off x="5510673" y="-1511883"/>
              <a:ext cx="222707" cy="797483"/>
            </a:xfrm>
            <a:custGeom>
              <a:avLst/>
              <a:gdLst>
                <a:gd name="connsiteX0" fmla="*/ 0 w 88695"/>
                <a:gd name="connsiteY0" fmla="*/ 0 h 499033"/>
                <a:gd name="connsiteX1" fmla="*/ 88695 w 88695"/>
                <a:gd name="connsiteY1" fmla="*/ 0 h 499033"/>
                <a:gd name="connsiteX2" fmla="*/ 88695 w 88695"/>
                <a:gd name="connsiteY2" fmla="*/ 499033 h 499033"/>
                <a:gd name="connsiteX3" fmla="*/ 0 w 88695"/>
                <a:gd name="connsiteY3" fmla="*/ 499033 h 499033"/>
                <a:gd name="connsiteX4" fmla="*/ 0 w 88695"/>
                <a:gd name="connsiteY4" fmla="*/ 0 h 499033"/>
                <a:gd name="connsiteX0" fmla="*/ 0 w 88695"/>
                <a:gd name="connsiteY0" fmla="*/ 374650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4" fmla="*/ 0 w 88695"/>
                <a:gd name="connsiteY4" fmla="*/ 374650 h 873683"/>
                <a:gd name="connsiteX0" fmla="*/ 0 w 88695"/>
                <a:gd name="connsiteY0" fmla="*/ 873683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0" fmla="*/ 0 w 18845"/>
                <a:gd name="connsiteY0" fmla="*/ 873683 h 873683"/>
                <a:gd name="connsiteX1" fmla="*/ 18845 w 18845"/>
                <a:gd name="connsiteY1" fmla="*/ 0 h 873683"/>
                <a:gd name="connsiteX2" fmla="*/ 0 w 18845"/>
                <a:gd name="connsiteY2" fmla="*/ 873683 h 873683"/>
                <a:gd name="connsiteX0" fmla="*/ 19255 w 19255"/>
                <a:gd name="connsiteY0" fmla="*/ 797483 h 797483"/>
                <a:gd name="connsiteX1" fmla="*/ 0 w 19255"/>
                <a:gd name="connsiteY1" fmla="*/ 0 h 797483"/>
                <a:gd name="connsiteX2" fmla="*/ 19255 w 19255"/>
                <a:gd name="connsiteY2" fmla="*/ 797483 h 797483"/>
                <a:gd name="connsiteX0" fmla="*/ 223792 w 223792"/>
                <a:gd name="connsiteY0" fmla="*/ 797483 h 797483"/>
                <a:gd name="connsiteX1" fmla="*/ 204537 w 223792"/>
                <a:gd name="connsiteY1" fmla="*/ 0 h 797483"/>
                <a:gd name="connsiteX2" fmla="*/ 223792 w 223792"/>
                <a:gd name="connsiteY2" fmla="*/ 797483 h 797483"/>
                <a:gd name="connsiteX0" fmla="*/ 223792 w 361401"/>
                <a:gd name="connsiteY0" fmla="*/ 797483 h 797483"/>
                <a:gd name="connsiteX1" fmla="*/ 204537 w 361401"/>
                <a:gd name="connsiteY1" fmla="*/ 0 h 797483"/>
                <a:gd name="connsiteX2" fmla="*/ 223792 w 361401"/>
                <a:gd name="connsiteY2" fmla="*/ 797483 h 797483"/>
                <a:gd name="connsiteX0" fmla="*/ 223792 w 389110"/>
                <a:gd name="connsiteY0" fmla="*/ 797483 h 797483"/>
                <a:gd name="connsiteX1" fmla="*/ 204537 w 389110"/>
                <a:gd name="connsiteY1" fmla="*/ 0 h 797483"/>
                <a:gd name="connsiteX2" fmla="*/ 223792 w 389110"/>
                <a:gd name="connsiteY2" fmla="*/ 797483 h 797483"/>
                <a:gd name="connsiteX0" fmla="*/ 37928 w 203246"/>
                <a:gd name="connsiteY0" fmla="*/ 797483 h 797483"/>
                <a:gd name="connsiteX1" fmla="*/ 18673 w 203246"/>
                <a:gd name="connsiteY1" fmla="*/ 0 h 797483"/>
                <a:gd name="connsiteX2" fmla="*/ 37928 w 203246"/>
                <a:gd name="connsiteY2" fmla="*/ 797483 h 797483"/>
                <a:gd name="connsiteX0" fmla="*/ 37928 w 222707"/>
                <a:gd name="connsiteY0" fmla="*/ 797483 h 797483"/>
                <a:gd name="connsiteX1" fmla="*/ 18673 w 222707"/>
                <a:gd name="connsiteY1" fmla="*/ 0 h 797483"/>
                <a:gd name="connsiteX2" fmla="*/ 37928 w 222707"/>
                <a:gd name="connsiteY2" fmla="*/ 797483 h 79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07" h="797483">
                  <a:moveTo>
                    <a:pt x="37928" y="797483"/>
                  </a:moveTo>
                  <a:cubicBezTo>
                    <a:pt x="399810" y="182405"/>
                    <a:pt x="139391" y="94378"/>
                    <a:pt x="18673" y="0"/>
                  </a:cubicBezTo>
                  <a:cubicBezTo>
                    <a:pt x="25091" y="265828"/>
                    <a:pt x="-38340" y="518955"/>
                    <a:pt x="37928" y="797483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940228-5DCB-375B-6201-CC7B1E72629C}"/>
                </a:ext>
              </a:extLst>
            </p:cNvPr>
            <p:cNvSpPr/>
            <p:nvPr/>
          </p:nvSpPr>
          <p:spPr>
            <a:xfrm>
              <a:off x="507365" y="3503412"/>
              <a:ext cx="2038986" cy="1995687"/>
            </a:xfrm>
            <a:custGeom>
              <a:avLst/>
              <a:gdLst>
                <a:gd name="connsiteX0" fmla="*/ 0 w 1028700"/>
                <a:gd name="connsiteY0" fmla="*/ 0 h 927100"/>
                <a:gd name="connsiteX1" fmla="*/ 1028700 w 1028700"/>
                <a:gd name="connsiteY1" fmla="*/ 0 h 927100"/>
                <a:gd name="connsiteX2" fmla="*/ 1028700 w 1028700"/>
                <a:gd name="connsiteY2" fmla="*/ 927100 h 927100"/>
                <a:gd name="connsiteX3" fmla="*/ 0 w 1028700"/>
                <a:gd name="connsiteY3" fmla="*/ 927100 h 927100"/>
                <a:gd name="connsiteX4" fmla="*/ 0 w 1028700"/>
                <a:gd name="connsiteY4" fmla="*/ 0 h 927100"/>
                <a:gd name="connsiteX0" fmla="*/ 0 w 2101850"/>
                <a:gd name="connsiteY0" fmla="*/ 0 h 1073150"/>
                <a:gd name="connsiteX1" fmla="*/ 2101850 w 2101850"/>
                <a:gd name="connsiteY1" fmla="*/ 146050 h 1073150"/>
                <a:gd name="connsiteX2" fmla="*/ 2101850 w 2101850"/>
                <a:gd name="connsiteY2" fmla="*/ 1073150 h 1073150"/>
                <a:gd name="connsiteX3" fmla="*/ 1073150 w 2101850"/>
                <a:gd name="connsiteY3" fmla="*/ 1073150 h 1073150"/>
                <a:gd name="connsiteX4" fmla="*/ 0 w 2101850"/>
                <a:gd name="connsiteY4" fmla="*/ 0 h 1073150"/>
                <a:gd name="connsiteX0" fmla="*/ 0 w 2101850"/>
                <a:gd name="connsiteY0" fmla="*/ 0 h 1073150"/>
                <a:gd name="connsiteX1" fmla="*/ 2101850 w 2101850"/>
                <a:gd name="connsiteY1" fmla="*/ 146050 h 1073150"/>
                <a:gd name="connsiteX2" fmla="*/ 2101850 w 2101850"/>
                <a:gd name="connsiteY2" fmla="*/ 1073150 h 1073150"/>
                <a:gd name="connsiteX3" fmla="*/ 1073150 w 2101850"/>
                <a:gd name="connsiteY3" fmla="*/ 1073150 h 1073150"/>
                <a:gd name="connsiteX4" fmla="*/ 241300 w 2101850"/>
                <a:gd name="connsiteY4" fmla="*/ 57150 h 1073150"/>
                <a:gd name="connsiteX5" fmla="*/ 0 w 2101850"/>
                <a:gd name="connsiteY5" fmla="*/ 0 h 1073150"/>
                <a:gd name="connsiteX0" fmla="*/ 321952 w 2423802"/>
                <a:gd name="connsiteY0" fmla="*/ 0 h 1604293"/>
                <a:gd name="connsiteX1" fmla="*/ 2423802 w 2423802"/>
                <a:gd name="connsiteY1" fmla="*/ 146050 h 1604293"/>
                <a:gd name="connsiteX2" fmla="*/ 2423802 w 2423802"/>
                <a:gd name="connsiteY2" fmla="*/ 1073150 h 1604293"/>
                <a:gd name="connsiteX3" fmla="*/ 1395102 w 2423802"/>
                <a:gd name="connsiteY3" fmla="*/ 1073150 h 1604293"/>
                <a:gd name="connsiteX4" fmla="*/ 17152 w 2423802"/>
                <a:gd name="connsiteY4" fmla="*/ 1581150 h 1604293"/>
                <a:gd name="connsiteX5" fmla="*/ 563252 w 2423802"/>
                <a:gd name="connsiteY5" fmla="*/ 57150 h 1604293"/>
                <a:gd name="connsiteX6" fmla="*/ 321952 w 2423802"/>
                <a:gd name="connsiteY6" fmla="*/ 0 h 1604293"/>
                <a:gd name="connsiteX0" fmla="*/ 313411 w 2415261"/>
                <a:gd name="connsiteY0" fmla="*/ 0 h 1622929"/>
                <a:gd name="connsiteX1" fmla="*/ 2415261 w 2415261"/>
                <a:gd name="connsiteY1" fmla="*/ 146050 h 1622929"/>
                <a:gd name="connsiteX2" fmla="*/ 2415261 w 2415261"/>
                <a:gd name="connsiteY2" fmla="*/ 1073150 h 1622929"/>
                <a:gd name="connsiteX3" fmla="*/ 1386561 w 2415261"/>
                <a:gd name="connsiteY3" fmla="*/ 1073150 h 1622929"/>
                <a:gd name="connsiteX4" fmla="*/ 427711 w 2415261"/>
                <a:gd name="connsiteY4" fmla="*/ 774700 h 1622929"/>
                <a:gd name="connsiteX5" fmla="*/ 8611 w 2415261"/>
                <a:gd name="connsiteY5" fmla="*/ 1581150 h 1622929"/>
                <a:gd name="connsiteX6" fmla="*/ 554711 w 2415261"/>
                <a:gd name="connsiteY6" fmla="*/ 57150 h 1622929"/>
                <a:gd name="connsiteX7" fmla="*/ 313411 w 2415261"/>
                <a:gd name="connsiteY7" fmla="*/ 0 h 162292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412847 w 2412847"/>
                <a:gd name="connsiteY2" fmla="*/ 1073150 h 1624449"/>
                <a:gd name="connsiteX3" fmla="*/ 1384147 w 2412847"/>
                <a:gd name="connsiteY3" fmla="*/ 107315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412847 w 2412847"/>
                <a:gd name="connsiteY2" fmla="*/ 1073150 h 1624449"/>
                <a:gd name="connsiteX3" fmla="*/ 1384147 w 2412847"/>
                <a:gd name="connsiteY3" fmla="*/ 1073150 h 1624449"/>
                <a:gd name="connsiteX4" fmla="*/ 825347 w 2412847"/>
                <a:gd name="connsiteY4" fmla="*/ 965200 h 1624449"/>
                <a:gd name="connsiteX5" fmla="*/ 310997 w 2412847"/>
                <a:gd name="connsiteY5" fmla="*/ 1390650 h 1624449"/>
                <a:gd name="connsiteX6" fmla="*/ 425297 w 2412847"/>
                <a:gd name="connsiteY6" fmla="*/ 774700 h 1624449"/>
                <a:gd name="connsiteX7" fmla="*/ 6197 w 2412847"/>
                <a:gd name="connsiteY7" fmla="*/ 1581150 h 1624449"/>
                <a:gd name="connsiteX8" fmla="*/ 552297 w 2412847"/>
                <a:gd name="connsiteY8" fmla="*/ 57150 h 1624449"/>
                <a:gd name="connsiteX9" fmla="*/ 310997 w 2412847"/>
                <a:gd name="connsiteY9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1384147 w 2412847"/>
                <a:gd name="connsiteY3" fmla="*/ 1073150 h 1624449"/>
                <a:gd name="connsiteX4" fmla="*/ 825347 w 2412847"/>
                <a:gd name="connsiteY4" fmla="*/ 965200 h 1624449"/>
                <a:gd name="connsiteX5" fmla="*/ 310997 w 2412847"/>
                <a:gd name="connsiteY5" fmla="*/ 1390650 h 1624449"/>
                <a:gd name="connsiteX6" fmla="*/ 425297 w 2412847"/>
                <a:gd name="connsiteY6" fmla="*/ 774700 h 1624449"/>
                <a:gd name="connsiteX7" fmla="*/ 6197 w 2412847"/>
                <a:gd name="connsiteY7" fmla="*/ 1581150 h 1624449"/>
                <a:gd name="connsiteX8" fmla="*/ 552297 w 2412847"/>
                <a:gd name="connsiteY8" fmla="*/ 57150 h 1624449"/>
                <a:gd name="connsiteX9" fmla="*/ 310997 w 2412847"/>
                <a:gd name="connsiteY9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2025497 w 2412847"/>
                <a:gd name="connsiteY2" fmla="*/ 749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10997 w 2412847"/>
                <a:gd name="connsiteY0" fmla="*/ 0 h 1624449"/>
                <a:gd name="connsiteX1" fmla="*/ 2412847 w 2412847"/>
                <a:gd name="connsiteY1" fmla="*/ 146050 h 1624449"/>
                <a:gd name="connsiteX2" fmla="*/ 1961997 w 2412847"/>
                <a:gd name="connsiteY2" fmla="*/ 622300 h 1624449"/>
                <a:gd name="connsiteX3" fmla="*/ 825347 w 2412847"/>
                <a:gd name="connsiteY3" fmla="*/ 965200 h 1624449"/>
                <a:gd name="connsiteX4" fmla="*/ 310997 w 2412847"/>
                <a:gd name="connsiteY4" fmla="*/ 1390650 h 1624449"/>
                <a:gd name="connsiteX5" fmla="*/ 425297 w 2412847"/>
                <a:gd name="connsiteY5" fmla="*/ 774700 h 1624449"/>
                <a:gd name="connsiteX6" fmla="*/ 6197 w 2412847"/>
                <a:gd name="connsiteY6" fmla="*/ 1581150 h 1624449"/>
                <a:gd name="connsiteX7" fmla="*/ 552297 w 2412847"/>
                <a:gd name="connsiteY7" fmla="*/ 57150 h 1624449"/>
                <a:gd name="connsiteX8" fmla="*/ 310997 w 2412847"/>
                <a:gd name="connsiteY8" fmla="*/ 0 h 1624449"/>
                <a:gd name="connsiteX0" fmla="*/ 307847 w 2409697"/>
                <a:gd name="connsiteY0" fmla="*/ 0 h 1581150"/>
                <a:gd name="connsiteX1" fmla="*/ 2409697 w 2409697"/>
                <a:gd name="connsiteY1" fmla="*/ 146050 h 1581150"/>
                <a:gd name="connsiteX2" fmla="*/ 1958847 w 2409697"/>
                <a:gd name="connsiteY2" fmla="*/ 622300 h 1581150"/>
                <a:gd name="connsiteX3" fmla="*/ 822197 w 2409697"/>
                <a:gd name="connsiteY3" fmla="*/ 965200 h 1581150"/>
                <a:gd name="connsiteX4" fmla="*/ 307847 w 2409697"/>
                <a:gd name="connsiteY4" fmla="*/ 1390650 h 1581150"/>
                <a:gd name="connsiteX5" fmla="*/ 422147 w 2409697"/>
                <a:gd name="connsiteY5" fmla="*/ 774700 h 1581150"/>
                <a:gd name="connsiteX6" fmla="*/ 3047 w 2409697"/>
                <a:gd name="connsiteY6" fmla="*/ 1581150 h 1581150"/>
                <a:gd name="connsiteX7" fmla="*/ 549147 w 2409697"/>
                <a:gd name="connsiteY7" fmla="*/ 57150 h 1581150"/>
                <a:gd name="connsiteX8" fmla="*/ 307847 w 2409697"/>
                <a:gd name="connsiteY8" fmla="*/ 0 h 1581150"/>
                <a:gd name="connsiteX0" fmla="*/ 389699 w 2491549"/>
                <a:gd name="connsiteY0" fmla="*/ 0 h 1581150"/>
                <a:gd name="connsiteX1" fmla="*/ 2491549 w 2491549"/>
                <a:gd name="connsiteY1" fmla="*/ 146050 h 1581150"/>
                <a:gd name="connsiteX2" fmla="*/ 2040699 w 2491549"/>
                <a:gd name="connsiteY2" fmla="*/ 622300 h 1581150"/>
                <a:gd name="connsiteX3" fmla="*/ 904049 w 2491549"/>
                <a:gd name="connsiteY3" fmla="*/ 965200 h 1581150"/>
                <a:gd name="connsiteX4" fmla="*/ 389699 w 2491549"/>
                <a:gd name="connsiteY4" fmla="*/ 1390650 h 1581150"/>
                <a:gd name="connsiteX5" fmla="*/ 503999 w 2491549"/>
                <a:gd name="connsiteY5" fmla="*/ 774700 h 1581150"/>
                <a:gd name="connsiteX6" fmla="*/ 84899 w 2491549"/>
                <a:gd name="connsiteY6" fmla="*/ 1581150 h 1581150"/>
                <a:gd name="connsiteX7" fmla="*/ 630999 w 2491549"/>
                <a:gd name="connsiteY7" fmla="*/ 57150 h 1581150"/>
                <a:gd name="connsiteX8" fmla="*/ 389699 w 2491549"/>
                <a:gd name="connsiteY8" fmla="*/ 0 h 1581150"/>
                <a:gd name="connsiteX0" fmla="*/ 387986 w 2489836"/>
                <a:gd name="connsiteY0" fmla="*/ 19050 h 1600200"/>
                <a:gd name="connsiteX1" fmla="*/ 2489836 w 2489836"/>
                <a:gd name="connsiteY1" fmla="*/ 165100 h 1600200"/>
                <a:gd name="connsiteX2" fmla="*/ 2038986 w 2489836"/>
                <a:gd name="connsiteY2" fmla="*/ 641350 h 1600200"/>
                <a:gd name="connsiteX3" fmla="*/ 902336 w 2489836"/>
                <a:gd name="connsiteY3" fmla="*/ 984250 h 1600200"/>
                <a:gd name="connsiteX4" fmla="*/ 387986 w 2489836"/>
                <a:gd name="connsiteY4" fmla="*/ 1409700 h 1600200"/>
                <a:gd name="connsiteX5" fmla="*/ 502286 w 2489836"/>
                <a:gd name="connsiteY5" fmla="*/ 793750 h 1600200"/>
                <a:gd name="connsiteX6" fmla="*/ 83186 w 2489836"/>
                <a:gd name="connsiteY6" fmla="*/ 1600200 h 1600200"/>
                <a:gd name="connsiteX7" fmla="*/ 654686 w 2489836"/>
                <a:gd name="connsiteY7" fmla="*/ 0 h 1600200"/>
                <a:gd name="connsiteX8" fmla="*/ 387986 w 2489836"/>
                <a:gd name="connsiteY8" fmla="*/ 19050 h 1600200"/>
                <a:gd name="connsiteX0" fmla="*/ 267336 w 2489836"/>
                <a:gd name="connsiteY0" fmla="*/ 44450 h 1600200"/>
                <a:gd name="connsiteX1" fmla="*/ 2489836 w 2489836"/>
                <a:gd name="connsiteY1" fmla="*/ 165100 h 1600200"/>
                <a:gd name="connsiteX2" fmla="*/ 2038986 w 2489836"/>
                <a:gd name="connsiteY2" fmla="*/ 641350 h 1600200"/>
                <a:gd name="connsiteX3" fmla="*/ 902336 w 2489836"/>
                <a:gd name="connsiteY3" fmla="*/ 984250 h 1600200"/>
                <a:gd name="connsiteX4" fmla="*/ 387986 w 2489836"/>
                <a:gd name="connsiteY4" fmla="*/ 1409700 h 1600200"/>
                <a:gd name="connsiteX5" fmla="*/ 502286 w 2489836"/>
                <a:gd name="connsiteY5" fmla="*/ 793750 h 1600200"/>
                <a:gd name="connsiteX6" fmla="*/ 83186 w 2489836"/>
                <a:gd name="connsiteY6" fmla="*/ 1600200 h 1600200"/>
                <a:gd name="connsiteX7" fmla="*/ 654686 w 2489836"/>
                <a:gd name="connsiteY7" fmla="*/ 0 h 1600200"/>
                <a:gd name="connsiteX8" fmla="*/ 267336 w 2489836"/>
                <a:gd name="connsiteY8" fmla="*/ 44450 h 1600200"/>
                <a:gd name="connsiteX0" fmla="*/ 267336 w 2489836"/>
                <a:gd name="connsiteY0" fmla="*/ 466010 h 2021760"/>
                <a:gd name="connsiteX1" fmla="*/ 2489836 w 2489836"/>
                <a:gd name="connsiteY1" fmla="*/ 586660 h 2021760"/>
                <a:gd name="connsiteX2" fmla="*/ 2038986 w 2489836"/>
                <a:gd name="connsiteY2" fmla="*/ 1062910 h 2021760"/>
                <a:gd name="connsiteX3" fmla="*/ 902336 w 2489836"/>
                <a:gd name="connsiteY3" fmla="*/ 1405810 h 2021760"/>
                <a:gd name="connsiteX4" fmla="*/ 387986 w 2489836"/>
                <a:gd name="connsiteY4" fmla="*/ 1831260 h 2021760"/>
                <a:gd name="connsiteX5" fmla="*/ 502286 w 2489836"/>
                <a:gd name="connsiteY5" fmla="*/ 1215310 h 2021760"/>
                <a:gd name="connsiteX6" fmla="*/ 83186 w 2489836"/>
                <a:gd name="connsiteY6" fmla="*/ 2021760 h 2021760"/>
                <a:gd name="connsiteX7" fmla="*/ 654686 w 2489836"/>
                <a:gd name="connsiteY7" fmla="*/ 421560 h 2021760"/>
                <a:gd name="connsiteX8" fmla="*/ 267336 w 2489836"/>
                <a:gd name="connsiteY8" fmla="*/ 466010 h 2021760"/>
                <a:gd name="connsiteX0" fmla="*/ 267336 w 2489836"/>
                <a:gd name="connsiteY0" fmla="*/ 356187 h 1911937"/>
                <a:gd name="connsiteX1" fmla="*/ 2489836 w 2489836"/>
                <a:gd name="connsiteY1" fmla="*/ 476837 h 1911937"/>
                <a:gd name="connsiteX2" fmla="*/ 2038986 w 2489836"/>
                <a:gd name="connsiteY2" fmla="*/ 953087 h 1911937"/>
                <a:gd name="connsiteX3" fmla="*/ 902336 w 2489836"/>
                <a:gd name="connsiteY3" fmla="*/ 1295987 h 1911937"/>
                <a:gd name="connsiteX4" fmla="*/ 387986 w 2489836"/>
                <a:gd name="connsiteY4" fmla="*/ 1721437 h 1911937"/>
                <a:gd name="connsiteX5" fmla="*/ 502286 w 2489836"/>
                <a:gd name="connsiteY5" fmla="*/ 1105487 h 1911937"/>
                <a:gd name="connsiteX6" fmla="*/ 83186 w 2489836"/>
                <a:gd name="connsiteY6" fmla="*/ 1911937 h 1911937"/>
                <a:gd name="connsiteX7" fmla="*/ 654686 w 2489836"/>
                <a:gd name="connsiteY7" fmla="*/ 311737 h 1911937"/>
                <a:gd name="connsiteX8" fmla="*/ 267336 w 2489836"/>
                <a:gd name="connsiteY8" fmla="*/ 356187 h 1911937"/>
                <a:gd name="connsiteX0" fmla="*/ 267336 w 2038986"/>
                <a:gd name="connsiteY0" fmla="*/ 368508 h 1924258"/>
                <a:gd name="connsiteX1" fmla="*/ 1956436 w 2038986"/>
                <a:gd name="connsiteY1" fmla="*/ 406608 h 1924258"/>
                <a:gd name="connsiteX2" fmla="*/ 2038986 w 2038986"/>
                <a:gd name="connsiteY2" fmla="*/ 965408 h 1924258"/>
                <a:gd name="connsiteX3" fmla="*/ 902336 w 2038986"/>
                <a:gd name="connsiteY3" fmla="*/ 1308308 h 1924258"/>
                <a:gd name="connsiteX4" fmla="*/ 387986 w 2038986"/>
                <a:gd name="connsiteY4" fmla="*/ 1733758 h 1924258"/>
                <a:gd name="connsiteX5" fmla="*/ 502286 w 2038986"/>
                <a:gd name="connsiteY5" fmla="*/ 1117808 h 1924258"/>
                <a:gd name="connsiteX6" fmla="*/ 83186 w 2038986"/>
                <a:gd name="connsiteY6" fmla="*/ 1924258 h 1924258"/>
                <a:gd name="connsiteX7" fmla="*/ 654686 w 2038986"/>
                <a:gd name="connsiteY7" fmla="*/ 324058 h 1924258"/>
                <a:gd name="connsiteX8" fmla="*/ 267336 w 2038986"/>
                <a:gd name="connsiteY8" fmla="*/ 368508 h 1924258"/>
                <a:gd name="connsiteX0" fmla="*/ 267336 w 2038986"/>
                <a:gd name="connsiteY0" fmla="*/ 446570 h 2002320"/>
                <a:gd name="connsiteX1" fmla="*/ 1956436 w 2038986"/>
                <a:gd name="connsiteY1" fmla="*/ 484670 h 2002320"/>
                <a:gd name="connsiteX2" fmla="*/ 2038986 w 2038986"/>
                <a:gd name="connsiteY2" fmla="*/ 1043470 h 2002320"/>
                <a:gd name="connsiteX3" fmla="*/ 902336 w 2038986"/>
                <a:gd name="connsiteY3" fmla="*/ 1386370 h 2002320"/>
                <a:gd name="connsiteX4" fmla="*/ 387986 w 2038986"/>
                <a:gd name="connsiteY4" fmla="*/ 1811820 h 2002320"/>
                <a:gd name="connsiteX5" fmla="*/ 502286 w 2038986"/>
                <a:gd name="connsiteY5" fmla="*/ 1195870 h 2002320"/>
                <a:gd name="connsiteX6" fmla="*/ 83186 w 2038986"/>
                <a:gd name="connsiteY6" fmla="*/ 2002320 h 2002320"/>
                <a:gd name="connsiteX7" fmla="*/ 654686 w 2038986"/>
                <a:gd name="connsiteY7" fmla="*/ 402120 h 2002320"/>
                <a:gd name="connsiteX8" fmla="*/ 267336 w 2038986"/>
                <a:gd name="connsiteY8" fmla="*/ 446570 h 2002320"/>
                <a:gd name="connsiteX0" fmla="*/ 267336 w 2038986"/>
                <a:gd name="connsiteY0" fmla="*/ 398001 h 1953751"/>
                <a:gd name="connsiteX1" fmla="*/ 1956436 w 2038986"/>
                <a:gd name="connsiteY1" fmla="*/ 436101 h 1953751"/>
                <a:gd name="connsiteX2" fmla="*/ 2038986 w 2038986"/>
                <a:gd name="connsiteY2" fmla="*/ 994901 h 1953751"/>
                <a:gd name="connsiteX3" fmla="*/ 902336 w 2038986"/>
                <a:gd name="connsiteY3" fmla="*/ 1337801 h 1953751"/>
                <a:gd name="connsiteX4" fmla="*/ 387986 w 2038986"/>
                <a:gd name="connsiteY4" fmla="*/ 1763251 h 1953751"/>
                <a:gd name="connsiteX5" fmla="*/ 502286 w 2038986"/>
                <a:gd name="connsiteY5" fmla="*/ 1147301 h 1953751"/>
                <a:gd name="connsiteX6" fmla="*/ 83186 w 2038986"/>
                <a:gd name="connsiteY6" fmla="*/ 1953751 h 1953751"/>
                <a:gd name="connsiteX7" fmla="*/ 654686 w 2038986"/>
                <a:gd name="connsiteY7" fmla="*/ 353551 h 1953751"/>
                <a:gd name="connsiteX8" fmla="*/ 267336 w 2038986"/>
                <a:gd name="connsiteY8" fmla="*/ 398001 h 1953751"/>
                <a:gd name="connsiteX0" fmla="*/ 267336 w 2038986"/>
                <a:gd name="connsiteY0" fmla="*/ 392627 h 1948377"/>
                <a:gd name="connsiteX1" fmla="*/ 1956436 w 2038986"/>
                <a:gd name="connsiteY1" fmla="*/ 430727 h 1948377"/>
                <a:gd name="connsiteX2" fmla="*/ 2038986 w 2038986"/>
                <a:gd name="connsiteY2" fmla="*/ 989527 h 1948377"/>
                <a:gd name="connsiteX3" fmla="*/ 902336 w 2038986"/>
                <a:gd name="connsiteY3" fmla="*/ 1332427 h 1948377"/>
                <a:gd name="connsiteX4" fmla="*/ 387986 w 2038986"/>
                <a:gd name="connsiteY4" fmla="*/ 1757877 h 1948377"/>
                <a:gd name="connsiteX5" fmla="*/ 502286 w 2038986"/>
                <a:gd name="connsiteY5" fmla="*/ 1141927 h 1948377"/>
                <a:gd name="connsiteX6" fmla="*/ 83186 w 2038986"/>
                <a:gd name="connsiteY6" fmla="*/ 1948377 h 1948377"/>
                <a:gd name="connsiteX7" fmla="*/ 654686 w 2038986"/>
                <a:gd name="connsiteY7" fmla="*/ 348177 h 1948377"/>
                <a:gd name="connsiteX8" fmla="*/ 267336 w 2038986"/>
                <a:gd name="connsiteY8" fmla="*/ 392627 h 1948377"/>
                <a:gd name="connsiteX0" fmla="*/ 267336 w 2038986"/>
                <a:gd name="connsiteY0" fmla="*/ 398120 h 1953870"/>
                <a:gd name="connsiteX1" fmla="*/ 1956436 w 2038986"/>
                <a:gd name="connsiteY1" fmla="*/ 436220 h 1953870"/>
                <a:gd name="connsiteX2" fmla="*/ 2038986 w 2038986"/>
                <a:gd name="connsiteY2" fmla="*/ 995020 h 1953870"/>
                <a:gd name="connsiteX3" fmla="*/ 902336 w 2038986"/>
                <a:gd name="connsiteY3" fmla="*/ 1337920 h 1953870"/>
                <a:gd name="connsiteX4" fmla="*/ 387986 w 2038986"/>
                <a:gd name="connsiteY4" fmla="*/ 1763370 h 1953870"/>
                <a:gd name="connsiteX5" fmla="*/ 502286 w 2038986"/>
                <a:gd name="connsiteY5" fmla="*/ 1147420 h 1953870"/>
                <a:gd name="connsiteX6" fmla="*/ 83186 w 2038986"/>
                <a:gd name="connsiteY6" fmla="*/ 1953870 h 1953870"/>
                <a:gd name="connsiteX7" fmla="*/ 654686 w 2038986"/>
                <a:gd name="connsiteY7" fmla="*/ 353670 h 1953870"/>
                <a:gd name="connsiteX8" fmla="*/ 267336 w 2038986"/>
                <a:gd name="connsiteY8" fmla="*/ 398120 h 1953870"/>
                <a:gd name="connsiteX0" fmla="*/ 267336 w 2038986"/>
                <a:gd name="connsiteY0" fmla="*/ 444148 h 1999898"/>
                <a:gd name="connsiteX1" fmla="*/ 1956436 w 2038986"/>
                <a:gd name="connsiteY1" fmla="*/ 482248 h 1999898"/>
                <a:gd name="connsiteX2" fmla="*/ 2038986 w 2038986"/>
                <a:gd name="connsiteY2" fmla="*/ 1041048 h 1999898"/>
                <a:gd name="connsiteX3" fmla="*/ 902336 w 2038986"/>
                <a:gd name="connsiteY3" fmla="*/ 1383948 h 1999898"/>
                <a:gd name="connsiteX4" fmla="*/ 387986 w 2038986"/>
                <a:gd name="connsiteY4" fmla="*/ 1809398 h 1999898"/>
                <a:gd name="connsiteX5" fmla="*/ 502286 w 2038986"/>
                <a:gd name="connsiteY5" fmla="*/ 1193448 h 1999898"/>
                <a:gd name="connsiteX6" fmla="*/ 83186 w 2038986"/>
                <a:gd name="connsiteY6" fmla="*/ 1999898 h 1999898"/>
                <a:gd name="connsiteX7" fmla="*/ 654686 w 2038986"/>
                <a:gd name="connsiteY7" fmla="*/ 399698 h 1999898"/>
                <a:gd name="connsiteX8" fmla="*/ 267336 w 2038986"/>
                <a:gd name="connsiteY8" fmla="*/ 444148 h 1999898"/>
                <a:gd name="connsiteX0" fmla="*/ 267336 w 2038986"/>
                <a:gd name="connsiteY0" fmla="*/ 455019 h 2010769"/>
                <a:gd name="connsiteX1" fmla="*/ 1956436 w 2038986"/>
                <a:gd name="connsiteY1" fmla="*/ 493119 h 2010769"/>
                <a:gd name="connsiteX2" fmla="*/ 2038986 w 2038986"/>
                <a:gd name="connsiteY2" fmla="*/ 1051919 h 2010769"/>
                <a:gd name="connsiteX3" fmla="*/ 902336 w 2038986"/>
                <a:gd name="connsiteY3" fmla="*/ 1394819 h 2010769"/>
                <a:gd name="connsiteX4" fmla="*/ 387986 w 2038986"/>
                <a:gd name="connsiteY4" fmla="*/ 1820269 h 2010769"/>
                <a:gd name="connsiteX5" fmla="*/ 502286 w 2038986"/>
                <a:gd name="connsiteY5" fmla="*/ 1204319 h 2010769"/>
                <a:gd name="connsiteX6" fmla="*/ 83186 w 2038986"/>
                <a:gd name="connsiteY6" fmla="*/ 2010769 h 2010769"/>
                <a:gd name="connsiteX7" fmla="*/ 654686 w 2038986"/>
                <a:gd name="connsiteY7" fmla="*/ 410569 h 2010769"/>
                <a:gd name="connsiteX8" fmla="*/ 267336 w 2038986"/>
                <a:gd name="connsiteY8" fmla="*/ 455019 h 2010769"/>
                <a:gd name="connsiteX0" fmla="*/ 267336 w 2038986"/>
                <a:gd name="connsiteY0" fmla="*/ 447394 h 2003144"/>
                <a:gd name="connsiteX1" fmla="*/ 1956436 w 2038986"/>
                <a:gd name="connsiteY1" fmla="*/ 485494 h 2003144"/>
                <a:gd name="connsiteX2" fmla="*/ 2038986 w 2038986"/>
                <a:gd name="connsiteY2" fmla="*/ 1044294 h 2003144"/>
                <a:gd name="connsiteX3" fmla="*/ 902336 w 2038986"/>
                <a:gd name="connsiteY3" fmla="*/ 1387194 h 2003144"/>
                <a:gd name="connsiteX4" fmla="*/ 387986 w 2038986"/>
                <a:gd name="connsiteY4" fmla="*/ 1812644 h 2003144"/>
                <a:gd name="connsiteX5" fmla="*/ 502286 w 2038986"/>
                <a:gd name="connsiteY5" fmla="*/ 1196694 h 2003144"/>
                <a:gd name="connsiteX6" fmla="*/ 83186 w 2038986"/>
                <a:gd name="connsiteY6" fmla="*/ 2003144 h 2003144"/>
                <a:gd name="connsiteX7" fmla="*/ 654686 w 2038986"/>
                <a:gd name="connsiteY7" fmla="*/ 402944 h 2003144"/>
                <a:gd name="connsiteX8" fmla="*/ 267336 w 2038986"/>
                <a:gd name="connsiteY8" fmla="*/ 447394 h 2003144"/>
                <a:gd name="connsiteX0" fmla="*/ 267336 w 2038986"/>
                <a:gd name="connsiteY0" fmla="*/ 441986 h 1997736"/>
                <a:gd name="connsiteX1" fmla="*/ 1956436 w 2038986"/>
                <a:gd name="connsiteY1" fmla="*/ 480086 h 1997736"/>
                <a:gd name="connsiteX2" fmla="*/ 2038986 w 2038986"/>
                <a:gd name="connsiteY2" fmla="*/ 1038886 h 1997736"/>
                <a:gd name="connsiteX3" fmla="*/ 902336 w 2038986"/>
                <a:gd name="connsiteY3" fmla="*/ 1381786 h 1997736"/>
                <a:gd name="connsiteX4" fmla="*/ 387986 w 2038986"/>
                <a:gd name="connsiteY4" fmla="*/ 1807236 h 1997736"/>
                <a:gd name="connsiteX5" fmla="*/ 502286 w 2038986"/>
                <a:gd name="connsiteY5" fmla="*/ 1191286 h 1997736"/>
                <a:gd name="connsiteX6" fmla="*/ 83186 w 2038986"/>
                <a:gd name="connsiteY6" fmla="*/ 1997736 h 1997736"/>
                <a:gd name="connsiteX7" fmla="*/ 654686 w 2038986"/>
                <a:gd name="connsiteY7" fmla="*/ 397536 h 1997736"/>
                <a:gd name="connsiteX8" fmla="*/ 267336 w 2038986"/>
                <a:gd name="connsiteY8" fmla="*/ 441986 h 1997736"/>
                <a:gd name="connsiteX0" fmla="*/ 260986 w 2038986"/>
                <a:gd name="connsiteY0" fmla="*/ 435815 h 2029665"/>
                <a:gd name="connsiteX1" fmla="*/ 1956436 w 2038986"/>
                <a:gd name="connsiteY1" fmla="*/ 512015 h 2029665"/>
                <a:gd name="connsiteX2" fmla="*/ 2038986 w 2038986"/>
                <a:gd name="connsiteY2" fmla="*/ 1070815 h 2029665"/>
                <a:gd name="connsiteX3" fmla="*/ 902336 w 2038986"/>
                <a:gd name="connsiteY3" fmla="*/ 1413715 h 2029665"/>
                <a:gd name="connsiteX4" fmla="*/ 387986 w 2038986"/>
                <a:gd name="connsiteY4" fmla="*/ 1839165 h 2029665"/>
                <a:gd name="connsiteX5" fmla="*/ 502286 w 2038986"/>
                <a:gd name="connsiteY5" fmla="*/ 1223215 h 2029665"/>
                <a:gd name="connsiteX6" fmla="*/ 83186 w 2038986"/>
                <a:gd name="connsiteY6" fmla="*/ 2029665 h 2029665"/>
                <a:gd name="connsiteX7" fmla="*/ 654686 w 2038986"/>
                <a:gd name="connsiteY7" fmla="*/ 429465 h 2029665"/>
                <a:gd name="connsiteX8" fmla="*/ 260986 w 2038986"/>
                <a:gd name="connsiteY8" fmla="*/ 435815 h 2029665"/>
                <a:gd name="connsiteX0" fmla="*/ 260986 w 2038986"/>
                <a:gd name="connsiteY0" fmla="*/ 398281 h 1992131"/>
                <a:gd name="connsiteX1" fmla="*/ 1956436 w 2038986"/>
                <a:gd name="connsiteY1" fmla="*/ 474481 h 1992131"/>
                <a:gd name="connsiteX2" fmla="*/ 2038986 w 2038986"/>
                <a:gd name="connsiteY2" fmla="*/ 1033281 h 1992131"/>
                <a:gd name="connsiteX3" fmla="*/ 902336 w 2038986"/>
                <a:gd name="connsiteY3" fmla="*/ 1376181 h 1992131"/>
                <a:gd name="connsiteX4" fmla="*/ 387986 w 2038986"/>
                <a:gd name="connsiteY4" fmla="*/ 1801631 h 1992131"/>
                <a:gd name="connsiteX5" fmla="*/ 502286 w 2038986"/>
                <a:gd name="connsiteY5" fmla="*/ 1185681 h 1992131"/>
                <a:gd name="connsiteX6" fmla="*/ 83186 w 2038986"/>
                <a:gd name="connsiteY6" fmla="*/ 1992131 h 1992131"/>
                <a:gd name="connsiteX7" fmla="*/ 654686 w 2038986"/>
                <a:gd name="connsiteY7" fmla="*/ 391931 h 1992131"/>
                <a:gd name="connsiteX8" fmla="*/ 260986 w 2038986"/>
                <a:gd name="connsiteY8" fmla="*/ 398281 h 1992131"/>
                <a:gd name="connsiteX0" fmla="*/ 260986 w 2038986"/>
                <a:gd name="connsiteY0" fmla="*/ 401837 h 1995687"/>
                <a:gd name="connsiteX1" fmla="*/ 1956436 w 2038986"/>
                <a:gd name="connsiteY1" fmla="*/ 478037 h 1995687"/>
                <a:gd name="connsiteX2" fmla="*/ 2038986 w 2038986"/>
                <a:gd name="connsiteY2" fmla="*/ 1036837 h 1995687"/>
                <a:gd name="connsiteX3" fmla="*/ 902336 w 2038986"/>
                <a:gd name="connsiteY3" fmla="*/ 1379737 h 1995687"/>
                <a:gd name="connsiteX4" fmla="*/ 387986 w 2038986"/>
                <a:gd name="connsiteY4" fmla="*/ 1805187 h 1995687"/>
                <a:gd name="connsiteX5" fmla="*/ 502286 w 2038986"/>
                <a:gd name="connsiteY5" fmla="*/ 1189237 h 1995687"/>
                <a:gd name="connsiteX6" fmla="*/ 83186 w 2038986"/>
                <a:gd name="connsiteY6" fmla="*/ 1995687 h 1995687"/>
                <a:gd name="connsiteX7" fmla="*/ 654686 w 2038986"/>
                <a:gd name="connsiteY7" fmla="*/ 395487 h 1995687"/>
                <a:gd name="connsiteX8" fmla="*/ 260986 w 2038986"/>
                <a:gd name="connsiteY8" fmla="*/ 401837 h 1995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8986" h="1995687">
                  <a:moveTo>
                    <a:pt x="260986" y="401837"/>
                  </a:moveTo>
                  <a:cubicBezTo>
                    <a:pt x="1763819" y="-783496"/>
                    <a:pt x="936203" y="1091870"/>
                    <a:pt x="1956436" y="478037"/>
                  </a:cubicBezTo>
                  <a:lnTo>
                    <a:pt x="2038986" y="1036837"/>
                  </a:lnTo>
                  <a:cubicBezTo>
                    <a:pt x="1772286" y="1496154"/>
                    <a:pt x="1111886" y="2076120"/>
                    <a:pt x="902336" y="1379737"/>
                  </a:cubicBezTo>
                  <a:cubicBezTo>
                    <a:pt x="1377528" y="1407254"/>
                    <a:pt x="641986" y="802945"/>
                    <a:pt x="387986" y="1805187"/>
                  </a:cubicBezTo>
                  <a:cubicBezTo>
                    <a:pt x="241936" y="1556479"/>
                    <a:pt x="611294" y="1062237"/>
                    <a:pt x="502286" y="1189237"/>
                  </a:cubicBezTo>
                  <a:cubicBezTo>
                    <a:pt x="393278" y="1316237"/>
                    <a:pt x="44028" y="1721579"/>
                    <a:pt x="83186" y="1995687"/>
                  </a:cubicBezTo>
                  <a:cubicBezTo>
                    <a:pt x="-290406" y="637845"/>
                    <a:pt x="719244" y="431470"/>
                    <a:pt x="654686" y="395487"/>
                  </a:cubicBezTo>
                  <a:lnTo>
                    <a:pt x="260986" y="401837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26CC60-1DCD-9516-B747-ABB1693D0D27}"/>
                </a:ext>
              </a:extLst>
            </p:cNvPr>
            <p:cNvSpPr/>
            <p:nvPr/>
          </p:nvSpPr>
          <p:spPr>
            <a:xfrm>
              <a:off x="3201670" y="-1305442"/>
              <a:ext cx="2570444" cy="3220269"/>
            </a:xfrm>
            <a:custGeom>
              <a:avLst/>
              <a:gdLst>
                <a:gd name="connsiteX0" fmla="*/ 0 w 469900"/>
                <a:gd name="connsiteY0" fmla="*/ 0 h 1162050"/>
                <a:gd name="connsiteX1" fmla="*/ 469900 w 469900"/>
                <a:gd name="connsiteY1" fmla="*/ 0 h 1162050"/>
                <a:gd name="connsiteX2" fmla="*/ 469900 w 469900"/>
                <a:gd name="connsiteY2" fmla="*/ 1162050 h 1162050"/>
                <a:gd name="connsiteX3" fmla="*/ 0 w 469900"/>
                <a:gd name="connsiteY3" fmla="*/ 1162050 h 1162050"/>
                <a:gd name="connsiteX4" fmla="*/ 0 w 469900"/>
                <a:gd name="connsiteY4" fmla="*/ 0 h 1162050"/>
                <a:gd name="connsiteX0" fmla="*/ 0 w 1016000"/>
                <a:gd name="connsiteY0" fmla="*/ 50800 h 1212850"/>
                <a:gd name="connsiteX1" fmla="*/ 1016000 w 1016000"/>
                <a:gd name="connsiteY1" fmla="*/ 0 h 1212850"/>
                <a:gd name="connsiteX2" fmla="*/ 469900 w 1016000"/>
                <a:gd name="connsiteY2" fmla="*/ 1212850 h 1212850"/>
                <a:gd name="connsiteX3" fmla="*/ 0 w 1016000"/>
                <a:gd name="connsiteY3" fmla="*/ 1212850 h 1212850"/>
                <a:gd name="connsiteX4" fmla="*/ 0 w 1016000"/>
                <a:gd name="connsiteY4" fmla="*/ 50800 h 1212850"/>
                <a:gd name="connsiteX0" fmla="*/ 0 w 1120139"/>
                <a:gd name="connsiteY0" fmla="*/ 285750 h 1447800"/>
                <a:gd name="connsiteX1" fmla="*/ 1120139 w 1120139"/>
                <a:gd name="connsiteY1" fmla="*/ 0 h 1447800"/>
                <a:gd name="connsiteX2" fmla="*/ 1016000 w 1120139"/>
                <a:gd name="connsiteY2" fmla="*/ 234950 h 1447800"/>
                <a:gd name="connsiteX3" fmla="*/ 469900 w 1120139"/>
                <a:gd name="connsiteY3" fmla="*/ 1447800 h 1447800"/>
                <a:gd name="connsiteX4" fmla="*/ 0 w 1120139"/>
                <a:gd name="connsiteY4" fmla="*/ 1447800 h 1447800"/>
                <a:gd name="connsiteX5" fmla="*/ 0 w 1120139"/>
                <a:gd name="connsiteY5" fmla="*/ 285750 h 1447800"/>
                <a:gd name="connsiteX0" fmla="*/ 0 w 1315996"/>
                <a:gd name="connsiteY0" fmla="*/ 458860 h 1620910"/>
                <a:gd name="connsiteX1" fmla="*/ 1259839 w 1315996"/>
                <a:gd name="connsiteY1" fmla="*/ 8010 h 1620910"/>
                <a:gd name="connsiteX2" fmla="*/ 1120139 w 1315996"/>
                <a:gd name="connsiteY2" fmla="*/ 173110 h 1620910"/>
                <a:gd name="connsiteX3" fmla="*/ 1016000 w 1315996"/>
                <a:gd name="connsiteY3" fmla="*/ 408060 h 1620910"/>
                <a:gd name="connsiteX4" fmla="*/ 469900 w 1315996"/>
                <a:gd name="connsiteY4" fmla="*/ 1620910 h 1620910"/>
                <a:gd name="connsiteX5" fmla="*/ 0 w 1315996"/>
                <a:gd name="connsiteY5" fmla="*/ 1620910 h 1620910"/>
                <a:gd name="connsiteX6" fmla="*/ 0 w 1315996"/>
                <a:gd name="connsiteY6" fmla="*/ 458860 h 1620910"/>
                <a:gd name="connsiteX0" fmla="*/ 0 w 1310420"/>
                <a:gd name="connsiteY0" fmla="*/ 289172 h 1451222"/>
                <a:gd name="connsiteX1" fmla="*/ 1253489 w 1310420"/>
                <a:gd name="connsiteY1" fmla="*/ 244722 h 1451222"/>
                <a:gd name="connsiteX2" fmla="*/ 1120139 w 1310420"/>
                <a:gd name="connsiteY2" fmla="*/ 3422 h 1451222"/>
                <a:gd name="connsiteX3" fmla="*/ 1016000 w 1310420"/>
                <a:gd name="connsiteY3" fmla="*/ 238372 h 1451222"/>
                <a:gd name="connsiteX4" fmla="*/ 469900 w 1310420"/>
                <a:gd name="connsiteY4" fmla="*/ 1451222 h 1451222"/>
                <a:gd name="connsiteX5" fmla="*/ 0 w 1310420"/>
                <a:gd name="connsiteY5" fmla="*/ 1451222 h 1451222"/>
                <a:gd name="connsiteX6" fmla="*/ 0 w 1310420"/>
                <a:gd name="connsiteY6" fmla="*/ 289172 h 1451222"/>
                <a:gd name="connsiteX0" fmla="*/ 0 w 1258674"/>
                <a:gd name="connsiteY0" fmla="*/ 501731 h 1663781"/>
                <a:gd name="connsiteX1" fmla="*/ 269238 w 1258674"/>
                <a:gd name="connsiteY1" fmla="*/ 81 h 1663781"/>
                <a:gd name="connsiteX2" fmla="*/ 1253489 w 1258674"/>
                <a:gd name="connsiteY2" fmla="*/ 457281 h 1663781"/>
                <a:gd name="connsiteX3" fmla="*/ 1120139 w 1258674"/>
                <a:gd name="connsiteY3" fmla="*/ 215981 h 1663781"/>
                <a:gd name="connsiteX4" fmla="*/ 1016000 w 1258674"/>
                <a:gd name="connsiteY4" fmla="*/ 450931 h 1663781"/>
                <a:gd name="connsiteX5" fmla="*/ 469900 w 1258674"/>
                <a:gd name="connsiteY5" fmla="*/ 1663781 h 1663781"/>
                <a:gd name="connsiteX6" fmla="*/ 0 w 1258674"/>
                <a:gd name="connsiteY6" fmla="*/ 1663781 h 1663781"/>
                <a:gd name="connsiteX7" fmla="*/ 0 w 1258674"/>
                <a:gd name="connsiteY7" fmla="*/ 501731 h 1663781"/>
                <a:gd name="connsiteX0" fmla="*/ 0 w 1360758"/>
                <a:gd name="connsiteY0" fmla="*/ 584993 h 1747043"/>
                <a:gd name="connsiteX1" fmla="*/ 269238 w 1360758"/>
                <a:gd name="connsiteY1" fmla="*/ 83343 h 1747043"/>
                <a:gd name="connsiteX2" fmla="*/ 1253489 w 1360758"/>
                <a:gd name="connsiteY2" fmla="*/ 540543 h 1747043"/>
                <a:gd name="connsiteX3" fmla="*/ 1120139 w 1360758"/>
                <a:gd name="connsiteY3" fmla="*/ 299243 h 1747043"/>
                <a:gd name="connsiteX4" fmla="*/ 1016000 w 1360758"/>
                <a:gd name="connsiteY4" fmla="*/ 534193 h 1747043"/>
                <a:gd name="connsiteX5" fmla="*/ 469900 w 1360758"/>
                <a:gd name="connsiteY5" fmla="*/ 1747043 h 1747043"/>
                <a:gd name="connsiteX6" fmla="*/ 0 w 1360758"/>
                <a:gd name="connsiteY6" fmla="*/ 1747043 h 1747043"/>
                <a:gd name="connsiteX7" fmla="*/ 0 w 1360758"/>
                <a:gd name="connsiteY7" fmla="*/ 584993 h 1747043"/>
                <a:gd name="connsiteX0" fmla="*/ 0 w 1353283"/>
                <a:gd name="connsiteY0" fmla="*/ 501650 h 1663700"/>
                <a:gd name="connsiteX1" fmla="*/ 269238 w 1353283"/>
                <a:gd name="connsiteY1" fmla="*/ 0 h 1663700"/>
                <a:gd name="connsiteX2" fmla="*/ 1253489 w 1353283"/>
                <a:gd name="connsiteY2" fmla="*/ 457200 h 1663700"/>
                <a:gd name="connsiteX3" fmla="*/ 1120139 w 1353283"/>
                <a:gd name="connsiteY3" fmla="*/ 215900 h 1663700"/>
                <a:gd name="connsiteX4" fmla="*/ 1016000 w 1353283"/>
                <a:gd name="connsiteY4" fmla="*/ 450850 h 1663700"/>
                <a:gd name="connsiteX5" fmla="*/ 469900 w 1353283"/>
                <a:gd name="connsiteY5" fmla="*/ 1663700 h 1663700"/>
                <a:gd name="connsiteX6" fmla="*/ 0 w 1353283"/>
                <a:gd name="connsiteY6" fmla="*/ 1663700 h 1663700"/>
                <a:gd name="connsiteX7" fmla="*/ 0 w 1353283"/>
                <a:gd name="connsiteY7" fmla="*/ 501650 h 1663700"/>
                <a:gd name="connsiteX0" fmla="*/ 0 w 1353283"/>
                <a:gd name="connsiteY0" fmla="*/ 573370 h 1735420"/>
                <a:gd name="connsiteX1" fmla="*/ 269238 w 1353283"/>
                <a:gd name="connsiteY1" fmla="*/ 71720 h 1735420"/>
                <a:gd name="connsiteX2" fmla="*/ 1253489 w 1353283"/>
                <a:gd name="connsiteY2" fmla="*/ 528920 h 1735420"/>
                <a:gd name="connsiteX3" fmla="*/ 1120139 w 1353283"/>
                <a:gd name="connsiteY3" fmla="*/ 287620 h 1735420"/>
                <a:gd name="connsiteX4" fmla="*/ 1016000 w 1353283"/>
                <a:gd name="connsiteY4" fmla="*/ 522570 h 1735420"/>
                <a:gd name="connsiteX5" fmla="*/ 469900 w 1353283"/>
                <a:gd name="connsiteY5" fmla="*/ 1735420 h 1735420"/>
                <a:gd name="connsiteX6" fmla="*/ 0 w 1353283"/>
                <a:gd name="connsiteY6" fmla="*/ 1735420 h 1735420"/>
                <a:gd name="connsiteX7" fmla="*/ 0 w 1353283"/>
                <a:gd name="connsiteY7" fmla="*/ 573370 h 1735420"/>
                <a:gd name="connsiteX0" fmla="*/ 0 w 1352934"/>
                <a:gd name="connsiteY0" fmla="*/ 559343 h 1721393"/>
                <a:gd name="connsiteX1" fmla="*/ 269238 w 1352934"/>
                <a:gd name="connsiteY1" fmla="*/ 57693 h 1721393"/>
                <a:gd name="connsiteX2" fmla="*/ 1253489 w 1352934"/>
                <a:gd name="connsiteY2" fmla="*/ 514893 h 1721393"/>
                <a:gd name="connsiteX3" fmla="*/ 1120139 w 1352934"/>
                <a:gd name="connsiteY3" fmla="*/ 273593 h 1721393"/>
                <a:gd name="connsiteX4" fmla="*/ 1016000 w 1352934"/>
                <a:gd name="connsiteY4" fmla="*/ 508543 h 1721393"/>
                <a:gd name="connsiteX5" fmla="*/ 469900 w 1352934"/>
                <a:gd name="connsiteY5" fmla="*/ 1721393 h 1721393"/>
                <a:gd name="connsiteX6" fmla="*/ 0 w 1352934"/>
                <a:gd name="connsiteY6" fmla="*/ 1721393 h 1721393"/>
                <a:gd name="connsiteX7" fmla="*/ 0 w 1352934"/>
                <a:gd name="connsiteY7" fmla="*/ 559343 h 1721393"/>
                <a:gd name="connsiteX0" fmla="*/ 0 w 1360304"/>
                <a:gd name="connsiteY0" fmla="*/ 516082 h 1678132"/>
                <a:gd name="connsiteX1" fmla="*/ 269238 w 1360304"/>
                <a:gd name="connsiteY1" fmla="*/ 14432 h 1678132"/>
                <a:gd name="connsiteX2" fmla="*/ 1253489 w 1360304"/>
                <a:gd name="connsiteY2" fmla="*/ 471632 h 1678132"/>
                <a:gd name="connsiteX3" fmla="*/ 1120139 w 1360304"/>
                <a:gd name="connsiteY3" fmla="*/ 230332 h 1678132"/>
                <a:gd name="connsiteX4" fmla="*/ 1016000 w 1360304"/>
                <a:gd name="connsiteY4" fmla="*/ 465282 h 1678132"/>
                <a:gd name="connsiteX5" fmla="*/ 469900 w 1360304"/>
                <a:gd name="connsiteY5" fmla="*/ 1678132 h 1678132"/>
                <a:gd name="connsiteX6" fmla="*/ 0 w 1360304"/>
                <a:gd name="connsiteY6" fmla="*/ 1678132 h 1678132"/>
                <a:gd name="connsiteX7" fmla="*/ 0 w 1360304"/>
                <a:gd name="connsiteY7" fmla="*/ 516082 h 1678132"/>
                <a:gd name="connsiteX0" fmla="*/ 0 w 1258674"/>
                <a:gd name="connsiteY0" fmla="*/ 572275 h 1734325"/>
                <a:gd name="connsiteX1" fmla="*/ 269238 w 1258674"/>
                <a:gd name="connsiteY1" fmla="*/ 70625 h 1734325"/>
                <a:gd name="connsiteX2" fmla="*/ 791209 w 1258674"/>
                <a:gd name="connsiteY2" fmla="*/ 46494 h 1734325"/>
                <a:gd name="connsiteX3" fmla="*/ 1253489 w 1258674"/>
                <a:gd name="connsiteY3" fmla="*/ 527825 h 1734325"/>
                <a:gd name="connsiteX4" fmla="*/ 1120139 w 1258674"/>
                <a:gd name="connsiteY4" fmla="*/ 286525 h 1734325"/>
                <a:gd name="connsiteX5" fmla="*/ 1016000 w 1258674"/>
                <a:gd name="connsiteY5" fmla="*/ 521475 h 1734325"/>
                <a:gd name="connsiteX6" fmla="*/ 469900 w 1258674"/>
                <a:gd name="connsiteY6" fmla="*/ 1734325 h 1734325"/>
                <a:gd name="connsiteX7" fmla="*/ 0 w 1258674"/>
                <a:gd name="connsiteY7" fmla="*/ 1734325 h 1734325"/>
                <a:gd name="connsiteX8" fmla="*/ 0 w 1258674"/>
                <a:gd name="connsiteY8" fmla="*/ 572275 h 1734325"/>
                <a:gd name="connsiteX0" fmla="*/ 0 w 1258674"/>
                <a:gd name="connsiteY0" fmla="*/ 575015 h 1737065"/>
                <a:gd name="connsiteX1" fmla="*/ 269238 w 1258674"/>
                <a:gd name="connsiteY1" fmla="*/ 73365 h 1737065"/>
                <a:gd name="connsiteX2" fmla="*/ 791209 w 1258674"/>
                <a:gd name="connsiteY2" fmla="*/ 49234 h 1737065"/>
                <a:gd name="connsiteX3" fmla="*/ 1253489 w 1258674"/>
                <a:gd name="connsiteY3" fmla="*/ 530565 h 1737065"/>
                <a:gd name="connsiteX4" fmla="*/ 1120139 w 1258674"/>
                <a:gd name="connsiteY4" fmla="*/ 289265 h 1737065"/>
                <a:gd name="connsiteX5" fmla="*/ 1016000 w 1258674"/>
                <a:gd name="connsiteY5" fmla="*/ 524215 h 1737065"/>
                <a:gd name="connsiteX6" fmla="*/ 469900 w 1258674"/>
                <a:gd name="connsiteY6" fmla="*/ 1737065 h 1737065"/>
                <a:gd name="connsiteX7" fmla="*/ 0 w 1258674"/>
                <a:gd name="connsiteY7" fmla="*/ 1737065 h 1737065"/>
                <a:gd name="connsiteX8" fmla="*/ 0 w 1258674"/>
                <a:gd name="connsiteY8" fmla="*/ 575015 h 1737065"/>
                <a:gd name="connsiteX0" fmla="*/ 0 w 1374104"/>
                <a:gd name="connsiteY0" fmla="*/ 581543 h 1743593"/>
                <a:gd name="connsiteX1" fmla="*/ 269238 w 1374104"/>
                <a:gd name="connsiteY1" fmla="*/ 79893 h 1743593"/>
                <a:gd name="connsiteX2" fmla="*/ 791209 w 1374104"/>
                <a:gd name="connsiteY2" fmla="*/ 55762 h 1743593"/>
                <a:gd name="connsiteX3" fmla="*/ 1253489 w 1374104"/>
                <a:gd name="connsiteY3" fmla="*/ 537093 h 1743593"/>
                <a:gd name="connsiteX4" fmla="*/ 1120139 w 1374104"/>
                <a:gd name="connsiteY4" fmla="*/ 295793 h 1743593"/>
                <a:gd name="connsiteX5" fmla="*/ 1016000 w 1374104"/>
                <a:gd name="connsiteY5" fmla="*/ 530743 h 1743593"/>
                <a:gd name="connsiteX6" fmla="*/ 469900 w 1374104"/>
                <a:gd name="connsiteY6" fmla="*/ 1743593 h 1743593"/>
                <a:gd name="connsiteX7" fmla="*/ 0 w 1374104"/>
                <a:gd name="connsiteY7" fmla="*/ 1743593 h 1743593"/>
                <a:gd name="connsiteX8" fmla="*/ 0 w 1374104"/>
                <a:gd name="connsiteY8" fmla="*/ 581543 h 1743593"/>
                <a:gd name="connsiteX0" fmla="*/ 0 w 1374104"/>
                <a:gd name="connsiteY0" fmla="*/ 581543 h 1743593"/>
                <a:gd name="connsiteX1" fmla="*/ 269238 w 1374104"/>
                <a:gd name="connsiteY1" fmla="*/ 79893 h 1743593"/>
                <a:gd name="connsiteX2" fmla="*/ 791209 w 1374104"/>
                <a:gd name="connsiteY2" fmla="*/ 55762 h 1743593"/>
                <a:gd name="connsiteX3" fmla="*/ 1253489 w 1374104"/>
                <a:gd name="connsiteY3" fmla="*/ 537093 h 1743593"/>
                <a:gd name="connsiteX4" fmla="*/ 1120139 w 1374104"/>
                <a:gd name="connsiteY4" fmla="*/ 295793 h 1743593"/>
                <a:gd name="connsiteX5" fmla="*/ 1016000 w 1374104"/>
                <a:gd name="connsiteY5" fmla="*/ 530743 h 1743593"/>
                <a:gd name="connsiteX6" fmla="*/ 469900 w 1374104"/>
                <a:gd name="connsiteY6" fmla="*/ 1743593 h 1743593"/>
                <a:gd name="connsiteX7" fmla="*/ 0 w 1374104"/>
                <a:gd name="connsiteY7" fmla="*/ 1743593 h 1743593"/>
                <a:gd name="connsiteX8" fmla="*/ 0 w 1374104"/>
                <a:gd name="connsiteY8" fmla="*/ 581543 h 1743593"/>
                <a:gd name="connsiteX0" fmla="*/ 0 w 1374104"/>
                <a:gd name="connsiteY0" fmla="*/ 581543 h 1743593"/>
                <a:gd name="connsiteX1" fmla="*/ 311149 w 1374104"/>
                <a:gd name="connsiteY1" fmla="*/ 360563 h 1743593"/>
                <a:gd name="connsiteX2" fmla="*/ 269238 w 1374104"/>
                <a:gd name="connsiteY2" fmla="*/ 79893 h 1743593"/>
                <a:gd name="connsiteX3" fmla="*/ 791209 w 1374104"/>
                <a:gd name="connsiteY3" fmla="*/ 55762 h 1743593"/>
                <a:gd name="connsiteX4" fmla="*/ 1253489 w 1374104"/>
                <a:gd name="connsiteY4" fmla="*/ 537093 h 1743593"/>
                <a:gd name="connsiteX5" fmla="*/ 1120139 w 1374104"/>
                <a:gd name="connsiteY5" fmla="*/ 295793 h 1743593"/>
                <a:gd name="connsiteX6" fmla="*/ 1016000 w 1374104"/>
                <a:gd name="connsiteY6" fmla="*/ 530743 h 1743593"/>
                <a:gd name="connsiteX7" fmla="*/ 469900 w 1374104"/>
                <a:gd name="connsiteY7" fmla="*/ 1743593 h 1743593"/>
                <a:gd name="connsiteX8" fmla="*/ 0 w 1374104"/>
                <a:gd name="connsiteY8" fmla="*/ 1743593 h 1743593"/>
                <a:gd name="connsiteX9" fmla="*/ 0 w 1374104"/>
                <a:gd name="connsiteY9" fmla="*/ 581543 h 1743593"/>
                <a:gd name="connsiteX0" fmla="*/ 0 w 1709384"/>
                <a:gd name="connsiteY0" fmla="*/ 711083 h 1743593"/>
                <a:gd name="connsiteX1" fmla="*/ 646429 w 1709384"/>
                <a:gd name="connsiteY1" fmla="*/ 360563 h 1743593"/>
                <a:gd name="connsiteX2" fmla="*/ 604518 w 1709384"/>
                <a:gd name="connsiteY2" fmla="*/ 79893 h 1743593"/>
                <a:gd name="connsiteX3" fmla="*/ 1126489 w 1709384"/>
                <a:gd name="connsiteY3" fmla="*/ 55762 h 1743593"/>
                <a:gd name="connsiteX4" fmla="*/ 1588769 w 1709384"/>
                <a:gd name="connsiteY4" fmla="*/ 537093 h 1743593"/>
                <a:gd name="connsiteX5" fmla="*/ 1455419 w 1709384"/>
                <a:gd name="connsiteY5" fmla="*/ 295793 h 1743593"/>
                <a:gd name="connsiteX6" fmla="*/ 1351280 w 1709384"/>
                <a:gd name="connsiteY6" fmla="*/ 530743 h 1743593"/>
                <a:gd name="connsiteX7" fmla="*/ 805180 w 1709384"/>
                <a:gd name="connsiteY7" fmla="*/ 1743593 h 1743593"/>
                <a:gd name="connsiteX8" fmla="*/ 335280 w 1709384"/>
                <a:gd name="connsiteY8" fmla="*/ 1743593 h 1743593"/>
                <a:gd name="connsiteX9" fmla="*/ 0 w 1709384"/>
                <a:gd name="connsiteY9" fmla="*/ 711083 h 1743593"/>
                <a:gd name="connsiteX0" fmla="*/ 0 w 1709384"/>
                <a:gd name="connsiteY0" fmla="*/ 711083 h 1743593"/>
                <a:gd name="connsiteX1" fmla="*/ 646429 w 1709384"/>
                <a:gd name="connsiteY1" fmla="*/ 360563 h 1743593"/>
                <a:gd name="connsiteX2" fmla="*/ 604518 w 1709384"/>
                <a:gd name="connsiteY2" fmla="*/ 79893 h 1743593"/>
                <a:gd name="connsiteX3" fmla="*/ 1126489 w 1709384"/>
                <a:gd name="connsiteY3" fmla="*/ 55762 h 1743593"/>
                <a:gd name="connsiteX4" fmla="*/ 1588769 w 1709384"/>
                <a:gd name="connsiteY4" fmla="*/ 537093 h 1743593"/>
                <a:gd name="connsiteX5" fmla="*/ 1455419 w 1709384"/>
                <a:gd name="connsiteY5" fmla="*/ 295793 h 1743593"/>
                <a:gd name="connsiteX6" fmla="*/ 1351280 w 1709384"/>
                <a:gd name="connsiteY6" fmla="*/ 530743 h 1743593"/>
                <a:gd name="connsiteX7" fmla="*/ 805180 w 1709384"/>
                <a:gd name="connsiteY7" fmla="*/ 1743593 h 1743593"/>
                <a:gd name="connsiteX8" fmla="*/ 335280 w 1709384"/>
                <a:gd name="connsiteY8" fmla="*/ 1743593 h 1743593"/>
                <a:gd name="connsiteX9" fmla="*/ 212089 w 1709384"/>
                <a:gd name="connsiteY9" fmla="*/ 733943 h 1743593"/>
                <a:gd name="connsiteX10" fmla="*/ 0 w 1709384"/>
                <a:gd name="connsiteY10" fmla="*/ 711083 h 1743593"/>
                <a:gd name="connsiteX0" fmla="*/ 329441 w 2038825"/>
                <a:gd name="connsiteY0" fmla="*/ 711083 h 1743593"/>
                <a:gd name="connsiteX1" fmla="*/ 975870 w 2038825"/>
                <a:gd name="connsiteY1" fmla="*/ 360563 h 1743593"/>
                <a:gd name="connsiteX2" fmla="*/ 933959 w 2038825"/>
                <a:gd name="connsiteY2" fmla="*/ 79893 h 1743593"/>
                <a:gd name="connsiteX3" fmla="*/ 1455930 w 2038825"/>
                <a:gd name="connsiteY3" fmla="*/ 55762 h 1743593"/>
                <a:gd name="connsiteX4" fmla="*/ 1918210 w 2038825"/>
                <a:gd name="connsiteY4" fmla="*/ 537093 h 1743593"/>
                <a:gd name="connsiteX5" fmla="*/ 1784860 w 2038825"/>
                <a:gd name="connsiteY5" fmla="*/ 295793 h 1743593"/>
                <a:gd name="connsiteX6" fmla="*/ 1680721 w 2038825"/>
                <a:gd name="connsiteY6" fmla="*/ 530743 h 1743593"/>
                <a:gd name="connsiteX7" fmla="*/ 1134621 w 2038825"/>
                <a:gd name="connsiteY7" fmla="*/ 1743593 h 1743593"/>
                <a:gd name="connsiteX8" fmla="*/ 664721 w 2038825"/>
                <a:gd name="connsiteY8" fmla="*/ 1743593 h 1743593"/>
                <a:gd name="connsiteX9" fmla="*/ 510 w 2038825"/>
                <a:gd name="connsiteY9" fmla="*/ 1556903 h 1743593"/>
                <a:gd name="connsiteX10" fmla="*/ 541530 w 2038825"/>
                <a:gd name="connsiteY10" fmla="*/ 733943 h 1743593"/>
                <a:gd name="connsiteX11" fmla="*/ 329441 w 2038825"/>
                <a:gd name="connsiteY11" fmla="*/ 711083 h 1743593"/>
                <a:gd name="connsiteX0" fmla="*/ 341294 w 2050678"/>
                <a:gd name="connsiteY0" fmla="*/ 711083 h 1743593"/>
                <a:gd name="connsiteX1" fmla="*/ 987723 w 2050678"/>
                <a:gd name="connsiteY1" fmla="*/ 360563 h 1743593"/>
                <a:gd name="connsiteX2" fmla="*/ 945812 w 2050678"/>
                <a:gd name="connsiteY2" fmla="*/ 79893 h 1743593"/>
                <a:gd name="connsiteX3" fmla="*/ 1467783 w 2050678"/>
                <a:gd name="connsiteY3" fmla="*/ 55762 h 1743593"/>
                <a:gd name="connsiteX4" fmla="*/ 1930063 w 2050678"/>
                <a:gd name="connsiteY4" fmla="*/ 537093 h 1743593"/>
                <a:gd name="connsiteX5" fmla="*/ 1796713 w 2050678"/>
                <a:gd name="connsiteY5" fmla="*/ 295793 h 1743593"/>
                <a:gd name="connsiteX6" fmla="*/ 1692574 w 2050678"/>
                <a:gd name="connsiteY6" fmla="*/ 530743 h 1743593"/>
                <a:gd name="connsiteX7" fmla="*/ 1146474 w 2050678"/>
                <a:gd name="connsiteY7" fmla="*/ 1743593 h 1743593"/>
                <a:gd name="connsiteX8" fmla="*/ 676574 w 2050678"/>
                <a:gd name="connsiteY8" fmla="*/ 1743593 h 1743593"/>
                <a:gd name="connsiteX9" fmla="*/ 233344 w 2050678"/>
                <a:gd name="connsiteY9" fmla="*/ 1389263 h 1743593"/>
                <a:gd name="connsiteX10" fmla="*/ 12363 w 2050678"/>
                <a:gd name="connsiteY10" fmla="*/ 1556903 h 1743593"/>
                <a:gd name="connsiteX11" fmla="*/ 553383 w 2050678"/>
                <a:gd name="connsiteY11" fmla="*/ 733943 h 1743593"/>
                <a:gd name="connsiteX12" fmla="*/ 341294 w 2050678"/>
                <a:gd name="connsiteY12" fmla="*/ 711083 h 1743593"/>
                <a:gd name="connsiteX0" fmla="*/ 877802 w 2587186"/>
                <a:gd name="connsiteY0" fmla="*/ 711083 h 2208413"/>
                <a:gd name="connsiteX1" fmla="*/ 1524231 w 2587186"/>
                <a:gd name="connsiteY1" fmla="*/ 360563 h 2208413"/>
                <a:gd name="connsiteX2" fmla="*/ 1482320 w 2587186"/>
                <a:gd name="connsiteY2" fmla="*/ 79893 h 2208413"/>
                <a:gd name="connsiteX3" fmla="*/ 2004291 w 2587186"/>
                <a:gd name="connsiteY3" fmla="*/ 55762 h 2208413"/>
                <a:gd name="connsiteX4" fmla="*/ 2466571 w 2587186"/>
                <a:gd name="connsiteY4" fmla="*/ 537093 h 2208413"/>
                <a:gd name="connsiteX5" fmla="*/ 2333221 w 2587186"/>
                <a:gd name="connsiteY5" fmla="*/ 295793 h 2208413"/>
                <a:gd name="connsiteX6" fmla="*/ 2229082 w 2587186"/>
                <a:gd name="connsiteY6" fmla="*/ 530743 h 2208413"/>
                <a:gd name="connsiteX7" fmla="*/ 1682982 w 2587186"/>
                <a:gd name="connsiteY7" fmla="*/ 1743593 h 2208413"/>
                <a:gd name="connsiteX8" fmla="*/ 16742 w 2587186"/>
                <a:gd name="connsiteY8" fmla="*/ 2208413 h 2208413"/>
                <a:gd name="connsiteX9" fmla="*/ 769852 w 2587186"/>
                <a:gd name="connsiteY9" fmla="*/ 1389263 h 2208413"/>
                <a:gd name="connsiteX10" fmla="*/ 548871 w 2587186"/>
                <a:gd name="connsiteY10" fmla="*/ 1556903 h 2208413"/>
                <a:gd name="connsiteX11" fmla="*/ 1089891 w 2587186"/>
                <a:gd name="connsiteY11" fmla="*/ 733943 h 2208413"/>
                <a:gd name="connsiteX12" fmla="*/ 877802 w 2587186"/>
                <a:gd name="connsiteY12" fmla="*/ 711083 h 2208413"/>
                <a:gd name="connsiteX0" fmla="*/ 877802 w 2587186"/>
                <a:gd name="connsiteY0" fmla="*/ 711083 h 2501783"/>
                <a:gd name="connsiteX1" fmla="*/ 1524231 w 2587186"/>
                <a:gd name="connsiteY1" fmla="*/ 360563 h 2501783"/>
                <a:gd name="connsiteX2" fmla="*/ 1482320 w 2587186"/>
                <a:gd name="connsiteY2" fmla="*/ 79893 h 2501783"/>
                <a:gd name="connsiteX3" fmla="*/ 2004291 w 2587186"/>
                <a:gd name="connsiteY3" fmla="*/ 55762 h 2501783"/>
                <a:gd name="connsiteX4" fmla="*/ 2466571 w 2587186"/>
                <a:gd name="connsiteY4" fmla="*/ 537093 h 2501783"/>
                <a:gd name="connsiteX5" fmla="*/ 2333221 w 2587186"/>
                <a:gd name="connsiteY5" fmla="*/ 295793 h 2501783"/>
                <a:gd name="connsiteX6" fmla="*/ 2229082 w 2587186"/>
                <a:gd name="connsiteY6" fmla="*/ 530743 h 2501783"/>
                <a:gd name="connsiteX7" fmla="*/ 1682982 w 2587186"/>
                <a:gd name="connsiteY7" fmla="*/ 1743593 h 2501783"/>
                <a:gd name="connsiteX8" fmla="*/ 777472 w 2587186"/>
                <a:gd name="connsiteY8" fmla="*/ 2501783 h 2501783"/>
                <a:gd name="connsiteX9" fmla="*/ 16742 w 2587186"/>
                <a:gd name="connsiteY9" fmla="*/ 2208413 h 2501783"/>
                <a:gd name="connsiteX10" fmla="*/ 769852 w 2587186"/>
                <a:gd name="connsiteY10" fmla="*/ 1389263 h 2501783"/>
                <a:gd name="connsiteX11" fmla="*/ 548871 w 2587186"/>
                <a:gd name="connsiteY11" fmla="*/ 1556903 h 2501783"/>
                <a:gd name="connsiteX12" fmla="*/ 1089891 w 2587186"/>
                <a:gd name="connsiteY12" fmla="*/ 733943 h 2501783"/>
                <a:gd name="connsiteX13" fmla="*/ 877802 w 2587186"/>
                <a:gd name="connsiteY13" fmla="*/ 711083 h 2501783"/>
                <a:gd name="connsiteX0" fmla="*/ 877802 w 2587186"/>
                <a:gd name="connsiteY0" fmla="*/ 711083 h 2874648"/>
                <a:gd name="connsiteX1" fmla="*/ 1524231 w 2587186"/>
                <a:gd name="connsiteY1" fmla="*/ 360563 h 2874648"/>
                <a:gd name="connsiteX2" fmla="*/ 1482320 w 2587186"/>
                <a:gd name="connsiteY2" fmla="*/ 79893 h 2874648"/>
                <a:gd name="connsiteX3" fmla="*/ 2004291 w 2587186"/>
                <a:gd name="connsiteY3" fmla="*/ 55762 h 2874648"/>
                <a:gd name="connsiteX4" fmla="*/ 2466571 w 2587186"/>
                <a:gd name="connsiteY4" fmla="*/ 537093 h 2874648"/>
                <a:gd name="connsiteX5" fmla="*/ 2333221 w 2587186"/>
                <a:gd name="connsiteY5" fmla="*/ 295793 h 2874648"/>
                <a:gd name="connsiteX6" fmla="*/ 2229082 w 2587186"/>
                <a:gd name="connsiteY6" fmla="*/ 530743 h 2874648"/>
                <a:gd name="connsiteX7" fmla="*/ 1682982 w 2587186"/>
                <a:gd name="connsiteY7" fmla="*/ 1743593 h 2874648"/>
                <a:gd name="connsiteX8" fmla="*/ 891772 w 2587186"/>
                <a:gd name="connsiteY8" fmla="*/ 2852303 h 2874648"/>
                <a:gd name="connsiteX9" fmla="*/ 777472 w 2587186"/>
                <a:gd name="connsiteY9" fmla="*/ 2501783 h 2874648"/>
                <a:gd name="connsiteX10" fmla="*/ 16742 w 2587186"/>
                <a:gd name="connsiteY10" fmla="*/ 2208413 h 2874648"/>
                <a:gd name="connsiteX11" fmla="*/ 769852 w 2587186"/>
                <a:gd name="connsiteY11" fmla="*/ 1389263 h 2874648"/>
                <a:gd name="connsiteX12" fmla="*/ 548871 w 2587186"/>
                <a:gd name="connsiteY12" fmla="*/ 1556903 h 2874648"/>
                <a:gd name="connsiteX13" fmla="*/ 1089891 w 2587186"/>
                <a:gd name="connsiteY13" fmla="*/ 733943 h 2874648"/>
                <a:gd name="connsiteX14" fmla="*/ 877802 w 2587186"/>
                <a:gd name="connsiteY14" fmla="*/ 711083 h 2874648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1682982 w 2587186"/>
                <a:gd name="connsiteY7" fmla="*/ 1743593 h 3213243"/>
                <a:gd name="connsiteX8" fmla="*/ 1074652 w 2587186"/>
                <a:gd name="connsiteY8" fmla="*/ 3172342 h 3213243"/>
                <a:gd name="connsiteX9" fmla="*/ 891772 w 2587186"/>
                <a:gd name="connsiteY9" fmla="*/ 2852303 h 3213243"/>
                <a:gd name="connsiteX10" fmla="*/ 777472 w 2587186"/>
                <a:gd name="connsiteY10" fmla="*/ 2501783 h 3213243"/>
                <a:gd name="connsiteX11" fmla="*/ 16742 w 2587186"/>
                <a:gd name="connsiteY11" fmla="*/ 2208413 h 3213243"/>
                <a:gd name="connsiteX12" fmla="*/ 769852 w 2587186"/>
                <a:gd name="connsiteY12" fmla="*/ 1389263 h 3213243"/>
                <a:gd name="connsiteX13" fmla="*/ 548871 w 2587186"/>
                <a:gd name="connsiteY13" fmla="*/ 1556903 h 3213243"/>
                <a:gd name="connsiteX14" fmla="*/ 1089891 w 2587186"/>
                <a:gd name="connsiteY14" fmla="*/ 733943 h 3213243"/>
                <a:gd name="connsiteX15" fmla="*/ 877802 w 2587186"/>
                <a:gd name="connsiteY15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1545822 w 2587186"/>
                <a:gd name="connsiteY7" fmla="*/ 1575953 h 3213243"/>
                <a:gd name="connsiteX8" fmla="*/ 1074652 w 2587186"/>
                <a:gd name="connsiteY8" fmla="*/ 3172342 h 3213243"/>
                <a:gd name="connsiteX9" fmla="*/ 891772 w 2587186"/>
                <a:gd name="connsiteY9" fmla="*/ 2852303 h 3213243"/>
                <a:gd name="connsiteX10" fmla="*/ 777472 w 2587186"/>
                <a:gd name="connsiteY10" fmla="*/ 2501783 h 3213243"/>
                <a:gd name="connsiteX11" fmla="*/ 16742 w 2587186"/>
                <a:gd name="connsiteY11" fmla="*/ 2208413 h 3213243"/>
                <a:gd name="connsiteX12" fmla="*/ 769852 w 2587186"/>
                <a:gd name="connsiteY12" fmla="*/ 1389263 h 3213243"/>
                <a:gd name="connsiteX13" fmla="*/ 548871 w 2587186"/>
                <a:gd name="connsiteY13" fmla="*/ 1556903 h 3213243"/>
                <a:gd name="connsiteX14" fmla="*/ 1089891 w 2587186"/>
                <a:gd name="connsiteY14" fmla="*/ 733943 h 3213243"/>
                <a:gd name="connsiteX15" fmla="*/ 877802 w 2587186"/>
                <a:gd name="connsiteY15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2065252 w 2587186"/>
                <a:gd name="connsiteY7" fmla="*/ 360562 h 3213243"/>
                <a:gd name="connsiteX8" fmla="*/ 1545822 w 2587186"/>
                <a:gd name="connsiteY8" fmla="*/ 1575953 h 3213243"/>
                <a:gd name="connsiteX9" fmla="*/ 1074652 w 2587186"/>
                <a:gd name="connsiteY9" fmla="*/ 3172342 h 3213243"/>
                <a:gd name="connsiteX10" fmla="*/ 891772 w 2587186"/>
                <a:gd name="connsiteY10" fmla="*/ 2852303 h 3213243"/>
                <a:gd name="connsiteX11" fmla="*/ 777472 w 2587186"/>
                <a:gd name="connsiteY11" fmla="*/ 2501783 h 3213243"/>
                <a:gd name="connsiteX12" fmla="*/ 16742 w 2587186"/>
                <a:gd name="connsiteY12" fmla="*/ 2208413 h 3213243"/>
                <a:gd name="connsiteX13" fmla="*/ 769852 w 2587186"/>
                <a:gd name="connsiteY13" fmla="*/ 1389263 h 3213243"/>
                <a:gd name="connsiteX14" fmla="*/ 548871 w 2587186"/>
                <a:gd name="connsiteY14" fmla="*/ 1556903 h 3213243"/>
                <a:gd name="connsiteX15" fmla="*/ 1089891 w 2587186"/>
                <a:gd name="connsiteY15" fmla="*/ 733943 h 3213243"/>
                <a:gd name="connsiteX16" fmla="*/ 877802 w 2587186"/>
                <a:gd name="connsiteY16" fmla="*/ 711083 h 3213243"/>
                <a:gd name="connsiteX0" fmla="*/ 877802 w 2587186"/>
                <a:gd name="connsiteY0" fmla="*/ 711083 h 3213243"/>
                <a:gd name="connsiteX1" fmla="*/ 1524231 w 2587186"/>
                <a:gd name="connsiteY1" fmla="*/ 360563 h 3213243"/>
                <a:gd name="connsiteX2" fmla="*/ 1482320 w 2587186"/>
                <a:gd name="connsiteY2" fmla="*/ 79893 h 3213243"/>
                <a:gd name="connsiteX3" fmla="*/ 2004291 w 2587186"/>
                <a:gd name="connsiteY3" fmla="*/ 55762 h 3213243"/>
                <a:gd name="connsiteX4" fmla="*/ 2466571 w 2587186"/>
                <a:gd name="connsiteY4" fmla="*/ 537093 h 3213243"/>
                <a:gd name="connsiteX5" fmla="*/ 2333221 w 2587186"/>
                <a:gd name="connsiteY5" fmla="*/ 295793 h 3213243"/>
                <a:gd name="connsiteX6" fmla="*/ 2229082 w 2587186"/>
                <a:gd name="connsiteY6" fmla="*/ 530743 h 3213243"/>
                <a:gd name="connsiteX7" fmla="*/ 2065252 w 2587186"/>
                <a:gd name="connsiteY7" fmla="*/ 360562 h 3213243"/>
                <a:gd name="connsiteX8" fmla="*/ 1545822 w 2587186"/>
                <a:gd name="connsiteY8" fmla="*/ 1575953 h 3213243"/>
                <a:gd name="connsiteX9" fmla="*/ 1074652 w 2587186"/>
                <a:gd name="connsiteY9" fmla="*/ 3172342 h 3213243"/>
                <a:gd name="connsiteX10" fmla="*/ 891772 w 2587186"/>
                <a:gd name="connsiteY10" fmla="*/ 2852303 h 3213243"/>
                <a:gd name="connsiteX11" fmla="*/ 777472 w 2587186"/>
                <a:gd name="connsiteY11" fmla="*/ 2501783 h 3213243"/>
                <a:gd name="connsiteX12" fmla="*/ 16742 w 2587186"/>
                <a:gd name="connsiteY12" fmla="*/ 2208413 h 3213243"/>
                <a:gd name="connsiteX13" fmla="*/ 769852 w 2587186"/>
                <a:gd name="connsiteY13" fmla="*/ 1389263 h 3213243"/>
                <a:gd name="connsiteX14" fmla="*/ 548871 w 2587186"/>
                <a:gd name="connsiteY14" fmla="*/ 1556903 h 3213243"/>
                <a:gd name="connsiteX15" fmla="*/ 1089891 w 2587186"/>
                <a:gd name="connsiteY15" fmla="*/ 733943 h 3213243"/>
                <a:gd name="connsiteX16" fmla="*/ 877802 w 2587186"/>
                <a:gd name="connsiteY16" fmla="*/ 711083 h 3213243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77802 w 2587186"/>
                <a:gd name="connsiteY0" fmla="*/ 711083 h 3220269"/>
                <a:gd name="connsiteX1" fmla="*/ 1524231 w 2587186"/>
                <a:gd name="connsiteY1" fmla="*/ 360563 h 3220269"/>
                <a:gd name="connsiteX2" fmla="*/ 1482320 w 2587186"/>
                <a:gd name="connsiteY2" fmla="*/ 79893 h 3220269"/>
                <a:gd name="connsiteX3" fmla="*/ 2004291 w 2587186"/>
                <a:gd name="connsiteY3" fmla="*/ 55762 h 3220269"/>
                <a:gd name="connsiteX4" fmla="*/ 2466571 w 2587186"/>
                <a:gd name="connsiteY4" fmla="*/ 537093 h 3220269"/>
                <a:gd name="connsiteX5" fmla="*/ 2333221 w 2587186"/>
                <a:gd name="connsiteY5" fmla="*/ 295793 h 3220269"/>
                <a:gd name="connsiteX6" fmla="*/ 2229082 w 2587186"/>
                <a:gd name="connsiteY6" fmla="*/ 530743 h 3220269"/>
                <a:gd name="connsiteX7" fmla="*/ 2065252 w 2587186"/>
                <a:gd name="connsiteY7" fmla="*/ 360562 h 3220269"/>
                <a:gd name="connsiteX8" fmla="*/ 1545822 w 2587186"/>
                <a:gd name="connsiteY8" fmla="*/ 1575953 h 3220269"/>
                <a:gd name="connsiteX9" fmla="*/ 1074652 w 2587186"/>
                <a:gd name="connsiteY9" fmla="*/ 3172342 h 3220269"/>
                <a:gd name="connsiteX10" fmla="*/ 891772 w 2587186"/>
                <a:gd name="connsiteY10" fmla="*/ 2852303 h 3220269"/>
                <a:gd name="connsiteX11" fmla="*/ 777472 w 2587186"/>
                <a:gd name="connsiteY11" fmla="*/ 2501783 h 3220269"/>
                <a:gd name="connsiteX12" fmla="*/ 16742 w 2587186"/>
                <a:gd name="connsiteY12" fmla="*/ 2208413 h 3220269"/>
                <a:gd name="connsiteX13" fmla="*/ 769852 w 2587186"/>
                <a:gd name="connsiteY13" fmla="*/ 1389263 h 3220269"/>
                <a:gd name="connsiteX14" fmla="*/ 548871 w 2587186"/>
                <a:gd name="connsiteY14" fmla="*/ 1556903 h 3220269"/>
                <a:gd name="connsiteX15" fmla="*/ 1089891 w 2587186"/>
                <a:gd name="connsiteY15" fmla="*/ 733943 h 3220269"/>
                <a:gd name="connsiteX16" fmla="*/ 877802 w 2587186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  <a:gd name="connsiteX0" fmla="*/ 861060 w 2570444"/>
                <a:gd name="connsiteY0" fmla="*/ 711083 h 3220269"/>
                <a:gd name="connsiteX1" fmla="*/ 1507489 w 2570444"/>
                <a:gd name="connsiteY1" fmla="*/ 360563 h 3220269"/>
                <a:gd name="connsiteX2" fmla="*/ 1465578 w 2570444"/>
                <a:gd name="connsiteY2" fmla="*/ 79893 h 3220269"/>
                <a:gd name="connsiteX3" fmla="*/ 1987549 w 2570444"/>
                <a:gd name="connsiteY3" fmla="*/ 55762 h 3220269"/>
                <a:gd name="connsiteX4" fmla="*/ 2449829 w 2570444"/>
                <a:gd name="connsiteY4" fmla="*/ 537093 h 3220269"/>
                <a:gd name="connsiteX5" fmla="*/ 2316479 w 2570444"/>
                <a:gd name="connsiteY5" fmla="*/ 295793 h 3220269"/>
                <a:gd name="connsiteX6" fmla="*/ 2212340 w 2570444"/>
                <a:gd name="connsiteY6" fmla="*/ 530743 h 3220269"/>
                <a:gd name="connsiteX7" fmla="*/ 2048510 w 2570444"/>
                <a:gd name="connsiteY7" fmla="*/ 360562 h 3220269"/>
                <a:gd name="connsiteX8" fmla="*/ 1529080 w 2570444"/>
                <a:gd name="connsiteY8" fmla="*/ 1575953 h 3220269"/>
                <a:gd name="connsiteX9" fmla="*/ 1057910 w 2570444"/>
                <a:gd name="connsiteY9" fmla="*/ 3172342 h 3220269"/>
                <a:gd name="connsiteX10" fmla="*/ 875030 w 2570444"/>
                <a:gd name="connsiteY10" fmla="*/ 2852303 h 3220269"/>
                <a:gd name="connsiteX11" fmla="*/ 760730 w 2570444"/>
                <a:gd name="connsiteY11" fmla="*/ 2501783 h 3220269"/>
                <a:gd name="connsiteX12" fmla="*/ 0 w 2570444"/>
                <a:gd name="connsiteY12" fmla="*/ 2208413 h 3220269"/>
                <a:gd name="connsiteX13" fmla="*/ 753110 w 2570444"/>
                <a:gd name="connsiteY13" fmla="*/ 1389263 h 3220269"/>
                <a:gd name="connsiteX14" fmla="*/ 532129 w 2570444"/>
                <a:gd name="connsiteY14" fmla="*/ 1556903 h 3220269"/>
                <a:gd name="connsiteX15" fmla="*/ 1073149 w 2570444"/>
                <a:gd name="connsiteY15" fmla="*/ 733943 h 3220269"/>
                <a:gd name="connsiteX16" fmla="*/ 861060 w 2570444"/>
                <a:gd name="connsiteY16" fmla="*/ 711083 h 3220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70444" h="3220269">
                  <a:moveTo>
                    <a:pt x="861060" y="711083"/>
                  </a:moveTo>
                  <a:cubicBezTo>
                    <a:pt x="878628" y="469148"/>
                    <a:pt x="1416896" y="337491"/>
                    <a:pt x="1507489" y="360563"/>
                  </a:cubicBezTo>
                  <a:cubicBezTo>
                    <a:pt x="1422822" y="276955"/>
                    <a:pt x="1351278" y="119263"/>
                    <a:pt x="1465578" y="79893"/>
                  </a:cubicBezTo>
                  <a:cubicBezTo>
                    <a:pt x="1630466" y="354213"/>
                    <a:pt x="1823507" y="-20438"/>
                    <a:pt x="1987549" y="55762"/>
                  </a:cubicBezTo>
                  <a:cubicBezTo>
                    <a:pt x="2563071" y="-180458"/>
                    <a:pt x="2702347" y="401838"/>
                    <a:pt x="2449829" y="537093"/>
                  </a:cubicBezTo>
                  <a:cubicBezTo>
                    <a:pt x="2487929" y="501110"/>
                    <a:pt x="2303144" y="261926"/>
                    <a:pt x="2316479" y="295793"/>
                  </a:cubicBezTo>
                  <a:lnTo>
                    <a:pt x="2212340" y="530743"/>
                  </a:lnTo>
                  <a:cubicBezTo>
                    <a:pt x="2142490" y="644196"/>
                    <a:pt x="2263140" y="277589"/>
                    <a:pt x="2048510" y="360562"/>
                  </a:cubicBezTo>
                  <a:lnTo>
                    <a:pt x="1529080" y="1575953"/>
                  </a:lnTo>
                  <a:cubicBezTo>
                    <a:pt x="1351915" y="1908269"/>
                    <a:pt x="1189778" y="2987557"/>
                    <a:pt x="1057910" y="3172342"/>
                  </a:cubicBezTo>
                  <a:cubicBezTo>
                    <a:pt x="926042" y="3357127"/>
                    <a:pt x="772160" y="2955173"/>
                    <a:pt x="875030" y="2852303"/>
                  </a:cubicBezTo>
                  <a:cubicBezTo>
                    <a:pt x="368300" y="3237113"/>
                    <a:pt x="688128" y="2475748"/>
                    <a:pt x="760730" y="2501783"/>
                  </a:cubicBezTo>
                  <a:cubicBezTo>
                    <a:pt x="461433" y="2586873"/>
                    <a:pt x="124037" y="2527183"/>
                    <a:pt x="0" y="2208413"/>
                  </a:cubicBezTo>
                  <a:cubicBezTo>
                    <a:pt x="771102" y="2301758"/>
                    <a:pt x="863812" y="1420378"/>
                    <a:pt x="753110" y="1389263"/>
                  </a:cubicBezTo>
                  <a:cubicBezTo>
                    <a:pt x="642408" y="1358148"/>
                    <a:pt x="472439" y="1711843"/>
                    <a:pt x="532129" y="1556903"/>
                  </a:cubicBezTo>
                  <a:cubicBezTo>
                    <a:pt x="668019" y="769503"/>
                    <a:pt x="1117387" y="766963"/>
                    <a:pt x="1073149" y="733943"/>
                  </a:cubicBezTo>
                  <a:lnTo>
                    <a:pt x="861060" y="711083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7736AF8-FF6E-91D4-7390-DDE6E8674788}"/>
                </a:ext>
              </a:extLst>
            </p:cNvPr>
            <p:cNvGrpSpPr/>
            <p:nvPr/>
          </p:nvGrpSpPr>
          <p:grpSpPr>
            <a:xfrm rot="20630128">
              <a:off x="5355686" y="1245555"/>
              <a:ext cx="1843623" cy="2229425"/>
              <a:chOff x="4632961" y="1940238"/>
              <a:chExt cx="1843623" cy="2229425"/>
            </a:xfrm>
          </p:grpSpPr>
          <p:sp>
            <p:nvSpPr>
              <p:cNvPr id="54" name="Rectangle 7">
                <a:extLst>
                  <a:ext uri="{FF2B5EF4-FFF2-40B4-BE49-F238E27FC236}">
                    <a16:creationId xmlns:a16="http://schemas.microsoft.com/office/drawing/2014/main" id="{57916490-667D-5FDB-C585-D0B4254EFA1A}"/>
                  </a:ext>
                </a:extLst>
              </p:cNvPr>
              <p:cNvSpPr/>
              <p:nvPr/>
            </p:nvSpPr>
            <p:spPr>
              <a:xfrm>
                <a:off x="4632961" y="1940238"/>
                <a:ext cx="1843623" cy="2229425"/>
              </a:xfrm>
              <a:custGeom>
                <a:avLst/>
                <a:gdLst>
                  <a:gd name="connsiteX0" fmla="*/ 0 w 708660"/>
                  <a:gd name="connsiteY0" fmla="*/ 0 h 495300"/>
                  <a:gd name="connsiteX1" fmla="*/ 708660 w 708660"/>
                  <a:gd name="connsiteY1" fmla="*/ 0 h 495300"/>
                  <a:gd name="connsiteX2" fmla="*/ 708660 w 708660"/>
                  <a:gd name="connsiteY2" fmla="*/ 495300 h 495300"/>
                  <a:gd name="connsiteX3" fmla="*/ 0 w 708660"/>
                  <a:gd name="connsiteY3" fmla="*/ 495300 h 495300"/>
                  <a:gd name="connsiteX4" fmla="*/ 0 w 708660"/>
                  <a:gd name="connsiteY4" fmla="*/ 0 h 495300"/>
                  <a:gd name="connsiteX0" fmla="*/ 0 w 861060"/>
                  <a:gd name="connsiteY0" fmla="*/ 0 h 495300"/>
                  <a:gd name="connsiteX1" fmla="*/ 708660 w 861060"/>
                  <a:gd name="connsiteY1" fmla="*/ 0 h 495300"/>
                  <a:gd name="connsiteX2" fmla="*/ 861060 w 861060"/>
                  <a:gd name="connsiteY2" fmla="*/ 449580 h 495300"/>
                  <a:gd name="connsiteX3" fmla="*/ 0 w 861060"/>
                  <a:gd name="connsiteY3" fmla="*/ 495300 h 495300"/>
                  <a:gd name="connsiteX4" fmla="*/ 0 w 861060"/>
                  <a:gd name="connsiteY4" fmla="*/ 0 h 495300"/>
                  <a:gd name="connsiteX0" fmla="*/ 0 w 1005840"/>
                  <a:gd name="connsiteY0" fmla="*/ 281940 h 777240"/>
                  <a:gd name="connsiteX1" fmla="*/ 1005840 w 1005840"/>
                  <a:gd name="connsiteY1" fmla="*/ 0 h 777240"/>
                  <a:gd name="connsiteX2" fmla="*/ 861060 w 1005840"/>
                  <a:gd name="connsiteY2" fmla="*/ 731520 h 777240"/>
                  <a:gd name="connsiteX3" fmla="*/ 0 w 1005840"/>
                  <a:gd name="connsiteY3" fmla="*/ 777240 h 777240"/>
                  <a:gd name="connsiteX4" fmla="*/ 0 w 1005840"/>
                  <a:gd name="connsiteY4" fmla="*/ 281940 h 777240"/>
                  <a:gd name="connsiteX0" fmla="*/ 0 w 1014011"/>
                  <a:gd name="connsiteY0" fmla="*/ 281940 h 777240"/>
                  <a:gd name="connsiteX1" fmla="*/ 1005840 w 1014011"/>
                  <a:gd name="connsiteY1" fmla="*/ 0 h 777240"/>
                  <a:gd name="connsiteX2" fmla="*/ 861060 w 1014011"/>
                  <a:gd name="connsiteY2" fmla="*/ 731520 h 777240"/>
                  <a:gd name="connsiteX3" fmla="*/ 0 w 1014011"/>
                  <a:gd name="connsiteY3" fmla="*/ 777240 h 777240"/>
                  <a:gd name="connsiteX4" fmla="*/ 0 w 1014011"/>
                  <a:gd name="connsiteY4" fmla="*/ 281940 h 777240"/>
                  <a:gd name="connsiteX0" fmla="*/ 0 w 1023265"/>
                  <a:gd name="connsiteY0" fmla="*/ 281940 h 777240"/>
                  <a:gd name="connsiteX1" fmla="*/ 1005840 w 1023265"/>
                  <a:gd name="connsiteY1" fmla="*/ 0 h 777240"/>
                  <a:gd name="connsiteX2" fmla="*/ 861060 w 1023265"/>
                  <a:gd name="connsiteY2" fmla="*/ 731520 h 777240"/>
                  <a:gd name="connsiteX3" fmla="*/ 0 w 1023265"/>
                  <a:gd name="connsiteY3" fmla="*/ 777240 h 777240"/>
                  <a:gd name="connsiteX4" fmla="*/ 0 w 1023265"/>
                  <a:gd name="connsiteY4" fmla="*/ 281940 h 777240"/>
                  <a:gd name="connsiteX0" fmla="*/ 0 w 1036931"/>
                  <a:gd name="connsiteY0" fmla="*/ 281940 h 777240"/>
                  <a:gd name="connsiteX1" fmla="*/ 1005840 w 1036931"/>
                  <a:gd name="connsiteY1" fmla="*/ 0 h 777240"/>
                  <a:gd name="connsiteX2" fmla="*/ 914400 w 1036931"/>
                  <a:gd name="connsiteY2" fmla="*/ 731520 h 777240"/>
                  <a:gd name="connsiteX3" fmla="*/ 0 w 1036931"/>
                  <a:gd name="connsiteY3" fmla="*/ 777240 h 777240"/>
                  <a:gd name="connsiteX4" fmla="*/ 0 w 1036931"/>
                  <a:gd name="connsiteY4" fmla="*/ 281940 h 777240"/>
                  <a:gd name="connsiteX0" fmla="*/ 0 w 1023084"/>
                  <a:gd name="connsiteY0" fmla="*/ 281940 h 777240"/>
                  <a:gd name="connsiteX1" fmla="*/ 1005840 w 1023084"/>
                  <a:gd name="connsiteY1" fmla="*/ 0 h 777240"/>
                  <a:gd name="connsiteX2" fmla="*/ 914400 w 1023084"/>
                  <a:gd name="connsiteY2" fmla="*/ 731520 h 777240"/>
                  <a:gd name="connsiteX3" fmla="*/ 0 w 1023084"/>
                  <a:gd name="connsiteY3" fmla="*/ 777240 h 777240"/>
                  <a:gd name="connsiteX4" fmla="*/ 0 w 1023084"/>
                  <a:gd name="connsiteY4" fmla="*/ 281940 h 777240"/>
                  <a:gd name="connsiteX0" fmla="*/ 0 w 985333"/>
                  <a:gd name="connsiteY0" fmla="*/ 281940 h 777240"/>
                  <a:gd name="connsiteX1" fmla="*/ 952500 w 985333"/>
                  <a:gd name="connsiteY1" fmla="*/ 0 h 777240"/>
                  <a:gd name="connsiteX2" fmla="*/ 914400 w 985333"/>
                  <a:gd name="connsiteY2" fmla="*/ 731520 h 777240"/>
                  <a:gd name="connsiteX3" fmla="*/ 0 w 985333"/>
                  <a:gd name="connsiteY3" fmla="*/ 777240 h 777240"/>
                  <a:gd name="connsiteX4" fmla="*/ 0 w 985333"/>
                  <a:gd name="connsiteY4" fmla="*/ 281940 h 777240"/>
                  <a:gd name="connsiteX0" fmla="*/ 0 w 1613884"/>
                  <a:gd name="connsiteY0" fmla="*/ 281940 h 1204293"/>
                  <a:gd name="connsiteX1" fmla="*/ 952500 w 1613884"/>
                  <a:gd name="connsiteY1" fmla="*/ 0 h 1204293"/>
                  <a:gd name="connsiteX2" fmla="*/ 914400 w 1613884"/>
                  <a:gd name="connsiteY2" fmla="*/ 731520 h 1204293"/>
                  <a:gd name="connsiteX3" fmla="*/ 1607821 w 1613884"/>
                  <a:gd name="connsiteY3" fmla="*/ 1204293 h 1204293"/>
                  <a:gd name="connsiteX4" fmla="*/ 0 w 1613884"/>
                  <a:gd name="connsiteY4" fmla="*/ 777240 h 1204293"/>
                  <a:gd name="connsiteX5" fmla="*/ 0 w 1613884"/>
                  <a:gd name="connsiteY5" fmla="*/ 281940 h 1204293"/>
                  <a:gd name="connsiteX0" fmla="*/ 0 w 1659317"/>
                  <a:gd name="connsiteY0" fmla="*/ 281940 h 1768173"/>
                  <a:gd name="connsiteX1" fmla="*/ 952500 w 1659317"/>
                  <a:gd name="connsiteY1" fmla="*/ 0 h 1768173"/>
                  <a:gd name="connsiteX2" fmla="*/ 914400 w 1659317"/>
                  <a:gd name="connsiteY2" fmla="*/ 731520 h 1768173"/>
                  <a:gd name="connsiteX3" fmla="*/ 1653541 w 1659317"/>
                  <a:gd name="connsiteY3" fmla="*/ 1768173 h 1768173"/>
                  <a:gd name="connsiteX4" fmla="*/ 0 w 1659317"/>
                  <a:gd name="connsiteY4" fmla="*/ 777240 h 1768173"/>
                  <a:gd name="connsiteX5" fmla="*/ 0 w 1659317"/>
                  <a:gd name="connsiteY5" fmla="*/ 281940 h 1768173"/>
                  <a:gd name="connsiteX0" fmla="*/ 0 w 1859220"/>
                  <a:gd name="connsiteY0" fmla="*/ 281940 h 1768173"/>
                  <a:gd name="connsiteX1" fmla="*/ 952500 w 1859220"/>
                  <a:gd name="connsiteY1" fmla="*/ 0 h 1768173"/>
                  <a:gd name="connsiteX2" fmla="*/ 914400 w 1859220"/>
                  <a:gd name="connsiteY2" fmla="*/ 731520 h 1768173"/>
                  <a:gd name="connsiteX3" fmla="*/ 1653541 w 1859220"/>
                  <a:gd name="connsiteY3" fmla="*/ 1768173 h 1768173"/>
                  <a:gd name="connsiteX4" fmla="*/ 0 w 1859220"/>
                  <a:gd name="connsiteY4" fmla="*/ 777240 h 1768173"/>
                  <a:gd name="connsiteX5" fmla="*/ 0 w 1859220"/>
                  <a:gd name="connsiteY5" fmla="*/ 281940 h 1768173"/>
                  <a:gd name="connsiteX0" fmla="*/ 0 w 1872815"/>
                  <a:gd name="connsiteY0" fmla="*/ 281940 h 1768582"/>
                  <a:gd name="connsiteX1" fmla="*/ 952500 w 1872815"/>
                  <a:gd name="connsiteY1" fmla="*/ 0 h 1768582"/>
                  <a:gd name="connsiteX2" fmla="*/ 914400 w 1872815"/>
                  <a:gd name="connsiteY2" fmla="*/ 731520 h 1768582"/>
                  <a:gd name="connsiteX3" fmla="*/ 1775459 w 1872815"/>
                  <a:gd name="connsiteY3" fmla="*/ 869013 h 1768582"/>
                  <a:gd name="connsiteX4" fmla="*/ 1653541 w 1872815"/>
                  <a:gd name="connsiteY4" fmla="*/ 1768173 h 1768582"/>
                  <a:gd name="connsiteX5" fmla="*/ 0 w 1872815"/>
                  <a:gd name="connsiteY5" fmla="*/ 777240 h 1768582"/>
                  <a:gd name="connsiteX6" fmla="*/ 0 w 1872815"/>
                  <a:gd name="connsiteY6" fmla="*/ 281940 h 1768582"/>
                  <a:gd name="connsiteX0" fmla="*/ 0 w 1816832"/>
                  <a:gd name="connsiteY0" fmla="*/ 281940 h 1768173"/>
                  <a:gd name="connsiteX1" fmla="*/ 952500 w 1816832"/>
                  <a:gd name="connsiteY1" fmla="*/ 0 h 1768173"/>
                  <a:gd name="connsiteX2" fmla="*/ 914400 w 1816832"/>
                  <a:gd name="connsiteY2" fmla="*/ 731520 h 1768173"/>
                  <a:gd name="connsiteX3" fmla="*/ 1775459 w 1816832"/>
                  <a:gd name="connsiteY3" fmla="*/ 869013 h 1768173"/>
                  <a:gd name="connsiteX4" fmla="*/ 1653541 w 1816832"/>
                  <a:gd name="connsiteY4" fmla="*/ 1768173 h 1768173"/>
                  <a:gd name="connsiteX5" fmla="*/ 0 w 1816832"/>
                  <a:gd name="connsiteY5" fmla="*/ 777240 h 1768173"/>
                  <a:gd name="connsiteX6" fmla="*/ 0 w 1816832"/>
                  <a:gd name="connsiteY6" fmla="*/ 281940 h 1768173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0 w 1820407"/>
                  <a:gd name="connsiteY6" fmla="*/ 777240 h 2247070"/>
                  <a:gd name="connsiteX7" fmla="*/ 0 w 1820407"/>
                  <a:gd name="connsiteY7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0 w 1820407"/>
                  <a:gd name="connsiteY7" fmla="*/ 777240 h 2249017"/>
                  <a:gd name="connsiteX8" fmla="*/ 0 w 1820407"/>
                  <a:gd name="connsiteY8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417319 w 1820407"/>
                  <a:gd name="connsiteY7" fmla="*/ 1158572 h 2249017"/>
                  <a:gd name="connsiteX8" fmla="*/ 0 w 1820407"/>
                  <a:gd name="connsiteY8" fmla="*/ 777240 h 2249017"/>
                  <a:gd name="connsiteX9" fmla="*/ 0 w 1820407"/>
                  <a:gd name="connsiteY9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312419 w 1820407"/>
                  <a:gd name="connsiteY9" fmla="*/ 1402412 h 2249017"/>
                  <a:gd name="connsiteX10" fmla="*/ 0 w 1820407"/>
                  <a:gd name="connsiteY10" fmla="*/ 777240 h 2249017"/>
                  <a:gd name="connsiteX11" fmla="*/ 0 w 182040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944880 w 1850887"/>
                  <a:gd name="connsiteY2" fmla="*/ 711190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51304 w 1850887"/>
                  <a:gd name="connsiteY2" fmla="*/ 69474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51304 w 1850887"/>
                  <a:gd name="connsiteY2" fmla="*/ 69474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37162 w 1850887"/>
                  <a:gd name="connsiteY2" fmla="*/ 743540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04457 w 1850887"/>
                  <a:gd name="connsiteY2" fmla="*/ 62827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50887"/>
                  <a:gd name="connsiteY0" fmla="*/ 261610 h 2228687"/>
                  <a:gd name="connsiteX1" fmla="*/ 368842 w 1850887"/>
                  <a:gd name="connsiteY1" fmla="*/ 0 h 2228687"/>
                  <a:gd name="connsiteX2" fmla="*/ 704457 w 1850887"/>
                  <a:gd name="connsiteY2" fmla="*/ 628279 h 2228687"/>
                  <a:gd name="connsiteX3" fmla="*/ 1805939 w 1850887"/>
                  <a:gd name="connsiteY3" fmla="*/ 848683 h 2228687"/>
                  <a:gd name="connsiteX4" fmla="*/ 1684021 w 1850887"/>
                  <a:gd name="connsiteY4" fmla="*/ 1747843 h 2228687"/>
                  <a:gd name="connsiteX5" fmla="*/ 1127759 w 1850887"/>
                  <a:gd name="connsiteY5" fmla="*/ 2220283 h 2228687"/>
                  <a:gd name="connsiteX6" fmla="*/ 1272539 w 1850887"/>
                  <a:gd name="connsiteY6" fmla="*/ 1702122 h 2228687"/>
                  <a:gd name="connsiteX7" fmla="*/ 1249679 w 1850887"/>
                  <a:gd name="connsiteY7" fmla="*/ 1580202 h 2228687"/>
                  <a:gd name="connsiteX8" fmla="*/ 1447799 w 1850887"/>
                  <a:gd name="connsiteY8" fmla="*/ 1138242 h 2228687"/>
                  <a:gd name="connsiteX9" fmla="*/ 342899 w 1850887"/>
                  <a:gd name="connsiteY9" fmla="*/ 1382082 h 2228687"/>
                  <a:gd name="connsiteX10" fmla="*/ 0 w 1850887"/>
                  <a:gd name="connsiteY10" fmla="*/ 703570 h 2228687"/>
                  <a:gd name="connsiteX11" fmla="*/ 30480 w 1850887"/>
                  <a:gd name="connsiteY11" fmla="*/ 261610 h 2228687"/>
                  <a:gd name="connsiteX0" fmla="*/ 30480 w 1861987"/>
                  <a:gd name="connsiteY0" fmla="*/ 261610 h 2229425"/>
                  <a:gd name="connsiteX1" fmla="*/ 368842 w 1861987"/>
                  <a:gd name="connsiteY1" fmla="*/ 0 h 2229425"/>
                  <a:gd name="connsiteX2" fmla="*/ 704457 w 1861987"/>
                  <a:gd name="connsiteY2" fmla="*/ 628279 h 2229425"/>
                  <a:gd name="connsiteX3" fmla="*/ 1805939 w 1861987"/>
                  <a:gd name="connsiteY3" fmla="*/ 848683 h 2229425"/>
                  <a:gd name="connsiteX4" fmla="*/ 1737939 w 1861987"/>
                  <a:gd name="connsiteY4" fmla="*/ 1789917 h 2229425"/>
                  <a:gd name="connsiteX5" fmla="*/ 1127759 w 1861987"/>
                  <a:gd name="connsiteY5" fmla="*/ 2220283 h 2229425"/>
                  <a:gd name="connsiteX6" fmla="*/ 1272539 w 1861987"/>
                  <a:gd name="connsiteY6" fmla="*/ 1702122 h 2229425"/>
                  <a:gd name="connsiteX7" fmla="*/ 1249679 w 1861987"/>
                  <a:gd name="connsiteY7" fmla="*/ 1580202 h 2229425"/>
                  <a:gd name="connsiteX8" fmla="*/ 1447799 w 1861987"/>
                  <a:gd name="connsiteY8" fmla="*/ 1138242 h 2229425"/>
                  <a:gd name="connsiteX9" fmla="*/ 342899 w 1861987"/>
                  <a:gd name="connsiteY9" fmla="*/ 1382082 h 2229425"/>
                  <a:gd name="connsiteX10" fmla="*/ 0 w 1861987"/>
                  <a:gd name="connsiteY10" fmla="*/ 703570 h 2229425"/>
                  <a:gd name="connsiteX11" fmla="*/ 30480 w 1861987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249679 w 1843623"/>
                  <a:gd name="connsiteY7" fmla="*/ 1580202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  <a:gd name="connsiteX0" fmla="*/ 30480 w 1843623"/>
                  <a:gd name="connsiteY0" fmla="*/ 261610 h 2229425"/>
                  <a:gd name="connsiteX1" fmla="*/ 368842 w 1843623"/>
                  <a:gd name="connsiteY1" fmla="*/ 0 h 2229425"/>
                  <a:gd name="connsiteX2" fmla="*/ 704457 w 1843623"/>
                  <a:gd name="connsiteY2" fmla="*/ 628279 h 2229425"/>
                  <a:gd name="connsiteX3" fmla="*/ 1805939 w 1843623"/>
                  <a:gd name="connsiteY3" fmla="*/ 848683 h 2229425"/>
                  <a:gd name="connsiteX4" fmla="*/ 1737939 w 1843623"/>
                  <a:gd name="connsiteY4" fmla="*/ 1789917 h 2229425"/>
                  <a:gd name="connsiteX5" fmla="*/ 1127759 w 1843623"/>
                  <a:gd name="connsiteY5" fmla="*/ 2220283 h 2229425"/>
                  <a:gd name="connsiteX6" fmla="*/ 1272539 w 1843623"/>
                  <a:gd name="connsiteY6" fmla="*/ 1702122 h 2229425"/>
                  <a:gd name="connsiteX7" fmla="*/ 1383193 w 1843623"/>
                  <a:gd name="connsiteY7" fmla="*/ 1564358 h 2229425"/>
                  <a:gd name="connsiteX8" fmla="*/ 1447799 w 1843623"/>
                  <a:gd name="connsiteY8" fmla="*/ 1138242 h 2229425"/>
                  <a:gd name="connsiteX9" fmla="*/ 342899 w 1843623"/>
                  <a:gd name="connsiteY9" fmla="*/ 1382082 h 2229425"/>
                  <a:gd name="connsiteX10" fmla="*/ 0 w 1843623"/>
                  <a:gd name="connsiteY10" fmla="*/ 703570 h 2229425"/>
                  <a:gd name="connsiteX11" fmla="*/ 30480 w 1843623"/>
                  <a:gd name="connsiteY11" fmla="*/ 261610 h 2229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43623" h="2229425">
                    <a:moveTo>
                      <a:pt x="30480" y="261610"/>
                    </a:moveTo>
                    <a:lnTo>
                      <a:pt x="368842" y="0"/>
                    </a:lnTo>
                    <a:cubicBezTo>
                      <a:pt x="412022" y="396240"/>
                      <a:pt x="798437" y="506359"/>
                      <a:pt x="704457" y="628279"/>
                    </a:cubicBezTo>
                    <a:cubicBezTo>
                      <a:pt x="1003372" y="904417"/>
                      <a:pt x="1624058" y="513446"/>
                      <a:pt x="1805939" y="848683"/>
                    </a:cubicBezTo>
                    <a:cubicBezTo>
                      <a:pt x="1929129" y="1021458"/>
                      <a:pt x="1708298" y="1344084"/>
                      <a:pt x="1737939" y="1789917"/>
                    </a:cubicBezTo>
                    <a:cubicBezTo>
                      <a:pt x="1692218" y="1873737"/>
                      <a:pt x="1257300" y="2296483"/>
                      <a:pt x="1127759" y="2220283"/>
                    </a:cubicBezTo>
                    <a:cubicBezTo>
                      <a:pt x="1038859" y="2093283"/>
                      <a:pt x="896619" y="1707202"/>
                      <a:pt x="1272539" y="1702122"/>
                    </a:cubicBezTo>
                    <a:cubicBezTo>
                      <a:pt x="1439362" y="1712494"/>
                      <a:pt x="1353983" y="1658338"/>
                      <a:pt x="1383193" y="1564358"/>
                    </a:cubicBezTo>
                    <a:cubicBezTo>
                      <a:pt x="1526703" y="1516098"/>
                      <a:pt x="1475739" y="1288157"/>
                      <a:pt x="1447799" y="1138242"/>
                    </a:cubicBezTo>
                    <a:cubicBezTo>
                      <a:pt x="745485" y="1727213"/>
                      <a:pt x="698499" y="1476062"/>
                      <a:pt x="342899" y="1382082"/>
                    </a:cubicBezTo>
                    <a:cubicBezTo>
                      <a:pt x="185419" y="1305771"/>
                      <a:pt x="5080" y="924661"/>
                      <a:pt x="0" y="703570"/>
                    </a:cubicBezTo>
                    <a:lnTo>
                      <a:pt x="30480" y="26161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477B447-3029-B3A6-77AC-0ADE087D9BB6}"/>
                  </a:ext>
                </a:extLst>
              </p:cNvPr>
              <p:cNvSpPr/>
              <p:nvPr/>
            </p:nvSpPr>
            <p:spPr>
              <a:xfrm rot="20333405">
                <a:off x="5660109" y="3676696"/>
                <a:ext cx="236213" cy="483874"/>
              </a:xfrm>
              <a:custGeom>
                <a:avLst/>
                <a:gdLst>
                  <a:gd name="connsiteX0" fmla="*/ 225367 w 236213"/>
                  <a:gd name="connsiteY0" fmla="*/ 747 h 483874"/>
                  <a:gd name="connsiteX1" fmla="*/ 227374 w 236213"/>
                  <a:gd name="connsiteY1" fmla="*/ 93440 h 483874"/>
                  <a:gd name="connsiteX2" fmla="*/ 234942 w 236213"/>
                  <a:gd name="connsiteY2" fmla="*/ 442988 h 483874"/>
                  <a:gd name="connsiteX3" fmla="*/ 236213 w 236213"/>
                  <a:gd name="connsiteY3" fmla="*/ 453699 h 483874"/>
                  <a:gd name="connsiteX4" fmla="*/ 151912 w 236213"/>
                  <a:gd name="connsiteY4" fmla="*/ 477290 h 483874"/>
                  <a:gd name="connsiteX5" fmla="*/ 15080 w 236213"/>
                  <a:gd name="connsiteY5" fmla="*/ 456499 h 483874"/>
                  <a:gd name="connsiteX6" fmla="*/ 220205 w 236213"/>
                  <a:gd name="connsiteY6" fmla="*/ 101 h 483874"/>
                  <a:gd name="connsiteX7" fmla="*/ 225367 w 236213"/>
                  <a:gd name="connsiteY7" fmla="*/ 747 h 48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213" h="483874">
                    <a:moveTo>
                      <a:pt x="225367" y="747"/>
                    </a:moveTo>
                    <a:lnTo>
                      <a:pt x="227374" y="93440"/>
                    </a:lnTo>
                    <a:cubicBezTo>
                      <a:pt x="228150" y="209521"/>
                      <a:pt x="225434" y="324732"/>
                      <a:pt x="234942" y="442988"/>
                    </a:cubicBezTo>
                    <a:lnTo>
                      <a:pt x="236213" y="453699"/>
                    </a:lnTo>
                    <a:lnTo>
                      <a:pt x="151912" y="477290"/>
                    </a:lnTo>
                    <a:cubicBezTo>
                      <a:pt x="88622" y="489486"/>
                      <a:pt x="38431" y="485934"/>
                      <a:pt x="15080" y="456499"/>
                    </a:cubicBezTo>
                    <a:cubicBezTo>
                      <a:pt x="-17465" y="324816"/>
                      <a:pt x="-16666" y="-6623"/>
                      <a:pt x="220205" y="101"/>
                    </a:cubicBezTo>
                    <a:lnTo>
                      <a:pt x="225367" y="74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F7D71DA-59F4-71DF-2853-2D9A6E6731CD}"/>
                </a:ext>
              </a:extLst>
            </p:cNvPr>
            <p:cNvGrpSpPr/>
            <p:nvPr/>
          </p:nvGrpSpPr>
          <p:grpSpPr>
            <a:xfrm>
              <a:off x="3631827" y="4299495"/>
              <a:ext cx="1701448" cy="3463413"/>
              <a:chOff x="4505618" y="4091071"/>
              <a:chExt cx="1701448" cy="346341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E5B45B9-F15F-D773-4D62-8E6F6433A3D0}"/>
                  </a:ext>
                </a:extLst>
              </p:cNvPr>
              <p:cNvSpPr/>
              <p:nvPr/>
            </p:nvSpPr>
            <p:spPr>
              <a:xfrm rot="20170652">
                <a:off x="5486070" y="7211244"/>
                <a:ext cx="510042" cy="343240"/>
              </a:xfrm>
              <a:custGeom>
                <a:avLst/>
                <a:gdLst>
                  <a:gd name="connsiteX0" fmla="*/ 510042 w 510042"/>
                  <a:gd name="connsiteY0" fmla="*/ 170876 h 343240"/>
                  <a:gd name="connsiteX1" fmla="*/ 495637 w 510042"/>
                  <a:gd name="connsiteY1" fmla="*/ 249181 h 343240"/>
                  <a:gd name="connsiteX2" fmla="*/ 459686 w 510042"/>
                  <a:gd name="connsiteY2" fmla="*/ 333898 h 343240"/>
                  <a:gd name="connsiteX3" fmla="*/ 19322 w 510042"/>
                  <a:gd name="connsiteY3" fmla="*/ 142019 h 343240"/>
                  <a:gd name="connsiteX4" fmla="*/ 31651 w 510042"/>
                  <a:gd name="connsiteY4" fmla="*/ 19970 h 343240"/>
                  <a:gd name="connsiteX5" fmla="*/ 43181 w 510042"/>
                  <a:gd name="connsiteY5" fmla="*/ 0 h 343240"/>
                  <a:gd name="connsiteX6" fmla="*/ 44581 w 510042"/>
                  <a:gd name="connsiteY6" fmla="*/ 530 h 343240"/>
                  <a:gd name="connsiteX7" fmla="*/ 466873 w 510042"/>
                  <a:gd name="connsiteY7" fmla="*/ 160388 h 343240"/>
                  <a:gd name="connsiteX8" fmla="*/ 510042 w 510042"/>
                  <a:gd name="connsiteY8" fmla="*/ 170876 h 343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0042" h="343240">
                    <a:moveTo>
                      <a:pt x="510042" y="170876"/>
                    </a:moveTo>
                    <a:lnTo>
                      <a:pt x="495637" y="249181"/>
                    </a:lnTo>
                    <a:cubicBezTo>
                      <a:pt x="487332" y="276719"/>
                      <a:pt x="475514" y="304903"/>
                      <a:pt x="459686" y="333898"/>
                    </a:cubicBezTo>
                    <a:cubicBezTo>
                      <a:pt x="289082" y="386597"/>
                      <a:pt x="91499" y="201836"/>
                      <a:pt x="19322" y="142019"/>
                    </a:cubicBezTo>
                    <a:cubicBezTo>
                      <a:pt x="-16766" y="112111"/>
                      <a:pt x="3749" y="67327"/>
                      <a:pt x="31651" y="19970"/>
                    </a:cubicBezTo>
                    <a:lnTo>
                      <a:pt x="43181" y="0"/>
                    </a:lnTo>
                    <a:lnTo>
                      <a:pt x="44581" y="530"/>
                    </a:lnTo>
                    <a:cubicBezTo>
                      <a:pt x="175086" y="52670"/>
                      <a:pt x="202997" y="93347"/>
                      <a:pt x="466873" y="160388"/>
                    </a:cubicBezTo>
                    <a:lnTo>
                      <a:pt x="510042" y="170876"/>
                    </a:lnTo>
                    <a:close/>
                  </a:path>
                </a:pathLst>
              </a:custGeom>
              <a:solidFill>
                <a:srgbClr val="29292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9BFD210-45D2-646B-79D3-5AC182E4FBDF}"/>
                  </a:ext>
                </a:extLst>
              </p:cNvPr>
              <p:cNvSpPr/>
              <p:nvPr/>
            </p:nvSpPr>
            <p:spPr>
              <a:xfrm rot="20170652">
                <a:off x="4505618" y="4091071"/>
                <a:ext cx="1701448" cy="3306865"/>
              </a:xfrm>
              <a:custGeom>
                <a:avLst/>
                <a:gdLst>
                  <a:gd name="connsiteX0" fmla="*/ 1568755 w 1701448"/>
                  <a:gd name="connsiteY0" fmla="*/ 27442 h 3306865"/>
                  <a:gd name="connsiteX1" fmla="*/ 1683587 w 1701448"/>
                  <a:gd name="connsiteY1" fmla="*/ 138876 h 3306865"/>
                  <a:gd name="connsiteX2" fmla="*/ 464867 w 1701448"/>
                  <a:gd name="connsiteY2" fmla="*/ 2018080 h 3306865"/>
                  <a:gd name="connsiteX3" fmla="*/ 796440 w 1701448"/>
                  <a:gd name="connsiteY3" fmla="*/ 3304325 h 3306865"/>
                  <a:gd name="connsiteX4" fmla="*/ 795973 w 1701448"/>
                  <a:gd name="connsiteY4" fmla="*/ 3306865 h 3306865"/>
                  <a:gd name="connsiteX5" fmla="*/ 752804 w 1701448"/>
                  <a:gd name="connsiteY5" fmla="*/ 3296377 h 3306865"/>
                  <a:gd name="connsiteX6" fmla="*/ 330512 w 1701448"/>
                  <a:gd name="connsiteY6" fmla="*/ 3136519 h 3306865"/>
                  <a:gd name="connsiteX7" fmla="*/ 329112 w 1701448"/>
                  <a:gd name="connsiteY7" fmla="*/ 3135989 h 3306865"/>
                  <a:gd name="connsiteX8" fmla="*/ 358821 w 1701448"/>
                  <a:gd name="connsiteY8" fmla="*/ 3084531 h 3306865"/>
                  <a:gd name="connsiteX9" fmla="*/ 374226 w 1701448"/>
                  <a:gd name="connsiteY9" fmla="*/ 3018471 h 3306865"/>
                  <a:gd name="connsiteX10" fmla="*/ 165429 w 1701448"/>
                  <a:gd name="connsiteY10" fmla="*/ 2851851 h 3306865"/>
                  <a:gd name="connsiteX11" fmla="*/ 1010 w 1701448"/>
                  <a:gd name="connsiteY11" fmla="*/ 1764638 h 3306865"/>
                  <a:gd name="connsiteX12" fmla="*/ 293673 w 1701448"/>
                  <a:gd name="connsiteY12" fmla="*/ 321067 h 3306865"/>
                  <a:gd name="connsiteX13" fmla="*/ 1568755 w 1701448"/>
                  <a:gd name="connsiteY13" fmla="*/ 27442 h 3306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01448" h="3306865">
                    <a:moveTo>
                      <a:pt x="1568755" y="27442"/>
                    </a:moveTo>
                    <a:cubicBezTo>
                      <a:pt x="1635889" y="49579"/>
                      <a:pt x="1678237" y="85845"/>
                      <a:pt x="1683587" y="138876"/>
                    </a:cubicBezTo>
                    <a:cubicBezTo>
                      <a:pt x="1881139" y="1044003"/>
                      <a:pt x="372792" y="1922830"/>
                      <a:pt x="464867" y="2018080"/>
                    </a:cubicBezTo>
                    <a:cubicBezTo>
                      <a:pt x="255261" y="2658468"/>
                      <a:pt x="821314" y="2934523"/>
                      <a:pt x="796440" y="3304325"/>
                    </a:cubicBezTo>
                    <a:lnTo>
                      <a:pt x="795973" y="3306865"/>
                    </a:lnTo>
                    <a:lnTo>
                      <a:pt x="752804" y="3296377"/>
                    </a:lnTo>
                    <a:cubicBezTo>
                      <a:pt x="488928" y="3229336"/>
                      <a:pt x="461017" y="3188659"/>
                      <a:pt x="330512" y="3136519"/>
                    </a:cubicBezTo>
                    <a:lnTo>
                      <a:pt x="329112" y="3135989"/>
                    </a:lnTo>
                    <a:lnTo>
                      <a:pt x="358821" y="3084531"/>
                    </a:lnTo>
                    <a:cubicBezTo>
                      <a:pt x="370313" y="3061104"/>
                      <a:pt x="377498" y="3038572"/>
                      <a:pt x="374226" y="3018471"/>
                    </a:cubicBezTo>
                    <a:cubicBezTo>
                      <a:pt x="271096" y="2922170"/>
                      <a:pt x="209466" y="2948680"/>
                      <a:pt x="165429" y="2851851"/>
                    </a:cubicBezTo>
                    <a:cubicBezTo>
                      <a:pt x="306682" y="2394315"/>
                      <a:pt x="-20382" y="2178618"/>
                      <a:pt x="1010" y="1764638"/>
                    </a:cubicBezTo>
                    <a:cubicBezTo>
                      <a:pt x="22403" y="1350659"/>
                      <a:pt x="804152" y="1249037"/>
                      <a:pt x="293673" y="321067"/>
                    </a:cubicBezTo>
                    <a:cubicBezTo>
                      <a:pt x="521523" y="100911"/>
                      <a:pt x="1277842" y="-68482"/>
                      <a:pt x="1568755" y="27442"/>
                    </a:cubicBezTo>
                    <a:close/>
                  </a:path>
                </a:pathLst>
              </a:custGeom>
              <a:solidFill>
                <a:srgbClr val="B1734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71E9A04-E9FB-4876-E29C-0A1AE33661D4}"/>
                </a:ext>
              </a:extLst>
            </p:cNvPr>
            <p:cNvGrpSpPr/>
            <p:nvPr/>
          </p:nvGrpSpPr>
          <p:grpSpPr>
            <a:xfrm>
              <a:off x="2199007" y="-1052497"/>
              <a:ext cx="3971536" cy="9125907"/>
              <a:chOff x="6242281" y="-1522960"/>
              <a:chExt cx="3971536" cy="912590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2F3201-1BB9-E2C0-8A2A-1D19CC1A18FF}"/>
                  </a:ext>
                </a:extLst>
              </p:cNvPr>
              <p:cNvSpPr/>
              <p:nvPr/>
            </p:nvSpPr>
            <p:spPr>
              <a:xfrm>
                <a:off x="6330976" y="7331285"/>
                <a:ext cx="538619" cy="271662"/>
              </a:xfrm>
              <a:custGeom>
                <a:avLst/>
                <a:gdLst>
                  <a:gd name="connsiteX0" fmla="*/ 496410 w 538619"/>
                  <a:gd name="connsiteY0" fmla="*/ 0 h 271662"/>
                  <a:gd name="connsiteX1" fmla="*/ 513546 w 538619"/>
                  <a:gd name="connsiteY1" fmla="*/ 63835 h 271662"/>
                  <a:gd name="connsiteX2" fmla="*/ 523666 w 538619"/>
                  <a:gd name="connsiteY2" fmla="*/ 175455 h 271662"/>
                  <a:gd name="connsiteX3" fmla="*/ 21586 w 538619"/>
                  <a:gd name="connsiteY3" fmla="*/ 20131 h 271662"/>
                  <a:gd name="connsiteX4" fmla="*/ 25019 w 538619"/>
                  <a:gd name="connsiteY4" fmla="*/ 11792 h 271662"/>
                  <a:gd name="connsiteX5" fmla="*/ 115033 w 538619"/>
                  <a:gd name="connsiteY5" fmla="*/ 20997 h 271662"/>
                  <a:gd name="connsiteX6" fmla="*/ 309831 w 538619"/>
                  <a:gd name="connsiteY6" fmla="*/ 17425 h 271662"/>
                  <a:gd name="connsiteX7" fmla="*/ 496410 w 538619"/>
                  <a:gd name="connsiteY7" fmla="*/ 0 h 271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8619" h="271662">
                    <a:moveTo>
                      <a:pt x="496410" y="0"/>
                    </a:moveTo>
                    <a:lnTo>
                      <a:pt x="513546" y="63835"/>
                    </a:lnTo>
                    <a:cubicBezTo>
                      <a:pt x="534779" y="131204"/>
                      <a:pt x="552241" y="181012"/>
                      <a:pt x="523666" y="175455"/>
                    </a:cubicBezTo>
                    <a:cubicBezTo>
                      <a:pt x="527834" y="182400"/>
                      <a:pt x="-125546" y="468287"/>
                      <a:pt x="21586" y="20131"/>
                    </a:cubicBezTo>
                    <a:lnTo>
                      <a:pt x="25019" y="11792"/>
                    </a:lnTo>
                    <a:lnTo>
                      <a:pt x="115033" y="20997"/>
                    </a:lnTo>
                    <a:cubicBezTo>
                      <a:pt x="181157" y="24569"/>
                      <a:pt x="245792" y="22188"/>
                      <a:pt x="309831" y="17425"/>
                    </a:cubicBezTo>
                    <a:lnTo>
                      <a:pt x="496410" y="0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E2E2AE7C-1EBC-11F4-2946-37DCDAE82A92}"/>
                  </a:ext>
                </a:extLst>
              </p:cNvPr>
              <p:cNvSpPr/>
              <p:nvPr/>
            </p:nvSpPr>
            <p:spPr>
              <a:xfrm>
                <a:off x="6242281" y="-1522960"/>
                <a:ext cx="3971536" cy="8876960"/>
              </a:xfrm>
              <a:custGeom>
                <a:avLst/>
                <a:gdLst>
                  <a:gd name="connsiteX0" fmla="*/ 3187765 w 3971536"/>
                  <a:gd name="connsiteY0" fmla="*/ 0 h 8876960"/>
                  <a:gd name="connsiteX1" fmla="*/ 3340165 w 3971536"/>
                  <a:gd name="connsiteY1" fmla="*/ 2286000 h 8876960"/>
                  <a:gd name="connsiteX2" fmla="*/ 1488661 w 3971536"/>
                  <a:gd name="connsiteY2" fmla="*/ 5791200 h 8876960"/>
                  <a:gd name="connsiteX3" fmla="*/ 942561 w 3971536"/>
                  <a:gd name="connsiteY3" fmla="*/ 7467600 h 8876960"/>
                  <a:gd name="connsiteX4" fmla="*/ 707611 w 3971536"/>
                  <a:gd name="connsiteY4" fmla="*/ 8229600 h 8876960"/>
                  <a:gd name="connsiteX5" fmla="*/ 569498 w 3971536"/>
                  <a:gd name="connsiteY5" fmla="*/ 8701089 h 8876960"/>
                  <a:gd name="connsiteX6" fmla="*/ 572846 w 3971536"/>
                  <a:gd name="connsiteY6" fmla="*/ 8808580 h 8876960"/>
                  <a:gd name="connsiteX7" fmla="*/ 585104 w 3971536"/>
                  <a:gd name="connsiteY7" fmla="*/ 8854244 h 8876960"/>
                  <a:gd name="connsiteX8" fmla="*/ 398525 w 3971536"/>
                  <a:gd name="connsiteY8" fmla="*/ 8871669 h 8876960"/>
                  <a:gd name="connsiteX9" fmla="*/ 203727 w 3971536"/>
                  <a:gd name="connsiteY9" fmla="*/ 8875241 h 8876960"/>
                  <a:gd name="connsiteX10" fmla="*/ 113713 w 3971536"/>
                  <a:gd name="connsiteY10" fmla="*/ 8866036 h 8876960"/>
                  <a:gd name="connsiteX11" fmla="*/ 154592 w 3971536"/>
                  <a:gd name="connsiteY11" fmla="*/ 8766737 h 8876960"/>
                  <a:gd name="connsiteX12" fmla="*/ 226598 w 3971536"/>
                  <a:gd name="connsiteY12" fmla="*/ 8634413 h 8876960"/>
                  <a:gd name="connsiteX13" fmla="*/ 393285 w 3971536"/>
                  <a:gd name="connsiteY13" fmla="*/ 7872412 h 8876960"/>
                  <a:gd name="connsiteX14" fmla="*/ 440909 w 3971536"/>
                  <a:gd name="connsiteY14" fmla="*/ 7181850 h 8876960"/>
                  <a:gd name="connsiteX15" fmla="*/ 2098259 w 3971536"/>
                  <a:gd name="connsiteY15" fmla="*/ 2609850 h 8876960"/>
                  <a:gd name="connsiteX16" fmla="*/ 3187765 w 3971536"/>
                  <a:gd name="connsiteY16" fmla="*/ 0 h 8876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71536" h="8876960">
                    <a:moveTo>
                      <a:pt x="3187765" y="0"/>
                    </a:moveTo>
                    <a:cubicBezTo>
                      <a:pt x="3029015" y="2514600"/>
                      <a:pt x="3194115" y="2114550"/>
                      <a:pt x="3340165" y="2286000"/>
                    </a:cubicBezTo>
                    <a:cubicBezTo>
                      <a:pt x="5292181" y="4171950"/>
                      <a:pt x="2156020" y="5461000"/>
                      <a:pt x="1488661" y="5791200"/>
                    </a:cubicBezTo>
                    <a:cubicBezTo>
                      <a:pt x="1548377" y="6489700"/>
                      <a:pt x="850486" y="7372350"/>
                      <a:pt x="942561" y="7467600"/>
                    </a:cubicBezTo>
                    <a:cubicBezTo>
                      <a:pt x="844136" y="7616825"/>
                      <a:pt x="732402" y="7877175"/>
                      <a:pt x="707611" y="8229600"/>
                    </a:cubicBezTo>
                    <a:cubicBezTo>
                      <a:pt x="747828" y="8382001"/>
                      <a:pt x="725258" y="8458995"/>
                      <a:pt x="569498" y="8701089"/>
                    </a:cubicBezTo>
                    <a:cubicBezTo>
                      <a:pt x="562751" y="8733434"/>
                      <a:pt x="565628" y="8770839"/>
                      <a:pt x="572846" y="8808580"/>
                    </a:cubicBezTo>
                    <a:lnTo>
                      <a:pt x="585104" y="8854244"/>
                    </a:lnTo>
                    <a:lnTo>
                      <a:pt x="398525" y="8871669"/>
                    </a:lnTo>
                    <a:cubicBezTo>
                      <a:pt x="334486" y="8876432"/>
                      <a:pt x="269851" y="8878813"/>
                      <a:pt x="203727" y="8875241"/>
                    </a:cubicBezTo>
                    <a:lnTo>
                      <a:pt x="113713" y="8866036"/>
                    </a:lnTo>
                    <a:lnTo>
                      <a:pt x="154592" y="8766737"/>
                    </a:lnTo>
                    <a:cubicBezTo>
                      <a:pt x="173802" y="8726866"/>
                      <a:pt x="197626" y="8682881"/>
                      <a:pt x="226598" y="8634413"/>
                    </a:cubicBezTo>
                    <a:cubicBezTo>
                      <a:pt x="185323" y="8262144"/>
                      <a:pt x="357567" y="8114506"/>
                      <a:pt x="393285" y="7872412"/>
                    </a:cubicBezTo>
                    <a:cubicBezTo>
                      <a:pt x="429003" y="7630318"/>
                      <a:pt x="347246" y="7469982"/>
                      <a:pt x="440909" y="7181850"/>
                    </a:cubicBezTo>
                    <a:cubicBezTo>
                      <a:pt x="-963050" y="4384675"/>
                      <a:pt x="1370575" y="4518025"/>
                      <a:pt x="2098259" y="2609850"/>
                    </a:cubicBezTo>
                    <a:cubicBezTo>
                      <a:pt x="2099478" y="2159000"/>
                      <a:pt x="1624446" y="355600"/>
                      <a:pt x="3187765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6D1554-3258-6277-C8CE-E5EAEBB35C7E}"/>
                </a:ext>
              </a:extLst>
            </p:cNvPr>
            <p:cNvSpPr/>
            <p:nvPr/>
          </p:nvSpPr>
          <p:spPr>
            <a:xfrm>
              <a:off x="4829480" y="-1122845"/>
              <a:ext cx="1558620" cy="1788707"/>
            </a:xfrm>
            <a:custGeom>
              <a:avLst/>
              <a:gdLst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0 w 1143000"/>
                <a:gd name="connsiteY3" fmla="*/ 1162050 h 1162050"/>
                <a:gd name="connsiteX4" fmla="*/ 0 w 1143000"/>
                <a:gd name="connsiteY4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0 w 1143000"/>
                <a:gd name="connsiteY4" fmla="*/ 116205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3175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406400 w 1143000"/>
                <a:gd name="connsiteY4" fmla="*/ 114300 h 1162050"/>
                <a:gd name="connsiteX5" fmla="*/ 0 w 1143000"/>
                <a:gd name="connsiteY5" fmla="*/ 0 h 1162050"/>
                <a:gd name="connsiteX0" fmla="*/ 0 w 1143000"/>
                <a:gd name="connsiteY0" fmla="*/ 0 h 1162050"/>
                <a:gd name="connsiteX1" fmla="*/ 1143000 w 1143000"/>
                <a:gd name="connsiteY1" fmla="*/ 0 h 1162050"/>
                <a:gd name="connsiteX2" fmla="*/ 1143000 w 1143000"/>
                <a:gd name="connsiteY2" fmla="*/ 1162050 h 1162050"/>
                <a:gd name="connsiteX3" fmla="*/ 749300 w 1143000"/>
                <a:gd name="connsiteY3" fmla="*/ 1033945 h 1162050"/>
                <a:gd name="connsiteX4" fmla="*/ 406400 w 1143000"/>
                <a:gd name="connsiteY4" fmla="*/ 114300 h 1162050"/>
                <a:gd name="connsiteX5" fmla="*/ 0 w 1143000"/>
                <a:gd name="connsiteY5" fmla="*/ 0 h 1162050"/>
                <a:gd name="connsiteX0" fmla="*/ 0 w 1625600"/>
                <a:gd name="connsiteY0" fmla="*/ 0 h 1357795"/>
                <a:gd name="connsiteX1" fmla="*/ 1143000 w 1625600"/>
                <a:gd name="connsiteY1" fmla="*/ 0 h 1357795"/>
                <a:gd name="connsiteX2" fmla="*/ 1625600 w 1625600"/>
                <a:gd name="connsiteY2" fmla="*/ 1357795 h 1357795"/>
                <a:gd name="connsiteX3" fmla="*/ 1143000 w 1625600"/>
                <a:gd name="connsiteY3" fmla="*/ 1162050 h 1357795"/>
                <a:gd name="connsiteX4" fmla="*/ 749300 w 1625600"/>
                <a:gd name="connsiteY4" fmla="*/ 1033945 h 1357795"/>
                <a:gd name="connsiteX5" fmla="*/ 406400 w 1625600"/>
                <a:gd name="connsiteY5" fmla="*/ 114300 h 1357795"/>
                <a:gd name="connsiteX6" fmla="*/ 0 w 1625600"/>
                <a:gd name="connsiteY6" fmla="*/ 0 h 1357795"/>
                <a:gd name="connsiteX0" fmla="*/ 0 w 1851869"/>
                <a:gd name="connsiteY0" fmla="*/ 0 h 1357795"/>
                <a:gd name="connsiteX1" fmla="*/ 1143000 w 1851869"/>
                <a:gd name="connsiteY1" fmla="*/ 0 h 1357795"/>
                <a:gd name="connsiteX2" fmla="*/ 1835150 w 1851869"/>
                <a:gd name="connsiteY2" fmla="*/ 1072045 h 1357795"/>
                <a:gd name="connsiteX3" fmla="*/ 1625600 w 1851869"/>
                <a:gd name="connsiteY3" fmla="*/ 1357795 h 1357795"/>
                <a:gd name="connsiteX4" fmla="*/ 1143000 w 1851869"/>
                <a:gd name="connsiteY4" fmla="*/ 1162050 h 1357795"/>
                <a:gd name="connsiteX5" fmla="*/ 749300 w 1851869"/>
                <a:gd name="connsiteY5" fmla="*/ 1033945 h 1357795"/>
                <a:gd name="connsiteX6" fmla="*/ 406400 w 1851869"/>
                <a:gd name="connsiteY6" fmla="*/ 114300 h 1357795"/>
                <a:gd name="connsiteX7" fmla="*/ 0 w 1851869"/>
                <a:gd name="connsiteY7" fmla="*/ 0 h 1357795"/>
                <a:gd name="connsiteX0" fmla="*/ 0 w 1920493"/>
                <a:gd name="connsiteY0" fmla="*/ 0 h 1357795"/>
                <a:gd name="connsiteX1" fmla="*/ 1143000 w 1920493"/>
                <a:gd name="connsiteY1" fmla="*/ 0 h 1357795"/>
                <a:gd name="connsiteX2" fmla="*/ 1873250 w 1920493"/>
                <a:gd name="connsiteY2" fmla="*/ 951395 h 1357795"/>
                <a:gd name="connsiteX3" fmla="*/ 1835150 w 1920493"/>
                <a:gd name="connsiteY3" fmla="*/ 1072045 h 1357795"/>
                <a:gd name="connsiteX4" fmla="*/ 1625600 w 1920493"/>
                <a:gd name="connsiteY4" fmla="*/ 1357795 h 1357795"/>
                <a:gd name="connsiteX5" fmla="*/ 1143000 w 1920493"/>
                <a:gd name="connsiteY5" fmla="*/ 1162050 h 1357795"/>
                <a:gd name="connsiteX6" fmla="*/ 749300 w 1920493"/>
                <a:gd name="connsiteY6" fmla="*/ 1033945 h 1357795"/>
                <a:gd name="connsiteX7" fmla="*/ 406400 w 1920493"/>
                <a:gd name="connsiteY7" fmla="*/ 114300 h 1357795"/>
                <a:gd name="connsiteX8" fmla="*/ 0 w 1920493"/>
                <a:gd name="connsiteY8" fmla="*/ 0 h 1357795"/>
                <a:gd name="connsiteX0" fmla="*/ 0 w 1898195"/>
                <a:gd name="connsiteY0" fmla="*/ 0 h 1357795"/>
                <a:gd name="connsiteX1" fmla="*/ 1143000 w 1898195"/>
                <a:gd name="connsiteY1" fmla="*/ 0 h 1357795"/>
                <a:gd name="connsiteX2" fmla="*/ 1466850 w 1898195"/>
                <a:gd name="connsiteY2" fmla="*/ 195745 h 1357795"/>
                <a:gd name="connsiteX3" fmla="*/ 1873250 w 1898195"/>
                <a:gd name="connsiteY3" fmla="*/ 951395 h 1357795"/>
                <a:gd name="connsiteX4" fmla="*/ 1835150 w 1898195"/>
                <a:gd name="connsiteY4" fmla="*/ 1072045 h 1357795"/>
                <a:gd name="connsiteX5" fmla="*/ 1625600 w 1898195"/>
                <a:gd name="connsiteY5" fmla="*/ 1357795 h 1357795"/>
                <a:gd name="connsiteX6" fmla="*/ 1143000 w 1898195"/>
                <a:gd name="connsiteY6" fmla="*/ 1162050 h 1357795"/>
                <a:gd name="connsiteX7" fmla="*/ 749300 w 1898195"/>
                <a:gd name="connsiteY7" fmla="*/ 1033945 h 1357795"/>
                <a:gd name="connsiteX8" fmla="*/ 406400 w 1898195"/>
                <a:gd name="connsiteY8" fmla="*/ 114300 h 1357795"/>
                <a:gd name="connsiteX9" fmla="*/ 0 w 1898195"/>
                <a:gd name="connsiteY9" fmla="*/ 0 h 1357795"/>
                <a:gd name="connsiteX0" fmla="*/ 0 w 1898195"/>
                <a:gd name="connsiteY0" fmla="*/ 368300 h 1726095"/>
                <a:gd name="connsiteX1" fmla="*/ 1009650 w 1898195"/>
                <a:gd name="connsiteY1" fmla="*/ 0 h 1726095"/>
                <a:gd name="connsiteX2" fmla="*/ 1466850 w 1898195"/>
                <a:gd name="connsiteY2" fmla="*/ 564045 h 1726095"/>
                <a:gd name="connsiteX3" fmla="*/ 1873250 w 1898195"/>
                <a:gd name="connsiteY3" fmla="*/ 1319695 h 1726095"/>
                <a:gd name="connsiteX4" fmla="*/ 1835150 w 1898195"/>
                <a:gd name="connsiteY4" fmla="*/ 1440345 h 1726095"/>
                <a:gd name="connsiteX5" fmla="*/ 1625600 w 1898195"/>
                <a:gd name="connsiteY5" fmla="*/ 1726095 h 1726095"/>
                <a:gd name="connsiteX6" fmla="*/ 1143000 w 1898195"/>
                <a:gd name="connsiteY6" fmla="*/ 1530350 h 1726095"/>
                <a:gd name="connsiteX7" fmla="*/ 749300 w 1898195"/>
                <a:gd name="connsiteY7" fmla="*/ 1402245 h 1726095"/>
                <a:gd name="connsiteX8" fmla="*/ 406400 w 1898195"/>
                <a:gd name="connsiteY8" fmla="*/ 482600 h 1726095"/>
                <a:gd name="connsiteX9" fmla="*/ 0 w 1898195"/>
                <a:gd name="connsiteY9" fmla="*/ 368300 h 1726095"/>
                <a:gd name="connsiteX0" fmla="*/ 212420 w 1583565"/>
                <a:gd name="connsiteY0" fmla="*/ 311150 h 1726095"/>
                <a:gd name="connsiteX1" fmla="*/ 695020 w 1583565"/>
                <a:gd name="connsiteY1" fmla="*/ 0 h 1726095"/>
                <a:gd name="connsiteX2" fmla="*/ 1152220 w 1583565"/>
                <a:gd name="connsiteY2" fmla="*/ 564045 h 1726095"/>
                <a:gd name="connsiteX3" fmla="*/ 1558620 w 1583565"/>
                <a:gd name="connsiteY3" fmla="*/ 1319695 h 1726095"/>
                <a:gd name="connsiteX4" fmla="*/ 1520520 w 1583565"/>
                <a:gd name="connsiteY4" fmla="*/ 1440345 h 1726095"/>
                <a:gd name="connsiteX5" fmla="*/ 1310970 w 1583565"/>
                <a:gd name="connsiteY5" fmla="*/ 1726095 h 1726095"/>
                <a:gd name="connsiteX6" fmla="*/ 828370 w 1583565"/>
                <a:gd name="connsiteY6" fmla="*/ 1530350 h 1726095"/>
                <a:gd name="connsiteX7" fmla="*/ 434670 w 1583565"/>
                <a:gd name="connsiteY7" fmla="*/ 1402245 h 1726095"/>
                <a:gd name="connsiteX8" fmla="*/ 91770 w 1583565"/>
                <a:gd name="connsiteY8" fmla="*/ 482600 h 1726095"/>
                <a:gd name="connsiteX9" fmla="*/ 212420 w 1583565"/>
                <a:gd name="connsiteY9" fmla="*/ 311150 h 1726095"/>
                <a:gd name="connsiteX0" fmla="*/ 212420 w 1583565"/>
                <a:gd name="connsiteY0" fmla="*/ 311150 h 1745609"/>
                <a:gd name="connsiteX1" fmla="*/ 695020 w 1583565"/>
                <a:gd name="connsiteY1" fmla="*/ 0 h 1745609"/>
                <a:gd name="connsiteX2" fmla="*/ 1152220 w 1583565"/>
                <a:gd name="connsiteY2" fmla="*/ 564045 h 1745609"/>
                <a:gd name="connsiteX3" fmla="*/ 1558620 w 1583565"/>
                <a:gd name="connsiteY3" fmla="*/ 1319695 h 1745609"/>
                <a:gd name="connsiteX4" fmla="*/ 1520520 w 1583565"/>
                <a:gd name="connsiteY4" fmla="*/ 1440345 h 1745609"/>
                <a:gd name="connsiteX5" fmla="*/ 1310970 w 1583565"/>
                <a:gd name="connsiteY5" fmla="*/ 1726095 h 1745609"/>
                <a:gd name="connsiteX6" fmla="*/ 828370 w 1583565"/>
                <a:gd name="connsiteY6" fmla="*/ 1530350 h 1745609"/>
                <a:gd name="connsiteX7" fmla="*/ 434670 w 1583565"/>
                <a:gd name="connsiteY7" fmla="*/ 1402245 h 1745609"/>
                <a:gd name="connsiteX8" fmla="*/ 91770 w 1583565"/>
                <a:gd name="connsiteY8" fmla="*/ 482600 h 1745609"/>
                <a:gd name="connsiteX9" fmla="*/ 212420 w 1583565"/>
                <a:gd name="connsiteY9" fmla="*/ 311150 h 1745609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83565"/>
                <a:gd name="connsiteY0" fmla="*/ 311150 h 1788707"/>
                <a:gd name="connsiteX1" fmla="*/ 695020 w 1583565"/>
                <a:gd name="connsiteY1" fmla="*/ 0 h 1788707"/>
                <a:gd name="connsiteX2" fmla="*/ 1152220 w 1583565"/>
                <a:gd name="connsiteY2" fmla="*/ 564045 h 1788707"/>
                <a:gd name="connsiteX3" fmla="*/ 1558620 w 1583565"/>
                <a:gd name="connsiteY3" fmla="*/ 1319695 h 1788707"/>
                <a:gd name="connsiteX4" fmla="*/ 1520520 w 1583565"/>
                <a:gd name="connsiteY4" fmla="*/ 1440345 h 1788707"/>
                <a:gd name="connsiteX5" fmla="*/ 1310970 w 1583565"/>
                <a:gd name="connsiteY5" fmla="*/ 1726095 h 1788707"/>
                <a:gd name="connsiteX6" fmla="*/ 828370 w 1583565"/>
                <a:gd name="connsiteY6" fmla="*/ 1530350 h 1788707"/>
                <a:gd name="connsiteX7" fmla="*/ 434670 w 1583565"/>
                <a:gd name="connsiteY7" fmla="*/ 1402245 h 1788707"/>
                <a:gd name="connsiteX8" fmla="*/ 91770 w 1583565"/>
                <a:gd name="connsiteY8" fmla="*/ 482600 h 1788707"/>
                <a:gd name="connsiteX9" fmla="*/ 212420 w 1583565"/>
                <a:gd name="connsiteY9" fmla="*/ 311150 h 1788707"/>
                <a:gd name="connsiteX0" fmla="*/ 212420 w 1558620"/>
                <a:gd name="connsiteY0" fmla="*/ 311150 h 1788707"/>
                <a:gd name="connsiteX1" fmla="*/ 695020 w 1558620"/>
                <a:gd name="connsiteY1" fmla="*/ 0 h 1788707"/>
                <a:gd name="connsiteX2" fmla="*/ 1152220 w 1558620"/>
                <a:gd name="connsiteY2" fmla="*/ 564045 h 1788707"/>
                <a:gd name="connsiteX3" fmla="*/ 1558620 w 1558620"/>
                <a:gd name="connsiteY3" fmla="*/ 1319695 h 1788707"/>
                <a:gd name="connsiteX4" fmla="*/ 1520520 w 1558620"/>
                <a:gd name="connsiteY4" fmla="*/ 1440345 h 1788707"/>
                <a:gd name="connsiteX5" fmla="*/ 1310970 w 1558620"/>
                <a:gd name="connsiteY5" fmla="*/ 1726095 h 1788707"/>
                <a:gd name="connsiteX6" fmla="*/ 828370 w 1558620"/>
                <a:gd name="connsiteY6" fmla="*/ 1530350 h 1788707"/>
                <a:gd name="connsiteX7" fmla="*/ 434670 w 1558620"/>
                <a:gd name="connsiteY7" fmla="*/ 1402245 h 1788707"/>
                <a:gd name="connsiteX8" fmla="*/ 91770 w 1558620"/>
                <a:gd name="connsiteY8" fmla="*/ 482600 h 1788707"/>
                <a:gd name="connsiteX9" fmla="*/ 212420 w 1558620"/>
                <a:gd name="connsiteY9" fmla="*/ 311150 h 1788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58620" h="1788707">
                  <a:moveTo>
                    <a:pt x="212420" y="311150"/>
                  </a:moveTo>
                  <a:lnTo>
                    <a:pt x="695020" y="0"/>
                  </a:lnTo>
                  <a:cubicBezTo>
                    <a:pt x="936320" y="45324"/>
                    <a:pt x="1030512" y="405479"/>
                    <a:pt x="1152220" y="564045"/>
                  </a:cubicBezTo>
                  <a:cubicBezTo>
                    <a:pt x="1178678" y="652761"/>
                    <a:pt x="1087662" y="722795"/>
                    <a:pt x="1558620" y="1319695"/>
                  </a:cubicBezTo>
                  <a:cubicBezTo>
                    <a:pt x="1534278" y="1332395"/>
                    <a:pt x="1544862" y="1373670"/>
                    <a:pt x="1520520" y="1440345"/>
                  </a:cubicBezTo>
                  <a:cubicBezTo>
                    <a:pt x="1527928" y="1595920"/>
                    <a:pt x="1368120" y="1679344"/>
                    <a:pt x="1310970" y="1726095"/>
                  </a:cubicBezTo>
                  <a:cubicBezTo>
                    <a:pt x="1150103" y="1775147"/>
                    <a:pt x="1001937" y="1906748"/>
                    <a:pt x="828370" y="1530350"/>
                  </a:cubicBezTo>
                  <a:cubicBezTo>
                    <a:pt x="606120" y="1529982"/>
                    <a:pt x="656920" y="1402613"/>
                    <a:pt x="434670" y="1402245"/>
                  </a:cubicBezTo>
                  <a:cubicBezTo>
                    <a:pt x="208187" y="1381447"/>
                    <a:pt x="-177047" y="1208248"/>
                    <a:pt x="91770" y="482600"/>
                  </a:cubicBezTo>
                  <a:lnTo>
                    <a:pt x="212420" y="311150"/>
                  </a:ln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E5762D-F59B-9857-C63E-2C50825BA07A}"/>
                </a:ext>
              </a:extLst>
            </p:cNvPr>
            <p:cNvSpPr/>
            <p:nvPr/>
          </p:nvSpPr>
          <p:spPr>
            <a:xfrm>
              <a:off x="5173980" y="-676486"/>
              <a:ext cx="320040" cy="281973"/>
            </a:xfrm>
            <a:custGeom>
              <a:avLst/>
              <a:gdLst>
                <a:gd name="connsiteX0" fmla="*/ 0 w 236220"/>
                <a:gd name="connsiteY0" fmla="*/ 0 h 152400"/>
                <a:gd name="connsiteX1" fmla="*/ 236220 w 236220"/>
                <a:gd name="connsiteY1" fmla="*/ 0 h 152400"/>
                <a:gd name="connsiteX2" fmla="*/ 236220 w 236220"/>
                <a:gd name="connsiteY2" fmla="*/ 152400 h 152400"/>
                <a:gd name="connsiteX3" fmla="*/ 0 w 236220"/>
                <a:gd name="connsiteY3" fmla="*/ 152400 h 152400"/>
                <a:gd name="connsiteX4" fmla="*/ 0 w 236220"/>
                <a:gd name="connsiteY4" fmla="*/ 0 h 152400"/>
                <a:gd name="connsiteX0" fmla="*/ 0 w 236220"/>
                <a:gd name="connsiteY0" fmla="*/ 0 h 152400"/>
                <a:gd name="connsiteX1" fmla="*/ 236220 w 236220"/>
                <a:gd name="connsiteY1" fmla="*/ 0 h 152400"/>
                <a:gd name="connsiteX2" fmla="*/ 236220 w 236220"/>
                <a:gd name="connsiteY2" fmla="*/ 152400 h 152400"/>
                <a:gd name="connsiteX3" fmla="*/ 0 w 236220"/>
                <a:gd name="connsiteY3" fmla="*/ 0 h 152400"/>
                <a:gd name="connsiteX0" fmla="*/ 0 w 342900"/>
                <a:gd name="connsiteY0" fmla="*/ 76200 h 152400"/>
                <a:gd name="connsiteX1" fmla="*/ 342900 w 342900"/>
                <a:gd name="connsiteY1" fmla="*/ 0 h 152400"/>
                <a:gd name="connsiteX2" fmla="*/ 342900 w 342900"/>
                <a:gd name="connsiteY2" fmla="*/ 152400 h 152400"/>
                <a:gd name="connsiteX3" fmla="*/ 0 w 342900"/>
                <a:gd name="connsiteY3" fmla="*/ 76200 h 152400"/>
                <a:gd name="connsiteX0" fmla="*/ 0 w 342900"/>
                <a:gd name="connsiteY0" fmla="*/ 0 h 76200"/>
                <a:gd name="connsiteX1" fmla="*/ 342900 w 342900"/>
                <a:gd name="connsiteY1" fmla="*/ 76200 h 76200"/>
                <a:gd name="connsiteX2" fmla="*/ 0 w 342900"/>
                <a:gd name="connsiteY2" fmla="*/ 0 h 76200"/>
                <a:gd name="connsiteX0" fmla="*/ 0 w 320040"/>
                <a:gd name="connsiteY0" fmla="*/ 0 h 45720"/>
                <a:gd name="connsiteX1" fmla="*/ 320040 w 320040"/>
                <a:gd name="connsiteY1" fmla="*/ 45720 h 45720"/>
                <a:gd name="connsiteX2" fmla="*/ 0 w 320040"/>
                <a:gd name="connsiteY2" fmla="*/ 0 h 45720"/>
                <a:gd name="connsiteX0" fmla="*/ 0 w 320040"/>
                <a:gd name="connsiteY0" fmla="*/ 0 h 116027"/>
                <a:gd name="connsiteX1" fmla="*/ 320040 w 320040"/>
                <a:gd name="connsiteY1" fmla="*/ 45720 h 116027"/>
                <a:gd name="connsiteX2" fmla="*/ 0 w 320040"/>
                <a:gd name="connsiteY2" fmla="*/ 0 h 116027"/>
                <a:gd name="connsiteX0" fmla="*/ 0 w 320040"/>
                <a:gd name="connsiteY0" fmla="*/ 132566 h 248593"/>
                <a:gd name="connsiteX1" fmla="*/ 320040 w 320040"/>
                <a:gd name="connsiteY1" fmla="*/ 178286 h 248593"/>
                <a:gd name="connsiteX2" fmla="*/ 0 w 320040"/>
                <a:gd name="connsiteY2" fmla="*/ 132566 h 248593"/>
                <a:gd name="connsiteX0" fmla="*/ 0 w 320040"/>
                <a:gd name="connsiteY0" fmla="*/ 165946 h 281973"/>
                <a:gd name="connsiteX1" fmla="*/ 320040 w 320040"/>
                <a:gd name="connsiteY1" fmla="*/ 211666 h 281973"/>
                <a:gd name="connsiteX2" fmla="*/ 0 w 320040"/>
                <a:gd name="connsiteY2" fmla="*/ 165946 h 281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040" h="281973">
                  <a:moveTo>
                    <a:pt x="0" y="165946"/>
                  </a:moveTo>
                  <a:cubicBezTo>
                    <a:pt x="106680" y="181186"/>
                    <a:pt x="137160" y="386926"/>
                    <a:pt x="320040" y="211666"/>
                  </a:cubicBezTo>
                  <a:cubicBezTo>
                    <a:pt x="304800" y="-169334"/>
                    <a:pt x="30480" y="59266"/>
                    <a:pt x="0" y="165946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97E1EE9-DEEB-BE79-737B-78ED75128F85}"/>
                </a:ext>
              </a:extLst>
            </p:cNvPr>
            <p:cNvSpPr/>
            <p:nvPr/>
          </p:nvSpPr>
          <p:spPr>
            <a:xfrm>
              <a:off x="5288280" y="-676485"/>
              <a:ext cx="205740" cy="28197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9C09A1-6922-E174-FF1C-0EF2DFFDF1FB}"/>
                </a:ext>
              </a:extLst>
            </p:cNvPr>
            <p:cNvSpPr/>
            <p:nvPr/>
          </p:nvSpPr>
          <p:spPr>
            <a:xfrm>
              <a:off x="5772136" y="385747"/>
              <a:ext cx="384824" cy="199509"/>
            </a:xfrm>
            <a:custGeom>
              <a:avLst/>
              <a:gdLst>
                <a:gd name="connsiteX0" fmla="*/ 384824 w 384824"/>
                <a:gd name="connsiteY0" fmla="*/ 193373 h 199509"/>
                <a:gd name="connsiteX1" fmla="*/ 217184 w 384824"/>
                <a:gd name="connsiteY1" fmla="*/ 178133 h 199509"/>
                <a:gd name="connsiteX2" fmla="*/ 19064 w 384824"/>
                <a:gd name="connsiteY2" fmla="*/ 18113 h 199509"/>
                <a:gd name="connsiteX3" fmla="*/ 19064 w 384824"/>
                <a:gd name="connsiteY3" fmla="*/ 10493 h 19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824" h="199509">
                  <a:moveTo>
                    <a:pt x="384824" y="193373"/>
                  </a:moveTo>
                  <a:cubicBezTo>
                    <a:pt x="331484" y="200358"/>
                    <a:pt x="278144" y="207343"/>
                    <a:pt x="217184" y="178133"/>
                  </a:cubicBezTo>
                  <a:cubicBezTo>
                    <a:pt x="156224" y="148923"/>
                    <a:pt x="52084" y="46053"/>
                    <a:pt x="19064" y="18113"/>
                  </a:cubicBezTo>
                  <a:cubicBezTo>
                    <a:pt x="-13956" y="-9827"/>
                    <a:pt x="2554" y="333"/>
                    <a:pt x="19064" y="1049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FF9BE8-4954-81DB-7E98-787D0C74FFB5}"/>
                </a:ext>
              </a:extLst>
            </p:cNvPr>
            <p:cNvSpPr/>
            <p:nvPr/>
          </p:nvSpPr>
          <p:spPr>
            <a:xfrm rot="20568864">
              <a:off x="5936742" y="143848"/>
              <a:ext cx="73519" cy="200114"/>
            </a:xfrm>
            <a:custGeom>
              <a:avLst/>
              <a:gdLst>
                <a:gd name="connsiteX0" fmla="*/ 0 w 45719"/>
                <a:gd name="connsiteY0" fmla="*/ 99948 h 199896"/>
                <a:gd name="connsiteX1" fmla="*/ 22860 w 45719"/>
                <a:gd name="connsiteY1" fmla="*/ 0 h 199896"/>
                <a:gd name="connsiteX2" fmla="*/ 45720 w 45719"/>
                <a:gd name="connsiteY2" fmla="*/ 99948 h 199896"/>
                <a:gd name="connsiteX3" fmla="*/ 22860 w 45719"/>
                <a:gd name="connsiteY3" fmla="*/ 199896 h 199896"/>
                <a:gd name="connsiteX4" fmla="*/ 0 w 45719"/>
                <a:gd name="connsiteY4" fmla="*/ 99948 h 199896"/>
                <a:gd name="connsiteX0" fmla="*/ 0 w 73519"/>
                <a:gd name="connsiteY0" fmla="*/ 114704 h 200114"/>
                <a:gd name="connsiteX1" fmla="*/ 50659 w 73519"/>
                <a:gd name="connsiteY1" fmla="*/ 90 h 200114"/>
                <a:gd name="connsiteX2" fmla="*/ 73519 w 73519"/>
                <a:gd name="connsiteY2" fmla="*/ 100038 h 200114"/>
                <a:gd name="connsiteX3" fmla="*/ 50659 w 73519"/>
                <a:gd name="connsiteY3" fmla="*/ 199986 h 200114"/>
                <a:gd name="connsiteX4" fmla="*/ 0 w 73519"/>
                <a:gd name="connsiteY4" fmla="*/ 114704 h 20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19" h="200114">
                  <a:moveTo>
                    <a:pt x="0" y="114704"/>
                  </a:moveTo>
                  <a:cubicBezTo>
                    <a:pt x="0" y="59504"/>
                    <a:pt x="38406" y="2534"/>
                    <a:pt x="50659" y="90"/>
                  </a:cubicBezTo>
                  <a:cubicBezTo>
                    <a:pt x="62912" y="-2354"/>
                    <a:pt x="73519" y="44838"/>
                    <a:pt x="73519" y="100038"/>
                  </a:cubicBezTo>
                  <a:cubicBezTo>
                    <a:pt x="73519" y="155238"/>
                    <a:pt x="62912" y="197542"/>
                    <a:pt x="50659" y="199986"/>
                  </a:cubicBezTo>
                  <a:cubicBezTo>
                    <a:pt x="38406" y="202430"/>
                    <a:pt x="0" y="169904"/>
                    <a:pt x="0" y="114704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51DF720-D008-027D-852A-7B7FCEB323BE}"/>
                </a:ext>
              </a:extLst>
            </p:cNvPr>
            <p:cNvSpPr/>
            <p:nvPr/>
          </p:nvSpPr>
          <p:spPr>
            <a:xfrm>
              <a:off x="5271765" y="-1320516"/>
              <a:ext cx="507527" cy="552732"/>
            </a:xfrm>
            <a:custGeom>
              <a:avLst/>
              <a:gdLst>
                <a:gd name="connsiteX0" fmla="*/ 202646 w 507527"/>
                <a:gd name="connsiteY0" fmla="*/ 874 h 552732"/>
                <a:gd name="connsiteX1" fmla="*/ 386912 w 507527"/>
                <a:gd name="connsiteY1" fmla="*/ 537093 h 552732"/>
                <a:gd name="connsiteX2" fmla="*/ 253562 w 507527"/>
                <a:gd name="connsiteY2" fmla="*/ 295793 h 552732"/>
                <a:gd name="connsiteX3" fmla="*/ 149423 w 507527"/>
                <a:gd name="connsiteY3" fmla="*/ 530743 h 552732"/>
                <a:gd name="connsiteX4" fmla="*/ 22035 w 507527"/>
                <a:gd name="connsiteY4" fmla="*/ 350046 h 552732"/>
                <a:gd name="connsiteX5" fmla="*/ 0 w 507527"/>
                <a:gd name="connsiteY5" fmla="*/ 356405 h 552732"/>
                <a:gd name="connsiteX6" fmla="*/ 0 w 507527"/>
                <a:gd name="connsiteY6" fmla="*/ 30098 h 552732"/>
                <a:gd name="connsiteX7" fmla="*/ 27441 w 507527"/>
                <a:gd name="connsiteY7" fmla="*/ 20754 h 552732"/>
                <a:gd name="connsiteX8" fmla="*/ 202646 w 507527"/>
                <a:gd name="connsiteY8" fmla="*/ 874 h 5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527" h="552732">
                  <a:moveTo>
                    <a:pt x="202646" y="874"/>
                  </a:moveTo>
                  <a:cubicBezTo>
                    <a:pt x="538608" y="22187"/>
                    <a:pt x="592083" y="427198"/>
                    <a:pt x="386912" y="537093"/>
                  </a:cubicBezTo>
                  <a:cubicBezTo>
                    <a:pt x="425012" y="501110"/>
                    <a:pt x="240227" y="261926"/>
                    <a:pt x="253562" y="295793"/>
                  </a:cubicBezTo>
                  <a:lnTo>
                    <a:pt x="149423" y="530743"/>
                  </a:lnTo>
                  <a:cubicBezTo>
                    <a:pt x="83939" y="637105"/>
                    <a:pt x="185886" y="321540"/>
                    <a:pt x="22035" y="350046"/>
                  </a:cubicBezTo>
                  <a:lnTo>
                    <a:pt x="0" y="356405"/>
                  </a:lnTo>
                  <a:lnTo>
                    <a:pt x="0" y="30098"/>
                  </a:lnTo>
                  <a:lnTo>
                    <a:pt x="27441" y="20754"/>
                  </a:lnTo>
                  <a:cubicBezTo>
                    <a:pt x="92587" y="3398"/>
                    <a:pt x="150959" y="-2405"/>
                    <a:pt x="202646" y="87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DB0CBC4-FFAF-97C1-202D-3D316EF6C714}"/>
                </a:ext>
              </a:extLst>
            </p:cNvPr>
            <p:cNvGrpSpPr/>
            <p:nvPr/>
          </p:nvGrpSpPr>
          <p:grpSpPr>
            <a:xfrm>
              <a:off x="4632961" y="1919908"/>
              <a:ext cx="1850887" cy="2249017"/>
              <a:chOff x="4632961" y="1919908"/>
              <a:chExt cx="1850887" cy="224901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87FA5E-0AEB-2153-91DD-31FB5A18F92D}"/>
                  </a:ext>
                </a:extLst>
              </p:cNvPr>
              <p:cNvSpPr/>
              <p:nvPr/>
            </p:nvSpPr>
            <p:spPr>
              <a:xfrm>
                <a:off x="4632961" y="1919908"/>
                <a:ext cx="1850887" cy="2249017"/>
              </a:xfrm>
              <a:custGeom>
                <a:avLst/>
                <a:gdLst>
                  <a:gd name="connsiteX0" fmla="*/ 0 w 708660"/>
                  <a:gd name="connsiteY0" fmla="*/ 0 h 495300"/>
                  <a:gd name="connsiteX1" fmla="*/ 708660 w 708660"/>
                  <a:gd name="connsiteY1" fmla="*/ 0 h 495300"/>
                  <a:gd name="connsiteX2" fmla="*/ 708660 w 708660"/>
                  <a:gd name="connsiteY2" fmla="*/ 495300 h 495300"/>
                  <a:gd name="connsiteX3" fmla="*/ 0 w 708660"/>
                  <a:gd name="connsiteY3" fmla="*/ 495300 h 495300"/>
                  <a:gd name="connsiteX4" fmla="*/ 0 w 708660"/>
                  <a:gd name="connsiteY4" fmla="*/ 0 h 495300"/>
                  <a:gd name="connsiteX0" fmla="*/ 0 w 861060"/>
                  <a:gd name="connsiteY0" fmla="*/ 0 h 495300"/>
                  <a:gd name="connsiteX1" fmla="*/ 708660 w 861060"/>
                  <a:gd name="connsiteY1" fmla="*/ 0 h 495300"/>
                  <a:gd name="connsiteX2" fmla="*/ 861060 w 861060"/>
                  <a:gd name="connsiteY2" fmla="*/ 449580 h 495300"/>
                  <a:gd name="connsiteX3" fmla="*/ 0 w 861060"/>
                  <a:gd name="connsiteY3" fmla="*/ 495300 h 495300"/>
                  <a:gd name="connsiteX4" fmla="*/ 0 w 861060"/>
                  <a:gd name="connsiteY4" fmla="*/ 0 h 495300"/>
                  <a:gd name="connsiteX0" fmla="*/ 0 w 1005840"/>
                  <a:gd name="connsiteY0" fmla="*/ 281940 h 777240"/>
                  <a:gd name="connsiteX1" fmla="*/ 1005840 w 1005840"/>
                  <a:gd name="connsiteY1" fmla="*/ 0 h 777240"/>
                  <a:gd name="connsiteX2" fmla="*/ 861060 w 1005840"/>
                  <a:gd name="connsiteY2" fmla="*/ 731520 h 777240"/>
                  <a:gd name="connsiteX3" fmla="*/ 0 w 1005840"/>
                  <a:gd name="connsiteY3" fmla="*/ 777240 h 777240"/>
                  <a:gd name="connsiteX4" fmla="*/ 0 w 1005840"/>
                  <a:gd name="connsiteY4" fmla="*/ 281940 h 777240"/>
                  <a:gd name="connsiteX0" fmla="*/ 0 w 1014011"/>
                  <a:gd name="connsiteY0" fmla="*/ 281940 h 777240"/>
                  <a:gd name="connsiteX1" fmla="*/ 1005840 w 1014011"/>
                  <a:gd name="connsiteY1" fmla="*/ 0 h 777240"/>
                  <a:gd name="connsiteX2" fmla="*/ 861060 w 1014011"/>
                  <a:gd name="connsiteY2" fmla="*/ 731520 h 777240"/>
                  <a:gd name="connsiteX3" fmla="*/ 0 w 1014011"/>
                  <a:gd name="connsiteY3" fmla="*/ 777240 h 777240"/>
                  <a:gd name="connsiteX4" fmla="*/ 0 w 1014011"/>
                  <a:gd name="connsiteY4" fmla="*/ 281940 h 777240"/>
                  <a:gd name="connsiteX0" fmla="*/ 0 w 1023265"/>
                  <a:gd name="connsiteY0" fmla="*/ 281940 h 777240"/>
                  <a:gd name="connsiteX1" fmla="*/ 1005840 w 1023265"/>
                  <a:gd name="connsiteY1" fmla="*/ 0 h 777240"/>
                  <a:gd name="connsiteX2" fmla="*/ 861060 w 1023265"/>
                  <a:gd name="connsiteY2" fmla="*/ 731520 h 777240"/>
                  <a:gd name="connsiteX3" fmla="*/ 0 w 1023265"/>
                  <a:gd name="connsiteY3" fmla="*/ 777240 h 777240"/>
                  <a:gd name="connsiteX4" fmla="*/ 0 w 1023265"/>
                  <a:gd name="connsiteY4" fmla="*/ 281940 h 777240"/>
                  <a:gd name="connsiteX0" fmla="*/ 0 w 1036931"/>
                  <a:gd name="connsiteY0" fmla="*/ 281940 h 777240"/>
                  <a:gd name="connsiteX1" fmla="*/ 1005840 w 1036931"/>
                  <a:gd name="connsiteY1" fmla="*/ 0 h 777240"/>
                  <a:gd name="connsiteX2" fmla="*/ 914400 w 1036931"/>
                  <a:gd name="connsiteY2" fmla="*/ 731520 h 777240"/>
                  <a:gd name="connsiteX3" fmla="*/ 0 w 1036931"/>
                  <a:gd name="connsiteY3" fmla="*/ 777240 h 777240"/>
                  <a:gd name="connsiteX4" fmla="*/ 0 w 1036931"/>
                  <a:gd name="connsiteY4" fmla="*/ 281940 h 777240"/>
                  <a:gd name="connsiteX0" fmla="*/ 0 w 1023084"/>
                  <a:gd name="connsiteY0" fmla="*/ 281940 h 777240"/>
                  <a:gd name="connsiteX1" fmla="*/ 1005840 w 1023084"/>
                  <a:gd name="connsiteY1" fmla="*/ 0 h 777240"/>
                  <a:gd name="connsiteX2" fmla="*/ 914400 w 1023084"/>
                  <a:gd name="connsiteY2" fmla="*/ 731520 h 777240"/>
                  <a:gd name="connsiteX3" fmla="*/ 0 w 1023084"/>
                  <a:gd name="connsiteY3" fmla="*/ 777240 h 777240"/>
                  <a:gd name="connsiteX4" fmla="*/ 0 w 1023084"/>
                  <a:gd name="connsiteY4" fmla="*/ 281940 h 777240"/>
                  <a:gd name="connsiteX0" fmla="*/ 0 w 985333"/>
                  <a:gd name="connsiteY0" fmla="*/ 281940 h 777240"/>
                  <a:gd name="connsiteX1" fmla="*/ 952500 w 985333"/>
                  <a:gd name="connsiteY1" fmla="*/ 0 h 777240"/>
                  <a:gd name="connsiteX2" fmla="*/ 914400 w 985333"/>
                  <a:gd name="connsiteY2" fmla="*/ 731520 h 777240"/>
                  <a:gd name="connsiteX3" fmla="*/ 0 w 985333"/>
                  <a:gd name="connsiteY3" fmla="*/ 777240 h 777240"/>
                  <a:gd name="connsiteX4" fmla="*/ 0 w 985333"/>
                  <a:gd name="connsiteY4" fmla="*/ 281940 h 777240"/>
                  <a:gd name="connsiteX0" fmla="*/ 0 w 1613884"/>
                  <a:gd name="connsiteY0" fmla="*/ 281940 h 1204293"/>
                  <a:gd name="connsiteX1" fmla="*/ 952500 w 1613884"/>
                  <a:gd name="connsiteY1" fmla="*/ 0 h 1204293"/>
                  <a:gd name="connsiteX2" fmla="*/ 914400 w 1613884"/>
                  <a:gd name="connsiteY2" fmla="*/ 731520 h 1204293"/>
                  <a:gd name="connsiteX3" fmla="*/ 1607821 w 1613884"/>
                  <a:gd name="connsiteY3" fmla="*/ 1204293 h 1204293"/>
                  <a:gd name="connsiteX4" fmla="*/ 0 w 1613884"/>
                  <a:gd name="connsiteY4" fmla="*/ 777240 h 1204293"/>
                  <a:gd name="connsiteX5" fmla="*/ 0 w 1613884"/>
                  <a:gd name="connsiteY5" fmla="*/ 281940 h 1204293"/>
                  <a:gd name="connsiteX0" fmla="*/ 0 w 1659317"/>
                  <a:gd name="connsiteY0" fmla="*/ 281940 h 1768173"/>
                  <a:gd name="connsiteX1" fmla="*/ 952500 w 1659317"/>
                  <a:gd name="connsiteY1" fmla="*/ 0 h 1768173"/>
                  <a:gd name="connsiteX2" fmla="*/ 914400 w 1659317"/>
                  <a:gd name="connsiteY2" fmla="*/ 731520 h 1768173"/>
                  <a:gd name="connsiteX3" fmla="*/ 1653541 w 1659317"/>
                  <a:gd name="connsiteY3" fmla="*/ 1768173 h 1768173"/>
                  <a:gd name="connsiteX4" fmla="*/ 0 w 1659317"/>
                  <a:gd name="connsiteY4" fmla="*/ 777240 h 1768173"/>
                  <a:gd name="connsiteX5" fmla="*/ 0 w 1659317"/>
                  <a:gd name="connsiteY5" fmla="*/ 281940 h 1768173"/>
                  <a:gd name="connsiteX0" fmla="*/ 0 w 1859220"/>
                  <a:gd name="connsiteY0" fmla="*/ 281940 h 1768173"/>
                  <a:gd name="connsiteX1" fmla="*/ 952500 w 1859220"/>
                  <a:gd name="connsiteY1" fmla="*/ 0 h 1768173"/>
                  <a:gd name="connsiteX2" fmla="*/ 914400 w 1859220"/>
                  <a:gd name="connsiteY2" fmla="*/ 731520 h 1768173"/>
                  <a:gd name="connsiteX3" fmla="*/ 1653541 w 1859220"/>
                  <a:gd name="connsiteY3" fmla="*/ 1768173 h 1768173"/>
                  <a:gd name="connsiteX4" fmla="*/ 0 w 1859220"/>
                  <a:gd name="connsiteY4" fmla="*/ 777240 h 1768173"/>
                  <a:gd name="connsiteX5" fmla="*/ 0 w 1859220"/>
                  <a:gd name="connsiteY5" fmla="*/ 281940 h 1768173"/>
                  <a:gd name="connsiteX0" fmla="*/ 0 w 1872815"/>
                  <a:gd name="connsiteY0" fmla="*/ 281940 h 1768582"/>
                  <a:gd name="connsiteX1" fmla="*/ 952500 w 1872815"/>
                  <a:gd name="connsiteY1" fmla="*/ 0 h 1768582"/>
                  <a:gd name="connsiteX2" fmla="*/ 914400 w 1872815"/>
                  <a:gd name="connsiteY2" fmla="*/ 731520 h 1768582"/>
                  <a:gd name="connsiteX3" fmla="*/ 1775459 w 1872815"/>
                  <a:gd name="connsiteY3" fmla="*/ 869013 h 1768582"/>
                  <a:gd name="connsiteX4" fmla="*/ 1653541 w 1872815"/>
                  <a:gd name="connsiteY4" fmla="*/ 1768173 h 1768582"/>
                  <a:gd name="connsiteX5" fmla="*/ 0 w 1872815"/>
                  <a:gd name="connsiteY5" fmla="*/ 777240 h 1768582"/>
                  <a:gd name="connsiteX6" fmla="*/ 0 w 1872815"/>
                  <a:gd name="connsiteY6" fmla="*/ 281940 h 1768582"/>
                  <a:gd name="connsiteX0" fmla="*/ 0 w 1816832"/>
                  <a:gd name="connsiteY0" fmla="*/ 281940 h 1768173"/>
                  <a:gd name="connsiteX1" fmla="*/ 952500 w 1816832"/>
                  <a:gd name="connsiteY1" fmla="*/ 0 h 1768173"/>
                  <a:gd name="connsiteX2" fmla="*/ 914400 w 1816832"/>
                  <a:gd name="connsiteY2" fmla="*/ 731520 h 1768173"/>
                  <a:gd name="connsiteX3" fmla="*/ 1775459 w 1816832"/>
                  <a:gd name="connsiteY3" fmla="*/ 869013 h 1768173"/>
                  <a:gd name="connsiteX4" fmla="*/ 1653541 w 1816832"/>
                  <a:gd name="connsiteY4" fmla="*/ 1768173 h 1768173"/>
                  <a:gd name="connsiteX5" fmla="*/ 0 w 1816832"/>
                  <a:gd name="connsiteY5" fmla="*/ 777240 h 1768173"/>
                  <a:gd name="connsiteX6" fmla="*/ 0 w 1816832"/>
                  <a:gd name="connsiteY6" fmla="*/ 281940 h 1768173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0 w 1820407"/>
                  <a:gd name="connsiteY6" fmla="*/ 777240 h 2247070"/>
                  <a:gd name="connsiteX7" fmla="*/ 0 w 1820407"/>
                  <a:gd name="connsiteY7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7070"/>
                  <a:gd name="connsiteX1" fmla="*/ 952500 w 1820407"/>
                  <a:gd name="connsiteY1" fmla="*/ 0 h 2247070"/>
                  <a:gd name="connsiteX2" fmla="*/ 914400 w 1820407"/>
                  <a:gd name="connsiteY2" fmla="*/ 731520 h 2247070"/>
                  <a:gd name="connsiteX3" fmla="*/ 1775459 w 1820407"/>
                  <a:gd name="connsiteY3" fmla="*/ 869013 h 2247070"/>
                  <a:gd name="connsiteX4" fmla="*/ 1653541 w 1820407"/>
                  <a:gd name="connsiteY4" fmla="*/ 1768173 h 2247070"/>
                  <a:gd name="connsiteX5" fmla="*/ 1097279 w 1820407"/>
                  <a:gd name="connsiteY5" fmla="*/ 2240613 h 2247070"/>
                  <a:gd name="connsiteX6" fmla="*/ 1242059 w 1820407"/>
                  <a:gd name="connsiteY6" fmla="*/ 1722452 h 2247070"/>
                  <a:gd name="connsiteX7" fmla="*/ 0 w 1820407"/>
                  <a:gd name="connsiteY7" fmla="*/ 777240 h 2247070"/>
                  <a:gd name="connsiteX8" fmla="*/ 0 w 1820407"/>
                  <a:gd name="connsiteY8" fmla="*/ 281940 h 2247070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0 w 1820407"/>
                  <a:gd name="connsiteY7" fmla="*/ 777240 h 2249017"/>
                  <a:gd name="connsiteX8" fmla="*/ 0 w 1820407"/>
                  <a:gd name="connsiteY8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417319 w 1820407"/>
                  <a:gd name="connsiteY7" fmla="*/ 1158572 h 2249017"/>
                  <a:gd name="connsiteX8" fmla="*/ 0 w 1820407"/>
                  <a:gd name="connsiteY8" fmla="*/ 777240 h 2249017"/>
                  <a:gd name="connsiteX9" fmla="*/ 0 w 1820407"/>
                  <a:gd name="connsiteY9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0 w 1820407"/>
                  <a:gd name="connsiteY9" fmla="*/ 777240 h 2249017"/>
                  <a:gd name="connsiteX10" fmla="*/ 0 w 1820407"/>
                  <a:gd name="connsiteY10" fmla="*/ 281940 h 2249017"/>
                  <a:gd name="connsiteX0" fmla="*/ 0 w 1820407"/>
                  <a:gd name="connsiteY0" fmla="*/ 281940 h 2249017"/>
                  <a:gd name="connsiteX1" fmla="*/ 952500 w 1820407"/>
                  <a:gd name="connsiteY1" fmla="*/ 0 h 2249017"/>
                  <a:gd name="connsiteX2" fmla="*/ 914400 w 1820407"/>
                  <a:gd name="connsiteY2" fmla="*/ 731520 h 2249017"/>
                  <a:gd name="connsiteX3" fmla="*/ 1775459 w 1820407"/>
                  <a:gd name="connsiteY3" fmla="*/ 869013 h 2249017"/>
                  <a:gd name="connsiteX4" fmla="*/ 1653541 w 1820407"/>
                  <a:gd name="connsiteY4" fmla="*/ 1768173 h 2249017"/>
                  <a:gd name="connsiteX5" fmla="*/ 1097279 w 1820407"/>
                  <a:gd name="connsiteY5" fmla="*/ 2240613 h 2249017"/>
                  <a:gd name="connsiteX6" fmla="*/ 1242059 w 1820407"/>
                  <a:gd name="connsiteY6" fmla="*/ 1722452 h 2249017"/>
                  <a:gd name="connsiteX7" fmla="*/ 1219199 w 1820407"/>
                  <a:gd name="connsiteY7" fmla="*/ 1600532 h 2249017"/>
                  <a:gd name="connsiteX8" fmla="*/ 1417319 w 1820407"/>
                  <a:gd name="connsiteY8" fmla="*/ 1158572 h 2249017"/>
                  <a:gd name="connsiteX9" fmla="*/ 312419 w 1820407"/>
                  <a:gd name="connsiteY9" fmla="*/ 1402412 h 2249017"/>
                  <a:gd name="connsiteX10" fmla="*/ 0 w 1820407"/>
                  <a:gd name="connsiteY10" fmla="*/ 777240 h 2249017"/>
                  <a:gd name="connsiteX11" fmla="*/ 0 w 182040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91440 w 1911847"/>
                  <a:gd name="connsiteY0" fmla="*/ 281940 h 2249017"/>
                  <a:gd name="connsiteX1" fmla="*/ 1043940 w 1911847"/>
                  <a:gd name="connsiteY1" fmla="*/ 0 h 2249017"/>
                  <a:gd name="connsiteX2" fmla="*/ 1005840 w 1911847"/>
                  <a:gd name="connsiteY2" fmla="*/ 731520 h 2249017"/>
                  <a:gd name="connsiteX3" fmla="*/ 1866899 w 1911847"/>
                  <a:gd name="connsiteY3" fmla="*/ 869013 h 2249017"/>
                  <a:gd name="connsiteX4" fmla="*/ 1744981 w 1911847"/>
                  <a:gd name="connsiteY4" fmla="*/ 1768173 h 2249017"/>
                  <a:gd name="connsiteX5" fmla="*/ 1188719 w 1911847"/>
                  <a:gd name="connsiteY5" fmla="*/ 2240613 h 2249017"/>
                  <a:gd name="connsiteX6" fmla="*/ 1333499 w 1911847"/>
                  <a:gd name="connsiteY6" fmla="*/ 1722452 h 2249017"/>
                  <a:gd name="connsiteX7" fmla="*/ 1310639 w 1911847"/>
                  <a:gd name="connsiteY7" fmla="*/ 1600532 h 2249017"/>
                  <a:gd name="connsiteX8" fmla="*/ 1508759 w 1911847"/>
                  <a:gd name="connsiteY8" fmla="*/ 1158572 h 2249017"/>
                  <a:gd name="connsiteX9" fmla="*/ 403859 w 1911847"/>
                  <a:gd name="connsiteY9" fmla="*/ 1402412 h 2249017"/>
                  <a:gd name="connsiteX10" fmla="*/ 0 w 1911847"/>
                  <a:gd name="connsiteY10" fmla="*/ 807720 h 2249017"/>
                  <a:gd name="connsiteX11" fmla="*/ 91440 w 191184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  <a:gd name="connsiteX0" fmla="*/ 30480 w 1850887"/>
                  <a:gd name="connsiteY0" fmla="*/ 281940 h 2249017"/>
                  <a:gd name="connsiteX1" fmla="*/ 982980 w 1850887"/>
                  <a:gd name="connsiteY1" fmla="*/ 0 h 2249017"/>
                  <a:gd name="connsiteX2" fmla="*/ 944880 w 1850887"/>
                  <a:gd name="connsiteY2" fmla="*/ 731520 h 2249017"/>
                  <a:gd name="connsiteX3" fmla="*/ 1805939 w 1850887"/>
                  <a:gd name="connsiteY3" fmla="*/ 869013 h 2249017"/>
                  <a:gd name="connsiteX4" fmla="*/ 1684021 w 1850887"/>
                  <a:gd name="connsiteY4" fmla="*/ 1768173 h 2249017"/>
                  <a:gd name="connsiteX5" fmla="*/ 1127759 w 1850887"/>
                  <a:gd name="connsiteY5" fmla="*/ 2240613 h 2249017"/>
                  <a:gd name="connsiteX6" fmla="*/ 1272539 w 1850887"/>
                  <a:gd name="connsiteY6" fmla="*/ 1722452 h 2249017"/>
                  <a:gd name="connsiteX7" fmla="*/ 1249679 w 1850887"/>
                  <a:gd name="connsiteY7" fmla="*/ 1600532 h 2249017"/>
                  <a:gd name="connsiteX8" fmla="*/ 1447799 w 1850887"/>
                  <a:gd name="connsiteY8" fmla="*/ 1158572 h 2249017"/>
                  <a:gd name="connsiteX9" fmla="*/ 342899 w 1850887"/>
                  <a:gd name="connsiteY9" fmla="*/ 1402412 h 2249017"/>
                  <a:gd name="connsiteX10" fmla="*/ 0 w 1850887"/>
                  <a:gd name="connsiteY10" fmla="*/ 723900 h 2249017"/>
                  <a:gd name="connsiteX11" fmla="*/ 30480 w 1850887"/>
                  <a:gd name="connsiteY11" fmla="*/ 281940 h 2249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50887" h="2249017">
                    <a:moveTo>
                      <a:pt x="30480" y="281940"/>
                    </a:moveTo>
                    <a:lnTo>
                      <a:pt x="982980" y="0"/>
                    </a:lnTo>
                    <a:cubicBezTo>
                      <a:pt x="1026160" y="396240"/>
                      <a:pt x="1038860" y="609600"/>
                      <a:pt x="944880" y="731520"/>
                    </a:cubicBezTo>
                    <a:cubicBezTo>
                      <a:pt x="1082040" y="881436"/>
                      <a:pt x="1682749" y="696238"/>
                      <a:pt x="1805939" y="869013"/>
                    </a:cubicBezTo>
                    <a:cubicBezTo>
                      <a:pt x="1929129" y="1041788"/>
                      <a:pt x="1769111" y="1656413"/>
                      <a:pt x="1684021" y="1768173"/>
                    </a:cubicBezTo>
                    <a:cubicBezTo>
                      <a:pt x="1638300" y="1851993"/>
                      <a:pt x="1257300" y="2316813"/>
                      <a:pt x="1127759" y="2240613"/>
                    </a:cubicBezTo>
                    <a:cubicBezTo>
                      <a:pt x="1038859" y="2113613"/>
                      <a:pt x="896619" y="1727532"/>
                      <a:pt x="1272539" y="1722452"/>
                    </a:cubicBezTo>
                    <a:cubicBezTo>
                      <a:pt x="1300479" y="1613232"/>
                      <a:pt x="1220469" y="1694512"/>
                      <a:pt x="1249679" y="1600532"/>
                    </a:cubicBezTo>
                    <a:cubicBezTo>
                      <a:pt x="1393189" y="1552272"/>
                      <a:pt x="1475739" y="1308487"/>
                      <a:pt x="1447799" y="1158572"/>
                    </a:cubicBezTo>
                    <a:cubicBezTo>
                      <a:pt x="1092199" y="1064592"/>
                      <a:pt x="698499" y="1496392"/>
                      <a:pt x="342899" y="1402412"/>
                    </a:cubicBezTo>
                    <a:cubicBezTo>
                      <a:pt x="185419" y="1326101"/>
                      <a:pt x="5080" y="944991"/>
                      <a:pt x="0" y="723900"/>
                    </a:cubicBezTo>
                    <a:lnTo>
                      <a:pt x="30480" y="28194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A646CED-BFFD-5493-E2A1-43DAD44B7636}"/>
                  </a:ext>
                </a:extLst>
              </p:cNvPr>
              <p:cNvSpPr/>
              <p:nvPr/>
            </p:nvSpPr>
            <p:spPr>
              <a:xfrm rot="20333405">
                <a:off x="5660109" y="3676696"/>
                <a:ext cx="236213" cy="483874"/>
              </a:xfrm>
              <a:custGeom>
                <a:avLst/>
                <a:gdLst>
                  <a:gd name="connsiteX0" fmla="*/ 225367 w 236213"/>
                  <a:gd name="connsiteY0" fmla="*/ 747 h 483874"/>
                  <a:gd name="connsiteX1" fmla="*/ 227374 w 236213"/>
                  <a:gd name="connsiteY1" fmla="*/ 93440 h 483874"/>
                  <a:gd name="connsiteX2" fmla="*/ 234942 w 236213"/>
                  <a:gd name="connsiteY2" fmla="*/ 442988 h 483874"/>
                  <a:gd name="connsiteX3" fmla="*/ 236213 w 236213"/>
                  <a:gd name="connsiteY3" fmla="*/ 453699 h 483874"/>
                  <a:gd name="connsiteX4" fmla="*/ 151912 w 236213"/>
                  <a:gd name="connsiteY4" fmla="*/ 477290 h 483874"/>
                  <a:gd name="connsiteX5" fmla="*/ 15080 w 236213"/>
                  <a:gd name="connsiteY5" fmla="*/ 456499 h 483874"/>
                  <a:gd name="connsiteX6" fmla="*/ 220205 w 236213"/>
                  <a:gd name="connsiteY6" fmla="*/ 101 h 483874"/>
                  <a:gd name="connsiteX7" fmla="*/ 225367 w 236213"/>
                  <a:gd name="connsiteY7" fmla="*/ 747 h 483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213" h="483874">
                    <a:moveTo>
                      <a:pt x="225367" y="747"/>
                    </a:moveTo>
                    <a:lnTo>
                      <a:pt x="227374" y="93440"/>
                    </a:lnTo>
                    <a:cubicBezTo>
                      <a:pt x="228150" y="209521"/>
                      <a:pt x="225434" y="324732"/>
                      <a:pt x="234942" y="442988"/>
                    </a:cubicBezTo>
                    <a:lnTo>
                      <a:pt x="236213" y="453699"/>
                    </a:lnTo>
                    <a:lnTo>
                      <a:pt x="151912" y="477290"/>
                    </a:lnTo>
                    <a:cubicBezTo>
                      <a:pt x="88622" y="489486"/>
                      <a:pt x="38431" y="485934"/>
                      <a:pt x="15080" y="456499"/>
                    </a:cubicBezTo>
                    <a:cubicBezTo>
                      <a:pt x="-17465" y="324816"/>
                      <a:pt x="-16666" y="-6623"/>
                      <a:pt x="220205" y="101"/>
                    </a:cubicBezTo>
                    <a:lnTo>
                      <a:pt x="225367" y="747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D2DB07E-E9ED-9F6D-4CB8-EBB38A2A0ED4}"/>
                </a:ext>
              </a:extLst>
            </p:cNvPr>
            <p:cNvSpPr/>
            <p:nvPr/>
          </p:nvSpPr>
          <p:spPr>
            <a:xfrm rot="19681347">
              <a:off x="4544916" y="1926375"/>
              <a:ext cx="1246434" cy="695307"/>
            </a:xfrm>
            <a:custGeom>
              <a:avLst/>
              <a:gdLst>
                <a:gd name="connsiteX0" fmla="*/ 202646 w 507527"/>
                <a:gd name="connsiteY0" fmla="*/ 874 h 552732"/>
                <a:gd name="connsiteX1" fmla="*/ 386912 w 507527"/>
                <a:gd name="connsiteY1" fmla="*/ 537093 h 552732"/>
                <a:gd name="connsiteX2" fmla="*/ 253562 w 507527"/>
                <a:gd name="connsiteY2" fmla="*/ 295793 h 552732"/>
                <a:gd name="connsiteX3" fmla="*/ 149423 w 507527"/>
                <a:gd name="connsiteY3" fmla="*/ 530743 h 552732"/>
                <a:gd name="connsiteX4" fmla="*/ 22035 w 507527"/>
                <a:gd name="connsiteY4" fmla="*/ 350046 h 552732"/>
                <a:gd name="connsiteX5" fmla="*/ 0 w 507527"/>
                <a:gd name="connsiteY5" fmla="*/ 356405 h 552732"/>
                <a:gd name="connsiteX6" fmla="*/ 0 w 507527"/>
                <a:gd name="connsiteY6" fmla="*/ 30098 h 552732"/>
                <a:gd name="connsiteX7" fmla="*/ 27441 w 507527"/>
                <a:gd name="connsiteY7" fmla="*/ 20754 h 552732"/>
                <a:gd name="connsiteX8" fmla="*/ 202646 w 507527"/>
                <a:gd name="connsiteY8" fmla="*/ 874 h 5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527" h="552732">
                  <a:moveTo>
                    <a:pt x="202646" y="874"/>
                  </a:moveTo>
                  <a:cubicBezTo>
                    <a:pt x="538608" y="22187"/>
                    <a:pt x="592083" y="427198"/>
                    <a:pt x="386912" y="537093"/>
                  </a:cubicBezTo>
                  <a:cubicBezTo>
                    <a:pt x="425012" y="501110"/>
                    <a:pt x="240227" y="261926"/>
                    <a:pt x="253562" y="295793"/>
                  </a:cubicBezTo>
                  <a:lnTo>
                    <a:pt x="149423" y="530743"/>
                  </a:lnTo>
                  <a:cubicBezTo>
                    <a:pt x="83939" y="637105"/>
                    <a:pt x="185886" y="321540"/>
                    <a:pt x="22035" y="350046"/>
                  </a:cubicBezTo>
                  <a:lnTo>
                    <a:pt x="0" y="356405"/>
                  </a:lnTo>
                  <a:lnTo>
                    <a:pt x="0" y="30098"/>
                  </a:lnTo>
                  <a:lnTo>
                    <a:pt x="27441" y="20754"/>
                  </a:lnTo>
                  <a:cubicBezTo>
                    <a:pt x="92587" y="3398"/>
                    <a:pt x="150959" y="-2405"/>
                    <a:pt x="202646" y="874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F84776B-7D9C-5053-1BFD-95C0123B4A36}"/>
                </a:ext>
              </a:extLst>
            </p:cNvPr>
            <p:cNvSpPr/>
            <p:nvPr/>
          </p:nvSpPr>
          <p:spPr>
            <a:xfrm rot="2005286">
              <a:off x="4801211" y="-1001386"/>
              <a:ext cx="323755" cy="908262"/>
            </a:xfrm>
            <a:custGeom>
              <a:avLst/>
              <a:gdLst>
                <a:gd name="connsiteX0" fmla="*/ 0 w 222463"/>
                <a:gd name="connsiteY0" fmla="*/ 0 h 728759"/>
                <a:gd name="connsiteX1" fmla="*/ 222463 w 222463"/>
                <a:gd name="connsiteY1" fmla="*/ 0 h 728759"/>
                <a:gd name="connsiteX2" fmla="*/ 222463 w 222463"/>
                <a:gd name="connsiteY2" fmla="*/ 728759 h 728759"/>
                <a:gd name="connsiteX3" fmla="*/ 0 w 222463"/>
                <a:gd name="connsiteY3" fmla="*/ 728759 h 728759"/>
                <a:gd name="connsiteX4" fmla="*/ 0 w 222463"/>
                <a:gd name="connsiteY4" fmla="*/ 0 h 728759"/>
                <a:gd name="connsiteX0" fmla="*/ 61218 w 222463"/>
                <a:gd name="connsiteY0" fmla="*/ 0 h 826219"/>
                <a:gd name="connsiteX1" fmla="*/ 222463 w 222463"/>
                <a:gd name="connsiteY1" fmla="*/ 97460 h 826219"/>
                <a:gd name="connsiteX2" fmla="*/ 222463 w 222463"/>
                <a:gd name="connsiteY2" fmla="*/ 826219 h 826219"/>
                <a:gd name="connsiteX3" fmla="*/ 0 w 222463"/>
                <a:gd name="connsiteY3" fmla="*/ 826219 h 826219"/>
                <a:gd name="connsiteX4" fmla="*/ 61218 w 222463"/>
                <a:gd name="connsiteY4" fmla="*/ 0 h 826219"/>
                <a:gd name="connsiteX0" fmla="*/ 131193 w 292438"/>
                <a:gd name="connsiteY0" fmla="*/ 0 h 826219"/>
                <a:gd name="connsiteX1" fmla="*/ 292438 w 292438"/>
                <a:gd name="connsiteY1" fmla="*/ 97460 h 826219"/>
                <a:gd name="connsiteX2" fmla="*/ 292438 w 292438"/>
                <a:gd name="connsiteY2" fmla="*/ 826219 h 826219"/>
                <a:gd name="connsiteX3" fmla="*/ 69975 w 292438"/>
                <a:gd name="connsiteY3" fmla="*/ 826219 h 826219"/>
                <a:gd name="connsiteX4" fmla="*/ 131193 w 292438"/>
                <a:gd name="connsiteY4" fmla="*/ 0 h 826219"/>
                <a:gd name="connsiteX0" fmla="*/ 131193 w 323755"/>
                <a:gd name="connsiteY0" fmla="*/ 0 h 908262"/>
                <a:gd name="connsiteX1" fmla="*/ 292438 w 323755"/>
                <a:gd name="connsiteY1" fmla="*/ 97460 h 908262"/>
                <a:gd name="connsiteX2" fmla="*/ 323755 w 323755"/>
                <a:gd name="connsiteY2" fmla="*/ 908262 h 908262"/>
                <a:gd name="connsiteX3" fmla="*/ 69975 w 323755"/>
                <a:gd name="connsiteY3" fmla="*/ 826219 h 908262"/>
                <a:gd name="connsiteX4" fmla="*/ 131193 w 323755"/>
                <a:gd name="connsiteY4" fmla="*/ 0 h 908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755" h="908262">
                  <a:moveTo>
                    <a:pt x="131193" y="0"/>
                  </a:moveTo>
                  <a:lnTo>
                    <a:pt x="292438" y="97460"/>
                  </a:lnTo>
                  <a:lnTo>
                    <a:pt x="323755" y="908262"/>
                  </a:lnTo>
                  <a:lnTo>
                    <a:pt x="69975" y="826219"/>
                  </a:lnTo>
                  <a:cubicBezTo>
                    <a:pt x="90381" y="550813"/>
                    <a:pt x="-135501" y="403699"/>
                    <a:pt x="131193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8A9F4CA-08CB-D2A0-32AD-F5630DCBBC7F}"/>
                </a:ext>
              </a:extLst>
            </p:cNvPr>
            <p:cNvSpPr/>
            <p:nvPr/>
          </p:nvSpPr>
          <p:spPr>
            <a:xfrm>
              <a:off x="4973578" y="-1604229"/>
              <a:ext cx="389110" cy="797483"/>
            </a:xfrm>
            <a:custGeom>
              <a:avLst/>
              <a:gdLst>
                <a:gd name="connsiteX0" fmla="*/ 0 w 88695"/>
                <a:gd name="connsiteY0" fmla="*/ 0 h 499033"/>
                <a:gd name="connsiteX1" fmla="*/ 88695 w 88695"/>
                <a:gd name="connsiteY1" fmla="*/ 0 h 499033"/>
                <a:gd name="connsiteX2" fmla="*/ 88695 w 88695"/>
                <a:gd name="connsiteY2" fmla="*/ 499033 h 499033"/>
                <a:gd name="connsiteX3" fmla="*/ 0 w 88695"/>
                <a:gd name="connsiteY3" fmla="*/ 499033 h 499033"/>
                <a:gd name="connsiteX4" fmla="*/ 0 w 88695"/>
                <a:gd name="connsiteY4" fmla="*/ 0 h 499033"/>
                <a:gd name="connsiteX0" fmla="*/ 0 w 88695"/>
                <a:gd name="connsiteY0" fmla="*/ 374650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4" fmla="*/ 0 w 88695"/>
                <a:gd name="connsiteY4" fmla="*/ 374650 h 873683"/>
                <a:gd name="connsiteX0" fmla="*/ 0 w 88695"/>
                <a:gd name="connsiteY0" fmla="*/ 873683 h 873683"/>
                <a:gd name="connsiteX1" fmla="*/ 18845 w 88695"/>
                <a:gd name="connsiteY1" fmla="*/ 0 h 873683"/>
                <a:gd name="connsiteX2" fmla="*/ 88695 w 88695"/>
                <a:gd name="connsiteY2" fmla="*/ 873683 h 873683"/>
                <a:gd name="connsiteX3" fmla="*/ 0 w 88695"/>
                <a:gd name="connsiteY3" fmla="*/ 873683 h 873683"/>
                <a:gd name="connsiteX0" fmla="*/ 0 w 18845"/>
                <a:gd name="connsiteY0" fmla="*/ 873683 h 873683"/>
                <a:gd name="connsiteX1" fmla="*/ 18845 w 18845"/>
                <a:gd name="connsiteY1" fmla="*/ 0 h 873683"/>
                <a:gd name="connsiteX2" fmla="*/ 0 w 18845"/>
                <a:gd name="connsiteY2" fmla="*/ 873683 h 873683"/>
                <a:gd name="connsiteX0" fmla="*/ 19255 w 19255"/>
                <a:gd name="connsiteY0" fmla="*/ 797483 h 797483"/>
                <a:gd name="connsiteX1" fmla="*/ 0 w 19255"/>
                <a:gd name="connsiteY1" fmla="*/ 0 h 797483"/>
                <a:gd name="connsiteX2" fmla="*/ 19255 w 19255"/>
                <a:gd name="connsiteY2" fmla="*/ 797483 h 797483"/>
                <a:gd name="connsiteX0" fmla="*/ 223792 w 223792"/>
                <a:gd name="connsiteY0" fmla="*/ 797483 h 797483"/>
                <a:gd name="connsiteX1" fmla="*/ 204537 w 223792"/>
                <a:gd name="connsiteY1" fmla="*/ 0 h 797483"/>
                <a:gd name="connsiteX2" fmla="*/ 223792 w 223792"/>
                <a:gd name="connsiteY2" fmla="*/ 797483 h 797483"/>
                <a:gd name="connsiteX0" fmla="*/ 223792 w 361401"/>
                <a:gd name="connsiteY0" fmla="*/ 797483 h 797483"/>
                <a:gd name="connsiteX1" fmla="*/ 204537 w 361401"/>
                <a:gd name="connsiteY1" fmla="*/ 0 h 797483"/>
                <a:gd name="connsiteX2" fmla="*/ 223792 w 361401"/>
                <a:gd name="connsiteY2" fmla="*/ 797483 h 797483"/>
                <a:gd name="connsiteX0" fmla="*/ 223792 w 389110"/>
                <a:gd name="connsiteY0" fmla="*/ 797483 h 797483"/>
                <a:gd name="connsiteX1" fmla="*/ 204537 w 389110"/>
                <a:gd name="connsiteY1" fmla="*/ 0 h 797483"/>
                <a:gd name="connsiteX2" fmla="*/ 223792 w 389110"/>
                <a:gd name="connsiteY2" fmla="*/ 797483 h 79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110" h="797483">
                  <a:moveTo>
                    <a:pt x="223792" y="797483"/>
                  </a:moveTo>
                  <a:cubicBezTo>
                    <a:pt x="541224" y="284005"/>
                    <a:pt x="325255" y="94378"/>
                    <a:pt x="204537" y="0"/>
                  </a:cubicBezTo>
                  <a:cubicBezTo>
                    <a:pt x="210955" y="265828"/>
                    <a:pt x="-271576" y="379255"/>
                    <a:pt x="223792" y="797483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18">
              <a:extLst>
                <a:ext uri="{FF2B5EF4-FFF2-40B4-BE49-F238E27FC236}">
                  <a16:creationId xmlns:a16="http://schemas.microsoft.com/office/drawing/2014/main" id="{3F04E81D-E851-CF7A-840F-9C4D1979CAF8}"/>
                </a:ext>
              </a:extLst>
            </p:cNvPr>
            <p:cNvSpPr/>
            <p:nvPr/>
          </p:nvSpPr>
          <p:spPr>
            <a:xfrm rot="5172298" flipH="1">
              <a:off x="5120991" y="-939339"/>
              <a:ext cx="144924" cy="200114"/>
            </a:xfrm>
            <a:custGeom>
              <a:avLst/>
              <a:gdLst>
                <a:gd name="connsiteX0" fmla="*/ 0 w 45719"/>
                <a:gd name="connsiteY0" fmla="*/ 99948 h 199896"/>
                <a:gd name="connsiteX1" fmla="*/ 22860 w 45719"/>
                <a:gd name="connsiteY1" fmla="*/ 0 h 199896"/>
                <a:gd name="connsiteX2" fmla="*/ 45720 w 45719"/>
                <a:gd name="connsiteY2" fmla="*/ 99948 h 199896"/>
                <a:gd name="connsiteX3" fmla="*/ 22860 w 45719"/>
                <a:gd name="connsiteY3" fmla="*/ 199896 h 199896"/>
                <a:gd name="connsiteX4" fmla="*/ 0 w 45719"/>
                <a:gd name="connsiteY4" fmla="*/ 99948 h 199896"/>
                <a:gd name="connsiteX0" fmla="*/ 0 w 73519"/>
                <a:gd name="connsiteY0" fmla="*/ 114704 h 200114"/>
                <a:gd name="connsiteX1" fmla="*/ 50659 w 73519"/>
                <a:gd name="connsiteY1" fmla="*/ 90 h 200114"/>
                <a:gd name="connsiteX2" fmla="*/ 73519 w 73519"/>
                <a:gd name="connsiteY2" fmla="*/ 100038 h 200114"/>
                <a:gd name="connsiteX3" fmla="*/ 50659 w 73519"/>
                <a:gd name="connsiteY3" fmla="*/ 199986 h 200114"/>
                <a:gd name="connsiteX4" fmla="*/ 0 w 73519"/>
                <a:gd name="connsiteY4" fmla="*/ 114704 h 200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19" h="200114">
                  <a:moveTo>
                    <a:pt x="0" y="114704"/>
                  </a:moveTo>
                  <a:cubicBezTo>
                    <a:pt x="0" y="59504"/>
                    <a:pt x="38406" y="2534"/>
                    <a:pt x="50659" y="90"/>
                  </a:cubicBezTo>
                  <a:cubicBezTo>
                    <a:pt x="62912" y="-2354"/>
                    <a:pt x="73519" y="44838"/>
                    <a:pt x="73519" y="100038"/>
                  </a:cubicBezTo>
                  <a:cubicBezTo>
                    <a:pt x="73519" y="155238"/>
                    <a:pt x="62912" y="197542"/>
                    <a:pt x="50659" y="199986"/>
                  </a:cubicBezTo>
                  <a:cubicBezTo>
                    <a:pt x="38406" y="202430"/>
                    <a:pt x="0" y="169904"/>
                    <a:pt x="0" y="114704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6DA9F3D-D981-A5BF-8207-5235A3EE41B3}"/>
              </a:ext>
            </a:extLst>
          </p:cNvPr>
          <p:cNvGrpSpPr/>
          <p:nvPr/>
        </p:nvGrpSpPr>
        <p:grpSpPr>
          <a:xfrm>
            <a:off x="6122189" y="126561"/>
            <a:ext cx="4176083" cy="3302439"/>
            <a:chOff x="1860209" y="126561"/>
            <a:chExt cx="8438063" cy="6672805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E565971-FC1B-E5A2-3AE1-BE6EC1B2EAE6}"/>
                </a:ext>
              </a:extLst>
            </p:cNvPr>
            <p:cNvGrpSpPr/>
            <p:nvPr/>
          </p:nvGrpSpPr>
          <p:grpSpPr>
            <a:xfrm rot="387014">
              <a:off x="4392162" y="2280508"/>
              <a:ext cx="1974895" cy="4176745"/>
              <a:chOff x="7890147" y="2622175"/>
              <a:chExt cx="1974895" cy="4176745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BCDE00E-0CB0-3F7E-6F06-2E3DE476DD5F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31D2282-69EA-51E4-196B-52CFC145B45B}"/>
                  </a:ext>
                </a:extLst>
              </p:cNvPr>
              <p:cNvSpPr/>
              <p:nvPr/>
            </p:nvSpPr>
            <p:spPr>
              <a:xfrm rot="524407">
                <a:off x="9146333" y="6567063"/>
                <a:ext cx="479837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Isosceles Triangle 72">
              <a:extLst>
                <a:ext uri="{FF2B5EF4-FFF2-40B4-BE49-F238E27FC236}">
                  <a16:creationId xmlns:a16="http://schemas.microsoft.com/office/drawing/2014/main" id="{4586E234-CA63-7564-5A0A-6F673A184136}"/>
                </a:ext>
              </a:extLst>
            </p:cNvPr>
            <p:cNvSpPr/>
            <p:nvPr/>
          </p:nvSpPr>
          <p:spPr>
            <a:xfrm>
              <a:off x="2975408" y="147313"/>
              <a:ext cx="241632" cy="548312"/>
            </a:xfrm>
            <a:custGeom>
              <a:avLst/>
              <a:gdLst>
                <a:gd name="connsiteX0" fmla="*/ 0 w 168997"/>
                <a:gd name="connsiteY0" fmla="*/ 514974 h 514974"/>
                <a:gd name="connsiteX1" fmla="*/ 84499 w 168997"/>
                <a:gd name="connsiteY1" fmla="*/ 0 h 514974"/>
                <a:gd name="connsiteX2" fmla="*/ 168997 w 168997"/>
                <a:gd name="connsiteY2" fmla="*/ 514974 h 514974"/>
                <a:gd name="connsiteX3" fmla="*/ 0 w 168997"/>
                <a:gd name="connsiteY3" fmla="*/ 514974 h 514974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43549 h 581649"/>
                <a:gd name="connsiteX3" fmla="*/ 0 w 168997"/>
                <a:gd name="connsiteY3" fmla="*/ 581649 h 581649"/>
                <a:gd name="connsiteX0" fmla="*/ 40757 w 147842"/>
                <a:gd name="connsiteY0" fmla="*/ 519737 h 543549"/>
                <a:gd name="connsiteX1" fmla="*/ 10957 w 147842"/>
                <a:gd name="connsiteY1" fmla="*/ 0 h 543549"/>
                <a:gd name="connsiteX2" fmla="*/ 147842 w 147842"/>
                <a:gd name="connsiteY2" fmla="*/ 543549 h 543549"/>
                <a:gd name="connsiteX3" fmla="*/ 40757 w 147842"/>
                <a:gd name="connsiteY3" fmla="*/ 519737 h 543549"/>
                <a:gd name="connsiteX0" fmla="*/ 40757 w 147842"/>
                <a:gd name="connsiteY0" fmla="*/ 548312 h 548312"/>
                <a:gd name="connsiteX1" fmla="*/ 10957 w 147842"/>
                <a:gd name="connsiteY1" fmla="*/ 0 h 548312"/>
                <a:gd name="connsiteX2" fmla="*/ 147842 w 147842"/>
                <a:gd name="connsiteY2" fmla="*/ 543549 h 548312"/>
                <a:gd name="connsiteX3" fmla="*/ 40757 w 147842"/>
                <a:gd name="connsiteY3" fmla="*/ 548312 h 548312"/>
                <a:gd name="connsiteX0" fmla="*/ 61491 w 168576"/>
                <a:gd name="connsiteY0" fmla="*/ 548312 h 548312"/>
                <a:gd name="connsiteX1" fmla="*/ 31691 w 168576"/>
                <a:gd name="connsiteY1" fmla="*/ 0 h 548312"/>
                <a:gd name="connsiteX2" fmla="*/ 168576 w 168576"/>
                <a:gd name="connsiteY2" fmla="*/ 543549 h 548312"/>
                <a:gd name="connsiteX3" fmla="*/ 61491 w 168576"/>
                <a:gd name="connsiteY3" fmla="*/ 548312 h 548312"/>
                <a:gd name="connsiteX0" fmla="*/ 61491 w 120951"/>
                <a:gd name="connsiteY0" fmla="*/ 548312 h 548312"/>
                <a:gd name="connsiteX1" fmla="*/ 31691 w 120951"/>
                <a:gd name="connsiteY1" fmla="*/ 0 h 548312"/>
                <a:gd name="connsiteX2" fmla="*/ 120951 w 120951"/>
                <a:gd name="connsiteY2" fmla="*/ 543549 h 548312"/>
                <a:gd name="connsiteX3" fmla="*/ 61491 w 120951"/>
                <a:gd name="connsiteY3" fmla="*/ 548312 h 548312"/>
                <a:gd name="connsiteX0" fmla="*/ 61491 w 132521"/>
                <a:gd name="connsiteY0" fmla="*/ 548312 h 548312"/>
                <a:gd name="connsiteX1" fmla="*/ 31691 w 132521"/>
                <a:gd name="connsiteY1" fmla="*/ 0 h 548312"/>
                <a:gd name="connsiteX2" fmla="*/ 120951 w 132521"/>
                <a:gd name="connsiteY2" fmla="*/ 543549 h 548312"/>
                <a:gd name="connsiteX3" fmla="*/ 61491 w 132521"/>
                <a:gd name="connsiteY3" fmla="*/ 548312 h 548312"/>
                <a:gd name="connsiteX0" fmla="*/ 61491 w 61491"/>
                <a:gd name="connsiteY0" fmla="*/ 548312 h 548312"/>
                <a:gd name="connsiteX1" fmla="*/ 31691 w 61491"/>
                <a:gd name="connsiteY1" fmla="*/ 0 h 548312"/>
                <a:gd name="connsiteX2" fmla="*/ 61491 w 61491"/>
                <a:gd name="connsiteY2" fmla="*/ 548312 h 548312"/>
                <a:gd name="connsiteX0" fmla="*/ 61491 w 138710"/>
                <a:gd name="connsiteY0" fmla="*/ 548312 h 548312"/>
                <a:gd name="connsiteX1" fmla="*/ 31691 w 138710"/>
                <a:gd name="connsiteY1" fmla="*/ 0 h 548312"/>
                <a:gd name="connsiteX2" fmla="*/ 61491 w 138710"/>
                <a:gd name="connsiteY2" fmla="*/ 548312 h 548312"/>
                <a:gd name="connsiteX0" fmla="*/ 61491 w 149061"/>
                <a:gd name="connsiteY0" fmla="*/ 548312 h 548312"/>
                <a:gd name="connsiteX1" fmla="*/ 31691 w 149061"/>
                <a:gd name="connsiteY1" fmla="*/ 0 h 548312"/>
                <a:gd name="connsiteX2" fmla="*/ 61491 w 149061"/>
                <a:gd name="connsiteY2" fmla="*/ 548312 h 548312"/>
                <a:gd name="connsiteX0" fmla="*/ 61491 w 151365"/>
                <a:gd name="connsiteY0" fmla="*/ 548312 h 548312"/>
                <a:gd name="connsiteX1" fmla="*/ 31691 w 151365"/>
                <a:gd name="connsiteY1" fmla="*/ 0 h 548312"/>
                <a:gd name="connsiteX2" fmla="*/ 61491 w 151365"/>
                <a:gd name="connsiteY2" fmla="*/ 548312 h 548312"/>
                <a:gd name="connsiteX0" fmla="*/ 67253 w 157127"/>
                <a:gd name="connsiteY0" fmla="*/ 548312 h 548312"/>
                <a:gd name="connsiteX1" fmla="*/ 37453 w 157127"/>
                <a:gd name="connsiteY1" fmla="*/ 0 h 548312"/>
                <a:gd name="connsiteX2" fmla="*/ 67253 w 157127"/>
                <a:gd name="connsiteY2" fmla="*/ 548312 h 548312"/>
                <a:gd name="connsiteX0" fmla="*/ 67253 w 241632"/>
                <a:gd name="connsiteY0" fmla="*/ 548312 h 548312"/>
                <a:gd name="connsiteX1" fmla="*/ 37453 w 241632"/>
                <a:gd name="connsiteY1" fmla="*/ 0 h 548312"/>
                <a:gd name="connsiteX2" fmla="*/ 67253 w 241632"/>
                <a:gd name="connsiteY2" fmla="*/ 548312 h 54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632" h="548312">
                  <a:moveTo>
                    <a:pt x="67253" y="548312"/>
                  </a:moveTo>
                  <a:cubicBezTo>
                    <a:pt x="-17293" y="411579"/>
                    <a:pt x="-16114" y="22433"/>
                    <a:pt x="37453" y="0"/>
                  </a:cubicBezTo>
                  <a:cubicBezTo>
                    <a:pt x="104536" y="39896"/>
                    <a:pt x="443082" y="527466"/>
                    <a:pt x="67253" y="54831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45">
              <a:extLst>
                <a:ext uri="{FF2B5EF4-FFF2-40B4-BE49-F238E27FC236}">
                  <a16:creationId xmlns:a16="http://schemas.microsoft.com/office/drawing/2014/main" id="{4E167A24-D11A-BE9A-99F2-DED7F464CC92}"/>
                </a:ext>
              </a:extLst>
            </p:cNvPr>
            <p:cNvSpPr/>
            <p:nvPr/>
          </p:nvSpPr>
          <p:spPr>
            <a:xfrm>
              <a:off x="8801100" y="1704482"/>
              <a:ext cx="1497172" cy="4404218"/>
            </a:xfrm>
            <a:custGeom>
              <a:avLst/>
              <a:gdLst>
                <a:gd name="connsiteX0" fmla="*/ 0 w 778034"/>
                <a:gd name="connsiteY0" fmla="*/ 0 h 264401"/>
                <a:gd name="connsiteX1" fmla="*/ 778034 w 778034"/>
                <a:gd name="connsiteY1" fmla="*/ 0 h 264401"/>
                <a:gd name="connsiteX2" fmla="*/ 778034 w 778034"/>
                <a:gd name="connsiteY2" fmla="*/ 264401 h 264401"/>
                <a:gd name="connsiteX3" fmla="*/ 0 w 778034"/>
                <a:gd name="connsiteY3" fmla="*/ 264401 h 264401"/>
                <a:gd name="connsiteX4" fmla="*/ 0 w 778034"/>
                <a:gd name="connsiteY4" fmla="*/ 0 h 264401"/>
                <a:gd name="connsiteX0" fmla="*/ 0 w 968534"/>
                <a:gd name="connsiteY0" fmla="*/ 0 h 332981"/>
                <a:gd name="connsiteX1" fmla="*/ 968534 w 968534"/>
                <a:gd name="connsiteY1" fmla="*/ 6858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968534"/>
                <a:gd name="connsiteY0" fmla="*/ 0 h 332981"/>
                <a:gd name="connsiteX1" fmla="*/ 838994 w 968534"/>
                <a:gd name="connsiteY1" fmla="*/ 3810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968534"/>
                <a:gd name="connsiteY0" fmla="*/ 0 h 332981"/>
                <a:gd name="connsiteX1" fmla="*/ 838994 w 968534"/>
                <a:gd name="connsiteY1" fmla="*/ 38100 h 332981"/>
                <a:gd name="connsiteX2" fmla="*/ 968534 w 968534"/>
                <a:gd name="connsiteY2" fmla="*/ 332981 h 332981"/>
                <a:gd name="connsiteX3" fmla="*/ 190500 w 968534"/>
                <a:gd name="connsiteY3" fmla="*/ 332981 h 332981"/>
                <a:gd name="connsiteX4" fmla="*/ 0 w 968534"/>
                <a:gd name="connsiteY4" fmla="*/ 0 h 332981"/>
                <a:gd name="connsiteX0" fmla="*/ 0 w 1249680"/>
                <a:gd name="connsiteY0" fmla="*/ 0 h 332981"/>
                <a:gd name="connsiteX1" fmla="*/ 838994 w 1249680"/>
                <a:gd name="connsiteY1" fmla="*/ 38100 h 332981"/>
                <a:gd name="connsiteX2" fmla="*/ 1249680 w 1249680"/>
                <a:gd name="connsiteY2" fmla="*/ 249161 h 332981"/>
                <a:gd name="connsiteX3" fmla="*/ 968534 w 1249680"/>
                <a:gd name="connsiteY3" fmla="*/ 332981 h 332981"/>
                <a:gd name="connsiteX4" fmla="*/ 190500 w 1249680"/>
                <a:gd name="connsiteY4" fmla="*/ 332981 h 332981"/>
                <a:gd name="connsiteX5" fmla="*/ 0 w 1249680"/>
                <a:gd name="connsiteY5" fmla="*/ 0 h 332981"/>
                <a:gd name="connsiteX0" fmla="*/ 0 w 1486694"/>
                <a:gd name="connsiteY0" fmla="*/ 0 h 683501"/>
                <a:gd name="connsiteX1" fmla="*/ 838994 w 1486694"/>
                <a:gd name="connsiteY1" fmla="*/ 38100 h 683501"/>
                <a:gd name="connsiteX2" fmla="*/ 1249680 w 1486694"/>
                <a:gd name="connsiteY2" fmla="*/ 249161 h 683501"/>
                <a:gd name="connsiteX3" fmla="*/ 1486694 w 1486694"/>
                <a:gd name="connsiteY3" fmla="*/ 683501 h 683501"/>
                <a:gd name="connsiteX4" fmla="*/ 190500 w 1486694"/>
                <a:gd name="connsiteY4" fmla="*/ 332981 h 683501"/>
                <a:gd name="connsiteX5" fmla="*/ 0 w 1486694"/>
                <a:gd name="connsiteY5" fmla="*/ 0 h 683501"/>
                <a:gd name="connsiteX0" fmla="*/ 0 w 1505865"/>
                <a:gd name="connsiteY0" fmla="*/ 0 h 1012170"/>
                <a:gd name="connsiteX1" fmla="*/ 838994 w 1505865"/>
                <a:gd name="connsiteY1" fmla="*/ 38100 h 1012170"/>
                <a:gd name="connsiteX2" fmla="*/ 1249680 w 1505865"/>
                <a:gd name="connsiteY2" fmla="*/ 249161 h 1012170"/>
                <a:gd name="connsiteX3" fmla="*/ 1486694 w 1505865"/>
                <a:gd name="connsiteY3" fmla="*/ 683501 h 1012170"/>
                <a:gd name="connsiteX4" fmla="*/ 1485900 w 1505865"/>
                <a:gd name="connsiteY4" fmla="*/ 1011161 h 1012170"/>
                <a:gd name="connsiteX5" fmla="*/ 190500 w 1505865"/>
                <a:gd name="connsiteY5" fmla="*/ 332981 h 1012170"/>
                <a:gd name="connsiteX6" fmla="*/ 0 w 1505865"/>
                <a:gd name="connsiteY6" fmla="*/ 0 h 1012170"/>
                <a:gd name="connsiteX0" fmla="*/ 0 w 1505865"/>
                <a:gd name="connsiteY0" fmla="*/ 0 h 1260542"/>
                <a:gd name="connsiteX1" fmla="*/ 838994 w 1505865"/>
                <a:gd name="connsiteY1" fmla="*/ 38100 h 1260542"/>
                <a:gd name="connsiteX2" fmla="*/ 1249680 w 1505865"/>
                <a:gd name="connsiteY2" fmla="*/ 249161 h 1260542"/>
                <a:gd name="connsiteX3" fmla="*/ 1486694 w 1505865"/>
                <a:gd name="connsiteY3" fmla="*/ 683501 h 1260542"/>
                <a:gd name="connsiteX4" fmla="*/ 1485900 w 1505865"/>
                <a:gd name="connsiteY4" fmla="*/ 1011161 h 1260542"/>
                <a:gd name="connsiteX5" fmla="*/ 1386840 w 1505865"/>
                <a:gd name="connsiteY5" fmla="*/ 1255000 h 1260542"/>
                <a:gd name="connsiteX6" fmla="*/ 190500 w 1505865"/>
                <a:gd name="connsiteY6" fmla="*/ 332981 h 1260542"/>
                <a:gd name="connsiteX7" fmla="*/ 0 w 1505865"/>
                <a:gd name="connsiteY7" fmla="*/ 0 h 126054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05865"/>
                <a:gd name="connsiteY0" fmla="*/ 19940 h 1280482"/>
                <a:gd name="connsiteX1" fmla="*/ 838994 w 1505865"/>
                <a:gd name="connsiteY1" fmla="*/ 58040 h 1280482"/>
                <a:gd name="connsiteX2" fmla="*/ 1249680 w 1505865"/>
                <a:gd name="connsiteY2" fmla="*/ 269101 h 1280482"/>
                <a:gd name="connsiteX3" fmla="*/ 1486694 w 1505865"/>
                <a:gd name="connsiteY3" fmla="*/ 703441 h 1280482"/>
                <a:gd name="connsiteX4" fmla="*/ 1485900 w 1505865"/>
                <a:gd name="connsiteY4" fmla="*/ 1031101 h 1280482"/>
                <a:gd name="connsiteX5" fmla="*/ 1386840 w 1505865"/>
                <a:gd name="connsiteY5" fmla="*/ 1274940 h 1280482"/>
                <a:gd name="connsiteX6" fmla="*/ 190500 w 1505865"/>
                <a:gd name="connsiteY6" fmla="*/ 352921 h 1280482"/>
                <a:gd name="connsiteX7" fmla="*/ 0 w 1505865"/>
                <a:gd name="connsiteY7" fmla="*/ 19940 h 1280482"/>
                <a:gd name="connsiteX0" fmla="*/ 0 w 1540034"/>
                <a:gd name="connsiteY0" fmla="*/ 19940 h 1280482"/>
                <a:gd name="connsiteX1" fmla="*/ 838994 w 1540034"/>
                <a:gd name="connsiteY1" fmla="*/ 58040 h 1280482"/>
                <a:gd name="connsiteX2" fmla="*/ 1249680 w 1540034"/>
                <a:gd name="connsiteY2" fmla="*/ 269101 h 1280482"/>
                <a:gd name="connsiteX3" fmla="*/ 1540034 w 1540034"/>
                <a:gd name="connsiteY3" fmla="*/ 711061 h 1280482"/>
                <a:gd name="connsiteX4" fmla="*/ 1485900 w 1540034"/>
                <a:gd name="connsiteY4" fmla="*/ 1031101 h 1280482"/>
                <a:gd name="connsiteX5" fmla="*/ 1386840 w 1540034"/>
                <a:gd name="connsiteY5" fmla="*/ 1274940 h 1280482"/>
                <a:gd name="connsiteX6" fmla="*/ 190500 w 1540034"/>
                <a:gd name="connsiteY6" fmla="*/ 352921 h 1280482"/>
                <a:gd name="connsiteX7" fmla="*/ 0 w 1540034"/>
                <a:gd name="connsiteY7" fmla="*/ 19940 h 1280482"/>
                <a:gd name="connsiteX0" fmla="*/ 0 w 1507167"/>
                <a:gd name="connsiteY0" fmla="*/ 19940 h 1280482"/>
                <a:gd name="connsiteX1" fmla="*/ 838994 w 1507167"/>
                <a:gd name="connsiteY1" fmla="*/ 58040 h 1280482"/>
                <a:gd name="connsiteX2" fmla="*/ 1249680 w 1507167"/>
                <a:gd name="connsiteY2" fmla="*/ 269101 h 1280482"/>
                <a:gd name="connsiteX3" fmla="*/ 1497172 w 1507167"/>
                <a:gd name="connsiteY3" fmla="*/ 720586 h 1280482"/>
                <a:gd name="connsiteX4" fmla="*/ 1485900 w 1507167"/>
                <a:gd name="connsiteY4" fmla="*/ 1031101 h 1280482"/>
                <a:gd name="connsiteX5" fmla="*/ 1386840 w 1507167"/>
                <a:gd name="connsiteY5" fmla="*/ 1274940 h 1280482"/>
                <a:gd name="connsiteX6" fmla="*/ 190500 w 1507167"/>
                <a:gd name="connsiteY6" fmla="*/ 352921 h 1280482"/>
                <a:gd name="connsiteX7" fmla="*/ 0 w 1507167"/>
                <a:gd name="connsiteY7" fmla="*/ 19940 h 1280482"/>
                <a:gd name="connsiteX0" fmla="*/ 0 w 1497172"/>
                <a:gd name="connsiteY0" fmla="*/ 19940 h 1280482"/>
                <a:gd name="connsiteX1" fmla="*/ 838994 w 1497172"/>
                <a:gd name="connsiteY1" fmla="*/ 58040 h 1280482"/>
                <a:gd name="connsiteX2" fmla="*/ 1249680 w 1497172"/>
                <a:gd name="connsiteY2" fmla="*/ 269101 h 1280482"/>
                <a:gd name="connsiteX3" fmla="*/ 1497172 w 1497172"/>
                <a:gd name="connsiteY3" fmla="*/ 720586 h 1280482"/>
                <a:gd name="connsiteX4" fmla="*/ 1485900 w 1497172"/>
                <a:gd name="connsiteY4" fmla="*/ 1031101 h 1280482"/>
                <a:gd name="connsiteX5" fmla="*/ 1386840 w 1497172"/>
                <a:gd name="connsiteY5" fmla="*/ 1274940 h 1280482"/>
                <a:gd name="connsiteX6" fmla="*/ 190500 w 1497172"/>
                <a:gd name="connsiteY6" fmla="*/ 352921 h 1280482"/>
                <a:gd name="connsiteX7" fmla="*/ 0 w 1497172"/>
                <a:gd name="connsiteY7" fmla="*/ 19940 h 1280482"/>
                <a:gd name="connsiteX0" fmla="*/ 0 w 1497172"/>
                <a:gd name="connsiteY0" fmla="*/ 19940 h 1277656"/>
                <a:gd name="connsiteX1" fmla="*/ 838994 w 1497172"/>
                <a:gd name="connsiteY1" fmla="*/ 58040 h 1277656"/>
                <a:gd name="connsiteX2" fmla="*/ 1249680 w 1497172"/>
                <a:gd name="connsiteY2" fmla="*/ 269101 h 1277656"/>
                <a:gd name="connsiteX3" fmla="*/ 1497172 w 1497172"/>
                <a:gd name="connsiteY3" fmla="*/ 720586 h 1277656"/>
                <a:gd name="connsiteX4" fmla="*/ 1485900 w 1497172"/>
                <a:gd name="connsiteY4" fmla="*/ 1031101 h 1277656"/>
                <a:gd name="connsiteX5" fmla="*/ 1386840 w 1497172"/>
                <a:gd name="connsiteY5" fmla="*/ 1274940 h 1277656"/>
                <a:gd name="connsiteX6" fmla="*/ 190500 w 1497172"/>
                <a:gd name="connsiteY6" fmla="*/ 352921 h 1277656"/>
                <a:gd name="connsiteX7" fmla="*/ 0 w 1497172"/>
                <a:gd name="connsiteY7" fmla="*/ 19940 h 1277656"/>
                <a:gd name="connsiteX0" fmla="*/ 0 w 1501761"/>
                <a:gd name="connsiteY0" fmla="*/ 19940 h 2463241"/>
                <a:gd name="connsiteX1" fmla="*/ 838994 w 1501761"/>
                <a:gd name="connsiteY1" fmla="*/ 58040 h 2463241"/>
                <a:gd name="connsiteX2" fmla="*/ 1249680 w 1501761"/>
                <a:gd name="connsiteY2" fmla="*/ 269101 h 2463241"/>
                <a:gd name="connsiteX3" fmla="*/ 1497172 w 1501761"/>
                <a:gd name="connsiteY3" fmla="*/ 720586 h 2463241"/>
                <a:gd name="connsiteX4" fmla="*/ 1485900 w 1501761"/>
                <a:gd name="connsiteY4" fmla="*/ 1031101 h 2463241"/>
                <a:gd name="connsiteX5" fmla="*/ 1386840 w 1501761"/>
                <a:gd name="connsiteY5" fmla="*/ 1274940 h 2463241"/>
                <a:gd name="connsiteX6" fmla="*/ 1485900 w 1501761"/>
                <a:gd name="connsiteY6" fmla="*/ 2461120 h 2463241"/>
                <a:gd name="connsiteX7" fmla="*/ 190500 w 1501761"/>
                <a:gd name="connsiteY7" fmla="*/ 352921 h 2463241"/>
                <a:gd name="connsiteX8" fmla="*/ 0 w 1501761"/>
                <a:gd name="connsiteY8" fmla="*/ 19940 h 2463241"/>
                <a:gd name="connsiteX0" fmla="*/ 0 w 1501761"/>
                <a:gd name="connsiteY0" fmla="*/ 19940 h 2776904"/>
                <a:gd name="connsiteX1" fmla="*/ 838994 w 1501761"/>
                <a:gd name="connsiteY1" fmla="*/ 58040 h 2776904"/>
                <a:gd name="connsiteX2" fmla="*/ 1249680 w 1501761"/>
                <a:gd name="connsiteY2" fmla="*/ 269101 h 2776904"/>
                <a:gd name="connsiteX3" fmla="*/ 1497172 w 1501761"/>
                <a:gd name="connsiteY3" fmla="*/ 720586 h 2776904"/>
                <a:gd name="connsiteX4" fmla="*/ 1485900 w 1501761"/>
                <a:gd name="connsiteY4" fmla="*/ 1031101 h 2776904"/>
                <a:gd name="connsiteX5" fmla="*/ 1386840 w 1501761"/>
                <a:gd name="connsiteY5" fmla="*/ 1274940 h 2776904"/>
                <a:gd name="connsiteX6" fmla="*/ 1485900 w 1501761"/>
                <a:gd name="connsiteY6" fmla="*/ 2461120 h 2776904"/>
                <a:gd name="connsiteX7" fmla="*/ 1460500 w 1501761"/>
                <a:gd name="connsiteY7" fmla="*/ 2765920 h 2776904"/>
                <a:gd name="connsiteX8" fmla="*/ 190500 w 1501761"/>
                <a:gd name="connsiteY8" fmla="*/ 352921 h 2776904"/>
                <a:gd name="connsiteX9" fmla="*/ 0 w 1501761"/>
                <a:gd name="connsiteY9" fmla="*/ 19940 h 2776904"/>
                <a:gd name="connsiteX0" fmla="*/ 0 w 1501761"/>
                <a:gd name="connsiteY0" fmla="*/ 19940 h 3436491"/>
                <a:gd name="connsiteX1" fmla="*/ 838994 w 1501761"/>
                <a:gd name="connsiteY1" fmla="*/ 58040 h 3436491"/>
                <a:gd name="connsiteX2" fmla="*/ 1249680 w 1501761"/>
                <a:gd name="connsiteY2" fmla="*/ 269101 h 3436491"/>
                <a:gd name="connsiteX3" fmla="*/ 1497172 w 1501761"/>
                <a:gd name="connsiteY3" fmla="*/ 720586 h 3436491"/>
                <a:gd name="connsiteX4" fmla="*/ 1485900 w 1501761"/>
                <a:gd name="connsiteY4" fmla="*/ 1031101 h 3436491"/>
                <a:gd name="connsiteX5" fmla="*/ 1386840 w 1501761"/>
                <a:gd name="connsiteY5" fmla="*/ 1274940 h 3436491"/>
                <a:gd name="connsiteX6" fmla="*/ 1485900 w 1501761"/>
                <a:gd name="connsiteY6" fmla="*/ 2461120 h 3436491"/>
                <a:gd name="connsiteX7" fmla="*/ 1460500 w 1501761"/>
                <a:gd name="connsiteY7" fmla="*/ 2765920 h 3436491"/>
                <a:gd name="connsiteX8" fmla="*/ 1473200 w 1501761"/>
                <a:gd name="connsiteY8" fmla="*/ 3426319 h 3436491"/>
                <a:gd name="connsiteX9" fmla="*/ 190500 w 1501761"/>
                <a:gd name="connsiteY9" fmla="*/ 352921 h 3436491"/>
                <a:gd name="connsiteX10" fmla="*/ 0 w 1501761"/>
                <a:gd name="connsiteY10" fmla="*/ 19940 h 3436491"/>
                <a:gd name="connsiteX0" fmla="*/ 0 w 1501761"/>
                <a:gd name="connsiteY0" fmla="*/ 19940 h 3726384"/>
                <a:gd name="connsiteX1" fmla="*/ 838994 w 1501761"/>
                <a:gd name="connsiteY1" fmla="*/ 58040 h 3726384"/>
                <a:gd name="connsiteX2" fmla="*/ 1249680 w 1501761"/>
                <a:gd name="connsiteY2" fmla="*/ 269101 h 3726384"/>
                <a:gd name="connsiteX3" fmla="*/ 1497172 w 1501761"/>
                <a:gd name="connsiteY3" fmla="*/ 720586 h 3726384"/>
                <a:gd name="connsiteX4" fmla="*/ 1485900 w 1501761"/>
                <a:gd name="connsiteY4" fmla="*/ 1031101 h 3726384"/>
                <a:gd name="connsiteX5" fmla="*/ 1386840 w 1501761"/>
                <a:gd name="connsiteY5" fmla="*/ 1274940 h 3726384"/>
                <a:gd name="connsiteX6" fmla="*/ 1485900 w 1501761"/>
                <a:gd name="connsiteY6" fmla="*/ 2461120 h 3726384"/>
                <a:gd name="connsiteX7" fmla="*/ 1460500 w 1501761"/>
                <a:gd name="connsiteY7" fmla="*/ 2765920 h 3726384"/>
                <a:gd name="connsiteX8" fmla="*/ 1473200 w 1501761"/>
                <a:gd name="connsiteY8" fmla="*/ 3426319 h 3726384"/>
                <a:gd name="connsiteX9" fmla="*/ 1435100 w 1501761"/>
                <a:gd name="connsiteY9" fmla="*/ 3705719 h 3726384"/>
                <a:gd name="connsiteX10" fmla="*/ 190500 w 1501761"/>
                <a:gd name="connsiteY10" fmla="*/ 352921 h 3726384"/>
                <a:gd name="connsiteX11" fmla="*/ 0 w 1501761"/>
                <a:gd name="connsiteY11" fmla="*/ 19940 h 3726384"/>
                <a:gd name="connsiteX0" fmla="*/ 0 w 1501761"/>
                <a:gd name="connsiteY0" fmla="*/ 19940 h 3726384"/>
                <a:gd name="connsiteX1" fmla="*/ 838994 w 1501761"/>
                <a:gd name="connsiteY1" fmla="*/ 58040 h 3726384"/>
                <a:gd name="connsiteX2" fmla="*/ 1249680 w 1501761"/>
                <a:gd name="connsiteY2" fmla="*/ 269101 h 3726384"/>
                <a:gd name="connsiteX3" fmla="*/ 1497172 w 1501761"/>
                <a:gd name="connsiteY3" fmla="*/ 720586 h 3726384"/>
                <a:gd name="connsiteX4" fmla="*/ 1485900 w 1501761"/>
                <a:gd name="connsiteY4" fmla="*/ 1031101 h 3726384"/>
                <a:gd name="connsiteX5" fmla="*/ 1386840 w 1501761"/>
                <a:gd name="connsiteY5" fmla="*/ 1274940 h 3726384"/>
                <a:gd name="connsiteX6" fmla="*/ 1485900 w 1501761"/>
                <a:gd name="connsiteY6" fmla="*/ 2461120 h 3726384"/>
                <a:gd name="connsiteX7" fmla="*/ 1460500 w 1501761"/>
                <a:gd name="connsiteY7" fmla="*/ 2765920 h 3726384"/>
                <a:gd name="connsiteX8" fmla="*/ 1473200 w 1501761"/>
                <a:gd name="connsiteY8" fmla="*/ 3426319 h 3726384"/>
                <a:gd name="connsiteX9" fmla="*/ 1435100 w 1501761"/>
                <a:gd name="connsiteY9" fmla="*/ 3705719 h 3726384"/>
                <a:gd name="connsiteX10" fmla="*/ 1206500 w 1501761"/>
                <a:gd name="connsiteY10" fmla="*/ 3350118 h 3726384"/>
                <a:gd name="connsiteX11" fmla="*/ 190500 w 1501761"/>
                <a:gd name="connsiteY11" fmla="*/ 352921 h 3726384"/>
                <a:gd name="connsiteX12" fmla="*/ 0 w 1501761"/>
                <a:gd name="connsiteY12" fmla="*/ 19940 h 3726384"/>
                <a:gd name="connsiteX0" fmla="*/ 0 w 1501761"/>
                <a:gd name="connsiteY0" fmla="*/ 19940 h 4089664"/>
                <a:gd name="connsiteX1" fmla="*/ 838994 w 1501761"/>
                <a:gd name="connsiteY1" fmla="*/ 58040 h 4089664"/>
                <a:gd name="connsiteX2" fmla="*/ 1249680 w 1501761"/>
                <a:gd name="connsiteY2" fmla="*/ 269101 h 4089664"/>
                <a:gd name="connsiteX3" fmla="*/ 1497172 w 1501761"/>
                <a:gd name="connsiteY3" fmla="*/ 720586 h 4089664"/>
                <a:gd name="connsiteX4" fmla="*/ 1485900 w 1501761"/>
                <a:gd name="connsiteY4" fmla="*/ 1031101 h 4089664"/>
                <a:gd name="connsiteX5" fmla="*/ 1386840 w 1501761"/>
                <a:gd name="connsiteY5" fmla="*/ 1274940 h 4089664"/>
                <a:gd name="connsiteX6" fmla="*/ 1485900 w 1501761"/>
                <a:gd name="connsiteY6" fmla="*/ 2461120 h 4089664"/>
                <a:gd name="connsiteX7" fmla="*/ 1460500 w 1501761"/>
                <a:gd name="connsiteY7" fmla="*/ 2765920 h 4089664"/>
                <a:gd name="connsiteX8" fmla="*/ 1473200 w 1501761"/>
                <a:gd name="connsiteY8" fmla="*/ 3426319 h 4089664"/>
                <a:gd name="connsiteX9" fmla="*/ 1435100 w 1501761"/>
                <a:gd name="connsiteY9" fmla="*/ 3705719 h 4089664"/>
                <a:gd name="connsiteX10" fmla="*/ 1206500 w 1501761"/>
                <a:gd name="connsiteY10" fmla="*/ 3350118 h 4089664"/>
                <a:gd name="connsiteX11" fmla="*/ 1308100 w 1501761"/>
                <a:gd name="connsiteY11" fmla="*/ 4086718 h 4089664"/>
                <a:gd name="connsiteX12" fmla="*/ 190500 w 1501761"/>
                <a:gd name="connsiteY12" fmla="*/ 352921 h 4089664"/>
                <a:gd name="connsiteX13" fmla="*/ 0 w 1501761"/>
                <a:gd name="connsiteY13" fmla="*/ 19940 h 4089664"/>
                <a:gd name="connsiteX0" fmla="*/ 0 w 1501761"/>
                <a:gd name="connsiteY0" fmla="*/ 19940 h 4233808"/>
                <a:gd name="connsiteX1" fmla="*/ 838994 w 1501761"/>
                <a:gd name="connsiteY1" fmla="*/ 58040 h 4233808"/>
                <a:gd name="connsiteX2" fmla="*/ 1249680 w 1501761"/>
                <a:gd name="connsiteY2" fmla="*/ 269101 h 4233808"/>
                <a:gd name="connsiteX3" fmla="*/ 1497172 w 1501761"/>
                <a:gd name="connsiteY3" fmla="*/ 720586 h 4233808"/>
                <a:gd name="connsiteX4" fmla="*/ 1485900 w 1501761"/>
                <a:gd name="connsiteY4" fmla="*/ 1031101 h 4233808"/>
                <a:gd name="connsiteX5" fmla="*/ 1386840 w 1501761"/>
                <a:gd name="connsiteY5" fmla="*/ 1274940 h 4233808"/>
                <a:gd name="connsiteX6" fmla="*/ 1485900 w 1501761"/>
                <a:gd name="connsiteY6" fmla="*/ 2461120 h 4233808"/>
                <a:gd name="connsiteX7" fmla="*/ 1460500 w 1501761"/>
                <a:gd name="connsiteY7" fmla="*/ 2765920 h 4233808"/>
                <a:gd name="connsiteX8" fmla="*/ 1473200 w 1501761"/>
                <a:gd name="connsiteY8" fmla="*/ 3426319 h 4233808"/>
                <a:gd name="connsiteX9" fmla="*/ 1435100 w 1501761"/>
                <a:gd name="connsiteY9" fmla="*/ 3705719 h 4233808"/>
                <a:gd name="connsiteX10" fmla="*/ 1206500 w 1501761"/>
                <a:gd name="connsiteY10" fmla="*/ 3350118 h 4233808"/>
                <a:gd name="connsiteX11" fmla="*/ 1308100 w 1501761"/>
                <a:gd name="connsiteY11" fmla="*/ 4086718 h 4233808"/>
                <a:gd name="connsiteX12" fmla="*/ 1168400 w 1501761"/>
                <a:gd name="connsiteY12" fmla="*/ 4201018 h 4233808"/>
                <a:gd name="connsiteX13" fmla="*/ 190500 w 1501761"/>
                <a:gd name="connsiteY13" fmla="*/ 352921 h 4233808"/>
                <a:gd name="connsiteX14" fmla="*/ 0 w 1501761"/>
                <a:gd name="connsiteY14" fmla="*/ 19940 h 4233808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90500 w 1501761"/>
                <a:gd name="connsiteY14" fmla="*/ 352921 h 4422154"/>
                <a:gd name="connsiteX15" fmla="*/ 0 w 1501761"/>
                <a:gd name="connsiteY15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190500 w 1501761"/>
                <a:gd name="connsiteY15" fmla="*/ 352921 h 4422154"/>
                <a:gd name="connsiteX16" fmla="*/ 0 w 1501761"/>
                <a:gd name="connsiteY16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190500 w 1501761"/>
                <a:gd name="connsiteY16" fmla="*/ 352921 h 4422154"/>
                <a:gd name="connsiteX17" fmla="*/ 0 w 1501761"/>
                <a:gd name="connsiteY17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190500 w 1501761"/>
                <a:gd name="connsiteY17" fmla="*/ 352921 h 4422154"/>
                <a:gd name="connsiteX18" fmla="*/ 0 w 1501761"/>
                <a:gd name="connsiteY18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190500 w 1501761"/>
                <a:gd name="connsiteY18" fmla="*/ 352921 h 4422154"/>
                <a:gd name="connsiteX19" fmla="*/ 0 w 1501761"/>
                <a:gd name="connsiteY19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190500 w 1501761"/>
                <a:gd name="connsiteY19" fmla="*/ 352921 h 4422154"/>
                <a:gd name="connsiteX20" fmla="*/ 0 w 1501761"/>
                <a:gd name="connsiteY20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22154"/>
                <a:gd name="connsiteX1" fmla="*/ 838994 w 1501761"/>
                <a:gd name="connsiteY1" fmla="*/ 58040 h 4422154"/>
                <a:gd name="connsiteX2" fmla="*/ 1249680 w 1501761"/>
                <a:gd name="connsiteY2" fmla="*/ 269101 h 4422154"/>
                <a:gd name="connsiteX3" fmla="*/ 1497172 w 1501761"/>
                <a:gd name="connsiteY3" fmla="*/ 720586 h 4422154"/>
                <a:gd name="connsiteX4" fmla="*/ 1485900 w 1501761"/>
                <a:gd name="connsiteY4" fmla="*/ 1031101 h 4422154"/>
                <a:gd name="connsiteX5" fmla="*/ 1386840 w 1501761"/>
                <a:gd name="connsiteY5" fmla="*/ 1274940 h 4422154"/>
                <a:gd name="connsiteX6" fmla="*/ 1485900 w 1501761"/>
                <a:gd name="connsiteY6" fmla="*/ 2461120 h 4422154"/>
                <a:gd name="connsiteX7" fmla="*/ 1460500 w 1501761"/>
                <a:gd name="connsiteY7" fmla="*/ 2765920 h 4422154"/>
                <a:gd name="connsiteX8" fmla="*/ 1473200 w 1501761"/>
                <a:gd name="connsiteY8" fmla="*/ 3426319 h 4422154"/>
                <a:gd name="connsiteX9" fmla="*/ 1435100 w 1501761"/>
                <a:gd name="connsiteY9" fmla="*/ 3705719 h 4422154"/>
                <a:gd name="connsiteX10" fmla="*/ 1206500 w 1501761"/>
                <a:gd name="connsiteY10" fmla="*/ 3350118 h 4422154"/>
                <a:gd name="connsiteX11" fmla="*/ 1308100 w 1501761"/>
                <a:gd name="connsiteY11" fmla="*/ 4086718 h 4422154"/>
                <a:gd name="connsiteX12" fmla="*/ 1168400 w 1501761"/>
                <a:gd name="connsiteY12" fmla="*/ 4201018 h 4422154"/>
                <a:gd name="connsiteX13" fmla="*/ 1130300 w 1501761"/>
                <a:gd name="connsiteY13" fmla="*/ 4404218 h 4422154"/>
                <a:gd name="connsiteX14" fmla="*/ 1009650 w 1501761"/>
                <a:gd name="connsiteY14" fmla="*/ 4150218 h 4422154"/>
                <a:gd name="connsiteX15" fmla="*/ 660400 w 1501761"/>
                <a:gd name="connsiteY15" fmla="*/ 4315318 h 4422154"/>
                <a:gd name="connsiteX16" fmla="*/ 565150 w 1501761"/>
                <a:gd name="connsiteY16" fmla="*/ 4143868 h 4422154"/>
                <a:gd name="connsiteX17" fmla="*/ 501650 w 1501761"/>
                <a:gd name="connsiteY17" fmla="*/ 3959718 h 4422154"/>
                <a:gd name="connsiteX18" fmla="*/ 476250 w 1501761"/>
                <a:gd name="connsiteY18" fmla="*/ 3705718 h 4422154"/>
                <a:gd name="connsiteX19" fmla="*/ 546100 w 1501761"/>
                <a:gd name="connsiteY19" fmla="*/ 2759568 h 4422154"/>
                <a:gd name="connsiteX20" fmla="*/ 190500 w 1501761"/>
                <a:gd name="connsiteY20" fmla="*/ 352921 h 4422154"/>
                <a:gd name="connsiteX21" fmla="*/ 0 w 1501761"/>
                <a:gd name="connsiteY21" fmla="*/ 19940 h 4422154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73200 w 1501761"/>
                <a:gd name="connsiteY8" fmla="*/ 342631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501761"/>
                <a:gd name="connsiteY0" fmla="*/ 19940 h 4404218"/>
                <a:gd name="connsiteX1" fmla="*/ 838994 w 1501761"/>
                <a:gd name="connsiteY1" fmla="*/ 58040 h 4404218"/>
                <a:gd name="connsiteX2" fmla="*/ 1249680 w 1501761"/>
                <a:gd name="connsiteY2" fmla="*/ 269101 h 4404218"/>
                <a:gd name="connsiteX3" fmla="*/ 1497172 w 1501761"/>
                <a:gd name="connsiteY3" fmla="*/ 720586 h 4404218"/>
                <a:gd name="connsiteX4" fmla="*/ 1485900 w 1501761"/>
                <a:gd name="connsiteY4" fmla="*/ 1031101 h 4404218"/>
                <a:gd name="connsiteX5" fmla="*/ 1386840 w 1501761"/>
                <a:gd name="connsiteY5" fmla="*/ 1274940 h 4404218"/>
                <a:gd name="connsiteX6" fmla="*/ 1485900 w 1501761"/>
                <a:gd name="connsiteY6" fmla="*/ 2461120 h 4404218"/>
                <a:gd name="connsiteX7" fmla="*/ 1460500 w 1501761"/>
                <a:gd name="connsiteY7" fmla="*/ 2765920 h 4404218"/>
                <a:gd name="connsiteX8" fmla="*/ 1460500 w 1501761"/>
                <a:gd name="connsiteY8" fmla="*/ 3445369 h 4404218"/>
                <a:gd name="connsiteX9" fmla="*/ 1435100 w 1501761"/>
                <a:gd name="connsiteY9" fmla="*/ 3705719 h 4404218"/>
                <a:gd name="connsiteX10" fmla="*/ 1206500 w 1501761"/>
                <a:gd name="connsiteY10" fmla="*/ 3350118 h 4404218"/>
                <a:gd name="connsiteX11" fmla="*/ 1308100 w 1501761"/>
                <a:gd name="connsiteY11" fmla="*/ 4086718 h 4404218"/>
                <a:gd name="connsiteX12" fmla="*/ 1168400 w 1501761"/>
                <a:gd name="connsiteY12" fmla="*/ 4201018 h 4404218"/>
                <a:gd name="connsiteX13" fmla="*/ 1130300 w 1501761"/>
                <a:gd name="connsiteY13" fmla="*/ 4404218 h 4404218"/>
                <a:gd name="connsiteX14" fmla="*/ 1009650 w 1501761"/>
                <a:gd name="connsiteY14" fmla="*/ 4150218 h 4404218"/>
                <a:gd name="connsiteX15" fmla="*/ 660400 w 1501761"/>
                <a:gd name="connsiteY15" fmla="*/ 4315318 h 4404218"/>
                <a:gd name="connsiteX16" fmla="*/ 565150 w 1501761"/>
                <a:gd name="connsiteY16" fmla="*/ 4143868 h 4404218"/>
                <a:gd name="connsiteX17" fmla="*/ 501650 w 1501761"/>
                <a:gd name="connsiteY17" fmla="*/ 3959718 h 4404218"/>
                <a:gd name="connsiteX18" fmla="*/ 476250 w 1501761"/>
                <a:gd name="connsiteY18" fmla="*/ 3705718 h 4404218"/>
                <a:gd name="connsiteX19" fmla="*/ 546100 w 1501761"/>
                <a:gd name="connsiteY19" fmla="*/ 2759568 h 4404218"/>
                <a:gd name="connsiteX20" fmla="*/ 190500 w 1501761"/>
                <a:gd name="connsiteY20" fmla="*/ 352921 h 4404218"/>
                <a:gd name="connsiteX21" fmla="*/ 0 w 1501761"/>
                <a:gd name="connsiteY21" fmla="*/ 19940 h 4404218"/>
                <a:gd name="connsiteX0" fmla="*/ 0 w 1497172"/>
                <a:gd name="connsiteY0" fmla="*/ 19940 h 4404218"/>
                <a:gd name="connsiteX1" fmla="*/ 838994 w 1497172"/>
                <a:gd name="connsiteY1" fmla="*/ 58040 h 4404218"/>
                <a:gd name="connsiteX2" fmla="*/ 1249680 w 1497172"/>
                <a:gd name="connsiteY2" fmla="*/ 269101 h 4404218"/>
                <a:gd name="connsiteX3" fmla="*/ 1497172 w 1497172"/>
                <a:gd name="connsiteY3" fmla="*/ 720586 h 4404218"/>
                <a:gd name="connsiteX4" fmla="*/ 1485900 w 1497172"/>
                <a:gd name="connsiteY4" fmla="*/ 1031101 h 4404218"/>
                <a:gd name="connsiteX5" fmla="*/ 1386840 w 1497172"/>
                <a:gd name="connsiteY5" fmla="*/ 1274940 h 4404218"/>
                <a:gd name="connsiteX6" fmla="*/ 1485900 w 1497172"/>
                <a:gd name="connsiteY6" fmla="*/ 2461120 h 4404218"/>
                <a:gd name="connsiteX7" fmla="*/ 1460500 w 1497172"/>
                <a:gd name="connsiteY7" fmla="*/ 2765920 h 4404218"/>
                <a:gd name="connsiteX8" fmla="*/ 1460500 w 1497172"/>
                <a:gd name="connsiteY8" fmla="*/ 3445369 h 4404218"/>
                <a:gd name="connsiteX9" fmla="*/ 1435100 w 1497172"/>
                <a:gd name="connsiteY9" fmla="*/ 3705719 h 4404218"/>
                <a:gd name="connsiteX10" fmla="*/ 1206500 w 1497172"/>
                <a:gd name="connsiteY10" fmla="*/ 3350118 h 4404218"/>
                <a:gd name="connsiteX11" fmla="*/ 1308100 w 1497172"/>
                <a:gd name="connsiteY11" fmla="*/ 4086718 h 4404218"/>
                <a:gd name="connsiteX12" fmla="*/ 1168400 w 1497172"/>
                <a:gd name="connsiteY12" fmla="*/ 4201018 h 4404218"/>
                <a:gd name="connsiteX13" fmla="*/ 1130300 w 1497172"/>
                <a:gd name="connsiteY13" fmla="*/ 4404218 h 4404218"/>
                <a:gd name="connsiteX14" fmla="*/ 1009650 w 1497172"/>
                <a:gd name="connsiteY14" fmla="*/ 4150218 h 4404218"/>
                <a:gd name="connsiteX15" fmla="*/ 660400 w 1497172"/>
                <a:gd name="connsiteY15" fmla="*/ 4315318 h 4404218"/>
                <a:gd name="connsiteX16" fmla="*/ 565150 w 1497172"/>
                <a:gd name="connsiteY16" fmla="*/ 4143868 h 4404218"/>
                <a:gd name="connsiteX17" fmla="*/ 501650 w 1497172"/>
                <a:gd name="connsiteY17" fmla="*/ 3959718 h 4404218"/>
                <a:gd name="connsiteX18" fmla="*/ 476250 w 1497172"/>
                <a:gd name="connsiteY18" fmla="*/ 3705718 h 4404218"/>
                <a:gd name="connsiteX19" fmla="*/ 546100 w 1497172"/>
                <a:gd name="connsiteY19" fmla="*/ 2759568 h 4404218"/>
                <a:gd name="connsiteX20" fmla="*/ 190500 w 1497172"/>
                <a:gd name="connsiteY20" fmla="*/ 352921 h 4404218"/>
                <a:gd name="connsiteX21" fmla="*/ 0 w 1497172"/>
                <a:gd name="connsiteY21" fmla="*/ 19940 h 4404218"/>
                <a:gd name="connsiteX0" fmla="*/ 0 w 1497172"/>
                <a:gd name="connsiteY0" fmla="*/ 19940 h 4404218"/>
                <a:gd name="connsiteX1" fmla="*/ 838994 w 1497172"/>
                <a:gd name="connsiteY1" fmla="*/ 58040 h 4404218"/>
                <a:gd name="connsiteX2" fmla="*/ 1249680 w 1497172"/>
                <a:gd name="connsiteY2" fmla="*/ 269101 h 4404218"/>
                <a:gd name="connsiteX3" fmla="*/ 1497172 w 1497172"/>
                <a:gd name="connsiteY3" fmla="*/ 720586 h 4404218"/>
                <a:gd name="connsiteX4" fmla="*/ 1485900 w 1497172"/>
                <a:gd name="connsiteY4" fmla="*/ 1031101 h 4404218"/>
                <a:gd name="connsiteX5" fmla="*/ 1386840 w 1497172"/>
                <a:gd name="connsiteY5" fmla="*/ 1274940 h 4404218"/>
                <a:gd name="connsiteX6" fmla="*/ 1485900 w 1497172"/>
                <a:gd name="connsiteY6" fmla="*/ 2461120 h 4404218"/>
                <a:gd name="connsiteX7" fmla="*/ 1460500 w 1497172"/>
                <a:gd name="connsiteY7" fmla="*/ 2765920 h 4404218"/>
                <a:gd name="connsiteX8" fmla="*/ 1460500 w 1497172"/>
                <a:gd name="connsiteY8" fmla="*/ 3445369 h 4404218"/>
                <a:gd name="connsiteX9" fmla="*/ 1435100 w 1497172"/>
                <a:gd name="connsiteY9" fmla="*/ 3705719 h 4404218"/>
                <a:gd name="connsiteX10" fmla="*/ 1206500 w 1497172"/>
                <a:gd name="connsiteY10" fmla="*/ 3350118 h 4404218"/>
                <a:gd name="connsiteX11" fmla="*/ 1308100 w 1497172"/>
                <a:gd name="connsiteY11" fmla="*/ 4086718 h 4404218"/>
                <a:gd name="connsiteX12" fmla="*/ 1168400 w 1497172"/>
                <a:gd name="connsiteY12" fmla="*/ 4201018 h 4404218"/>
                <a:gd name="connsiteX13" fmla="*/ 1130300 w 1497172"/>
                <a:gd name="connsiteY13" fmla="*/ 4404218 h 4404218"/>
                <a:gd name="connsiteX14" fmla="*/ 1009650 w 1497172"/>
                <a:gd name="connsiteY14" fmla="*/ 4150218 h 4404218"/>
                <a:gd name="connsiteX15" fmla="*/ 660400 w 1497172"/>
                <a:gd name="connsiteY15" fmla="*/ 4315318 h 4404218"/>
                <a:gd name="connsiteX16" fmla="*/ 565150 w 1497172"/>
                <a:gd name="connsiteY16" fmla="*/ 4143868 h 4404218"/>
                <a:gd name="connsiteX17" fmla="*/ 501650 w 1497172"/>
                <a:gd name="connsiteY17" fmla="*/ 3959718 h 4404218"/>
                <a:gd name="connsiteX18" fmla="*/ 476250 w 1497172"/>
                <a:gd name="connsiteY18" fmla="*/ 3705718 h 4404218"/>
                <a:gd name="connsiteX19" fmla="*/ 546100 w 1497172"/>
                <a:gd name="connsiteY19" fmla="*/ 2759568 h 4404218"/>
                <a:gd name="connsiteX20" fmla="*/ 190500 w 1497172"/>
                <a:gd name="connsiteY20" fmla="*/ 352921 h 4404218"/>
                <a:gd name="connsiteX21" fmla="*/ 0 w 1497172"/>
                <a:gd name="connsiteY21" fmla="*/ 19940 h 44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97172" h="4404218">
                  <a:moveTo>
                    <a:pt x="0" y="19940"/>
                  </a:moveTo>
                  <a:cubicBezTo>
                    <a:pt x="279665" y="32640"/>
                    <a:pt x="1321329" y="-53720"/>
                    <a:pt x="838994" y="58040"/>
                  </a:cubicBezTo>
                  <a:cubicBezTo>
                    <a:pt x="869209" y="125854"/>
                    <a:pt x="998485" y="3167"/>
                    <a:pt x="1249680" y="269101"/>
                  </a:cubicBezTo>
                  <a:cubicBezTo>
                    <a:pt x="940065" y="124321"/>
                    <a:pt x="1402927" y="446266"/>
                    <a:pt x="1497172" y="720586"/>
                  </a:cubicBezTo>
                  <a:cubicBezTo>
                    <a:pt x="1147340" y="311964"/>
                    <a:pt x="1554745" y="1053961"/>
                    <a:pt x="1485900" y="1031101"/>
                  </a:cubicBezTo>
                  <a:cubicBezTo>
                    <a:pt x="1218565" y="572949"/>
                    <a:pt x="1473200" y="1328280"/>
                    <a:pt x="1386840" y="1274940"/>
                  </a:cubicBezTo>
                  <a:cubicBezTo>
                    <a:pt x="1410335" y="1451258"/>
                    <a:pt x="1429067" y="2260989"/>
                    <a:pt x="1485900" y="2461120"/>
                  </a:cubicBezTo>
                  <a:cubicBezTo>
                    <a:pt x="1426633" y="2372220"/>
                    <a:pt x="1380067" y="2296020"/>
                    <a:pt x="1460500" y="2765920"/>
                  </a:cubicBezTo>
                  <a:cubicBezTo>
                    <a:pt x="1392767" y="2651620"/>
                    <a:pt x="1458383" y="2962769"/>
                    <a:pt x="1460500" y="3445369"/>
                  </a:cubicBezTo>
                  <a:cubicBezTo>
                    <a:pt x="1405467" y="3314136"/>
                    <a:pt x="1363133" y="3411502"/>
                    <a:pt x="1435100" y="3705719"/>
                  </a:cubicBezTo>
                  <a:cubicBezTo>
                    <a:pt x="1312333" y="3623169"/>
                    <a:pt x="1354667" y="3635868"/>
                    <a:pt x="1206500" y="3350118"/>
                  </a:cubicBezTo>
                  <a:cubicBezTo>
                    <a:pt x="1185333" y="3290851"/>
                    <a:pt x="1348317" y="3764985"/>
                    <a:pt x="1308100" y="4086718"/>
                  </a:cubicBezTo>
                  <a:cubicBezTo>
                    <a:pt x="1219200" y="3741701"/>
                    <a:pt x="1263650" y="3974535"/>
                    <a:pt x="1168400" y="4201018"/>
                  </a:cubicBezTo>
                  <a:cubicBezTo>
                    <a:pt x="1140883" y="4093068"/>
                    <a:pt x="1138767" y="4061318"/>
                    <a:pt x="1130300" y="4404218"/>
                  </a:cubicBezTo>
                  <a:cubicBezTo>
                    <a:pt x="1100667" y="4266635"/>
                    <a:pt x="1058333" y="3906801"/>
                    <a:pt x="1009650" y="4150218"/>
                  </a:cubicBezTo>
                  <a:cubicBezTo>
                    <a:pt x="984250" y="4040151"/>
                    <a:pt x="685800" y="4425385"/>
                    <a:pt x="660400" y="4315318"/>
                  </a:cubicBezTo>
                  <a:cubicBezTo>
                    <a:pt x="647700" y="4198901"/>
                    <a:pt x="654050" y="3758635"/>
                    <a:pt x="565150" y="4143868"/>
                  </a:cubicBezTo>
                  <a:cubicBezTo>
                    <a:pt x="556683" y="4021101"/>
                    <a:pt x="637117" y="3606235"/>
                    <a:pt x="501650" y="3959718"/>
                  </a:cubicBezTo>
                  <a:cubicBezTo>
                    <a:pt x="491067" y="3847535"/>
                    <a:pt x="715433" y="3341651"/>
                    <a:pt x="476250" y="3705718"/>
                  </a:cubicBezTo>
                  <a:cubicBezTo>
                    <a:pt x="452967" y="3434785"/>
                    <a:pt x="569383" y="3030501"/>
                    <a:pt x="546100" y="2759568"/>
                  </a:cubicBezTo>
                  <a:lnTo>
                    <a:pt x="190500" y="352921"/>
                  </a:lnTo>
                  <a:lnTo>
                    <a:pt x="0" y="19940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AA62061-FECE-FC15-06E4-2B29736DCCDE}"/>
                </a:ext>
              </a:extLst>
            </p:cNvPr>
            <p:cNvGrpSpPr/>
            <p:nvPr/>
          </p:nvGrpSpPr>
          <p:grpSpPr>
            <a:xfrm rot="387014">
              <a:off x="7157313" y="2324635"/>
              <a:ext cx="1974895" cy="4176745"/>
              <a:chOff x="7890147" y="2622175"/>
              <a:chExt cx="1974895" cy="4176745"/>
            </a:xfrm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9977CEB-193A-31CD-BEC0-333490D4168E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056A0CC1-3D44-1D82-6DA6-3551E5AEE20C}"/>
                  </a:ext>
                </a:extLst>
              </p:cNvPr>
              <p:cNvSpPr/>
              <p:nvPr/>
            </p:nvSpPr>
            <p:spPr>
              <a:xfrm rot="524407">
                <a:off x="9146333" y="6567063"/>
                <a:ext cx="479837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tangle 27">
              <a:extLst>
                <a:ext uri="{FF2B5EF4-FFF2-40B4-BE49-F238E27FC236}">
                  <a16:creationId xmlns:a16="http://schemas.microsoft.com/office/drawing/2014/main" id="{CF5222BB-DA80-E144-F474-23CE31245A16}"/>
                </a:ext>
              </a:extLst>
            </p:cNvPr>
            <p:cNvSpPr/>
            <p:nvPr/>
          </p:nvSpPr>
          <p:spPr>
            <a:xfrm>
              <a:off x="3061474" y="355517"/>
              <a:ext cx="6708160" cy="3752657"/>
            </a:xfrm>
            <a:custGeom>
              <a:avLst/>
              <a:gdLst>
                <a:gd name="connsiteX0" fmla="*/ 0 w 506364"/>
                <a:gd name="connsiteY0" fmla="*/ 0 h 885825"/>
                <a:gd name="connsiteX1" fmla="*/ 506364 w 506364"/>
                <a:gd name="connsiteY1" fmla="*/ 0 h 885825"/>
                <a:gd name="connsiteX2" fmla="*/ 506364 w 506364"/>
                <a:gd name="connsiteY2" fmla="*/ 885825 h 885825"/>
                <a:gd name="connsiteX3" fmla="*/ 0 w 506364"/>
                <a:gd name="connsiteY3" fmla="*/ 885825 h 885825"/>
                <a:gd name="connsiteX4" fmla="*/ 0 w 506364"/>
                <a:gd name="connsiteY4" fmla="*/ 0 h 8858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0 w 582564"/>
                <a:gd name="connsiteY4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16669 w 582564"/>
                <a:gd name="connsiteY4" fmla="*/ 298450 h 962025"/>
                <a:gd name="connsiteX5" fmla="*/ 0 w 582564"/>
                <a:gd name="connsiteY5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26194 w 582564"/>
                <a:gd name="connsiteY4" fmla="*/ 660400 h 962025"/>
                <a:gd name="connsiteX5" fmla="*/ 16669 w 582564"/>
                <a:gd name="connsiteY5" fmla="*/ 298450 h 962025"/>
                <a:gd name="connsiteX6" fmla="*/ 0 w 582564"/>
                <a:gd name="connsiteY6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76994 w 582564"/>
                <a:gd name="connsiteY4" fmla="*/ 587375 h 962025"/>
                <a:gd name="connsiteX5" fmla="*/ 26194 w 582564"/>
                <a:gd name="connsiteY5" fmla="*/ 660400 h 962025"/>
                <a:gd name="connsiteX6" fmla="*/ 16669 w 582564"/>
                <a:gd name="connsiteY6" fmla="*/ 298450 h 962025"/>
                <a:gd name="connsiteX7" fmla="*/ 0 w 582564"/>
                <a:gd name="connsiteY7" fmla="*/ 0 h 962025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29991 w 590330"/>
                <a:gd name="connsiteY3" fmla="*/ 1016000 h 1016000"/>
                <a:gd name="connsiteX4" fmla="*/ 84760 w 590330"/>
                <a:gd name="connsiteY4" fmla="*/ 587375 h 1016000"/>
                <a:gd name="connsiteX5" fmla="*/ 33960 w 590330"/>
                <a:gd name="connsiteY5" fmla="*/ 660400 h 1016000"/>
                <a:gd name="connsiteX6" fmla="*/ 24435 w 590330"/>
                <a:gd name="connsiteY6" fmla="*/ 298450 h 1016000"/>
                <a:gd name="connsiteX7" fmla="*/ 7766 w 590330"/>
                <a:gd name="connsiteY7" fmla="*/ 0 h 1016000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135560 w 590330"/>
                <a:gd name="connsiteY3" fmla="*/ 765174 h 1016000"/>
                <a:gd name="connsiteX4" fmla="*/ 29991 w 590330"/>
                <a:gd name="connsiteY4" fmla="*/ 1016000 h 1016000"/>
                <a:gd name="connsiteX5" fmla="*/ 84760 w 590330"/>
                <a:gd name="connsiteY5" fmla="*/ 587375 h 1016000"/>
                <a:gd name="connsiteX6" fmla="*/ 33960 w 590330"/>
                <a:gd name="connsiteY6" fmla="*/ 660400 h 1016000"/>
                <a:gd name="connsiteX7" fmla="*/ 24435 w 590330"/>
                <a:gd name="connsiteY7" fmla="*/ 298450 h 1016000"/>
                <a:gd name="connsiteX8" fmla="*/ 7766 w 590330"/>
                <a:gd name="connsiteY8" fmla="*/ 0 h 1016000"/>
                <a:gd name="connsiteX0" fmla="*/ 7766 w 590330"/>
                <a:gd name="connsiteY0" fmla="*/ 0 h 1099826"/>
                <a:gd name="connsiteX1" fmla="*/ 590330 w 590330"/>
                <a:gd name="connsiteY1" fmla="*/ 76200 h 1099826"/>
                <a:gd name="connsiteX2" fmla="*/ 590330 w 590330"/>
                <a:gd name="connsiteY2" fmla="*/ 962025 h 1099826"/>
                <a:gd name="connsiteX3" fmla="*/ 145085 w 590330"/>
                <a:gd name="connsiteY3" fmla="*/ 1089024 h 1099826"/>
                <a:gd name="connsiteX4" fmla="*/ 135560 w 590330"/>
                <a:gd name="connsiteY4" fmla="*/ 765174 h 1099826"/>
                <a:gd name="connsiteX5" fmla="*/ 29991 w 590330"/>
                <a:gd name="connsiteY5" fmla="*/ 1016000 h 1099826"/>
                <a:gd name="connsiteX6" fmla="*/ 84760 w 590330"/>
                <a:gd name="connsiteY6" fmla="*/ 587375 h 1099826"/>
                <a:gd name="connsiteX7" fmla="*/ 33960 w 590330"/>
                <a:gd name="connsiteY7" fmla="*/ 660400 h 1099826"/>
                <a:gd name="connsiteX8" fmla="*/ 24435 w 590330"/>
                <a:gd name="connsiteY8" fmla="*/ 298450 h 1099826"/>
                <a:gd name="connsiteX9" fmla="*/ 7766 w 590330"/>
                <a:gd name="connsiteY9" fmla="*/ 0 h 1099826"/>
                <a:gd name="connsiteX0" fmla="*/ 7766 w 590330"/>
                <a:gd name="connsiteY0" fmla="*/ 0 h 1097719"/>
                <a:gd name="connsiteX1" fmla="*/ 590330 w 590330"/>
                <a:gd name="connsiteY1" fmla="*/ 76200 h 1097719"/>
                <a:gd name="connsiteX2" fmla="*/ 590330 w 590330"/>
                <a:gd name="connsiteY2" fmla="*/ 962025 h 1097719"/>
                <a:gd name="connsiteX3" fmla="*/ 233985 w 590330"/>
                <a:gd name="connsiteY3" fmla="*/ 895349 h 1097719"/>
                <a:gd name="connsiteX4" fmla="*/ 145085 w 590330"/>
                <a:gd name="connsiteY4" fmla="*/ 1089024 h 1097719"/>
                <a:gd name="connsiteX5" fmla="*/ 135560 w 590330"/>
                <a:gd name="connsiteY5" fmla="*/ 765174 h 1097719"/>
                <a:gd name="connsiteX6" fmla="*/ 29991 w 590330"/>
                <a:gd name="connsiteY6" fmla="*/ 1016000 h 1097719"/>
                <a:gd name="connsiteX7" fmla="*/ 84760 w 590330"/>
                <a:gd name="connsiteY7" fmla="*/ 587375 h 1097719"/>
                <a:gd name="connsiteX8" fmla="*/ 33960 w 590330"/>
                <a:gd name="connsiteY8" fmla="*/ 660400 h 1097719"/>
                <a:gd name="connsiteX9" fmla="*/ 24435 w 590330"/>
                <a:gd name="connsiteY9" fmla="*/ 298450 h 1097719"/>
                <a:gd name="connsiteX10" fmla="*/ 7766 w 590330"/>
                <a:gd name="connsiteY10" fmla="*/ 0 h 1097719"/>
                <a:gd name="connsiteX0" fmla="*/ 7766 w 590330"/>
                <a:gd name="connsiteY0" fmla="*/ 0 h 1460749"/>
                <a:gd name="connsiteX1" fmla="*/ 590330 w 590330"/>
                <a:gd name="connsiteY1" fmla="*/ 76200 h 1460749"/>
                <a:gd name="connsiteX2" fmla="*/ 590330 w 590330"/>
                <a:gd name="connsiteY2" fmla="*/ 962025 h 1460749"/>
                <a:gd name="connsiteX3" fmla="*/ 307010 w 590330"/>
                <a:gd name="connsiteY3" fmla="*/ 1460500 h 1460749"/>
                <a:gd name="connsiteX4" fmla="*/ 233985 w 590330"/>
                <a:gd name="connsiteY4" fmla="*/ 895349 h 1460749"/>
                <a:gd name="connsiteX5" fmla="*/ 145085 w 590330"/>
                <a:gd name="connsiteY5" fmla="*/ 1089024 h 1460749"/>
                <a:gd name="connsiteX6" fmla="*/ 135560 w 590330"/>
                <a:gd name="connsiteY6" fmla="*/ 765174 h 1460749"/>
                <a:gd name="connsiteX7" fmla="*/ 29991 w 590330"/>
                <a:gd name="connsiteY7" fmla="*/ 1016000 h 1460749"/>
                <a:gd name="connsiteX8" fmla="*/ 84760 w 590330"/>
                <a:gd name="connsiteY8" fmla="*/ 587375 h 1460749"/>
                <a:gd name="connsiteX9" fmla="*/ 33960 w 590330"/>
                <a:gd name="connsiteY9" fmla="*/ 660400 h 1460749"/>
                <a:gd name="connsiteX10" fmla="*/ 24435 w 590330"/>
                <a:gd name="connsiteY10" fmla="*/ 298450 h 1460749"/>
                <a:gd name="connsiteX11" fmla="*/ 7766 w 590330"/>
                <a:gd name="connsiteY11" fmla="*/ 0 h 1460749"/>
                <a:gd name="connsiteX0" fmla="*/ 7766 w 590330"/>
                <a:gd name="connsiteY0" fmla="*/ 0 h 1471065"/>
                <a:gd name="connsiteX1" fmla="*/ 590330 w 590330"/>
                <a:gd name="connsiteY1" fmla="*/ 76200 h 1471065"/>
                <a:gd name="connsiteX2" fmla="*/ 590330 w 590330"/>
                <a:gd name="connsiteY2" fmla="*/ 962025 h 1471065"/>
                <a:gd name="connsiteX3" fmla="*/ 364160 w 590330"/>
                <a:gd name="connsiteY3" fmla="*/ 1123950 h 1471065"/>
                <a:gd name="connsiteX4" fmla="*/ 307010 w 590330"/>
                <a:gd name="connsiteY4" fmla="*/ 1460500 h 1471065"/>
                <a:gd name="connsiteX5" fmla="*/ 233985 w 590330"/>
                <a:gd name="connsiteY5" fmla="*/ 895349 h 1471065"/>
                <a:gd name="connsiteX6" fmla="*/ 145085 w 590330"/>
                <a:gd name="connsiteY6" fmla="*/ 1089024 h 1471065"/>
                <a:gd name="connsiteX7" fmla="*/ 135560 w 590330"/>
                <a:gd name="connsiteY7" fmla="*/ 765174 h 1471065"/>
                <a:gd name="connsiteX8" fmla="*/ 29991 w 590330"/>
                <a:gd name="connsiteY8" fmla="*/ 1016000 h 1471065"/>
                <a:gd name="connsiteX9" fmla="*/ 84760 w 590330"/>
                <a:gd name="connsiteY9" fmla="*/ 587375 h 1471065"/>
                <a:gd name="connsiteX10" fmla="*/ 33960 w 590330"/>
                <a:gd name="connsiteY10" fmla="*/ 660400 h 1471065"/>
                <a:gd name="connsiteX11" fmla="*/ 24435 w 590330"/>
                <a:gd name="connsiteY11" fmla="*/ 298450 h 1471065"/>
                <a:gd name="connsiteX12" fmla="*/ 7766 w 590330"/>
                <a:gd name="connsiteY12" fmla="*/ 0 h 1471065"/>
                <a:gd name="connsiteX0" fmla="*/ 7766 w 590330"/>
                <a:gd name="connsiteY0" fmla="*/ 0 h 1658202"/>
                <a:gd name="connsiteX1" fmla="*/ 590330 w 590330"/>
                <a:gd name="connsiteY1" fmla="*/ 76200 h 1658202"/>
                <a:gd name="connsiteX2" fmla="*/ 590330 w 590330"/>
                <a:gd name="connsiteY2" fmla="*/ 962025 h 1658202"/>
                <a:gd name="connsiteX3" fmla="*/ 465760 w 590330"/>
                <a:gd name="connsiteY3" fmla="*/ 1657350 h 1658202"/>
                <a:gd name="connsiteX4" fmla="*/ 364160 w 590330"/>
                <a:gd name="connsiteY4" fmla="*/ 1123950 h 1658202"/>
                <a:gd name="connsiteX5" fmla="*/ 307010 w 590330"/>
                <a:gd name="connsiteY5" fmla="*/ 1460500 h 1658202"/>
                <a:gd name="connsiteX6" fmla="*/ 233985 w 590330"/>
                <a:gd name="connsiteY6" fmla="*/ 895349 h 1658202"/>
                <a:gd name="connsiteX7" fmla="*/ 145085 w 590330"/>
                <a:gd name="connsiteY7" fmla="*/ 1089024 h 1658202"/>
                <a:gd name="connsiteX8" fmla="*/ 135560 w 590330"/>
                <a:gd name="connsiteY8" fmla="*/ 765174 h 1658202"/>
                <a:gd name="connsiteX9" fmla="*/ 29991 w 590330"/>
                <a:gd name="connsiteY9" fmla="*/ 1016000 h 1658202"/>
                <a:gd name="connsiteX10" fmla="*/ 84760 w 590330"/>
                <a:gd name="connsiteY10" fmla="*/ 587375 h 1658202"/>
                <a:gd name="connsiteX11" fmla="*/ 33960 w 590330"/>
                <a:gd name="connsiteY11" fmla="*/ 660400 h 1658202"/>
                <a:gd name="connsiteX12" fmla="*/ 24435 w 590330"/>
                <a:gd name="connsiteY12" fmla="*/ 298450 h 1658202"/>
                <a:gd name="connsiteX13" fmla="*/ 7766 w 590330"/>
                <a:gd name="connsiteY13" fmla="*/ 0 h 1658202"/>
                <a:gd name="connsiteX0" fmla="*/ 7766 w 590330"/>
                <a:gd name="connsiteY0" fmla="*/ 0 h 1667184"/>
                <a:gd name="connsiteX1" fmla="*/ 590330 w 590330"/>
                <a:gd name="connsiteY1" fmla="*/ 76200 h 1667184"/>
                <a:gd name="connsiteX2" fmla="*/ 590330 w 590330"/>
                <a:gd name="connsiteY2" fmla="*/ 962025 h 1667184"/>
                <a:gd name="connsiteX3" fmla="*/ 497510 w 590330"/>
                <a:gd name="connsiteY3" fmla="*/ 1428749 h 1667184"/>
                <a:gd name="connsiteX4" fmla="*/ 465760 w 590330"/>
                <a:gd name="connsiteY4" fmla="*/ 1657350 h 1667184"/>
                <a:gd name="connsiteX5" fmla="*/ 364160 w 590330"/>
                <a:gd name="connsiteY5" fmla="*/ 1123950 h 1667184"/>
                <a:gd name="connsiteX6" fmla="*/ 307010 w 590330"/>
                <a:gd name="connsiteY6" fmla="*/ 1460500 h 1667184"/>
                <a:gd name="connsiteX7" fmla="*/ 233985 w 590330"/>
                <a:gd name="connsiteY7" fmla="*/ 895349 h 1667184"/>
                <a:gd name="connsiteX8" fmla="*/ 145085 w 590330"/>
                <a:gd name="connsiteY8" fmla="*/ 1089024 h 1667184"/>
                <a:gd name="connsiteX9" fmla="*/ 135560 w 590330"/>
                <a:gd name="connsiteY9" fmla="*/ 765174 h 1667184"/>
                <a:gd name="connsiteX10" fmla="*/ 29991 w 590330"/>
                <a:gd name="connsiteY10" fmla="*/ 1016000 h 1667184"/>
                <a:gd name="connsiteX11" fmla="*/ 84760 w 590330"/>
                <a:gd name="connsiteY11" fmla="*/ 587375 h 1667184"/>
                <a:gd name="connsiteX12" fmla="*/ 33960 w 590330"/>
                <a:gd name="connsiteY12" fmla="*/ 660400 h 1667184"/>
                <a:gd name="connsiteX13" fmla="*/ 24435 w 590330"/>
                <a:gd name="connsiteY13" fmla="*/ 298450 h 1667184"/>
                <a:gd name="connsiteX14" fmla="*/ 7766 w 590330"/>
                <a:gd name="connsiteY14" fmla="*/ 0 h 1667184"/>
                <a:gd name="connsiteX0" fmla="*/ 7766 w 590330"/>
                <a:gd name="connsiteY0" fmla="*/ 0 h 2006126"/>
                <a:gd name="connsiteX1" fmla="*/ 590330 w 590330"/>
                <a:gd name="connsiteY1" fmla="*/ 76200 h 2006126"/>
                <a:gd name="connsiteX2" fmla="*/ 590330 w 590330"/>
                <a:gd name="connsiteY2" fmla="*/ 962025 h 2006126"/>
                <a:gd name="connsiteX3" fmla="*/ 567360 w 590330"/>
                <a:gd name="connsiteY3" fmla="*/ 2000249 h 2006126"/>
                <a:gd name="connsiteX4" fmla="*/ 497510 w 590330"/>
                <a:gd name="connsiteY4" fmla="*/ 1428749 h 2006126"/>
                <a:gd name="connsiteX5" fmla="*/ 465760 w 590330"/>
                <a:gd name="connsiteY5" fmla="*/ 1657350 h 2006126"/>
                <a:gd name="connsiteX6" fmla="*/ 364160 w 590330"/>
                <a:gd name="connsiteY6" fmla="*/ 1123950 h 2006126"/>
                <a:gd name="connsiteX7" fmla="*/ 307010 w 590330"/>
                <a:gd name="connsiteY7" fmla="*/ 1460500 h 2006126"/>
                <a:gd name="connsiteX8" fmla="*/ 233985 w 590330"/>
                <a:gd name="connsiteY8" fmla="*/ 895349 h 2006126"/>
                <a:gd name="connsiteX9" fmla="*/ 145085 w 590330"/>
                <a:gd name="connsiteY9" fmla="*/ 1089024 h 2006126"/>
                <a:gd name="connsiteX10" fmla="*/ 135560 w 590330"/>
                <a:gd name="connsiteY10" fmla="*/ 765174 h 2006126"/>
                <a:gd name="connsiteX11" fmla="*/ 29991 w 590330"/>
                <a:gd name="connsiteY11" fmla="*/ 1016000 h 2006126"/>
                <a:gd name="connsiteX12" fmla="*/ 84760 w 590330"/>
                <a:gd name="connsiteY12" fmla="*/ 587375 h 2006126"/>
                <a:gd name="connsiteX13" fmla="*/ 33960 w 590330"/>
                <a:gd name="connsiteY13" fmla="*/ 660400 h 2006126"/>
                <a:gd name="connsiteX14" fmla="*/ 24435 w 590330"/>
                <a:gd name="connsiteY14" fmla="*/ 298450 h 2006126"/>
                <a:gd name="connsiteX15" fmla="*/ 7766 w 590330"/>
                <a:gd name="connsiteY15" fmla="*/ 0 h 2006126"/>
                <a:gd name="connsiteX0" fmla="*/ 7766 w 631091"/>
                <a:gd name="connsiteY0" fmla="*/ 0 h 2006739"/>
                <a:gd name="connsiteX1" fmla="*/ 590330 w 631091"/>
                <a:gd name="connsiteY1" fmla="*/ 76200 h 2006739"/>
                <a:gd name="connsiteX2" fmla="*/ 590330 w 631091"/>
                <a:gd name="connsiteY2" fmla="*/ 962025 h 2006739"/>
                <a:gd name="connsiteX3" fmla="*/ 630860 w 631091"/>
                <a:gd name="connsiteY3" fmla="*/ 1714499 h 2006739"/>
                <a:gd name="connsiteX4" fmla="*/ 567360 w 631091"/>
                <a:gd name="connsiteY4" fmla="*/ 2000249 h 2006739"/>
                <a:gd name="connsiteX5" fmla="*/ 497510 w 631091"/>
                <a:gd name="connsiteY5" fmla="*/ 1428749 h 2006739"/>
                <a:gd name="connsiteX6" fmla="*/ 465760 w 631091"/>
                <a:gd name="connsiteY6" fmla="*/ 1657350 h 2006739"/>
                <a:gd name="connsiteX7" fmla="*/ 364160 w 631091"/>
                <a:gd name="connsiteY7" fmla="*/ 1123950 h 2006739"/>
                <a:gd name="connsiteX8" fmla="*/ 307010 w 631091"/>
                <a:gd name="connsiteY8" fmla="*/ 1460500 h 2006739"/>
                <a:gd name="connsiteX9" fmla="*/ 233985 w 631091"/>
                <a:gd name="connsiteY9" fmla="*/ 895349 h 2006739"/>
                <a:gd name="connsiteX10" fmla="*/ 145085 w 631091"/>
                <a:gd name="connsiteY10" fmla="*/ 1089024 h 2006739"/>
                <a:gd name="connsiteX11" fmla="*/ 135560 w 631091"/>
                <a:gd name="connsiteY11" fmla="*/ 765174 h 2006739"/>
                <a:gd name="connsiteX12" fmla="*/ 29991 w 631091"/>
                <a:gd name="connsiteY12" fmla="*/ 1016000 h 2006739"/>
                <a:gd name="connsiteX13" fmla="*/ 84760 w 631091"/>
                <a:gd name="connsiteY13" fmla="*/ 587375 h 2006739"/>
                <a:gd name="connsiteX14" fmla="*/ 33960 w 631091"/>
                <a:gd name="connsiteY14" fmla="*/ 660400 h 2006739"/>
                <a:gd name="connsiteX15" fmla="*/ 24435 w 631091"/>
                <a:gd name="connsiteY15" fmla="*/ 298450 h 2006739"/>
                <a:gd name="connsiteX16" fmla="*/ 7766 w 631091"/>
                <a:gd name="connsiteY16" fmla="*/ 0 h 2006739"/>
                <a:gd name="connsiteX0" fmla="*/ 7766 w 676063"/>
                <a:gd name="connsiteY0" fmla="*/ 0 h 2004373"/>
                <a:gd name="connsiteX1" fmla="*/ 590330 w 676063"/>
                <a:gd name="connsiteY1" fmla="*/ 76200 h 2004373"/>
                <a:gd name="connsiteX2" fmla="*/ 590330 w 676063"/>
                <a:gd name="connsiteY2" fmla="*/ 962025 h 2004373"/>
                <a:gd name="connsiteX3" fmla="*/ 675310 w 676063"/>
                <a:gd name="connsiteY3" fmla="*/ 1682749 h 2004373"/>
                <a:gd name="connsiteX4" fmla="*/ 630860 w 676063"/>
                <a:gd name="connsiteY4" fmla="*/ 1714499 h 2004373"/>
                <a:gd name="connsiteX5" fmla="*/ 567360 w 676063"/>
                <a:gd name="connsiteY5" fmla="*/ 2000249 h 2004373"/>
                <a:gd name="connsiteX6" fmla="*/ 497510 w 676063"/>
                <a:gd name="connsiteY6" fmla="*/ 1428749 h 2004373"/>
                <a:gd name="connsiteX7" fmla="*/ 465760 w 676063"/>
                <a:gd name="connsiteY7" fmla="*/ 1657350 h 2004373"/>
                <a:gd name="connsiteX8" fmla="*/ 364160 w 676063"/>
                <a:gd name="connsiteY8" fmla="*/ 1123950 h 2004373"/>
                <a:gd name="connsiteX9" fmla="*/ 307010 w 676063"/>
                <a:gd name="connsiteY9" fmla="*/ 1460500 h 2004373"/>
                <a:gd name="connsiteX10" fmla="*/ 233985 w 676063"/>
                <a:gd name="connsiteY10" fmla="*/ 895349 h 2004373"/>
                <a:gd name="connsiteX11" fmla="*/ 145085 w 676063"/>
                <a:gd name="connsiteY11" fmla="*/ 1089024 h 2004373"/>
                <a:gd name="connsiteX12" fmla="*/ 135560 w 676063"/>
                <a:gd name="connsiteY12" fmla="*/ 765174 h 2004373"/>
                <a:gd name="connsiteX13" fmla="*/ 29991 w 676063"/>
                <a:gd name="connsiteY13" fmla="*/ 1016000 h 2004373"/>
                <a:gd name="connsiteX14" fmla="*/ 84760 w 676063"/>
                <a:gd name="connsiteY14" fmla="*/ 587375 h 2004373"/>
                <a:gd name="connsiteX15" fmla="*/ 33960 w 676063"/>
                <a:gd name="connsiteY15" fmla="*/ 660400 h 2004373"/>
                <a:gd name="connsiteX16" fmla="*/ 24435 w 676063"/>
                <a:gd name="connsiteY16" fmla="*/ 298450 h 2004373"/>
                <a:gd name="connsiteX17" fmla="*/ 7766 w 676063"/>
                <a:gd name="connsiteY17" fmla="*/ 0 h 2004373"/>
                <a:gd name="connsiteX0" fmla="*/ 7766 w 728216"/>
                <a:gd name="connsiteY0" fmla="*/ 0 h 2004373"/>
                <a:gd name="connsiteX1" fmla="*/ 590330 w 728216"/>
                <a:gd name="connsiteY1" fmla="*/ 76200 h 2004373"/>
                <a:gd name="connsiteX2" fmla="*/ 590330 w 728216"/>
                <a:gd name="connsiteY2" fmla="*/ 962025 h 2004373"/>
                <a:gd name="connsiteX3" fmla="*/ 726110 w 728216"/>
                <a:gd name="connsiteY3" fmla="*/ 1555749 h 2004373"/>
                <a:gd name="connsiteX4" fmla="*/ 675310 w 728216"/>
                <a:gd name="connsiteY4" fmla="*/ 1682749 h 2004373"/>
                <a:gd name="connsiteX5" fmla="*/ 630860 w 728216"/>
                <a:gd name="connsiteY5" fmla="*/ 1714499 h 2004373"/>
                <a:gd name="connsiteX6" fmla="*/ 567360 w 728216"/>
                <a:gd name="connsiteY6" fmla="*/ 2000249 h 2004373"/>
                <a:gd name="connsiteX7" fmla="*/ 497510 w 728216"/>
                <a:gd name="connsiteY7" fmla="*/ 1428749 h 2004373"/>
                <a:gd name="connsiteX8" fmla="*/ 465760 w 728216"/>
                <a:gd name="connsiteY8" fmla="*/ 1657350 h 2004373"/>
                <a:gd name="connsiteX9" fmla="*/ 364160 w 728216"/>
                <a:gd name="connsiteY9" fmla="*/ 1123950 h 2004373"/>
                <a:gd name="connsiteX10" fmla="*/ 307010 w 728216"/>
                <a:gd name="connsiteY10" fmla="*/ 1460500 h 2004373"/>
                <a:gd name="connsiteX11" fmla="*/ 233985 w 728216"/>
                <a:gd name="connsiteY11" fmla="*/ 895349 h 2004373"/>
                <a:gd name="connsiteX12" fmla="*/ 145085 w 728216"/>
                <a:gd name="connsiteY12" fmla="*/ 1089024 h 2004373"/>
                <a:gd name="connsiteX13" fmla="*/ 135560 w 728216"/>
                <a:gd name="connsiteY13" fmla="*/ 765174 h 2004373"/>
                <a:gd name="connsiteX14" fmla="*/ 29991 w 728216"/>
                <a:gd name="connsiteY14" fmla="*/ 1016000 h 2004373"/>
                <a:gd name="connsiteX15" fmla="*/ 84760 w 728216"/>
                <a:gd name="connsiteY15" fmla="*/ 587375 h 2004373"/>
                <a:gd name="connsiteX16" fmla="*/ 33960 w 728216"/>
                <a:gd name="connsiteY16" fmla="*/ 660400 h 2004373"/>
                <a:gd name="connsiteX17" fmla="*/ 24435 w 728216"/>
                <a:gd name="connsiteY17" fmla="*/ 298450 h 2004373"/>
                <a:gd name="connsiteX18" fmla="*/ 7766 w 728216"/>
                <a:gd name="connsiteY18" fmla="*/ 0 h 2004373"/>
                <a:gd name="connsiteX0" fmla="*/ 7766 w 747669"/>
                <a:gd name="connsiteY0" fmla="*/ 0 h 2004373"/>
                <a:gd name="connsiteX1" fmla="*/ 590330 w 747669"/>
                <a:gd name="connsiteY1" fmla="*/ 76200 h 2004373"/>
                <a:gd name="connsiteX2" fmla="*/ 590330 w 747669"/>
                <a:gd name="connsiteY2" fmla="*/ 962025 h 2004373"/>
                <a:gd name="connsiteX3" fmla="*/ 738809 w 747669"/>
                <a:gd name="connsiteY3" fmla="*/ 1936749 h 2004373"/>
                <a:gd name="connsiteX4" fmla="*/ 726110 w 747669"/>
                <a:gd name="connsiteY4" fmla="*/ 1555749 h 2004373"/>
                <a:gd name="connsiteX5" fmla="*/ 675310 w 747669"/>
                <a:gd name="connsiteY5" fmla="*/ 1682749 h 2004373"/>
                <a:gd name="connsiteX6" fmla="*/ 630860 w 747669"/>
                <a:gd name="connsiteY6" fmla="*/ 1714499 h 2004373"/>
                <a:gd name="connsiteX7" fmla="*/ 567360 w 747669"/>
                <a:gd name="connsiteY7" fmla="*/ 2000249 h 2004373"/>
                <a:gd name="connsiteX8" fmla="*/ 497510 w 747669"/>
                <a:gd name="connsiteY8" fmla="*/ 1428749 h 2004373"/>
                <a:gd name="connsiteX9" fmla="*/ 465760 w 747669"/>
                <a:gd name="connsiteY9" fmla="*/ 1657350 h 2004373"/>
                <a:gd name="connsiteX10" fmla="*/ 364160 w 747669"/>
                <a:gd name="connsiteY10" fmla="*/ 1123950 h 2004373"/>
                <a:gd name="connsiteX11" fmla="*/ 307010 w 747669"/>
                <a:gd name="connsiteY11" fmla="*/ 1460500 h 2004373"/>
                <a:gd name="connsiteX12" fmla="*/ 233985 w 747669"/>
                <a:gd name="connsiteY12" fmla="*/ 895349 h 2004373"/>
                <a:gd name="connsiteX13" fmla="*/ 145085 w 747669"/>
                <a:gd name="connsiteY13" fmla="*/ 1089024 h 2004373"/>
                <a:gd name="connsiteX14" fmla="*/ 135560 w 747669"/>
                <a:gd name="connsiteY14" fmla="*/ 765174 h 2004373"/>
                <a:gd name="connsiteX15" fmla="*/ 29991 w 747669"/>
                <a:gd name="connsiteY15" fmla="*/ 1016000 h 2004373"/>
                <a:gd name="connsiteX16" fmla="*/ 84760 w 747669"/>
                <a:gd name="connsiteY16" fmla="*/ 587375 h 2004373"/>
                <a:gd name="connsiteX17" fmla="*/ 33960 w 747669"/>
                <a:gd name="connsiteY17" fmla="*/ 660400 h 2004373"/>
                <a:gd name="connsiteX18" fmla="*/ 24435 w 747669"/>
                <a:gd name="connsiteY18" fmla="*/ 298450 h 2004373"/>
                <a:gd name="connsiteX19" fmla="*/ 7766 w 747669"/>
                <a:gd name="connsiteY19" fmla="*/ 0 h 2004373"/>
                <a:gd name="connsiteX0" fmla="*/ 7766 w 818546"/>
                <a:gd name="connsiteY0" fmla="*/ 0 h 2004373"/>
                <a:gd name="connsiteX1" fmla="*/ 590330 w 818546"/>
                <a:gd name="connsiteY1" fmla="*/ 76200 h 2004373"/>
                <a:gd name="connsiteX2" fmla="*/ 590330 w 818546"/>
                <a:gd name="connsiteY2" fmla="*/ 962025 h 2004373"/>
                <a:gd name="connsiteX3" fmla="*/ 815009 w 818546"/>
                <a:gd name="connsiteY3" fmla="*/ 1784349 h 2004373"/>
                <a:gd name="connsiteX4" fmla="*/ 738809 w 818546"/>
                <a:gd name="connsiteY4" fmla="*/ 1936749 h 2004373"/>
                <a:gd name="connsiteX5" fmla="*/ 726110 w 818546"/>
                <a:gd name="connsiteY5" fmla="*/ 1555749 h 2004373"/>
                <a:gd name="connsiteX6" fmla="*/ 675310 w 818546"/>
                <a:gd name="connsiteY6" fmla="*/ 1682749 h 2004373"/>
                <a:gd name="connsiteX7" fmla="*/ 630860 w 818546"/>
                <a:gd name="connsiteY7" fmla="*/ 1714499 h 2004373"/>
                <a:gd name="connsiteX8" fmla="*/ 567360 w 818546"/>
                <a:gd name="connsiteY8" fmla="*/ 2000249 h 2004373"/>
                <a:gd name="connsiteX9" fmla="*/ 497510 w 818546"/>
                <a:gd name="connsiteY9" fmla="*/ 1428749 h 2004373"/>
                <a:gd name="connsiteX10" fmla="*/ 465760 w 818546"/>
                <a:gd name="connsiteY10" fmla="*/ 1657350 h 2004373"/>
                <a:gd name="connsiteX11" fmla="*/ 364160 w 818546"/>
                <a:gd name="connsiteY11" fmla="*/ 1123950 h 2004373"/>
                <a:gd name="connsiteX12" fmla="*/ 307010 w 818546"/>
                <a:gd name="connsiteY12" fmla="*/ 1460500 h 2004373"/>
                <a:gd name="connsiteX13" fmla="*/ 233985 w 818546"/>
                <a:gd name="connsiteY13" fmla="*/ 895349 h 2004373"/>
                <a:gd name="connsiteX14" fmla="*/ 145085 w 818546"/>
                <a:gd name="connsiteY14" fmla="*/ 1089024 h 2004373"/>
                <a:gd name="connsiteX15" fmla="*/ 135560 w 818546"/>
                <a:gd name="connsiteY15" fmla="*/ 765174 h 2004373"/>
                <a:gd name="connsiteX16" fmla="*/ 29991 w 818546"/>
                <a:gd name="connsiteY16" fmla="*/ 1016000 h 2004373"/>
                <a:gd name="connsiteX17" fmla="*/ 84760 w 818546"/>
                <a:gd name="connsiteY17" fmla="*/ 587375 h 2004373"/>
                <a:gd name="connsiteX18" fmla="*/ 33960 w 818546"/>
                <a:gd name="connsiteY18" fmla="*/ 660400 h 2004373"/>
                <a:gd name="connsiteX19" fmla="*/ 24435 w 818546"/>
                <a:gd name="connsiteY19" fmla="*/ 298450 h 2004373"/>
                <a:gd name="connsiteX20" fmla="*/ 7766 w 818546"/>
                <a:gd name="connsiteY20" fmla="*/ 0 h 2004373"/>
                <a:gd name="connsiteX0" fmla="*/ 7766 w 2393775"/>
                <a:gd name="connsiteY0" fmla="*/ 0 h 2004373"/>
                <a:gd name="connsiteX1" fmla="*/ 590330 w 2393775"/>
                <a:gd name="connsiteY1" fmla="*/ 76200 h 2004373"/>
                <a:gd name="connsiteX2" fmla="*/ 2393730 w 2393775"/>
                <a:gd name="connsiteY2" fmla="*/ 1355725 h 2004373"/>
                <a:gd name="connsiteX3" fmla="*/ 815009 w 2393775"/>
                <a:gd name="connsiteY3" fmla="*/ 1784349 h 2004373"/>
                <a:gd name="connsiteX4" fmla="*/ 738809 w 2393775"/>
                <a:gd name="connsiteY4" fmla="*/ 1936749 h 2004373"/>
                <a:gd name="connsiteX5" fmla="*/ 726110 w 2393775"/>
                <a:gd name="connsiteY5" fmla="*/ 1555749 h 2004373"/>
                <a:gd name="connsiteX6" fmla="*/ 675310 w 2393775"/>
                <a:gd name="connsiteY6" fmla="*/ 1682749 h 2004373"/>
                <a:gd name="connsiteX7" fmla="*/ 630860 w 2393775"/>
                <a:gd name="connsiteY7" fmla="*/ 1714499 h 2004373"/>
                <a:gd name="connsiteX8" fmla="*/ 567360 w 2393775"/>
                <a:gd name="connsiteY8" fmla="*/ 2000249 h 2004373"/>
                <a:gd name="connsiteX9" fmla="*/ 497510 w 2393775"/>
                <a:gd name="connsiteY9" fmla="*/ 1428749 h 2004373"/>
                <a:gd name="connsiteX10" fmla="*/ 465760 w 2393775"/>
                <a:gd name="connsiteY10" fmla="*/ 1657350 h 2004373"/>
                <a:gd name="connsiteX11" fmla="*/ 364160 w 2393775"/>
                <a:gd name="connsiteY11" fmla="*/ 1123950 h 2004373"/>
                <a:gd name="connsiteX12" fmla="*/ 307010 w 2393775"/>
                <a:gd name="connsiteY12" fmla="*/ 1460500 h 2004373"/>
                <a:gd name="connsiteX13" fmla="*/ 233985 w 2393775"/>
                <a:gd name="connsiteY13" fmla="*/ 895349 h 2004373"/>
                <a:gd name="connsiteX14" fmla="*/ 145085 w 2393775"/>
                <a:gd name="connsiteY14" fmla="*/ 1089024 h 2004373"/>
                <a:gd name="connsiteX15" fmla="*/ 135560 w 2393775"/>
                <a:gd name="connsiteY15" fmla="*/ 765174 h 2004373"/>
                <a:gd name="connsiteX16" fmla="*/ 29991 w 2393775"/>
                <a:gd name="connsiteY16" fmla="*/ 1016000 h 2004373"/>
                <a:gd name="connsiteX17" fmla="*/ 84760 w 2393775"/>
                <a:gd name="connsiteY17" fmla="*/ 587375 h 2004373"/>
                <a:gd name="connsiteX18" fmla="*/ 33960 w 2393775"/>
                <a:gd name="connsiteY18" fmla="*/ 660400 h 2004373"/>
                <a:gd name="connsiteX19" fmla="*/ 24435 w 2393775"/>
                <a:gd name="connsiteY19" fmla="*/ 298450 h 2004373"/>
                <a:gd name="connsiteX20" fmla="*/ 7766 w 2393775"/>
                <a:gd name="connsiteY20" fmla="*/ 0 h 2004373"/>
                <a:gd name="connsiteX0" fmla="*/ 7766 w 2396327"/>
                <a:gd name="connsiteY0" fmla="*/ 0 h 2166162"/>
                <a:gd name="connsiteX1" fmla="*/ 590330 w 2396327"/>
                <a:gd name="connsiteY1" fmla="*/ 76200 h 2166162"/>
                <a:gd name="connsiteX2" fmla="*/ 2393730 w 2396327"/>
                <a:gd name="connsiteY2" fmla="*/ 1355725 h 2166162"/>
                <a:gd name="connsiteX3" fmla="*/ 865808 w 2396327"/>
                <a:gd name="connsiteY3" fmla="*/ 2158999 h 2166162"/>
                <a:gd name="connsiteX4" fmla="*/ 815009 w 2396327"/>
                <a:gd name="connsiteY4" fmla="*/ 1784349 h 2166162"/>
                <a:gd name="connsiteX5" fmla="*/ 738809 w 2396327"/>
                <a:gd name="connsiteY5" fmla="*/ 1936749 h 2166162"/>
                <a:gd name="connsiteX6" fmla="*/ 726110 w 2396327"/>
                <a:gd name="connsiteY6" fmla="*/ 1555749 h 2166162"/>
                <a:gd name="connsiteX7" fmla="*/ 675310 w 2396327"/>
                <a:gd name="connsiteY7" fmla="*/ 1682749 h 2166162"/>
                <a:gd name="connsiteX8" fmla="*/ 630860 w 2396327"/>
                <a:gd name="connsiteY8" fmla="*/ 1714499 h 2166162"/>
                <a:gd name="connsiteX9" fmla="*/ 567360 w 2396327"/>
                <a:gd name="connsiteY9" fmla="*/ 2000249 h 2166162"/>
                <a:gd name="connsiteX10" fmla="*/ 497510 w 2396327"/>
                <a:gd name="connsiteY10" fmla="*/ 1428749 h 2166162"/>
                <a:gd name="connsiteX11" fmla="*/ 465760 w 2396327"/>
                <a:gd name="connsiteY11" fmla="*/ 1657350 h 2166162"/>
                <a:gd name="connsiteX12" fmla="*/ 364160 w 2396327"/>
                <a:gd name="connsiteY12" fmla="*/ 1123950 h 2166162"/>
                <a:gd name="connsiteX13" fmla="*/ 307010 w 2396327"/>
                <a:gd name="connsiteY13" fmla="*/ 1460500 h 2166162"/>
                <a:gd name="connsiteX14" fmla="*/ 233985 w 2396327"/>
                <a:gd name="connsiteY14" fmla="*/ 895349 h 2166162"/>
                <a:gd name="connsiteX15" fmla="*/ 145085 w 2396327"/>
                <a:gd name="connsiteY15" fmla="*/ 1089024 h 2166162"/>
                <a:gd name="connsiteX16" fmla="*/ 135560 w 2396327"/>
                <a:gd name="connsiteY16" fmla="*/ 765174 h 2166162"/>
                <a:gd name="connsiteX17" fmla="*/ 29991 w 2396327"/>
                <a:gd name="connsiteY17" fmla="*/ 1016000 h 2166162"/>
                <a:gd name="connsiteX18" fmla="*/ 84760 w 2396327"/>
                <a:gd name="connsiteY18" fmla="*/ 587375 h 2166162"/>
                <a:gd name="connsiteX19" fmla="*/ 33960 w 2396327"/>
                <a:gd name="connsiteY19" fmla="*/ 660400 h 2166162"/>
                <a:gd name="connsiteX20" fmla="*/ 24435 w 2396327"/>
                <a:gd name="connsiteY20" fmla="*/ 298450 h 2166162"/>
                <a:gd name="connsiteX21" fmla="*/ 7766 w 2396327"/>
                <a:gd name="connsiteY21" fmla="*/ 0 h 2166162"/>
                <a:gd name="connsiteX0" fmla="*/ 7766 w 2396017"/>
                <a:gd name="connsiteY0" fmla="*/ 0 h 2165373"/>
                <a:gd name="connsiteX1" fmla="*/ 590330 w 2396017"/>
                <a:gd name="connsiteY1" fmla="*/ 76200 h 2165373"/>
                <a:gd name="connsiteX2" fmla="*/ 2393730 w 2396017"/>
                <a:gd name="connsiteY2" fmla="*/ 1355725 h 2165373"/>
                <a:gd name="connsiteX3" fmla="*/ 992808 w 2396017"/>
                <a:gd name="connsiteY3" fmla="*/ 1739898 h 2165373"/>
                <a:gd name="connsiteX4" fmla="*/ 865808 w 2396017"/>
                <a:gd name="connsiteY4" fmla="*/ 2158999 h 2165373"/>
                <a:gd name="connsiteX5" fmla="*/ 815009 w 2396017"/>
                <a:gd name="connsiteY5" fmla="*/ 1784349 h 2165373"/>
                <a:gd name="connsiteX6" fmla="*/ 738809 w 2396017"/>
                <a:gd name="connsiteY6" fmla="*/ 1936749 h 2165373"/>
                <a:gd name="connsiteX7" fmla="*/ 726110 w 2396017"/>
                <a:gd name="connsiteY7" fmla="*/ 1555749 h 2165373"/>
                <a:gd name="connsiteX8" fmla="*/ 675310 w 2396017"/>
                <a:gd name="connsiteY8" fmla="*/ 1682749 h 2165373"/>
                <a:gd name="connsiteX9" fmla="*/ 630860 w 2396017"/>
                <a:gd name="connsiteY9" fmla="*/ 1714499 h 2165373"/>
                <a:gd name="connsiteX10" fmla="*/ 567360 w 2396017"/>
                <a:gd name="connsiteY10" fmla="*/ 2000249 h 2165373"/>
                <a:gd name="connsiteX11" fmla="*/ 497510 w 2396017"/>
                <a:gd name="connsiteY11" fmla="*/ 1428749 h 2165373"/>
                <a:gd name="connsiteX12" fmla="*/ 465760 w 2396017"/>
                <a:gd name="connsiteY12" fmla="*/ 1657350 h 2165373"/>
                <a:gd name="connsiteX13" fmla="*/ 364160 w 2396017"/>
                <a:gd name="connsiteY13" fmla="*/ 1123950 h 2165373"/>
                <a:gd name="connsiteX14" fmla="*/ 307010 w 2396017"/>
                <a:gd name="connsiteY14" fmla="*/ 1460500 h 2165373"/>
                <a:gd name="connsiteX15" fmla="*/ 233985 w 2396017"/>
                <a:gd name="connsiteY15" fmla="*/ 895349 h 2165373"/>
                <a:gd name="connsiteX16" fmla="*/ 145085 w 2396017"/>
                <a:gd name="connsiteY16" fmla="*/ 1089024 h 2165373"/>
                <a:gd name="connsiteX17" fmla="*/ 135560 w 2396017"/>
                <a:gd name="connsiteY17" fmla="*/ 765174 h 2165373"/>
                <a:gd name="connsiteX18" fmla="*/ 29991 w 2396017"/>
                <a:gd name="connsiteY18" fmla="*/ 1016000 h 2165373"/>
                <a:gd name="connsiteX19" fmla="*/ 84760 w 2396017"/>
                <a:gd name="connsiteY19" fmla="*/ 587375 h 2165373"/>
                <a:gd name="connsiteX20" fmla="*/ 33960 w 2396017"/>
                <a:gd name="connsiteY20" fmla="*/ 660400 h 2165373"/>
                <a:gd name="connsiteX21" fmla="*/ 24435 w 2396017"/>
                <a:gd name="connsiteY21" fmla="*/ 298450 h 2165373"/>
                <a:gd name="connsiteX22" fmla="*/ 7766 w 2396017"/>
                <a:gd name="connsiteY22" fmla="*/ 0 h 2165373"/>
                <a:gd name="connsiteX0" fmla="*/ 7766 w 2399652"/>
                <a:gd name="connsiteY0" fmla="*/ 0 h 2612762"/>
                <a:gd name="connsiteX1" fmla="*/ 590330 w 2399652"/>
                <a:gd name="connsiteY1" fmla="*/ 76200 h 2612762"/>
                <a:gd name="connsiteX2" fmla="*/ 2393730 w 2399652"/>
                <a:gd name="connsiteY2" fmla="*/ 1355725 h 2612762"/>
                <a:gd name="connsiteX3" fmla="*/ 1069802 w 2399652"/>
                <a:gd name="connsiteY3" fmla="*/ 2609849 h 2612762"/>
                <a:gd name="connsiteX4" fmla="*/ 992808 w 2399652"/>
                <a:gd name="connsiteY4" fmla="*/ 1739898 h 2612762"/>
                <a:gd name="connsiteX5" fmla="*/ 865808 w 2399652"/>
                <a:gd name="connsiteY5" fmla="*/ 2158999 h 2612762"/>
                <a:gd name="connsiteX6" fmla="*/ 815009 w 2399652"/>
                <a:gd name="connsiteY6" fmla="*/ 1784349 h 2612762"/>
                <a:gd name="connsiteX7" fmla="*/ 738809 w 2399652"/>
                <a:gd name="connsiteY7" fmla="*/ 1936749 h 2612762"/>
                <a:gd name="connsiteX8" fmla="*/ 726110 w 2399652"/>
                <a:gd name="connsiteY8" fmla="*/ 1555749 h 2612762"/>
                <a:gd name="connsiteX9" fmla="*/ 675310 w 2399652"/>
                <a:gd name="connsiteY9" fmla="*/ 1682749 h 2612762"/>
                <a:gd name="connsiteX10" fmla="*/ 630860 w 2399652"/>
                <a:gd name="connsiteY10" fmla="*/ 1714499 h 2612762"/>
                <a:gd name="connsiteX11" fmla="*/ 567360 w 2399652"/>
                <a:gd name="connsiteY11" fmla="*/ 2000249 h 2612762"/>
                <a:gd name="connsiteX12" fmla="*/ 497510 w 2399652"/>
                <a:gd name="connsiteY12" fmla="*/ 1428749 h 2612762"/>
                <a:gd name="connsiteX13" fmla="*/ 465760 w 2399652"/>
                <a:gd name="connsiteY13" fmla="*/ 1657350 h 2612762"/>
                <a:gd name="connsiteX14" fmla="*/ 364160 w 2399652"/>
                <a:gd name="connsiteY14" fmla="*/ 1123950 h 2612762"/>
                <a:gd name="connsiteX15" fmla="*/ 307010 w 2399652"/>
                <a:gd name="connsiteY15" fmla="*/ 1460500 h 2612762"/>
                <a:gd name="connsiteX16" fmla="*/ 233985 w 2399652"/>
                <a:gd name="connsiteY16" fmla="*/ 895349 h 2612762"/>
                <a:gd name="connsiteX17" fmla="*/ 145085 w 2399652"/>
                <a:gd name="connsiteY17" fmla="*/ 1089024 h 2612762"/>
                <a:gd name="connsiteX18" fmla="*/ 135560 w 2399652"/>
                <a:gd name="connsiteY18" fmla="*/ 765174 h 2612762"/>
                <a:gd name="connsiteX19" fmla="*/ 29991 w 2399652"/>
                <a:gd name="connsiteY19" fmla="*/ 1016000 h 2612762"/>
                <a:gd name="connsiteX20" fmla="*/ 84760 w 2399652"/>
                <a:gd name="connsiteY20" fmla="*/ 587375 h 2612762"/>
                <a:gd name="connsiteX21" fmla="*/ 33960 w 2399652"/>
                <a:gd name="connsiteY21" fmla="*/ 660400 h 2612762"/>
                <a:gd name="connsiteX22" fmla="*/ 24435 w 2399652"/>
                <a:gd name="connsiteY22" fmla="*/ 298450 h 2612762"/>
                <a:gd name="connsiteX23" fmla="*/ 7766 w 2399652"/>
                <a:gd name="connsiteY23" fmla="*/ 0 h 2612762"/>
                <a:gd name="connsiteX0" fmla="*/ 7766 w 2399663"/>
                <a:gd name="connsiteY0" fmla="*/ 0 h 2724402"/>
                <a:gd name="connsiteX1" fmla="*/ 590330 w 2399663"/>
                <a:gd name="connsiteY1" fmla="*/ 76200 h 2724402"/>
                <a:gd name="connsiteX2" fmla="*/ 2393730 w 2399663"/>
                <a:gd name="connsiteY2" fmla="*/ 1355725 h 2724402"/>
                <a:gd name="connsiteX3" fmla="*/ 1072183 w 2399663"/>
                <a:gd name="connsiteY3" fmla="*/ 2721768 h 2724402"/>
                <a:gd name="connsiteX4" fmla="*/ 992808 w 2399663"/>
                <a:gd name="connsiteY4" fmla="*/ 1739898 h 2724402"/>
                <a:gd name="connsiteX5" fmla="*/ 865808 w 2399663"/>
                <a:gd name="connsiteY5" fmla="*/ 2158999 h 2724402"/>
                <a:gd name="connsiteX6" fmla="*/ 815009 w 2399663"/>
                <a:gd name="connsiteY6" fmla="*/ 1784349 h 2724402"/>
                <a:gd name="connsiteX7" fmla="*/ 738809 w 2399663"/>
                <a:gd name="connsiteY7" fmla="*/ 1936749 h 2724402"/>
                <a:gd name="connsiteX8" fmla="*/ 726110 w 2399663"/>
                <a:gd name="connsiteY8" fmla="*/ 1555749 h 2724402"/>
                <a:gd name="connsiteX9" fmla="*/ 675310 w 2399663"/>
                <a:gd name="connsiteY9" fmla="*/ 1682749 h 2724402"/>
                <a:gd name="connsiteX10" fmla="*/ 630860 w 2399663"/>
                <a:gd name="connsiteY10" fmla="*/ 1714499 h 2724402"/>
                <a:gd name="connsiteX11" fmla="*/ 567360 w 2399663"/>
                <a:gd name="connsiteY11" fmla="*/ 2000249 h 2724402"/>
                <a:gd name="connsiteX12" fmla="*/ 497510 w 2399663"/>
                <a:gd name="connsiteY12" fmla="*/ 1428749 h 2724402"/>
                <a:gd name="connsiteX13" fmla="*/ 465760 w 2399663"/>
                <a:gd name="connsiteY13" fmla="*/ 1657350 h 2724402"/>
                <a:gd name="connsiteX14" fmla="*/ 364160 w 2399663"/>
                <a:gd name="connsiteY14" fmla="*/ 1123950 h 2724402"/>
                <a:gd name="connsiteX15" fmla="*/ 307010 w 2399663"/>
                <a:gd name="connsiteY15" fmla="*/ 1460500 h 2724402"/>
                <a:gd name="connsiteX16" fmla="*/ 233985 w 2399663"/>
                <a:gd name="connsiteY16" fmla="*/ 895349 h 2724402"/>
                <a:gd name="connsiteX17" fmla="*/ 145085 w 2399663"/>
                <a:gd name="connsiteY17" fmla="*/ 1089024 h 2724402"/>
                <a:gd name="connsiteX18" fmla="*/ 135560 w 2399663"/>
                <a:gd name="connsiteY18" fmla="*/ 765174 h 2724402"/>
                <a:gd name="connsiteX19" fmla="*/ 29991 w 2399663"/>
                <a:gd name="connsiteY19" fmla="*/ 1016000 h 2724402"/>
                <a:gd name="connsiteX20" fmla="*/ 84760 w 2399663"/>
                <a:gd name="connsiteY20" fmla="*/ 587375 h 2724402"/>
                <a:gd name="connsiteX21" fmla="*/ 33960 w 2399663"/>
                <a:gd name="connsiteY21" fmla="*/ 660400 h 2724402"/>
                <a:gd name="connsiteX22" fmla="*/ 24435 w 2399663"/>
                <a:gd name="connsiteY22" fmla="*/ 298450 h 2724402"/>
                <a:gd name="connsiteX23" fmla="*/ 7766 w 2399663"/>
                <a:gd name="connsiteY23" fmla="*/ 0 h 2724402"/>
                <a:gd name="connsiteX0" fmla="*/ 7766 w 2401937"/>
                <a:gd name="connsiteY0" fmla="*/ 0 h 2747394"/>
                <a:gd name="connsiteX1" fmla="*/ 590330 w 2401937"/>
                <a:gd name="connsiteY1" fmla="*/ 76200 h 2747394"/>
                <a:gd name="connsiteX2" fmla="*/ 2393730 w 2401937"/>
                <a:gd name="connsiteY2" fmla="*/ 1355725 h 2747394"/>
                <a:gd name="connsiteX3" fmla="*/ 1148382 w 2401937"/>
                <a:gd name="connsiteY3" fmla="*/ 2147886 h 2747394"/>
                <a:gd name="connsiteX4" fmla="*/ 1072183 w 2401937"/>
                <a:gd name="connsiteY4" fmla="*/ 2721768 h 2747394"/>
                <a:gd name="connsiteX5" fmla="*/ 992808 w 2401937"/>
                <a:gd name="connsiteY5" fmla="*/ 1739898 h 2747394"/>
                <a:gd name="connsiteX6" fmla="*/ 865808 w 2401937"/>
                <a:gd name="connsiteY6" fmla="*/ 2158999 h 2747394"/>
                <a:gd name="connsiteX7" fmla="*/ 815009 w 2401937"/>
                <a:gd name="connsiteY7" fmla="*/ 1784349 h 2747394"/>
                <a:gd name="connsiteX8" fmla="*/ 738809 w 2401937"/>
                <a:gd name="connsiteY8" fmla="*/ 1936749 h 2747394"/>
                <a:gd name="connsiteX9" fmla="*/ 726110 w 2401937"/>
                <a:gd name="connsiteY9" fmla="*/ 1555749 h 2747394"/>
                <a:gd name="connsiteX10" fmla="*/ 675310 w 2401937"/>
                <a:gd name="connsiteY10" fmla="*/ 1682749 h 2747394"/>
                <a:gd name="connsiteX11" fmla="*/ 630860 w 2401937"/>
                <a:gd name="connsiteY11" fmla="*/ 1714499 h 2747394"/>
                <a:gd name="connsiteX12" fmla="*/ 567360 w 2401937"/>
                <a:gd name="connsiteY12" fmla="*/ 2000249 h 2747394"/>
                <a:gd name="connsiteX13" fmla="*/ 497510 w 2401937"/>
                <a:gd name="connsiteY13" fmla="*/ 1428749 h 2747394"/>
                <a:gd name="connsiteX14" fmla="*/ 465760 w 2401937"/>
                <a:gd name="connsiteY14" fmla="*/ 1657350 h 2747394"/>
                <a:gd name="connsiteX15" fmla="*/ 364160 w 2401937"/>
                <a:gd name="connsiteY15" fmla="*/ 1123950 h 2747394"/>
                <a:gd name="connsiteX16" fmla="*/ 307010 w 2401937"/>
                <a:gd name="connsiteY16" fmla="*/ 1460500 h 2747394"/>
                <a:gd name="connsiteX17" fmla="*/ 233985 w 2401937"/>
                <a:gd name="connsiteY17" fmla="*/ 895349 h 2747394"/>
                <a:gd name="connsiteX18" fmla="*/ 145085 w 2401937"/>
                <a:gd name="connsiteY18" fmla="*/ 1089024 h 2747394"/>
                <a:gd name="connsiteX19" fmla="*/ 135560 w 2401937"/>
                <a:gd name="connsiteY19" fmla="*/ 765174 h 2747394"/>
                <a:gd name="connsiteX20" fmla="*/ 29991 w 2401937"/>
                <a:gd name="connsiteY20" fmla="*/ 1016000 h 2747394"/>
                <a:gd name="connsiteX21" fmla="*/ 84760 w 2401937"/>
                <a:gd name="connsiteY21" fmla="*/ 587375 h 2747394"/>
                <a:gd name="connsiteX22" fmla="*/ 33960 w 2401937"/>
                <a:gd name="connsiteY22" fmla="*/ 660400 h 2747394"/>
                <a:gd name="connsiteX23" fmla="*/ 24435 w 2401937"/>
                <a:gd name="connsiteY23" fmla="*/ 298450 h 2747394"/>
                <a:gd name="connsiteX24" fmla="*/ 7766 w 2401937"/>
                <a:gd name="connsiteY24" fmla="*/ 0 h 2747394"/>
                <a:gd name="connsiteX0" fmla="*/ 7766 w 2402960"/>
                <a:gd name="connsiteY0" fmla="*/ 0 h 2799594"/>
                <a:gd name="connsiteX1" fmla="*/ 590330 w 2402960"/>
                <a:gd name="connsiteY1" fmla="*/ 76200 h 2799594"/>
                <a:gd name="connsiteX2" fmla="*/ 2393730 w 2402960"/>
                <a:gd name="connsiteY2" fmla="*/ 1355725 h 2799594"/>
                <a:gd name="connsiteX3" fmla="*/ 1310307 w 2402960"/>
                <a:gd name="connsiteY3" fmla="*/ 2786061 h 2799594"/>
                <a:gd name="connsiteX4" fmla="*/ 1148382 w 2402960"/>
                <a:gd name="connsiteY4" fmla="*/ 2147886 h 2799594"/>
                <a:gd name="connsiteX5" fmla="*/ 1072183 w 2402960"/>
                <a:gd name="connsiteY5" fmla="*/ 2721768 h 2799594"/>
                <a:gd name="connsiteX6" fmla="*/ 992808 w 2402960"/>
                <a:gd name="connsiteY6" fmla="*/ 1739898 h 2799594"/>
                <a:gd name="connsiteX7" fmla="*/ 865808 w 2402960"/>
                <a:gd name="connsiteY7" fmla="*/ 2158999 h 2799594"/>
                <a:gd name="connsiteX8" fmla="*/ 815009 w 2402960"/>
                <a:gd name="connsiteY8" fmla="*/ 1784349 h 2799594"/>
                <a:gd name="connsiteX9" fmla="*/ 738809 w 2402960"/>
                <a:gd name="connsiteY9" fmla="*/ 1936749 h 2799594"/>
                <a:gd name="connsiteX10" fmla="*/ 726110 w 2402960"/>
                <a:gd name="connsiteY10" fmla="*/ 1555749 h 2799594"/>
                <a:gd name="connsiteX11" fmla="*/ 675310 w 2402960"/>
                <a:gd name="connsiteY11" fmla="*/ 1682749 h 2799594"/>
                <a:gd name="connsiteX12" fmla="*/ 630860 w 2402960"/>
                <a:gd name="connsiteY12" fmla="*/ 1714499 h 2799594"/>
                <a:gd name="connsiteX13" fmla="*/ 567360 w 2402960"/>
                <a:gd name="connsiteY13" fmla="*/ 2000249 h 2799594"/>
                <a:gd name="connsiteX14" fmla="*/ 497510 w 2402960"/>
                <a:gd name="connsiteY14" fmla="*/ 1428749 h 2799594"/>
                <a:gd name="connsiteX15" fmla="*/ 465760 w 2402960"/>
                <a:gd name="connsiteY15" fmla="*/ 1657350 h 2799594"/>
                <a:gd name="connsiteX16" fmla="*/ 364160 w 2402960"/>
                <a:gd name="connsiteY16" fmla="*/ 1123950 h 2799594"/>
                <a:gd name="connsiteX17" fmla="*/ 307010 w 2402960"/>
                <a:gd name="connsiteY17" fmla="*/ 1460500 h 2799594"/>
                <a:gd name="connsiteX18" fmla="*/ 233985 w 2402960"/>
                <a:gd name="connsiteY18" fmla="*/ 895349 h 2799594"/>
                <a:gd name="connsiteX19" fmla="*/ 145085 w 2402960"/>
                <a:gd name="connsiteY19" fmla="*/ 1089024 h 2799594"/>
                <a:gd name="connsiteX20" fmla="*/ 135560 w 2402960"/>
                <a:gd name="connsiteY20" fmla="*/ 765174 h 2799594"/>
                <a:gd name="connsiteX21" fmla="*/ 29991 w 2402960"/>
                <a:gd name="connsiteY21" fmla="*/ 1016000 h 2799594"/>
                <a:gd name="connsiteX22" fmla="*/ 84760 w 2402960"/>
                <a:gd name="connsiteY22" fmla="*/ 587375 h 2799594"/>
                <a:gd name="connsiteX23" fmla="*/ 33960 w 2402960"/>
                <a:gd name="connsiteY23" fmla="*/ 660400 h 2799594"/>
                <a:gd name="connsiteX24" fmla="*/ 24435 w 2402960"/>
                <a:gd name="connsiteY24" fmla="*/ 298450 h 2799594"/>
                <a:gd name="connsiteX25" fmla="*/ 7766 w 2402960"/>
                <a:gd name="connsiteY25" fmla="*/ 0 h 2799594"/>
                <a:gd name="connsiteX0" fmla="*/ 7766 w 2407582"/>
                <a:gd name="connsiteY0" fmla="*/ 0 h 2801302"/>
                <a:gd name="connsiteX1" fmla="*/ 590330 w 2407582"/>
                <a:gd name="connsiteY1" fmla="*/ 76200 h 2801302"/>
                <a:gd name="connsiteX2" fmla="*/ 2393730 w 2407582"/>
                <a:gd name="connsiteY2" fmla="*/ 1355725 h 2801302"/>
                <a:gd name="connsiteX3" fmla="*/ 1429369 w 2407582"/>
                <a:gd name="connsiteY3" fmla="*/ 2288379 h 2801302"/>
                <a:gd name="connsiteX4" fmla="*/ 1310307 w 2407582"/>
                <a:gd name="connsiteY4" fmla="*/ 2786061 h 2801302"/>
                <a:gd name="connsiteX5" fmla="*/ 1148382 w 2407582"/>
                <a:gd name="connsiteY5" fmla="*/ 2147886 h 2801302"/>
                <a:gd name="connsiteX6" fmla="*/ 1072183 w 2407582"/>
                <a:gd name="connsiteY6" fmla="*/ 2721768 h 2801302"/>
                <a:gd name="connsiteX7" fmla="*/ 992808 w 2407582"/>
                <a:gd name="connsiteY7" fmla="*/ 1739898 h 2801302"/>
                <a:gd name="connsiteX8" fmla="*/ 865808 w 2407582"/>
                <a:gd name="connsiteY8" fmla="*/ 2158999 h 2801302"/>
                <a:gd name="connsiteX9" fmla="*/ 815009 w 2407582"/>
                <a:gd name="connsiteY9" fmla="*/ 1784349 h 2801302"/>
                <a:gd name="connsiteX10" fmla="*/ 738809 w 2407582"/>
                <a:gd name="connsiteY10" fmla="*/ 1936749 h 2801302"/>
                <a:gd name="connsiteX11" fmla="*/ 726110 w 2407582"/>
                <a:gd name="connsiteY11" fmla="*/ 1555749 h 2801302"/>
                <a:gd name="connsiteX12" fmla="*/ 675310 w 2407582"/>
                <a:gd name="connsiteY12" fmla="*/ 1682749 h 2801302"/>
                <a:gd name="connsiteX13" fmla="*/ 630860 w 2407582"/>
                <a:gd name="connsiteY13" fmla="*/ 1714499 h 2801302"/>
                <a:gd name="connsiteX14" fmla="*/ 567360 w 2407582"/>
                <a:gd name="connsiteY14" fmla="*/ 2000249 h 2801302"/>
                <a:gd name="connsiteX15" fmla="*/ 497510 w 2407582"/>
                <a:gd name="connsiteY15" fmla="*/ 1428749 h 2801302"/>
                <a:gd name="connsiteX16" fmla="*/ 465760 w 2407582"/>
                <a:gd name="connsiteY16" fmla="*/ 1657350 h 2801302"/>
                <a:gd name="connsiteX17" fmla="*/ 364160 w 2407582"/>
                <a:gd name="connsiteY17" fmla="*/ 1123950 h 2801302"/>
                <a:gd name="connsiteX18" fmla="*/ 307010 w 2407582"/>
                <a:gd name="connsiteY18" fmla="*/ 1460500 h 2801302"/>
                <a:gd name="connsiteX19" fmla="*/ 233985 w 2407582"/>
                <a:gd name="connsiteY19" fmla="*/ 895349 h 2801302"/>
                <a:gd name="connsiteX20" fmla="*/ 145085 w 2407582"/>
                <a:gd name="connsiteY20" fmla="*/ 1089024 h 2801302"/>
                <a:gd name="connsiteX21" fmla="*/ 135560 w 2407582"/>
                <a:gd name="connsiteY21" fmla="*/ 765174 h 2801302"/>
                <a:gd name="connsiteX22" fmla="*/ 29991 w 2407582"/>
                <a:gd name="connsiteY22" fmla="*/ 1016000 h 2801302"/>
                <a:gd name="connsiteX23" fmla="*/ 84760 w 2407582"/>
                <a:gd name="connsiteY23" fmla="*/ 587375 h 2801302"/>
                <a:gd name="connsiteX24" fmla="*/ 33960 w 2407582"/>
                <a:gd name="connsiteY24" fmla="*/ 660400 h 2801302"/>
                <a:gd name="connsiteX25" fmla="*/ 24435 w 2407582"/>
                <a:gd name="connsiteY25" fmla="*/ 298450 h 2801302"/>
                <a:gd name="connsiteX26" fmla="*/ 7766 w 2407582"/>
                <a:gd name="connsiteY26" fmla="*/ 0 h 2801302"/>
                <a:gd name="connsiteX0" fmla="*/ 7766 w 2413317"/>
                <a:gd name="connsiteY0" fmla="*/ 0 h 3035993"/>
                <a:gd name="connsiteX1" fmla="*/ 590330 w 2413317"/>
                <a:gd name="connsiteY1" fmla="*/ 76200 h 3035993"/>
                <a:gd name="connsiteX2" fmla="*/ 2393730 w 2413317"/>
                <a:gd name="connsiteY2" fmla="*/ 1355725 h 3035993"/>
                <a:gd name="connsiteX3" fmla="*/ 1459531 w 2413317"/>
                <a:gd name="connsiteY3" fmla="*/ 3019423 h 3035993"/>
                <a:gd name="connsiteX4" fmla="*/ 1429369 w 2413317"/>
                <a:gd name="connsiteY4" fmla="*/ 2288379 h 3035993"/>
                <a:gd name="connsiteX5" fmla="*/ 1310307 w 2413317"/>
                <a:gd name="connsiteY5" fmla="*/ 2786061 h 3035993"/>
                <a:gd name="connsiteX6" fmla="*/ 1148382 w 2413317"/>
                <a:gd name="connsiteY6" fmla="*/ 2147886 h 3035993"/>
                <a:gd name="connsiteX7" fmla="*/ 1072183 w 2413317"/>
                <a:gd name="connsiteY7" fmla="*/ 2721768 h 3035993"/>
                <a:gd name="connsiteX8" fmla="*/ 992808 w 2413317"/>
                <a:gd name="connsiteY8" fmla="*/ 1739898 h 3035993"/>
                <a:gd name="connsiteX9" fmla="*/ 865808 w 2413317"/>
                <a:gd name="connsiteY9" fmla="*/ 2158999 h 3035993"/>
                <a:gd name="connsiteX10" fmla="*/ 815009 w 2413317"/>
                <a:gd name="connsiteY10" fmla="*/ 1784349 h 3035993"/>
                <a:gd name="connsiteX11" fmla="*/ 738809 w 2413317"/>
                <a:gd name="connsiteY11" fmla="*/ 1936749 h 3035993"/>
                <a:gd name="connsiteX12" fmla="*/ 726110 w 2413317"/>
                <a:gd name="connsiteY12" fmla="*/ 1555749 h 3035993"/>
                <a:gd name="connsiteX13" fmla="*/ 675310 w 2413317"/>
                <a:gd name="connsiteY13" fmla="*/ 1682749 h 3035993"/>
                <a:gd name="connsiteX14" fmla="*/ 630860 w 2413317"/>
                <a:gd name="connsiteY14" fmla="*/ 1714499 h 3035993"/>
                <a:gd name="connsiteX15" fmla="*/ 567360 w 2413317"/>
                <a:gd name="connsiteY15" fmla="*/ 2000249 h 3035993"/>
                <a:gd name="connsiteX16" fmla="*/ 497510 w 2413317"/>
                <a:gd name="connsiteY16" fmla="*/ 1428749 h 3035993"/>
                <a:gd name="connsiteX17" fmla="*/ 465760 w 2413317"/>
                <a:gd name="connsiteY17" fmla="*/ 1657350 h 3035993"/>
                <a:gd name="connsiteX18" fmla="*/ 364160 w 2413317"/>
                <a:gd name="connsiteY18" fmla="*/ 1123950 h 3035993"/>
                <a:gd name="connsiteX19" fmla="*/ 307010 w 2413317"/>
                <a:gd name="connsiteY19" fmla="*/ 1460500 h 3035993"/>
                <a:gd name="connsiteX20" fmla="*/ 233985 w 2413317"/>
                <a:gd name="connsiteY20" fmla="*/ 895349 h 3035993"/>
                <a:gd name="connsiteX21" fmla="*/ 145085 w 2413317"/>
                <a:gd name="connsiteY21" fmla="*/ 1089024 h 3035993"/>
                <a:gd name="connsiteX22" fmla="*/ 135560 w 2413317"/>
                <a:gd name="connsiteY22" fmla="*/ 765174 h 3035993"/>
                <a:gd name="connsiteX23" fmla="*/ 29991 w 2413317"/>
                <a:gd name="connsiteY23" fmla="*/ 1016000 h 3035993"/>
                <a:gd name="connsiteX24" fmla="*/ 84760 w 2413317"/>
                <a:gd name="connsiteY24" fmla="*/ 587375 h 3035993"/>
                <a:gd name="connsiteX25" fmla="*/ 33960 w 2413317"/>
                <a:gd name="connsiteY25" fmla="*/ 660400 h 3035993"/>
                <a:gd name="connsiteX26" fmla="*/ 24435 w 2413317"/>
                <a:gd name="connsiteY26" fmla="*/ 298450 h 3035993"/>
                <a:gd name="connsiteX27" fmla="*/ 7766 w 2413317"/>
                <a:gd name="connsiteY27" fmla="*/ 0 h 3035993"/>
                <a:gd name="connsiteX0" fmla="*/ 7766 w 2413974"/>
                <a:gd name="connsiteY0" fmla="*/ 0 h 3041289"/>
                <a:gd name="connsiteX1" fmla="*/ 590330 w 2413974"/>
                <a:gd name="connsiteY1" fmla="*/ 76200 h 3041289"/>
                <a:gd name="connsiteX2" fmla="*/ 2393730 w 2413974"/>
                <a:gd name="connsiteY2" fmla="*/ 1355725 h 3041289"/>
                <a:gd name="connsiteX3" fmla="*/ 1586531 w 2413974"/>
                <a:gd name="connsiteY3" fmla="*/ 2533648 h 3041289"/>
                <a:gd name="connsiteX4" fmla="*/ 1459531 w 2413974"/>
                <a:gd name="connsiteY4" fmla="*/ 3019423 h 3041289"/>
                <a:gd name="connsiteX5" fmla="*/ 1429369 w 2413974"/>
                <a:gd name="connsiteY5" fmla="*/ 2288379 h 3041289"/>
                <a:gd name="connsiteX6" fmla="*/ 1310307 w 2413974"/>
                <a:gd name="connsiteY6" fmla="*/ 2786061 h 3041289"/>
                <a:gd name="connsiteX7" fmla="*/ 1148382 w 2413974"/>
                <a:gd name="connsiteY7" fmla="*/ 2147886 h 3041289"/>
                <a:gd name="connsiteX8" fmla="*/ 1072183 w 2413974"/>
                <a:gd name="connsiteY8" fmla="*/ 2721768 h 3041289"/>
                <a:gd name="connsiteX9" fmla="*/ 992808 w 2413974"/>
                <a:gd name="connsiteY9" fmla="*/ 1739898 h 3041289"/>
                <a:gd name="connsiteX10" fmla="*/ 865808 w 2413974"/>
                <a:gd name="connsiteY10" fmla="*/ 2158999 h 3041289"/>
                <a:gd name="connsiteX11" fmla="*/ 815009 w 2413974"/>
                <a:gd name="connsiteY11" fmla="*/ 1784349 h 3041289"/>
                <a:gd name="connsiteX12" fmla="*/ 738809 w 2413974"/>
                <a:gd name="connsiteY12" fmla="*/ 1936749 h 3041289"/>
                <a:gd name="connsiteX13" fmla="*/ 726110 w 2413974"/>
                <a:gd name="connsiteY13" fmla="*/ 1555749 h 3041289"/>
                <a:gd name="connsiteX14" fmla="*/ 675310 w 2413974"/>
                <a:gd name="connsiteY14" fmla="*/ 1682749 h 3041289"/>
                <a:gd name="connsiteX15" fmla="*/ 630860 w 2413974"/>
                <a:gd name="connsiteY15" fmla="*/ 1714499 h 3041289"/>
                <a:gd name="connsiteX16" fmla="*/ 567360 w 2413974"/>
                <a:gd name="connsiteY16" fmla="*/ 2000249 h 3041289"/>
                <a:gd name="connsiteX17" fmla="*/ 497510 w 2413974"/>
                <a:gd name="connsiteY17" fmla="*/ 1428749 h 3041289"/>
                <a:gd name="connsiteX18" fmla="*/ 465760 w 2413974"/>
                <a:gd name="connsiteY18" fmla="*/ 1657350 h 3041289"/>
                <a:gd name="connsiteX19" fmla="*/ 364160 w 2413974"/>
                <a:gd name="connsiteY19" fmla="*/ 1123950 h 3041289"/>
                <a:gd name="connsiteX20" fmla="*/ 307010 w 2413974"/>
                <a:gd name="connsiteY20" fmla="*/ 1460500 h 3041289"/>
                <a:gd name="connsiteX21" fmla="*/ 233985 w 2413974"/>
                <a:gd name="connsiteY21" fmla="*/ 895349 h 3041289"/>
                <a:gd name="connsiteX22" fmla="*/ 145085 w 2413974"/>
                <a:gd name="connsiteY22" fmla="*/ 1089024 h 3041289"/>
                <a:gd name="connsiteX23" fmla="*/ 135560 w 2413974"/>
                <a:gd name="connsiteY23" fmla="*/ 765174 h 3041289"/>
                <a:gd name="connsiteX24" fmla="*/ 29991 w 2413974"/>
                <a:gd name="connsiteY24" fmla="*/ 1016000 h 3041289"/>
                <a:gd name="connsiteX25" fmla="*/ 84760 w 2413974"/>
                <a:gd name="connsiteY25" fmla="*/ 587375 h 3041289"/>
                <a:gd name="connsiteX26" fmla="*/ 33960 w 2413974"/>
                <a:gd name="connsiteY26" fmla="*/ 660400 h 3041289"/>
                <a:gd name="connsiteX27" fmla="*/ 24435 w 2413974"/>
                <a:gd name="connsiteY27" fmla="*/ 298450 h 3041289"/>
                <a:gd name="connsiteX28" fmla="*/ 7766 w 2413974"/>
                <a:gd name="connsiteY28" fmla="*/ 0 h 3041289"/>
                <a:gd name="connsiteX0" fmla="*/ 7766 w 2423888"/>
                <a:gd name="connsiteY0" fmla="*/ 0 h 3164848"/>
                <a:gd name="connsiteX1" fmla="*/ 590330 w 2423888"/>
                <a:gd name="connsiteY1" fmla="*/ 76200 h 3164848"/>
                <a:gd name="connsiteX2" fmla="*/ 2393730 w 2423888"/>
                <a:gd name="connsiteY2" fmla="*/ 1355725 h 3164848"/>
                <a:gd name="connsiteX3" fmla="*/ 1710355 w 2423888"/>
                <a:gd name="connsiteY3" fmla="*/ 3136898 h 3164848"/>
                <a:gd name="connsiteX4" fmla="*/ 1586531 w 2423888"/>
                <a:gd name="connsiteY4" fmla="*/ 2533648 h 3164848"/>
                <a:gd name="connsiteX5" fmla="*/ 1459531 w 2423888"/>
                <a:gd name="connsiteY5" fmla="*/ 3019423 h 3164848"/>
                <a:gd name="connsiteX6" fmla="*/ 1429369 w 2423888"/>
                <a:gd name="connsiteY6" fmla="*/ 2288379 h 3164848"/>
                <a:gd name="connsiteX7" fmla="*/ 1310307 w 2423888"/>
                <a:gd name="connsiteY7" fmla="*/ 2786061 h 3164848"/>
                <a:gd name="connsiteX8" fmla="*/ 1148382 w 2423888"/>
                <a:gd name="connsiteY8" fmla="*/ 2147886 h 3164848"/>
                <a:gd name="connsiteX9" fmla="*/ 1072183 w 2423888"/>
                <a:gd name="connsiteY9" fmla="*/ 2721768 h 3164848"/>
                <a:gd name="connsiteX10" fmla="*/ 992808 w 2423888"/>
                <a:gd name="connsiteY10" fmla="*/ 1739898 h 3164848"/>
                <a:gd name="connsiteX11" fmla="*/ 865808 w 2423888"/>
                <a:gd name="connsiteY11" fmla="*/ 2158999 h 3164848"/>
                <a:gd name="connsiteX12" fmla="*/ 815009 w 2423888"/>
                <a:gd name="connsiteY12" fmla="*/ 1784349 h 3164848"/>
                <a:gd name="connsiteX13" fmla="*/ 738809 w 2423888"/>
                <a:gd name="connsiteY13" fmla="*/ 1936749 h 3164848"/>
                <a:gd name="connsiteX14" fmla="*/ 726110 w 2423888"/>
                <a:gd name="connsiteY14" fmla="*/ 1555749 h 3164848"/>
                <a:gd name="connsiteX15" fmla="*/ 675310 w 2423888"/>
                <a:gd name="connsiteY15" fmla="*/ 1682749 h 3164848"/>
                <a:gd name="connsiteX16" fmla="*/ 630860 w 2423888"/>
                <a:gd name="connsiteY16" fmla="*/ 1714499 h 3164848"/>
                <a:gd name="connsiteX17" fmla="*/ 567360 w 2423888"/>
                <a:gd name="connsiteY17" fmla="*/ 2000249 h 3164848"/>
                <a:gd name="connsiteX18" fmla="*/ 497510 w 2423888"/>
                <a:gd name="connsiteY18" fmla="*/ 1428749 h 3164848"/>
                <a:gd name="connsiteX19" fmla="*/ 465760 w 2423888"/>
                <a:gd name="connsiteY19" fmla="*/ 1657350 h 3164848"/>
                <a:gd name="connsiteX20" fmla="*/ 364160 w 2423888"/>
                <a:gd name="connsiteY20" fmla="*/ 1123950 h 3164848"/>
                <a:gd name="connsiteX21" fmla="*/ 307010 w 2423888"/>
                <a:gd name="connsiteY21" fmla="*/ 1460500 h 3164848"/>
                <a:gd name="connsiteX22" fmla="*/ 233985 w 2423888"/>
                <a:gd name="connsiteY22" fmla="*/ 895349 h 3164848"/>
                <a:gd name="connsiteX23" fmla="*/ 145085 w 2423888"/>
                <a:gd name="connsiteY23" fmla="*/ 1089024 h 3164848"/>
                <a:gd name="connsiteX24" fmla="*/ 135560 w 2423888"/>
                <a:gd name="connsiteY24" fmla="*/ 765174 h 3164848"/>
                <a:gd name="connsiteX25" fmla="*/ 29991 w 2423888"/>
                <a:gd name="connsiteY25" fmla="*/ 1016000 h 3164848"/>
                <a:gd name="connsiteX26" fmla="*/ 84760 w 2423888"/>
                <a:gd name="connsiteY26" fmla="*/ 587375 h 3164848"/>
                <a:gd name="connsiteX27" fmla="*/ 33960 w 2423888"/>
                <a:gd name="connsiteY27" fmla="*/ 660400 h 3164848"/>
                <a:gd name="connsiteX28" fmla="*/ 24435 w 2423888"/>
                <a:gd name="connsiteY28" fmla="*/ 298450 h 3164848"/>
                <a:gd name="connsiteX29" fmla="*/ 7766 w 2423888"/>
                <a:gd name="connsiteY29" fmla="*/ 0 h 3164848"/>
                <a:gd name="connsiteX0" fmla="*/ 7766 w 2437543"/>
                <a:gd name="connsiteY0" fmla="*/ 0 h 3143775"/>
                <a:gd name="connsiteX1" fmla="*/ 590330 w 2437543"/>
                <a:gd name="connsiteY1" fmla="*/ 76200 h 3143775"/>
                <a:gd name="connsiteX2" fmla="*/ 2393730 w 2437543"/>
                <a:gd name="connsiteY2" fmla="*/ 1355725 h 3143775"/>
                <a:gd name="connsiteX3" fmla="*/ 1853230 w 2437543"/>
                <a:gd name="connsiteY3" fmla="*/ 2616197 h 3143775"/>
                <a:gd name="connsiteX4" fmla="*/ 1710355 w 2437543"/>
                <a:gd name="connsiteY4" fmla="*/ 3136898 h 3143775"/>
                <a:gd name="connsiteX5" fmla="*/ 1586531 w 2437543"/>
                <a:gd name="connsiteY5" fmla="*/ 2533648 h 3143775"/>
                <a:gd name="connsiteX6" fmla="*/ 1459531 w 2437543"/>
                <a:gd name="connsiteY6" fmla="*/ 3019423 h 3143775"/>
                <a:gd name="connsiteX7" fmla="*/ 1429369 w 2437543"/>
                <a:gd name="connsiteY7" fmla="*/ 2288379 h 3143775"/>
                <a:gd name="connsiteX8" fmla="*/ 1310307 w 2437543"/>
                <a:gd name="connsiteY8" fmla="*/ 2786061 h 3143775"/>
                <a:gd name="connsiteX9" fmla="*/ 1148382 w 2437543"/>
                <a:gd name="connsiteY9" fmla="*/ 2147886 h 3143775"/>
                <a:gd name="connsiteX10" fmla="*/ 1072183 w 2437543"/>
                <a:gd name="connsiteY10" fmla="*/ 2721768 h 3143775"/>
                <a:gd name="connsiteX11" fmla="*/ 992808 w 2437543"/>
                <a:gd name="connsiteY11" fmla="*/ 1739898 h 3143775"/>
                <a:gd name="connsiteX12" fmla="*/ 865808 w 2437543"/>
                <a:gd name="connsiteY12" fmla="*/ 2158999 h 3143775"/>
                <a:gd name="connsiteX13" fmla="*/ 815009 w 2437543"/>
                <a:gd name="connsiteY13" fmla="*/ 1784349 h 3143775"/>
                <a:gd name="connsiteX14" fmla="*/ 738809 w 2437543"/>
                <a:gd name="connsiteY14" fmla="*/ 1936749 h 3143775"/>
                <a:gd name="connsiteX15" fmla="*/ 726110 w 2437543"/>
                <a:gd name="connsiteY15" fmla="*/ 1555749 h 3143775"/>
                <a:gd name="connsiteX16" fmla="*/ 675310 w 2437543"/>
                <a:gd name="connsiteY16" fmla="*/ 1682749 h 3143775"/>
                <a:gd name="connsiteX17" fmla="*/ 630860 w 2437543"/>
                <a:gd name="connsiteY17" fmla="*/ 1714499 h 3143775"/>
                <a:gd name="connsiteX18" fmla="*/ 567360 w 2437543"/>
                <a:gd name="connsiteY18" fmla="*/ 2000249 h 3143775"/>
                <a:gd name="connsiteX19" fmla="*/ 497510 w 2437543"/>
                <a:gd name="connsiteY19" fmla="*/ 1428749 h 3143775"/>
                <a:gd name="connsiteX20" fmla="*/ 465760 w 2437543"/>
                <a:gd name="connsiteY20" fmla="*/ 1657350 h 3143775"/>
                <a:gd name="connsiteX21" fmla="*/ 364160 w 2437543"/>
                <a:gd name="connsiteY21" fmla="*/ 1123950 h 3143775"/>
                <a:gd name="connsiteX22" fmla="*/ 307010 w 2437543"/>
                <a:gd name="connsiteY22" fmla="*/ 1460500 h 3143775"/>
                <a:gd name="connsiteX23" fmla="*/ 233985 w 2437543"/>
                <a:gd name="connsiteY23" fmla="*/ 895349 h 3143775"/>
                <a:gd name="connsiteX24" fmla="*/ 145085 w 2437543"/>
                <a:gd name="connsiteY24" fmla="*/ 1089024 h 3143775"/>
                <a:gd name="connsiteX25" fmla="*/ 135560 w 2437543"/>
                <a:gd name="connsiteY25" fmla="*/ 765174 h 3143775"/>
                <a:gd name="connsiteX26" fmla="*/ 29991 w 2437543"/>
                <a:gd name="connsiteY26" fmla="*/ 1016000 h 3143775"/>
                <a:gd name="connsiteX27" fmla="*/ 84760 w 2437543"/>
                <a:gd name="connsiteY27" fmla="*/ 587375 h 3143775"/>
                <a:gd name="connsiteX28" fmla="*/ 33960 w 2437543"/>
                <a:gd name="connsiteY28" fmla="*/ 660400 h 3143775"/>
                <a:gd name="connsiteX29" fmla="*/ 24435 w 2437543"/>
                <a:gd name="connsiteY29" fmla="*/ 298450 h 3143775"/>
                <a:gd name="connsiteX30" fmla="*/ 7766 w 2437543"/>
                <a:gd name="connsiteY30" fmla="*/ 0 h 3143775"/>
                <a:gd name="connsiteX0" fmla="*/ 7766 w 2443026"/>
                <a:gd name="connsiteY0" fmla="*/ 0 h 3141394"/>
                <a:gd name="connsiteX1" fmla="*/ 590330 w 2443026"/>
                <a:gd name="connsiteY1" fmla="*/ 76200 h 3141394"/>
                <a:gd name="connsiteX2" fmla="*/ 2393730 w 2443026"/>
                <a:gd name="connsiteY2" fmla="*/ 1355725 h 3141394"/>
                <a:gd name="connsiteX3" fmla="*/ 1894505 w 2443026"/>
                <a:gd name="connsiteY3" fmla="*/ 2698748 h 3141394"/>
                <a:gd name="connsiteX4" fmla="*/ 1853230 w 2443026"/>
                <a:gd name="connsiteY4" fmla="*/ 2616197 h 3141394"/>
                <a:gd name="connsiteX5" fmla="*/ 1710355 w 2443026"/>
                <a:gd name="connsiteY5" fmla="*/ 3136898 h 3141394"/>
                <a:gd name="connsiteX6" fmla="*/ 1586531 w 2443026"/>
                <a:gd name="connsiteY6" fmla="*/ 2533648 h 3141394"/>
                <a:gd name="connsiteX7" fmla="*/ 1459531 w 2443026"/>
                <a:gd name="connsiteY7" fmla="*/ 3019423 h 3141394"/>
                <a:gd name="connsiteX8" fmla="*/ 1429369 w 2443026"/>
                <a:gd name="connsiteY8" fmla="*/ 2288379 h 3141394"/>
                <a:gd name="connsiteX9" fmla="*/ 1310307 w 2443026"/>
                <a:gd name="connsiteY9" fmla="*/ 2786061 h 3141394"/>
                <a:gd name="connsiteX10" fmla="*/ 1148382 w 2443026"/>
                <a:gd name="connsiteY10" fmla="*/ 2147886 h 3141394"/>
                <a:gd name="connsiteX11" fmla="*/ 1072183 w 2443026"/>
                <a:gd name="connsiteY11" fmla="*/ 2721768 h 3141394"/>
                <a:gd name="connsiteX12" fmla="*/ 992808 w 2443026"/>
                <a:gd name="connsiteY12" fmla="*/ 1739898 h 3141394"/>
                <a:gd name="connsiteX13" fmla="*/ 865808 w 2443026"/>
                <a:gd name="connsiteY13" fmla="*/ 2158999 h 3141394"/>
                <a:gd name="connsiteX14" fmla="*/ 815009 w 2443026"/>
                <a:gd name="connsiteY14" fmla="*/ 1784349 h 3141394"/>
                <a:gd name="connsiteX15" fmla="*/ 738809 w 2443026"/>
                <a:gd name="connsiteY15" fmla="*/ 1936749 h 3141394"/>
                <a:gd name="connsiteX16" fmla="*/ 726110 w 2443026"/>
                <a:gd name="connsiteY16" fmla="*/ 1555749 h 3141394"/>
                <a:gd name="connsiteX17" fmla="*/ 675310 w 2443026"/>
                <a:gd name="connsiteY17" fmla="*/ 1682749 h 3141394"/>
                <a:gd name="connsiteX18" fmla="*/ 630860 w 2443026"/>
                <a:gd name="connsiteY18" fmla="*/ 1714499 h 3141394"/>
                <a:gd name="connsiteX19" fmla="*/ 567360 w 2443026"/>
                <a:gd name="connsiteY19" fmla="*/ 2000249 h 3141394"/>
                <a:gd name="connsiteX20" fmla="*/ 497510 w 2443026"/>
                <a:gd name="connsiteY20" fmla="*/ 1428749 h 3141394"/>
                <a:gd name="connsiteX21" fmla="*/ 465760 w 2443026"/>
                <a:gd name="connsiteY21" fmla="*/ 1657350 h 3141394"/>
                <a:gd name="connsiteX22" fmla="*/ 364160 w 2443026"/>
                <a:gd name="connsiteY22" fmla="*/ 1123950 h 3141394"/>
                <a:gd name="connsiteX23" fmla="*/ 307010 w 2443026"/>
                <a:gd name="connsiteY23" fmla="*/ 1460500 h 3141394"/>
                <a:gd name="connsiteX24" fmla="*/ 233985 w 2443026"/>
                <a:gd name="connsiteY24" fmla="*/ 895349 h 3141394"/>
                <a:gd name="connsiteX25" fmla="*/ 145085 w 2443026"/>
                <a:gd name="connsiteY25" fmla="*/ 1089024 h 3141394"/>
                <a:gd name="connsiteX26" fmla="*/ 135560 w 2443026"/>
                <a:gd name="connsiteY26" fmla="*/ 765174 h 3141394"/>
                <a:gd name="connsiteX27" fmla="*/ 29991 w 2443026"/>
                <a:gd name="connsiteY27" fmla="*/ 1016000 h 3141394"/>
                <a:gd name="connsiteX28" fmla="*/ 84760 w 2443026"/>
                <a:gd name="connsiteY28" fmla="*/ 587375 h 3141394"/>
                <a:gd name="connsiteX29" fmla="*/ 33960 w 2443026"/>
                <a:gd name="connsiteY29" fmla="*/ 660400 h 3141394"/>
                <a:gd name="connsiteX30" fmla="*/ 24435 w 2443026"/>
                <a:gd name="connsiteY30" fmla="*/ 298450 h 3141394"/>
                <a:gd name="connsiteX31" fmla="*/ 7766 w 2443026"/>
                <a:gd name="connsiteY31" fmla="*/ 0 h 3141394"/>
                <a:gd name="connsiteX0" fmla="*/ 7766 w 2446820"/>
                <a:gd name="connsiteY0" fmla="*/ 0 h 3141394"/>
                <a:gd name="connsiteX1" fmla="*/ 590330 w 2446820"/>
                <a:gd name="connsiteY1" fmla="*/ 76200 h 3141394"/>
                <a:gd name="connsiteX2" fmla="*/ 2393730 w 2446820"/>
                <a:gd name="connsiteY2" fmla="*/ 1355725 h 3141394"/>
                <a:gd name="connsiteX3" fmla="*/ 1961179 w 2446820"/>
                <a:gd name="connsiteY3" fmla="*/ 2625723 h 3141394"/>
                <a:gd name="connsiteX4" fmla="*/ 1894505 w 2446820"/>
                <a:gd name="connsiteY4" fmla="*/ 2698748 h 3141394"/>
                <a:gd name="connsiteX5" fmla="*/ 1853230 w 2446820"/>
                <a:gd name="connsiteY5" fmla="*/ 2616197 h 3141394"/>
                <a:gd name="connsiteX6" fmla="*/ 1710355 w 2446820"/>
                <a:gd name="connsiteY6" fmla="*/ 3136898 h 3141394"/>
                <a:gd name="connsiteX7" fmla="*/ 1586531 w 2446820"/>
                <a:gd name="connsiteY7" fmla="*/ 2533648 h 3141394"/>
                <a:gd name="connsiteX8" fmla="*/ 1459531 w 2446820"/>
                <a:gd name="connsiteY8" fmla="*/ 3019423 h 3141394"/>
                <a:gd name="connsiteX9" fmla="*/ 1429369 w 2446820"/>
                <a:gd name="connsiteY9" fmla="*/ 2288379 h 3141394"/>
                <a:gd name="connsiteX10" fmla="*/ 1310307 w 2446820"/>
                <a:gd name="connsiteY10" fmla="*/ 2786061 h 3141394"/>
                <a:gd name="connsiteX11" fmla="*/ 1148382 w 2446820"/>
                <a:gd name="connsiteY11" fmla="*/ 2147886 h 3141394"/>
                <a:gd name="connsiteX12" fmla="*/ 1072183 w 2446820"/>
                <a:gd name="connsiteY12" fmla="*/ 2721768 h 3141394"/>
                <a:gd name="connsiteX13" fmla="*/ 992808 w 2446820"/>
                <a:gd name="connsiteY13" fmla="*/ 1739898 h 3141394"/>
                <a:gd name="connsiteX14" fmla="*/ 865808 w 2446820"/>
                <a:gd name="connsiteY14" fmla="*/ 2158999 h 3141394"/>
                <a:gd name="connsiteX15" fmla="*/ 815009 w 2446820"/>
                <a:gd name="connsiteY15" fmla="*/ 1784349 h 3141394"/>
                <a:gd name="connsiteX16" fmla="*/ 738809 w 2446820"/>
                <a:gd name="connsiteY16" fmla="*/ 1936749 h 3141394"/>
                <a:gd name="connsiteX17" fmla="*/ 726110 w 2446820"/>
                <a:gd name="connsiteY17" fmla="*/ 1555749 h 3141394"/>
                <a:gd name="connsiteX18" fmla="*/ 675310 w 2446820"/>
                <a:gd name="connsiteY18" fmla="*/ 1682749 h 3141394"/>
                <a:gd name="connsiteX19" fmla="*/ 630860 w 2446820"/>
                <a:gd name="connsiteY19" fmla="*/ 1714499 h 3141394"/>
                <a:gd name="connsiteX20" fmla="*/ 567360 w 2446820"/>
                <a:gd name="connsiteY20" fmla="*/ 2000249 h 3141394"/>
                <a:gd name="connsiteX21" fmla="*/ 497510 w 2446820"/>
                <a:gd name="connsiteY21" fmla="*/ 1428749 h 3141394"/>
                <a:gd name="connsiteX22" fmla="*/ 465760 w 2446820"/>
                <a:gd name="connsiteY22" fmla="*/ 1657350 h 3141394"/>
                <a:gd name="connsiteX23" fmla="*/ 364160 w 2446820"/>
                <a:gd name="connsiteY23" fmla="*/ 1123950 h 3141394"/>
                <a:gd name="connsiteX24" fmla="*/ 307010 w 2446820"/>
                <a:gd name="connsiteY24" fmla="*/ 1460500 h 3141394"/>
                <a:gd name="connsiteX25" fmla="*/ 233985 w 2446820"/>
                <a:gd name="connsiteY25" fmla="*/ 895349 h 3141394"/>
                <a:gd name="connsiteX26" fmla="*/ 145085 w 2446820"/>
                <a:gd name="connsiteY26" fmla="*/ 1089024 h 3141394"/>
                <a:gd name="connsiteX27" fmla="*/ 135560 w 2446820"/>
                <a:gd name="connsiteY27" fmla="*/ 765174 h 3141394"/>
                <a:gd name="connsiteX28" fmla="*/ 29991 w 2446820"/>
                <a:gd name="connsiteY28" fmla="*/ 1016000 h 3141394"/>
                <a:gd name="connsiteX29" fmla="*/ 84760 w 2446820"/>
                <a:gd name="connsiteY29" fmla="*/ 587375 h 3141394"/>
                <a:gd name="connsiteX30" fmla="*/ 33960 w 2446820"/>
                <a:gd name="connsiteY30" fmla="*/ 660400 h 3141394"/>
                <a:gd name="connsiteX31" fmla="*/ 24435 w 2446820"/>
                <a:gd name="connsiteY31" fmla="*/ 298450 h 3141394"/>
                <a:gd name="connsiteX32" fmla="*/ 7766 w 2446820"/>
                <a:gd name="connsiteY32" fmla="*/ 0 h 3141394"/>
                <a:gd name="connsiteX0" fmla="*/ 7766 w 2447787"/>
                <a:gd name="connsiteY0" fmla="*/ 0 h 3211017"/>
                <a:gd name="connsiteX1" fmla="*/ 590330 w 2447787"/>
                <a:gd name="connsiteY1" fmla="*/ 76200 h 3211017"/>
                <a:gd name="connsiteX2" fmla="*/ 2393730 w 2447787"/>
                <a:gd name="connsiteY2" fmla="*/ 1355725 h 3211017"/>
                <a:gd name="connsiteX3" fmla="*/ 1938954 w 2447787"/>
                <a:gd name="connsiteY3" fmla="*/ 3174998 h 3211017"/>
                <a:gd name="connsiteX4" fmla="*/ 1961179 w 2447787"/>
                <a:gd name="connsiteY4" fmla="*/ 2625723 h 3211017"/>
                <a:gd name="connsiteX5" fmla="*/ 1894505 w 2447787"/>
                <a:gd name="connsiteY5" fmla="*/ 2698748 h 3211017"/>
                <a:gd name="connsiteX6" fmla="*/ 1853230 w 2447787"/>
                <a:gd name="connsiteY6" fmla="*/ 2616197 h 3211017"/>
                <a:gd name="connsiteX7" fmla="*/ 1710355 w 2447787"/>
                <a:gd name="connsiteY7" fmla="*/ 3136898 h 3211017"/>
                <a:gd name="connsiteX8" fmla="*/ 1586531 w 2447787"/>
                <a:gd name="connsiteY8" fmla="*/ 2533648 h 3211017"/>
                <a:gd name="connsiteX9" fmla="*/ 1459531 w 2447787"/>
                <a:gd name="connsiteY9" fmla="*/ 3019423 h 3211017"/>
                <a:gd name="connsiteX10" fmla="*/ 1429369 w 2447787"/>
                <a:gd name="connsiteY10" fmla="*/ 2288379 h 3211017"/>
                <a:gd name="connsiteX11" fmla="*/ 1310307 w 2447787"/>
                <a:gd name="connsiteY11" fmla="*/ 2786061 h 3211017"/>
                <a:gd name="connsiteX12" fmla="*/ 1148382 w 2447787"/>
                <a:gd name="connsiteY12" fmla="*/ 2147886 h 3211017"/>
                <a:gd name="connsiteX13" fmla="*/ 1072183 w 2447787"/>
                <a:gd name="connsiteY13" fmla="*/ 2721768 h 3211017"/>
                <a:gd name="connsiteX14" fmla="*/ 992808 w 2447787"/>
                <a:gd name="connsiteY14" fmla="*/ 1739898 h 3211017"/>
                <a:gd name="connsiteX15" fmla="*/ 865808 w 2447787"/>
                <a:gd name="connsiteY15" fmla="*/ 2158999 h 3211017"/>
                <a:gd name="connsiteX16" fmla="*/ 815009 w 2447787"/>
                <a:gd name="connsiteY16" fmla="*/ 1784349 h 3211017"/>
                <a:gd name="connsiteX17" fmla="*/ 738809 w 2447787"/>
                <a:gd name="connsiteY17" fmla="*/ 1936749 h 3211017"/>
                <a:gd name="connsiteX18" fmla="*/ 726110 w 2447787"/>
                <a:gd name="connsiteY18" fmla="*/ 1555749 h 3211017"/>
                <a:gd name="connsiteX19" fmla="*/ 675310 w 2447787"/>
                <a:gd name="connsiteY19" fmla="*/ 1682749 h 3211017"/>
                <a:gd name="connsiteX20" fmla="*/ 630860 w 2447787"/>
                <a:gd name="connsiteY20" fmla="*/ 1714499 h 3211017"/>
                <a:gd name="connsiteX21" fmla="*/ 567360 w 2447787"/>
                <a:gd name="connsiteY21" fmla="*/ 2000249 h 3211017"/>
                <a:gd name="connsiteX22" fmla="*/ 497510 w 2447787"/>
                <a:gd name="connsiteY22" fmla="*/ 1428749 h 3211017"/>
                <a:gd name="connsiteX23" fmla="*/ 465760 w 2447787"/>
                <a:gd name="connsiteY23" fmla="*/ 1657350 h 3211017"/>
                <a:gd name="connsiteX24" fmla="*/ 364160 w 2447787"/>
                <a:gd name="connsiteY24" fmla="*/ 1123950 h 3211017"/>
                <a:gd name="connsiteX25" fmla="*/ 307010 w 2447787"/>
                <a:gd name="connsiteY25" fmla="*/ 1460500 h 3211017"/>
                <a:gd name="connsiteX26" fmla="*/ 233985 w 2447787"/>
                <a:gd name="connsiteY26" fmla="*/ 895349 h 3211017"/>
                <a:gd name="connsiteX27" fmla="*/ 145085 w 2447787"/>
                <a:gd name="connsiteY27" fmla="*/ 1089024 h 3211017"/>
                <a:gd name="connsiteX28" fmla="*/ 135560 w 2447787"/>
                <a:gd name="connsiteY28" fmla="*/ 765174 h 3211017"/>
                <a:gd name="connsiteX29" fmla="*/ 29991 w 2447787"/>
                <a:gd name="connsiteY29" fmla="*/ 1016000 h 3211017"/>
                <a:gd name="connsiteX30" fmla="*/ 84760 w 2447787"/>
                <a:gd name="connsiteY30" fmla="*/ 587375 h 3211017"/>
                <a:gd name="connsiteX31" fmla="*/ 33960 w 2447787"/>
                <a:gd name="connsiteY31" fmla="*/ 660400 h 3211017"/>
                <a:gd name="connsiteX32" fmla="*/ 24435 w 2447787"/>
                <a:gd name="connsiteY32" fmla="*/ 298450 h 3211017"/>
                <a:gd name="connsiteX33" fmla="*/ 7766 w 2447787"/>
                <a:gd name="connsiteY33" fmla="*/ 0 h 3211017"/>
                <a:gd name="connsiteX0" fmla="*/ 7766 w 2455778"/>
                <a:gd name="connsiteY0" fmla="*/ 0 h 3180603"/>
                <a:gd name="connsiteX1" fmla="*/ 590330 w 2455778"/>
                <a:gd name="connsiteY1" fmla="*/ 76200 h 3180603"/>
                <a:gd name="connsiteX2" fmla="*/ 2393730 w 2455778"/>
                <a:gd name="connsiteY2" fmla="*/ 1355725 h 3180603"/>
                <a:gd name="connsiteX3" fmla="*/ 2024679 w 2455778"/>
                <a:gd name="connsiteY3" fmla="*/ 2619373 h 3180603"/>
                <a:gd name="connsiteX4" fmla="*/ 1938954 w 2455778"/>
                <a:gd name="connsiteY4" fmla="*/ 3174998 h 3180603"/>
                <a:gd name="connsiteX5" fmla="*/ 1961179 w 2455778"/>
                <a:gd name="connsiteY5" fmla="*/ 2625723 h 3180603"/>
                <a:gd name="connsiteX6" fmla="*/ 1894505 w 2455778"/>
                <a:gd name="connsiteY6" fmla="*/ 2698748 h 3180603"/>
                <a:gd name="connsiteX7" fmla="*/ 1853230 w 2455778"/>
                <a:gd name="connsiteY7" fmla="*/ 2616197 h 3180603"/>
                <a:gd name="connsiteX8" fmla="*/ 1710355 w 2455778"/>
                <a:gd name="connsiteY8" fmla="*/ 3136898 h 3180603"/>
                <a:gd name="connsiteX9" fmla="*/ 1586531 w 2455778"/>
                <a:gd name="connsiteY9" fmla="*/ 2533648 h 3180603"/>
                <a:gd name="connsiteX10" fmla="*/ 1459531 w 2455778"/>
                <a:gd name="connsiteY10" fmla="*/ 3019423 h 3180603"/>
                <a:gd name="connsiteX11" fmla="*/ 1429369 w 2455778"/>
                <a:gd name="connsiteY11" fmla="*/ 2288379 h 3180603"/>
                <a:gd name="connsiteX12" fmla="*/ 1310307 w 2455778"/>
                <a:gd name="connsiteY12" fmla="*/ 2786061 h 3180603"/>
                <a:gd name="connsiteX13" fmla="*/ 1148382 w 2455778"/>
                <a:gd name="connsiteY13" fmla="*/ 2147886 h 3180603"/>
                <a:gd name="connsiteX14" fmla="*/ 1072183 w 2455778"/>
                <a:gd name="connsiteY14" fmla="*/ 2721768 h 3180603"/>
                <a:gd name="connsiteX15" fmla="*/ 992808 w 2455778"/>
                <a:gd name="connsiteY15" fmla="*/ 1739898 h 3180603"/>
                <a:gd name="connsiteX16" fmla="*/ 865808 w 2455778"/>
                <a:gd name="connsiteY16" fmla="*/ 2158999 h 3180603"/>
                <a:gd name="connsiteX17" fmla="*/ 815009 w 2455778"/>
                <a:gd name="connsiteY17" fmla="*/ 1784349 h 3180603"/>
                <a:gd name="connsiteX18" fmla="*/ 738809 w 2455778"/>
                <a:gd name="connsiteY18" fmla="*/ 1936749 h 3180603"/>
                <a:gd name="connsiteX19" fmla="*/ 726110 w 2455778"/>
                <a:gd name="connsiteY19" fmla="*/ 1555749 h 3180603"/>
                <a:gd name="connsiteX20" fmla="*/ 675310 w 2455778"/>
                <a:gd name="connsiteY20" fmla="*/ 1682749 h 3180603"/>
                <a:gd name="connsiteX21" fmla="*/ 630860 w 2455778"/>
                <a:gd name="connsiteY21" fmla="*/ 1714499 h 3180603"/>
                <a:gd name="connsiteX22" fmla="*/ 567360 w 2455778"/>
                <a:gd name="connsiteY22" fmla="*/ 2000249 h 3180603"/>
                <a:gd name="connsiteX23" fmla="*/ 497510 w 2455778"/>
                <a:gd name="connsiteY23" fmla="*/ 1428749 h 3180603"/>
                <a:gd name="connsiteX24" fmla="*/ 465760 w 2455778"/>
                <a:gd name="connsiteY24" fmla="*/ 1657350 h 3180603"/>
                <a:gd name="connsiteX25" fmla="*/ 364160 w 2455778"/>
                <a:gd name="connsiteY25" fmla="*/ 1123950 h 3180603"/>
                <a:gd name="connsiteX26" fmla="*/ 307010 w 2455778"/>
                <a:gd name="connsiteY26" fmla="*/ 1460500 h 3180603"/>
                <a:gd name="connsiteX27" fmla="*/ 233985 w 2455778"/>
                <a:gd name="connsiteY27" fmla="*/ 895349 h 3180603"/>
                <a:gd name="connsiteX28" fmla="*/ 145085 w 2455778"/>
                <a:gd name="connsiteY28" fmla="*/ 1089024 h 3180603"/>
                <a:gd name="connsiteX29" fmla="*/ 135560 w 2455778"/>
                <a:gd name="connsiteY29" fmla="*/ 765174 h 3180603"/>
                <a:gd name="connsiteX30" fmla="*/ 29991 w 2455778"/>
                <a:gd name="connsiteY30" fmla="*/ 1016000 h 3180603"/>
                <a:gd name="connsiteX31" fmla="*/ 84760 w 2455778"/>
                <a:gd name="connsiteY31" fmla="*/ 587375 h 3180603"/>
                <a:gd name="connsiteX32" fmla="*/ 33960 w 2455778"/>
                <a:gd name="connsiteY32" fmla="*/ 660400 h 3180603"/>
                <a:gd name="connsiteX33" fmla="*/ 24435 w 2455778"/>
                <a:gd name="connsiteY33" fmla="*/ 298450 h 3180603"/>
                <a:gd name="connsiteX34" fmla="*/ 7766 w 2455778"/>
                <a:gd name="connsiteY34" fmla="*/ 0 h 3180603"/>
                <a:gd name="connsiteX0" fmla="*/ 7766 w 2459600"/>
                <a:gd name="connsiteY0" fmla="*/ 0 h 3178617"/>
                <a:gd name="connsiteX1" fmla="*/ 590330 w 2459600"/>
                <a:gd name="connsiteY1" fmla="*/ 76200 h 3178617"/>
                <a:gd name="connsiteX2" fmla="*/ 2393730 w 2459600"/>
                <a:gd name="connsiteY2" fmla="*/ 1355725 h 3178617"/>
                <a:gd name="connsiteX3" fmla="*/ 2062778 w 2459600"/>
                <a:gd name="connsiteY3" fmla="*/ 2974973 h 3178617"/>
                <a:gd name="connsiteX4" fmla="*/ 2024679 w 2459600"/>
                <a:gd name="connsiteY4" fmla="*/ 2619373 h 3178617"/>
                <a:gd name="connsiteX5" fmla="*/ 1938954 w 2459600"/>
                <a:gd name="connsiteY5" fmla="*/ 3174998 h 3178617"/>
                <a:gd name="connsiteX6" fmla="*/ 1961179 w 2459600"/>
                <a:gd name="connsiteY6" fmla="*/ 2625723 h 3178617"/>
                <a:gd name="connsiteX7" fmla="*/ 1894505 w 2459600"/>
                <a:gd name="connsiteY7" fmla="*/ 2698748 h 3178617"/>
                <a:gd name="connsiteX8" fmla="*/ 1853230 w 2459600"/>
                <a:gd name="connsiteY8" fmla="*/ 2616197 h 3178617"/>
                <a:gd name="connsiteX9" fmla="*/ 1710355 w 2459600"/>
                <a:gd name="connsiteY9" fmla="*/ 3136898 h 3178617"/>
                <a:gd name="connsiteX10" fmla="*/ 1586531 w 2459600"/>
                <a:gd name="connsiteY10" fmla="*/ 2533648 h 3178617"/>
                <a:gd name="connsiteX11" fmla="*/ 1459531 w 2459600"/>
                <a:gd name="connsiteY11" fmla="*/ 3019423 h 3178617"/>
                <a:gd name="connsiteX12" fmla="*/ 1429369 w 2459600"/>
                <a:gd name="connsiteY12" fmla="*/ 2288379 h 3178617"/>
                <a:gd name="connsiteX13" fmla="*/ 1310307 w 2459600"/>
                <a:gd name="connsiteY13" fmla="*/ 2786061 h 3178617"/>
                <a:gd name="connsiteX14" fmla="*/ 1148382 w 2459600"/>
                <a:gd name="connsiteY14" fmla="*/ 2147886 h 3178617"/>
                <a:gd name="connsiteX15" fmla="*/ 1072183 w 2459600"/>
                <a:gd name="connsiteY15" fmla="*/ 2721768 h 3178617"/>
                <a:gd name="connsiteX16" fmla="*/ 992808 w 2459600"/>
                <a:gd name="connsiteY16" fmla="*/ 1739898 h 3178617"/>
                <a:gd name="connsiteX17" fmla="*/ 865808 w 2459600"/>
                <a:gd name="connsiteY17" fmla="*/ 2158999 h 3178617"/>
                <a:gd name="connsiteX18" fmla="*/ 815009 w 2459600"/>
                <a:gd name="connsiteY18" fmla="*/ 1784349 h 3178617"/>
                <a:gd name="connsiteX19" fmla="*/ 738809 w 2459600"/>
                <a:gd name="connsiteY19" fmla="*/ 1936749 h 3178617"/>
                <a:gd name="connsiteX20" fmla="*/ 726110 w 2459600"/>
                <a:gd name="connsiteY20" fmla="*/ 1555749 h 3178617"/>
                <a:gd name="connsiteX21" fmla="*/ 675310 w 2459600"/>
                <a:gd name="connsiteY21" fmla="*/ 1682749 h 3178617"/>
                <a:gd name="connsiteX22" fmla="*/ 630860 w 2459600"/>
                <a:gd name="connsiteY22" fmla="*/ 1714499 h 3178617"/>
                <a:gd name="connsiteX23" fmla="*/ 567360 w 2459600"/>
                <a:gd name="connsiteY23" fmla="*/ 2000249 h 3178617"/>
                <a:gd name="connsiteX24" fmla="*/ 497510 w 2459600"/>
                <a:gd name="connsiteY24" fmla="*/ 1428749 h 3178617"/>
                <a:gd name="connsiteX25" fmla="*/ 465760 w 2459600"/>
                <a:gd name="connsiteY25" fmla="*/ 1657350 h 3178617"/>
                <a:gd name="connsiteX26" fmla="*/ 364160 w 2459600"/>
                <a:gd name="connsiteY26" fmla="*/ 1123950 h 3178617"/>
                <a:gd name="connsiteX27" fmla="*/ 307010 w 2459600"/>
                <a:gd name="connsiteY27" fmla="*/ 1460500 h 3178617"/>
                <a:gd name="connsiteX28" fmla="*/ 233985 w 2459600"/>
                <a:gd name="connsiteY28" fmla="*/ 895349 h 3178617"/>
                <a:gd name="connsiteX29" fmla="*/ 145085 w 2459600"/>
                <a:gd name="connsiteY29" fmla="*/ 1089024 h 3178617"/>
                <a:gd name="connsiteX30" fmla="*/ 135560 w 2459600"/>
                <a:gd name="connsiteY30" fmla="*/ 765174 h 3178617"/>
                <a:gd name="connsiteX31" fmla="*/ 29991 w 2459600"/>
                <a:gd name="connsiteY31" fmla="*/ 1016000 h 3178617"/>
                <a:gd name="connsiteX32" fmla="*/ 84760 w 2459600"/>
                <a:gd name="connsiteY32" fmla="*/ 587375 h 3178617"/>
                <a:gd name="connsiteX33" fmla="*/ 33960 w 2459600"/>
                <a:gd name="connsiteY33" fmla="*/ 660400 h 3178617"/>
                <a:gd name="connsiteX34" fmla="*/ 24435 w 2459600"/>
                <a:gd name="connsiteY34" fmla="*/ 298450 h 3178617"/>
                <a:gd name="connsiteX35" fmla="*/ 7766 w 2459600"/>
                <a:gd name="connsiteY35" fmla="*/ 0 h 3178617"/>
                <a:gd name="connsiteX0" fmla="*/ 7766 w 2471655"/>
                <a:gd name="connsiteY0" fmla="*/ 0 h 3178617"/>
                <a:gd name="connsiteX1" fmla="*/ 590330 w 2471655"/>
                <a:gd name="connsiteY1" fmla="*/ 76200 h 3178617"/>
                <a:gd name="connsiteX2" fmla="*/ 2393730 w 2471655"/>
                <a:gd name="connsiteY2" fmla="*/ 1355725 h 3178617"/>
                <a:gd name="connsiteX3" fmla="*/ 2110403 w 2471655"/>
                <a:gd name="connsiteY3" fmla="*/ 2393948 h 3178617"/>
                <a:gd name="connsiteX4" fmla="*/ 2062778 w 2471655"/>
                <a:gd name="connsiteY4" fmla="*/ 2974973 h 3178617"/>
                <a:gd name="connsiteX5" fmla="*/ 2024679 w 2471655"/>
                <a:gd name="connsiteY5" fmla="*/ 2619373 h 3178617"/>
                <a:gd name="connsiteX6" fmla="*/ 1938954 w 2471655"/>
                <a:gd name="connsiteY6" fmla="*/ 3174998 h 3178617"/>
                <a:gd name="connsiteX7" fmla="*/ 1961179 w 2471655"/>
                <a:gd name="connsiteY7" fmla="*/ 2625723 h 3178617"/>
                <a:gd name="connsiteX8" fmla="*/ 1894505 w 2471655"/>
                <a:gd name="connsiteY8" fmla="*/ 2698748 h 3178617"/>
                <a:gd name="connsiteX9" fmla="*/ 1853230 w 2471655"/>
                <a:gd name="connsiteY9" fmla="*/ 2616197 h 3178617"/>
                <a:gd name="connsiteX10" fmla="*/ 1710355 w 2471655"/>
                <a:gd name="connsiteY10" fmla="*/ 3136898 h 3178617"/>
                <a:gd name="connsiteX11" fmla="*/ 1586531 w 2471655"/>
                <a:gd name="connsiteY11" fmla="*/ 2533648 h 3178617"/>
                <a:gd name="connsiteX12" fmla="*/ 1459531 w 2471655"/>
                <a:gd name="connsiteY12" fmla="*/ 3019423 h 3178617"/>
                <a:gd name="connsiteX13" fmla="*/ 1429369 w 2471655"/>
                <a:gd name="connsiteY13" fmla="*/ 2288379 h 3178617"/>
                <a:gd name="connsiteX14" fmla="*/ 1310307 w 2471655"/>
                <a:gd name="connsiteY14" fmla="*/ 2786061 h 3178617"/>
                <a:gd name="connsiteX15" fmla="*/ 1148382 w 2471655"/>
                <a:gd name="connsiteY15" fmla="*/ 2147886 h 3178617"/>
                <a:gd name="connsiteX16" fmla="*/ 1072183 w 2471655"/>
                <a:gd name="connsiteY16" fmla="*/ 2721768 h 3178617"/>
                <a:gd name="connsiteX17" fmla="*/ 992808 w 2471655"/>
                <a:gd name="connsiteY17" fmla="*/ 1739898 h 3178617"/>
                <a:gd name="connsiteX18" fmla="*/ 865808 w 2471655"/>
                <a:gd name="connsiteY18" fmla="*/ 2158999 h 3178617"/>
                <a:gd name="connsiteX19" fmla="*/ 815009 w 2471655"/>
                <a:gd name="connsiteY19" fmla="*/ 1784349 h 3178617"/>
                <a:gd name="connsiteX20" fmla="*/ 738809 w 2471655"/>
                <a:gd name="connsiteY20" fmla="*/ 1936749 h 3178617"/>
                <a:gd name="connsiteX21" fmla="*/ 726110 w 2471655"/>
                <a:gd name="connsiteY21" fmla="*/ 1555749 h 3178617"/>
                <a:gd name="connsiteX22" fmla="*/ 675310 w 2471655"/>
                <a:gd name="connsiteY22" fmla="*/ 1682749 h 3178617"/>
                <a:gd name="connsiteX23" fmla="*/ 630860 w 2471655"/>
                <a:gd name="connsiteY23" fmla="*/ 1714499 h 3178617"/>
                <a:gd name="connsiteX24" fmla="*/ 567360 w 2471655"/>
                <a:gd name="connsiteY24" fmla="*/ 2000249 h 3178617"/>
                <a:gd name="connsiteX25" fmla="*/ 497510 w 2471655"/>
                <a:gd name="connsiteY25" fmla="*/ 1428749 h 3178617"/>
                <a:gd name="connsiteX26" fmla="*/ 465760 w 2471655"/>
                <a:gd name="connsiteY26" fmla="*/ 1657350 h 3178617"/>
                <a:gd name="connsiteX27" fmla="*/ 364160 w 2471655"/>
                <a:gd name="connsiteY27" fmla="*/ 1123950 h 3178617"/>
                <a:gd name="connsiteX28" fmla="*/ 307010 w 2471655"/>
                <a:gd name="connsiteY28" fmla="*/ 1460500 h 3178617"/>
                <a:gd name="connsiteX29" fmla="*/ 233985 w 2471655"/>
                <a:gd name="connsiteY29" fmla="*/ 895349 h 3178617"/>
                <a:gd name="connsiteX30" fmla="*/ 145085 w 2471655"/>
                <a:gd name="connsiteY30" fmla="*/ 1089024 h 3178617"/>
                <a:gd name="connsiteX31" fmla="*/ 135560 w 2471655"/>
                <a:gd name="connsiteY31" fmla="*/ 765174 h 3178617"/>
                <a:gd name="connsiteX32" fmla="*/ 29991 w 2471655"/>
                <a:gd name="connsiteY32" fmla="*/ 1016000 h 3178617"/>
                <a:gd name="connsiteX33" fmla="*/ 84760 w 2471655"/>
                <a:gd name="connsiteY33" fmla="*/ 587375 h 3178617"/>
                <a:gd name="connsiteX34" fmla="*/ 33960 w 2471655"/>
                <a:gd name="connsiteY34" fmla="*/ 660400 h 3178617"/>
                <a:gd name="connsiteX35" fmla="*/ 24435 w 2471655"/>
                <a:gd name="connsiteY35" fmla="*/ 298450 h 3178617"/>
                <a:gd name="connsiteX36" fmla="*/ 7766 w 2471655"/>
                <a:gd name="connsiteY36" fmla="*/ 0 h 3178617"/>
                <a:gd name="connsiteX0" fmla="*/ 7766 w 2476508"/>
                <a:gd name="connsiteY0" fmla="*/ 0 h 3178617"/>
                <a:gd name="connsiteX1" fmla="*/ 590330 w 2476508"/>
                <a:gd name="connsiteY1" fmla="*/ 76200 h 3178617"/>
                <a:gd name="connsiteX2" fmla="*/ 2393730 w 2476508"/>
                <a:gd name="connsiteY2" fmla="*/ 1355725 h 3178617"/>
                <a:gd name="connsiteX3" fmla="*/ 2158028 w 2476508"/>
                <a:gd name="connsiteY3" fmla="*/ 2632073 h 3178617"/>
                <a:gd name="connsiteX4" fmla="*/ 2110403 w 2476508"/>
                <a:gd name="connsiteY4" fmla="*/ 2393948 h 3178617"/>
                <a:gd name="connsiteX5" fmla="*/ 2062778 w 2476508"/>
                <a:gd name="connsiteY5" fmla="*/ 2974973 h 3178617"/>
                <a:gd name="connsiteX6" fmla="*/ 2024679 w 2476508"/>
                <a:gd name="connsiteY6" fmla="*/ 2619373 h 3178617"/>
                <a:gd name="connsiteX7" fmla="*/ 1938954 w 2476508"/>
                <a:gd name="connsiteY7" fmla="*/ 3174998 h 3178617"/>
                <a:gd name="connsiteX8" fmla="*/ 1961179 w 2476508"/>
                <a:gd name="connsiteY8" fmla="*/ 2625723 h 3178617"/>
                <a:gd name="connsiteX9" fmla="*/ 1894505 w 2476508"/>
                <a:gd name="connsiteY9" fmla="*/ 2698748 h 3178617"/>
                <a:gd name="connsiteX10" fmla="*/ 1853230 w 2476508"/>
                <a:gd name="connsiteY10" fmla="*/ 2616197 h 3178617"/>
                <a:gd name="connsiteX11" fmla="*/ 1710355 w 2476508"/>
                <a:gd name="connsiteY11" fmla="*/ 3136898 h 3178617"/>
                <a:gd name="connsiteX12" fmla="*/ 1586531 w 2476508"/>
                <a:gd name="connsiteY12" fmla="*/ 2533648 h 3178617"/>
                <a:gd name="connsiteX13" fmla="*/ 1459531 w 2476508"/>
                <a:gd name="connsiteY13" fmla="*/ 3019423 h 3178617"/>
                <a:gd name="connsiteX14" fmla="*/ 1429369 w 2476508"/>
                <a:gd name="connsiteY14" fmla="*/ 2288379 h 3178617"/>
                <a:gd name="connsiteX15" fmla="*/ 1310307 w 2476508"/>
                <a:gd name="connsiteY15" fmla="*/ 2786061 h 3178617"/>
                <a:gd name="connsiteX16" fmla="*/ 1148382 w 2476508"/>
                <a:gd name="connsiteY16" fmla="*/ 2147886 h 3178617"/>
                <a:gd name="connsiteX17" fmla="*/ 1072183 w 2476508"/>
                <a:gd name="connsiteY17" fmla="*/ 2721768 h 3178617"/>
                <a:gd name="connsiteX18" fmla="*/ 992808 w 2476508"/>
                <a:gd name="connsiteY18" fmla="*/ 1739898 h 3178617"/>
                <a:gd name="connsiteX19" fmla="*/ 865808 w 2476508"/>
                <a:gd name="connsiteY19" fmla="*/ 2158999 h 3178617"/>
                <a:gd name="connsiteX20" fmla="*/ 815009 w 2476508"/>
                <a:gd name="connsiteY20" fmla="*/ 1784349 h 3178617"/>
                <a:gd name="connsiteX21" fmla="*/ 738809 w 2476508"/>
                <a:gd name="connsiteY21" fmla="*/ 1936749 h 3178617"/>
                <a:gd name="connsiteX22" fmla="*/ 726110 w 2476508"/>
                <a:gd name="connsiteY22" fmla="*/ 1555749 h 3178617"/>
                <a:gd name="connsiteX23" fmla="*/ 675310 w 2476508"/>
                <a:gd name="connsiteY23" fmla="*/ 1682749 h 3178617"/>
                <a:gd name="connsiteX24" fmla="*/ 630860 w 2476508"/>
                <a:gd name="connsiteY24" fmla="*/ 1714499 h 3178617"/>
                <a:gd name="connsiteX25" fmla="*/ 567360 w 2476508"/>
                <a:gd name="connsiteY25" fmla="*/ 2000249 h 3178617"/>
                <a:gd name="connsiteX26" fmla="*/ 497510 w 2476508"/>
                <a:gd name="connsiteY26" fmla="*/ 1428749 h 3178617"/>
                <a:gd name="connsiteX27" fmla="*/ 465760 w 2476508"/>
                <a:gd name="connsiteY27" fmla="*/ 1657350 h 3178617"/>
                <a:gd name="connsiteX28" fmla="*/ 364160 w 2476508"/>
                <a:gd name="connsiteY28" fmla="*/ 1123950 h 3178617"/>
                <a:gd name="connsiteX29" fmla="*/ 307010 w 2476508"/>
                <a:gd name="connsiteY29" fmla="*/ 1460500 h 3178617"/>
                <a:gd name="connsiteX30" fmla="*/ 233985 w 2476508"/>
                <a:gd name="connsiteY30" fmla="*/ 895349 h 3178617"/>
                <a:gd name="connsiteX31" fmla="*/ 145085 w 2476508"/>
                <a:gd name="connsiteY31" fmla="*/ 1089024 h 3178617"/>
                <a:gd name="connsiteX32" fmla="*/ 135560 w 2476508"/>
                <a:gd name="connsiteY32" fmla="*/ 765174 h 3178617"/>
                <a:gd name="connsiteX33" fmla="*/ 29991 w 2476508"/>
                <a:gd name="connsiteY33" fmla="*/ 1016000 h 3178617"/>
                <a:gd name="connsiteX34" fmla="*/ 84760 w 2476508"/>
                <a:gd name="connsiteY34" fmla="*/ 587375 h 3178617"/>
                <a:gd name="connsiteX35" fmla="*/ 33960 w 2476508"/>
                <a:gd name="connsiteY35" fmla="*/ 660400 h 3178617"/>
                <a:gd name="connsiteX36" fmla="*/ 24435 w 2476508"/>
                <a:gd name="connsiteY36" fmla="*/ 298450 h 3178617"/>
                <a:gd name="connsiteX37" fmla="*/ 7766 w 2476508"/>
                <a:gd name="connsiteY37" fmla="*/ 0 h 3178617"/>
                <a:gd name="connsiteX0" fmla="*/ 7766 w 2478089"/>
                <a:gd name="connsiteY0" fmla="*/ 0 h 3178617"/>
                <a:gd name="connsiteX1" fmla="*/ 590330 w 2478089"/>
                <a:gd name="connsiteY1" fmla="*/ 76200 h 3178617"/>
                <a:gd name="connsiteX2" fmla="*/ 2393730 w 2478089"/>
                <a:gd name="connsiteY2" fmla="*/ 1355725 h 3178617"/>
                <a:gd name="connsiteX3" fmla="*/ 2142152 w 2478089"/>
                <a:gd name="connsiteY3" fmla="*/ 2228848 h 3178617"/>
                <a:gd name="connsiteX4" fmla="*/ 2158028 w 2478089"/>
                <a:gd name="connsiteY4" fmla="*/ 2632073 h 3178617"/>
                <a:gd name="connsiteX5" fmla="*/ 2110403 w 2478089"/>
                <a:gd name="connsiteY5" fmla="*/ 2393948 h 3178617"/>
                <a:gd name="connsiteX6" fmla="*/ 2062778 w 2478089"/>
                <a:gd name="connsiteY6" fmla="*/ 2974973 h 3178617"/>
                <a:gd name="connsiteX7" fmla="*/ 2024679 w 2478089"/>
                <a:gd name="connsiteY7" fmla="*/ 2619373 h 3178617"/>
                <a:gd name="connsiteX8" fmla="*/ 1938954 w 2478089"/>
                <a:gd name="connsiteY8" fmla="*/ 3174998 h 3178617"/>
                <a:gd name="connsiteX9" fmla="*/ 1961179 w 2478089"/>
                <a:gd name="connsiteY9" fmla="*/ 2625723 h 3178617"/>
                <a:gd name="connsiteX10" fmla="*/ 1894505 w 2478089"/>
                <a:gd name="connsiteY10" fmla="*/ 2698748 h 3178617"/>
                <a:gd name="connsiteX11" fmla="*/ 1853230 w 2478089"/>
                <a:gd name="connsiteY11" fmla="*/ 2616197 h 3178617"/>
                <a:gd name="connsiteX12" fmla="*/ 1710355 w 2478089"/>
                <a:gd name="connsiteY12" fmla="*/ 3136898 h 3178617"/>
                <a:gd name="connsiteX13" fmla="*/ 1586531 w 2478089"/>
                <a:gd name="connsiteY13" fmla="*/ 2533648 h 3178617"/>
                <a:gd name="connsiteX14" fmla="*/ 1459531 w 2478089"/>
                <a:gd name="connsiteY14" fmla="*/ 3019423 h 3178617"/>
                <a:gd name="connsiteX15" fmla="*/ 1429369 w 2478089"/>
                <a:gd name="connsiteY15" fmla="*/ 2288379 h 3178617"/>
                <a:gd name="connsiteX16" fmla="*/ 1310307 w 2478089"/>
                <a:gd name="connsiteY16" fmla="*/ 2786061 h 3178617"/>
                <a:gd name="connsiteX17" fmla="*/ 1148382 w 2478089"/>
                <a:gd name="connsiteY17" fmla="*/ 2147886 h 3178617"/>
                <a:gd name="connsiteX18" fmla="*/ 1072183 w 2478089"/>
                <a:gd name="connsiteY18" fmla="*/ 2721768 h 3178617"/>
                <a:gd name="connsiteX19" fmla="*/ 992808 w 2478089"/>
                <a:gd name="connsiteY19" fmla="*/ 1739898 h 3178617"/>
                <a:gd name="connsiteX20" fmla="*/ 865808 w 2478089"/>
                <a:gd name="connsiteY20" fmla="*/ 2158999 h 3178617"/>
                <a:gd name="connsiteX21" fmla="*/ 815009 w 2478089"/>
                <a:gd name="connsiteY21" fmla="*/ 1784349 h 3178617"/>
                <a:gd name="connsiteX22" fmla="*/ 738809 w 2478089"/>
                <a:gd name="connsiteY22" fmla="*/ 1936749 h 3178617"/>
                <a:gd name="connsiteX23" fmla="*/ 726110 w 2478089"/>
                <a:gd name="connsiteY23" fmla="*/ 1555749 h 3178617"/>
                <a:gd name="connsiteX24" fmla="*/ 675310 w 2478089"/>
                <a:gd name="connsiteY24" fmla="*/ 1682749 h 3178617"/>
                <a:gd name="connsiteX25" fmla="*/ 630860 w 2478089"/>
                <a:gd name="connsiteY25" fmla="*/ 1714499 h 3178617"/>
                <a:gd name="connsiteX26" fmla="*/ 567360 w 2478089"/>
                <a:gd name="connsiteY26" fmla="*/ 2000249 h 3178617"/>
                <a:gd name="connsiteX27" fmla="*/ 497510 w 2478089"/>
                <a:gd name="connsiteY27" fmla="*/ 1428749 h 3178617"/>
                <a:gd name="connsiteX28" fmla="*/ 465760 w 2478089"/>
                <a:gd name="connsiteY28" fmla="*/ 1657350 h 3178617"/>
                <a:gd name="connsiteX29" fmla="*/ 364160 w 2478089"/>
                <a:gd name="connsiteY29" fmla="*/ 1123950 h 3178617"/>
                <a:gd name="connsiteX30" fmla="*/ 307010 w 2478089"/>
                <a:gd name="connsiteY30" fmla="*/ 1460500 h 3178617"/>
                <a:gd name="connsiteX31" fmla="*/ 233985 w 2478089"/>
                <a:gd name="connsiteY31" fmla="*/ 895349 h 3178617"/>
                <a:gd name="connsiteX32" fmla="*/ 145085 w 2478089"/>
                <a:gd name="connsiteY32" fmla="*/ 1089024 h 3178617"/>
                <a:gd name="connsiteX33" fmla="*/ 135560 w 2478089"/>
                <a:gd name="connsiteY33" fmla="*/ 765174 h 3178617"/>
                <a:gd name="connsiteX34" fmla="*/ 29991 w 2478089"/>
                <a:gd name="connsiteY34" fmla="*/ 1016000 h 3178617"/>
                <a:gd name="connsiteX35" fmla="*/ 84760 w 2478089"/>
                <a:gd name="connsiteY35" fmla="*/ 587375 h 3178617"/>
                <a:gd name="connsiteX36" fmla="*/ 33960 w 2478089"/>
                <a:gd name="connsiteY36" fmla="*/ 660400 h 3178617"/>
                <a:gd name="connsiteX37" fmla="*/ 24435 w 2478089"/>
                <a:gd name="connsiteY37" fmla="*/ 298450 h 3178617"/>
                <a:gd name="connsiteX38" fmla="*/ 7766 w 2478089"/>
                <a:gd name="connsiteY38" fmla="*/ 0 h 3178617"/>
                <a:gd name="connsiteX0" fmla="*/ 7766 w 2484150"/>
                <a:gd name="connsiteY0" fmla="*/ 0 h 3178617"/>
                <a:gd name="connsiteX1" fmla="*/ 590330 w 2484150"/>
                <a:gd name="connsiteY1" fmla="*/ 76200 h 3178617"/>
                <a:gd name="connsiteX2" fmla="*/ 2393730 w 2484150"/>
                <a:gd name="connsiteY2" fmla="*/ 1355725 h 3178617"/>
                <a:gd name="connsiteX3" fmla="*/ 2208827 w 2484150"/>
                <a:gd name="connsiteY3" fmla="*/ 2365373 h 3178617"/>
                <a:gd name="connsiteX4" fmla="*/ 2142152 w 2484150"/>
                <a:gd name="connsiteY4" fmla="*/ 2228848 h 3178617"/>
                <a:gd name="connsiteX5" fmla="*/ 2158028 w 2484150"/>
                <a:gd name="connsiteY5" fmla="*/ 2632073 h 3178617"/>
                <a:gd name="connsiteX6" fmla="*/ 2110403 w 2484150"/>
                <a:gd name="connsiteY6" fmla="*/ 2393948 h 3178617"/>
                <a:gd name="connsiteX7" fmla="*/ 2062778 w 2484150"/>
                <a:gd name="connsiteY7" fmla="*/ 2974973 h 3178617"/>
                <a:gd name="connsiteX8" fmla="*/ 2024679 w 2484150"/>
                <a:gd name="connsiteY8" fmla="*/ 2619373 h 3178617"/>
                <a:gd name="connsiteX9" fmla="*/ 1938954 w 2484150"/>
                <a:gd name="connsiteY9" fmla="*/ 3174998 h 3178617"/>
                <a:gd name="connsiteX10" fmla="*/ 1961179 w 2484150"/>
                <a:gd name="connsiteY10" fmla="*/ 2625723 h 3178617"/>
                <a:gd name="connsiteX11" fmla="*/ 1894505 w 2484150"/>
                <a:gd name="connsiteY11" fmla="*/ 2698748 h 3178617"/>
                <a:gd name="connsiteX12" fmla="*/ 1853230 w 2484150"/>
                <a:gd name="connsiteY12" fmla="*/ 2616197 h 3178617"/>
                <a:gd name="connsiteX13" fmla="*/ 1710355 w 2484150"/>
                <a:gd name="connsiteY13" fmla="*/ 3136898 h 3178617"/>
                <a:gd name="connsiteX14" fmla="*/ 1586531 w 2484150"/>
                <a:gd name="connsiteY14" fmla="*/ 2533648 h 3178617"/>
                <a:gd name="connsiteX15" fmla="*/ 1459531 w 2484150"/>
                <a:gd name="connsiteY15" fmla="*/ 3019423 h 3178617"/>
                <a:gd name="connsiteX16" fmla="*/ 1429369 w 2484150"/>
                <a:gd name="connsiteY16" fmla="*/ 2288379 h 3178617"/>
                <a:gd name="connsiteX17" fmla="*/ 1310307 w 2484150"/>
                <a:gd name="connsiteY17" fmla="*/ 2786061 h 3178617"/>
                <a:gd name="connsiteX18" fmla="*/ 1148382 w 2484150"/>
                <a:gd name="connsiteY18" fmla="*/ 2147886 h 3178617"/>
                <a:gd name="connsiteX19" fmla="*/ 1072183 w 2484150"/>
                <a:gd name="connsiteY19" fmla="*/ 2721768 h 3178617"/>
                <a:gd name="connsiteX20" fmla="*/ 992808 w 2484150"/>
                <a:gd name="connsiteY20" fmla="*/ 1739898 h 3178617"/>
                <a:gd name="connsiteX21" fmla="*/ 865808 w 2484150"/>
                <a:gd name="connsiteY21" fmla="*/ 2158999 h 3178617"/>
                <a:gd name="connsiteX22" fmla="*/ 815009 w 2484150"/>
                <a:gd name="connsiteY22" fmla="*/ 1784349 h 3178617"/>
                <a:gd name="connsiteX23" fmla="*/ 738809 w 2484150"/>
                <a:gd name="connsiteY23" fmla="*/ 1936749 h 3178617"/>
                <a:gd name="connsiteX24" fmla="*/ 726110 w 2484150"/>
                <a:gd name="connsiteY24" fmla="*/ 1555749 h 3178617"/>
                <a:gd name="connsiteX25" fmla="*/ 675310 w 2484150"/>
                <a:gd name="connsiteY25" fmla="*/ 1682749 h 3178617"/>
                <a:gd name="connsiteX26" fmla="*/ 630860 w 2484150"/>
                <a:gd name="connsiteY26" fmla="*/ 1714499 h 3178617"/>
                <a:gd name="connsiteX27" fmla="*/ 567360 w 2484150"/>
                <a:gd name="connsiteY27" fmla="*/ 2000249 h 3178617"/>
                <a:gd name="connsiteX28" fmla="*/ 497510 w 2484150"/>
                <a:gd name="connsiteY28" fmla="*/ 1428749 h 3178617"/>
                <a:gd name="connsiteX29" fmla="*/ 465760 w 2484150"/>
                <a:gd name="connsiteY29" fmla="*/ 1657350 h 3178617"/>
                <a:gd name="connsiteX30" fmla="*/ 364160 w 2484150"/>
                <a:gd name="connsiteY30" fmla="*/ 1123950 h 3178617"/>
                <a:gd name="connsiteX31" fmla="*/ 307010 w 2484150"/>
                <a:gd name="connsiteY31" fmla="*/ 1460500 h 3178617"/>
                <a:gd name="connsiteX32" fmla="*/ 233985 w 2484150"/>
                <a:gd name="connsiteY32" fmla="*/ 895349 h 3178617"/>
                <a:gd name="connsiteX33" fmla="*/ 145085 w 2484150"/>
                <a:gd name="connsiteY33" fmla="*/ 1089024 h 3178617"/>
                <a:gd name="connsiteX34" fmla="*/ 135560 w 2484150"/>
                <a:gd name="connsiteY34" fmla="*/ 765174 h 3178617"/>
                <a:gd name="connsiteX35" fmla="*/ 29991 w 2484150"/>
                <a:gd name="connsiteY35" fmla="*/ 1016000 h 3178617"/>
                <a:gd name="connsiteX36" fmla="*/ 84760 w 2484150"/>
                <a:gd name="connsiteY36" fmla="*/ 587375 h 3178617"/>
                <a:gd name="connsiteX37" fmla="*/ 33960 w 2484150"/>
                <a:gd name="connsiteY37" fmla="*/ 660400 h 3178617"/>
                <a:gd name="connsiteX38" fmla="*/ 24435 w 2484150"/>
                <a:gd name="connsiteY38" fmla="*/ 298450 h 3178617"/>
                <a:gd name="connsiteX39" fmla="*/ 7766 w 2484150"/>
                <a:gd name="connsiteY39" fmla="*/ 0 h 3178617"/>
                <a:gd name="connsiteX0" fmla="*/ 7766 w 2519561"/>
                <a:gd name="connsiteY0" fmla="*/ 0 h 3178617"/>
                <a:gd name="connsiteX1" fmla="*/ 590330 w 2519561"/>
                <a:gd name="connsiteY1" fmla="*/ 76200 h 3178617"/>
                <a:gd name="connsiteX2" fmla="*/ 2393730 w 2519561"/>
                <a:gd name="connsiteY2" fmla="*/ 1355725 h 3178617"/>
                <a:gd name="connsiteX3" fmla="*/ 2348526 w 2519561"/>
                <a:gd name="connsiteY3" fmla="*/ 2051048 h 3178617"/>
                <a:gd name="connsiteX4" fmla="*/ 2208827 w 2519561"/>
                <a:gd name="connsiteY4" fmla="*/ 2365373 h 3178617"/>
                <a:gd name="connsiteX5" fmla="*/ 2142152 w 2519561"/>
                <a:gd name="connsiteY5" fmla="*/ 2228848 h 3178617"/>
                <a:gd name="connsiteX6" fmla="*/ 2158028 w 2519561"/>
                <a:gd name="connsiteY6" fmla="*/ 2632073 h 3178617"/>
                <a:gd name="connsiteX7" fmla="*/ 2110403 w 2519561"/>
                <a:gd name="connsiteY7" fmla="*/ 2393948 h 3178617"/>
                <a:gd name="connsiteX8" fmla="*/ 2062778 w 2519561"/>
                <a:gd name="connsiteY8" fmla="*/ 2974973 h 3178617"/>
                <a:gd name="connsiteX9" fmla="*/ 2024679 w 2519561"/>
                <a:gd name="connsiteY9" fmla="*/ 2619373 h 3178617"/>
                <a:gd name="connsiteX10" fmla="*/ 1938954 w 2519561"/>
                <a:gd name="connsiteY10" fmla="*/ 3174998 h 3178617"/>
                <a:gd name="connsiteX11" fmla="*/ 1961179 w 2519561"/>
                <a:gd name="connsiteY11" fmla="*/ 2625723 h 3178617"/>
                <a:gd name="connsiteX12" fmla="*/ 1894505 w 2519561"/>
                <a:gd name="connsiteY12" fmla="*/ 2698748 h 3178617"/>
                <a:gd name="connsiteX13" fmla="*/ 1853230 w 2519561"/>
                <a:gd name="connsiteY13" fmla="*/ 2616197 h 3178617"/>
                <a:gd name="connsiteX14" fmla="*/ 1710355 w 2519561"/>
                <a:gd name="connsiteY14" fmla="*/ 3136898 h 3178617"/>
                <a:gd name="connsiteX15" fmla="*/ 1586531 w 2519561"/>
                <a:gd name="connsiteY15" fmla="*/ 2533648 h 3178617"/>
                <a:gd name="connsiteX16" fmla="*/ 1459531 w 2519561"/>
                <a:gd name="connsiteY16" fmla="*/ 3019423 h 3178617"/>
                <a:gd name="connsiteX17" fmla="*/ 1429369 w 2519561"/>
                <a:gd name="connsiteY17" fmla="*/ 2288379 h 3178617"/>
                <a:gd name="connsiteX18" fmla="*/ 1310307 w 2519561"/>
                <a:gd name="connsiteY18" fmla="*/ 2786061 h 3178617"/>
                <a:gd name="connsiteX19" fmla="*/ 1148382 w 2519561"/>
                <a:gd name="connsiteY19" fmla="*/ 2147886 h 3178617"/>
                <a:gd name="connsiteX20" fmla="*/ 1072183 w 2519561"/>
                <a:gd name="connsiteY20" fmla="*/ 2721768 h 3178617"/>
                <a:gd name="connsiteX21" fmla="*/ 992808 w 2519561"/>
                <a:gd name="connsiteY21" fmla="*/ 1739898 h 3178617"/>
                <a:gd name="connsiteX22" fmla="*/ 865808 w 2519561"/>
                <a:gd name="connsiteY22" fmla="*/ 2158999 h 3178617"/>
                <a:gd name="connsiteX23" fmla="*/ 815009 w 2519561"/>
                <a:gd name="connsiteY23" fmla="*/ 1784349 h 3178617"/>
                <a:gd name="connsiteX24" fmla="*/ 738809 w 2519561"/>
                <a:gd name="connsiteY24" fmla="*/ 1936749 h 3178617"/>
                <a:gd name="connsiteX25" fmla="*/ 726110 w 2519561"/>
                <a:gd name="connsiteY25" fmla="*/ 1555749 h 3178617"/>
                <a:gd name="connsiteX26" fmla="*/ 675310 w 2519561"/>
                <a:gd name="connsiteY26" fmla="*/ 1682749 h 3178617"/>
                <a:gd name="connsiteX27" fmla="*/ 630860 w 2519561"/>
                <a:gd name="connsiteY27" fmla="*/ 1714499 h 3178617"/>
                <a:gd name="connsiteX28" fmla="*/ 567360 w 2519561"/>
                <a:gd name="connsiteY28" fmla="*/ 2000249 h 3178617"/>
                <a:gd name="connsiteX29" fmla="*/ 497510 w 2519561"/>
                <a:gd name="connsiteY29" fmla="*/ 1428749 h 3178617"/>
                <a:gd name="connsiteX30" fmla="*/ 465760 w 2519561"/>
                <a:gd name="connsiteY30" fmla="*/ 1657350 h 3178617"/>
                <a:gd name="connsiteX31" fmla="*/ 364160 w 2519561"/>
                <a:gd name="connsiteY31" fmla="*/ 1123950 h 3178617"/>
                <a:gd name="connsiteX32" fmla="*/ 307010 w 2519561"/>
                <a:gd name="connsiteY32" fmla="*/ 1460500 h 3178617"/>
                <a:gd name="connsiteX33" fmla="*/ 233985 w 2519561"/>
                <a:gd name="connsiteY33" fmla="*/ 895349 h 3178617"/>
                <a:gd name="connsiteX34" fmla="*/ 145085 w 2519561"/>
                <a:gd name="connsiteY34" fmla="*/ 1089024 h 3178617"/>
                <a:gd name="connsiteX35" fmla="*/ 135560 w 2519561"/>
                <a:gd name="connsiteY35" fmla="*/ 765174 h 3178617"/>
                <a:gd name="connsiteX36" fmla="*/ 29991 w 2519561"/>
                <a:gd name="connsiteY36" fmla="*/ 1016000 h 3178617"/>
                <a:gd name="connsiteX37" fmla="*/ 84760 w 2519561"/>
                <a:gd name="connsiteY37" fmla="*/ 587375 h 3178617"/>
                <a:gd name="connsiteX38" fmla="*/ 33960 w 2519561"/>
                <a:gd name="connsiteY38" fmla="*/ 660400 h 3178617"/>
                <a:gd name="connsiteX39" fmla="*/ 24435 w 2519561"/>
                <a:gd name="connsiteY39" fmla="*/ 298450 h 3178617"/>
                <a:gd name="connsiteX40" fmla="*/ 7766 w 2519561"/>
                <a:gd name="connsiteY40" fmla="*/ 0 h 3178617"/>
                <a:gd name="connsiteX0" fmla="*/ 7766 w 2359081"/>
                <a:gd name="connsiteY0" fmla="*/ 0 h 3178617"/>
                <a:gd name="connsiteX1" fmla="*/ 590330 w 2359081"/>
                <a:gd name="connsiteY1" fmla="*/ 76200 h 3178617"/>
                <a:gd name="connsiteX2" fmla="*/ 2065117 w 2359081"/>
                <a:gd name="connsiteY2" fmla="*/ 1060450 h 3178617"/>
                <a:gd name="connsiteX3" fmla="*/ 2348526 w 2359081"/>
                <a:gd name="connsiteY3" fmla="*/ 2051048 h 3178617"/>
                <a:gd name="connsiteX4" fmla="*/ 2208827 w 2359081"/>
                <a:gd name="connsiteY4" fmla="*/ 2365373 h 3178617"/>
                <a:gd name="connsiteX5" fmla="*/ 2142152 w 2359081"/>
                <a:gd name="connsiteY5" fmla="*/ 2228848 h 3178617"/>
                <a:gd name="connsiteX6" fmla="*/ 2158028 w 2359081"/>
                <a:gd name="connsiteY6" fmla="*/ 2632073 h 3178617"/>
                <a:gd name="connsiteX7" fmla="*/ 2110403 w 2359081"/>
                <a:gd name="connsiteY7" fmla="*/ 2393948 h 3178617"/>
                <a:gd name="connsiteX8" fmla="*/ 2062778 w 2359081"/>
                <a:gd name="connsiteY8" fmla="*/ 2974973 h 3178617"/>
                <a:gd name="connsiteX9" fmla="*/ 2024679 w 2359081"/>
                <a:gd name="connsiteY9" fmla="*/ 2619373 h 3178617"/>
                <a:gd name="connsiteX10" fmla="*/ 1938954 w 2359081"/>
                <a:gd name="connsiteY10" fmla="*/ 3174998 h 3178617"/>
                <a:gd name="connsiteX11" fmla="*/ 1961179 w 2359081"/>
                <a:gd name="connsiteY11" fmla="*/ 2625723 h 3178617"/>
                <a:gd name="connsiteX12" fmla="*/ 1894505 w 2359081"/>
                <a:gd name="connsiteY12" fmla="*/ 2698748 h 3178617"/>
                <a:gd name="connsiteX13" fmla="*/ 1853230 w 2359081"/>
                <a:gd name="connsiteY13" fmla="*/ 2616197 h 3178617"/>
                <a:gd name="connsiteX14" fmla="*/ 1710355 w 2359081"/>
                <a:gd name="connsiteY14" fmla="*/ 3136898 h 3178617"/>
                <a:gd name="connsiteX15" fmla="*/ 1586531 w 2359081"/>
                <a:gd name="connsiteY15" fmla="*/ 2533648 h 3178617"/>
                <a:gd name="connsiteX16" fmla="*/ 1459531 w 2359081"/>
                <a:gd name="connsiteY16" fmla="*/ 3019423 h 3178617"/>
                <a:gd name="connsiteX17" fmla="*/ 1429369 w 2359081"/>
                <a:gd name="connsiteY17" fmla="*/ 2288379 h 3178617"/>
                <a:gd name="connsiteX18" fmla="*/ 1310307 w 2359081"/>
                <a:gd name="connsiteY18" fmla="*/ 2786061 h 3178617"/>
                <a:gd name="connsiteX19" fmla="*/ 1148382 w 2359081"/>
                <a:gd name="connsiteY19" fmla="*/ 2147886 h 3178617"/>
                <a:gd name="connsiteX20" fmla="*/ 1072183 w 2359081"/>
                <a:gd name="connsiteY20" fmla="*/ 2721768 h 3178617"/>
                <a:gd name="connsiteX21" fmla="*/ 992808 w 2359081"/>
                <a:gd name="connsiteY21" fmla="*/ 1739898 h 3178617"/>
                <a:gd name="connsiteX22" fmla="*/ 865808 w 2359081"/>
                <a:gd name="connsiteY22" fmla="*/ 2158999 h 3178617"/>
                <a:gd name="connsiteX23" fmla="*/ 815009 w 2359081"/>
                <a:gd name="connsiteY23" fmla="*/ 1784349 h 3178617"/>
                <a:gd name="connsiteX24" fmla="*/ 738809 w 2359081"/>
                <a:gd name="connsiteY24" fmla="*/ 1936749 h 3178617"/>
                <a:gd name="connsiteX25" fmla="*/ 726110 w 2359081"/>
                <a:gd name="connsiteY25" fmla="*/ 1555749 h 3178617"/>
                <a:gd name="connsiteX26" fmla="*/ 675310 w 2359081"/>
                <a:gd name="connsiteY26" fmla="*/ 1682749 h 3178617"/>
                <a:gd name="connsiteX27" fmla="*/ 630860 w 2359081"/>
                <a:gd name="connsiteY27" fmla="*/ 1714499 h 3178617"/>
                <a:gd name="connsiteX28" fmla="*/ 567360 w 2359081"/>
                <a:gd name="connsiteY28" fmla="*/ 2000249 h 3178617"/>
                <a:gd name="connsiteX29" fmla="*/ 497510 w 2359081"/>
                <a:gd name="connsiteY29" fmla="*/ 1428749 h 3178617"/>
                <a:gd name="connsiteX30" fmla="*/ 465760 w 2359081"/>
                <a:gd name="connsiteY30" fmla="*/ 1657350 h 3178617"/>
                <a:gd name="connsiteX31" fmla="*/ 364160 w 2359081"/>
                <a:gd name="connsiteY31" fmla="*/ 1123950 h 3178617"/>
                <a:gd name="connsiteX32" fmla="*/ 307010 w 2359081"/>
                <a:gd name="connsiteY32" fmla="*/ 1460500 h 3178617"/>
                <a:gd name="connsiteX33" fmla="*/ 233985 w 2359081"/>
                <a:gd name="connsiteY33" fmla="*/ 895349 h 3178617"/>
                <a:gd name="connsiteX34" fmla="*/ 145085 w 2359081"/>
                <a:gd name="connsiteY34" fmla="*/ 1089024 h 3178617"/>
                <a:gd name="connsiteX35" fmla="*/ 135560 w 2359081"/>
                <a:gd name="connsiteY35" fmla="*/ 765174 h 3178617"/>
                <a:gd name="connsiteX36" fmla="*/ 29991 w 2359081"/>
                <a:gd name="connsiteY36" fmla="*/ 1016000 h 3178617"/>
                <a:gd name="connsiteX37" fmla="*/ 84760 w 2359081"/>
                <a:gd name="connsiteY37" fmla="*/ 587375 h 3178617"/>
                <a:gd name="connsiteX38" fmla="*/ 33960 w 2359081"/>
                <a:gd name="connsiteY38" fmla="*/ 660400 h 3178617"/>
                <a:gd name="connsiteX39" fmla="*/ 24435 w 2359081"/>
                <a:gd name="connsiteY39" fmla="*/ 298450 h 3178617"/>
                <a:gd name="connsiteX40" fmla="*/ 7766 w 2359081"/>
                <a:gd name="connsiteY40" fmla="*/ 0 h 3178617"/>
                <a:gd name="connsiteX0" fmla="*/ 7766 w 2393215"/>
                <a:gd name="connsiteY0" fmla="*/ 0 h 3178617"/>
                <a:gd name="connsiteX1" fmla="*/ 590330 w 2393215"/>
                <a:gd name="connsiteY1" fmla="*/ 76200 h 3178617"/>
                <a:gd name="connsiteX2" fmla="*/ 2065117 w 2393215"/>
                <a:gd name="connsiteY2" fmla="*/ 1060450 h 3178617"/>
                <a:gd name="connsiteX3" fmla="*/ 2374720 w 2393215"/>
                <a:gd name="connsiteY3" fmla="*/ 1293017 h 3178617"/>
                <a:gd name="connsiteX4" fmla="*/ 2348526 w 2393215"/>
                <a:gd name="connsiteY4" fmla="*/ 2051048 h 3178617"/>
                <a:gd name="connsiteX5" fmla="*/ 2208827 w 2393215"/>
                <a:gd name="connsiteY5" fmla="*/ 2365373 h 3178617"/>
                <a:gd name="connsiteX6" fmla="*/ 2142152 w 2393215"/>
                <a:gd name="connsiteY6" fmla="*/ 2228848 h 3178617"/>
                <a:gd name="connsiteX7" fmla="*/ 2158028 w 2393215"/>
                <a:gd name="connsiteY7" fmla="*/ 2632073 h 3178617"/>
                <a:gd name="connsiteX8" fmla="*/ 2110403 w 2393215"/>
                <a:gd name="connsiteY8" fmla="*/ 2393948 h 3178617"/>
                <a:gd name="connsiteX9" fmla="*/ 2062778 w 2393215"/>
                <a:gd name="connsiteY9" fmla="*/ 2974973 h 3178617"/>
                <a:gd name="connsiteX10" fmla="*/ 2024679 w 2393215"/>
                <a:gd name="connsiteY10" fmla="*/ 2619373 h 3178617"/>
                <a:gd name="connsiteX11" fmla="*/ 1938954 w 2393215"/>
                <a:gd name="connsiteY11" fmla="*/ 3174998 h 3178617"/>
                <a:gd name="connsiteX12" fmla="*/ 1961179 w 2393215"/>
                <a:gd name="connsiteY12" fmla="*/ 2625723 h 3178617"/>
                <a:gd name="connsiteX13" fmla="*/ 1894505 w 2393215"/>
                <a:gd name="connsiteY13" fmla="*/ 2698748 h 3178617"/>
                <a:gd name="connsiteX14" fmla="*/ 1853230 w 2393215"/>
                <a:gd name="connsiteY14" fmla="*/ 2616197 h 3178617"/>
                <a:gd name="connsiteX15" fmla="*/ 1710355 w 2393215"/>
                <a:gd name="connsiteY15" fmla="*/ 3136898 h 3178617"/>
                <a:gd name="connsiteX16" fmla="*/ 1586531 w 2393215"/>
                <a:gd name="connsiteY16" fmla="*/ 2533648 h 3178617"/>
                <a:gd name="connsiteX17" fmla="*/ 1459531 w 2393215"/>
                <a:gd name="connsiteY17" fmla="*/ 3019423 h 3178617"/>
                <a:gd name="connsiteX18" fmla="*/ 1429369 w 2393215"/>
                <a:gd name="connsiteY18" fmla="*/ 2288379 h 3178617"/>
                <a:gd name="connsiteX19" fmla="*/ 1310307 w 2393215"/>
                <a:gd name="connsiteY19" fmla="*/ 2786061 h 3178617"/>
                <a:gd name="connsiteX20" fmla="*/ 1148382 w 2393215"/>
                <a:gd name="connsiteY20" fmla="*/ 2147886 h 3178617"/>
                <a:gd name="connsiteX21" fmla="*/ 1072183 w 2393215"/>
                <a:gd name="connsiteY21" fmla="*/ 2721768 h 3178617"/>
                <a:gd name="connsiteX22" fmla="*/ 992808 w 2393215"/>
                <a:gd name="connsiteY22" fmla="*/ 1739898 h 3178617"/>
                <a:gd name="connsiteX23" fmla="*/ 865808 w 2393215"/>
                <a:gd name="connsiteY23" fmla="*/ 2158999 h 3178617"/>
                <a:gd name="connsiteX24" fmla="*/ 815009 w 2393215"/>
                <a:gd name="connsiteY24" fmla="*/ 1784349 h 3178617"/>
                <a:gd name="connsiteX25" fmla="*/ 738809 w 2393215"/>
                <a:gd name="connsiteY25" fmla="*/ 1936749 h 3178617"/>
                <a:gd name="connsiteX26" fmla="*/ 726110 w 2393215"/>
                <a:gd name="connsiteY26" fmla="*/ 1555749 h 3178617"/>
                <a:gd name="connsiteX27" fmla="*/ 675310 w 2393215"/>
                <a:gd name="connsiteY27" fmla="*/ 1682749 h 3178617"/>
                <a:gd name="connsiteX28" fmla="*/ 630860 w 2393215"/>
                <a:gd name="connsiteY28" fmla="*/ 1714499 h 3178617"/>
                <a:gd name="connsiteX29" fmla="*/ 567360 w 2393215"/>
                <a:gd name="connsiteY29" fmla="*/ 2000249 h 3178617"/>
                <a:gd name="connsiteX30" fmla="*/ 497510 w 2393215"/>
                <a:gd name="connsiteY30" fmla="*/ 1428749 h 3178617"/>
                <a:gd name="connsiteX31" fmla="*/ 465760 w 2393215"/>
                <a:gd name="connsiteY31" fmla="*/ 1657350 h 3178617"/>
                <a:gd name="connsiteX32" fmla="*/ 364160 w 2393215"/>
                <a:gd name="connsiteY32" fmla="*/ 1123950 h 3178617"/>
                <a:gd name="connsiteX33" fmla="*/ 307010 w 2393215"/>
                <a:gd name="connsiteY33" fmla="*/ 1460500 h 3178617"/>
                <a:gd name="connsiteX34" fmla="*/ 233985 w 2393215"/>
                <a:gd name="connsiteY34" fmla="*/ 895349 h 3178617"/>
                <a:gd name="connsiteX35" fmla="*/ 145085 w 2393215"/>
                <a:gd name="connsiteY35" fmla="*/ 1089024 h 3178617"/>
                <a:gd name="connsiteX36" fmla="*/ 135560 w 2393215"/>
                <a:gd name="connsiteY36" fmla="*/ 765174 h 3178617"/>
                <a:gd name="connsiteX37" fmla="*/ 29991 w 2393215"/>
                <a:gd name="connsiteY37" fmla="*/ 1016000 h 3178617"/>
                <a:gd name="connsiteX38" fmla="*/ 84760 w 2393215"/>
                <a:gd name="connsiteY38" fmla="*/ 587375 h 3178617"/>
                <a:gd name="connsiteX39" fmla="*/ 33960 w 2393215"/>
                <a:gd name="connsiteY39" fmla="*/ 660400 h 3178617"/>
                <a:gd name="connsiteX40" fmla="*/ 24435 w 2393215"/>
                <a:gd name="connsiteY40" fmla="*/ 298450 h 3178617"/>
                <a:gd name="connsiteX41" fmla="*/ 7766 w 2393215"/>
                <a:gd name="connsiteY41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2065117 w 2375679"/>
                <a:gd name="connsiteY2" fmla="*/ 106045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801592 w 2375679"/>
                <a:gd name="connsiteY2" fmla="*/ 99060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351576 w 2375679"/>
                <a:gd name="connsiteY2" fmla="*/ 698498 h 3178617"/>
                <a:gd name="connsiteX3" fmla="*/ 1801592 w 2375679"/>
                <a:gd name="connsiteY3" fmla="*/ 990600 h 3178617"/>
                <a:gd name="connsiteX4" fmla="*/ 2317570 w 2375679"/>
                <a:gd name="connsiteY4" fmla="*/ 1278729 h 3178617"/>
                <a:gd name="connsiteX5" fmla="*/ 2374720 w 2375679"/>
                <a:gd name="connsiteY5" fmla="*/ 1293017 h 3178617"/>
                <a:gd name="connsiteX6" fmla="*/ 2348526 w 2375679"/>
                <a:gd name="connsiteY6" fmla="*/ 2051048 h 3178617"/>
                <a:gd name="connsiteX7" fmla="*/ 2208827 w 2375679"/>
                <a:gd name="connsiteY7" fmla="*/ 2365373 h 3178617"/>
                <a:gd name="connsiteX8" fmla="*/ 2142152 w 2375679"/>
                <a:gd name="connsiteY8" fmla="*/ 2228848 h 3178617"/>
                <a:gd name="connsiteX9" fmla="*/ 2158028 w 2375679"/>
                <a:gd name="connsiteY9" fmla="*/ 2632073 h 3178617"/>
                <a:gd name="connsiteX10" fmla="*/ 2110403 w 2375679"/>
                <a:gd name="connsiteY10" fmla="*/ 2393948 h 3178617"/>
                <a:gd name="connsiteX11" fmla="*/ 2062778 w 2375679"/>
                <a:gd name="connsiteY11" fmla="*/ 2974973 h 3178617"/>
                <a:gd name="connsiteX12" fmla="*/ 2024679 w 2375679"/>
                <a:gd name="connsiteY12" fmla="*/ 2619373 h 3178617"/>
                <a:gd name="connsiteX13" fmla="*/ 1938954 w 2375679"/>
                <a:gd name="connsiteY13" fmla="*/ 3174998 h 3178617"/>
                <a:gd name="connsiteX14" fmla="*/ 1961179 w 2375679"/>
                <a:gd name="connsiteY14" fmla="*/ 2625723 h 3178617"/>
                <a:gd name="connsiteX15" fmla="*/ 1894505 w 2375679"/>
                <a:gd name="connsiteY15" fmla="*/ 2698748 h 3178617"/>
                <a:gd name="connsiteX16" fmla="*/ 1853230 w 2375679"/>
                <a:gd name="connsiteY16" fmla="*/ 2616197 h 3178617"/>
                <a:gd name="connsiteX17" fmla="*/ 1710355 w 2375679"/>
                <a:gd name="connsiteY17" fmla="*/ 3136898 h 3178617"/>
                <a:gd name="connsiteX18" fmla="*/ 1586531 w 2375679"/>
                <a:gd name="connsiteY18" fmla="*/ 2533648 h 3178617"/>
                <a:gd name="connsiteX19" fmla="*/ 1459531 w 2375679"/>
                <a:gd name="connsiteY19" fmla="*/ 3019423 h 3178617"/>
                <a:gd name="connsiteX20" fmla="*/ 1429369 w 2375679"/>
                <a:gd name="connsiteY20" fmla="*/ 2288379 h 3178617"/>
                <a:gd name="connsiteX21" fmla="*/ 1310307 w 2375679"/>
                <a:gd name="connsiteY21" fmla="*/ 2786061 h 3178617"/>
                <a:gd name="connsiteX22" fmla="*/ 1148382 w 2375679"/>
                <a:gd name="connsiteY22" fmla="*/ 2147886 h 3178617"/>
                <a:gd name="connsiteX23" fmla="*/ 1072183 w 2375679"/>
                <a:gd name="connsiteY23" fmla="*/ 2721768 h 3178617"/>
                <a:gd name="connsiteX24" fmla="*/ 992808 w 2375679"/>
                <a:gd name="connsiteY24" fmla="*/ 1739898 h 3178617"/>
                <a:gd name="connsiteX25" fmla="*/ 865808 w 2375679"/>
                <a:gd name="connsiteY25" fmla="*/ 2158999 h 3178617"/>
                <a:gd name="connsiteX26" fmla="*/ 815009 w 2375679"/>
                <a:gd name="connsiteY26" fmla="*/ 1784349 h 3178617"/>
                <a:gd name="connsiteX27" fmla="*/ 738809 w 2375679"/>
                <a:gd name="connsiteY27" fmla="*/ 1936749 h 3178617"/>
                <a:gd name="connsiteX28" fmla="*/ 726110 w 2375679"/>
                <a:gd name="connsiteY28" fmla="*/ 1555749 h 3178617"/>
                <a:gd name="connsiteX29" fmla="*/ 675310 w 2375679"/>
                <a:gd name="connsiteY29" fmla="*/ 1682749 h 3178617"/>
                <a:gd name="connsiteX30" fmla="*/ 630860 w 2375679"/>
                <a:gd name="connsiteY30" fmla="*/ 1714499 h 3178617"/>
                <a:gd name="connsiteX31" fmla="*/ 567360 w 2375679"/>
                <a:gd name="connsiteY31" fmla="*/ 2000249 h 3178617"/>
                <a:gd name="connsiteX32" fmla="*/ 497510 w 2375679"/>
                <a:gd name="connsiteY32" fmla="*/ 1428749 h 3178617"/>
                <a:gd name="connsiteX33" fmla="*/ 465760 w 2375679"/>
                <a:gd name="connsiteY33" fmla="*/ 1657350 h 3178617"/>
                <a:gd name="connsiteX34" fmla="*/ 364160 w 2375679"/>
                <a:gd name="connsiteY34" fmla="*/ 1123950 h 3178617"/>
                <a:gd name="connsiteX35" fmla="*/ 307010 w 2375679"/>
                <a:gd name="connsiteY35" fmla="*/ 1460500 h 3178617"/>
                <a:gd name="connsiteX36" fmla="*/ 233985 w 2375679"/>
                <a:gd name="connsiteY36" fmla="*/ 895349 h 3178617"/>
                <a:gd name="connsiteX37" fmla="*/ 145085 w 2375679"/>
                <a:gd name="connsiteY37" fmla="*/ 1089024 h 3178617"/>
                <a:gd name="connsiteX38" fmla="*/ 135560 w 2375679"/>
                <a:gd name="connsiteY38" fmla="*/ 765174 h 3178617"/>
                <a:gd name="connsiteX39" fmla="*/ 29991 w 2375679"/>
                <a:gd name="connsiteY39" fmla="*/ 1016000 h 3178617"/>
                <a:gd name="connsiteX40" fmla="*/ 84760 w 2375679"/>
                <a:gd name="connsiteY40" fmla="*/ 587375 h 3178617"/>
                <a:gd name="connsiteX41" fmla="*/ 33960 w 2375679"/>
                <a:gd name="connsiteY41" fmla="*/ 660400 h 3178617"/>
                <a:gd name="connsiteX42" fmla="*/ 24435 w 2375679"/>
                <a:gd name="connsiteY42" fmla="*/ 298450 h 3178617"/>
                <a:gd name="connsiteX43" fmla="*/ 7766 w 2375679"/>
                <a:gd name="connsiteY43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653830 w 2375679"/>
                <a:gd name="connsiteY1" fmla="*/ 2794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76994 w 2367913"/>
                <a:gd name="connsiteY41" fmla="*/ 593811 h 3185053"/>
                <a:gd name="connsiteX42" fmla="*/ 26194 w 2367913"/>
                <a:gd name="connsiteY42" fmla="*/ 666836 h 3185053"/>
                <a:gd name="connsiteX43" fmla="*/ 16669 w 2367913"/>
                <a:gd name="connsiteY43" fmla="*/ 304886 h 3185053"/>
                <a:gd name="connsiteX44" fmla="*/ 0 w 2367913"/>
                <a:gd name="connsiteY44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76994 w 2367913"/>
                <a:gd name="connsiteY40" fmla="*/ 593811 h 3185053"/>
                <a:gd name="connsiteX41" fmla="*/ 26194 w 2367913"/>
                <a:gd name="connsiteY41" fmla="*/ 666836 h 3185053"/>
                <a:gd name="connsiteX42" fmla="*/ 16669 w 2367913"/>
                <a:gd name="connsiteY42" fmla="*/ 304886 h 3185053"/>
                <a:gd name="connsiteX43" fmla="*/ 0 w 2367913"/>
                <a:gd name="connsiteY43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26194 w 2367913"/>
                <a:gd name="connsiteY40" fmla="*/ 666836 h 3185053"/>
                <a:gd name="connsiteX41" fmla="*/ 16669 w 2367913"/>
                <a:gd name="connsiteY41" fmla="*/ 304886 h 3185053"/>
                <a:gd name="connsiteX42" fmla="*/ 0 w 2367913"/>
                <a:gd name="connsiteY42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6669 w 2367913"/>
                <a:gd name="connsiteY40" fmla="*/ 304886 h 3185053"/>
                <a:gd name="connsiteX41" fmla="*/ 0 w 2367913"/>
                <a:gd name="connsiteY41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93308 w 2604827"/>
                <a:gd name="connsiteY36" fmla="*/ 1130386 h 3185053"/>
                <a:gd name="connsiteX37" fmla="*/ 536158 w 2604827"/>
                <a:gd name="connsiteY37" fmla="*/ 1466936 h 3185053"/>
                <a:gd name="connsiteX38" fmla="*/ 463133 w 2604827"/>
                <a:gd name="connsiteY38" fmla="*/ 901785 h 3185053"/>
                <a:gd name="connsiteX39" fmla="*/ 2758 w 2604827"/>
                <a:gd name="connsiteY39" fmla="*/ 1228810 h 3185053"/>
                <a:gd name="connsiteX40" fmla="*/ 253583 w 2604827"/>
                <a:gd name="connsiteY40" fmla="*/ 304886 h 3185053"/>
                <a:gd name="connsiteX41" fmla="*/ 236914 w 2604827"/>
                <a:gd name="connsiteY41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93308 w 2604827"/>
                <a:gd name="connsiteY36" fmla="*/ 1130386 h 3185053"/>
                <a:gd name="connsiteX37" fmla="*/ 536158 w 2604827"/>
                <a:gd name="connsiteY37" fmla="*/ 1466936 h 3185053"/>
                <a:gd name="connsiteX38" fmla="*/ 2758 w 2604827"/>
                <a:gd name="connsiteY38" fmla="*/ 1228810 h 3185053"/>
                <a:gd name="connsiteX39" fmla="*/ 253583 w 2604827"/>
                <a:gd name="connsiteY39" fmla="*/ 304886 h 3185053"/>
                <a:gd name="connsiteX40" fmla="*/ 236914 w 2604827"/>
                <a:gd name="connsiteY40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694908 w 2604827"/>
                <a:gd name="connsiteY35" fmla="*/ 1663786 h 3185053"/>
                <a:gd name="connsiteX36" fmla="*/ 536158 w 2604827"/>
                <a:gd name="connsiteY36" fmla="*/ 1466936 h 3185053"/>
                <a:gd name="connsiteX37" fmla="*/ 2758 w 2604827"/>
                <a:gd name="connsiteY37" fmla="*/ 1228810 h 3185053"/>
                <a:gd name="connsiteX38" fmla="*/ 253583 w 2604827"/>
                <a:gd name="connsiteY38" fmla="*/ 304886 h 3185053"/>
                <a:gd name="connsiteX39" fmla="*/ 236914 w 2604827"/>
                <a:gd name="connsiteY39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726658 w 2604827"/>
                <a:gd name="connsiteY34" fmla="*/ 1435185 h 3185053"/>
                <a:gd name="connsiteX35" fmla="*/ 536158 w 2604827"/>
                <a:gd name="connsiteY35" fmla="*/ 1466936 h 3185053"/>
                <a:gd name="connsiteX36" fmla="*/ 2758 w 2604827"/>
                <a:gd name="connsiteY36" fmla="*/ 1228810 h 3185053"/>
                <a:gd name="connsiteX37" fmla="*/ 253583 w 2604827"/>
                <a:gd name="connsiteY37" fmla="*/ 304886 h 3185053"/>
                <a:gd name="connsiteX38" fmla="*/ 236914 w 2604827"/>
                <a:gd name="connsiteY38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536158 w 2604827"/>
                <a:gd name="connsiteY34" fmla="*/ 1466936 h 3185053"/>
                <a:gd name="connsiteX35" fmla="*/ 2758 w 2604827"/>
                <a:gd name="connsiteY35" fmla="*/ 1228810 h 3185053"/>
                <a:gd name="connsiteX36" fmla="*/ 253583 w 2604827"/>
                <a:gd name="connsiteY36" fmla="*/ 304886 h 3185053"/>
                <a:gd name="connsiteX37" fmla="*/ 236914 w 2604827"/>
                <a:gd name="connsiteY37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860008 w 2604827"/>
                <a:gd name="connsiteY32" fmla="*/ 1720935 h 3185053"/>
                <a:gd name="connsiteX33" fmla="*/ 796508 w 2604827"/>
                <a:gd name="connsiteY33" fmla="*/ 2006685 h 3185053"/>
                <a:gd name="connsiteX34" fmla="*/ 2758 w 2604827"/>
                <a:gd name="connsiteY34" fmla="*/ 1228810 h 3185053"/>
                <a:gd name="connsiteX35" fmla="*/ 253583 w 2604827"/>
                <a:gd name="connsiteY35" fmla="*/ 304886 h 3185053"/>
                <a:gd name="connsiteX36" fmla="*/ 236914 w 2604827"/>
                <a:gd name="connsiteY36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796508 w 2604827"/>
                <a:gd name="connsiteY32" fmla="*/ 2006685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1072733 w 2604827"/>
                <a:gd name="connsiteY32" fmla="*/ 2511510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36914 w 2604827"/>
                <a:gd name="connsiteY0" fmla="*/ 6436 h 3185053"/>
                <a:gd name="connsiteX1" fmla="*/ 494874 w 2604827"/>
                <a:gd name="connsiteY1" fmla="*/ 85809 h 3185053"/>
                <a:gd name="connsiteX2" fmla="*/ 882978 w 2604827"/>
                <a:gd name="connsiteY2" fmla="*/ 285836 h 3185053"/>
                <a:gd name="connsiteX3" fmla="*/ 1285449 w 2604827"/>
                <a:gd name="connsiteY3" fmla="*/ 571584 h 3185053"/>
                <a:gd name="connsiteX4" fmla="*/ 1580724 w 2604827"/>
                <a:gd name="connsiteY4" fmla="*/ 704934 h 3185053"/>
                <a:gd name="connsiteX5" fmla="*/ 2030740 w 2604827"/>
                <a:gd name="connsiteY5" fmla="*/ 997036 h 3185053"/>
                <a:gd name="connsiteX6" fmla="*/ 2546718 w 2604827"/>
                <a:gd name="connsiteY6" fmla="*/ 1285165 h 3185053"/>
                <a:gd name="connsiteX7" fmla="*/ 2603868 w 2604827"/>
                <a:gd name="connsiteY7" fmla="*/ 1299453 h 3185053"/>
                <a:gd name="connsiteX8" fmla="*/ 2577674 w 2604827"/>
                <a:gd name="connsiteY8" fmla="*/ 2057484 h 3185053"/>
                <a:gd name="connsiteX9" fmla="*/ 2437975 w 2604827"/>
                <a:gd name="connsiteY9" fmla="*/ 2371809 h 3185053"/>
                <a:gd name="connsiteX10" fmla="*/ 2371300 w 2604827"/>
                <a:gd name="connsiteY10" fmla="*/ 2235284 h 3185053"/>
                <a:gd name="connsiteX11" fmla="*/ 2387176 w 2604827"/>
                <a:gd name="connsiteY11" fmla="*/ 2638509 h 3185053"/>
                <a:gd name="connsiteX12" fmla="*/ 2339551 w 2604827"/>
                <a:gd name="connsiteY12" fmla="*/ 2400384 h 3185053"/>
                <a:gd name="connsiteX13" fmla="*/ 2291926 w 2604827"/>
                <a:gd name="connsiteY13" fmla="*/ 2981409 h 3185053"/>
                <a:gd name="connsiteX14" fmla="*/ 2253827 w 2604827"/>
                <a:gd name="connsiteY14" fmla="*/ 2625809 h 3185053"/>
                <a:gd name="connsiteX15" fmla="*/ 2168102 w 2604827"/>
                <a:gd name="connsiteY15" fmla="*/ 3181434 h 3185053"/>
                <a:gd name="connsiteX16" fmla="*/ 2173659 w 2604827"/>
                <a:gd name="connsiteY16" fmla="*/ 2632159 h 3185053"/>
                <a:gd name="connsiteX17" fmla="*/ 2123653 w 2604827"/>
                <a:gd name="connsiteY17" fmla="*/ 2705184 h 3185053"/>
                <a:gd name="connsiteX18" fmla="*/ 2082378 w 2604827"/>
                <a:gd name="connsiteY18" fmla="*/ 2622633 h 3185053"/>
                <a:gd name="connsiteX19" fmla="*/ 1939503 w 2604827"/>
                <a:gd name="connsiteY19" fmla="*/ 3143334 h 3185053"/>
                <a:gd name="connsiteX20" fmla="*/ 1815679 w 2604827"/>
                <a:gd name="connsiteY20" fmla="*/ 2540084 h 3185053"/>
                <a:gd name="connsiteX21" fmla="*/ 1688679 w 2604827"/>
                <a:gd name="connsiteY21" fmla="*/ 3025859 h 3185053"/>
                <a:gd name="connsiteX22" fmla="*/ 1658517 w 2604827"/>
                <a:gd name="connsiteY22" fmla="*/ 2294815 h 3185053"/>
                <a:gd name="connsiteX23" fmla="*/ 1517230 w 2604827"/>
                <a:gd name="connsiteY23" fmla="*/ 2779797 h 3185053"/>
                <a:gd name="connsiteX24" fmla="*/ 1377530 w 2604827"/>
                <a:gd name="connsiteY24" fmla="*/ 2154322 h 3185053"/>
                <a:gd name="connsiteX25" fmla="*/ 1301331 w 2604827"/>
                <a:gd name="connsiteY25" fmla="*/ 2728204 h 3185053"/>
                <a:gd name="connsiteX26" fmla="*/ 1221956 w 2604827"/>
                <a:gd name="connsiteY26" fmla="*/ 1746334 h 3185053"/>
                <a:gd name="connsiteX27" fmla="*/ 1075906 w 2604827"/>
                <a:gd name="connsiteY27" fmla="*/ 2189247 h 3185053"/>
                <a:gd name="connsiteX28" fmla="*/ 1039395 w 2604827"/>
                <a:gd name="connsiteY28" fmla="*/ 1809835 h 3185053"/>
                <a:gd name="connsiteX29" fmla="*/ 972720 w 2604827"/>
                <a:gd name="connsiteY29" fmla="*/ 1971760 h 3185053"/>
                <a:gd name="connsiteX30" fmla="*/ 955258 w 2604827"/>
                <a:gd name="connsiteY30" fmla="*/ 1562185 h 3185053"/>
                <a:gd name="connsiteX31" fmla="*/ 904458 w 2604827"/>
                <a:gd name="connsiteY31" fmla="*/ 1689185 h 3185053"/>
                <a:gd name="connsiteX32" fmla="*/ 1072733 w 2604827"/>
                <a:gd name="connsiteY32" fmla="*/ 2511510 h 3185053"/>
                <a:gd name="connsiteX33" fmla="*/ 2758 w 2604827"/>
                <a:gd name="connsiteY33" fmla="*/ 1228810 h 3185053"/>
                <a:gd name="connsiteX34" fmla="*/ 253583 w 2604827"/>
                <a:gd name="connsiteY34" fmla="*/ 304886 h 3185053"/>
                <a:gd name="connsiteX35" fmla="*/ 236914 w 2604827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951737 w 2652106"/>
                <a:gd name="connsiteY31" fmla="*/ 1689185 h 3185053"/>
                <a:gd name="connsiteX32" fmla="*/ 1120012 w 2652106"/>
                <a:gd name="connsiteY32" fmla="*/ 2511510 h 3185053"/>
                <a:gd name="connsiteX33" fmla="*/ 2412 w 2652106"/>
                <a:gd name="connsiteY33" fmla="*/ 1285960 h 3185053"/>
                <a:gd name="connsiteX34" fmla="*/ 300862 w 2652106"/>
                <a:gd name="connsiteY34" fmla="*/ 304886 h 3185053"/>
                <a:gd name="connsiteX35" fmla="*/ 284193 w 2652106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951737 w 2652106"/>
                <a:gd name="connsiteY31" fmla="*/ 1689185 h 3185053"/>
                <a:gd name="connsiteX32" fmla="*/ 1120012 w 2652106"/>
                <a:gd name="connsiteY32" fmla="*/ 2511510 h 3185053"/>
                <a:gd name="connsiteX33" fmla="*/ 2412 w 2652106"/>
                <a:gd name="connsiteY33" fmla="*/ 1285960 h 3185053"/>
                <a:gd name="connsiteX34" fmla="*/ 300862 w 2652106"/>
                <a:gd name="connsiteY34" fmla="*/ 304886 h 3185053"/>
                <a:gd name="connsiteX35" fmla="*/ 284193 w 2652106"/>
                <a:gd name="connsiteY35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002537 w 2652106"/>
                <a:gd name="connsiteY30" fmla="*/ 1562185 h 3185053"/>
                <a:gd name="connsiteX31" fmla="*/ 1120012 w 2652106"/>
                <a:gd name="connsiteY31" fmla="*/ 2511510 h 3185053"/>
                <a:gd name="connsiteX32" fmla="*/ 2412 w 2652106"/>
                <a:gd name="connsiteY32" fmla="*/ 1285960 h 3185053"/>
                <a:gd name="connsiteX33" fmla="*/ 300862 w 2652106"/>
                <a:gd name="connsiteY33" fmla="*/ 304886 h 3185053"/>
                <a:gd name="connsiteX34" fmla="*/ 284193 w 2652106"/>
                <a:gd name="connsiteY34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86674 w 2652106"/>
                <a:gd name="connsiteY28" fmla="*/ 1809835 h 3185053"/>
                <a:gd name="connsiteX29" fmla="*/ 1019999 w 2652106"/>
                <a:gd name="connsiteY29" fmla="*/ 1971760 h 3185053"/>
                <a:gd name="connsiteX30" fmla="*/ 1120012 w 2652106"/>
                <a:gd name="connsiteY30" fmla="*/ 2511510 h 3185053"/>
                <a:gd name="connsiteX31" fmla="*/ 2412 w 2652106"/>
                <a:gd name="connsiteY31" fmla="*/ 1285960 h 3185053"/>
                <a:gd name="connsiteX32" fmla="*/ 300862 w 2652106"/>
                <a:gd name="connsiteY32" fmla="*/ 304886 h 3185053"/>
                <a:gd name="connsiteX33" fmla="*/ 284193 w 2652106"/>
                <a:gd name="connsiteY33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019999 w 2652106"/>
                <a:gd name="connsiteY28" fmla="*/ 1971760 h 3185053"/>
                <a:gd name="connsiteX29" fmla="*/ 1120012 w 2652106"/>
                <a:gd name="connsiteY29" fmla="*/ 2511510 h 3185053"/>
                <a:gd name="connsiteX30" fmla="*/ 2412 w 2652106"/>
                <a:gd name="connsiteY30" fmla="*/ 1285960 h 3185053"/>
                <a:gd name="connsiteX31" fmla="*/ 300862 w 2652106"/>
                <a:gd name="connsiteY31" fmla="*/ 304886 h 3185053"/>
                <a:gd name="connsiteX32" fmla="*/ 284193 w 2652106"/>
                <a:gd name="connsiteY32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269235 w 2652106"/>
                <a:gd name="connsiteY26" fmla="*/ 1746334 h 3185053"/>
                <a:gd name="connsiteX27" fmla="*/ 1123185 w 2652106"/>
                <a:gd name="connsiteY27" fmla="*/ 2189247 h 3185053"/>
                <a:gd name="connsiteX28" fmla="*/ 1120012 w 2652106"/>
                <a:gd name="connsiteY28" fmla="*/ 2511510 h 3185053"/>
                <a:gd name="connsiteX29" fmla="*/ 2412 w 2652106"/>
                <a:gd name="connsiteY29" fmla="*/ 1285960 h 3185053"/>
                <a:gd name="connsiteX30" fmla="*/ 300862 w 2652106"/>
                <a:gd name="connsiteY30" fmla="*/ 304886 h 3185053"/>
                <a:gd name="connsiteX31" fmla="*/ 284193 w 2652106"/>
                <a:gd name="connsiteY31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123185 w 2652106"/>
                <a:gd name="connsiteY26" fmla="*/ 2189247 h 3185053"/>
                <a:gd name="connsiteX27" fmla="*/ 1120012 w 2652106"/>
                <a:gd name="connsiteY27" fmla="*/ 2511510 h 3185053"/>
                <a:gd name="connsiteX28" fmla="*/ 2412 w 2652106"/>
                <a:gd name="connsiteY28" fmla="*/ 1285960 h 3185053"/>
                <a:gd name="connsiteX29" fmla="*/ 300862 w 2652106"/>
                <a:gd name="connsiteY29" fmla="*/ 304886 h 3185053"/>
                <a:gd name="connsiteX30" fmla="*/ 284193 w 2652106"/>
                <a:gd name="connsiteY30" fmla="*/ 6436 h 3185053"/>
                <a:gd name="connsiteX0" fmla="*/ 284193 w 2652106"/>
                <a:gd name="connsiteY0" fmla="*/ 6436 h 3185053"/>
                <a:gd name="connsiteX1" fmla="*/ 542153 w 2652106"/>
                <a:gd name="connsiteY1" fmla="*/ 85809 h 3185053"/>
                <a:gd name="connsiteX2" fmla="*/ 930257 w 2652106"/>
                <a:gd name="connsiteY2" fmla="*/ 285836 h 3185053"/>
                <a:gd name="connsiteX3" fmla="*/ 1332728 w 2652106"/>
                <a:gd name="connsiteY3" fmla="*/ 571584 h 3185053"/>
                <a:gd name="connsiteX4" fmla="*/ 1628003 w 2652106"/>
                <a:gd name="connsiteY4" fmla="*/ 704934 h 3185053"/>
                <a:gd name="connsiteX5" fmla="*/ 2078019 w 2652106"/>
                <a:gd name="connsiteY5" fmla="*/ 997036 h 3185053"/>
                <a:gd name="connsiteX6" fmla="*/ 2593997 w 2652106"/>
                <a:gd name="connsiteY6" fmla="*/ 1285165 h 3185053"/>
                <a:gd name="connsiteX7" fmla="*/ 2651147 w 2652106"/>
                <a:gd name="connsiteY7" fmla="*/ 1299453 h 3185053"/>
                <a:gd name="connsiteX8" fmla="*/ 2624953 w 2652106"/>
                <a:gd name="connsiteY8" fmla="*/ 2057484 h 3185053"/>
                <a:gd name="connsiteX9" fmla="*/ 2485254 w 2652106"/>
                <a:gd name="connsiteY9" fmla="*/ 2371809 h 3185053"/>
                <a:gd name="connsiteX10" fmla="*/ 2418579 w 2652106"/>
                <a:gd name="connsiteY10" fmla="*/ 2235284 h 3185053"/>
                <a:gd name="connsiteX11" fmla="*/ 2434455 w 2652106"/>
                <a:gd name="connsiteY11" fmla="*/ 2638509 h 3185053"/>
                <a:gd name="connsiteX12" fmla="*/ 2386830 w 2652106"/>
                <a:gd name="connsiteY12" fmla="*/ 2400384 h 3185053"/>
                <a:gd name="connsiteX13" fmla="*/ 2339205 w 2652106"/>
                <a:gd name="connsiteY13" fmla="*/ 2981409 h 3185053"/>
                <a:gd name="connsiteX14" fmla="*/ 2301106 w 2652106"/>
                <a:gd name="connsiteY14" fmla="*/ 2625809 h 3185053"/>
                <a:gd name="connsiteX15" fmla="*/ 2215381 w 2652106"/>
                <a:gd name="connsiteY15" fmla="*/ 3181434 h 3185053"/>
                <a:gd name="connsiteX16" fmla="*/ 2220938 w 2652106"/>
                <a:gd name="connsiteY16" fmla="*/ 2632159 h 3185053"/>
                <a:gd name="connsiteX17" fmla="*/ 2170932 w 2652106"/>
                <a:gd name="connsiteY17" fmla="*/ 2705184 h 3185053"/>
                <a:gd name="connsiteX18" fmla="*/ 2129657 w 2652106"/>
                <a:gd name="connsiteY18" fmla="*/ 2622633 h 3185053"/>
                <a:gd name="connsiteX19" fmla="*/ 1986782 w 2652106"/>
                <a:gd name="connsiteY19" fmla="*/ 3143334 h 3185053"/>
                <a:gd name="connsiteX20" fmla="*/ 1862958 w 2652106"/>
                <a:gd name="connsiteY20" fmla="*/ 2540084 h 3185053"/>
                <a:gd name="connsiteX21" fmla="*/ 1735958 w 2652106"/>
                <a:gd name="connsiteY21" fmla="*/ 3025859 h 3185053"/>
                <a:gd name="connsiteX22" fmla="*/ 1705796 w 2652106"/>
                <a:gd name="connsiteY22" fmla="*/ 2294815 h 3185053"/>
                <a:gd name="connsiteX23" fmla="*/ 1564509 w 2652106"/>
                <a:gd name="connsiteY23" fmla="*/ 2779797 h 3185053"/>
                <a:gd name="connsiteX24" fmla="*/ 1424809 w 2652106"/>
                <a:gd name="connsiteY24" fmla="*/ 2154322 h 3185053"/>
                <a:gd name="connsiteX25" fmla="*/ 1348610 w 2652106"/>
                <a:gd name="connsiteY25" fmla="*/ 2728204 h 3185053"/>
                <a:gd name="connsiteX26" fmla="*/ 1120012 w 2652106"/>
                <a:gd name="connsiteY26" fmla="*/ 2511510 h 3185053"/>
                <a:gd name="connsiteX27" fmla="*/ 2412 w 2652106"/>
                <a:gd name="connsiteY27" fmla="*/ 1285960 h 3185053"/>
                <a:gd name="connsiteX28" fmla="*/ 300862 w 2652106"/>
                <a:gd name="connsiteY28" fmla="*/ 304886 h 3185053"/>
                <a:gd name="connsiteX29" fmla="*/ 284193 w 2652106"/>
                <a:gd name="connsiteY29" fmla="*/ 6436 h 3185053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705796 w 2652106"/>
                <a:gd name="connsiteY22" fmla="*/ 2294815 h 3711788"/>
                <a:gd name="connsiteX23" fmla="*/ 1564509 w 2652106"/>
                <a:gd name="connsiteY23" fmla="*/ 2779797 h 3711788"/>
                <a:gd name="connsiteX24" fmla="*/ 1424809 w 2652106"/>
                <a:gd name="connsiteY24" fmla="*/ 2154322 h 3711788"/>
                <a:gd name="connsiteX25" fmla="*/ 2082035 w 2652106"/>
                <a:gd name="connsiteY25" fmla="*/ 3709279 h 3711788"/>
                <a:gd name="connsiteX26" fmla="*/ 1120012 w 2652106"/>
                <a:gd name="connsiteY26" fmla="*/ 2511510 h 3711788"/>
                <a:gd name="connsiteX27" fmla="*/ 2412 w 2652106"/>
                <a:gd name="connsiteY27" fmla="*/ 1285960 h 3711788"/>
                <a:gd name="connsiteX28" fmla="*/ 300862 w 2652106"/>
                <a:gd name="connsiteY28" fmla="*/ 304886 h 3711788"/>
                <a:gd name="connsiteX29" fmla="*/ 284193 w 2652106"/>
                <a:gd name="connsiteY29" fmla="*/ 6436 h 3711788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705796 w 2652106"/>
                <a:gd name="connsiteY22" fmla="*/ 2294815 h 3711788"/>
                <a:gd name="connsiteX23" fmla="*/ 1564509 w 2652106"/>
                <a:gd name="connsiteY23" fmla="*/ 2779797 h 3711788"/>
                <a:gd name="connsiteX24" fmla="*/ 2082035 w 2652106"/>
                <a:gd name="connsiteY24" fmla="*/ 3709279 h 3711788"/>
                <a:gd name="connsiteX25" fmla="*/ 1120012 w 2652106"/>
                <a:gd name="connsiteY25" fmla="*/ 2511510 h 3711788"/>
                <a:gd name="connsiteX26" fmla="*/ 2412 w 2652106"/>
                <a:gd name="connsiteY26" fmla="*/ 1285960 h 3711788"/>
                <a:gd name="connsiteX27" fmla="*/ 300862 w 2652106"/>
                <a:gd name="connsiteY27" fmla="*/ 304886 h 3711788"/>
                <a:gd name="connsiteX28" fmla="*/ 284193 w 2652106"/>
                <a:gd name="connsiteY28" fmla="*/ 6436 h 3711788"/>
                <a:gd name="connsiteX0" fmla="*/ 284193 w 2652106"/>
                <a:gd name="connsiteY0" fmla="*/ 6436 h 3711788"/>
                <a:gd name="connsiteX1" fmla="*/ 542153 w 2652106"/>
                <a:gd name="connsiteY1" fmla="*/ 85809 h 3711788"/>
                <a:gd name="connsiteX2" fmla="*/ 930257 w 2652106"/>
                <a:gd name="connsiteY2" fmla="*/ 285836 h 3711788"/>
                <a:gd name="connsiteX3" fmla="*/ 1332728 w 2652106"/>
                <a:gd name="connsiteY3" fmla="*/ 571584 h 3711788"/>
                <a:gd name="connsiteX4" fmla="*/ 1628003 w 2652106"/>
                <a:gd name="connsiteY4" fmla="*/ 704934 h 3711788"/>
                <a:gd name="connsiteX5" fmla="*/ 2078019 w 2652106"/>
                <a:gd name="connsiteY5" fmla="*/ 997036 h 3711788"/>
                <a:gd name="connsiteX6" fmla="*/ 2593997 w 2652106"/>
                <a:gd name="connsiteY6" fmla="*/ 1285165 h 3711788"/>
                <a:gd name="connsiteX7" fmla="*/ 2651147 w 2652106"/>
                <a:gd name="connsiteY7" fmla="*/ 1299453 h 3711788"/>
                <a:gd name="connsiteX8" fmla="*/ 2624953 w 2652106"/>
                <a:gd name="connsiteY8" fmla="*/ 2057484 h 3711788"/>
                <a:gd name="connsiteX9" fmla="*/ 2485254 w 2652106"/>
                <a:gd name="connsiteY9" fmla="*/ 2371809 h 3711788"/>
                <a:gd name="connsiteX10" fmla="*/ 2418579 w 2652106"/>
                <a:gd name="connsiteY10" fmla="*/ 2235284 h 3711788"/>
                <a:gd name="connsiteX11" fmla="*/ 2434455 w 2652106"/>
                <a:gd name="connsiteY11" fmla="*/ 2638509 h 3711788"/>
                <a:gd name="connsiteX12" fmla="*/ 2386830 w 2652106"/>
                <a:gd name="connsiteY12" fmla="*/ 2400384 h 3711788"/>
                <a:gd name="connsiteX13" fmla="*/ 2339205 w 2652106"/>
                <a:gd name="connsiteY13" fmla="*/ 2981409 h 3711788"/>
                <a:gd name="connsiteX14" fmla="*/ 2301106 w 2652106"/>
                <a:gd name="connsiteY14" fmla="*/ 2625809 h 3711788"/>
                <a:gd name="connsiteX15" fmla="*/ 2215381 w 2652106"/>
                <a:gd name="connsiteY15" fmla="*/ 3181434 h 3711788"/>
                <a:gd name="connsiteX16" fmla="*/ 2220938 w 2652106"/>
                <a:gd name="connsiteY16" fmla="*/ 2632159 h 3711788"/>
                <a:gd name="connsiteX17" fmla="*/ 2170932 w 2652106"/>
                <a:gd name="connsiteY17" fmla="*/ 2705184 h 3711788"/>
                <a:gd name="connsiteX18" fmla="*/ 2129657 w 2652106"/>
                <a:gd name="connsiteY18" fmla="*/ 2622633 h 3711788"/>
                <a:gd name="connsiteX19" fmla="*/ 1986782 w 2652106"/>
                <a:gd name="connsiteY19" fmla="*/ 3143334 h 3711788"/>
                <a:gd name="connsiteX20" fmla="*/ 1862958 w 2652106"/>
                <a:gd name="connsiteY20" fmla="*/ 2540084 h 3711788"/>
                <a:gd name="connsiteX21" fmla="*/ 1735958 w 2652106"/>
                <a:gd name="connsiteY21" fmla="*/ 3025859 h 3711788"/>
                <a:gd name="connsiteX22" fmla="*/ 1564509 w 2652106"/>
                <a:gd name="connsiteY22" fmla="*/ 2779797 h 3711788"/>
                <a:gd name="connsiteX23" fmla="*/ 2082035 w 2652106"/>
                <a:gd name="connsiteY23" fmla="*/ 3709279 h 3711788"/>
                <a:gd name="connsiteX24" fmla="*/ 1120012 w 2652106"/>
                <a:gd name="connsiteY24" fmla="*/ 2511510 h 3711788"/>
                <a:gd name="connsiteX25" fmla="*/ 2412 w 2652106"/>
                <a:gd name="connsiteY25" fmla="*/ 1285960 h 3711788"/>
                <a:gd name="connsiteX26" fmla="*/ 300862 w 2652106"/>
                <a:gd name="connsiteY26" fmla="*/ 304886 h 3711788"/>
                <a:gd name="connsiteX27" fmla="*/ 284193 w 2652106"/>
                <a:gd name="connsiteY27" fmla="*/ 6436 h 371178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17938"/>
                <a:gd name="connsiteX1" fmla="*/ 542153 w 2652106"/>
                <a:gd name="connsiteY1" fmla="*/ 85809 h 3717938"/>
                <a:gd name="connsiteX2" fmla="*/ 930257 w 2652106"/>
                <a:gd name="connsiteY2" fmla="*/ 285836 h 3717938"/>
                <a:gd name="connsiteX3" fmla="*/ 1332728 w 2652106"/>
                <a:gd name="connsiteY3" fmla="*/ 571584 h 3717938"/>
                <a:gd name="connsiteX4" fmla="*/ 1628003 w 2652106"/>
                <a:gd name="connsiteY4" fmla="*/ 704934 h 3717938"/>
                <a:gd name="connsiteX5" fmla="*/ 2078019 w 2652106"/>
                <a:gd name="connsiteY5" fmla="*/ 997036 h 3717938"/>
                <a:gd name="connsiteX6" fmla="*/ 2593997 w 2652106"/>
                <a:gd name="connsiteY6" fmla="*/ 1285165 h 3717938"/>
                <a:gd name="connsiteX7" fmla="*/ 2651147 w 2652106"/>
                <a:gd name="connsiteY7" fmla="*/ 1299453 h 3717938"/>
                <a:gd name="connsiteX8" fmla="*/ 2624953 w 2652106"/>
                <a:gd name="connsiteY8" fmla="*/ 2057484 h 3717938"/>
                <a:gd name="connsiteX9" fmla="*/ 2485254 w 2652106"/>
                <a:gd name="connsiteY9" fmla="*/ 2371809 h 3717938"/>
                <a:gd name="connsiteX10" fmla="*/ 2418579 w 2652106"/>
                <a:gd name="connsiteY10" fmla="*/ 2235284 h 3717938"/>
                <a:gd name="connsiteX11" fmla="*/ 2434455 w 2652106"/>
                <a:gd name="connsiteY11" fmla="*/ 2638509 h 3717938"/>
                <a:gd name="connsiteX12" fmla="*/ 2386830 w 2652106"/>
                <a:gd name="connsiteY12" fmla="*/ 2400384 h 3717938"/>
                <a:gd name="connsiteX13" fmla="*/ 2339205 w 2652106"/>
                <a:gd name="connsiteY13" fmla="*/ 2981409 h 3717938"/>
                <a:gd name="connsiteX14" fmla="*/ 2301106 w 2652106"/>
                <a:gd name="connsiteY14" fmla="*/ 2625809 h 3717938"/>
                <a:gd name="connsiteX15" fmla="*/ 2215381 w 2652106"/>
                <a:gd name="connsiteY15" fmla="*/ 3181434 h 3717938"/>
                <a:gd name="connsiteX16" fmla="*/ 2220938 w 2652106"/>
                <a:gd name="connsiteY16" fmla="*/ 2632159 h 3717938"/>
                <a:gd name="connsiteX17" fmla="*/ 2170932 w 2652106"/>
                <a:gd name="connsiteY17" fmla="*/ 2705184 h 3717938"/>
                <a:gd name="connsiteX18" fmla="*/ 2129657 w 2652106"/>
                <a:gd name="connsiteY18" fmla="*/ 2622633 h 3717938"/>
                <a:gd name="connsiteX19" fmla="*/ 1986782 w 2652106"/>
                <a:gd name="connsiteY19" fmla="*/ 3143334 h 3717938"/>
                <a:gd name="connsiteX20" fmla="*/ 1862958 w 2652106"/>
                <a:gd name="connsiteY20" fmla="*/ 2540084 h 3717938"/>
                <a:gd name="connsiteX21" fmla="*/ 1735958 w 2652106"/>
                <a:gd name="connsiteY21" fmla="*/ 3025859 h 3717938"/>
                <a:gd name="connsiteX22" fmla="*/ 2082035 w 2652106"/>
                <a:gd name="connsiteY22" fmla="*/ 3709279 h 3717938"/>
                <a:gd name="connsiteX23" fmla="*/ 1120012 w 2652106"/>
                <a:gd name="connsiteY23" fmla="*/ 2511510 h 3717938"/>
                <a:gd name="connsiteX24" fmla="*/ 2412 w 2652106"/>
                <a:gd name="connsiteY24" fmla="*/ 1285960 h 3717938"/>
                <a:gd name="connsiteX25" fmla="*/ 300862 w 2652106"/>
                <a:gd name="connsiteY25" fmla="*/ 304886 h 3717938"/>
                <a:gd name="connsiteX26" fmla="*/ 284193 w 2652106"/>
                <a:gd name="connsiteY26" fmla="*/ 6436 h 3717938"/>
                <a:gd name="connsiteX0" fmla="*/ 284193 w 2652106"/>
                <a:gd name="connsiteY0" fmla="*/ 6436 h 3709294"/>
                <a:gd name="connsiteX1" fmla="*/ 542153 w 2652106"/>
                <a:gd name="connsiteY1" fmla="*/ 85809 h 3709294"/>
                <a:gd name="connsiteX2" fmla="*/ 930257 w 2652106"/>
                <a:gd name="connsiteY2" fmla="*/ 285836 h 3709294"/>
                <a:gd name="connsiteX3" fmla="*/ 1332728 w 2652106"/>
                <a:gd name="connsiteY3" fmla="*/ 571584 h 3709294"/>
                <a:gd name="connsiteX4" fmla="*/ 1628003 w 2652106"/>
                <a:gd name="connsiteY4" fmla="*/ 704934 h 3709294"/>
                <a:gd name="connsiteX5" fmla="*/ 2078019 w 2652106"/>
                <a:gd name="connsiteY5" fmla="*/ 997036 h 3709294"/>
                <a:gd name="connsiteX6" fmla="*/ 2593997 w 2652106"/>
                <a:gd name="connsiteY6" fmla="*/ 1285165 h 3709294"/>
                <a:gd name="connsiteX7" fmla="*/ 2651147 w 2652106"/>
                <a:gd name="connsiteY7" fmla="*/ 1299453 h 3709294"/>
                <a:gd name="connsiteX8" fmla="*/ 2624953 w 2652106"/>
                <a:gd name="connsiteY8" fmla="*/ 2057484 h 3709294"/>
                <a:gd name="connsiteX9" fmla="*/ 2485254 w 2652106"/>
                <a:gd name="connsiteY9" fmla="*/ 2371809 h 3709294"/>
                <a:gd name="connsiteX10" fmla="*/ 2418579 w 2652106"/>
                <a:gd name="connsiteY10" fmla="*/ 2235284 h 3709294"/>
                <a:gd name="connsiteX11" fmla="*/ 2434455 w 2652106"/>
                <a:gd name="connsiteY11" fmla="*/ 2638509 h 3709294"/>
                <a:gd name="connsiteX12" fmla="*/ 2386830 w 2652106"/>
                <a:gd name="connsiteY12" fmla="*/ 2400384 h 3709294"/>
                <a:gd name="connsiteX13" fmla="*/ 2339205 w 2652106"/>
                <a:gd name="connsiteY13" fmla="*/ 2981409 h 3709294"/>
                <a:gd name="connsiteX14" fmla="*/ 2301106 w 2652106"/>
                <a:gd name="connsiteY14" fmla="*/ 2625809 h 3709294"/>
                <a:gd name="connsiteX15" fmla="*/ 2215381 w 2652106"/>
                <a:gd name="connsiteY15" fmla="*/ 3181434 h 3709294"/>
                <a:gd name="connsiteX16" fmla="*/ 2220938 w 2652106"/>
                <a:gd name="connsiteY16" fmla="*/ 2632159 h 3709294"/>
                <a:gd name="connsiteX17" fmla="*/ 2170932 w 2652106"/>
                <a:gd name="connsiteY17" fmla="*/ 2705184 h 3709294"/>
                <a:gd name="connsiteX18" fmla="*/ 2129657 w 2652106"/>
                <a:gd name="connsiteY18" fmla="*/ 2622633 h 3709294"/>
                <a:gd name="connsiteX19" fmla="*/ 1986782 w 2652106"/>
                <a:gd name="connsiteY19" fmla="*/ 3143334 h 3709294"/>
                <a:gd name="connsiteX20" fmla="*/ 1862958 w 2652106"/>
                <a:gd name="connsiteY20" fmla="*/ 2540084 h 3709294"/>
                <a:gd name="connsiteX21" fmla="*/ 2082035 w 2652106"/>
                <a:gd name="connsiteY21" fmla="*/ 3709279 h 3709294"/>
                <a:gd name="connsiteX22" fmla="*/ 1120012 w 2652106"/>
                <a:gd name="connsiteY22" fmla="*/ 2511510 h 3709294"/>
                <a:gd name="connsiteX23" fmla="*/ 2412 w 2652106"/>
                <a:gd name="connsiteY23" fmla="*/ 1285960 h 3709294"/>
                <a:gd name="connsiteX24" fmla="*/ 300862 w 2652106"/>
                <a:gd name="connsiteY24" fmla="*/ 304886 h 3709294"/>
                <a:gd name="connsiteX25" fmla="*/ 284193 w 2652106"/>
                <a:gd name="connsiteY25" fmla="*/ 6436 h 370929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2170932 w 2652106"/>
                <a:gd name="connsiteY17" fmla="*/ 2705184 h 3723944"/>
                <a:gd name="connsiteX18" fmla="*/ 2129657 w 2652106"/>
                <a:gd name="connsiteY18" fmla="*/ 2622633 h 3723944"/>
                <a:gd name="connsiteX19" fmla="*/ 1986782 w 2652106"/>
                <a:gd name="connsiteY19" fmla="*/ 3143334 h 3723944"/>
                <a:gd name="connsiteX20" fmla="*/ 2082035 w 2652106"/>
                <a:gd name="connsiteY20" fmla="*/ 3709279 h 3723944"/>
                <a:gd name="connsiteX21" fmla="*/ 1120012 w 2652106"/>
                <a:gd name="connsiteY21" fmla="*/ 2511510 h 3723944"/>
                <a:gd name="connsiteX22" fmla="*/ 2412 w 2652106"/>
                <a:gd name="connsiteY22" fmla="*/ 1285960 h 3723944"/>
                <a:gd name="connsiteX23" fmla="*/ 300862 w 2652106"/>
                <a:gd name="connsiteY23" fmla="*/ 304886 h 3723944"/>
                <a:gd name="connsiteX24" fmla="*/ 284193 w 2652106"/>
                <a:gd name="connsiteY24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2129657 w 2652106"/>
                <a:gd name="connsiteY17" fmla="*/ 2622633 h 3723944"/>
                <a:gd name="connsiteX18" fmla="*/ 1986782 w 2652106"/>
                <a:gd name="connsiteY18" fmla="*/ 3143334 h 3723944"/>
                <a:gd name="connsiteX19" fmla="*/ 2082035 w 2652106"/>
                <a:gd name="connsiteY19" fmla="*/ 3709279 h 3723944"/>
                <a:gd name="connsiteX20" fmla="*/ 1120012 w 2652106"/>
                <a:gd name="connsiteY20" fmla="*/ 2511510 h 3723944"/>
                <a:gd name="connsiteX21" fmla="*/ 2412 w 2652106"/>
                <a:gd name="connsiteY21" fmla="*/ 1285960 h 3723944"/>
                <a:gd name="connsiteX22" fmla="*/ 300862 w 2652106"/>
                <a:gd name="connsiteY22" fmla="*/ 304886 h 3723944"/>
                <a:gd name="connsiteX23" fmla="*/ 284193 w 2652106"/>
                <a:gd name="connsiteY23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2220938 w 2652106"/>
                <a:gd name="connsiteY16" fmla="*/ 2632159 h 3723944"/>
                <a:gd name="connsiteX17" fmla="*/ 1986782 w 2652106"/>
                <a:gd name="connsiteY17" fmla="*/ 3143334 h 3723944"/>
                <a:gd name="connsiteX18" fmla="*/ 2082035 w 2652106"/>
                <a:gd name="connsiteY18" fmla="*/ 3709279 h 3723944"/>
                <a:gd name="connsiteX19" fmla="*/ 1120012 w 2652106"/>
                <a:gd name="connsiteY19" fmla="*/ 2511510 h 3723944"/>
                <a:gd name="connsiteX20" fmla="*/ 2412 w 2652106"/>
                <a:gd name="connsiteY20" fmla="*/ 1285960 h 3723944"/>
                <a:gd name="connsiteX21" fmla="*/ 300862 w 2652106"/>
                <a:gd name="connsiteY21" fmla="*/ 304886 h 3723944"/>
                <a:gd name="connsiteX22" fmla="*/ 284193 w 2652106"/>
                <a:gd name="connsiteY22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2215381 w 2652106"/>
                <a:gd name="connsiteY15" fmla="*/ 3181434 h 3723944"/>
                <a:gd name="connsiteX16" fmla="*/ 1986782 w 2652106"/>
                <a:gd name="connsiteY16" fmla="*/ 3143334 h 3723944"/>
                <a:gd name="connsiteX17" fmla="*/ 2082035 w 2652106"/>
                <a:gd name="connsiteY17" fmla="*/ 3709279 h 3723944"/>
                <a:gd name="connsiteX18" fmla="*/ 1120012 w 2652106"/>
                <a:gd name="connsiteY18" fmla="*/ 2511510 h 3723944"/>
                <a:gd name="connsiteX19" fmla="*/ 2412 w 2652106"/>
                <a:gd name="connsiteY19" fmla="*/ 1285960 h 3723944"/>
                <a:gd name="connsiteX20" fmla="*/ 300862 w 2652106"/>
                <a:gd name="connsiteY20" fmla="*/ 304886 h 3723944"/>
                <a:gd name="connsiteX21" fmla="*/ 284193 w 2652106"/>
                <a:gd name="connsiteY21" fmla="*/ 6436 h 3723944"/>
                <a:gd name="connsiteX0" fmla="*/ 284193 w 2652106"/>
                <a:gd name="connsiteY0" fmla="*/ 6436 h 3723944"/>
                <a:gd name="connsiteX1" fmla="*/ 542153 w 2652106"/>
                <a:gd name="connsiteY1" fmla="*/ 85809 h 3723944"/>
                <a:gd name="connsiteX2" fmla="*/ 930257 w 2652106"/>
                <a:gd name="connsiteY2" fmla="*/ 285836 h 3723944"/>
                <a:gd name="connsiteX3" fmla="*/ 1332728 w 2652106"/>
                <a:gd name="connsiteY3" fmla="*/ 571584 h 3723944"/>
                <a:gd name="connsiteX4" fmla="*/ 1628003 w 2652106"/>
                <a:gd name="connsiteY4" fmla="*/ 704934 h 3723944"/>
                <a:gd name="connsiteX5" fmla="*/ 2078019 w 2652106"/>
                <a:gd name="connsiteY5" fmla="*/ 997036 h 3723944"/>
                <a:gd name="connsiteX6" fmla="*/ 2593997 w 2652106"/>
                <a:gd name="connsiteY6" fmla="*/ 1285165 h 3723944"/>
                <a:gd name="connsiteX7" fmla="*/ 2651147 w 2652106"/>
                <a:gd name="connsiteY7" fmla="*/ 1299453 h 3723944"/>
                <a:gd name="connsiteX8" fmla="*/ 2624953 w 2652106"/>
                <a:gd name="connsiteY8" fmla="*/ 2057484 h 3723944"/>
                <a:gd name="connsiteX9" fmla="*/ 2485254 w 2652106"/>
                <a:gd name="connsiteY9" fmla="*/ 2371809 h 3723944"/>
                <a:gd name="connsiteX10" fmla="*/ 2418579 w 2652106"/>
                <a:gd name="connsiteY10" fmla="*/ 2235284 h 3723944"/>
                <a:gd name="connsiteX11" fmla="*/ 2434455 w 2652106"/>
                <a:gd name="connsiteY11" fmla="*/ 2638509 h 3723944"/>
                <a:gd name="connsiteX12" fmla="*/ 2386830 w 2652106"/>
                <a:gd name="connsiteY12" fmla="*/ 2400384 h 3723944"/>
                <a:gd name="connsiteX13" fmla="*/ 2339205 w 2652106"/>
                <a:gd name="connsiteY13" fmla="*/ 2981409 h 3723944"/>
                <a:gd name="connsiteX14" fmla="*/ 2301106 w 2652106"/>
                <a:gd name="connsiteY14" fmla="*/ 2625809 h 3723944"/>
                <a:gd name="connsiteX15" fmla="*/ 1986782 w 2652106"/>
                <a:gd name="connsiteY15" fmla="*/ 3143334 h 3723944"/>
                <a:gd name="connsiteX16" fmla="*/ 2082035 w 2652106"/>
                <a:gd name="connsiteY16" fmla="*/ 3709279 h 3723944"/>
                <a:gd name="connsiteX17" fmla="*/ 1120012 w 2652106"/>
                <a:gd name="connsiteY17" fmla="*/ 2511510 h 3723944"/>
                <a:gd name="connsiteX18" fmla="*/ 2412 w 2652106"/>
                <a:gd name="connsiteY18" fmla="*/ 1285960 h 3723944"/>
                <a:gd name="connsiteX19" fmla="*/ 300862 w 2652106"/>
                <a:gd name="connsiteY19" fmla="*/ 304886 h 3723944"/>
                <a:gd name="connsiteX20" fmla="*/ 284193 w 2652106"/>
                <a:gd name="connsiteY20" fmla="*/ 6436 h 3723944"/>
                <a:gd name="connsiteX0" fmla="*/ 284193 w 2652106"/>
                <a:gd name="connsiteY0" fmla="*/ 6436 h 3709552"/>
                <a:gd name="connsiteX1" fmla="*/ 542153 w 2652106"/>
                <a:gd name="connsiteY1" fmla="*/ 85809 h 3709552"/>
                <a:gd name="connsiteX2" fmla="*/ 930257 w 2652106"/>
                <a:gd name="connsiteY2" fmla="*/ 285836 h 3709552"/>
                <a:gd name="connsiteX3" fmla="*/ 1332728 w 2652106"/>
                <a:gd name="connsiteY3" fmla="*/ 571584 h 3709552"/>
                <a:gd name="connsiteX4" fmla="*/ 1628003 w 2652106"/>
                <a:gd name="connsiteY4" fmla="*/ 704934 h 3709552"/>
                <a:gd name="connsiteX5" fmla="*/ 2078019 w 2652106"/>
                <a:gd name="connsiteY5" fmla="*/ 997036 h 3709552"/>
                <a:gd name="connsiteX6" fmla="*/ 2593997 w 2652106"/>
                <a:gd name="connsiteY6" fmla="*/ 1285165 h 3709552"/>
                <a:gd name="connsiteX7" fmla="*/ 2651147 w 2652106"/>
                <a:gd name="connsiteY7" fmla="*/ 1299453 h 3709552"/>
                <a:gd name="connsiteX8" fmla="*/ 2624953 w 2652106"/>
                <a:gd name="connsiteY8" fmla="*/ 2057484 h 3709552"/>
                <a:gd name="connsiteX9" fmla="*/ 2485254 w 2652106"/>
                <a:gd name="connsiteY9" fmla="*/ 2371809 h 3709552"/>
                <a:gd name="connsiteX10" fmla="*/ 2418579 w 2652106"/>
                <a:gd name="connsiteY10" fmla="*/ 2235284 h 3709552"/>
                <a:gd name="connsiteX11" fmla="*/ 2434455 w 2652106"/>
                <a:gd name="connsiteY11" fmla="*/ 2638509 h 3709552"/>
                <a:gd name="connsiteX12" fmla="*/ 2386830 w 2652106"/>
                <a:gd name="connsiteY12" fmla="*/ 2400384 h 3709552"/>
                <a:gd name="connsiteX13" fmla="*/ 2339205 w 2652106"/>
                <a:gd name="connsiteY13" fmla="*/ 2981409 h 3709552"/>
                <a:gd name="connsiteX14" fmla="*/ 2301106 w 2652106"/>
                <a:gd name="connsiteY14" fmla="*/ 2625809 h 3709552"/>
                <a:gd name="connsiteX15" fmla="*/ 2082035 w 2652106"/>
                <a:gd name="connsiteY15" fmla="*/ 3709279 h 3709552"/>
                <a:gd name="connsiteX16" fmla="*/ 1120012 w 2652106"/>
                <a:gd name="connsiteY16" fmla="*/ 2511510 h 3709552"/>
                <a:gd name="connsiteX17" fmla="*/ 2412 w 2652106"/>
                <a:gd name="connsiteY17" fmla="*/ 1285960 h 3709552"/>
                <a:gd name="connsiteX18" fmla="*/ 300862 w 2652106"/>
                <a:gd name="connsiteY18" fmla="*/ 304886 h 3709552"/>
                <a:gd name="connsiteX19" fmla="*/ 284193 w 2652106"/>
                <a:gd name="connsiteY19" fmla="*/ 6436 h 3709552"/>
                <a:gd name="connsiteX0" fmla="*/ 284193 w 3854535"/>
                <a:gd name="connsiteY0" fmla="*/ 6436 h 3790663"/>
                <a:gd name="connsiteX1" fmla="*/ 542153 w 3854535"/>
                <a:gd name="connsiteY1" fmla="*/ 85809 h 3790663"/>
                <a:gd name="connsiteX2" fmla="*/ 930257 w 3854535"/>
                <a:gd name="connsiteY2" fmla="*/ 285836 h 3790663"/>
                <a:gd name="connsiteX3" fmla="*/ 1332728 w 3854535"/>
                <a:gd name="connsiteY3" fmla="*/ 571584 h 3790663"/>
                <a:gd name="connsiteX4" fmla="*/ 1628003 w 3854535"/>
                <a:gd name="connsiteY4" fmla="*/ 704934 h 3790663"/>
                <a:gd name="connsiteX5" fmla="*/ 2078019 w 3854535"/>
                <a:gd name="connsiteY5" fmla="*/ 997036 h 3790663"/>
                <a:gd name="connsiteX6" fmla="*/ 2593997 w 3854535"/>
                <a:gd name="connsiteY6" fmla="*/ 1285165 h 3790663"/>
                <a:gd name="connsiteX7" fmla="*/ 2651147 w 3854535"/>
                <a:gd name="connsiteY7" fmla="*/ 1299453 h 3790663"/>
                <a:gd name="connsiteX8" fmla="*/ 2624953 w 3854535"/>
                <a:gd name="connsiteY8" fmla="*/ 2057484 h 3790663"/>
                <a:gd name="connsiteX9" fmla="*/ 2485254 w 3854535"/>
                <a:gd name="connsiteY9" fmla="*/ 2371809 h 3790663"/>
                <a:gd name="connsiteX10" fmla="*/ 2418579 w 3854535"/>
                <a:gd name="connsiteY10" fmla="*/ 2235284 h 3790663"/>
                <a:gd name="connsiteX11" fmla="*/ 2434455 w 3854535"/>
                <a:gd name="connsiteY11" fmla="*/ 2638509 h 3790663"/>
                <a:gd name="connsiteX12" fmla="*/ 2386830 w 3854535"/>
                <a:gd name="connsiteY12" fmla="*/ 2400384 h 3790663"/>
                <a:gd name="connsiteX13" fmla="*/ 2339205 w 3854535"/>
                <a:gd name="connsiteY13" fmla="*/ 2981409 h 3790663"/>
                <a:gd name="connsiteX14" fmla="*/ 3853681 w 3854535"/>
                <a:gd name="connsiteY14" fmla="*/ 3740234 h 3790663"/>
                <a:gd name="connsiteX15" fmla="*/ 2082035 w 3854535"/>
                <a:gd name="connsiteY15" fmla="*/ 3709279 h 3790663"/>
                <a:gd name="connsiteX16" fmla="*/ 1120012 w 3854535"/>
                <a:gd name="connsiteY16" fmla="*/ 2511510 h 3790663"/>
                <a:gd name="connsiteX17" fmla="*/ 2412 w 3854535"/>
                <a:gd name="connsiteY17" fmla="*/ 1285960 h 3790663"/>
                <a:gd name="connsiteX18" fmla="*/ 300862 w 3854535"/>
                <a:gd name="connsiteY18" fmla="*/ 304886 h 3790663"/>
                <a:gd name="connsiteX19" fmla="*/ 284193 w 3854535"/>
                <a:gd name="connsiteY19" fmla="*/ 6436 h 3790663"/>
                <a:gd name="connsiteX0" fmla="*/ 284193 w 5663833"/>
                <a:gd name="connsiteY0" fmla="*/ 6436 h 3710281"/>
                <a:gd name="connsiteX1" fmla="*/ 542153 w 5663833"/>
                <a:gd name="connsiteY1" fmla="*/ 85809 h 3710281"/>
                <a:gd name="connsiteX2" fmla="*/ 930257 w 5663833"/>
                <a:gd name="connsiteY2" fmla="*/ 285836 h 3710281"/>
                <a:gd name="connsiteX3" fmla="*/ 1332728 w 5663833"/>
                <a:gd name="connsiteY3" fmla="*/ 571584 h 3710281"/>
                <a:gd name="connsiteX4" fmla="*/ 1628003 w 5663833"/>
                <a:gd name="connsiteY4" fmla="*/ 704934 h 3710281"/>
                <a:gd name="connsiteX5" fmla="*/ 2078019 w 5663833"/>
                <a:gd name="connsiteY5" fmla="*/ 997036 h 3710281"/>
                <a:gd name="connsiteX6" fmla="*/ 2593997 w 5663833"/>
                <a:gd name="connsiteY6" fmla="*/ 1285165 h 3710281"/>
                <a:gd name="connsiteX7" fmla="*/ 2651147 w 5663833"/>
                <a:gd name="connsiteY7" fmla="*/ 1299453 h 3710281"/>
                <a:gd name="connsiteX8" fmla="*/ 2624953 w 5663833"/>
                <a:gd name="connsiteY8" fmla="*/ 2057484 h 3710281"/>
                <a:gd name="connsiteX9" fmla="*/ 2485254 w 5663833"/>
                <a:gd name="connsiteY9" fmla="*/ 2371809 h 3710281"/>
                <a:gd name="connsiteX10" fmla="*/ 2418579 w 5663833"/>
                <a:gd name="connsiteY10" fmla="*/ 2235284 h 3710281"/>
                <a:gd name="connsiteX11" fmla="*/ 2434455 w 5663833"/>
                <a:gd name="connsiteY11" fmla="*/ 2638509 h 3710281"/>
                <a:gd name="connsiteX12" fmla="*/ 2386830 w 5663833"/>
                <a:gd name="connsiteY12" fmla="*/ 2400384 h 3710281"/>
                <a:gd name="connsiteX13" fmla="*/ 2339205 w 5663833"/>
                <a:gd name="connsiteY13" fmla="*/ 2981409 h 3710281"/>
                <a:gd name="connsiteX14" fmla="*/ 5663431 w 5663833"/>
                <a:gd name="connsiteY14" fmla="*/ 3349709 h 3710281"/>
                <a:gd name="connsiteX15" fmla="*/ 2082035 w 5663833"/>
                <a:gd name="connsiteY15" fmla="*/ 3709279 h 3710281"/>
                <a:gd name="connsiteX16" fmla="*/ 1120012 w 5663833"/>
                <a:gd name="connsiteY16" fmla="*/ 2511510 h 3710281"/>
                <a:gd name="connsiteX17" fmla="*/ 2412 w 5663833"/>
                <a:gd name="connsiteY17" fmla="*/ 1285960 h 3710281"/>
                <a:gd name="connsiteX18" fmla="*/ 300862 w 5663833"/>
                <a:gd name="connsiteY18" fmla="*/ 304886 h 3710281"/>
                <a:gd name="connsiteX19" fmla="*/ 284193 w 5663833"/>
                <a:gd name="connsiteY19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418579 w 5664116"/>
                <a:gd name="connsiteY10" fmla="*/ 2235284 h 3710281"/>
                <a:gd name="connsiteX11" fmla="*/ 2434455 w 5664116"/>
                <a:gd name="connsiteY11" fmla="*/ 2638509 h 3710281"/>
                <a:gd name="connsiteX12" fmla="*/ 2386830 w 5664116"/>
                <a:gd name="connsiteY12" fmla="*/ 2400384 h 3710281"/>
                <a:gd name="connsiteX13" fmla="*/ 5663431 w 5664116"/>
                <a:gd name="connsiteY13" fmla="*/ 3349709 h 3710281"/>
                <a:gd name="connsiteX14" fmla="*/ 2082035 w 5664116"/>
                <a:gd name="connsiteY14" fmla="*/ 3709279 h 3710281"/>
                <a:gd name="connsiteX15" fmla="*/ 1120012 w 5664116"/>
                <a:gd name="connsiteY15" fmla="*/ 2511510 h 3710281"/>
                <a:gd name="connsiteX16" fmla="*/ 2412 w 5664116"/>
                <a:gd name="connsiteY16" fmla="*/ 1285960 h 3710281"/>
                <a:gd name="connsiteX17" fmla="*/ 300862 w 5664116"/>
                <a:gd name="connsiteY17" fmla="*/ 304886 h 3710281"/>
                <a:gd name="connsiteX18" fmla="*/ 284193 w 5664116"/>
                <a:gd name="connsiteY18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418579 w 5664116"/>
                <a:gd name="connsiteY10" fmla="*/ 2235284 h 3710281"/>
                <a:gd name="connsiteX11" fmla="*/ 2386830 w 5664116"/>
                <a:gd name="connsiteY11" fmla="*/ 2400384 h 3710281"/>
                <a:gd name="connsiteX12" fmla="*/ 5663431 w 5664116"/>
                <a:gd name="connsiteY12" fmla="*/ 3349709 h 3710281"/>
                <a:gd name="connsiteX13" fmla="*/ 2082035 w 5664116"/>
                <a:gd name="connsiteY13" fmla="*/ 3709279 h 3710281"/>
                <a:gd name="connsiteX14" fmla="*/ 1120012 w 5664116"/>
                <a:gd name="connsiteY14" fmla="*/ 2511510 h 3710281"/>
                <a:gd name="connsiteX15" fmla="*/ 2412 w 5664116"/>
                <a:gd name="connsiteY15" fmla="*/ 1285960 h 3710281"/>
                <a:gd name="connsiteX16" fmla="*/ 300862 w 5664116"/>
                <a:gd name="connsiteY16" fmla="*/ 304886 h 3710281"/>
                <a:gd name="connsiteX17" fmla="*/ 284193 w 5664116"/>
                <a:gd name="connsiteY17" fmla="*/ 6436 h 3710281"/>
                <a:gd name="connsiteX0" fmla="*/ 284193 w 5664116"/>
                <a:gd name="connsiteY0" fmla="*/ 6436 h 3710281"/>
                <a:gd name="connsiteX1" fmla="*/ 542153 w 5664116"/>
                <a:gd name="connsiteY1" fmla="*/ 85809 h 3710281"/>
                <a:gd name="connsiteX2" fmla="*/ 930257 w 5664116"/>
                <a:gd name="connsiteY2" fmla="*/ 285836 h 3710281"/>
                <a:gd name="connsiteX3" fmla="*/ 1332728 w 5664116"/>
                <a:gd name="connsiteY3" fmla="*/ 571584 h 3710281"/>
                <a:gd name="connsiteX4" fmla="*/ 1628003 w 5664116"/>
                <a:gd name="connsiteY4" fmla="*/ 704934 h 3710281"/>
                <a:gd name="connsiteX5" fmla="*/ 2078019 w 5664116"/>
                <a:gd name="connsiteY5" fmla="*/ 997036 h 3710281"/>
                <a:gd name="connsiteX6" fmla="*/ 2593997 w 5664116"/>
                <a:gd name="connsiteY6" fmla="*/ 1285165 h 3710281"/>
                <a:gd name="connsiteX7" fmla="*/ 2651147 w 5664116"/>
                <a:gd name="connsiteY7" fmla="*/ 1299453 h 3710281"/>
                <a:gd name="connsiteX8" fmla="*/ 2624953 w 5664116"/>
                <a:gd name="connsiteY8" fmla="*/ 2057484 h 3710281"/>
                <a:gd name="connsiteX9" fmla="*/ 2485254 w 5664116"/>
                <a:gd name="connsiteY9" fmla="*/ 2371809 h 3710281"/>
                <a:gd name="connsiteX10" fmla="*/ 2386830 w 5664116"/>
                <a:gd name="connsiteY10" fmla="*/ 2400384 h 3710281"/>
                <a:gd name="connsiteX11" fmla="*/ 5663431 w 5664116"/>
                <a:gd name="connsiteY11" fmla="*/ 3349709 h 3710281"/>
                <a:gd name="connsiteX12" fmla="*/ 2082035 w 5664116"/>
                <a:gd name="connsiteY12" fmla="*/ 3709279 h 3710281"/>
                <a:gd name="connsiteX13" fmla="*/ 1120012 w 5664116"/>
                <a:gd name="connsiteY13" fmla="*/ 2511510 h 3710281"/>
                <a:gd name="connsiteX14" fmla="*/ 2412 w 5664116"/>
                <a:gd name="connsiteY14" fmla="*/ 1285960 h 3710281"/>
                <a:gd name="connsiteX15" fmla="*/ 300862 w 5664116"/>
                <a:gd name="connsiteY15" fmla="*/ 304886 h 3710281"/>
                <a:gd name="connsiteX16" fmla="*/ 284193 w 5664116"/>
                <a:gd name="connsiteY16" fmla="*/ 6436 h 3710281"/>
                <a:gd name="connsiteX0" fmla="*/ 284193 w 5664646"/>
                <a:gd name="connsiteY0" fmla="*/ 6436 h 3710281"/>
                <a:gd name="connsiteX1" fmla="*/ 542153 w 5664646"/>
                <a:gd name="connsiteY1" fmla="*/ 85809 h 3710281"/>
                <a:gd name="connsiteX2" fmla="*/ 930257 w 5664646"/>
                <a:gd name="connsiteY2" fmla="*/ 285836 h 3710281"/>
                <a:gd name="connsiteX3" fmla="*/ 1332728 w 5664646"/>
                <a:gd name="connsiteY3" fmla="*/ 571584 h 3710281"/>
                <a:gd name="connsiteX4" fmla="*/ 1628003 w 5664646"/>
                <a:gd name="connsiteY4" fmla="*/ 704934 h 3710281"/>
                <a:gd name="connsiteX5" fmla="*/ 2078019 w 5664646"/>
                <a:gd name="connsiteY5" fmla="*/ 997036 h 3710281"/>
                <a:gd name="connsiteX6" fmla="*/ 2593997 w 5664646"/>
                <a:gd name="connsiteY6" fmla="*/ 1285165 h 3710281"/>
                <a:gd name="connsiteX7" fmla="*/ 2651147 w 5664646"/>
                <a:gd name="connsiteY7" fmla="*/ 1299453 h 3710281"/>
                <a:gd name="connsiteX8" fmla="*/ 2624953 w 5664646"/>
                <a:gd name="connsiteY8" fmla="*/ 2057484 h 3710281"/>
                <a:gd name="connsiteX9" fmla="*/ 2485254 w 5664646"/>
                <a:gd name="connsiteY9" fmla="*/ 2371809 h 3710281"/>
                <a:gd name="connsiteX10" fmla="*/ 5663431 w 5664646"/>
                <a:gd name="connsiteY10" fmla="*/ 3349709 h 3710281"/>
                <a:gd name="connsiteX11" fmla="*/ 2082035 w 5664646"/>
                <a:gd name="connsiteY11" fmla="*/ 3709279 h 3710281"/>
                <a:gd name="connsiteX12" fmla="*/ 1120012 w 5664646"/>
                <a:gd name="connsiteY12" fmla="*/ 2511510 h 3710281"/>
                <a:gd name="connsiteX13" fmla="*/ 2412 w 5664646"/>
                <a:gd name="connsiteY13" fmla="*/ 1285960 h 3710281"/>
                <a:gd name="connsiteX14" fmla="*/ 300862 w 5664646"/>
                <a:gd name="connsiteY14" fmla="*/ 304886 h 3710281"/>
                <a:gd name="connsiteX15" fmla="*/ 284193 w 5664646"/>
                <a:gd name="connsiteY15" fmla="*/ 6436 h 3710281"/>
                <a:gd name="connsiteX0" fmla="*/ 284193 w 5665713"/>
                <a:gd name="connsiteY0" fmla="*/ 6436 h 3710281"/>
                <a:gd name="connsiteX1" fmla="*/ 542153 w 5665713"/>
                <a:gd name="connsiteY1" fmla="*/ 85809 h 3710281"/>
                <a:gd name="connsiteX2" fmla="*/ 930257 w 5665713"/>
                <a:gd name="connsiteY2" fmla="*/ 285836 h 3710281"/>
                <a:gd name="connsiteX3" fmla="*/ 1332728 w 5665713"/>
                <a:gd name="connsiteY3" fmla="*/ 571584 h 3710281"/>
                <a:gd name="connsiteX4" fmla="*/ 1628003 w 5665713"/>
                <a:gd name="connsiteY4" fmla="*/ 704934 h 3710281"/>
                <a:gd name="connsiteX5" fmla="*/ 2078019 w 5665713"/>
                <a:gd name="connsiteY5" fmla="*/ 997036 h 3710281"/>
                <a:gd name="connsiteX6" fmla="*/ 2593997 w 5665713"/>
                <a:gd name="connsiteY6" fmla="*/ 1285165 h 3710281"/>
                <a:gd name="connsiteX7" fmla="*/ 2651147 w 5665713"/>
                <a:gd name="connsiteY7" fmla="*/ 1299453 h 3710281"/>
                <a:gd name="connsiteX8" fmla="*/ 2624953 w 5665713"/>
                <a:gd name="connsiteY8" fmla="*/ 2057484 h 3710281"/>
                <a:gd name="connsiteX9" fmla="*/ 5663431 w 5665713"/>
                <a:gd name="connsiteY9" fmla="*/ 3349709 h 3710281"/>
                <a:gd name="connsiteX10" fmla="*/ 2082035 w 5665713"/>
                <a:gd name="connsiteY10" fmla="*/ 3709279 h 3710281"/>
                <a:gd name="connsiteX11" fmla="*/ 1120012 w 5665713"/>
                <a:gd name="connsiteY11" fmla="*/ 2511510 h 3710281"/>
                <a:gd name="connsiteX12" fmla="*/ 2412 w 5665713"/>
                <a:gd name="connsiteY12" fmla="*/ 1285960 h 3710281"/>
                <a:gd name="connsiteX13" fmla="*/ 300862 w 5665713"/>
                <a:gd name="connsiteY13" fmla="*/ 304886 h 3710281"/>
                <a:gd name="connsiteX14" fmla="*/ 284193 w 5665713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3050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710281"/>
                <a:gd name="connsiteX1" fmla="*/ 542153 w 5675189"/>
                <a:gd name="connsiteY1" fmla="*/ 85809 h 3710281"/>
                <a:gd name="connsiteX2" fmla="*/ 930257 w 5675189"/>
                <a:gd name="connsiteY2" fmla="*/ 285836 h 3710281"/>
                <a:gd name="connsiteX3" fmla="*/ 1332728 w 5675189"/>
                <a:gd name="connsiteY3" fmla="*/ 571584 h 3710281"/>
                <a:gd name="connsiteX4" fmla="*/ 1628003 w 5675189"/>
                <a:gd name="connsiteY4" fmla="*/ 704934 h 3710281"/>
                <a:gd name="connsiteX5" fmla="*/ 2078019 w 5675189"/>
                <a:gd name="connsiteY5" fmla="*/ 997036 h 3710281"/>
                <a:gd name="connsiteX6" fmla="*/ 2593997 w 5675189"/>
                <a:gd name="connsiteY6" fmla="*/ 1285165 h 3710281"/>
                <a:gd name="connsiteX7" fmla="*/ 2651147 w 5675189"/>
                <a:gd name="connsiteY7" fmla="*/ 1299453 h 3710281"/>
                <a:gd name="connsiteX8" fmla="*/ 4806178 w 5675189"/>
                <a:gd name="connsiteY8" fmla="*/ 1266909 h 3710281"/>
                <a:gd name="connsiteX9" fmla="*/ 5663431 w 5675189"/>
                <a:gd name="connsiteY9" fmla="*/ 3349709 h 3710281"/>
                <a:gd name="connsiteX10" fmla="*/ 2082035 w 5675189"/>
                <a:gd name="connsiteY10" fmla="*/ 3709279 h 3710281"/>
                <a:gd name="connsiteX11" fmla="*/ 1120012 w 5675189"/>
                <a:gd name="connsiteY11" fmla="*/ 2511510 h 3710281"/>
                <a:gd name="connsiteX12" fmla="*/ 2412 w 5675189"/>
                <a:gd name="connsiteY12" fmla="*/ 1285960 h 3710281"/>
                <a:gd name="connsiteX13" fmla="*/ 300862 w 5675189"/>
                <a:gd name="connsiteY13" fmla="*/ 304886 h 3710281"/>
                <a:gd name="connsiteX14" fmla="*/ 284193 w 5675189"/>
                <a:gd name="connsiteY14" fmla="*/ 6436 h 3710281"/>
                <a:gd name="connsiteX0" fmla="*/ 284193 w 5675189"/>
                <a:gd name="connsiteY0" fmla="*/ 6436 h 3807193"/>
                <a:gd name="connsiteX1" fmla="*/ 542153 w 5675189"/>
                <a:gd name="connsiteY1" fmla="*/ 85809 h 3807193"/>
                <a:gd name="connsiteX2" fmla="*/ 930257 w 5675189"/>
                <a:gd name="connsiteY2" fmla="*/ 285836 h 3807193"/>
                <a:gd name="connsiteX3" fmla="*/ 1332728 w 5675189"/>
                <a:gd name="connsiteY3" fmla="*/ 571584 h 3807193"/>
                <a:gd name="connsiteX4" fmla="*/ 1628003 w 5675189"/>
                <a:gd name="connsiteY4" fmla="*/ 704934 h 3807193"/>
                <a:gd name="connsiteX5" fmla="*/ 2078019 w 5675189"/>
                <a:gd name="connsiteY5" fmla="*/ 997036 h 3807193"/>
                <a:gd name="connsiteX6" fmla="*/ 2593997 w 5675189"/>
                <a:gd name="connsiteY6" fmla="*/ 1285165 h 3807193"/>
                <a:gd name="connsiteX7" fmla="*/ 2651147 w 5675189"/>
                <a:gd name="connsiteY7" fmla="*/ 1299453 h 3807193"/>
                <a:gd name="connsiteX8" fmla="*/ 4806178 w 5675189"/>
                <a:gd name="connsiteY8" fmla="*/ 1266909 h 3807193"/>
                <a:gd name="connsiteX9" fmla="*/ 5663431 w 5675189"/>
                <a:gd name="connsiteY9" fmla="*/ 3349709 h 3807193"/>
                <a:gd name="connsiteX10" fmla="*/ 2082035 w 5675189"/>
                <a:gd name="connsiteY10" fmla="*/ 3709279 h 3807193"/>
                <a:gd name="connsiteX11" fmla="*/ 1120012 w 5675189"/>
                <a:gd name="connsiteY11" fmla="*/ 2511510 h 3807193"/>
                <a:gd name="connsiteX12" fmla="*/ 2412 w 5675189"/>
                <a:gd name="connsiteY12" fmla="*/ 1285960 h 3807193"/>
                <a:gd name="connsiteX13" fmla="*/ 300862 w 5675189"/>
                <a:gd name="connsiteY13" fmla="*/ 304886 h 3807193"/>
                <a:gd name="connsiteX14" fmla="*/ 284193 w 5675189"/>
                <a:gd name="connsiteY14" fmla="*/ 6436 h 3807193"/>
                <a:gd name="connsiteX0" fmla="*/ 284193 w 5675189"/>
                <a:gd name="connsiteY0" fmla="*/ 6436 h 3752657"/>
                <a:gd name="connsiteX1" fmla="*/ 542153 w 5675189"/>
                <a:gd name="connsiteY1" fmla="*/ 85809 h 3752657"/>
                <a:gd name="connsiteX2" fmla="*/ 930257 w 5675189"/>
                <a:gd name="connsiteY2" fmla="*/ 285836 h 3752657"/>
                <a:gd name="connsiteX3" fmla="*/ 1332728 w 5675189"/>
                <a:gd name="connsiteY3" fmla="*/ 571584 h 3752657"/>
                <a:gd name="connsiteX4" fmla="*/ 1628003 w 5675189"/>
                <a:gd name="connsiteY4" fmla="*/ 704934 h 3752657"/>
                <a:gd name="connsiteX5" fmla="*/ 2078019 w 5675189"/>
                <a:gd name="connsiteY5" fmla="*/ 997036 h 3752657"/>
                <a:gd name="connsiteX6" fmla="*/ 2593997 w 5675189"/>
                <a:gd name="connsiteY6" fmla="*/ 1285165 h 3752657"/>
                <a:gd name="connsiteX7" fmla="*/ 2651147 w 5675189"/>
                <a:gd name="connsiteY7" fmla="*/ 1299453 h 3752657"/>
                <a:gd name="connsiteX8" fmla="*/ 4806178 w 5675189"/>
                <a:gd name="connsiteY8" fmla="*/ 1266909 h 3752657"/>
                <a:gd name="connsiteX9" fmla="*/ 5663431 w 5675189"/>
                <a:gd name="connsiteY9" fmla="*/ 3349709 h 3752657"/>
                <a:gd name="connsiteX10" fmla="*/ 2082035 w 5675189"/>
                <a:gd name="connsiteY10" fmla="*/ 3709279 h 3752657"/>
                <a:gd name="connsiteX11" fmla="*/ 1120012 w 5675189"/>
                <a:gd name="connsiteY11" fmla="*/ 2511510 h 3752657"/>
                <a:gd name="connsiteX12" fmla="*/ 2412 w 5675189"/>
                <a:gd name="connsiteY12" fmla="*/ 1285960 h 3752657"/>
                <a:gd name="connsiteX13" fmla="*/ 300862 w 5675189"/>
                <a:gd name="connsiteY13" fmla="*/ 304886 h 3752657"/>
                <a:gd name="connsiteX14" fmla="*/ 284193 w 5675189"/>
                <a:gd name="connsiteY14" fmla="*/ 6436 h 3752657"/>
                <a:gd name="connsiteX0" fmla="*/ 284193 w 5930400"/>
                <a:gd name="connsiteY0" fmla="*/ 6436 h 3752657"/>
                <a:gd name="connsiteX1" fmla="*/ 542153 w 5930400"/>
                <a:gd name="connsiteY1" fmla="*/ 85809 h 3752657"/>
                <a:gd name="connsiteX2" fmla="*/ 930257 w 5930400"/>
                <a:gd name="connsiteY2" fmla="*/ 285836 h 3752657"/>
                <a:gd name="connsiteX3" fmla="*/ 1332728 w 5930400"/>
                <a:gd name="connsiteY3" fmla="*/ 571584 h 3752657"/>
                <a:gd name="connsiteX4" fmla="*/ 1628003 w 5930400"/>
                <a:gd name="connsiteY4" fmla="*/ 704934 h 3752657"/>
                <a:gd name="connsiteX5" fmla="*/ 2078019 w 5930400"/>
                <a:gd name="connsiteY5" fmla="*/ 997036 h 3752657"/>
                <a:gd name="connsiteX6" fmla="*/ 2593997 w 5930400"/>
                <a:gd name="connsiteY6" fmla="*/ 1285165 h 3752657"/>
                <a:gd name="connsiteX7" fmla="*/ 2651147 w 5930400"/>
                <a:gd name="connsiteY7" fmla="*/ 1299453 h 3752657"/>
                <a:gd name="connsiteX8" fmla="*/ 4806178 w 5930400"/>
                <a:gd name="connsiteY8" fmla="*/ 1266909 h 3752657"/>
                <a:gd name="connsiteX9" fmla="*/ 5653902 w 5930400"/>
                <a:gd name="connsiteY9" fmla="*/ 1920958 h 3752657"/>
                <a:gd name="connsiteX10" fmla="*/ 5663431 w 5930400"/>
                <a:gd name="connsiteY10" fmla="*/ 3349709 h 3752657"/>
                <a:gd name="connsiteX11" fmla="*/ 2082035 w 5930400"/>
                <a:gd name="connsiteY11" fmla="*/ 3709279 h 3752657"/>
                <a:gd name="connsiteX12" fmla="*/ 1120012 w 5930400"/>
                <a:gd name="connsiteY12" fmla="*/ 2511510 h 3752657"/>
                <a:gd name="connsiteX13" fmla="*/ 2412 w 5930400"/>
                <a:gd name="connsiteY13" fmla="*/ 1285960 h 3752657"/>
                <a:gd name="connsiteX14" fmla="*/ 300862 w 5930400"/>
                <a:gd name="connsiteY14" fmla="*/ 304886 h 3752657"/>
                <a:gd name="connsiteX15" fmla="*/ 284193 w 5930400"/>
                <a:gd name="connsiteY15" fmla="*/ 6436 h 3752657"/>
                <a:gd name="connsiteX0" fmla="*/ 284193 w 5796923"/>
                <a:gd name="connsiteY0" fmla="*/ 6436 h 3752657"/>
                <a:gd name="connsiteX1" fmla="*/ 542153 w 5796923"/>
                <a:gd name="connsiteY1" fmla="*/ 85809 h 3752657"/>
                <a:gd name="connsiteX2" fmla="*/ 930257 w 5796923"/>
                <a:gd name="connsiteY2" fmla="*/ 285836 h 3752657"/>
                <a:gd name="connsiteX3" fmla="*/ 1332728 w 5796923"/>
                <a:gd name="connsiteY3" fmla="*/ 571584 h 3752657"/>
                <a:gd name="connsiteX4" fmla="*/ 1628003 w 5796923"/>
                <a:gd name="connsiteY4" fmla="*/ 704934 h 3752657"/>
                <a:gd name="connsiteX5" fmla="*/ 2078019 w 5796923"/>
                <a:gd name="connsiteY5" fmla="*/ 997036 h 3752657"/>
                <a:gd name="connsiteX6" fmla="*/ 2593997 w 5796923"/>
                <a:gd name="connsiteY6" fmla="*/ 1285165 h 3752657"/>
                <a:gd name="connsiteX7" fmla="*/ 2651147 w 5796923"/>
                <a:gd name="connsiteY7" fmla="*/ 1299453 h 3752657"/>
                <a:gd name="connsiteX8" fmla="*/ 4806178 w 5796923"/>
                <a:gd name="connsiteY8" fmla="*/ 1266909 h 3752657"/>
                <a:gd name="connsiteX9" fmla="*/ 5663431 w 5796923"/>
                <a:gd name="connsiteY9" fmla="*/ 3349709 h 3752657"/>
                <a:gd name="connsiteX10" fmla="*/ 2082035 w 5796923"/>
                <a:gd name="connsiteY10" fmla="*/ 3709279 h 3752657"/>
                <a:gd name="connsiteX11" fmla="*/ 1120012 w 5796923"/>
                <a:gd name="connsiteY11" fmla="*/ 2511510 h 3752657"/>
                <a:gd name="connsiteX12" fmla="*/ 2412 w 5796923"/>
                <a:gd name="connsiteY12" fmla="*/ 1285960 h 3752657"/>
                <a:gd name="connsiteX13" fmla="*/ 300862 w 5796923"/>
                <a:gd name="connsiteY13" fmla="*/ 304886 h 3752657"/>
                <a:gd name="connsiteX14" fmla="*/ 284193 w 5796923"/>
                <a:gd name="connsiteY14" fmla="*/ 6436 h 3752657"/>
                <a:gd name="connsiteX0" fmla="*/ 284193 w 6204173"/>
                <a:gd name="connsiteY0" fmla="*/ 6436 h 3752657"/>
                <a:gd name="connsiteX1" fmla="*/ 542153 w 6204173"/>
                <a:gd name="connsiteY1" fmla="*/ 85809 h 3752657"/>
                <a:gd name="connsiteX2" fmla="*/ 930257 w 6204173"/>
                <a:gd name="connsiteY2" fmla="*/ 285836 h 3752657"/>
                <a:gd name="connsiteX3" fmla="*/ 1332728 w 6204173"/>
                <a:gd name="connsiteY3" fmla="*/ 571584 h 3752657"/>
                <a:gd name="connsiteX4" fmla="*/ 1628003 w 6204173"/>
                <a:gd name="connsiteY4" fmla="*/ 704934 h 3752657"/>
                <a:gd name="connsiteX5" fmla="*/ 2078019 w 6204173"/>
                <a:gd name="connsiteY5" fmla="*/ 997036 h 3752657"/>
                <a:gd name="connsiteX6" fmla="*/ 2593997 w 6204173"/>
                <a:gd name="connsiteY6" fmla="*/ 1285165 h 3752657"/>
                <a:gd name="connsiteX7" fmla="*/ 2651147 w 6204173"/>
                <a:gd name="connsiteY7" fmla="*/ 1299453 h 3752657"/>
                <a:gd name="connsiteX8" fmla="*/ 4806178 w 6204173"/>
                <a:gd name="connsiteY8" fmla="*/ 1266909 h 3752657"/>
                <a:gd name="connsiteX9" fmla="*/ 5663431 w 6204173"/>
                <a:gd name="connsiteY9" fmla="*/ 3349709 h 3752657"/>
                <a:gd name="connsiteX10" fmla="*/ 2082035 w 6204173"/>
                <a:gd name="connsiteY10" fmla="*/ 3709279 h 3752657"/>
                <a:gd name="connsiteX11" fmla="*/ 1120012 w 6204173"/>
                <a:gd name="connsiteY11" fmla="*/ 2511510 h 3752657"/>
                <a:gd name="connsiteX12" fmla="*/ 2412 w 6204173"/>
                <a:gd name="connsiteY12" fmla="*/ 1285960 h 3752657"/>
                <a:gd name="connsiteX13" fmla="*/ 300862 w 6204173"/>
                <a:gd name="connsiteY13" fmla="*/ 304886 h 3752657"/>
                <a:gd name="connsiteX14" fmla="*/ 284193 w 6204173"/>
                <a:gd name="connsiteY14" fmla="*/ 6436 h 3752657"/>
                <a:gd name="connsiteX0" fmla="*/ 284193 w 6696020"/>
                <a:gd name="connsiteY0" fmla="*/ 6436 h 3752657"/>
                <a:gd name="connsiteX1" fmla="*/ 542153 w 6696020"/>
                <a:gd name="connsiteY1" fmla="*/ 85809 h 3752657"/>
                <a:gd name="connsiteX2" fmla="*/ 930257 w 6696020"/>
                <a:gd name="connsiteY2" fmla="*/ 285836 h 3752657"/>
                <a:gd name="connsiteX3" fmla="*/ 1332728 w 6696020"/>
                <a:gd name="connsiteY3" fmla="*/ 571584 h 3752657"/>
                <a:gd name="connsiteX4" fmla="*/ 1628003 w 6696020"/>
                <a:gd name="connsiteY4" fmla="*/ 704934 h 3752657"/>
                <a:gd name="connsiteX5" fmla="*/ 2078019 w 6696020"/>
                <a:gd name="connsiteY5" fmla="*/ 997036 h 3752657"/>
                <a:gd name="connsiteX6" fmla="*/ 2593997 w 6696020"/>
                <a:gd name="connsiteY6" fmla="*/ 1285165 h 3752657"/>
                <a:gd name="connsiteX7" fmla="*/ 2651147 w 6696020"/>
                <a:gd name="connsiteY7" fmla="*/ 1299453 h 3752657"/>
                <a:gd name="connsiteX8" fmla="*/ 4806178 w 6696020"/>
                <a:gd name="connsiteY8" fmla="*/ 1266909 h 3752657"/>
                <a:gd name="connsiteX9" fmla="*/ 5663431 w 6696020"/>
                <a:gd name="connsiteY9" fmla="*/ 3349709 h 3752657"/>
                <a:gd name="connsiteX10" fmla="*/ 2082035 w 6696020"/>
                <a:gd name="connsiteY10" fmla="*/ 3709279 h 3752657"/>
                <a:gd name="connsiteX11" fmla="*/ 1120012 w 6696020"/>
                <a:gd name="connsiteY11" fmla="*/ 2511510 h 3752657"/>
                <a:gd name="connsiteX12" fmla="*/ 2412 w 6696020"/>
                <a:gd name="connsiteY12" fmla="*/ 1285960 h 3752657"/>
                <a:gd name="connsiteX13" fmla="*/ 300862 w 6696020"/>
                <a:gd name="connsiteY13" fmla="*/ 304886 h 3752657"/>
                <a:gd name="connsiteX14" fmla="*/ 284193 w 6696020"/>
                <a:gd name="connsiteY14" fmla="*/ 6436 h 3752657"/>
                <a:gd name="connsiteX0" fmla="*/ 284193 w 6708160"/>
                <a:gd name="connsiteY0" fmla="*/ 6436 h 3752657"/>
                <a:gd name="connsiteX1" fmla="*/ 542153 w 6708160"/>
                <a:gd name="connsiteY1" fmla="*/ 85809 h 3752657"/>
                <a:gd name="connsiteX2" fmla="*/ 930257 w 6708160"/>
                <a:gd name="connsiteY2" fmla="*/ 285836 h 3752657"/>
                <a:gd name="connsiteX3" fmla="*/ 1332728 w 6708160"/>
                <a:gd name="connsiteY3" fmla="*/ 571584 h 3752657"/>
                <a:gd name="connsiteX4" fmla="*/ 1628003 w 6708160"/>
                <a:gd name="connsiteY4" fmla="*/ 704934 h 3752657"/>
                <a:gd name="connsiteX5" fmla="*/ 2078019 w 6708160"/>
                <a:gd name="connsiteY5" fmla="*/ 997036 h 3752657"/>
                <a:gd name="connsiteX6" fmla="*/ 2593997 w 6708160"/>
                <a:gd name="connsiteY6" fmla="*/ 1285165 h 3752657"/>
                <a:gd name="connsiteX7" fmla="*/ 2651147 w 6708160"/>
                <a:gd name="connsiteY7" fmla="*/ 1299453 h 3752657"/>
                <a:gd name="connsiteX8" fmla="*/ 4806178 w 6708160"/>
                <a:gd name="connsiteY8" fmla="*/ 1266909 h 3752657"/>
                <a:gd name="connsiteX9" fmla="*/ 5663431 w 6708160"/>
                <a:gd name="connsiteY9" fmla="*/ 3349709 h 3752657"/>
                <a:gd name="connsiteX10" fmla="*/ 2082035 w 6708160"/>
                <a:gd name="connsiteY10" fmla="*/ 3709279 h 3752657"/>
                <a:gd name="connsiteX11" fmla="*/ 1120012 w 6708160"/>
                <a:gd name="connsiteY11" fmla="*/ 2511510 h 3752657"/>
                <a:gd name="connsiteX12" fmla="*/ 2412 w 6708160"/>
                <a:gd name="connsiteY12" fmla="*/ 1285960 h 3752657"/>
                <a:gd name="connsiteX13" fmla="*/ 300862 w 6708160"/>
                <a:gd name="connsiteY13" fmla="*/ 304886 h 3752657"/>
                <a:gd name="connsiteX14" fmla="*/ 284193 w 6708160"/>
                <a:gd name="connsiteY14" fmla="*/ 6436 h 375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08160" h="3752657">
                  <a:moveTo>
                    <a:pt x="284193" y="6436"/>
                  </a:moveTo>
                  <a:cubicBezTo>
                    <a:pt x="379705" y="-17906"/>
                    <a:pt x="414891" y="30776"/>
                    <a:pt x="542153" y="85809"/>
                  </a:cubicBezTo>
                  <a:cubicBezTo>
                    <a:pt x="788996" y="66760"/>
                    <a:pt x="800889" y="219160"/>
                    <a:pt x="930257" y="285836"/>
                  </a:cubicBezTo>
                  <a:cubicBezTo>
                    <a:pt x="989125" y="260436"/>
                    <a:pt x="1205854" y="467868"/>
                    <a:pt x="1332728" y="571584"/>
                  </a:cubicBezTo>
                  <a:cubicBezTo>
                    <a:pt x="1461983" y="594337"/>
                    <a:pt x="1508550" y="619209"/>
                    <a:pt x="1628003" y="704934"/>
                  </a:cubicBezTo>
                  <a:cubicBezTo>
                    <a:pt x="1751814" y="740388"/>
                    <a:pt x="1918489" y="749650"/>
                    <a:pt x="2078019" y="997036"/>
                  </a:cubicBezTo>
                  <a:cubicBezTo>
                    <a:pt x="2290089" y="949410"/>
                    <a:pt x="2542397" y="1246404"/>
                    <a:pt x="2593997" y="1285165"/>
                  </a:cubicBezTo>
                  <a:cubicBezTo>
                    <a:pt x="2645598" y="1266776"/>
                    <a:pt x="2644003" y="1275111"/>
                    <a:pt x="2651147" y="1299453"/>
                  </a:cubicBezTo>
                  <a:cubicBezTo>
                    <a:pt x="2770209" y="1383326"/>
                    <a:pt x="3680508" y="1691036"/>
                    <a:pt x="4806178" y="1266909"/>
                  </a:cubicBezTo>
                  <a:cubicBezTo>
                    <a:pt x="6937000" y="884718"/>
                    <a:pt x="7355705" y="3409372"/>
                    <a:pt x="5663431" y="3349709"/>
                  </a:cubicBezTo>
                  <a:cubicBezTo>
                    <a:pt x="4153719" y="4071096"/>
                    <a:pt x="2555109" y="3575929"/>
                    <a:pt x="2082035" y="3709279"/>
                  </a:cubicBezTo>
                  <a:cubicBezTo>
                    <a:pt x="1783586" y="3263985"/>
                    <a:pt x="1115778" y="3723434"/>
                    <a:pt x="1120012" y="2511510"/>
                  </a:cubicBezTo>
                  <a:cubicBezTo>
                    <a:pt x="1005712" y="2315189"/>
                    <a:pt x="559625" y="1236218"/>
                    <a:pt x="2412" y="1285960"/>
                  </a:cubicBezTo>
                  <a:cubicBezTo>
                    <a:pt x="-32513" y="1186477"/>
                    <a:pt x="323748" y="486390"/>
                    <a:pt x="300862" y="304886"/>
                  </a:cubicBezTo>
                  <a:cubicBezTo>
                    <a:pt x="295306" y="205403"/>
                    <a:pt x="375474" y="286894"/>
                    <a:pt x="284193" y="6436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15">
              <a:extLst>
                <a:ext uri="{FF2B5EF4-FFF2-40B4-BE49-F238E27FC236}">
                  <a16:creationId xmlns:a16="http://schemas.microsoft.com/office/drawing/2014/main" id="{FFD228E1-C961-1ACA-D2AA-F6B1C6764A4B}"/>
                </a:ext>
              </a:extLst>
            </p:cNvPr>
            <p:cNvSpPr/>
            <p:nvPr/>
          </p:nvSpPr>
          <p:spPr>
            <a:xfrm>
              <a:off x="1860209" y="421469"/>
              <a:ext cx="2022483" cy="1664747"/>
            </a:xfrm>
            <a:custGeom>
              <a:avLst/>
              <a:gdLst>
                <a:gd name="connsiteX0" fmla="*/ 0 w 518615"/>
                <a:gd name="connsiteY0" fmla="*/ 0 h 409433"/>
                <a:gd name="connsiteX1" fmla="*/ 518615 w 518615"/>
                <a:gd name="connsiteY1" fmla="*/ 0 h 409433"/>
                <a:gd name="connsiteX2" fmla="*/ 518615 w 518615"/>
                <a:gd name="connsiteY2" fmla="*/ 409433 h 409433"/>
                <a:gd name="connsiteX3" fmla="*/ 0 w 518615"/>
                <a:gd name="connsiteY3" fmla="*/ 409433 h 409433"/>
                <a:gd name="connsiteX4" fmla="*/ 0 w 518615"/>
                <a:gd name="connsiteY4" fmla="*/ 0 h 409433"/>
                <a:gd name="connsiteX0" fmla="*/ 0 w 588465"/>
                <a:gd name="connsiteY0" fmla="*/ 0 h 479283"/>
                <a:gd name="connsiteX1" fmla="*/ 588465 w 588465"/>
                <a:gd name="connsiteY1" fmla="*/ 69850 h 479283"/>
                <a:gd name="connsiteX2" fmla="*/ 588465 w 588465"/>
                <a:gd name="connsiteY2" fmla="*/ 479283 h 479283"/>
                <a:gd name="connsiteX3" fmla="*/ 69850 w 588465"/>
                <a:gd name="connsiteY3" fmla="*/ 479283 h 479283"/>
                <a:gd name="connsiteX4" fmla="*/ 0 w 588465"/>
                <a:gd name="connsiteY4" fmla="*/ 0 h 479283"/>
                <a:gd name="connsiteX0" fmla="*/ 1212850 w 1801315"/>
                <a:gd name="connsiteY0" fmla="*/ 0 h 1152383"/>
                <a:gd name="connsiteX1" fmla="*/ 1801315 w 1801315"/>
                <a:gd name="connsiteY1" fmla="*/ 69850 h 1152383"/>
                <a:gd name="connsiteX2" fmla="*/ 1801315 w 1801315"/>
                <a:gd name="connsiteY2" fmla="*/ 479283 h 1152383"/>
                <a:gd name="connsiteX3" fmla="*/ 0 w 1801315"/>
                <a:gd name="connsiteY3" fmla="*/ 1152383 h 1152383"/>
                <a:gd name="connsiteX4" fmla="*/ 1212850 w 1801315"/>
                <a:gd name="connsiteY4" fmla="*/ 0 h 1152383"/>
                <a:gd name="connsiteX0" fmla="*/ 1212850 w 1801315"/>
                <a:gd name="connsiteY0" fmla="*/ 0 h 1642281"/>
                <a:gd name="connsiteX1" fmla="*/ 1801315 w 1801315"/>
                <a:gd name="connsiteY1" fmla="*/ 69850 h 1642281"/>
                <a:gd name="connsiteX2" fmla="*/ 1801315 w 1801315"/>
                <a:gd name="connsiteY2" fmla="*/ 479283 h 1642281"/>
                <a:gd name="connsiteX3" fmla="*/ 217322 w 1801315"/>
                <a:gd name="connsiteY3" fmla="*/ 1642281 h 1642281"/>
                <a:gd name="connsiteX4" fmla="*/ 0 w 1801315"/>
                <a:gd name="connsiteY4" fmla="*/ 1152383 h 1642281"/>
                <a:gd name="connsiteX5" fmla="*/ 1212850 w 1801315"/>
                <a:gd name="connsiteY5" fmla="*/ 0 h 1642281"/>
                <a:gd name="connsiteX0" fmla="*/ 1212850 w 1801315"/>
                <a:gd name="connsiteY0" fmla="*/ 0 h 1690112"/>
                <a:gd name="connsiteX1" fmla="*/ 1801315 w 1801315"/>
                <a:gd name="connsiteY1" fmla="*/ 69850 h 1690112"/>
                <a:gd name="connsiteX2" fmla="*/ 1801315 w 1801315"/>
                <a:gd name="connsiteY2" fmla="*/ 479283 h 1690112"/>
                <a:gd name="connsiteX3" fmla="*/ 541172 w 1801315"/>
                <a:gd name="connsiteY3" fmla="*/ 1559731 h 1690112"/>
                <a:gd name="connsiteX4" fmla="*/ 217322 w 1801315"/>
                <a:gd name="connsiteY4" fmla="*/ 1642281 h 1690112"/>
                <a:gd name="connsiteX5" fmla="*/ 0 w 1801315"/>
                <a:gd name="connsiteY5" fmla="*/ 1152383 h 1690112"/>
                <a:gd name="connsiteX6" fmla="*/ 1212850 w 180131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90112"/>
                <a:gd name="connsiteX1" fmla="*/ 1801315 w 1985465"/>
                <a:gd name="connsiteY1" fmla="*/ 69850 h 1690112"/>
                <a:gd name="connsiteX2" fmla="*/ 1985465 w 1985465"/>
                <a:gd name="connsiteY2" fmla="*/ 606283 h 1690112"/>
                <a:gd name="connsiteX3" fmla="*/ 541172 w 1985465"/>
                <a:gd name="connsiteY3" fmla="*/ 1559731 h 1690112"/>
                <a:gd name="connsiteX4" fmla="*/ 217322 w 1985465"/>
                <a:gd name="connsiteY4" fmla="*/ 1642281 h 1690112"/>
                <a:gd name="connsiteX5" fmla="*/ 0 w 1985465"/>
                <a:gd name="connsiteY5" fmla="*/ 1152383 h 1690112"/>
                <a:gd name="connsiteX6" fmla="*/ 1212850 w 1985465"/>
                <a:gd name="connsiteY6" fmla="*/ 0 h 1690112"/>
                <a:gd name="connsiteX0" fmla="*/ 1212850 w 1985465"/>
                <a:gd name="connsiteY0" fmla="*/ 0 h 1666442"/>
                <a:gd name="connsiteX1" fmla="*/ 1801315 w 1985465"/>
                <a:gd name="connsiteY1" fmla="*/ 69850 h 1666442"/>
                <a:gd name="connsiteX2" fmla="*/ 1985465 w 1985465"/>
                <a:gd name="connsiteY2" fmla="*/ 606283 h 1666442"/>
                <a:gd name="connsiteX3" fmla="*/ 541172 w 1985465"/>
                <a:gd name="connsiteY3" fmla="*/ 1559731 h 1666442"/>
                <a:gd name="connsiteX4" fmla="*/ 217322 w 1985465"/>
                <a:gd name="connsiteY4" fmla="*/ 1642281 h 1666442"/>
                <a:gd name="connsiteX5" fmla="*/ 0 w 1985465"/>
                <a:gd name="connsiteY5" fmla="*/ 1152383 h 1666442"/>
                <a:gd name="connsiteX6" fmla="*/ 1212850 w 1985465"/>
                <a:gd name="connsiteY6" fmla="*/ 0 h 1666442"/>
                <a:gd name="connsiteX0" fmla="*/ 1212850 w 1985465"/>
                <a:gd name="connsiteY0" fmla="*/ 0 h 1664747"/>
                <a:gd name="connsiteX1" fmla="*/ 1801315 w 1985465"/>
                <a:gd name="connsiteY1" fmla="*/ 69850 h 1664747"/>
                <a:gd name="connsiteX2" fmla="*/ 1985465 w 1985465"/>
                <a:gd name="connsiteY2" fmla="*/ 606283 h 1664747"/>
                <a:gd name="connsiteX3" fmla="*/ 541172 w 1985465"/>
                <a:gd name="connsiteY3" fmla="*/ 1559731 h 1664747"/>
                <a:gd name="connsiteX4" fmla="*/ 195891 w 1985465"/>
                <a:gd name="connsiteY4" fmla="*/ 1639900 h 1664747"/>
                <a:gd name="connsiteX5" fmla="*/ 0 w 1985465"/>
                <a:gd name="connsiteY5" fmla="*/ 1152383 h 1664747"/>
                <a:gd name="connsiteX6" fmla="*/ 1212850 w 1985465"/>
                <a:gd name="connsiteY6" fmla="*/ 0 h 1664747"/>
                <a:gd name="connsiteX0" fmla="*/ 1216738 w 1989353"/>
                <a:gd name="connsiteY0" fmla="*/ 0 h 1664747"/>
                <a:gd name="connsiteX1" fmla="*/ 1805203 w 1989353"/>
                <a:gd name="connsiteY1" fmla="*/ 69850 h 1664747"/>
                <a:gd name="connsiteX2" fmla="*/ 1989353 w 1989353"/>
                <a:gd name="connsiteY2" fmla="*/ 606283 h 1664747"/>
                <a:gd name="connsiteX3" fmla="*/ 545060 w 1989353"/>
                <a:gd name="connsiteY3" fmla="*/ 1559731 h 1664747"/>
                <a:gd name="connsiteX4" fmla="*/ 199779 w 1989353"/>
                <a:gd name="connsiteY4" fmla="*/ 1639900 h 1664747"/>
                <a:gd name="connsiteX5" fmla="*/ 3888 w 1989353"/>
                <a:gd name="connsiteY5" fmla="*/ 1152383 h 1664747"/>
                <a:gd name="connsiteX6" fmla="*/ 1216738 w 1989353"/>
                <a:gd name="connsiteY6" fmla="*/ 0 h 1664747"/>
                <a:gd name="connsiteX0" fmla="*/ 1248475 w 2021090"/>
                <a:gd name="connsiteY0" fmla="*/ 0 h 1664747"/>
                <a:gd name="connsiteX1" fmla="*/ 1836940 w 2021090"/>
                <a:gd name="connsiteY1" fmla="*/ 69850 h 1664747"/>
                <a:gd name="connsiteX2" fmla="*/ 2021090 w 2021090"/>
                <a:gd name="connsiteY2" fmla="*/ 606283 h 1664747"/>
                <a:gd name="connsiteX3" fmla="*/ 576797 w 2021090"/>
                <a:gd name="connsiteY3" fmla="*/ 1559731 h 1664747"/>
                <a:gd name="connsiteX4" fmla="*/ 231516 w 2021090"/>
                <a:gd name="connsiteY4" fmla="*/ 1639900 h 1664747"/>
                <a:gd name="connsiteX5" fmla="*/ 35625 w 2021090"/>
                <a:gd name="connsiteY5" fmla="*/ 1152383 h 1664747"/>
                <a:gd name="connsiteX6" fmla="*/ 1248475 w 2021090"/>
                <a:gd name="connsiteY6" fmla="*/ 0 h 1664747"/>
                <a:gd name="connsiteX0" fmla="*/ 1249868 w 2022483"/>
                <a:gd name="connsiteY0" fmla="*/ 0 h 1664747"/>
                <a:gd name="connsiteX1" fmla="*/ 1838333 w 2022483"/>
                <a:gd name="connsiteY1" fmla="*/ 69850 h 1664747"/>
                <a:gd name="connsiteX2" fmla="*/ 2022483 w 2022483"/>
                <a:gd name="connsiteY2" fmla="*/ 606283 h 1664747"/>
                <a:gd name="connsiteX3" fmla="*/ 578190 w 2022483"/>
                <a:gd name="connsiteY3" fmla="*/ 1559731 h 1664747"/>
                <a:gd name="connsiteX4" fmla="*/ 232909 w 2022483"/>
                <a:gd name="connsiteY4" fmla="*/ 1639900 h 1664747"/>
                <a:gd name="connsiteX5" fmla="*/ 34637 w 2022483"/>
                <a:gd name="connsiteY5" fmla="*/ 1135714 h 1664747"/>
                <a:gd name="connsiteX6" fmla="*/ 1249868 w 2022483"/>
                <a:gd name="connsiteY6" fmla="*/ 0 h 1664747"/>
                <a:gd name="connsiteX0" fmla="*/ 1249868 w 2022483"/>
                <a:gd name="connsiteY0" fmla="*/ 0 h 1664747"/>
                <a:gd name="connsiteX1" fmla="*/ 1838333 w 2022483"/>
                <a:gd name="connsiteY1" fmla="*/ 69850 h 1664747"/>
                <a:gd name="connsiteX2" fmla="*/ 2022483 w 2022483"/>
                <a:gd name="connsiteY2" fmla="*/ 606283 h 1664747"/>
                <a:gd name="connsiteX3" fmla="*/ 578190 w 2022483"/>
                <a:gd name="connsiteY3" fmla="*/ 1559731 h 1664747"/>
                <a:gd name="connsiteX4" fmla="*/ 232909 w 2022483"/>
                <a:gd name="connsiteY4" fmla="*/ 1639900 h 1664747"/>
                <a:gd name="connsiteX5" fmla="*/ 34637 w 2022483"/>
                <a:gd name="connsiteY5" fmla="*/ 1135714 h 1664747"/>
                <a:gd name="connsiteX6" fmla="*/ 1249868 w 2022483"/>
                <a:gd name="connsiteY6" fmla="*/ 0 h 1664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22483" h="1664747">
                  <a:moveTo>
                    <a:pt x="1249868" y="0"/>
                  </a:moveTo>
                  <a:lnTo>
                    <a:pt x="1838333" y="69850"/>
                  </a:lnTo>
                  <a:lnTo>
                    <a:pt x="2022483" y="606283"/>
                  </a:lnTo>
                  <a:cubicBezTo>
                    <a:pt x="1309751" y="1668455"/>
                    <a:pt x="842189" y="1365898"/>
                    <a:pt x="578190" y="1559731"/>
                  </a:cubicBezTo>
                  <a:cubicBezTo>
                    <a:pt x="454684" y="1677364"/>
                    <a:pt x="468096" y="1683450"/>
                    <a:pt x="232909" y="1639900"/>
                  </a:cubicBezTo>
                  <a:cubicBezTo>
                    <a:pt x="-103850" y="1722663"/>
                    <a:pt x="18972" y="1176776"/>
                    <a:pt x="34637" y="1135714"/>
                  </a:cubicBezTo>
                  <a:cubicBezTo>
                    <a:pt x="696889" y="585693"/>
                    <a:pt x="844791" y="378571"/>
                    <a:pt x="1249868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16">
              <a:extLst>
                <a:ext uri="{FF2B5EF4-FFF2-40B4-BE49-F238E27FC236}">
                  <a16:creationId xmlns:a16="http://schemas.microsoft.com/office/drawing/2014/main" id="{7ED3E337-10F7-97AA-F913-8985BFB7164E}"/>
                </a:ext>
              </a:extLst>
            </p:cNvPr>
            <p:cNvSpPr/>
            <p:nvPr/>
          </p:nvSpPr>
          <p:spPr>
            <a:xfrm>
              <a:off x="2819400" y="912596"/>
              <a:ext cx="312016" cy="166998"/>
            </a:xfrm>
            <a:custGeom>
              <a:avLst/>
              <a:gdLst>
                <a:gd name="connsiteX0" fmla="*/ 0 w 200025"/>
                <a:gd name="connsiteY0" fmla="*/ 0 h 76200"/>
                <a:gd name="connsiteX1" fmla="*/ 200025 w 200025"/>
                <a:gd name="connsiteY1" fmla="*/ 0 h 76200"/>
                <a:gd name="connsiteX2" fmla="*/ 200025 w 200025"/>
                <a:gd name="connsiteY2" fmla="*/ 76200 h 76200"/>
                <a:gd name="connsiteX3" fmla="*/ 0 w 200025"/>
                <a:gd name="connsiteY3" fmla="*/ 76200 h 76200"/>
                <a:gd name="connsiteX4" fmla="*/ 0 w 200025"/>
                <a:gd name="connsiteY4" fmla="*/ 0 h 76200"/>
                <a:gd name="connsiteX0" fmla="*/ 0 w 276225"/>
                <a:gd name="connsiteY0" fmla="*/ 0 h 76200"/>
                <a:gd name="connsiteX1" fmla="*/ 200025 w 276225"/>
                <a:gd name="connsiteY1" fmla="*/ 0 h 76200"/>
                <a:gd name="connsiteX2" fmla="*/ 276225 w 276225"/>
                <a:gd name="connsiteY2" fmla="*/ 61913 h 76200"/>
                <a:gd name="connsiteX3" fmla="*/ 0 w 276225"/>
                <a:gd name="connsiteY3" fmla="*/ 76200 h 76200"/>
                <a:gd name="connsiteX4" fmla="*/ 0 w 276225"/>
                <a:gd name="connsiteY4" fmla="*/ 0 h 76200"/>
                <a:gd name="connsiteX0" fmla="*/ 0 w 276225"/>
                <a:gd name="connsiteY0" fmla="*/ 0 h 76200"/>
                <a:gd name="connsiteX1" fmla="*/ 276225 w 276225"/>
                <a:gd name="connsiteY1" fmla="*/ 61913 h 76200"/>
                <a:gd name="connsiteX2" fmla="*/ 0 w 276225"/>
                <a:gd name="connsiteY2" fmla="*/ 76200 h 76200"/>
                <a:gd name="connsiteX3" fmla="*/ 0 w 276225"/>
                <a:gd name="connsiteY3" fmla="*/ 0 h 76200"/>
                <a:gd name="connsiteX0" fmla="*/ 0 w 276225"/>
                <a:gd name="connsiteY0" fmla="*/ 0 h 61913"/>
                <a:gd name="connsiteX1" fmla="*/ 276225 w 276225"/>
                <a:gd name="connsiteY1" fmla="*/ 61913 h 61913"/>
                <a:gd name="connsiteX2" fmla="*/ 0 w 276225"/>
                <a:gd name="connsiteY2" fmla="*/ 0 h 61913"/>
                <a:gd name="connsiteX0" fmla="*/ 0 w 276225"/>
                <a:gd name="connsiteY0" fmla="*/ 14287 h 14287"/>
                <a:gd name="connsiteX1" fmla="*/ 276225 w 276225"/>
                <a:gd name="connsiteY1" fmla="*/ 0 h 14287"/>
                <a:gd name="connsiteX2" fmla="*/ 0 w 276225"/>
                <a:gd name="connsiteY2" fmla="*/ 14287 h 14287"/>
                <a:gd name="connsiteX0" fmla="*/ 2363 w 278588"/>
                <a:gd name="connsiteY0" fmla="*/ 89519 h 89519"/>
                <a:gd name="connsiteX1" fmla="*/ 278588 w 278588"/>
                <a:gd name="connsiteY1" fmla="*/ 75232 h 89519"/>
                <a:gd name="connsiteX2" fmla="*/ 2363 w 278588"/>
                <a:gd name="connsiteY2" fmla="*/ 89519 h 89519"/>
                <a:gd name="connsiteX0" fmla="*/ 2363 w 278588"/>
                <a:gd name="connsiteY0" fmla="*/ 89519 h 150486"/>
                <a:gd name="connsiteX1" fmla="*/ 278588 w 278588"/>
                <a:gd name="connsiteY1" fmla="*/ 75232 h 150486"/>
                <a:gd name="connsiteX2" fmla="*/ 2363 w 278588"/>
                <a:gd name="connsiteY2" fmla="*/ 89519 h 150486"/>
                <a:gd name="connsiteX0" fmla="*/ 2363 w 278588"/>
                <a:gd name="connsiteY0" fmla="*/ 89519 h 157989"/>
                <a:gd name="connsiteX1" fmla="*/ 278588 w 278588"/>
                <a:gd name="connsiteY1" fmla="*/ 75232 h 157989"/>
                <a:gd name="connsiteX2" fmla="*/ 2363 w 278588"/>
                <a:gd name="connsiteY2" fmla="*/ 89519 h 157989"/>
                <a:gd name="connsiteX0" fmla="*/ 1660 w 278034"/>
                <a:gd name="connsiteY0" fmla="*/ 103106 h 171576"/>
                <a:gd name="connsiteX1" fmla="*/ 277885 w 278034"/>
                <a:gd name="connsiteY1" fmla="*/ 88819 h 171576"/>
                <a:gd name="connsiteX2" fmla="*/ 1660 w 278034"/>
                <a:gd name="connsiteY2" fmla="*/ 103106 h 171576"/>
                <a:gd name="connsiteX0" fmla="*/ 1602 w 289876"/>
                <a:gd name="connsiteY0" fmla="*/ 107379 h 172560"/>
                <a:gd name="connsiteX1" fmla="*/ 289733 w 289876"/>
                <a:gd name="connsiteY1" fmla="*/ 81186 h 172560"/>
                <a:gd name="connsiteX2" fmla="*/ 1602 w 289876"/>
                <a:gd name="connsiteY2" fmla="*/ 107379 h 172560"/>
                <a:gd name="connsiteX0" fmla="*/ 1612 w 289814"/>
                <a:gd name="connsiteY0" fmla="*/ 101817 h 166998"/>
                <a:gd name="connsiteX1" fmla="*/ 289743 w 289814"/>
                <a:gd name="connsiteY1" fmla="*/ 75624 h 166998"/>
                <a:gd name="connsiteX2" fmla="*/ 1612 w 289814"/>
                <a:gd name="connsiteY2" fmla="*/ 101817 h 16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814" h="166998">
                  <a:moveTo>
                    <a:pt x="1612" y="101817"/>
                  </a:moveTo>
                  <a:cubicBezTo>
                    <a:pt x="41300" y="244692"/>
                    <a:pt x="202430" y="113723"/>
                    <a:pt x="289743" y="75624"/>
                  </a:cubicBezTo>
                  <a:cubicBezTo>
                    <a:pt x="295300" y="47049"/>
                    <a:pt x="-25375" y="-93445"/>
                    <a:pt x="1612" y="101817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9C14C9C-CD8C-45A3-FAAC-01C2F9A69C13}"/>
                </a:ext>
              </a:extLst>
            </p:cNvPr>
            <p:cNvSpPr/>
            <p:nvPr/>
          </p:nvSpPr>
          <p:spPr>
            <a:xfrm>
              <a:off x="2842419" y="924907"/>
              <a:ext cx="138906" cy="13890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4C4FAFA-9DB3-E369-216A-9A1620F74E34}"/>
                </a:ext>
              </a:extLst>
            </p:cNvPr>
            <p:cNvSpPr/>
            <p:nvPr/>
          </p:nvSpPr>
          <p:spPr>
            <a:xfrm>
              <a:off x="2085975" y="1964944"/>
              <a:ext cx="219075" cy="92456"/>
            </a:xfrm>
            <a:custGeom>
              <a:avLst/>
              <a:gdLst>
                <a:gd name="connsiteX0" fmla="*/ 0 w 219075"/>
                <a:gd name="connsiteY0" fmla="*/ 92456 h 92456"/>
                <a:gd name="connsiteX1" fmla="*/ 114300 w 219075"/>
                <a:gd name="connsiteY1" fmla="*/ 3556 h 92456"/>
                <a:gd name="connsiteX2" fmla="*/ 219075 w 219075"/>
                <a:gd name="connsiteY2" fmla="*/ 16256 h 92456"/>
                <a:gd name="connsiteX3" fmla="*/ 219075 w 219075"/>
                <a:gd name="connsiteY3" fmla="*/ 16256 h 9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075" h="92456">
                  <a:moveTo>
                    <a:pt x="0" y="92456"/>
                  </a:moveTo>
                  <a:cubicBezTo>
                    <a:pt x="38894" y="54356"/>
                    <a:pt x="77788" y="16256"/>
                    <a:pt x="114300" y="3556"/>
                  </a:cubicBezTo>
                  <a:cubicBezTo>
                    <a:pt x="150813" y="-9144"/>
                    <a:pt x="219075" y="16256"/>
                    <a:pt x="219075" y="16256"/>
                  </a:cubicBezTo>
                  <a:lnTo>
                    <a:pt x="219075" y="1625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24">
              <a:extLst>
                <a:ext uri="{FF2B5EF4-FFF2-40B4-BE49-F238E27FC236}">
                  <a16:creationId xmlns:a16="http://schemas.microsoft.com/office/drawing/2014/main" id="{3D1286FE-23BB-FE2B-828F-A51039C8E1D6}"/>
                </a:ext>
              </a:extLst>
            </p:cNvPr>
            <p:cNvSpPr/>
            <p:nvPr/>
          </p:nvSpPr>
          <p:spPr>
            <a:xfrm>
              <a:off x="1954212" y="1617435"/>
              <a:ext cx="131871" cy="175564"/>
            </a:xfrm>
            <a:custGeom>
              <a:avLst/>
              <a:gdLst>
                <a:gd name="connsiteX0" fmla="*/ 0 w 82550"/>
                <a:gd name="connsiteY0" fmla="*/ 0 h 127000"/>
                <a:gd name="connsiteX1" fmla="*/ 82550 w 82550"/>
                <a:gd name="connsiteY1" fmla="*/ 0 h 127000"/>
                <a:gd name="connsiteX2" fmla="*/ 82550 w 82550"/>
                <a:gd name="connsiteY2" fmla="*/ 127000 h 127000"/>
                <a:gd name="connsiteX3" fmla="*/ 0 w 82550"/>
                <a:gd name="connsiteY3" fmla="*/ 127000 h 127000"/>
                <a:gd name="connsiteX4" fmla="*/ 0 w 82550"/>
                <a:gd name="connsiteY4" fmla="*/ 0 h 127000"/>
                <a:gd name="connsiteX0" fmla="*/ 0 w 117475"/>
                <a:gd name="connsiteY0" fmla="*/ 22225 h 127000"/>
                <a:gd name="connsiteX1" fmla="*/ 117475 w 117475"/>
                <a:gd name="connsiteY1" fmla="*/ 0 h 127000"/>
                <a:gd name="connsiteX2" fmla="*/ 117475 w 117475"/>
                <a:gd name="connsiteY2" fmla="*/ 127000 h 127000"/>
                <a:gd name="connsiteX3" fmla="*/ 34925 w 117475"/>
                <a:gd name="connsiteY3" fmla="*/ 127000 h 127000"/>
                <a:gd name="connsiteX4" fmla="*/ 0 w 117475"/>
                <a:gd name="connsiteY4" fmla="*/ 22225 h 127000"/>
                <a:gd name="connsiteX0" fmla="*/ 0 w 117475"/>
                <a:gd name="connsiteY0" fmla="*/ 37698 h 142473"/>
                <a:gd name="connsiteX1" fmla="*/ 117475 w 117475"/>
                <a:gd name="connsiteY1" fmla="*/ 15473 h 142473"/>
                <a:gd name="connsiteX2" fmla="*/ 117475 w 117475"/>
                <a:gd name="connsiteY2" fmla="*/ 142473 h 142473"/>
                <a:gd name="connsiteX3" fmla="*/ 34925 w 117475"/>
                <a:gd name="connsiteY3" fmla="*/ 142473 h 142473"/>
                <a:gd name="connsiteX4" fmla="*/ 0 w 117475"/>
                <a:gd name="connsiteY4" fmla="*/ 37698 h 142473"/>
                <a:gd name="connsiteX0" fmla="*/ 0 w 117475"/>
                <a:gd name="connsiteY0" fmla="*/ 45642 h 150417"/>
                <a:gd name="connsiteX1" fmla="*/ 117475 w 117475"/>
                <a:gd name="connsiteY1" fmla="*/ 4367 h 150417"/>
                <a:gd name="connsiteX2" fmla="*/ 117475 w 117475"/>
                <a:gd name="connsiteY2" fmla="*/ 150417 h 150417"/>
                <a:gd name="connsiteX3" fmla="*/ 34925 w 117475"/>
                <a:gd name="connsiteY3" fmla="*/ 150417 h 150417"/>
                <a:gd name="connsiteX4" fmla="*/ 0 w 117475"/>
                <a:gd name="connsiteY4" fmla="*/ 45642 h 150417"/>
                <a:gd name="connsiteX0" fmla="*/ 0 w 117475"/>
                <a:gd name="connsiteY0" fmla="*/ 45642 h 150417"/>
                <a:gd name="connsiteX1" fmla="*/ 117475 w 117475"/>
                <a:gd name="connsiteY1" fmla="*/ 4367 h 150417"/>
                <a:gd name="connsiteX2" fmla="*/ 34925 w 117475"/>
                <a:gd name="connsiteY2" fmla="*/ 150417 h 150417"/>
                <a:gd name="connsiteX3" fmla="*/ 0 w 117475"/>
                <a:gd name="connsiteY3" fmla="*/ 45642 h 150417"/>
                <a:gd name="connsiteX0" fmla="*/ 0 w 117475"/>
                <a:gd name="connsiteY0" fmla="*/ 45642 h 166292"/>
                <a:gd name="connsiteX1" fmla="*/ 117475 w 117475"/>
                <a:gd name="connsiteY1" fmla="*/ 4367 h 166292"/>
                <a:gd name="connsiteX2" fmla="*/ 22225 w 117475"/>
                <a:gd name="connsiteY2" fmla="*/ 166292 h 166292"/>
                <a:gd name="connsiteX3" fmla="*/ 0 w 117475"/>
                <a:gd name="connsiteY3" fmla="*/ 45642 h 166292"/>
                <a:gd name="connsiteX0" fmla="*/ 0 w 117475"/>
                <a:gd name="connsiteY0" fmla="*/ 45642 h 166292"/>
                <a:gd name="connsiteX1" fmla="*/ 117475 w 117475"/>
                <a:gd name="connsiteY1" fmla="*/ 4367 h 166292"/>
                <a:gd name="connsiteX2" fmla="*/ 22225 w 117475"/>
                <a:gd name="connsiteY2" fmla="*/ 166292 h 166292"/>
                <a:gd name="connsiteX3" fmla="*/ 0 w 117475"/>
                <a:gd name="connsiteY3" fmla="*/ 45642 h 166292"/>
                <a:gd name="connsiteX0" fmla="*/ 0 w 119174"/>
                <a:gd name="connsiteY0" fmla="*/ 45642 h 166292"/>
                <a:gd name="connsiteX1" fmla="*/ 117475 w 119174"/>
                <a:gd name="connsiteY1" fmla="*/ 4367 h 166292"/>
                <a:gd name="connsiteX2" fmla="*/ 22225 w 119174"/>
                <a:gd name="connsiteY2" fmla="*/ 166292 h 166292"/>
                <a:gd name="connsiteX3" fmla="*/ 0 w 119174"/>
                <a:gd name="connsiteY3" fmla="*/ 45642 h 166292"/>
                <a:gd name="connsiteX0" fmla="*/ 0 w 119174"/>
                <a:gd name="connsiteY0" fmla="*/ 45642 h 166292"/>
                <a:gd name="connsiteX1" fmla="*/ 117475 w 119174"/>
                <a:gd name="connsiteY1" fmla="*/ 4367 h 166292"/>
                <a:gd name="connsiteX2" fmla="*/ 22225 w 119174"/>
                <a:gd name="connsiteY2" fmla="*/ 166292 h 166292"/>
                <a:gd name="connsiteX3" fmla="*/ 0 w 119174"/>
                <a:gd name="connsiteY3" fmla="*/ 45642 h 166292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3461"/>
                <a:gd name="connsiteY0" fmla="*/ 42296 h 170090"/>
                <a:gd name="connsiteX1" fmla="*/ 131762 w 133461"/>
                <a:gd name="connsiteY1" fmla="*/ 8165 h 170090"/>
                <a:gd name="connsiteX2" fmla="*/ 36512 w 133461"/>
                <a:gd name="connsiteY2" fmla="*/ 170090 h 170090"/>
                <a:gd name="connsiteX3" fmla="*/ 0 w 133461"/>
                <a:gd name="connsiteY3" fmla="*/ 42296 h 170090"/>
                <a:gd name="connsiteX0" fmla="*/ 0 w 131871"/>
                <a:gd name="connsiteY0" fmla="*/ 42296 h 175564"/>
                <a:gd name="connsiteX1" fmla="*/ 131762 w 131871"/>
                <a:gd name="connsiteY1" fmla="*/ 8165 h 175564"/>
                <a:gd name="connsiteX2" fmla="*/ 36512 w 131871"/>
                <a:gd name="connsiteY2" fmla="*/ 170090 h 175564"/>
                <a:gd name="connsiteX3" fmla="*/ 0 w 131871"/>
                <a:gd name="connsiteY3" fmla="*/ 42296 h 175564"/>
                <a:gd name="connsiteX0" fmla="*/ 0 w 131871"/>
                <a:gd name="connsiteY0" fmla="*/ 42296 h 175564"/>
                <a:gd name="connsiteX1" fmla="*/ 131762 w 131871"/>
                <a:gd name="connsiteY1" fmla="*/ 8165 h 175564"/>
                <a:gd name="connsiteX2" fmla="*/ 36512 w 131871"/>
                <a:gd name="connsiteY2" fmla="*/ 170090 h 175564"/>
                <a:gd name="connsiteX3" fmla="*/ 0 w 131871"/>
                <a:gd name="connsiteY3" fmla="*/ 42296 h 17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71" h="175564">
                  <a:moveTo>
                    <a:pt x="0" y="42296"/>
                  </a:moveTo>
                  <a:cubicBezTo>
                    <a:pt x="32808" y="-31787"/>
                    <a:pt x="92604" y="15573"/>
                    <a:pt x="131762" y="8165"/>
                  </a:cubicBezTo>
                  <a:cubicBezTo>
                    <a:pt x="134937" y="43090"/>
                    <a:pt x="68262" y="207396"/>
                    <a:pt x="36512" y="170090"/>
                  </a:cubicBezTo>
                  <a:cubicBezTo>
                    <a:pt x="26723" y="160829"/>
                    <a:pt x="59796" y="49176"/>
                    <a:pt x="0" y="4229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25">
              <a:extLst>
                <a:ext uri="{FF2B5EF4-FFF2-40B4-BE49-F238E27FC236}">
                  <a16:creationId xmlns:a16="http://schemas.microsoft.com/office/drawing/2014/main" id="{CD5D6FF7-02EA-77D5-5BC6-5A790A3ACA37}"/>
                </a:ext>
              </a:extLst>
            </p:cNvPr>
            <p:cNvSpPr/>
            <p:nvPr/>
          </p:nvSpPr>
          <p:spPr>
            <a:xfrm>
              <a:off x="2435559" y="314012"/>
              <a:ext cx="917311" cy="730560"/>
            </a:xfrm>
            <a:custGeom>
              <a:avLst/>
              <a:gdLst>
                <a:gd name="connsiteX0" fmla="*/ 0 w 312016"/>
                <a:gd name="connsiteY0" fmla="*/ 0 h 166998"/>
                <a:gd name="connsiteX1" fmla="*/ 312016 w 312016"/>
                <a:gd name="connsiteY1" fmla="*/ 0 h 166998"/>
                <a:gd name="connsiteX2" fmla="*/ 312016 w 312016"/>
                <a:gd name="connsiteY2" fmla="*/ 166998 h 166998"/>
                <a:gd name="connsiteX3" fmla="*/ 0 w 312016"/>
                <a:gd name="connsiteY3" fmla="*/ 166998 h 166998"/>
                <a:gd name="connsiteX4" fmla="*/ 0 w 312016"/>
                <a:gd name="connsiteY4" fmla="*/ 0 h 166998"/>
                <a:gd name="connsiteX0" fmla="*/ 0 w 823985"/>
                <a:gd name="connsiteY0" fmla="*/ 283369 h 283369"/>
                <a:gd name="connsiteX1" fmla="*/ 823985 w 823985"/>
                <a:gd name="connsiteY1" fmla="*/ 0 h 283369"/>
                <a:gd name="connsiteX2" fmla="*/ 823985 w 823985"/>
                <a:gd name="connsiteY2" fmla="*/ 166998 h 283369"/>
                <a:gd name="connsiteX3" fmla="*/ 511969 w 823985"/>
                <a:gd name="connsiteY3" fmla="*/ 166998 h 283369"/>
                <a:gd name="connsiteX4" fmla="*/ 0 w 823985"/>
                <a:gd name="connsiteY4" fmla="*/ 283369 h 283369"/>
                <a:gd name="connsiteX0" fmla="*/ 0 w 823985"/>
                <a:gd name="connsiteY0" fmla="*/ 283369 h 294528"/>
                <a:gd name="connsiteX1" fmla="*/ 823985 w 823985"/>
                <a:gd name="connsiteY1" fmla="*/ 0 h 294528"/>
                <a:gd name="connsiteX2" fmla="*/ 823985 w 823985"/>
                <a:gd name="connsiteY2" fmla="*/ 166998 h 294528"/>
                <a:gd name="connsiteX3" fmla="*/ 511969 w 823985"/>
                <a:gd name="connsiteY3" fmla="*/ 166998 h 294528"/>
                <a:gd name="connsiteX4" fmla="*/ 61915 w 823985"/>
                <a:gd name="connsiteY4" fmla="*/ 294528 h 294528"/>
                <a:gd name="connsiteX5" fmla="*/ 0 w 823985"/>
                <a:gd name="connsiteY5" fmla="*/ 283369 h 294528"/>
                <a:gd name="connsiteX0" fmla="*/ 0 w 823985"/>
                <a:gd name="connsiteY0" fmla="*/ 331941 h 343100"/>
                <a:gd name="connsiteX1" fmla="*/ 823985 w 823985"/>
                <a:gd name="connsiteY1" fmla="*/ 48572 h 343100"/>
                <a:gd name="connsiteX2" fmla="*/ 823985 w 823985"/>
                <a:gd name="connsiteY2" fmla="*/ 215570 h 343100"/>
                <a:gd name="connsiteX3" fmla="*/ 511969 w 823985"/>
                <a:gd name="connsiteY3" fmla="*/ 215570 h 343100"/>
                <a:gd name="connsiteX4" fmla="*/ 61915 w 823985"/>
                <a:gd name="connsiteY4" fmla="*/ 343100 h 343100"/>
                <a:gd name="connsiteX5" fmla="*/ 0 w 823985"/>
                <a:gd name="connsiteY5" fmla="*/ 331941 h 343100"/>
                <a:gd name="connsiteX0" fmla="*/ 0 w 823985"/>
                <a:gd name="connsiteY0" fmla="*/ 341863 h 353022"/>
                <a:gd name="connsiteX1" fmla="*/ 823985 w 823985"/>
                <a:gd name="connsiteY1" fmla="*/ 58494 h 353022"/>
                <a:gd name="connsiteX2" fmla="*/ 823985 w 823985"/>
                <a:gd name="connsiteY2" fmla="*/ 225492 h 353022"/>
                <a:gd name="connsiteX3" fmla="*/ 511969 w 823985"/>
                <a:gd name="connsiteY3" fmla="*/ 225492 h 353022"/>
                <a:gd name="connsiteX4" fmla="*/ 61915 w 823985"/>
                <a:gd name="connsiteY4" fmla="*/ 353022 h 353022"/>
                <a:gd name="connsiteX5" fmla="*/ 0 w 823985"/>
                <a:gd name="connsiteY5" fmla="*/ 341863 h 353022"/>
                <a:gd name="connsiteX0" fmla="*/ 66637 w 890622"/>
                <a:gd name="connsiteY0" fmla="*/ 341863 h 554205"/>
                <a:gd name="connsiteX1" fmla="*/ 890622 w 890622"/>
                <a:gd name="connsiteY1" fmla="*/ 58494 h 554205"/>
                <a:gd name="connsiteX2" fmla="*/ 890622 w 890622"/>
                <a:gd name="connsiteY2" fmla="*/ 225492 h 554205"/>
                <a:gd name="connsiteX3" fmla="*/ 578606 w 890622"/>
                <a:gd name="connsiteY3" fmla="*/ 225492 h 554205"/>
                <a:gd name="connsiteX4" fmla="*/ 16633 w 890622"/>
                <a:gd name="connsiteY4" fmla="*/ 552764 h 554205"/>
                <a:gd name="connsiteX5" fmla="*/ 128552 w 890622"/>
                <a:gd name="connsiteY5" fmla="*/ 353022 h 554205"/>
                <a:gd name="connsiteX6" fmla="*/ 66637 w 890622"/>
                <a:gd name="connsiteY6" fmla="*/ 341863 h 554205"/>
                <a:gd name="connsiteX0" fmla="*/ 99063 w 923048"/>
                <a:gd name="connsiteY0" fmla="*/ 341863 h 728952"/>
                <a:gd name="connsiteX1" fmla="*/ 923048 w 923048"/>
                <a:gd name="connsiteY1" fmla="*/ 58494 h 728952"/>
                <a:gd name="connsiteX2" fmla="*/ 923048 w 923048"/>
                <a:gd name="connsiteY2" fmla="*/ 225492 h 728952"/>
                <a:gd name="connsiteX3" fmla="*/ 611032 w 923048"/>
                <a:gd name="connsiteY3" fmla="*/ 225492 h 728952"/>
                <a:gd name="connsiteX4" fmla="*/ 39534 w 923048"/>
                <a:gd name="connsiteY4" fmla="*/ 719452 h 728952"/>
                <a:gd name="connsiteX5" fmla="*/ 49059 w 923048"/>
                <a:gd name="connsiteY5" fmla="*/ 552764 h 728952"/>
                <a:gd name="connsiteX6" fmla="*/ 160978 w 923048"/>
                <a:gd name="connsiteY6" fmla="*/ 353022 h 728952"/>
                <a:gd name="connsiteX7" fmla="*/ 99063 w 923048"/>
                <a:gd name="connsiteY7" fmla="*/ 341863 h 728952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605295 w 917311"/>
                <a:gd name="connsiteY3" fmla="*/ 225492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917311 w 917311"/>
                <a:gd name="connsiteY2" fmla="*/ 225492 h 730560"/>
                <a:gd name="connsiteX3" fmla="*/ 517188 w 917311"/>
                <a:gd name="connsiteY3" fmla="*/ 489811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822061 w 917311"/>
                <a:gd name="connsiteY2" fmla="*/ 199298 h 730560"/>
                <a:gd name="connsiteX3" fmla="*/ 517188 w 917311"/>
                <a:gd name="connsiteY3" fmla="*/ 489811 h 730560"/>
                <a:gd name="connsiteX4" fmla="*/ 252872 w 917311"/>
                <a:gd name="connsiteY4" fmla="*/ 519426 h 730560"/>
                <a:gd name="connsiteX5" fmla="*/ 33797 w 917311"/>
                <a:gd name="connsiteY5" fmla="*/ 719452 h 730560"/>
                <a:gd name="connsiteX6" fmla="*/ 74279 w 917311"/>
                <a:gd name="connsiteY6" fmla="*/ 562288 h 730560"/>
                <a:gd name="connsiteX7" fmla="*/ 43322 w 917311"/>
                <a:gd name="connsiteY7" fmla="*/ 552764 h 730560"/>
                <a:gd name="connsiteX8" fmla="*/ 155241 w 917311"/>
                <a:gd name="connsiteY8" fmla="*/ 353022 h 730560"/>
                <a:gd name="connsiteX9" fmla="*/ 93326 w 917311"/>
                <a:gd name="connsiteY9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  <a:gd name="connsiteX0" fmla="*/ 93326 w 917311"/>
                <a:gd name="connsiteY0" fmla="*/ 341863 h 730560"/>
                <a:gd name="connsiteX1" fmla="*/ 917311 w 917311"/>
                <a:gd name="connsiteY1" fmla="*/ 58494 h 730560"/>
                <a:gd name="connsiteX2" fmla="*/ 517188 w 917311"/>
                <a:gd name="connsiteY2" fmla="*/ 489811 h 730560"/>
                <a:gd name="connsiteX3" fmla="*/ 252872 w 917311"/>
                <a:gd name="connsiteY3" fmla="*/ 519426 h 730560"/>
                <a:gd name="connsiteX4" fmla="*/ 33797 w 917311"/>
                <a:gd name="connsiteY4" fmla="*/ 719452 h 730560"/>
                <a:gd name="connsiteX5" fmla="*/ 74279 w 917311"/>
                <a:gd name="connsiteY5" fmla="*/ 562288 h 730560"/>
                <a:gd name="connsiteX6" fmla="*/ 43322 w 917311"/>
                <a:gd name="connsiteY6" fmla="*/ 552764 h 730560"/>
                <a:gd name="connsiteX7" fmla="*/ 155241 w 917311"/>
                <a:gd name="connsiteY7" fmla="*/ 353022 h 730560"/>
                <a:gd name="connsiteX8" fmla="*/ 93326 w 917311"/>
                <a:gd name="connsiteY8" fmla="*/ 341863 h 730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7311" h="730560">
                  <a:moveTo>
                    <a:pt x="93326" y="341863"/>
                  </a:moveTo>
                  <a:cubicBezTo>
                    <a:pt x="258450" y="152157"/>
                    <a:pt x="549780" y="-120894"/>
                    <a:pt x="917311" y="58494"/>
                  </a:cubicBezTo>
                  <a:cubicBezTo>
                    <a:pt x="743456" y="330854"/>
                    <a:pt x="662469" y="386520"/>
                    <a:pt x="517188" y="489811"/>
                  </a:cubicBezTo>
                  <a:cubicBezTo>
                    <a:pt x="408036" y="537212"/>
                    <a:pt x="312404" y="503774"/>
                    <a:pt x="252872" y="519426"/>
                  </a:cubicBezTo>
                  <a:cubicBezTo>
                    <a:pt x="157622" y="601753"/>
                    <a:pt x="65150" y="710721"/>
                    <a:pt x="33797" y="719452"/>
                  </a:cubicBezTo>
                  <a:cubicBezTo>
                    <a:pt x="-60659" y="777569"/>
                    <a:pt x="72692" y="590069"/>
                    <a:pt x="74279" y="562288"/>
                  </a:cubicBezTo>
                  <a:cubicBezTo>
                    <a:pt x="75866" y="534507"/>
                    <a:pt x="23875" y="589626"/>
                    <a:pt x="43322" y="552764"/>
                  </a:cubicBezTo>
                  <a:cubicBezTo>
                    <a:pt x="62769" y="515902"/>
                    <a:pt x="172307" y="353247"/>
                    <a:pt x="155241" y="353022"/>
                  </a:cubicBezTo>
                  <a:cubicBezTo>
                    <a:pt x="134603" y="349302"/>
                    <a:pt x="104439" y="371777"/>
                    <a:pt x="93326" y="341863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F43E928D-9360-413B-E5BD-DE1D2ACC82C9}"/>
                </a:ext>
              </a:extLst>
            </p:cNvPr>
            <p:cNvGrpSpPr/>
            <p:nvPr/>
          </p:nvGrpSpPr>
          <p:grpSpPr>
            <a:xfrm>
              <a:off x="7890147" y="2622175"/>
              <a:ext cx="1974895" cy="4177191"/>
              <a:chOff x="7890147" y="2622175"/>
              <a:chExt cx="1974895" cy="4177191"/>
            </a:xfrm>
          </p:grpSpPr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75E34FF2-CF63-E9D5-EC92-9962F8026885}"/>
                  </a:ext>
                </a:extLst>
              </p:cNvPr>
              <p:cNvSpPr/>
              <p:nvPr/>
            </p:nvSpPr>
            <p:spPr>
              <a:xfrm>
                <a:off x="7890147" y="2622175"/>
                <a:ext cx="1974895" cy="4160576"/>
              </a:xfrm>
              <a:custGeom>
                <a:avLst/>
                <a:gdLst>
                  <a:gd name="connsiteX0" fmla="*/ 668023 w 2190637"/>
                  <a:gd name="connsiteY0" fmla="*/ 478 h 2465980"/>
                  <a:gd name="connsiteX1" fmla="*/ 1145908 w 2190637"/>
                  <a:gd name="connsiteY1" fmla="*/ 2122215 h 2465980"/>
                  <a:gd name="connsiteX2" fmla="*/ 15931 w 2190637"/>
                  <a:gd name="connsiteY2" fmla="*/ 2463981 h 2465980"/>
                  <a:gd name="connsiteX3" fmla="*/ 0 w 2190637"/>
                  <a:gd name="connsiteY3" fmla="*/ 2465980 h 2465980"/>
                  <a:gd name="connsiteX4" fmla="*/ 0 w 2190637"/>
                  <a:gd name="connsiteY4" fmla="*/ 132563 h 2465980"/>
                  <a:gd name="connsiteX5" fmla="*/ 80256 w 2190637"/>
                  <a:gd name="connsiteY5" fmla="*/ 110596 h 2465980"/>
                  <a:gd name="connsiteX6" fmla="*/ 288655 w 2190637"/>
                  <a:gd name="connsiteY6" fmla="*/ 39415 h 2465980"/>
                  <a:gd name="connsiteX7" fmla="*/ 668023 w 2190637"/>
                  <a:gd name="connsiteY7" fmla="*/ 478 h 2465980"/>
                  <a:gd name="connsiteX0" fmla="*/ 668023 w 2190637"/>
                  <a:gd name="connsiteY0" fmla="*/ 478 h 2463981"/>
                  <a:gd name="connsiteX1" fmla="*/ 1145908 w 2190637"/>
                  <a:gd name="connsiteY1" fmla="*/ 2122215 h 2463981"/>
                  <a:gd name="connsiteX2" fmla="*/ 15931 w 2190637"/>
                  <a:gd name="connsiteY2" fmla="*/ 2463981 h 2463981"/>
                  <a:gd name="connsiteX3" fmla="*/ 368300 w 2190637"/>
                  <a:gd name="connsiteY3" fmla="*/ 1729380 h 2463981"/>
                  <a:gd name="connsiteX4" fmla="*/ 0 w 2190637"/>
                  <a:gd name="connsiteY4" fmla="*/ 132563 h 2463981"/>
                  <a:gd name="connsiteX5" fmla="*/ 80256 w 2190637"/>
                  <a:gd name="connsiteY5" fmla="*/ 110596 h 2463981"/>
                  <a:gd name="connsiteX6" fmla="*/ 288655 w 2190637"/>
                  <a:gd name="connsiteY6" fmla="*/ 39415 h 2463981"/>
                  <a:gd name="connsiteX7" fmla="*/ 668023 w 2190637"/>
                  <a:gd name="connsiteY7" fmla="*/ 478 h 2463981"/>
                  <a:gd name="connsiteX0" fmla="*/ 668023 w 2190637"/>
                  <a:gd name="connsiteY0" fmla="*/ 478 h 2229200"/>
                  <a:gd name="connsiteX1" fmla="*/ 1145908 w 2190637"/>
                  <a:gd name="connsiteY1" fmla="*/ 2122215 h 2229200"/>
                  <a:gd name="connsiteX2" fmla="*/ 368300 w 2190637"/>
                  <a:gd name="connsiteY2" fmla="*/ 1729380 h 2229200"/>
                  <a:gd name="connsiteX3" fmla="*/ 0 w 2190637"/>
                  <a:gd name="connsiteY3" fmla="*/ 132563 h 2229200"/>
                  <a:gd name="connsiteX4" fmla="*/ 80256 w 2190637"/>
                  <a:gd name="connsiteY4" fmla="*/ 110596 h 2229200"/>
                  <a:gd name="connsiteX5" fmla="*/ 288655 w 2190637"/>
                  <a:gd name="connsiteY5" fmla="*/ 39415 h 2229200"/>
                  <a:gd name="connsiteX6" fmla="*/ 668023 w 2190637"/>
                  <a:gd name="connsiteY6" fmla="*/ 478 h 2229200"/>
                  <a:gd name="connsiteX0" fmla="*/ 668023 w 2190637"/>
                  <a:gd name="connsiteY0" fmla="*/ 478 h 2233647"/>
                  <a:gd name="connsiteX1" fmla="*/ 1145908 w 2190637"/>
                  <a:gd name="connsiteY1" fmla="*/ 2122215 h 2233647"/>
                  <a:gd name="connsiteX2" fmla="*/ 330200 w 2190637"/>
                  <a:gd name="connsiteY2" fmla="*/ 1754780 h 2233647"/>
                  <a:gd name="connsiteX3" fmla="*/ 0 w 2190637"/>
                  <a:gd name="connsiteY3" fmla="*/ 132563 h 2233647"/>
                  <a:gd name="connsiteX4" fmla="*/ 80256 w 2190637"/>
                  <a:gd name="connsiteY4" fmla="*/ 110596 h 2233647"/>
                  <a:gd name="connsiteX5" fmla="*/ 288655 w 2190637"/>
                  <a:gd name="connsiteY5" fmla="*/ 39415 h 2233647"/>
                  <a:gd name="connsiteX6" fmla="*/ 668023 w 2190637"/>
                  <a:gd name="connsiteY6" fmla="*/ 478 h 2233647"/>
                  <a:gd name="connsiteX0" fmla="*/ 668023 w 2190637"/>
                  <a:gd name="connsiteY0" fmla="*/ 478 h 2201529"/>
                  <a:gd name="connsiteX1" fmla="*/ 1145908 w 2190637"/>
                  <a:gd name="connsiteY1" fmla="*/ 2122215 h 2201529"/>
                  <a:gd name="connsiteX2" fmla="*/ 330200 w 2190637"/>
                  <a:gd name="connsiteY2" fmla="*/ 1754780 h 2201529"/>
                  <a:gd name="connsiteX3" fmla="*/ 0 w 2190637"/>
                  <a:gd name="connsiteY3" fmla="*/ 132563 h 2201529"/>
                  <a:gd name="connsiteX4" fmla="*/ 80256 w 2190637"/>
                  <a:gd name="connsiteY4" fmla="*/ 110596 h 2201529"/>
                  <a:gd name="connsiteX5" fmla="*/ 288655 w 2190637"/>
                  <a:gd name="connsiteY5" fmla="*/ 39415 h 2201529"/>
                  <a:gd name="connsiteX6" fmla="*/ 668023 w 2190637"/>
                  <a:gd name="connsiteY6" fmla="*/ 478 h 2201529"/>
                  <a:gd name="connsiteX0" fmla="*/ 915673 w 2300813"/>
                  <a:gd name="connsiteY0" fmla="*/ 1002873 h 2162524"/>
                  <a:gd name="connsiteX1" fmla="*/ 1145908 w 2300813"/>
                  <a:gd name="connsiteY1" fmla="*/ 2083210 h 2162524"/>
                  <a:gd name="connsiteX2" fmla="*/ 330200 w 2300813"/>
                  <a:gd name="connsiteY2" fmla="*/ 1715775 h 2162524"/>
                  <a:gd name="connsiteX3" fmla="*/ 0 w 2300813"/>
                  <a:gd name="connsiteY3" fmla="*/ 93558 h 2162524"/>
                  <a:gd name="connsiteX4" fmla="*/ 80256 w 2300813"/>
                  <a:gd name="connsiteY4" fmla="*/ 71591 h 2162524"/>
                  <a:gd name="connsiteX5" fmla="*/ 288655 w 2300813"/>
                  <a:gd name="connsiteY5" fmla="*/ 410 h 2162524"/>
                  <a:gd name="connsiteX6" fmla="*/ 915673 w 2300813"/>
                  <a:gd name="connsiteY6" fmla="*/ 1002873 h 2162524"/>
                  <a:gd name="connsiteX0" fmla="*/ 915673 w 2027808"/>
                  <a:gd name="connsiteY0" fmla="*/ 1002873 h 2162524"/>
                  <a:gd name="connsiteX1" fmla="*/ 1145908 w 2027808"/>
                  <a:gd name="connsiteY1" fmla="*/ 2083210 h 2162524"/>
                  <a:gd name="connsiteX2" fmla="*/ 330200 w 2027808"/>
                  <a:gd name="connsiteY2" fmla="*/ 1715775 h 2162524"/>
                  <a:gd name="connsiteX3" fmla="*/ 0 w 2027808"/>
                  <a:gd name="connsiteY3" fmla="*/ 93558 h 2162524"/>
                  <a:gd name="connsiteX4" fmla="*/ 80256 w 2027808"/>
                  <a:gd name="connsiteY4" fmla="*/ 71591 h 2162524"/>
                  <a:gd name="connsiteX5" fmla="*/ 288655 w 2027808"/>
                  <a:gd name="connsiteY5" fmla="*/ 410 h 2162524"/>
                  <a:gd name="connsiteX6" fmla="*/ 915673 w 2027808"/>
                  <a:gd name="connsiteY6" fmla="*/ 1002873 h 2162524"/>
                  <a:gd name="connsiteX0" fmla="*/ 915673 w 2087227"/>
                  <a:gd name="connsiteY0" fmla="*/ 1002873 h 2162524"/>
                  <a:gd name="connsiteX1" fmla="*/ 2085703 w 2087227"/>
                  <a:gd name="connsiteY1" fmla="*/ 1619202 h 2162524"/>
                  <a:gd name="connsiteX2" fmla="*/ 1145908 w 2087227"/>
                  <a:gd name="connsiteY2" fmla="*/ 2083210 h 2162524"/>
                  <a:gd name="connsiteX3" fmla="*/ 330200 w 2087227"/>
                  <a:gd name="connsiteY3" fmla="*/ 1715775 h 2162524"/>
                  <a:gd name="connsiteX4" fmla="*/ 0 w 2087227"/>
                  <a:gd name="connsiteY4" fmla="*/ 93558 h 2162524"/>
                  <a:gd name="connsiteX5" fmla="*/ 80256 w 2087227"/>
                  <a:gd name="connsiteY5" fmla="*/ 71591 h 2162524"/>
                  <a:gd name="connsiteX6" fmla="*/ 288655 w 2087227"/>
                  <a:gd name="connsiteY6" fmla="*/ 410 h 2162524"/>
                  <a:gd name="connsiteX7" fmla="*/ 915673 w 2087227"/>
                  <a:gd name="connsiteY7" fmla="*/ 1002873 h 2162524"/>
                  <a:gd name="connsiteX0" fmla="*/ 915673 w 2087227"/>
                  <a:gd name="connsiteY0" fmla="*/ 931282 h 2090933"/>
                  <a:gd name="connsiteX1" fmla="*/ 2085703 w 2087227"/>
                  <a:gd name="connsiteY1" fmla="*/ 1547611 h 2090933"/>
                  <a:gd name="connsiteX2" fmla="*/ 1145908 w 2087227"/>
                  <a:gd name="connsiteY2" fmla="*/ 2011619 h 2090933"/>
                  <a:gd name="connsiteX3" fmla="*/ 330200 w 2087227"/>
                  <a:gd name="connsiteY3" fmla="*/ 1644184 h 2090933"/>
                  <a:gd name="connsiteX4" fmla="*/ 0 w 2087227"/>
                  <a:gd name="connsiteY4" fmla="*/ 21967 h 2090933"/>
                  <a:gd name="connsiteX5" fmla="*/ 80256 w 2087227"/>
                  <a:gd name="connsiteY5" fmla="*/ 0 h 2090933"/>
                  <a:gd name="connsiteX6" fmla="*/ 915673 w 2087227"/>
                  <a:gd name="connsiteY6" fmla="*/ 931282 h 2090933"/>
                  <a:gd name="connsiteX0" fmla="*/ 915673 w 2087227"/>
                  <a:gd name="connsiteY0" fmla="*/ 909315 h 2068966"/>
                  <a:gd name="connsiteX1" fmla="*/ 2085703 w 2087227"/>
                  <a:gd name="connsiteY1" fmla="*/ 1525644 h 2068966"/>
                  <a:gd name="connsiteX2" fmla="*/ 1145908 w 2087227"/>
                  <a:gd name="connsiteY2" fmla="*/ 1989652 h 2068966"/>
                  <a:gd name="connsiteX3" fmla="*/ 330200 w 2087227"/>
                  <a:gd name="connsiteY3" fmla="*/ 1622217 h 2068966"/>
                  <a:gd name="connsiteX4" fmla="*/ 0 w 2087227"/>
                  <a:gd name="connsiteY4" fmla="*/ 0 h 2068966"/>
                  <a:gd name="connsiteX5" fmla="*/ 915673 w 2087227"/>
                  <a:gd name="connsiteY5" fmla="*/ 909315 h 2068966"/>
                  <a:gd name="connsiteX0" fmla="*/ 585473 w 1757027"/>
                  <a:gd name="connsiteY0" fmla="*/ 0 h 1159651"/>
                  <a:gd name="connsiteX1" fmla="*/ 1755503 w 1757027"/>
                  <a:gd name="connsiteY1" fmla="*/ 616329 h 1159651"/>
                  <a:gd name="connsiteX2" fmla="*/ 815708 w 1757027"/>
                  <a:gd name="connsiteY2" fmla="*/ 1080337 h 1159651"/>
                  <a:gd name="connsiteX3" fmla="*/ 0 w 1757027"/>
                  <a:gd name="connsiteY3" fmla="*/ 712902 h 1159651"/>
                  <a:gd name="connsiteX4" fmla="*/ 585473 w 1757027"/>
                  <a:gd name="connsiteY4" fmla="*/ 0 h 1159651"/>
                  <a:gd name="connsiteX0" fmla="*/ 585473 w 1758691"/>
                  <a:gd name="connsiteY0" fmla="*/ 0 h 1734719"/>
                  <a:gd name="connsiteX1" fmla="*/ 1755503 w 1758691"/>
                  <a:gd name="connsiteY1" fmla="*/ 616329 h 1734719"/>
                  <a:gd name="connsiteX2" fmla="*/ 1196708 w 1758691"/>
                  <a:gd name="connsiteY2" fmla="*/ 1689937 h 1734719"/>
                  <a:gd name="connsiteX3" fmla="*/ 0 w 1758691"/>
                  <a:gd name="connsiteY3" fmla="*/ 712902 h 1734719"/>
                  <a:gd name="connsiteX4" fmla="*/ 585473 w 1758691"/>
                  <a:gd name="connsiteY4" fmla="*/ 0 h 1734719"/>
                  <a:gd name="connsiteX0" fmla="*/ 585473 w 1809913"/>
                  <a:gd name="connsiteY0" fmla="*/ 0 h 1739072"/>
                  <a:gd name="connsiteX1" fmla="*/ 1755503 w 1809913"/>
                  <a:gd name="connsiteY1" fmla="*/ 616329 h 1739072"/>
                  <a:gd name="connsiteX2" fmla="*/ 1615803 w 1809913"/>
                  <a:gd name="connsiteY2" fmla="*/ 1521203 h 1739072"/>
                  <a:gd name="connsiteX3" fmla="*/ 1196708 w 1809913"/>
                  <a:gd name="connsiteY3" fmla="*/ 1689937 h 1739072"/>
                  <a:gd name="connsiteX4" fmla="*/ 0 w 1809913"/>
                  <a:gd name="connsiteY4" fmla="*/ 712902 h 1739072"/>
                  <a:gd name="connsiteX5" fmla="*/ 585473 w 180991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585473 w 1755503"/>
                  <a:gd name="connsiteY0" fmla="*/ 0 h 1739072"/>
                  <a:gd name="connsiteX1" fmla="*/ 1755503 w 1755503"/>
                  <a:gd name="connsiteY1" fmla="*/ 616329 h 1739072"/>
                  <a:gd name="connsiteX2" fmla="*/ 1615803 w 1755503"/>
                  <a:gd name="connsiteY2" fmla="*/ 1521203 h 1739072"/>
                  <a:gd name="connsiteX3" fmla="*/ 1196708 w 1755503"/>
                  <a:gd name="connsiteY3" fmla="*/ 1689937 h 1739072"/>
                  <a:gd name="connsiteX4" fmla="*/ 0 w 1755503"/>
                  <a:gd name="connsiteY4" fmla="*/ 712902 h 1739072"/>
                  <a:gd name="connsiteX5" fmla="*/ 585473 w 175550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1739072"/>
                  <a:gd name="connsiteX1" fmla="*/ 1774553 w 1774553"/>
                  <a:gd name="connsiteY1" fmla="*/ 616329 h 1739072"/>
                  <a:gd name="connsiteX2" fmla="*/ 1634853 w 1774553"/>
                  <a:gd name="connsiteY2" fmla="*/ 1521203 h 1739072"/>
                  <a:gd name="connsiteX3" fmla="*/ 1215758 w 1774553"/>
                  <a:gd name="connsiteY3" fmla="*/ 1689937 h 1739072"/>
                  <a:gd name="connsiteX4" fmla="*/ 0 w 1774553"/>
                  <a:gd name="connsiteY4" fmla="*/ 727190 h 1739072"/>
                  <a:gd name="connsiteX5" fmla="*/ 604523 w 1774553"/>
                  <a:gd name="connsiteY5" fmla="*/ 0 h 1739072"/>
                  <a:gd name="connsiteX0" fmla="*/ 604523 w 1774553"/>
                  <a:gd name="connsiteY0" fmla="*/ 0 h 2494445"/>
                  <a:gd name="connsiteX1" fmla="*/ 1774553 w 1774553"/>
                  <a:gd name="connsiteY1" fmla="*/ 616329 h 2494445"/>
                  <a:gd name="connsiteX2" fmla="*/ 1634853 w 1774553"/>
                  <a:gd name="connsiteY2" fmla="*/ 1521203 h 2494445"/>
                  <a:gd name="connsiteX3" fmla="*/ 1582471 w 1774553"/>
                  <a:gd name="connsiteY3" fmla="*/ 2466224 h 2494445"/>
                  <a:gd name="connsiteX4" fmla="*/ 0 w 1774553"/>
                  <a:gd name="connsiteY4" fmla="*/ 727190 h 2494445"/>
                  <a:gd name="connsiteX5" fmla="*/ 604523 w 1774553"/>
                  <a:gd name="connsiteY5" fmla="*/ 0 h 2494445"/>
                  <a:gd name="connsiteX0" fmla="*/ 604523 w 1944415"/>
                  <a:gd name="connsiteY0" fmla="*/ 0 h 2494445"/>
                  <a:gd name="connsiteX1" fmla="*/ 1774553 w 1944415"/>
                  <a:gd name="connsiteY1" fmla="*/ 616329 h 2494445"/>
                  <a:gd name="connsiteX2" fmla="*/ 1944415 w 1944415"/>
                  <a:gd name="connsiteY2" fmla="*/ 2021265 h 2494445"/>
                  <a:gd name="connsiteX3" fmla="*/ 1582471 w 1944415"/>
                  <a:gd name="connsiteY3" fmla="*/ 2466224 h 2494445"/>
                  <a:gd name="connsiteX4" fmla="*/ 0 w 1944415"/>
                  <a:gd name="connsiteY4" fmla="*/ 727190 h 2494445"/>
                  <a:gd name="connsiteX5" fmla="*/ 604523 w 1944415"/>
                  <a:gd name="connsiteY5" fmla="*/ 0 h 2494445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46547"/>
                  <a:gd name="connsiteY0" fmla="*/ 0 h 3138671"/>
                  <a:gd name="connsiteX1" fmla="*/ 1774553 w 1946547"/>
                  <a:gd name="connsiteY1" fmla="*/ 616329 h 3138671"/>
                  <a:gd name="connsiteX2" fmla="*/ 1944415 w 1946547"/>
                  <a:gd name="connsiteY2" fmla="*/ 2021265 h 3138671"/>
                  <a:gd name="connsiteX3" fmla="*/ 1872978 w 1946547"/>
                  <a:gd name="connsiteY3" fmla="*/ 3130927 h 3138671"/>
                  <a:gd name="connsiteX4" fmla="*/ 1582471 w 1946547"/>
                  <a:gd name="connsiteY4" fmla="*/ 2466224 h 3138671"/>
                  <a:gd name="connsiteX5" fmla="*/ 0 w 1946547"/>
                  <a:gd name="connsiteY5" fmla="*/ 727190 h 3138671"/>
                  <a:gd name="connsiteX6" fmla="*/ 604523 w 1946547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5989"/>
                  <a:gd name="connsiteY0" fmla="*/ 0 h 3138671"/>
                  <a:gd name="connsiteX1" fmla="*/ 1774553 w 1975989"/>
                  <a:gd name="connsiteY1" fmla="*/ 616329 h 3138671"/>
                  <a:gd name="connsiteX2" fmla="*/ 1974895 w 1975989"/>
                  <a:gd name="connsiteY2" fmla="*/ 2059365 h 3138671"/>
                  <a:gd name="connsiteX3" fmla="*/ 1872978 w 1975989"/>
                  <a:gd name="connsiteY3" fmla="*/ 3130927 h 3138671"/>
                  <a:gd name="connsiteX4" fmla="*/ 1582471 w 1975989"/>
                  <a:gd name="connsiteY4" fmla="*/ 2466224 h 3138671"/>
                  <a:gd name="connsiteX5" fmla="*/ 0 w 1975989"/>
                  <a:gd name="connsiteY5" fmla="*/ 727190 h 3138671"/>
                  <a:gd name="connsiteX6" fmla="*/ 604523 w 1975989"/>
                  <a:gd name="connsiteY6" fmla="*/ 0 h 3138671"/>
                  <a:gd name="connsiteX0" fmla="*/ 604523 w 1974895"/>
                  <a:gd name="connsiteY0" fmla="*/ 0 h 3138671"/>
                  <a:gd name="connsiteX1" fmla="*/ 1774553 w 1974895"/>
                  <a:gd name="connsiteY1" fmla="*/ 616329 h 3138671"/>
                  <a:gd name="connsiteX2" fmla="*/ 1974895 w 1974895"/>
                  <a:gd name="connsiteY2" fmla="*/ 2059365 h 3138671"/>
                  <a:gd name="connsiteX3" fmla="*/ 1872978 w 1974895"/>
                  <a:gd name="connsiteY3" fmla="*/ 3130927 h 3138671"/>
                  <a:gd name="connsiteX4" fmla="*/ 1582471 w 1974895"/>
                  <a:gd name="connsiteY4" fmla="*/ 2466224 h 3138671"/>
                  <a:gd name="connsiteX5" fmla="*/ 0 w 1974895"/>
                  <a:gd name="connsiteY5" fmla="*/ 727190 h 3138671"/>
                  <a:gd name="connsiteX6" fmla="*/ 604523 w 1974895"/>
                  <a:gd name="connsiteY6" fmla="*/ 0 h 3138671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30230"/>
                  <a:gd name="connsiteX1" fmla="*/ 1774553 w 1974895"/>
                  <a:gd name="connsiteY1" fmla="*/ 616329 h 4130230"/>
                  <a:gd name="connsiteX2" fmla="*/ 1974895 w 1974895"/>
                  <a:gd name="connsiteY2" fmla="*/ 2059365 h 4130230"/>
                  <a:gd name="connsiteX3" fmla="*/ 1872978 w 1974895"/>
                  <a:gd name="connsiteY3" fmla="*/ 3130927 h 4130230"/>
                  <a:gd name="connsiteX4" fmla="*/ 1269093 w 1974895"/>
                  <a:gd name="connsiteY4" fmla="*/ 4121527 h 4130230"/>
                  <a:gd name="connsiteX5" fmla="*/ 1582471 w 1974895"/>
                  <a:gd name="connsiteY5" fmla="*/ 2466224 h 4130230"/>
                  <a:gd name="connsiteX6" fmla="*/ 0 w 1974895"/>
                  <a:gd name="connsiteY6" fmla="*/ 727190 h 4130230"/>
                  <a:gd name="connsiteX7" fmla="*/ 604523 w 1974895"/>
                  <a:gd name="connsiteY7" fmla="*/ 0 h 4130230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170992"/>
                  <a:gd name="connsiteX1" fmla="*/ 1774553 w 1974895"/>
                  <a:gd name="connsiteY1" fmla="*/ 616329 h 4170992"/>
                  <a:gd name="connsiteX2" fmla="*/ 1974895 w 1974895"/>
                  <a:gd name="connsiteY2" fmla="*/ 2059365 h 4170992"/>
                  <a:gd name="connsiteX3" fmla="*/ 1872978 w 1974895"/>
                  <a:gd name="connsiteY3" fmla="*/ 3130927 h 4170992"/>
                  <a:gd name="connsiteX4" fmla="*/ 1741533 w 1974895"/>
                  <a:gd name="connsiteY4" fmla="*/ 3725286 h 4170992"/>
                  <a:gd name="connsiteX5" fmla="*/ 1269093 w 1974895"/>
                  <a:gd name="connsiteY5" fmla="*/ 4121527 h 4170992"/>
                  <a:gd name="connsiteX6" fmla="*/ 1582471 w 1974895"/>
                  <a:gd name="connsiteY6" fmla="*/ 2466224 h 4170992"/>
                  <a:gd name="connsiteX7" fmla="*/ 0 w 1974895"/>
                  <a:gd name="connsiteY7" fmla="*/ 727190 h 4170992"/>
                  <a:gd name="connsiteX8" fmla="*/ 604523 w 1974895"/>
                  <a:gd name="connsiteY8" fmla="*/ 0 h 4170992"/>
                  <a:gd name="connsiteX0" fmla="*/ 604523 w 1974895"/>
                  <a:gd name="connsiteY0" fmla="*/ 0 h 4216119"/>
                  <a:gd name="connsiteX1" fmla="*/ 1774553 w 1974895"/>
                  <a:gd name="connsiteY1" fmla="*/ 616329 h 4216119"/>
                  <a:gd name="connsiteX2" fmla="*/ 1974895 w 1974895"/>
                  <a:gd name="connsiteY2" fmla="*/ 2059365 h 4216119"/>
                  <a:gd name="connsiteX3" fmla="*/ 1872978 w 1974895"/>
                  <a:gd name="connsiteY3" fmla="*/ 3130927 h 4216119"/>
                  <a:gd name="connsiteX4" fmla="*/ 1741533 w 1974895"/>
                  <a:gd name="connsiteY4" fmla="*/ 3725286 h 4216119"/>
                  <a:gd name="connsiteX5" fmla="*/ 1269093 w 1974895"/>
                  <a:gd name="connsiteY5" fmla="*/ 4121527 h 4216119"/>
                  <a:gd name="connsiteX6" fmla="*/ 1582471 w 1974895"/>
                  <a:gd name="connsiteY6" fmla="*/ 2466224 h 4216119"/>
                  <a:gd name="connsiteX7" fmla="*/ 0 w 1974895"/>
                  <a:gd name="connsiteY7" fmla="*/ 727190 h 4216119"/>
                  <a:gd name="connsiteX8" fmla="*/ 604523 w 1974895"/>
                  <a:gd name="connsiteY8" fmla="*/ 0 h 4216119"/>
                  <a:gd name="connsiteX0" fmla="*/ 604523 w 1974895"/>
                  <a:gd name="connsiteY0" fmla="*/ 0 h 4251570"/>
                  <a:gd name="connsiteX1" fmla="*/ 1774553 w 1974895"/>
                  <a:gd name="connsiteY1" fmla="*/ 616329 h 4251570"/>
                  <a:gd name="connsiteX2" fmla="*/ 1974895 w 1974895"/>
                  <a:gd name="connsiteY2" fmla="*/ 2059365 h 4251570"/>
                  <a:gd name="connsiteX3" fmla="*/ 1872978 w 1974895"/>
                  <a:gd name="connsiteY3" fmla="*/ 3130927 h 4251570"/>
                  <a:gd name="connsiteX4" fmla="*/ 1741533 w 1974895"/>
                  <a:gd name="connsiteY4" fmla="*/ 3725286 h 4251570"/>
                  <a:gd name="connsiteX5" fmla="*/ 1718673 w 1974895"/>
                  <a:gd name="connsiteY5" fmla="*/ 4106286 h 4251570"/>
                  <a:gd name="connsiteX6" fmla="*/ 1269093 w 1974895"/>
                  <a:gd name="connsiteY6" fmla="*/ 4121527 h 4251570"/>
                  <a:gd name="connsiteX7" fmla="*/ 1582471 w 1974895"/>
                  <a:gd name="connsiteY7" fmla="*/ 2466224 h 4251570"/>
                  <a:gd name="connsiteX8" fmla="*/ 0 w 1974895"/>
                  <a:gd name="connsiteY8" fmla="*/ 727190 h 4251570"/>
                  <a:gd name="connsiteX9" fmla="*/ 604523 w 1974895"/>
                  <a:gd name="connsiteY9" fmla="*/ 0 h 4251570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69093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  <a:gd name="connsiteX0" fmla="*/ 604523 w 1974895"/>
                  <a:gd name="connsiteY0" fmla="*/ 0 h 4160576"/>
                  <a:gd name="connsiteX1" fmla="*/ 1774553 w 1974895"/>
                  <a:gd name="connsiteY1" fmla="*/ 616329 h 4160576"/>
                  <a:gd name="connsiteX2" fmla="*/ 1974895 w 1974895"/>
                  <a:gd name="connsiteY2" fmla="*/ 2059365 h 4160576"/>
                  <a:gd name="connsiteX3" fmla="*/ 1872978 w 1974895"/>
                  <a:gd name="connsiteY3" fmla="*/ 3130927 h 4160576"/>
                  <a:gd name="connsiteX4" fmla="*/ 1741533 w 1974895"/>
                  <a:gd name="connsiteY4" fmla="*/ 3725286 h 4160576"/>
                  <a:gd name="connsiteX5" fmla="*/ 1718673 w 1974895"/>
                  <a:gd name="connsiteY5" fmla="*/ 4106286 h 4160576"/>
                  <a:gd name="connsiteX6" fmla="*/ 1240518 w 1974895"/>
                  <a:gd name="connsiteY6" fmla="*/ 4121527 h 4160576"/>
                  <a:gd name="connsiteX7" fmla="*/ 1582471 w 1974895"/>
                  <a:gd name="connsiteY7" fmla="*/ 2466224 h 4160576"/>
                  <a:gd name="connsiteX8" fmla="*/ 0 w 1974895"/>
                  <a:gd name="connsiteY8" fmla="*/ 727190 h 4160576"/>
                  <a:gd name="connsiteX9" fmla="*/ 604523 w 1974895"/>
                  <a:gd name="connsiteY9" fmla="*/ 0 h 4160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74895" h="4160576">
                    <a:moveTo>
                      <a:pt x="604523" y="0"/>
                    </a:moveTo>
                    <a:cubicBezTo>
                      <a:pt x="938764" y="257935"/>
                      <a:pt x="1736181" y="436273"/>
                      <a:pt x="1774553" y="616329"/>
                    </a:cubicBezTo>
                    <a:cubicBezTo>
                      <a:pt x="1576388" y="1347700"/>
                      <a:pt x="1560345" y="1678500"/>
                      <a:pt x="1974895" y="2059365"/>
                    </a:cubicBezTo>
                    <a:cubicBezTo>
                      <a:pt x="1885095" y="2637532"/>
                      <a:pt x="1933302" y="3056767"/>
                      <a:pt x="1872978" y="3130927"/>
                    </a:cubicBezTo>
                    <a:cubicBezTo>
                      <a:pt x="1815034" y="3392071"/>
                      <a:pt x="2002200" y="3499226"/>
                      <a:pt x="1741533" y="3725286"/>
                    </a:cubicBezTo>
                    <a:cubicBezTo>
                      <a:pt x="1703116" y="3881496"/>
                      <a:pt x="1797413" y="4040246"/>
                      <a:pt x="1718673" y="4106286"/>
                    </a:cubicBezTo>
                    <a:cubicBezTo>
                      <a:pt x="1639933" y="4172326"/>
                      <a:pt x="1240993" y="4178971"/>
                      <a:pt x="1240518" y="4121527"/>
                    </a:cubicBezTo>
                    <a:cubicBezTo>
                      <a:pt x="1546430" y="3808813"/>
                      <a:pt x="1682227" y="3181807"/>
                      <a:pt x="1582471" y="2466224"/>
                    </a:cubicBezTo>
                    <a:cubicBezTo>
                      <a:pt x="1418217" y="2382899"/>
                      <a:pt x="727560" y="741299"/>
                      <a:pt x="0" y="727190"/>
                    </a:cubicBezTo>
                    <a:lnTo>
                      <a:pt x="604523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45CAB25-66B3-A375-0C98-BD6B358748F2}"/>
                  </a:ext>
                </a:extLst>
              </p:cNvPr>
              <p:cNvSpPr/>
              <p:nvPr/>
            </p:nvSpPr>
            <p:spPr>
              <a:xfrm rot="524407">
                <a:off x="9149161" y="6567509"/>
                <a:ext cx="484300" cy="231857"/>
              </a:xfrm>
              <a:custGeom>
                <a:avLst/>
                <a:gdLst>
                  <a:gd name="connsiteX0" fmla="*/ 223942 w 491539"/>
                  <a:gd name="connsiteY0" fmla="*/ 4386 h 231857"/>
                  <a:gd name="connsiteX1" fmla="*/ 310293 w 491539"/>
                  <a:gd name="connsiteY1" fmla="*/ 0 h 231857"/>
                  <a:gd name="connsiteX2" fmla="*/ 477073 w 491539"/>
                  <a:gd name="connsiteY2" fmla="*/ 16966 h 231857"/>
                  <a:gd name="connsiteX3" fmla="*/ 486386 w 491539"/>
                  <a:gd name="connsiteY3" fmla="*/ 19514 h 231857"/>
                  <a:gd name="connsiteX4" fmla="*/ 491368 w 491539"/>
                  <a:gd name="connsiteY4" fmla="*/ 53596 h 231857"/>
                  <a:gd name="connsiteX5" fmla="*/ 470286 w 491539"/>
                  <a:gd name="connsiteY5" fmla="*/ 123031 h 231857"/>
                  <a:gd name="connsiteX6" fmla="*/ 0 w 491539"/>
                  <a:gd name="connsiteY6" fmla="*/ 210752 h 231857"/>
                  <a:gd name="connsiteX7" fmla="*/ 85386 w 491539"/>
                  <a:gd name="connsiteY7" fmla="*/ 64520 h 231857"/>
                  <a:gd name="connsiteX8" fmla="*/ 98837 w 491539"/>
                  <a:gd name="connsiteY8" fmla="*/ 29186 h 231857"/>
                  <a:gd name="connsiteX9" fmla="*/ 143514 w 491539"/>
                  <a:gd name="connsiteY9" fmla="*/ 16967 h 231857"/>
                  <a:gd name="connsiteX10" fmla="*/ 223942 w 491539"/>
                  <a:gd name="connsiteY10" fmla="*/ 4386 h 231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1539" h="231857">
                    <a:moveTo>
                      <a:pt x="223942" y="4386"/>
                    </a:moveTo>
                    <a:cubicBezTo>
                      <a:pt x="251834" y="1510"/>
                      <a:pt x="280714" y="0"/>
                      <a:pt x="310293" y="0"/>
                    </a:cubicBezTo>
                    <a:cubicBezTo>
                      <a:pt x="369452" y="0"/>
                      <a:pt x="425812" y="6041"/>
                      <a:pt x="477073" y="16966"/>
                    </a:cubicBezTo>
                    <a:lnTo>
                      <a:pt x="486386" y="19514"/>
                    </a:lnTo>
                    <a:lnTo>
                      <a:pt x="491368" y="53596"/>
                    </a:lnTo>
                    <a:cubicBezTo>
                      <a:pt x="492612" y="80328"/>
                      <a:pt x="487234" y="103722"/>
                      <a:pt x="470286" y="123031"/>
                    </a:cubicBezTo>
                    <a:cubicBezTo>
                      <a:pt x="402496" y="200269"/>
                      <a:pt x="9198" y="267457"/>
                      <a:pt x="0" y="210752"/>
                    </a:cubicBezTo>
                    <a:cubicBezTo>
                      <a:pt x="31855" y="166307"/>
                      <a:pt x="60337" y="117410"/>
                      <a:pt x="85386" y="64520"/>
                    </a:cubicBezTo>
                    <a:lnTo>
                      <a:pt x="98837" y="29186"/>
                    </a:lnTo>
                    <a:lnTo>
                      <a:pt x="143514" y="16967"/>
                    </a:lnTo>
                    <a:cubicBezTo>
                      <a:pt x="169144" y="11504"/>
                      <a:pt x="196049" y="7262"/>
                      <a:pt x="223942" y="4386"/>
                    </a:cubicBez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F0BCA42-9D4D-EA6F-71D5-5C8F286E0308}"/>
                </a:ext>
              </a:extLst>
            </p:cNvPr>
            <p:cNvGrpSpPr/>
            <p:nvPr/>
          </p:nvGrpSpPr>
          <p:grpSpPr>
            <a:xfrm>
              <a:off x="4579618" y="3289775"/>
              <a:ext cx="1057275" cy="3488834"/>
              <a:chOff x="4543425" y="3219450"/>
              <a:chExt cx="1057275" cy="3488834"/>
            </a:xfrm>
          </p:grpSpPr>
          <p:sp>
            <p:nvSpPr>
              <p:cNvPr id="102" name="Rectangle 44">
                <a:extLst>
                  <a:ext uri="{FF2B5EF4-FFF2-40B4-BE49-F238E27FC236}">
                    <a16:creationId xmlns:a16="http://schemas.microsoft.com/office/drawing/2014/main" id="{22D6161E-8DD5-BC38-2CDA-6F1FBB2F3D21}"/>
                  </a:ext>
                </a:extLst>
              </p:cNvPr>
              <p:cNvSpPr/>
              <p:nvPr/>
            </p:nvSpPr>
            <p:spPr>
              <a:xfrm>
                <a:off x="4543425" y="3219450"/>
                <a:ext cx="1057275" cy="3458665"/>
              </a:xfrm>
              <a:custGeom>
                <a:avLst/>
                <a:gdLst>
                  <a:gd name="connsiteX0" fmla="*/ 0 w 1057275"/>
                  <a:gd name="connsiteY0" fmla="*/ 0 h 95250"/>
                  <a:gd name="connsiteX1" fmla="*/ 1057275 w 1057275"/>
                  <a:gd name="connsiteY1" fmla="*/ 0 h 95250"/>
                  <a:gd name="connsiteX2" fmla="*/ 1057275 w 1057275"/>
                  <a:gd name="connsiteY2" fmla="*/ 95250 h 95250"/>
                  <a:gd name="connsiteX3" fmla="*/ 0 w 1057275"/>
                  <a:gd name="connsiteY3" fmla="*/ 95250 h 95250"/>
                  <a:gd name="connsiteX4" fmla="*/ 0 w 1057275"/>
                  <a:gd name="connsiteY4" fmla="*/ 0 h 9525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914400"/>
                  <a:gd name="connsiteX1" fmla="*/ 1057275 w 1057275"/>
                  <a:gd name="connsiteY1" fmla="*/ 0 h 914400"/>
                  <a:gd name="connsiteX2" fmla="*/ 885825 w 1057275"/>
                  <a:gd name="connsiteY2" fmla="*/ 914400 h 914400"/>
                  <a:gd name="connsiteX3" fmla="*/ 0 w 1057275"/>
                  <a:gd name="connsiteY3" fmla="*/ 95250 h 914400"/>
                  <a:gd name="connsiteX4" fmla="*/ 0 w 1057275"/>
                  <a:gd name="connsiteY4" fmla="*/ 0 h 914400"/>
                  <a:gd name="connsiteX0" fmla="*/ 0 w 1057275"/>
                  <a:gd name="connsiteY0" fmla="*/ 0 h 2152650"/>
                  <a:gd name="connsiteX1" fmla="*/ 1057275 w 1057275"/>
                  <a:gd name="connsiteY1" fmla="*/ 0 h 2152650"/>
                  <a:gd name="connsiteX2" fmla="*/ 885825 w 1057275"/>
                  <a:gd name="connsiteY2" fmla="*/ 914400 h 2152650"/>
                  <a:gd name="connsiteX3" fmla="*/ 628650 w 1057275"/>
                  <a:gd name="connsiteY3" fmla="*/ 2152650 h 2152650"/>
                  <a:gd name="connsiteX4" fmla="*/ 0 w 1057275"/>
                  <a:gd name="connsiteY4" fmla="*/ 0 h 2152650"/>
                  <a:gd name="connsiteX0" fmla="*/ 0 w 1057275"/>
                  <a:gd name="connsiteY0" fmla="*/ 0 h 2647950"/>
                  <a:gd name="connsiteX1" fmla="*/ 1057275 w 1057275"/>
                  <a:gd name="connsiteY1" fmla="*/ 0 h 2647950"/>
                  <a:gd name="connsiteX2" fmla="*/ 885825 w 1057275"/>
                  <a:gd name="connsiteY2" fmla="*/ 914400 h 2647950"/>
                  <a:gd name="connsiteX3" fmla="*/ 962025 w 1057275"/>
                  <a:gd name="connsiteY3" fmla="*/ 2647950 h 2647950"/>
                  <a:gd name="connsiteX4" fmla="*/ 628650 w 1057275"/>
                  <a:gd name="connsiteY4" fmla="*/ 2152650 h 2647950"/>
                  <a:gd name="connsiteX5" fmla="*/ 0 w 1057275"/>
                  <a:gd name="connsiteY5" fmla="*/ 0 h 2647950"/>
                  <a:gd name="connsiteX0" fmla="*/ 0 w 1057275"/>
                  <a:gd name="connsiteY0" fmla="*/ 0 h 3076644"/>
                  <a:gd name="connsiteX1" fmla="*/ 1057275 w 1057275"/>
                  <a:gd name="connsiteY1" fmla="*/ 0 h 3076644"/>
                  <a:gd name="connsiteX2" fmla="*/ 885825 w 1057275"/>
                  <a:gd name="connsiteY2" fmla="*/ 914400 h 3076644"/>
                  <a:gd name="connsiteX3" fmla="*/ 962025 w 1057275"/>
                  <a:gd name="connsiteY3" fmla="*/ 2647950 h 3076644"/>
                  <a:gd name="connsiteX4" fmla="*/ 866775 w 1057275"/>
                  <a:gd name="connsiteY4" fmla="*/ 3067050 h 3076644"/>
                  <a:gd name="connsiteX5" fmla="*/ 628650 w 1057275"/>
                  <a:gd name="connsiteY5" fmla="*/ 2152650 h 3076644"/>
                  <a:gd name="connsiteX6" fmla="*/ 0 w 1057275"/>
                  <a:gd name="connsiteY6" fmla="*/ 0 h 3076644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28650 w 1057275"/>
                  <a:gd name="connsiteY6" fmla="*/ 2152650 h 3481858"/>
                  <a:gd name="connsiteX7" fmla="*/ 0 w 1057275"/>
                  <a:gd name="connsiteY7" fmla="*/ 0 h 3481858"/>
                  <a:gd name="connsiteX0" fmla="*/ 0 w 1057275"/>
                  <a:gd name="connsiteY0" fmla="*/ 0 h 3486616"/>
                  <a:gd name="connsiteX1" fmla="*/ 1057275 w 1057275"/>
                  <a:gd name="connsiteY1" fmla="*/ 0 h 3486616"/>
                  <a:gd name="connsiteX2" fmla="*/ 885825 w 1057275"/>
                  <a:gd name="connsiteY2" fmla="*/ 914400 h 3486616"/>
                  <a:gd name="connsiteX3" fmla="*/ 962025 w 1057275"/>
                  <a:gd name="connsiteY3" fmla="*/ 2647950 h 3486616"/>
                  <a:gd name="connsiteX4" fmla="*/ 866775 w 1057275"/>
                  <a:gd name="connsiteY4" fmla="*/ 3067050 h 3486616"/>
                  <a:gd name="connsiteX5" fmla="*/ 714375 w 1057275"/>
                  <a:gd name="connsiteY5" fmla="*/ 3476625 h 3486616"/>
                  <a:gd name="connsiteX6" fmla="*/ 628650 w 1057275"/>
                  <a:gd name="connsiteY6" fmla="*/ 2152650 h 3486616"/>
                  <a:gd name="connsiteX7" fmla="*/ 0 w 1057275"/>
                  <a:gd name="connsiteY7" fmla="*/ 0 h 3486616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57225 w 1057275"/>
                  <a:gd name="connsiteY6" fmla="*/ 3028950 h 3481858"/>
                  <a:gd name="connsiteX7" fmla="*/ 628650 w 1057275"/>
                  <a:gd name="connsiteY7" fmla="*/ 2152650 h 3481858"/>
                  <a:gd name="connsiteX8" fmla="*/ 0 w 1057275"/>
                  <a:gd name="connsiteY8" fmla="*/ 0 h 3481858"/>
                  <a:gd name="connsiteX0" fmla="*/ 0 w 1057275"/>
                  <a:gd name="connsiteY0" fmla="*/ 0 h 3481858"/>
                  <a:gd name="connsiteX1" fmla="*/ 1057275 w 1057275"/>
                  <a:gd name="connsiteY1" fmla="*/ 0 h 3481858"/>
                  <a:gd name="connsiteX2" fmla="*/ 885825 w 1057275"/>
                  <a:gd name="connsiteY2" fmla="*/ 914400 h 3481858"/>
                  <a:gd name="connsiteX3" fmla="*/ 962025 w 1057275"/>
                  <a:gd name="connsiteY3" fmla="*/ 2647950 h 3481858"/>
                  <a:gd name="connsiteX4" fmla="*/ 866775 w 1057275"/>
                  <a:gd name="connsiteY4" fmla="*/ 3067050 h 3481858"/>
                  <a:gd name="connsiteX5" fmla="*/ 714375 w 1057275"/>
                  <a:gd name="connsiteY5" fmla="*/ 3476625 h 3481858"/>
                  <a:gd name="connsiteX6" fmla="*/ 657225 w 1057275"/>
                  <a:gd name="connsiteY6" fmla="*/ 3028950 h 3481858"/>
                  <a:gd name="connsiteX7" fmla="*/ 628650 w 1057275"/>
                  <a:gd name="connsiteY7" fmla="*/ 2152650 h 3481858"/>
                  <a:gd name="connsiteX8" fmla="*/ 0 w 1057275"/>
                  <a:gd name="connsiteY8" fmla="*/ 0 h 3481858"/>
                  <a:gd name="connsiteX0" fmla="*/ 0 w 1057275"/>
                  <a:gd name="connsiteY0" fmla="*/ 0 h 3507102"/>
                  <a:gd name="connsiteX1" fmla="*/ 1057275 w 1057275"/>
                  <a:gd name="connsiteY1" fmla="*/ 0 h 3507102"/>
                  <a:gd name="connsiteX2" fmla="*/ 885825 w 1057275"/>
                  <a:gd name="connsiteY2" fmla="*/ 914400 h 3507102"/>
                  <a:gd name="connsiteX3" fmla="*/ 962025 w 1057275"/>
                  <a:gd name="connsiteY3" fmla="*/ 2647950 h 3507102"/>
                  <a:gd name="connsiteX4" fmla="*/ 866775 w 1057275"/>
                  <a:gd name="connsiteY4" fmla="*/ 3067050 h 3507102"/>
                  <a:gd name="connsiteX5" fmla="*/ 714375 w 1057275"/>
                  <a:gd name="connsiteY5" fmla="*/ 3476625 h 3507102"/>
                  <a:gd name="connsiteX6" fmla="*/ 304800 w 1057275"/>
                  <a:gd name="connsiteY6" fmla="*/ 3429000 h 3507102"/>
                  <a:gd name="connsiteX7" fmla="*/ 657225 w 1057275"/>
                  <a:gd name="connsiteY7" fmla="*/ 3028950 h 3507102"/>
                  <a:gd name="connsiteX8" fmla="*/ 628650 w 1057275"/>
                  <a:gd name="connsiteY8" fmla="*/ 2152650 h 3507102"/>
                  <a:gd name="connsiteX9" fmla="*/ 0 w 1057275"/>
                  <a:gd name="connsiteY9" fmla="*/ 0 h 3507102"/>
                  <a:gd name="connsiteX0" fmla="*/ 0 w 1057275"/>
                  <a:gd name="connsiteY0" fmla="*/ 0 h 3507102"/>
                  <a:gd name="connsiteX1" fmla="*/ 1057275 w 1057275"/>
                  <a:gd name="connsiteY1" fmla="*/ 0 h 3507102"/>
                  <a:gd name="connsiteX2" fmla="*/ 885825 w 1057275"/>
                  <a:gd name="connsiteY2" fmla="*/ 914400 h 3507102"/>
                  <a:gd name="connsiteX3" fmla="*/ 962025 w 1057275"/>
                  <a:gd name="connsiteY3" fmla="*/ 2647950 h 3507102"/>
                  <a:gd name="connsiteX4" fmla="*/ 866775 w 1057275"/>
                  <a:gd name="connsiteY4" fmla="*/ 3067050 h 3507102"/>
                  <a:gd name="connsiteX5" fmla="*/ 714375 w 1057275"/>
                  <a:gd name="connsiteY5" fmla="*/ 3476625 h 3507102"/>
                  <a:gd name="connsiteX6" fmla="*/ 304800 w 1057275"/>
                  <a:gd name="connsiteY6" fmla="*/ 3429000 h 3507102"/>
                  <a:gd name="connsiteX7" fmla="*/ 657225 w 1057275"/>
                  <a:gd name="connsiteY7" fmla="*/ 3028950 h 3507102"/>
                  <a:gd name="connsiteX8" fmla="*/ 628650 w 1057275"/>
                  <a:gd name="connsiteY8" fmla="*/ 2152650 h 3507102"/>
                  <a:gd name="connsiteX9" fmla="*/ 0 w 1057275"/>
                  <a:gd name="connsiteY9" fmla="*/ 0 h 3507102"/>
                  <a:gd name="connsiteX0" fmla="*/ 0 w 1057275"/>
                  <a:gd name="connsiteY0" fmla="*/ 0 h 3463854"/>
                  <a:gd name="connsiteX1" fmla="*/ 1057275 w 1057275"/>
                  <a:gd name="connsiteY1" fmla="*/ 0 h 3463854"/>
                  <a:gd name="connsiteX2" fmla="*/ 885825 w 1057275"/>
                  <a:gd name="connsiteY2" fmla="*/ 914400 h 3463854"/>
                  <a:gd name="connsiteX3" fmla="*/ 962025 w 1057275"/>
                  <a:gd name="connsiteY3" fmla="*/ 2647950 h 3463854"/>
                  <a:gd name="connsiteX4" fmla="*/ 866775 w 1057275"/>
                  <a:gd name="connsiteY4" fmla="*/ 3067050 h 3463854"/>
                  <a:gd name="connsiteX5" fmla="*/ 889635 w 1057275"/>
                  <a:gd name="connsiteY5" fmla="*/ 3385185 h 3463854"/>
                  <a:gd name="connsiteX6" fmla="*/ 304800 w 1057275"/>
                  <a:gd name="connsiteY6" fmla="*/ 3429000 h 3463854"/>
                  <a:gd name="connsiteX7" fmla="*/ 657225 w 1057275"/>
                  <a:gd name="connsiteY7" fmla="*/ 3028950 h 3463854"/>
                  <a:gd name="connsiteX8" fmla="*/ 628650 w 1057275"/>
                  <a:gd name="connsiteY8" fmla="*/ 2152650 h 3463854"/>
                  <a:gd name="connsiteX9" fmla="*/ 0 w 1057275"/>
                  <a:gd name="connsiteY9" fmla="*/ 0 h 3463854"/>
                  <a:gd name="connsiteX0" fmla="*/ 0 w 1057275"/>
                  <a:gd name="connsiteY0" fmla="*/ 0 h 3429124"/>
                  <a:gd name="connsiteX1" fmla="*/ 1057275 w 1057275"/>
                  <a:gd name="connsiteY1" fmla="*/ 0 h 3429124"/>
                  <a:gd name="connsiteX2" fmla="*/ 885825 w 1057275"/>
                  <a:gd name="connsiteY2" fmla="*/ 914400 h 3429124"/>
                  <a:gd name="connsiteX3" fmla="*/ 962025 w 1057275"/>
                  <a:gd name="connsiteY3" fmla="*/ 2647950 h 3429124"/>
                  <a:gd name="connsiteX4" fmla="*/ 866775 w 1057275"/>
                  <a:gd name="connsiteY4" fmla="*/ 3067050 h 3429124"/>
                  <a:gd name="connsiteX5" fmla="*/ 304800 w 1057275"/>
                  <a:gd name="connsiteY5" fmla="*/ 3429000 h 3429124"/>
                  <a:gd name="connsiteX6" fmla="*/ 657225 w 1057275"/>
                  <a:gd name="connsiteY6" fmla="*/ 3028950 h 3429124"/>
                  <a:gd name="connsiteX7" fmla="*/ 628650 w 1057275"/>
                  <a:gd name="connsiteY7" fmla="*/ 2152650 h 3429124"/>
                  <a:gd name="connsiteX8" fmla="*/ 0 w 1057275"/>
                  <a:gd name="connsiteY8" fmla="*/ 0 h 3429124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62025 w 1057275"/>
                  <a:gd name="connsiteY3" fmla="*/ 2647950 h 3458665"/>
                  <a:gd name="connsiteX4" fmla="*/ 866775 w 1057275"/>
                  <a:gd name="connsiteY4" fmla="*/ 3067050 h 3458665"/>
                  <a:gd name="connsiteX5" fmla="*/ 304800 w 1057275"/>
                  <a:gd name="connsiteY5" fmla="*/ 3429000 h 3458665"/>
                  <a:gd name="connsiteX6" fmla="*/ 657225 w 1057275"/>
                  <a:gd name="connsiteY6" fmla="*/ 3028950 h 3458665"/>
                  <a:gd name="connsiteX7" fmla="*/ 628650 w 1057275"/>
                  <a:gd name="connsiteY7" fmla="*/ 2152650 h 3458665"/>
                  <a:gd name="connsiteX8" fmla="*/ 0 w 1057275"/>
                  <a:gd name="connsiteY8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  <a:gd name="connsiteX0" fmla="*/ 0 w 1057275"/>
                  <a:gd name="connsiteY0" fmla="*/ 0 h 3458665"/>
                  <a:gd name="connsiteX1" fmla="*/ 1057275 w 1057275"/>
                  <a:gd name="connsiteY1" fmla="*/ 0 h 3458665"/>
                  <a:gd name="connsiteX2" fmla="*/ 885825 w 1057275"/>
                  <a:gd name="connsiteY2" fmla="*/ 914400 h 3458665"/>
                  <a:gd name="connsiteX3" fmla="*/ 942975 w 1057275"/>
                  <a:gd name="connsiteY3" fmla="*/ 1931670 h 3458665"/>
                  <a:gd name="connsiteX4" fmla="*/ 962025 w 1057275"/>
                  <a:gd name="connsiteY4" fmla="*/ 2647950 h 3458665"/>
                  <a:gd name="connsiteX5" fmla="*/ 866775 w 1057275"/>
                  <a:gd name="connsiteY5" fmla="*/ 3067050 h 3458665"/>
                  <a:gd name="connsiteX6" fmla="*/ 304800 w 1057275"/>
                  <a:gd name="connsiteY6" fmla="*/ 3429000 h 3458665"/>
                  <a:gd name="connsiteX7" fmla="*/ 657225 w 1057275"/>
                  <a:gd name="connsiteY7" fmla="*/ 3028950 h 3458665"/>
                  <a:gd name="connsiteX8" fmla="*/ 628650 w 1057275"/>
                  <a:gd name="connsiteY8" fmla="*/ 2152650 h 3458665"/>
                  <a:gd name="connsiteX9" fmla="*/ 0 w 1057275"/>
                  <a:gd name="connsiteY9" fmla="*/ 0 h 3458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57275" h="3458665">
                    <a:moveTo>
                      <a:pt x="0" y="0"/>
                    </a:moveTo>
                    <a:lnTo>
                      <a:pt x="1057275" y="0"/>
                    </a:lnTo>
                    <a:cubicBezTo>
                      <a:pt x="647700" y="133350"/>
                      <a:pt x="1171575" y="800100"/>
                      <a:pt x="885825" y="914400"/>
                    </a:cubicBezTo>
                    <a:cubicBezTo>
                      <a:pt x="857885" y="1237615"/>
                      <a:pt x="960755" y="1635125"/>
                      <a:pt x="942975" y="1931670"/>
                    </a:cubicBezTo>
                    <a:cubicBezTo>
                      <a:pt x="879475" y="2258695"/>
                      <a:pt x="965835" y="2459990"/>
                      <a:pt x="962025" y="2647950"/>
                    </a:cubicBezTo>
                    <a:cubicBezTo>
                      <a:pt x="904875" y="2555875"/>
                      <a:pt x="1152525" y="2968625"/>
                      <a:pt x="866775" y="3067050"/>
                    </a:cubicBezTo>
                    <a:cubicBezTo>
                      <a:pt x="757238" y="3197225"/>
                      <a:pt x="1200785" y="3564890"/>
                      <a:pt x="304800" y="3429000"/>
                    </a:cubicBezTo>
                    <a:cubicBezTo>
                      <a:pt x="295275" y="3354388"/>
                      <a:pt x="516573" y="3110548"/>
                      <a:pt x="657225" y="3028950"/>
                    </a:cubicBezTo>
                    <a:cubicBezTo>
                      <a:pt x="696278" y="2762568"/>
                      <a:pt x="684212" y="2652712"/>
                      <a:pt x="628650" y="21526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D874270-915B-9779-4E5F-0155417D553D}"/>
                  </a:ext>
                </a:extLst>
              </p:cNvPr>
              <p:cNvSpPr/>
              <p:nvPr/>
            </p:nvSpPr>
            <p:spPr>
              <a:xfrm rot="872490">
                <a:off x="4878541" y="6403245"/>
                <a:ext cx="521232" cy="305039"/>
              </a:xfrm>
              <a:custGeom>
                <a:avLst/>
                <a:gdLst>
                  <a:gd name="connsiteX0" fmla="*/ 136934 w 540932"/>
                  <a:gd name="connsiteY0" fmla="*/ 29051 h 255124"/>
                  <a:gd name="connsiteX1" fmla="*/ 342704 w 540932"/>
                  <a:gd name="connsiteY1" fmla="*/ 1 h 255124"/>
                  <a:gd name="connsiteX2" fmla="*/ 449243 w 540932"/>
                  <a:gd name="connsiteY2" fmla="*/ 7511 h 255124"/>
                  <a:gd name="connsiteX3" fmla="*/ 539361 w 540932"/>
                  <a:gd name="connsiteY3" fmla="*/ 27073 h 255124"/>
                  <a:gd name="connsiteX4" fmla="*/ 540417 w 540932"/>
                  <a:gd name="connsiteY4" fmla="*/ 31925 h 255124"/>
                  <a:gd name="connsiteX5" fmla="*/ 3348 w 540932"/>
                  <a:gd name="connsiteY5" fmla="*/ 255124 h 255124"/>
                  <a:gd name="connsiteX6" fmla="*/ 36723 w 540932"/>
                  <a:gd name="connsiteY6" fmla="*/ 104053 h 255124"/>
                  <a:gd name="connsiteX7" fmla="*/ 57996 w 540932"/>
                  <a:gd name="connsiteY7" fmla="*/ 59014 h 255124"/>
                  <a:gd name="connsiteX8" fmla="*/ 136934 w 540932"/>
                  <a:gd name="connsiteY8" fmla="*/ 29051 h 255124"/>
                  <a:gd name="connsiteX0" fmla="*/ 136934 w 539363"/>
                  <a:gd name="connsiteY0" fmla="*/ 29051 h 255124"/>
                  <a:gd name="connsiteX1" fmla="*/ 342704 w 539363"/>
                  <a:gd name="connsiteY1" fmla="*/ 1 h 255124"/>
                  <a:gd name="connsiteX2" fmla="*/ 449243 w 539363"/>
                  <a:gd name="connsiteY2" fmla="*/ 7511 h 255124"/>
                  <a:gd name="connsiteX3" fmla="*/ 539361 w 539363"/>
                  <a:gd name="connsiteY3" fmla="*/ 27073 h 255124"/>
                  <a:gd name="connsiteX4" fmla="*/ 499273 w 539363"/>
                  <a:gd name="connsiteY4" fmla="*/ 81958 h 255124"/>
                  <a:gd name="connsiteX5" fmla="*/ 3348 w 539363"/>
                  <a:gd name="connsiteY5" fmla="*/ 255124 h 255124"/>
                  <a:gd name="connsiteX6" fmla="*/ 36723 w 539363"/>
                  <a:gd name="connsiteY6" fmla="*/ 104053 h 255124"/>
                  <a:gd name="connsiteX7" fmla="*/ 57996 w 539363"/>
                  <a:gd name="connsiteY7" fmla="*/ 59014 h 255124"/>
                  <a:gd name="connsiteX8" fmla="*/ 136934 w 539363"/>
                  <a:gd name="connsiteY8" fmla="*/ 29051 h 255124"/>
                  <a:gd name="connsiteX0" fmla="*/ 136934 w 539363"/>
                  <a:gd name="connsiteY0" fmla="*/ 29055 h 255128"/>
                  <a:gd name="connsiteX1" fmla="*/ 342704 w 539363"/>
                  <a:gd name="connsiteY1" fmla="*/ 5 h 255128"/>
                  <a:gd name="connsiteX2" fmla="*/ 539361 w 539363"/>
                  <a:gd name="connsiteY2" fmla="*/ 27077 h 255128"/>
                  <a:gd name="connsiteX3" fmla="*/ 499273 w 539363"/>
                  <a:gd name="connsiteY3" fmla="*/ 81962 h 255128"/>
                  <a:gd name="connsiteX4" fmla="*/ 3348 w 539363"/>
                  <a:gd name="connsiteY4" fmla="*/ 255128 h 255128"/>
                  <a:gd name="connsiteX5" fmla="*/ 36723 w 539363"/>
                  <a:gd name="connsiteY5" fmla="*/ 104057 h 255128"/>
                  <a:gd name="connsiteX6" fmla="*/ 57996 w 539363"/>
                  <a:gd name="connsiteY6" fmla="*/ 59018 h 255128"/>
                  <a:gd name="connsiteX7" fmla="*/ 136934 w 539363"/>
                  <a:gd name="connsiteY7" fmla="*/ 29055 h 255128"/>
                  <a:gd name="connsiteX0" fmla="*/ 136934 w 511616"/>
                  <a:gd name="connsiteY0" fmla="*/ 31261 h 257334"/>
                  <a:gd name="connsiteX1" fmla="*/ 342704 w 511616"/>
                  <a:gd name="connsiteY1" fmla="*/ 2211 h 257334"/>
                  <a:gd name="connsiteX2" fmla="*/ 499273 w 511616"/>
                  <a:gd name="connsiteY2" fmla="*/ 84168 h 257334"/>
                  <a:gd name="connsiteX3" fmla="*/ 3348 w 511616"/>
                  <a:gd name="connsiteY3" fmla="*/ 257334 h 257334"/>
                  <a:gd name="connsiteX4" fmla="*/ 36723 w 511616"/>
                  <a:gd name="connsiteY4" fmla="*/ 106263 h 257334"/>
                  <a:gd name="connsiteX5" fmla="*/ 57996 w 511616"/>
                  <a:gd name="connsiteY5" fmla="*/ 61224 h 257334"/>
                  <a:gd name="connsiteX6" fmla="*/ 136934 w 511616"/>
                  <a:gd name="connsiteY6" fmla="*/ 31261 h 257334"/>
                  <a:gd name="connsiteX0" fmla="*/ 136934 w 500069"/>
                  <a:gd name="connsiteY0" fmla="*/ 31261 h 257334"/>
                  <a:gd name="connsiteX1" fmla="*/ 342704 w 500069"/>
                  <a:gd name="connsiteY1" fmla="*/ 2211 h 257334"/>
                  <a:gd name="connsiteX2" fmla="*/ 499273 w 500069"/>
                  <a:gd name="connsiteY2" fmla="*/ 84168 h 257334"/>
                  <a:gd name="connsiteX3" fmla="*/ 3348 w 500069"/>
                  <a:gd name="connsiteY3" fmla="*/ 257334 h 257334"/>
                  <a:gd name="connsiteX4" fmla="*/ 36723 w 500069"/>
                  <a:gd name="connsiteY4" fmla="*/ 106263 h 257334"/>
                  <a:gd name="connsiteX5" fmla="*/ 57996 w 500069"/>
                  <a:gd name="connsiteY5" fmla="*/ 61224 h 257334"/>
                  <a:gd name="connsiteX6" fmla="*/ 136934 w 500069"/>
                  <a:gd name="connsiteY6" fmla="*/ 31261 h 257334"/>
                  <a:gd name="connsiteX0" fmla="*/ 136934 w 500410"/>
                  <a:gd name="connsiteY0" fmla="*/ 0 h 226073"/>
                  <a:gd name="connsiteX1" fmla="*/ 499273 w 500410"/>
                  <a:gd name="connsiteY1" fmla="*/ 52907 h 226073"/>
                  <a:gd name="connsiteX2" fmla="*/ 3348 w 500410"/>
                  <a:gd name="connsiteY2" fmla="*/ 226073 h 226073"/>
                  <a:gd name="connsiteX3" fmla="*/ 36723 w 500410"/>
                  <a:gd name="connsiteY3" fmla="*/ 75002 h 226073"/>
                  <a:gd name="connsiteX4" fmla="*/ 57996 w 500410"/>
                  <a:gd name="connsiteY4" fmla="*/ 29963 h 226073"/>
                  <a:gd name="connsiteX5" fmla="*/ 136934 w 500410"/>
                  <a:gd name="connsiteY5" fmla="*/ 0 h 226073"/>
                  <a:gd name="connsiteX0" fmla="*/ 57996 w 500069"/>
                  <a:gd name="connsiteY0" fmla="*/ 0 h 196110"/>
                  <a:gd name="connsiteX1" fmla="*/ 499273 w 500069"/>
                  <a:gd name="connsiteY1" fmla="*/ 22944 h 196110"/>
                  <a:gd name="connsiteX2" fmla="*/ 3348 w 500069"/>
                  <a:gd name="connsiteY2" fmla="*/ 196110 h 196110"/>
                  <a:gd name="connsiteX3" fmla="*/ 36723 w 500069"/>
                  <a:gd name="connsiteY3" fmla="*/ 45039 h 196110"/>
                  <a:gd name="connsiteX4" fmla="*/ 57996 w 500069"/>
                  <a:gd name="connsiteY4" fmla="*/ 0 h 196110"/>
                  <a:gd name="connsiteX0" fmla="*/ 128844 w 500069"/>
                  <a:gd name="connsiteY0" fmla="*/ 0 h 283369"/>
                  <a:gd name="connsiteX1" fmla="*/ 499273 w 500069"/>
                  <a:gd name="connsiteY1" fmla="*/ 110203 h 283369"/>
                  <a:gd name="connsiteX2" fmla="*/ 3348 w 500069"/>
                  <a:gd name="connsiteY2" fmla="*/ 283369 h 283369"/>
                  <a:gd name="connsiteX3" fmla="*/ 36723 w 500069"/>
                  <a:gd name="connsiteY3" fmla="*/ 132298 h 283369"/>
                  <a:gd name="connsiteX4" fmla="*/ 128844 w 500069"/>
                  <a:gd name="connsiteY4" fmla="*/ 0 h 283369"/>
                  <a:gd name="connsiteX0" fmla="*/ 128844 w 500069"/>
                  <a:gd name="connsiteY0" fmla="*/ 19233 h 302602"/>
                  <a:gd name="connsiteX1" fmla="*/ 499273 w 500069"/>
                  <a:gd name="connsiteY1" fmla="*/ 129436 h 302602"/>
                  <a:gd name="connsiteX2" fmla="*/ 3348 w 500069"/>
                  <a:gd name="connsiteY2" fmla="*/ 302602 h 302602"/>
                  <a:gd name="connsiteX3" fmla="*/ 36723 w 500069"/>
                  <a:gd name="connsiteY3" fmla="*/ 151531 h 302602"/>
                  <a:gd name="connsiteX4" fmla="*/ 128844 w 500069"/>
                  <a:gd name="connsiteY4" fmla="*/ 19233 h 302602"/>
                  <a:gd name="connsiteX0" fmla="*/ 128844 w 500069"/>
                  <a:gd name="connsiteY0" fmla="*/ 19083 h 302452"/>
                  <a:gd name="connsiteX1" fmla="*/ 499273 w 500069"/>
                  <a:gd name="connsiteY1" fmla="*/ 129286 h 302452"/>
                  <a:gd name="connsiteX2" fmla="*/ 3348 w 500069"/>
                  <a:gd name="connsiteY2" fmla="*/ 302452 h 302452"/>
                  <a:gd name="connsiteX3" fmla="*/ 36723 w 500069"/>
                  <a:gd name="connsiteY3" fmla="*/ 151381 h 302452"/>
                  <a:gd name="connsiteX4" fmla="*/ 128844 w 500069"/>
                  <a:gd name="connsiteY4" fmla="*/ 19083 h 302452"/>
                  <a:gd name="connsiteX0" fmla="*/ 128844 w 499273"/>
                  <a:gd name="connsiteY0" fmla="*/ 19083 h 302452"/>
                  <a:gd name="connsiteX1" fmla="*/ 499273 w 499273"/>
                  <a:gd name="connsiteY1" fmla="*/ 129286 h 302452"/>
                  <a:gd name="connsiteX2" fmla="*/ 3348 w 499273"/>
                  <a:gd name="connsiteY2" fmla="*/ 302452 h 302452"/>
                  <a:gd name="connsiteX3" fmla="*/ 36723 w 499273"/>
                  <a:gd name="connsiteY3" fmla="*/ 151381 h 302452"/>
                  <a:gd name="connsiteX4" fmla="*/ 128844 w 499273"/>
                  <a:gd name="connsiteY4" fmla="*/ 19083 h 302452"/>
                  <a:gd name="connsiteX0" fmla="*/ 128844 w 499273"/>
                  <a:gd name="connsiteY0" fmla="*/ 19083 h 304830"/>
                  <a:gd name="connsiteX1" fmla="*/ 499273 w 499273"/>
                  <a:gd name="connsiteY1" fmla="*/ 129286 h 304830"/>
                  <a:gd name="connsiteX2" fmla="*/ 3348 w 499273"/>
                  <a:gd name="connsiteY2" fmla="*/ 302452 h 304830"/>
                  <a:gd name="connsiteX3" fmla="*/ 36723 w 499273"/>
                  <a:gd name="connsiteY3" fmla="*/ 151381 h 304830"/>
                  <a:gd name="connsiteX4" fmla="*/ 128844 w 499273"/>
                  <a:gd name="connsiteY4" fmla="*/ 19083 h 304830"/>
                  <a:gd name="connsiteX0" fmla="*/ 128844 w 537946"/>
                  <a:gd name="connsiteY0" fmla="*/ 19338 h 305039"/>
                  <a:gd name="connsiteX1" fmla="*/ 537946 w 537946"/>
                  <a:gd name="connsiteY1" fmla="*/ 126890 h 305039"/>
                  <a:gd name="connsiteX2" fmla="*/ 3348 w 537946"/>
                  <a:gd name="connsiteY2" fmla="*/ 302707 h 305039"/>
                  <a:gd name="connsiteX3" fmla="*/ 36723 w 537946"/>
                  <a:gd name="connsiteY3" fmla="*/ 151636 h 305039"/>
                  <a:gd name="connsiteX4" fmla="*/ 128844 w 537946"/>
                  <a:gd name="connsiteY4" fmla="*/ 19338 h 305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7946" h="305039">
                    <a:moveTo>
                      <a:pt x="128844" y="19338"/>
                    </a:moveTo>
                    <a:cubicBezTo>
                      <a:pt x="381902" y="-51341"/>
                      <a:pt x="483792" y="91855"/>
                      <a:pt x="537946" y="126890"/>
                    </a:cubicBezTo>
                    <a:cubicBezTo>
                      <a:pt x="512876" y="203013"/>
                      <a:pt x="289461" y="323286"/>
                      <a:pt x="3348" y="302707"/>
                    </a:cubicBezTo>
                    <a:cubicBezTo>
                      <a:pt x="-7135" y="276521"/>
                      <a:pt x="7827" y="219149"/>
                      <a:pt x="36723" y="151636"/>
                    </a:cubicBezTo>
                    <a:lnTo>
                      <a:pt x="128844" y="19338"/>
                    </a:lnTo>
                    <a:close/>
                  </a:path>
                </a:pathLst>
              </a:custGeom>
              <a:solidFill>
                <a:srgbClr val="29292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Rectangle 66">
              <a:extLst>
                <a:ext uri="{FF2B5EF4-FFF2-40B4-BE49-F238E27FC236}">
                  <a16:creationId xmlns:a16="http://schemas.microsoft.com/office/drawing/2014/main" id="{F1A8AC6D-1A71-182D-F6D8-764817EF6C12}"/>
                </a:ext>
              </a:extLst>
            </p:cNvPr>
            <p:cNvSpPr/>
            <p:nvPr/>
          </p:nvSpPr>
          <p:spPr>
            <a:xfrm flipH="1">
              <a:off x="7695830" y="2496457"/>
              <a:ext cx="1974301" cy="957944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66">
              <a:extLst>
                <a:ext uri="{FF2B5EF4-FFF2-40B4-BE49-F238E27FC236}">
                  <a16:creationId xmlns:a16="http://schemas.microsoft.com/office/drawing/2014/main" id="{FB2B96DD-7EAD-408F-8E66-FF5F075C0748}"/>
                </a:ext>
              </a:extLst>
            </p:cNvPr>
            <p:cNvSpPr/>
            <p:nvPr/>
          </p:nvSpPr>
          <p:spPr>
            <a:xfrm flipH="1">
              <a:off x="4421800" y="2980260"/>
              <a:ext cx="1479411" cy="478380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398B9C3B-60F4-51EB-CB47-FAC681D56F48}"/>
                </a:ext>
              </a:extLst>
            </p:cNvPr>
            <p:cNvSpPr/>
            <p:nvPr/>
          </p:nvSpPr>
          <p:spPr>
            <a:xfrm flipH="1">
              <a:off x="3373490" y="1063813"/>
              <a:ext cx="411906" cy="507812"/>
            </a:xfrm>
            <a:custGeom>
              <a:avLst/>
              <a:gdLst>
                <a:gd name="connsiteX0" fmla="*/ 0 w 777779"/>
                <a:gd name="connsiteY0" fmla="*/ 0 h 580572"/>
                <a:gd name="connsiteX1" fmla="*/ 777779 w 777779"/>
                <a:gd name="connsiteY1" fmla="*/ 0 h 580572"/>
                <a:gd name="connsiteX2" fmla="*/ 777779 w 777779"/>
                <a:gd name="connsiteY2" fmla="*/ 580572 h 580572"/>
                <a:gd name="connsiteX3" fmla="*/ 0 w 777779"/>
                <a:gd name="connsiteY3" fmla="*/ 580572 h 580572"/>
                <a:gd name="connsiteX4" fmla="*/ 0 w 777779"/>
                <a:gd name="connsiteY4" fmla="*/ 0 h 580572"/>
                <a:gd name="connsiteX0" fmla="*/ 1175657 w 1953436"/>
                <a:gd name="connsiteY0" fmla="*/ 0 h 667658"/>
                <a:gd name="connsiteX1" fmla="*/ 1953436 w 1953436"/>
                <a:gd name="connsiteY1" fmla="*/ 0 h 667658"/>
                <a:gd name="connsiteX2" fmla="*/ 1953436 w 1953436"/>
                <a:gd name="connsiteY2" fmla="*/ 580572 h 667658"/>
                <a:gd name="connsiteX3" fmla="*/ 0 w 1953436"/>
                <a:gd name="connsiteY3" fmla="*/ 667658 h 667658"/>
                <a:gd name="connsiteX4" fmla="*/ 1175657 w 1953436"/>
                <a:gd name="connsiteY4" fmla="*/ 0 h 667658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75657 w 1967951"/>
                <a:gd name="connsiteY0" fmla="*/ 0 h 957944"/>
                <a:gd name="connsiteX1" fmla="*/ 1953436 w 1967951"/>
                <a:gd name="connsiteY1" fmla="*/ 0 h 957944"/>
                <a:gd name="connsiteX2" fmla="*/ 1967951 w 1967951"/>
                <a:gd name="connsiteY2" fmla="*/ 957944 h 957944"/>
                <a:gd name="connsiteX3" fmla="*/ 0 w 1967951"/>
                <a:gd name="connsiteY3" fmla="*/ 667658 h 957944"/>
                <a:gd name="connsiteX4" fmla="*/ 1175657 w 1967951"/>
                <a:gd name="connsiteY4" fmla="*/ 0 h 957944"/>
                <a:gd name="connsiteX0" fmla="*/ 1182007 w 1974301"/>
                <a:gd name="connsiteY0" fmla="*/ 0 h 957944"/>
                <a:gd name="connsiteX1" fmla="*/ 1959786 w 1974301"/>
                <a:gd name="connsiteY1" fmla="*/ 0 h 957944"/>
                <a:gd name="connsiteX2" fmla="*/ 1974301 w 1974301"/>
                <a:gd name="connsiteY2" fmla="*/ 957944 h 957944"/>
                <a:gd name="connsiteX3" fmla="*/ 0 w 1974301"/>
                <a:gd name="connsiteY3" fmla="*/ 721633 h 957944"/>
                <a:gd name="connsiteX4" fmla="*/ 1182007 w 1974301"/>
                <a:gd name="connsiteY4" fmla="*/ 0 h 95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301" h="957944">
                  <a:moveTo>
                    <a:pt x="1182007" y="0"/>
                  </a:moveTo>
                  <a:lnTo>
                    <a:pt x="1959786" y="0"/>
                  </a:lnTo>
                  <a:lnTo>
                    <a:pt x="1974301" y="957944"/>
                  </a:lnTo>
                  <a:lnTo>
                    <a:pt x="0" y="721633"/>
                  </a:lnTo>
                  <a:cubicBezTo>
                    <a:pt x="14061" y="349855"/>
                    <a:pt x="790121" y="222553"/>
                    <a:pt x="1182007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32E0B567-4E05-7C75-5944-1137EBE1096E}"/>
                </a:ext>
              </a:extLst>
            </p:cNvPr>
            <p:cNvSpPr/>
            <p:nvPr/>
          </p:nvSpPr>
          <p:spPr>
            <a:xfrm>
              <a:off x="3338982" y="366236"/>
              <a:ext cx="2367913" cy="3185053"/>
            </a:xfrm>
            <a:custGeom>
              <a:avLst/>
              <a:gdLst>
                <a:gd name="connsiteX0" fmla="*/ 0 w 506364"/>
                <a:gd name="connsiteY0" fmla="*/ 0 h 885825"/>
                <a:gd name="connsiteX1" fmla="*/ 506364 w 506364"/>
                <a:gd name="connsiteY1" fmla="*/ 0 h 885825"/>
                <a:gd name="connsiteX2" fmla="*/ 506364 w 506364"/>
                <a:gd name="connsiteY2" fmla="*/ 885825 h 885825"/>
                <a:gd name="connsiteX3" fmla="*/ 0 w 506364"/>
                <a:gd name="connsiteY3" fmla="*/ 885825 h 885825"/>
                <a:gd name="connsiteX4" fmla="*/ 0 w 506364"/>
                <a:gd name="connsiteY4" fmla="*/ 0 h 8858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0 w 582564"/>
                <a:gd name="connsiteY4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16669 w 582564"/>
                <a:gd name="connsiteY4" fmla="*/ 298450 h 962025"/>
                <a:gd name="connsiteX5" fmla="*/ 0 w 582564"/>
                <a:gd name="connsiteY5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26194 w 582564"/>
                <a:gd name="connsiteY4" fmla="*/ 660400 h 962025"/>
                <a:gd name="connsiteX5" fmla="*/ 16669 w 582564"/>
                <a:gd name="connsiteY5" fmla="*/ 298450 h 962025"/>
                <a:gd name="connsiteX6" fmla="*/ 0 w 582564"/>
                <a:gd name="connsiteY6" fmla="*/ 0 h 962025"/>
                <a:gd name="connsiteX0" fmla="*/ 0 w 582564"/>
                <a:gd name="connsiteY0" fmla="*/ 0 h 962025"/>
                <a:gd name="connsiteX1" fmla="*/ 582564 w 582564"/>
                <a:gd name="connsiteY1" fmla="*/ 76200 h 962025"/>
                <a:gd name="connsiteX2" fmla="*/ 582564 w 582564"/>
                <a:gd name="connsiteY2" fmla="*/ 962025 h 962025"/>
                <a:gd name="connsiteX3" fmla="*/ 76200 w 582564"/>
                <a:gd name="connsiteY3" fmla="*/ 962025 h 962025"/>
                <a:gd name="connsiteX4" fmla="*/ 76994 w 582564"/>
                <a:gd name="connsiteY4" fmla="*/ 587375 h 962025"/>
                <a:gd name="connsiteX5" fmla="*/ 26194 w 582564"/>
                <a:gd name="connsiteY5" fmla="*/ 660400 h 962025"/>
                <a:gd name="connsiteX6" fmla="*/ 16669 w 582564"/>
                <a:gd name="connsiteY6" fmla="*/ 298450 h 962025"/>
                <a:gd name="connsiteX7" fmla="*/ 0 w 582564"/>
                <a:gd name="connsiteY7" fmla="*/ 0 h 962025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29991 w 590330"/>
                <a:gd name="connsiteY3" fmla="*/ 1016000 h 1016000"/>
                <a:gd name="connsiteX4" fmla="*/ 84760 w 590330"/>
                <a:gd name="connsiteY4" fmla="*/ 587375 h 1016000"/>
                <a:gd name="connsiteX5" fmla="*/ 33960 w 590330"/>
                <a:gd name="connsiteY5" fmla="*/ 660400 h 1016000"/>
                <a:gd name="connsiteX6" fmla="*/ 24435 w 590330"/>
                <a:gd name="connsiteY6" fmla="*/ 298450 h 1016000"/>
                <a:gd name="connsiteX7" fmla="*/ 7766 w 590330"/>
                <a:gd name="connsiteY7" fmla="*/ 0 h 1016000"/>
                <a:gd name="connsiteX0" fmla="*/ 7766 w 590330"/>
                <a:gd name="connsiteY0" fmla="*/ 0 h 1016000"/>
                <a:gd name="connsiteX1" fmla="*/ 590330 w 590330"/>
                <a:gd name="connsiteY1" fmla="*/ 76200 h 1016000"/>
                <a:gd name="connsiteX2" fmla="*/ 590330 w 590330"/>
                <a:gd name="connsiteY2" fmla="*/ 962025 h 1016000"/>
                <a:gd name="connsiteX3" fmla="*/ 135560 w 590330"/>
                <a:gd name="connsiteY3" fmla="*/ 765174 h 1016000"/>
                <a:gd name="connsiteX4" fmla="*/ 29991 w 590330"/>
                <a:gd name="connsiteY4" fmla="*/ 1016000 h 1016000"/>
                <a:gd name="connsiteX5" fmla="*/ 84760 w 590330"/>
                <a:gd name="connsiteY5" fmla="*/ 587375 h 1016000"/>
                <a:gd name="connsiteX6" fmla="*/ 33960 w 590330"/>
                <a:gd name="connsiteY6" fmla="*/ 660400 h 1016000"/>
                <a:gd name="connsiteX7" fmla="*/ 24435 w 590330"/>
                <a:gd name="connsiteY7" fmla="*/ 298450 h 1016000"/>
                <a:gd name="connsiteX8" fmla="*/ 7766 w 590330"/>
                <a:gd name="connsiteY8" fmla="*/ 0 h 1016000"/>
                <a:gd name="connsiteX0" fmla="*/ 7766 w 590330"/>
                <a:gd name="connsiteY0" fmla="*/ 0 h 1099826"/>
                <a:gd name="connsiteX1" fmla="*/ 590330 w 590330"/>
                <a:gd name="connsiteY1" fmla="*/ 76200 h 1099826"/>
                <a:gd name="connsiteX2" fmla="*/ 590330 w 590330"/>
                <a:gd name="connsiteY2" fmla="*/ 962025 h 1099826"/>
                <a:gd name="connsiteX3" fmla="*/ 145085 w 590330"/>
                <a:gd name="connsiteY3" fmla="*/ 1089024 h 1099826"/>
                <a:gd name="connsiteX4" fmla="*/ 135560 w 590330"/>
                <a:gd name="connsiteY4" fmla="*/ 765174 h 1099826"/>
                <a:gd name="connsiteX5" fmla="*/ 29991 w 590330"/>
                <a:gd name="connsiteY5" fmla="*/ 1016000 h 1099826"/>
                <a:gd name="connsiteX6" fmla="*/ 84760 w 590330"/>
                <a:gd name="connsiteY6" fmla="*/ 587375 h 1099826"/>
                <a:gd name="connsiteX7" fmla="*/ 33960 w 590330"/>
                <a:gd name="connsiteY7" fmla="*/ 660400 h 1099826"/>
                <a:gd name="connsiteX8" fmla="*/ 24435 w 590330"/>
                <a:gd name="connsiteY8" fmla="*/ 298450 h 1099826"/>
                <a:gd name="connsiteX9" fmla="*/ 7766 w 590330"/>
                <a:gd name="connsiteY9" fmla="*/ 0 h 1099826"/>
                <a:gd name="connsiteX0" fmla="*/ 7766 w 590330"/>
                <a:gd name="connsiteY0" fmla="*/ 0 h 1097719"/>
                <a:gd name="connsiteX1" fmla="*/ 590330 w 590330"/>
                <a:gd name="connsiteY1" fmla="*/ 76200 h 1097719"/>
                <a:gd name="connsiteX2" fmla="*/ 590330 w 590330"/>
                <a:gd name="connsiteY2" fmla="*/ 962025 h 1097719"/>
                <a:gd name="connsiteX3" fmla="*/ 233985 w 590330"/>
                <a:gd name="connsiteY3" fmla="*/ 895349 h 1097719"/>
                <a:gd name="connsiteX4" fmla="*/ 145085 w 590330"/>
                <a:gd name="connsiteY4" fmla="*/ 1089024 h 1097719"/>
                <a:gd name="connsiteX5" fmla="*/ 135560 w 590330"/>
                <a:gd name="connsiteY5" fmla="*/ 765174 h 1097719"/>
                <a:gd name="connsiteX6" fmla="*/ 29991 w 590330"/>
                <a:gd name="connsiteY6" fmla="*/ 1016000 h 1097719"/>
                <a:gd name="connsiteX7" fmla="*/ 84760 w 590330"/>
                <a:gd name="connsiteY7" fmla="*/ 587375 h 1097719"/>
                <a:gd name="connsiteX8" fmla="*/ 33960 w 590330"/>
                <a:gd name="connsiteY8" fmla="*/ 660400 h 1097719"/>
                <a:gd name="connsiteX9" fmla="*/ 24435 w 590330"/>
                <a:gd name="connsiteY9" fmla="*/ 298450 h 1097719"/>
                <a:gd name="connsiteX10" fmla="*/ 7766 w 590330"/>
                <a:gd name="connsiteY10" fmla="*/ 0 h 1097719"/>
                <a:gd name="connsiteX0" fmla="*/ 7766 w 590330"/>
                <a:gd name="connsiteY0" fmla="*/ 0 h 1460749"/>
                <a:gd name="connsiteX1" fmla="*/ 590330 w 590330"/>
                <a:gd name="connsiteY1" fmla="*/ 76200 h 1460749"/>
                <a:gd name="connsiteX2" fmla="*/ 590330 w 590330"/>
                <a:gd name="connsiteY2" fmla="*/ 962025 h 1460749"/>
                <a:gd name="connsiteX3" fmla="*/ 307010 w 590330"/>
                <a:gd name="connsiteY3" fmla="*/ 1460500 h 1460749"/>
                <a:gd name="connsiteX4" fmla="*/ 233985 w 590330"/>
                <a:gd name="connsiteY4" fmla="*/ 895349 h 1460749"/>
                <a:gd name="connsiteX5" fmla="*/ 145085 w 590330"/>
                <a:gd name="connsiteY5" fmla="*/ 1089024 h 1460749"/>
                <a:gd name="connsiteX6" fmla="*/ 135560 w 590330"/>
                <a:gd name="connsiteY6" fmla="*/ 765174 h 1460749"/>
                <a:gd name="connsiteX7" fmla="*/ 29991 w 590330"/>
                <a:gd name="connsiteY7" fmla="*/ 1016000 h 1460749"/>
                <a:gd name="connsiteX8" fmla="*/ 84760 w 590330"/>
                <a:gd name="connsiteY8" fmla="*/ 587375 h 1460749"/>
                <a:gd name="connsiteX9" fmla="*/ 33960 w 590330"/>
                <a:gd name="connsiteY9" fmla="*/ 660400 h 1460749"/>
                <a:gd name="connsiteX10" fmla="*/ 24435 w 590330"/>
                <a:gd name="connsiteY10" fmla="*/ 298450 h 1460749"/>
                <a:gd name="connsiteX11" fmla="*/ 7766 w 590330"/>
                <a:gd name="connsiteY11" fmla="*/ 0 h 1460749"/>
                <a:gd name="connsiteX0" fmla="*/ 7766 w 590330"/>
                <a:gd name="connsiteY0" fmla="*/ 0 h 1471065"/>
                <a:gd name="connsiteX1" fmla="*/ 590330 w 590330"/>
                <a:gd name="connsiteY1" fmla="*/ 76200 h 1471065"/>
                <a:gd name="connsiteX2" fmla="*/ 590330 w 590330"/>
                <a:gd name="connsiteY2" fmla="*/ 962025 h 1471065"/>
                <a:gd name="connsiteX3" fmla="*/ 364160 w 590330"/>
                <a:gd name="connsiteY3" fmla="*/ 1123950 h 1471065"/>
                <a:gd name="connsiteX4" fmla="*/ 307010 w 590330"/>
                <a:gd name="connsiteY4" fmla="*/ 1460500 h 1471065"/>
                <a:gd name="connsiteX5" fmla="*/ 233985 w 590330"/>
                <a:gd name="connsiteY5" fmla="*/ 895349 h 1471065"/>
                <a:gd name="connsiteX6" fmla="*/ 145085 w 590330"/>
                <a:gd name="connsiteY6" fmla="*/ 1089024 h 1471065"/>
                <a:gd name="connsiteX7" fmla="*/ 135560 w 590330"/>
                <a:gd name="connsiteY7" fmla="*/ 765174 h 1471065"/>
                <a:gd name="connsiteX8" fmla="*/ 29991 w 590330"/>
                <a:gd name="connsiteY8" fmla="*/ 1016000 h 1471065"/>
                <a:gd name="connsiteX9" fmla="*/ 84760 w 590330"/>
                <a:gd name="connsiteY9" fmla="*/ 587375 h 1471065"/>
                <a:gd name="connsiteX10" fmla="*/ 33960 w 590330"/>
                <a:gd name="connsiteY10" fmla="*/ 660400 h 1471065"/>
                <a:gd name="connsiteX11" fmla="*/ 24435 w 590330"/>
                <a:gd name="connsiteY11" fmla="*/ 298450 h 1471065"/>
                <a:gd name="connsiteX12" fmla="*/ 7766 w 590330"/>
                <a:gd name="connsiteY12" fmla="*/ 0 h 1471065"/>
                <a:gd name="connsiteX0" fmla="*/ 7766 w 590330"/>
                <a:gd name="connsiteY0" fmla="*/ 0 h 1658202"/>
                <a:gd name="connsiteX1" fmla="*/ 590330 w 590330"/>
                <a:gd name="connsiteY1" fmla="*/ 76200 h 1658202"/>
                <a:gd name="connsiteX2" fmla="*/ 590330 w 590330"/>
                <a:gd name="connsiteY2" fmla="*/ 962025 h 1658202"/>
                <a:gd name="connsiteX3" fmla="*/ 465760 w 590330"/>
                <a:gd name="connsiteY3" fmla="*/ 1657350 h 1658202"/>
                <a:gd name="connsiteX4" fmla="*/ 364160 w 590330"/>
                <a:gd name="connsiteY4" fmla="*/ 1123950 h 1658202"/>
                <a:gd name="connsiteX5" fmla="*/ 307010 w 590330"/>
                <a:gd name="connsiteY5" fmla="*/ 1460500 h 1658202"/>
                <a:gd name="connsiteX6" fmla="*/ 233985 w 590330"/>
                <a:gd name="connsiteY6" fmla="*/ 895349 h 1658202"/>
                <a:gd name="connsiteX7" fmla="*/ 145085 w 590330"/>
                <a:gd name="connsiteY7" fmla="*/ 1089024 h 1658202"/>
                <a:gd name="connsiteX8" fmla="*/ 135560 w 590330"/>
                <a:gd name="connsiteY8" fmla="*/ 765174 h 1658202"/>
                <a:gd name="connsiteX9" fmla="*/ 29991 w 590330"/>
                <a:gd name="connsiteY9" fmla="*/ 1016000 h 1658202"/>
                <a:gd name="connsiteX10" fmla="*/ 84760 w 590330"/>
                <a:gd name="connsiteY10" fmla="*/ 587375 h 1658202"/>
                <a:gd name="connsiteX11" fmla="*/ 33960 w 590330"/>
                <a:gd name="connsiteY11" fmla="*/ 660400 h 1658202"/>
                <a:gd name="connsiteX12" fmla="*/ 24435 w 590330"/>
                <a:gd name="connsiteY12" fmla="*/ 298450 h 1658202"/>
                <a:gd name="connsiteX13" fmla="*/ 7766 w 590330"/>
                <a:gd name="connsiteY13" fmla="*/ 0 h 1658202"/>
                <a:gd name="connsiteX0" fmla="*/ 7766 w 590330"/>
                <a:gd name="connsiteY0" fmla="*/ 0 h 1667184"/>
                <a:gd name="connsiteX1" fmla="*/ 590330 w 590330"/>
                <a:gd name="connsiteY1" fmla="*/ 76200 h 1667184"/>
                <a:gd name="connsiteX2" fmla="*/ 590330 w 590330"/>
                <a:gd name="connsiteY2" fmla="*/ 962025 h 1667184"/>
                <a:gd name="connsiteX3" fmla="*/ 497510 w 590330"/>
                <a:gd name="connsiteY3" fmla="*/ 1428749 h 1667184"/>
                <a:gd name="connsiteX4" fmla="*/ 465760 w 590330"/>
                <a:gd name="connsiteY4" fmla="*/ 1657350 h 1667184"/>
                <a:gd name="connsiteX5" fmla="*/ 364160 w 590330"/>
                <a:gd name="connsiteY5" fmla="*/ 1123950 h 1667184"/>
                <a:gd name="connsiteX6" fmla="*/ 307010 w 590330"/>
                <a:gd name="connsiteY6" fmla="*/ 1460500 h 1667184"/>
                <a:gd name="connsiteX7" fmla="*/ 233985 w 590330"/>
                <a:gd name="connsiteY7" fmla="*/ 895349 h 1667184"/>
                <a:gd name="connsiteX8" fmla="*/ 145085 w 590330"/>
                <a:gd name="connsiteY8" fmla="*/ 1089024 h 1667184"/>
                <a:gd name="connsiteX9" fmla="*/ 135560 w 590330"/>
                <a:gd name="connsiteY9" fmla="*/ 765174 h 1667184"/>
                <a:gd name="connsiteX10" fmla="*/ 29991 w 590330"/>
                <a:gd name="connsiteY10" fmla="*/ 1016000 h 1667184"/>
                <a:gd name="connsiteX11" fmla="*/ 84760 w 590330"/>
                <a:gd name="connsiteY11" fmla="*/ 587375 h 1667184"/>
                <a:gd name="connsiteX12" fmla="*/ 33960 w 590330"/>
                <a:gd name="connsiteY12" fmla="*/ 660400 h 1667184"/>
                <a:gd name="connsiteX13" fmla="*/ 24435 w 590330"/>
                <a:gd name="connsiteY13" fmla="*/ 298450 h 1667184"/>
                <a:gd name="connsiteX14" fmla="*/ 7766 w 590330"/>
                <a:gd name="connsiteY14" fmla="*/ 0 h 1667184"/>
                <a:gd name="connsiteX0" fmla="*/ 7766 w 590330"/>
                <a:gd name="connsiteY0" fmla="*/ 0 h 2006126"/>
                <a:gd name="connsiteX1" fmla="*/ 590330 w 590330"/>
                <a:gd name="connsiteY1" fmla="*/ 76200 h 2006126"/>
                <a:gd name="connsiteX2" fmla="*/ 590330 w 590330"/>
                <a:gd name="connsiteY2" fmla="*/ 962025 h 2006126"/>
                <a:gd name="connsiteX3" fmla="*/ 567360 w 590330"/>
                <a:gd name="connsiteY3" fmla="*/ 2000249 h 2006126"/>
                <a:gd name="connsiteX4" fmla="*/ 497510 w 590330"/>
                <a:gd name="connsiteY4" fmla="*/ 1428749 h 2006126"/>
                <a:gd name="connsiteX5" fmla="*/ 465760 w 590330"/>
                <a:gd name="connsiteY5" fmla="*/ 1657350 h 2006126"/>
                <a:gd name="connsiteX6" fmla="*/ 364160 w 590330"/>
                <a:gd name="connsiteY6" fmla="*/ 1123950 h 2006126"/>
                <a:gd name="connsiteX7" fmla="*/ 307010 w 590330"/>
                <a:gd name="connsiteY7" fmla="*/ 1460500 h 2006126"/>
                <a:gd name="connsiteX8" fmla="*/ 233985 w 590330"/>
                <a:gd name="connsiteY8" fmla="*/ 895349 h 2006126"/>
                <a:gd name="connsiteX9" fmla="*/ 145085 w 590330"/>
                <a:gd name="connsiteY9" fmla="*/ 1089024 h 2006126"/>
                <a:gd name="connsiteX10" fmla="*/ 135560 w 590330"/>
                <a:gd name="connsiteY10" fmla="*/ 765174 h 2006126"/>
                <a:gd name="connsiteX11" fmla="*/ 29991 w 590330"/>
                <a:gd name="connsiteY11" fmla="*/ 1016000 h 2006126"/>
                <a:gd name="connsiteX12" fmla="*/ 84760 w 590330"/>
                <a:gd name="connsiteY12" fmla="*/ 587375 h 2006126"/>
                <a:gd name="connsiteX13" fmla="*/ 33960 w 590330"/>
                <a:gd name="connsiteY13" fmla="*/ 660400 h 2006126"/>
                <a:gd name="connsiteX14" fmla="*/ 24435 w 590330"/>
                <a:gd name="connsiteY14" fmla="*/ 298450 h 2006126"/>
                <a:gd name="connsiteX15" fmla="*/ 7766 w 590330"/>
                <a:gd name="connsiteY15" fmla="*/ 0 h 2006126"/>
                <a:gd name="connsiteX0" fmla="*/ 7766 w 631091"/>
                <a:gd name="connsiteY0" fmla="*/ 0 h 2006739"/>
                <a:gd name="connsiteX1" fmla="*/ 590330 w 631091"/>
                <a:gd name="connsiteY1" fmla="*/ 76200 h 2006739"/>
                <a:gd name="connsiteX2" fmla="*/ 590330 w 631091"/>
                <a:gd name="connsiteY2" fmla="*/ 962025 h 2006739"/>
                <a:gd name="connsiteX3" fmla="*/ 630860 w 631091"/>
                <a:gd name="connsiteY3" fmla="*/ 1714499 h 2006739"/>
                <a:gd name="connsiteX4" fmla="*/ 567360 w 631091"/>
                <a:gd name="connsiteY4" fmla="*/ 2000249 h 2006739"/>
                <a:gd name="connsiteX5" fmla="*/ 497510 w 631091"/>
                <a:gd name="connsiteY5" fmla="*/ 1428749 h 2006739"/>
                <a:gd name="connsiteX6" fmla="*/ 465760 w 631091"/>
                <a:gd name="connsiteY6" fmla="*/ 1657350 h 2006739"/>
                <a:gd name="connsiteX7" fmla="*/ 364160 w 631091"/>
                <a:gd name="connsiteY7" fmla="*/ 1123950 h 2006739"/>
                <a:gd name="connsiteX8" fmla="*/ 307010 w 631091"/>
                <a:gd name="connsiteY8" fmla="*/ 1460500 h 2006739"/>
                <a:gd name="connsiteX9" fmla="*/ 233985 w 631091"/>
                <a:gd name="connsiteY9" fmla="*/ 895349 h 2006739"/>
                <a:gd name="connsiteX10" fmla="*/ 145085 w 631091"/>
                <a:gd name="connsiteY10" fmla="*/ 1089024 h 2006739"/>
                <a:gd name="connsiteX11" fmla="*/ 135560 w 631091"/>
                <a:gd name="connsiteY11" fmla="*/ 765174 h 2006739"/>
                <a:gd name="connsiteX12" fmla="*/ 29991 w 631091"/>
                <a:gd name="connsiteY12" fmla="*/ 1016000 h 2006739"/>
                <a:gd name="connsiteX13" fmla="*/ 84760 w 631091"/>
                <a:gd name="connsiteY13" fmla="*/ 587375 h 2006739"/>
                <a:gd name="connsiteX14" fmla="*/ 33960 w 631091"/>
                <a:gd name="connsiteY14" fmla="*/ 660400 h 2006739"/>
                <a:gd name="connsiteX15" fmla="*/ 24435 w 631091"/>
                <a:gd name="connsiteY15" fmla="*/ 298450 h 2006739"/>
                <a:gd name="connsiteX16" fmla="*/ 7766 w 631091"/>
                <a:gd name="connsiteY16" fmla="*/ 0 h 2006739"/>
                <a:gd name="connsiteX0" fmla="*/ 7766 w 676063"/>
                <a:gd name="connsiteY0" fmla="*/ 0 h 2004373"/>
                <a:gd name="connsiteX1" fmla="*/ 590330 w 676063"/>
                <a:gd name="connsiteY1" fmla="*/ 76200 h 2004373"/>
                <a:gd name="connsiteX2" fmla="*/ 590330 w 676063"/>
                <a:gd name="connsiteY2" fmla="*/ 962025 h 2004373"/>
                <a:gd name="connsiteX3" fmla="*/ 675310 w 676063"/>
                <a:gd name="connsiteY3" fmla="*/ 1682749 h 2004373"/>
                <a:gd name="connsiteX4" fmla="*/ 630860 w 676063"/>
                <a:gd name="connsiteY4" fmla="*/ 1714499 h 2004373"/>
                <a:gd name="connsiteX5" fmla="*/ 567360 w 676063"/>
                <a:gd name="connsiteY5" fmla="*/ 2000249 h 2004373"/>
                <a:gd name="connsiteX6" fmla="*/ 497510 w 676063"/>
                <a:gd name="connsiteY6" fmla="*/ 1428749 h 2004373"/>
                <a:gd name="connsiteX7" fmla="*/ 465760 w 676063"/>
                <a:gd name="connsiteY7" fmla="*/ 1657350 h 2004373"/>
                <a:gd name="connsiteX8" fmla="*/ 364160 w 676063"/>
                <a:gd name="connsiteY8" fmla="*/ 1123950 h 2004373"/>
                <a:gd name="connsiteX9" fmla="*/ 307010 w 676063"/>
                <a:gd name="connsiteY9" fmla="*/ 1460500 h 2004373"/>
                <a:gd name="connsiteX10" fmla="*/ 233985 w 676063"/>
                <a:gd name="connsiteY10" fmla="*/ 895349 h 2004373"/>
                <a:gd name="connsiteX11" fmla="*/ 145085 w 676063"/>
                <a:gd name="connsiteY11" fmla="*/ 1089024 h 2004373"/>
                <a:gd name="connsiteX12" fmla="*/ 135560 w 676063"/>
                <a:gd name="connsiteY12" fmla="*/ 765174 h 2004373"/>
                <a:gd name="connsiteX13" fmla="*/ 29991 w 676063"/>
                <a:gd name="connsiteY13" fmla="*/ 1016000 h 2004373"/>
                <a:gd name="connsiteX14" fmla="*/ 84760 w 676063"/>
                <a:gd name="connsiteY14" fmla="*/ 587375 h 2004373"/>
                <a:gd name="connsiteX15" fmla="*/ 33960 w 676063"/>
                <a:gd name="connsiteY15" fmla="*/ 660400 h 2004373"/>
                <a:gd name="connsiteX16" fmla="*/ 24435 w 676063"/>
                <a:gd name="connsiteY16" fmla="*/ 298450 h 2004373"/>
                <a:gd name="connsiteX17" fmla="*/ 7766 w 676063"/>
                <a:gd name="connsiteY17" fmla="*/ 0 h 2004373"/>
                <a:gd name="connsiteX0" fmla="*/ 7766 w 728216"/>
                <a:gd name="connsiteY0" fmla="*/ 0 h 2004373"/>
                <a:gd name="connsiteX1" fmla="*/ 590330 w 728216"/>
                <a:gd name="connsiteY1" fmla="*/ 76200 h 2004373"/>
                <a:gd name="connsiteX2" fmla="*/ 590330 w 728216"/>
                <a:gd name="connsiteY2" fmla="*/ 962025 h 2004373"/>
                <a:gd name="connsiteX3" fmla="*/ 726110 w 728216"/>
                <a:gd name="connsiteY3" fmla="*/ 1555749 h 2004373"/>
                <a:gd name="connsiteX4" fmla="*/ 675310 w 728216"/>
                <a:gd name="connsiteY4" fmla="*/ 1682749 h 2004373"/>
                <a:gd name="connsiteX5" fmla="*/ 630860 w 728216"/>
                <a:gd name="connsiteY5" fmla="*/ 1714499 h 2004373"/>
                <a:gd name="connsiteX6" fmla="*/ 567360 w 728216"/>
                <a:gd name="connsiteY6" fmla="*/ 2000249 h 2004373"/>
                <a:gd name="connsiteX7" fmla="*/ 497510 w 728216"/>
                <a:gd name="connsiteY7" fmla="*/ 1428749 h 2004373"/>
                <a:gd name="connsiteX8" fmla="*/ 465760 w 728216"/>
                <a:gd name="connsiteY8" fmla="*/ 1657350 h 2004373"/>
                <a:gd name="connsiteX9" fmla="*/ 364160 w 728216"/>
                <a:gd name="connsiteY9" fmla="*/ 1123950 h 2004373"/>
                <a:gd name="connsiteX10" fmla="*/ 307010 w 728216"/>
                <a:gd name="connsiteY10" fmla="*/ 1460500 h 2004373"/>
                <a:gd name="connsiteX11" fmla="*/ 233985 w 728216"/>
                <a:gd name="connsiteY11" fmla="*/ 895349 h 2004373"/>
                <a:gd name="connsiteX12" fmla="*/ 145085 w 728216"/>
                <a:gd name="connsiteY12" fmla="*/ 1089024 h 2004373"/>
                <a:gd name="connsiteX13" fmla="*/ 135560 w 728216"/>
                <a:gd name="connsiteY13" fmla="*/ 765174 h 2004373"/>
                <a:gd name="connsiteX14" fmla="*/ 29991 w 728216"/>
                <a:gd name="connsiteY14" fmla="*/ 1016000 h 2004373"/>
                <a:gd name="connsiteX15" fmla="*/ 84760 w 728216"/>
                <a:gd name="connsiteY15" fmla="*/ 587375 h 2004373"/>
                <a:gd name="connsiteX16" fmla="*/ 33960 w 728216"/>
                <a:gd name="connsiteY16" fmla="*/ 660400 h 2004373"/>
                <a:gd name="connsiteX17" fmla="*/ 24435 w 728216"/>
                <a:gd name="connsiteY17" fmla="*/ 298450 h 2004373"/>
                <a:gd name="connsiteX18" fmla="*/ 7766 w 728216"/>
                <a:gd name="connsiteY18" fmla="*/ 0 h 2004373"/>
                <a:gd name="connsiteX0" fmla="*/ 7766 w 747669"/>
                <a:gd name="connsiteY0" fmla="*/ 0 h 2004373"/>
                <a:gd name="connsiteX1" fmla="*/ 590330 w 747669"/>
                <a:gd name="connsiteY1" fmla="*/ 76200 h 2004373"/>
                <a:gd name="connsiteX2" fmla="*/ 590330 w 747669"/>
                <a:gd name="connsiteY2" fmla="*/ 962025 h 2004373"/>
                <a:gd name="connsiteX3" fmla="*/ 738809 w 747669"/>
                <a:gd name="connsiteY3" fmla="*/ 1936749 h 2004373"/>
                <a:gd name="connsiteX4" fmla="*/ 726110 w 747669"/>
                <a:gd name="connsiteY4" fmla="*/ 1555749 h 2004373"/>
                <a:gd name="connsiteX5" fmla="*/ 675310 w 747669"/>
                <a:gd name="connsiteY5" fmla="*/ 1682749 h 2004373"/>
                <a:gd name="connsiteX6" fmla="*/ 630860 w 747669"/>
                <a:gd name="connsiteY6" fmla="*/ 1714499 h 2004373"/>
                <a:gd name="connsiteX7" fmla="*/ 567360 w 747669"/>
                <a:gd name="connsiteY7" fmla="*/ 2000249 h 2004373"/>
                <a:gd name="connsiteX8" fmla="*/ 497510 w 747669"/>
                <a:gd name="connsiteY8" fmla="*/ 1428749 h 2004373"/>
                <a:gd name="connsiteX9" fmla="*/ 465760 w 747669"/>
                <a:gd name="connsiteY9" fmla="*/ 1657350 h 2004373"/>
                <a:gd name="connsiteX10" fmla="*/ 364160 w 747669"/>
                <a:gd name="connsiteY10" fmla="*/ 1123950 h 2004373"/>
                <a:gd name="connsiteX11" fmla="*/ 307010 w 747669"/>
                <a:gd name="connsiteY11" fmla="*/ 1460500 h 2004373"/>
                <a:gd name="connsiteX12" fmla="*/ 233985 w 747669"/>
                <a:gd name="connsiteY12" fmla="*/ 895349 h 2004373"/>
                <a:gd name="connsiteX13" fmla="*/ 145085 w 747669"/>
                <a:gd name="connsiteY13" fmla="*/ 1089024 h 2004373"/>
                <a:gd name="connsiteX14" fmla="*/ 135560 w 747669"/>
                <a:gd name="connsiteY14" fmla="*/ 765174 h 2004373"/>
                <a:gd name="connsiteX15" fmla="*/ 29991 w 747669"/>
                <a:gd name="connsiteY15" fmla="*/ 1016000 h 2004373"/>
                <a:gd name="connsiteX16" fmla="*/ 84760 w 747669"/>
                <a:gd name="connsiteY16" fmla="*/ 587375 h 2004373"/>
                <a:gd name="connsiteX17" fmla="*/ 33960 w 747669"/>
                <a:gd name="connsiteY17" fmla="*/ 660400 h 2004373"/>
                <a:gd name="connsiteX18" fmla="*/ 24435 w 747669"/>
                <a:gd name="connsiteY18" fmla="*/ 298450 h 2004373"/>
                <a:gd name="connsiteX19" fmla="*/ 7766 w 747669"/>
                <a:gd name="connsiteY19" fmla="*/ 0 h 2004373"/>
                <a:gd name="connsiteX0" fmla="*/ 7766 w 818546"/>
                <a:gd name="connsiteY0" fmla="*/ 0 h 2004373"/>
                <a:gd name="connsiteX1" fmla="*/ 590330 w 818546"/>
                <a:gd name="connsiteY1" fmla="*/ 76200 h 2004373"/>
                <a:gd name="connsiteX2" fmla="*/ 590330 w 818546"/>
                <a:gd name="connsiteY2" fmla="*/ 962025 h 2004373"/>
                <a:gd name="connsiteX3" fmla="*/ 815009 w 818546"/>
                <a:gd name="connsiteY3" fmla="*/ 1784349 h 2004373"/>
                <a:gd name="connsiteX4" fmla="*/ 738809 w 818546"/>
                <a:gd name="connsiteY4" fmla="*/ 1936749 h 2004373"/>
                <a:gd name="connsiteX5" fmla="*/ 726110 w 818546"/>
                <a:gd name="connsiteY5" fmla="*/ 1555749 h 2004373"/>
                <a:gd name="connsiteX6" fmla="*/ 675310 w 818546"/>
                <a:gd name="connsiteY6" fmla="*/ 1682749 h 2004373"/>
                <a:gd name="connsiteX7" fmla="*/ 630860 w 818546"/>
                <a:gd name="connsiteY7" fmla="*/ 1714499 h 2004373"/>
                <a:gd name="connsiteX8" fmla="*/ 567360 w 818546"/>
                <a:gd name="connsiteY8" fmla="*/ 2000249 h 2004373"/>
                <a:gd name="connsiteX9" fmla="*/ 497510 w 818546"/>
                <a:gd name="connsiteY9" fmla="*/ 1428749 h 2004373"/>
                <a:gd name="connsiteX10" fmla="*/ 465760 w 818546"/>
                <a:gd name="connsiteY10" fmla="*/ 1657350 h 2004373"/>
                <a:gd name="connsiteX11" fmla="*/ 364160 w 818546"/>
                <a:gd name="connsiteY11" fmla="*/ 1123950 h 2004373"/>
                <a:gd name="connsiteX12" fmla="*/ 307010 w 818546"/>
                <a:gd name="connsiteY12" fmla="*/ 1460500 h 2004373"/>
                <a:gd name="connsiteX13" fmla="*/ 233985 w 818546"/>
                <a:gd name="connsiteY13" fmla="*/ 895349 h 2004373"/>
                <a:gd name="connsiteX14" fmla="*/ 145085 w 818546"/>
                <a:gd name="connsiteY14" fmla="*/ 1089024 h 2004373"/>
                <a:gd name="connsiteX15" fmla="*/ 135560 w 818546"/>
                <a:gd name="connsiteY15" fmla="*/ 765174 h 2004373"/>
                <a:gd name="connsiteX16" fmla="*/ 29991 w 818546"/>
                <a:gd name="connsiteY16" fmla="*/ 1016000 h 2004373"/>
                <a:gd name="connsiteX17" fmla="*/ 84760 w 818546"/>
                <a:gd name="connsiteY17" fmla="*/ 587375 h 2004373"/>
                <a:gd name="connsiteX18" fmla="*/ 33960 w 818546"/>
                <a:gd name="connsiteY18" fmla="*/ 660400 h 2004373"/>
                <a:gd name="connsiteX19" fmla="*/ 24435 w 818546"/>
                <a:gd name="connsiteY19" fmla="*/ 298450 h 2004373"/>
                <a:gd name="connsiteX20" fmla="*/ 7766 w 818546"/>
                <a:gd name="connsiteY20" fmla="*/ 0 h 2004373"/>
                <a:gd name="connsiteX0" fmla="*/ 7766 w 2393775"/>
                <a:gd name="connsiteY0" fmla="*/ 0 h 2004373"/>
                <a:gd name="connsiteX1" fmla="*/ 590330 w 2393775"/>
                <a:gd name="connsiteY1" fmla="*/ 76200 h 2004373"/>
                <a:gd name="connsiteX2" fmla="*/ 2393730 w 2393775"/>
                <a:gd name="connsiteY2" fmla="*/ 1355725 h 2004373"/>
                <a:gd name="connsiteX3" fmla="*/ 815009 w 2393775"/>
                <a:gd name="connsiteY3" fmla="*/ 1784349 h 2004373"/>
                <a:gd name="connsiteX4" fmla="*/ 738809 w 2393775"/>
                <a:gd name="connsiteY4" fmla="*/ 1936749 h 2004373"/>
                <a:gd name="connsiteX5" fmla="*/ 726110 w 2393775"/>
                <a:gd name="connsiteY5" fmla="*/ 1555749 h 2004373"/>
                <a:gd name="connsiteX6" fmla="*/ 675310 w 2393775"/>
                <a:gd name="connsiteY6" fmla="*/ 1682749 h 2004373"/>
                <a:gd name="connsiteX7" fmla="*/ 630860 w 2393775"/>
                <a:gd name="connsiteY7" fmla="*/ 1714499 h 2004373"/>
                <a:gd name="connsiteX8" fmla="*/ 567360 w 2393775"/>
                <a:gd name="connsiteY8" fmla="*/ 2000249 h 2004373"/>
                <a:gd name="connsiteX9" fmla="*/ 497510 w 2393775"/>
                <a:gd name="connsiteY9" fmla="*/ 1428749 h 2004373"/>
                <a:gd name="connsiteX10" fmla="*/ 465760 w 2393775"/>
                <a:gd name="connsiteY10" fmla="*/ 1657350 h 2004373"/>
                <a:gd name="connsiteX11" fmla="*/ 364160 w 2393775"/>
                <a:gd name="connsiteY11" fmla="*/ 1123950 h 2004373"/>
                <a:gd name="connsiteX12" fmla="*/ 307010 w 2393775"/>
                <a:gd name="connsiteY12" fmla="*/ 1460500 h 2004373"/>
                <a:gd name="connsiteX13" fmla="*/ 233985 w 2393775"/>
                <a:gd name="connsiteY13" fmla="*/ 895349 h 2004373"/>
                <a:gd name="connsiteX14" fmla="*/ 145085 w 2393775"/>
                <a:gd name="connsiteY14" fmla="*/ 1089024 h 2004373"/>
                <a:gd name="connsiteX15" fmla="*/ 135560 w 2393775"/>
                <a:gd name="connsiteY15" fmla="*/ 765174 h 2004373"/>
                <a:gd name="connsiteX16" fmla="*/ 29991 w 2393775"/>
                <a:gd name="connsiteY16" fmla="*/ 1016000 h 2004373"/>
                <a:gd name="connsiteX17" fmla="*/ 84760 w 2393775"/>
                <a:gd name="connsiteY17" fmla="*/ 587375 h 2004373"/>
                <a:gd name="connsiteX18" fmla="*/ 33960 w 2393775"/>
                <a:gd name="connsiteY18" fmla="*/ 660400 h 2004373"/>
                <a:gd name="connsiteX19" fmla="*/ 24435 w 2393775"/>
                <a:gd name="connsiteY19" fmla="*/ 298450 h 2004373"/>
                <a:gd name="connsiteX20" fmla="*/ 7766 w 2393775"/>
                <a:gd name="connsiteY20" fmla="*/ 0 h 2004373"/>
                <a:gd name="connsiteX0" fmla="*/ 7766 w 2396327"/>
                <a:gd name="connsiteY0" fmla="*/ 0 h 2166162"/>
                <a:gd name="connsiteX1" fmla="*/ 590330 w 2396327"/>
                <a:gd name="connsiteY1" fmla="*/ 76200 h 2166162"/>
                <a:gd name="connsiteX2" fmla="*/ 2393730 w 2396327"/>
                <a:gd name="connsiteY2" fmla="*/ 1355725 h 2166162"/>
                <a:gd name="connsiteX3" fmla="*/ 865808 w 2396327"/>
                <a:gd name="connsiteY3" fmla="*/ 2158999 h 2166162"/>
                <a:gd name="connsiteX4" fmla="*/ 815009 w 2396327"/>
                <a:gd name="connsiteY4" fmla="*/ 1784349 h 2166162"/>
                <a:gd name="connsiteX5" fmla="*/ 738809 w 2396327"/>
                <a:gd name="connsiteY5" fmla="*/ 1936749 h 2166162"/>
                <a:gd name="connsiteX6" fmla="*/ 726110 w 2396327"/>
                <a:gd name="connsiteY6" fmla="*/ 1555749 h 2166162"/>
                <a:gd name="connsiteX7" fmla="*/ 675310 w 2396327"/>
                <a:gd name="connsiteY7" fmla="*/ 1682749 h 2166162"/>
                <a:gd name="connsiteX8" fmla="*/ 630860 w 2396327"/>
                <a:gd name="connsiteY8" fmla="*/ 1714499 h 2166162"/>
                <a:gd name="connsiteX9" fmla="*/ 567360 w 2396327"/>
                <a:gd name="connsiteY9" fmla="*/ 2000249 h 2166162"/>
                <a:gd name="connsiteX10" fmla="*/ 497510 w 2396327"/>
                <a:gd name="connsiteY10" fmla="*/ 1428749 h 2166162"/>
                <a:gd name="connsiteX11" fmla="*/ 465760 w 2396327"/>
                <a:gd name="connsiteY11" fmla="*/ 1657350 h 2166162"/>
                <a:gd name="connsiteX12" fmla="*/ 364160 w 2396327"/>
                <a:gd name="connsiteY12" fmla="*/ 1123950 h 2166162"/>
                <a:gd name="connsiteX13" fmla="*/ 307010 w 2396327"/>
                <a:gd name="connsiteY13" fmla="*/ 1460500 h 2166162"/>
                <a:gd name="connsiteX14" fmla="*/ 233985 w 2396327"/>
                <a:gd name="connsiteY14" fmla="*/ 895349 h 2166162"/>
                <a:gd name="connsiteX15" fmla="*/ 145085 w 2396327"/>
                <a:gd name="connsiteY15" fmla="*/ 1089024 h 2166162"/>
                <a:gd name="connsiteX16" fmla="*/ 135560 w 2396327"/>
                <a:gd name="connsiteY16" fmla="*/ 765174 h 2166162"/>
                <a:gd name="connsiteX17" fmla="*/ 29991 w 2396327"/>
                <a:gd name="connsiteY17" fmla="*/ 1016000 h 2166162"/>
                <a:gd name="connsiteX18" fmla="*/ 84760 w 2396327"/>
                <a:gd name="connsiteY18" fmla="*/ 587375 h 2166162"/>
                <a:gd name="connsiteX19" fmla="*/ 33960 w 2396327"/>
                <a:gd name="connsiteY19" fmla="*/ 660400 h 2166162"/>
                <a:gd name="connsiteX20" fmla="*/ 24435 w 2396327"/>
                <a:gd name="connsiteY20" fmla="*/ 298450 h 2166162"/>
                <a:gd name="connsiteX21" fmla="*/ 7766 w 2396327"/>
                <a:gd name="connsiteY21" fmla="*/ 0 h 2166162"/>
                <a:gd name="connsiteX0" fmla="*/ 7766 w 2396017"/>
                <a:gd name="connsiteY0" fmla="*/ 0 h 2165373"/>
                <a:gd name="connsiteX1" fmla="*/ 590330 w 2396017"/>
                <a:gd name="connsiteY1" fmla="*/ 76200 h 2165373"/>
                <a:gd name="connsiteX2" fmla="*/ 2393730 w 2396017"/>
                <a:gd name="connsiteY2" fmla="*/ 1355725 h 2165373"/>
                <a:gd name="connsiteX3" fmla="*/ 992808 w 2396017"/>
                <a:gd name="connsiteY3" fmla="*/ 1739898 h 2165373"/>
                <a:gd name="connsiteX4" fmla="*/ 865808 w 2396017"/>
                <a:gd name="connsiteY4" fmla="*/ 2158999 h 2165373"/>
                <a:gd name="connsiteX5" fmla="*/ 815009 w 2396017"/>
                <a:gd name="connsiteY5" fmla="*/ 1784349 h 2165373"/>
                <a:gd name="connsiteX6" fmla="*/ 738809 w 2396017"/>
                <a:gd name="connsiteY6" fmla="*/ 1936749 h 2165373"/>
                <a:gd name="connsiteX7" fmla="*/ 726110 w 2396017"/>
                <a:gd name="connsiteY7" fmla="*/ 1555749 h 2165373"/>
                <a:gd name="connsiteX8" fmla="*/ 675310 w 2396017"/>
                <a:gd name="connsiteY8" fmla="*/ 1682749 h 2165373"/>
                <a:gd name="connsiteX9" fmla="*/ 630860 w 2396017"/>
                <a:gd name="connsiteY9" fmla="*/ 1714499 h 2165373"/>
                <a:gd name="connsiteX10" fmla="*/ 567360 w 2396017"/>
                <a:gd name="connsiteY10" fmla="*/ 2000249 h 2165373"/>
                <a:gd name="connsiteX11" fmla="*/ 497510 w 2396017"/>
                <a:gd name="connsiteY11" fmla="*/ 1428749 h 2165373"/>
                <a:gd name="connsiteX12" fmla="*/ 465760 w 2396017"/>
                <a:gd name="connsiteY12" fmla="*/ 1657350 h 2165373"/>
                <a:gd name="connsiteX13" fmla="*/ 364160 w 2396017"/>
                <a:gd name="connsiteY13" fmla="*/ 1123950 h 2165373"/>
                <a:gd name="connsiteX14" fmla="*/ 307010 w 2396017"/>
                <a:gd name="connsiteY14" fmla="*/ 1460500 h 2165373"/>
                <a:gd name="connsiteX15" fmla="*/ 233985 w 2396017"/>
                <a:gd name="connsiteY15" fmla="*/ 895349 h 2165373"/>
                <a:gd name="connsiteX16" fmla="*/ 145085 w 2396017"/>
                <a:gd name="connsiteY16" fmla="*/ 1089024 h 2165373"/>
                <a:gd name="connsiteX17" fmla="*/ 135560 w 2396017"/>
                <a:gd name="connsiteY17" fmla="*/ 765174 h 2165373"/>
                <a:gd name="connsiteX18" fmla="*/ 29991 w 2396017"/>
                <a:gd name="connsiteY18" fmla="*/ 1016000 h 2165373"/>
                <a:gd name="connsiteX19" fmla="*/ 84760 w 2396017"/>
                <a:gd name="connsiteY19" fmla="*/ 587375 h 2165373"/>
                <a:gd name="connsiteX20" fmla="*/ 33960 w 2396017"/>
                <a:gd name="connsiteY20" fmla="*/ 660400 h 2165373"/>
                <a:gd name="connsiteX21" fmla="*/ 24435 w 2396017"/>
                <a:gd name="connsiteY21" fmla="*/ 298450 h 2165373"/>
                <a:gd name="connsiteX22" fmla="*/ 7766 w 2396017"/>
                <a:gd name="connsiteY22" fmla="*/ 0 h 2165373"/>
                <a:gd name="connsiteX0" fmla="*/ 7766 w 2399652"/>
                <a:gd name="connsiteY0" fmla="*/ 0 h 2612762"/>
                <a:gd name="connsiteX1" fmla="*/ 590330 w 2399652"/>
                <a:gd name="connsiteY1" fmla="*/ 76200 h 2612762"/>
                <a:gd name="connsiteX2" fmla="*/ 2393730 w 2399652"/>
                <a:gd name="connsiteY2" fmla="*/ 1355725 h 2612762"/>
                <a:gd name="connsiteX3" fmla="*/ 1069802 w 2399652"/>
                <a:gd name="connsiteY3" fmla="*/ 2609849 h 2612762"/>
                <a:gd name="connsiteX4" fmla="*/ 992808 w 2399652"/>
                <a:gd name="connsiteY4" fmla="*/ 1739898 h 2612762"/>
                <a:gd name="connsiteX5" fmla="*/ 865808 w 2399652"/>
                <a:gd name="connsiteY5" fmla="*/ 2158999 h 2612762"/>
                <a:gd name="connsiteX6" fmla="*/ 815009 w 2399652"/>
                <a:gd name="connsiteY6" fmla="*/ 1784349 h 2612762"/>
                <a:gd name="connsiteX7" fmla="*/ 738809 w 2399652"/>
                <a:gd name="connsiteY7" fmla="*/ 1936749 h 2612762"/>
                <a:gd name="connsiteX8" fmla="*/ 726110 w 2399652"/>
                <a:gd name="connsiteY8" fmla="*/ 1555749 h 2612762"/>
                <a:gd name="connsiteX9" fmla="*/ 675310 w 2399652"/>
                <a:gd name="connsiteY9" fmla="*/ 1682749 h 2612762"/>
                <a:gd name="connsiteX10" fmla="*/ 630860 w 2399652"/>
                <a:gd name="connsiteY10" fmla="*/ 1714499 h 2612762"/>
                <a:gd name="connsiteX11" fmla="*/ 567360 w 2399652"/>
                <a:gd name="connsiteY11" fmla="*/ 2000249 h 2612762"/>
                <a:gd name="connsiteX12" fmla="*/ 497510 w 2399652"/>
                <a:gd name="connsiteY12" fmla="*/ 1428749 h 2612762"/>
                <a:gd name="connsiteX13" fmla="*/ 465760 w 2399652"/>
                <a:gd name="connsiteY13" fmla="*/ 1657350 h 2612762"/>
                <a:gd name="connsiteX14" fmla="*/ 364160 w 2399652"/>
                <a:gd name="connsiteY14" fmla="*/ 1123950 h 2612762"/>
                <a:gd name="connsiteX15" fmla="*/ 307010 w 2399652"/>
                <a:gd name="connsiteY15" fmla="*/ 1460500 h 2612762"/>
                <a:gd name="connsiteX16" fmla="*/ 233985 w 2399652"/>
                <a:gd name="connsiteY16" fmla="*/ 895349 h 2612762"/>
                <a:gd name="connsiteX17" fmla="*/ 145085 w 2399652"/>
                <a:gd name="connsiteY17" fmla="*/ 1089024 h 2612762"/>
                <a:gd name="connsiteX18" fmla="*/ 135560 w 2399652"/>
                <a:gd name="connsiteY18" fmla="*/ 765174 h 2612762"/>
                <a:gd name="connsiteX19" fmla="*/ 29991 w 2399652"/>
                <a:gd name="connsiteY19" fmla="*/ 1016000 h 2612762"/>
                <a:gd name="connsiteX20" fmla="*/ 84760 w 2399652"/>
                <a:gd name="connsiteY20" fmla="*/ 587375 h 2612762"/>
                <a:gd name="connsiteX21" fmla="*/ 33960 w 2399652"/>
                <a:gd name="connsiteY21" fmla="*/ 660400 h 2612762"/>
                <a:gd name="connsiteX22" fmla="*/ 24435 w 2399652"/>
                <a:gd name="connsiteY22" fmla="*/ 298450 h 2612762"/>
                <a:gd name="connsiteX23" fmla="*/ 7766 w 2399652"/>
                <a:gd name="connsiteY23" fmla="*/ 0 h 2612762"/>
                <a:gd name="connsiteX0" fmla="*/ 7766 w 2399663"/>
                <a:gd name="connsiteY0" fmla="*/ 0 h 2724402"/>
                <a:gd name="connsiteX1" fmla="*/ 590330 w 2399663"/>
                <a:gd name="connsiteY1" fmla="*/ 76200 h 2724402"/>
                <a:gd name="connsiteX2" fmla="*/ 2393730 w 2399663"/>
                <a:gd name="connsiteY2" fmla="*/ 1355725 h 2724402"/>
                <a:gd name="connsiteX3" fmla="*/ 1072183 w 2399663"/>
                <a:gd name="connsiteY3" fmla="*/ 2721768 h 2724402"/>
                <a:gd name="connsiteX4" fmla="*/ 992808 w 2399663"/>
                <a:gd name="connsiteY4" fmla="*/ 1739898 h 2724402"/>
                <a:gd name="connsiteX5" fmla="*/ 865808 w 2399663"/>
                <a:gd name="connsiteY5" fmla="*/ 2158999 h 2724402"/>
                <a:gd name="connsiteX6" fmla="*/ 815009 w 2399663"/>
                <a:gd name="connsiteY6" fmla="*/ 1784349 h 2724402"/>
                <a:gd name="connsiteX7" fmla="*/ 738809 w 2399663"/>
                <a:gd name="connsiteY7" fmla="*/ 1936749 h 2724402"/>
                <a:gd name="connsiteX8" fmla="*/ 726110 w 2399663"/>
                <a:gd name="connsiteY8" fmla="*/ 1555749 h 2724402"/>
                <a:gd name="connsiteX9" fmla="*/ 675310 w 2399663"/>
                <a:gd name="connsiteY9" fmla="*/ 1682749 h 2724402"/>
                <a:gd name="connsiteX10" fmla="*/ 630860 w 2399663"/>
                <a:gd name="connsiteY10" fmla="*/ 1714499 h 2724402"/>
                <a:gd name="connsiteX11" fmla="*/ 567360 w 2399663"/>
                <a:gd name="connsiteY11" fmla="*/ 2000249 h 2724402"/>
                <a:gd name="connsiteX12" fmla="*/ 497510 w 2399663"/>
                <a:gd name="connsiteY12" fmla="*/ 1428749 h 2724402"/>
                <a:gd name="connsiteX13" fmla="*/ 465760 w 2399663"/>
                <a:gd name="connsiteY13" fmla="*/ 1657350 h 2724402"/>
                <a:gd name="connsiteX14" fmla="*/ 364160 w 2399663"/>
                <a:gd name="connsiteY14" fmla="*/ 1123950 h 2724402"/>
                <a:gd name="connsiteX15" fmla="*/ 307010 w 2399663"/>
                <a:gd name="connsiteY15" fmla="*/ 1460500 h 2724402"/>
                <a:gd name="connsiteX16" fmla="*/ 233985 w 2399663"/>
                <a:gd name="connsiteY16" fmla="*/ 895349 h 2724402"/>
                <a:gd name="connsiteX17" fmla="*/ 145085 w 2399663"/>
                <a:gd name="connsiteY17" fmla="*/ 1089024 h 2724402"/>
                <a:gd name="connsiteX18" fmla="*/ 135560 w 2399663"/>
                <a:gd name="connsiteY18" fmla="*/ 765174 h 2724402"/>
                <a:gd name="connsiteX19" fmla="*/ 29991 w 2399663"/>
                <a:gd name="connsiteY19" fmla="*/ 1016000 h 2724402"/>
                <a:gd name="connsiteX20" fmla="*/ 84760 w 2399663"/>
                <a:gd name="connsiteY20" fmla="*/ 587375 h 2724402"/>
                <a:gd name="connsiteX21" fmla="*/ 33960 w 2399663"/>
                <a:gd name="connsiteY21" fmla="*/ 660400 h 2724402"/>
                <a:gd name="connsiteX22" fmla="*/ 24435 w 2399663"/>
                <a:gd name="connsiteY22" fmla="*/ 298450 h 2724402"/>
                <a:gd name="connsiteX23" fmla="*/ 7766 w 2399663"/>
                <a:gd name="connsiteY23" fmla="*/ 0 h 2724402"/>
                <a:gd name="connsiteX0" fmla="*/ 7766 w 2401937"/>
                <a:gd name="connsiteY0" fmla="*/ 0 h 2747394"/>
                <a:gd name="connsiteX1" fmla="*/ 590330 w 2401937"/>
                <a:gd name="connsiteY1" fmla="*/ 76200 h 2747394"/>
                <a:gd name="connsiteX2" fmla="*/ 2393730 w 2401937"/>
                <a:gd name="connsiteY2" fmla="*/ 1355725 h 2747394"/>
                <a:gd name="connsiteX3" fmla="*/ 1148382 w 2401937"/>
                <a:gd name="connsiteY3" fmla="*/ 2147886 h 2747394"/>
                <a:gd name="connsiteX4" fmla="*/ 1072183 w 2401937"/>
                <a:gd name="connsiteY4" fmla="*/ 2721768 h 2747394"/>
                <a:gd name="connsiteX5" fmla="*/ 992808 w 2401937"/>
                <a:gd name="connsiteY5" fmla="*/ 1739898 h 2747394"/>
                <a:gd name="connsiteX6" fmla="*/ 865808 w 2401937"/>
                <a:gd name="connsiteY6" fmla="*/ 2158999 h 2747394"/>
                <a:gd name="connsiteX7" fmla="*/ 815009 w 2401937"/>
                <a:gd name="connsiteY7" fmla="*/ 1784349 h 2747394"/>
                <a:gd name="connsiteX8" fmla="*/ 738809 w 2401937"/>
                <a:gd name="connsiteY8" fmla="*/ 1936749 h 2747394"/>
                <a:gd name="connsiteX9" fmla="*/ 726110 w 2401937"/>
                <a:gd name="connsiteY9" fmla="*/ 1555749 h 2747394"/>
                <a:gd name="connsiteX10" fmla="*/ 675310 w 2401937"/>
                <a:gd name="connsiteY10" fmla="*/ 1682749 h 2747394"/>
                <a:gd name="connsiteX11" fmla="*/ 630860 w 2401937"/>
                <a:gd name="connsiteY11" fmla="*/ 1714499 h 2747394"/>
                <a:gd name="connsiteX12" fmla="*/ 567360 w 2401937"/>
                <a:gd name="connsiteY12" fmla="*/ 2000249 h 2747394"/>
                <a:gd name="connsiteX13" fmla="*/ 497510 w 2401937"/>
                <a:gd name="connsiteY13" fmla="*/ 1428749 h 2747394"/>
                <a:gd name="connsiteX14" fmla="*/ 465760 w 2401937"/>
                <a:gd name="connsiteY14" fmla="*/ 1657350 h 2747394"/>
                <a:gd name="connsiteX15" fmla="*/ 364160 w 2401937"/>
                <a:gd name="connsiteY15" fmla="*/ 1123950 h 2747394"/>
                <a:gd name="connsiteX16" fmla="*/ 307010 w 2401937"/>
                <a:gd name="connsiteY16" fmla="*/ 1460500 h 2747394"/>
                <a:gd name="connsiteX17" fmla="*/ 233985 w 2401937"/>
                <a:gd name="connsiteY17" fmla="*/ 895349 h 2747394"/>
                <a:gd name="connsiteX18" fmla="*/ 145085 w 2401937"/>
                <a:gd name="connsiteY18" fmla="*/ 1089024 h 2747394"/>
                <a:gd name="connsiteX19" fmla="*/ 135560 w 2401937"/>
                <a:gd name="connsiteY19" fmla="*/ 765174 h 2747394"/>
                <a:gd name="connsiteX20" fmla="*/ 29991 w 2401937"/>
                <a:gd name="connsiteY20" fmla="*/ 1016000 h 2747394"/>
                <a:gd name="connsiteX21" fmla="*/ 84760 w 2401937"/>
                <a:gd name="connsiteY21" fmla="*/ 587375 h 2747394"/>
                <a:gd name="connsiteX22" fmla="*/ 33960 w 2401937"/>
                <a:gd name="connsiteY22" fmla="*/ 660400 h 2747394"/>
                <a:gd name="connsiteX23" fmla="*/ 24435 w 2401937"/>
                <a:gd name="connsiteY23" fmla="*/ 298450 h 2747394"/>
                <a:gd name="connsiteX24" fmla="*/ 7766 w 2401937"/>
                <a:gd name="connsiteY24" fmla="*/ 0 h 2747394"/>
                <a:gd name="connsiteX0" fmla="*/ 7766 w 2402960"/>
                <a:gd name="connsiteY0" fmla="*/ 0 h 2799594"/>
                <a:gd name="connsiteX1" fmla="*/ 590330 w 2402960"/>
                <a:gd name="connsiteY1" fmla="*/ 76200 h 2799594"/>
                <a:gd name="connsiteX2" fmla="*/ 2393730 w 2402960"/>
                <a:gd name="connsiteY2" fmla="*/ 1355725 h 2799594"/>
                <a:gd name="connsiteX3" fmla="*/ 1310307 w 2402960"/>
                <a:gd name="connsiteY3" fmla="*/ 2786061 h 2799594"/>
                <a:gd name="connsiteX4" fmla="*/ 1148382 w 2402960"/>
                <a:gd name="connsiteY4" fmla="*/ 2147886 h 2799594"/>
                <a:gd name="connsiteX5" fmla="*/ 1072183 w 2402960"/>
                <a:gd name="connsiteY5" fmla="*/ 2721768 h 2799594"/>
                <a:gd name="connsiteX6" fmla="*/ 992808 w 2402960"/>
                <a:gd name="connsiteY6" fmla="*/ 1739898 h 2799594"/>
                <a:gd name="connsiteX7" fmla="*/ 865808 w 2402960"/>
                <a:gd name="connsiteY7" fmla="*/ 2158999 h 2799594"/>
                <a:gd name="connsiteX8" fmla="*/ 815009 w 2402960"/>
                <a:gd name="connsiteY8" fmla="*/ 1784349 h 2799594"/>
                <a:gd name="connsiteX9" fmla="*/ 738809 w 2402960"/>
                <a:gd name="connsiteY9" fmla="*/ 1936749 h 2799594"/>
                <a:gd name="connsiteX10" fmla="*/ 726110 w 2402960"/>
                <a:gd name="connsiteY10" fmla="*/ 1555749 h 2799594"/>
                <a:gd name="connsiteX11" fmla="*/ 675310 w 2402960"/>
                <a:gd name="connsiteY11" fmla="*/ 1682749 h 2799594"/>
                <a:gd name="connsiteX12" fmla="*/ 630860 w 2402960"/>
                <a:gd name="connsiteY12" fmla="*/ 1714499 h 2799594"/>
                <a:gd name="connsiteX13" fmla="*/ 567360 w 2402960"/>
                <a:gd name="connsiteY13" fmla="*/ 2000249 h 2799594"/>
                <a:gd name="connsiteX14" fmla="*/ 497510 w 2402960"/>
                <a:gd name="connsiteY14" fmla="*/ 1428749 h 2799594"/>
                <a:gd name="connsiteX15" fmla="*/ 465760 w 2402960"/>
                <a:gd name="connsiteY15" fmla="*/ 1657350 h 2799594"/>
                <a:gd name="connsiteX16" fmla="*/ 364160 w 2402960"/>
                <a:gd name="connsiteY16" fmla="*/ 1123950 h 2799594"/>
                <a:gd name="connsiteX17" fmla="*/ 307010 w 2402960"/>
                <a:gd name="connsiteY17" fmla="*/ 1460500 h 2799594"/>
                <a:gd name="connsiteX18" fmla="*/ 233985 w 2402960"/>
                <a:gd name="connsiteY18" fmla="*/ 895349 h 2799594"/>
                <a:gd name="connsiteX19" fmla="*/ 145085 w 2402960"/>
                <a:gd name="connsiteY19" fmla="*/ 1089024 h 2799594"/>
                <a:gd name="connsiteX20" fmla="*/ 135560 w 2402960"/>
                <a:gd name="connsiteY20" fmla="*/ 765174 h 2799594"/>
                <a:gd name="connsiteX21" fmla="*/ 29991 w 2402960"/>
                <a:gd name="connsiteY21" fmla="*/ 1016000 h 2799594"/>
                <a:gd name="connsiteX22" fmla="*/ 84760 w 2402960"/>
                <a:gd name="connsiteY22" fmla="*/ 587375 h 2799594"/>
                <a:gd name="connsiteX23" fmla="*/ 33960 w 2402960"/>
                <a:gd name="connsiteY23" fmla="*/ 660400 h 2799594"/>
                <a:gd name="connsiteX24" fmla="*/ 24435 w 2402960"/>
                <a:gd name="connsiteY24" fmla="*/ 298450 h 2799594"/>
                <a:gd name="connsiteX25" fmla="*/ 7766 w 2402960"/>
                <a:gd name="connsiteY25" fmla="*/ 0 h 2799594"/>
                <a:gd name="connsiteX0" fmla="*/ 7766 w 2407582"/>
                <a:gd name="connsiteY0" fmla="*/ 0 h 2801302"/>
                <a:gd name="connsiteX1" fmla="*/ 590330 w 2407582"/>
                <a:gd name="connsiteY1" fmla="*/ 76200 h 2801302"/>
                <a:gd name="connsiteX2" fmla="*/ 2393730 w 2407582"/>
                <a:gd name="connsiteY2" fmla="*/ 1355725 h 2801302"/>
                <a:gd name="connsiteX3" fmla="*/ 1429369 w 2407582"/>
                <a:gd name="connsiteY3" fmla="*/ 2288379 h 2801302"/>
                <a:gd name="connsiteX4" fmla="*/ 1310307 w 2407582"/>
                <a:gd name="connsiteY4" fmla="*/ 2786061 h 2801302"/>
                <a:gd name="connsiteX5" fmla="*/ 1148382 w 2407582"/>
                <a:gd name="connsiteY5" fmla="*/ 2147886 h 2801302"/>
                <a:gd name="connsiteX6" fmla="*/ 1072183 w 2407582"/>
                <a:gd name="connsiteY6" fmla="*/ 2721768 h 2801302"/>
                <a:gd name="connsiteX7" fmla="*/ 992808 w 2407582"/>
                <a:gd name="connsiteY7" fmla="*/ 1739898 h 2801302"/>
                <a:gd name="connsiteX8" fmla="*/ 865808 w 2407582"/>
                <a:gd name="connsiteY8" fmla="*/ 2158999 h 2801302"/>
                <a:gd name="connsiteX9" fmla="*/ 815009 w 2407582"/>
                <a:gd name="connsiteY9" fmla="*/ 1784349 h 2801302"/>
                <a:gd name="connsiteX10" fmla="*/ 738809 w 2407582"/>
                <a:gd name="connsiteY10" fmla="*/ 1936749 h 2801302"/>
                <a:gd name="connsiteX11" fmla="*/ 726110 w 2407582"/>
                <a:gd name="connsiteY11" fmla="*/ 1555749 h 2801302"/>
                <a:gd name="connsiteX12" fmla="*/ 675310 w 2407582"/>
                <a:gd name="connsiteY12" fmla="*/ 1682749 h 2801302"/>
                <a:gd name="connsiteX13" fmla="*/ 630860 w 2407582"/>
                <a:gd name="connsiteY13" fmla="*/ 1714499 h 2801302"/>
                <a:gd name="connsiteX14" fmla="*/ 567360 w 2407582"/>
                <a:gd name="connsiteY14" fmla="*/ 2000249 h 2801302"/>
                <a:gd name="connsiteX15" fmla="*/ 497510 w 2407582"/>
                <a:gd name="connsiteY15" fmla="*/ 1428749 h 2801302"/>
                <a:gd name="connsiteX16" fmla="*/ 465760 w 2407582"/>
                <a:gd name="connsiteY16" fmla="*/ 1657350 h 2801302"/>
                <a:gd name="connsiteX17" fmla="*/ 364160 w 2407582"/>
                <a:gd name="connsiteY17" fmla="*/ 1123950 h 2801302"/>
                <a:gd name="connsiteX18" fmla="*/ 307010 w 2407582"/>
                <a:gd name="connsiteY18" fmla="*/ 1460500 h 2801302"/>
                <a:gd name="connsiteX19" fmla="*/ 233985 w 2407582"/>
                <a:gd name="connsiteY19" fmla="*/ 895349 h 2801302"/>
                <a:gd name="connsiteX20" fmla="*/ 145085 w 2407582"/>
                <a:gd name="connsiteY20" fmla="*/ 1089024 h 2801302"/>
                <a:gd name="connsiteX21" fmla="*/ 135560 w 2407582"/>
                <a:gd name="connsiteY21" fmla="*/ 765174 h 2801302"/>
                <a:gd name="connsiteX22" fmla="*/ 29991 w 2407582"/>
                <a:gd name="connsiteY22" fmla="*/ 1016000 h 2801302"/>
                <a:gd name="connsiteX23" fmla="*/ 84760 w 2407582"/>
                <a:gd name="connsiteY23" fmla="*/ 587375 h 2801302"/>
                <a:gd name="connsiteX24" fmla="*/ 33960 w 2407582"/>
                <a:gd name="connsiteY24" fmla="*/ 660400 h 2801302"/>
                <a:gd name="connsiteX25" fmla="*/ 24435 w 2407582"/>
                <a:gd name="connsiteY25" fmla="*/ 298450 h 2801302"/>
                <a:gd name="connsiteX26" fmla="*/ 7766 w 2407582"/>
                <a:gd name="connsiteY26" fmla="*/ 0 h 2801302"/>
                <a:gd name="connsiteX0" fmla="*/ 7766 w 2413317"/>
                <a:gd name="connsiteY0" fmla="*/ 0 h 3035993"/>
                <a:gd name="connsiteX1" fmla="*/ 590330 w 2413317"/>
                <a:gd name="connsiteY1" fmla="*/ 76200 h 3035993"/>
                <a:gd name="connsiteX2" fmla="*/ 2393730 w 2413317"/>
                <a:gd name="connsiteY2" fmla="*/ 1355725 h 3035993"/>
                <a:gd name="connsiteX3" fmla="*/ 1459531 w 2413317"/>
                <a:gd name="connsiteY3" fmla="*/ 3019423 h 3035993"/>
                <a:gd name="connsiteX4" fmla="*/ 1429369 w 2413317"/>
                <a:gd name="connsiteY4" fmla="*/ 2288379 h 3035993"/>
                <a:gd name="connsiteX5" fmla="*/ 1310307 w 2413317"/>
                <a:gd name="connsiteY5" fmla="*/ 2786061 h 3035993"/>
                <a:gd name="connsiteX6" fmla="*/ 1148382 w 2413317"/>
                <a:gd name="connsiteY6" fmla="*/ 2147886 h 3035993"/>
                <a:gd name="connsiteX7" fmla="*/ 1072183 w 2413317"/>
                <a:gd name="connsiteY7" fmla="*/ 2721768 h 3035993"/>
                <a:gd name="connsiteX8" fmla="*/ 992808 w 2413317"/>
                <a:gd name="connsiteY8" fmla="*/ 1739898 h 3035993"/>
                <a:gd name="connsiteX9" fmla="*/ 865808 w 2413317"/>
                <a:gd name="connsiteY9" fmla="*/ 2158999 h 3035993"/>
                <a:gd name="connsiteX10" fmla="*/ 815009 w 2413317"/>
                <a:gd name="connsiteY10" fmla="*/ 1784349 h 3035993"/>
                <a:gd name="connsiteX11" fmla="*/ 738809 w 2413317"/>
                <a:gd name="connsiteY11" fmla="*/ 1936749 h 3035993"/>
                <a:gd name="connsiteX12" fmla="*/ 726110 w 2413317"/>
                <a:gd name="connsiteY12" fmla="*/ 1555749 h 3035993"/>
                <a:gd name="connsiteX13" fmla="*/ 675310 w 2413317"/>
                <a:gd name="connsiteY13" fmla="*/ 1682749 h 3035993"/>
                <a:gd name="connsiteX14" fmla="*/ 630860 w 2413317"/>
                <a:gd name="connsiteY14" fmla="*/ 1714499 h 3035993"/>
                <a:gd name="connsiteX15" fmla="*/ 567360 w 2413317"/>
                <a:gd name="connsiteY15" fmla="*/ 2000249 h 3035993"/>
                <a:gd name="connsiteX16" fmla="*/ 497510 w 2413317"/>
                <a:gd name="connsiteY16" fmla="*/ 1428749 h 3035993"/>
                <a:gd name="connsiteX17" fmla="*/ 465760 w 2413317"/>
                <a:gd name="connsiteY17" fmla="*/ 1657350 h 3035993"/>
                <a:gd name="connsiteX18" fmla="*/ 364160 w 2413317"/>
                <a:gd name="connsiteY18" fmla="*/ 1123950 h 3035993"/>
                <a:gd name="connsiteX19" fmla="*/ 307010 w 2413317"/>
                <a:gd name="connsiteY19" fmla="*/ 1460500 h 3035993"/>
                <a:gd name="connsiteX20" fmla="*/ 233985 w 2413317"/>
                <a:gd name="connsiteY20" fmla="*/ 895349 h 3035993"/>
                <a:gd name="connsiteX21" fmla="*/ 145085 w 2413317"/>
                <a:gd name="connsiteY21" fmla="*/ 1089024 h 3035993"/>
                <a:gd name="connsiteX22" fmla="*/ 135560 w 2413317"/>
                <a:gd name="connsiteY22" fmla="*/ 765174 h 3035993"/>
                <a:gd name="connsiteX23" fmla="*/ 29991 w 2413317"/>
                <a:gd name="connsiteY23" fmla="*/ 1016000 h 3035993"/>
                <a:gd name="connsiteX24" fmla="*/ 84760 w 2413317"/>
                <a:gd name="connsiteY24" fmla="*/ 587375 h 3035993"/>
                <a:gd name="connsiteX25" fmla="*/ 33960 w 2413317"/>
                <a:gd name="connsiteY25" fmla="*/ 660400 h 3035993"/>
                <a:gd name="connsiteX26" fmla="*/ 24435 w 2413317"/>
                <a:gd name="connsiteY26" fmla="*/ 298450 h 3035993"/>
                <a:gd name="connsiteX27" fmla="*/ 7766 w 2413317"/>
                <a:gd name="connsiteY27" fmla="*/ 0 h 3035993"/>
                <a:gd name="connsiteX0" fmla="*/ 7766 w 2413974"/>
                <a:gd name="connsiteY0" fmla="*/ 0 h 3041289"/>
                <a:gd name="connsiteX1" fmla="*/ 590330 w 2413974"/>
                <a:gd name="connsiteY1" fmla="*/ 76200 h 3041289"/>
                <a:gd name="connsiteX2" fmla="*/ 2393730 w 2413974"/>
                <a:gd name="connsiteY2" fmla="*/ 1355725 h 3041289"/>
                <a:gd name="connsiteX3" fmla="*/ 1586531 w 2413974"/>
                <a:gd name="connsiteY3" fmla="*/ 2533648 h 3041289"/>
                <a:gd name="connsiteX4" fmla="*/ 1459531 w 2413974"/>
                <a:gd name="connsiteY4" fmla="*/ 3019423 h 3041289"/>
                <a:gd name="connsiteX5" fmla="*/ 1429369 w 2413974"/>
                <a:gd name="connsiteY5" fmla="*/ 2288379 h 3041289"/>
                <a:gd name="connsiteX6" fmla="*/ 1310307 w 2413974"/>
                <a:gd name="connsiteY6" fmla="*/ 2786061 h 3041289"/>
                <a:gd name="connsiteX7" fmla="*/ 1148382 w 2413974"/>
                <a:gd name="connsiteY7" fmla="*/ 2147886 h 3041289"/>
                <a:gd name="connsiteX8" fmla="*/ 1072183 w 2413974"/>
                <a:gd name="connsiteY8" fmla="*/ 2721768 h 3041289"/>
                <a:gd name="connsiteX9" fmla="*/ 992808 w 2413974"/>
                <a:gd name="connsiteY9" fmla="*/ 1739898 h 3041289"/>
                <a:gd name="connsiteX10" fmla="*/ 865808 w 2413974"/>
                <a:gd name="connsiteY10" fmla="*/ 2158999 h 3041289"/>
                <a:gd name="connsiteX11" fmla="*/ 815009 w 2413974"/>
                <a:gd name="connsiteY11" fmla="*/ 1784349 h 3041289"/>
                <a:gd name="connsiteX12" fmla="*/ 738809 w 2413974"/>
                <a:gd name="connsiteY12" fmla="*/ 1936749 h 3041289"/>
                <a:gd name="connsiteX13" fmla="*/ 726110 w 2413974"/>
                <a:gd name="connsiteY13" fmla="*/ 1555749 h 3041289"/>
                <a:gd name="connsiteX14" fmla="*/ 675310 w 2413974"/>
                <a:gd name="connsiteY14" fmla="*/ 1682749 h 3041289"/>
                <a:gd name="connsiteX15" fmla="*/ 630860 w 2413974"/>
                <a:gd name="connsiteY15" fmla="*/ 1714499 h 3041289"/>
                <a:gd name="connsiteX16" fmla="*/ 567360 w 2413974"/>
                <a:gd name="connsiteY16" fmla="*/ 2000249 h 3041289"/>
                <a:gd name="connsiteX17" fmla="*/ 497510 w 2413974"/>
                <a:gd name="connsiteY17" fmla="*/ 1428749 h 3041289"/>
                <a:gd name="connsiteX18" fmla="*/ 465760 w 2413974"/>
                <a:gd name="connsiteY18" fmla="*/ 1657350 h 3041289"/>
                <a:gd name="connsiteX19" fmla="*/ 364160 w 2413974"/>
                <a:gd name="connsiteY19" fmla="*/ 1123950 h 3041289"/>
                <a:gd name="connsiteX20" fmla="*/ 307010 w 2413974"/>
                <a:gd name="connsiteY20" fmla="*/ 1460500 h 3041289"/>
                <a:gd name="connsiteX21" fmla="*/ 233985 w 2413974"/>
                <a:gd name="connsiteY21" fmla="*/ 895349 h 3041289"/>
                <a:gd name="connsiteX22" fmla="*/ 145085 w 2413974"/>
                <a:gd name="connsiteY22" fmla="*/ 1089024 h 3041289"/>
                <a:gd name="connsiteX23" fmla="*/ 135560 w 2413974"/>
                <a:gd name="connsiteY23" fmla="*/ 765174 h 3041289"/>
                <a:gd name="connsiteX24" fmla="*/ 29991 w 2413974"/>
                <a:gd name="connsiteY24" fmla="*/ 1016000 h 3041289"/>
                <a:gd name="connsiteX25" fmla="*/ 84760 w 2413974"/>
                <a:gd name="connsiteY25" fmla="*/ 587375 h 3041289"/>
                <a:gd name="connsiteX26" fmla="*/ 33960 w 2413974"/>
                <a:gd name="connsiteY26" fmla="*/ 660400 h 3041289"/>
                <a:gd name="connsiteX27" fmla="*/ 24435 w 2413974"/>
                <a:gd name="connsiteY27" fmla="*/ 298450 h 3041289"/>
                <a:gd name="connsiteX28" fmla="*/ 7766 w 2413974"/>
                <a:gd name="connsiteY28" fmla="*/ 0 h 3041289"/>
                <a:gd name="connsiteX0" fmla="*/ 7766 w 2423888"/>
                <a:gd name="connsiteY0" fmla="*/ 0 h 3164848"/>
                <a:gd name="connsiteX1" fmla="*/ 590330 w 2423888"/>
                <a:gd name="connsiteY1" fmla="*/ 76200 h 3164848"/>
                <a:gd name="connsiteX2" fmla="*/ 2393730 w 2423888"/>
                <a:gd name="connsiteY2" fmla="*/ 1355725 h 3164848"/>
                <a:gd name="connsiteX3" fmla="*/ 1710355 w 2423888"/>
                <a:gd name="connsiteY3" fmla="*/ 3136898 h 3164848"/>
                <a:gd name="connsiteX4" fmla="*/ 1586531 w 2423888"/>
                <a:gd name="connsiteY4" fmla="*/ 2533648 h 3164848"/>
                <a:gd name="connsiteX5" fmla="*/ 1459531 w 2423888"/>
                <a:gd name="connsiteY5" fmla="*/ 3019423 h 3164848"/>
                <a:gd name="connsiteX6" fmla="*/ 1429369 w 2423888"/>
                <a:gd name="connsiteY6" fmla="*/ 2288379 h 3164848"/>
                <a:gd name="connsiteX7" fmla="*/ 1310307 w 2423888"/>
                <a:gd name="connsiteY7" fmla="*/ 2786061 h 3164848"/>
                <a:gd name="connsiteX8" fmla="*/ 1148382 w 2423888"/>
                <a:gd name="connsiteY8" fmla="*/ 2147886 h 3164848"/>
                <a:gd name="connsiteX9" fmla="*/ 1072183 w 2423888"/>
                <a:gd name="connsiteY9" fmla="*/ 2721768 h 3164848"/>
                <a:gd name="connsiteX10" fmla="*/ 992808 w 2423888"/>
                <a:gd name="connsiteY10" fmla="*/ 1739898 h 3164848"/>
                <a:gd name="connsiteX11" fmla="*/ 865808 w 2423888"/>
                <a:gd name="connsiteY11" fmla="*/ 2158999 h 3164848"/>
                <a:gd name="connsiteX12" fmla="*/ 815009 w 2423888"/>
                <a:gd name="connsiteY12" fmla="*/ 1784349 h 3164848"/>
                <a:gd name="connsiteX13" fmla="*/ 738809 w 2423888"/>
                <a:gd name="connsiteY13" fmla="*/ 1936749 h 3164848"/>
                <a:gd name="connsiteX14" fmla="*/ 726110 w 2423888"/>
                <a:gd name="connsiteY14" fmla="*/ 1555749 h 3164848"/>
                <a:gd name="connsiteX15" fmla="*/ 675310 w 2423888"/>
                <a:gd name="connsiteY15" fmla="*/ 1682749 h 3164848"/>
                <a:gd name="connsiteX16" fmla="*/ 630860 w 2423888"/>
                <a:gd name="connsiteY16" fmla="*/ 1714499 h 3164848"/>
                <a:gd name="connsiteX17" fmla="*/ 567360 w 2423888"/>
                <a:gd name="connsiteY17" fmla="*/ 2000249 h 3164848"/>
                <a:gd name="connsiteX18" fmla="*/ 497510 w 2423888"/>
                <a:gd name="connsiteY18" fmla="*/ 1428749 h 3164848"/>
                <a:gd name="connsiteX19" fmla="*/ 465760 w 2423888"/>
                <a:gd name="connsiteY19" fmla="*/ 1657350 h 3164848"/>
                <a:gd name="connsiteX20" fmla="*/ 364160 w 2423888"/>
                <a:gd name="connsiteY20" fmla="*/ 1123950 h 3164848"/>
                <a:gd name="connsiteX21" fmla="*/ 307010 w 2423888"/>
                <a:gd name="connsiteY21" fmla="*/ 1460500 h 3164848"/>
                <a:gd name="connsiteX22" fmla="*/ 233985 w 2423888"/>
                <a:gd name="connsiteY22" fmla="*/ 895349 h 3164848"/>
                <a:gd name="connsiteX23" fmla="*/ 145085 w 2423888"/>
                <a:gd name="connsiteY23" fmla="*/ 1089024 h 3164848"/>
                <a:gd name="connsiteX24" fmla="*/ 135560 w 2423888"/>
                <a:gd name="connsiteY24" fmla="*/ 765174 h 3164848"/>
                <a:gd name="connsiteX25" fmla="*/ 29991 w 2423888"/>
                <a:gd name="connsiteY25" fmla="*/ 1016000 h 3164848"/>
                <a:gd name="connsiteX26" fmla="*/ 84760 w 2423888"/>
                <a:gd name="connsiteY26" fmla="*/ 587375 h 3164848"/>
                <a:gd name="connsiteX27" fmla="*/ 33960 w 2423888"/>
                <a:gd name="connsiteY27" fmla="*/ 660400 h 3164848"/>
                <a:gd name="connsiteX28" fmla="*/ 24435 w 2423888"/>
                <a:gd name="connsiteY28" fmla="*/ 298450 h 3164848"/>
                <a:gd name="connsiteX29" fmla="*/ 7766 w 2423888"/>
                <a:gd name="connsiteY29" fmla="*/ 0 h 3164848"/>
                <a:gd name="connsiteX0" fmla="*/ 7766 w 2437543"/>
                <a:gd name="connsiteY0" fmla="*/ 0 h 3143775"/>
                <a:gd name="connsiteX1" fmla="*/ 590330 w 2437543"/>
                <a:gd name="connsiteY1" fmla="*/ 76200 h 3143775"/>
                <a:gd name="connsiteX2" fmla="*/ 2393730 w 2437543"/>
                <a:gd name="connsiteY2" fmla="*/ 1355725 h 3143775"/>
                <a:gd name="connsiteX3" fmla="*/ 1853230 w 2437543"/>
                <a:gd name="connsiteY3" fmla="*/ 2616197 h 3143775"/>
                <a:gd name="connsiteX4" fmla="*/ 1710355 w 2437543"/>
                <a:gd name="connsiteY4" fmla="*/ 3136898 h 3143775"/>
                <a:gd name="connsiteX5" fmla="*/ 1586531 w 2437543"/>
                <a:gd name="connsiteY5" fmla="*/ 2533648 h 3143775"/>
                <a:gd name="connsiteX6" fmla="*/ 1459531 w 2437543"/>
                <a:gd name="connsiteY6" fmla="*/ 3019423 h 3143775"/>
                <a:gd name="connsiteX7" fmla="*/ 1429369 w 2437543"/>
                <a:gd name="connsiteY7" fmla="*/ 2288379 h 3143775"/>
                <a:gd name="connsiteX8" fmla="*/ 1310307 w 2437543"/>
                <a:gd name="connsiteY8" fmla="*/ 2786061 h 3143775"/>
                <a:gd name="connsiteX9" fmla="*/ 1148382 w 2437543"/>
                <a:gd name="connsiteY9" fmla="*/ 2147886 h 3143775"/>
                <a:gd name="connsiteX10" fmla="*/ 1072183 w 2437543"/>
                <a:gd name="connsiteY10" fmla="*/ 2721768 h 3143775"/>
                <a:gd name="connsiteX11" fmla="*/ 992808 w 2437543"/>
                <a:gd name="connsiteY11" fmla="*/ 1739898 h 3143775"/>
                <a:gd name="connsiteX12" fmla="*/ 865808 w 2437543"/>
                <a:gd name="connsiteY12" fmla="*/ 2158999 h 3143775"/>
                <a:gd name="connsiteX13" fmla="*/ 815009 w 2437543"/>
                <a:gd name="connsiteY13" fmla="*/ 1784349 h 3143775"/>
                <a:gd name="connsiteX14" fmla="*/ 738809 w 2437543"/>
                <a:gd name="connsiteY14" fmla="*/ 1936749 h 3143775"/>
                <a:gd name="connsiteX15" fmla="*/ 726110 w 2437543"/>
                <a:gd name="connsiteY15" fmla="*/ 1555749 h 3143775"/>
                <a:gd name="connsiteX16" fmla="*/ 675310 w 2437543"/>
                <a:gd name="connsiteY16" fmla="*/ 1682749 h 3143775"/>
                <a:gd name="connsiteX17" fmla="*/ 630860 w 2437543"/>
                <a:gd name="connsiteY17" fmla="*/ 1714499 h 3143775"/>
                <a:gd name="connsiteX18" fmla="*/ 567360 w 2437543"/>
                <a:gd name="connsiteY18" fmla="*/ 2000249 h 3143775"/>
                <a:gd name="connsiteX19" fmla="*/ 497510 w 2437543"/>
                <a:gd name="connsiteY19" fmla="*/ 1428749 h 3143775"/>
                <a:gd name="connsiteX20" fmla="*/ 465760 w 2437543"/>
                <a:gd name="connsiteY20" fmla="*/ 1657350 h 3143775"/>
                <a:gd name="connsiteX21" fmla="*/ 364160 w 2437543"/>
                <a:gd name="connsiteY21" fmla="*/ 1123950 h 3143775"/>
                <a:gd name="connsiteX22" fmla="*/ 307010 w 2437543"/>
                <a:gd name="connsiteY22" fmla="*/ 1460500 h 3143775"/>
                <a:gd name="connsiteX23" fmla="*/ 233985 w 2437543"/>
                <a:gd name="connsiteY23" fmla="*/ 895349 h 3143775"/>
                <a:gd name="connsiteX24" fmla="*/ 145085 w 2437543"/>
                <a:gd name="connsiteY24" fmla="*/ 1089024 h 3143775"/>
                <a:gd name="connsiteX25" fmla="*/ 135560 w 2437543"/>
                <a:gd name="connsiteY25" fmla="*/ 765174 h 3143775"/>
                <a:gd name="connsiteX26" fmla="*/ 29991 w 2437543"/>
                <a:gd name="connsiteY26" fmla="*/ 1016000 h 3143775"/>
                <a:gd name="connsiteX27" fmla="*/ 84760 w 2437543"/>
                <a:gd name="connsiteY27" fmla="*/ 587375 h 3143775"/>
                <a:gd name="connsiteX28" fmla="*/ 33960 w 2437543"/>
                <a:gd name="connsiteY28" fmla="*/ 660400 h 3143775"/>
                <a:gd name="connsiteX29" fmla="*/ 24435 w 2437543"/>
                <a:gd name="connsiteY29" fmla="*/ 298450 h 3143775"/>
                <a:gd name="connsiteX30" fmla="*/ 7766 w 2437543"/>
                <a:gd name="connsiteY30" fmla="*/ 0 h 3143775"/>
                <a:gd name="connsiteX0" fmla="*/ 7766 w 2443026"/>
                <a:gd name="connsiteY0" fmla="*/ 0 h 3141394"/>
                <a:gd name="connsiteX1" fmla="*/ 590330 w 2443026"/>
                <a:gd name="connsiteY1" fmla="*/ 76200 h 3141394"/>
                <a:gd name="connsiteX2" fmla="*/ 2393730 w 2443026"/>
                <a:gd name="connsiteY2" fmla="*/ 1355725 h 3141394"/>
                <a:gd name="connsiteX3" fmla="*/ 1894505 w 2443026"/>
                <a:gd name="connsiteY3" fmla="*/ 2698748 h 3141394"/>
                <a:gd name="connsiteX4" fmla="*/ 1853230 w 2443026"/>
                <a:gd name="connsiteY4" fmla="*/ 2616197 h 3141394"/>
                <a:gd name="connsiteX5" fmla="*/ 1710355 w 2443026"/>
                <a:gd name="connsiteY5" fmla="*/ 3136898 h 3141394"/>
                <a:gd name="connsiteX6" fmla="*/ 1586531 w 2443026"/>
                <a:gd name="connsiteY6" fmla="*/ 2533648 h 3141394"/>
                <a:gd name="connsiteX7" fmla="*/ 1459531 w 2443026"/>
                <a:gd name="connsiteY7" fmla="*/ 3019423 h 3141394"/>
                <a:gd name="connsiteX8" fmla="*/ 1429369 w 2443026"/>
                <a:gd name="connsiteY8" fmla="*/ 2288379 h 3141394"/>
                <a:gd name="connsiteX9" fmla="*/ 1310307 w 2443026"/>
                <a:gd name="connsiteY9" fmla="*/ 2786061 h 3141394"/>
                <a:gd name="connsiteX10" fmla="*/ 1148382 w 2443026"/>
                <a:gd name="connsiteY10" fmla="*/ 2147886 h 3141394"/>
                <a:gd name="connsiteX11" fmla="*/ 1072183 w 2443026"/>
                <a:gd name="connsiteY11" fmla="*/ 2721768 h 3141394"/>
                <a:gd name="connsiteX12" fmla="*/ 992808 w 2443026"/>
                <a:gd name="connsiteY12" fmla="*/ 1739898 h 3141394"/>
                <a:gd name="connsiteX13" fmla="*/ 865808 w 2443026"/>
                <a:gd name="connsiteY13" fmla="*/ 2158999 h 3141394"/>
                <a:gd name="connsiteX14" fmla="*/ 815009 w 2443026"/>
                <a:gd name="connsiteY14" fmla="*/ 1784349 h 3141394"/>
                <a:gd name="connsiteX15" fmla="*/ 738809 w 2443026"/>
                <a:gd name="connsiteY15" fmla="*/ 1936749 h 3141394"/>
                <a:gd name="connsiteX16" fmla="*/ 726110 w 2443026"/>
                <a:gd name="connsiteY16" fmla="*/ 1555749 h 3141394"/>
                <a:gd name="connsiteX17" fmla="*/ 675310 w 2443026"/>
                <a:gd name="connsiteY17" fmla="*/ 1682749 h 3141394"/>
                <a:gd name="connsiteX18" fmla="*/ 630860 w 2443026"/>
                <a:gd name="connsiteY18" fmla="*/ 1714499 h 3141394"/>
                <a:gd name="connsiteX19" fmla="*/ 567360 w 2443026"/>
                <a:gd name="connsiteY19" fmla="*/ 2000249 h 3141394"/>
                <a:gd name="connsiteX20" fmla="*/ 497510 w 2443026"/>
                <a:gd name="connsiteY20" fmla="*/ 1428749 h 3141394"/>
                <a:gd name="connsiteX21" fmla="*/ 465760 w 2443026"/>
                <a:gd name="connsiteY21" fmla="*/ 1657350 h 3141394"/>
                <a:gd name="connsiteX22" fmla="*/ 364160 w 2443026"/>
                <a:gd name="connsiteY22" fmla="*/ 1123950 h 3141394"/>
                <a:gd name="connsiteX23" fmla="*/ 307010 w 2443026"/>
                <a:gd name="connsiteY23" fmla="*/ 1460500 h 3141394"/>
                <a:gd name="connsiteX24" fmla="*/ 233985 w 2443026"/>
                <a:gd name="connsiteY24" fmla="*/ 895349 h 3141394"/>
                <a:gd name="connsiteX25" fmla="*/ 145085 w 2443026"/>
                <a:gd name="connsiteY25" fmla="*/ 1089024 h 3141394"/>
                <a:gd name="connsiteX26" fmla="*/ 135560 w 2443026"/>
                <a:gd name="connsiteY26" fmla="*/ 765174 h 3141394"/>
                <a:gd name="connsiteX27" fmla="*/ 29991 w 2443026"/>
                <a:gd name="connsiteY27" fmla="*/ 1016000 h 3141394"/>
                <a:gd name="connsiteX28" fmla="*/ 84760 w 2443026"/>
                <a:gd name="connsiteY28" fmla="*/ 587375 h 3141394"/>
                <a:gd name="connsiteX29" fmla="*/ 33960 w 2443026"/>
                <a:gd name="connsiteY29" fmla="*/ 660400 h 3141394"/>
                <a:gd name="connsiteX30" fmla="*/ 24435 w 2443026"/>
                <a:gd name="connsiteY30" fmla="*/ 298450 h 3141394"/>
                <a:gd name="connsiteX31" fmla="*/ 7766 w 2443026"/>
                <a:gd name="connsiteY31" fmla="*/ 0 h 3141394"/>
                <a:gd name="connsiteX0" fmla="*/ 7766 w 2446820"/>
                <a:gd name="connsiteY0" fmla="*/ 0 h 3141394"/>
                <a:gd name="connsiteX1" fmla="*/ 590330 w 2446820"/>
                <a:gd name="connsiteY1" fmla="*/ 76200 h 3141394"/>
                <a:gd name="connsiteX2" fmla="*/ 2393730 w 2446820"/>
                <a:gd name="connsiteY2" fmla="*/ 1355725 h 3141394"/>
                <a:gd name="connsiteX3" fmla="*/ 1961179 w 2446820"/>
                <a:gd name="connsiteY3" fmla="*/ 2625723 h 3141394"/>
                <a:gd name="connsiteX4" fmla="*/ 1894505 w 2446820"/>
                <a:gd name="connsiteY4" fmla="*/ 2698748 h 3141394"/>
                <a:gd name="connsiteX5" fmla="*/ 1853230 w 2446820"/>
                <a:gd name="connsiteY5" fmla="*/ 2616197 h 3141394"/>
                <a:gd name="connsiteX6" fmla="*/ 1710355 w 2446820"/>
                <a:gd name="connsiteY6" fmla="*/ 3136898 h 3141394"/>
                <a:gd name="connsiteX7" fmla="*/ 1586531 w 2446820"/>
                <a:gd name="connsiteY7" fmla="*/ 2533648 h 3141394"/>
                <a:gd name="connsiteX8" fmla="*/ 1459531 w 2446820"/>
                <a:gd name="connsiteY8" fmla="*/ 3019423 h 3141394"/>
                <a:gd name="connsiteX9" fmla="*/ 1429369 w 2446820"/>
                <a:gd name="connsiteY9" fmla="*/ 2288379 h 3141394"/>
                <a:gd name="connsiteX10" fmla="*/ 1310307 w 2446820"/>
                <a:gd name="connsiteY10" fmla="*/ 2786061 h 3141394"/>
                <a:gd name="connsiteX11" fmla="*/ 1148382 w 2446820"/>
                <a:gd name="connsiteY11" fmla="*/ 2147886 h 3141394"/>
                <a:gd name="connsiteX12" fmla="*/ 1072183 w 2446820"/>
                <a:gd name="connsiteY12" fmla="*/ 2721768 h 3141394"/>
                <a:gd name="connsiteX13" fmla="*/ 992808 w 2446820"/>
                <a:gd name="connsiteY13" fmla="*/ 1739898 h 3141394"/>
                <a:gd name="connsiteX14" fmla="*/ 865808 w 2446820"/>
                <a:gd name="connsiteY14" fmla="*/ 2158999 h 3141394"/>
                <a:gd name="connsiteX15" fmla="*/ 815009 w 2446820"/>
                <a:gd name="connsiteY15" fmla="*/ 1784349 h 3141394"/>
                <a:gd name="connsiteX16" fmla="*/ 738809 w 2446820"/>
                <a:gd name="connsiteY16" fmla="*/ 1936749 h 3141394"/>
                <a:gd name="connsiteX17" fmla="*/ 726110 w 2446820"/>
                <a:gd name="connsiteY17" fmla="*/ 1555749 h 3141394"/>
                <a:gd name="connsiteX18" fmla="*/ 675310 w 2446820"/>
                <a:gd name="connsiteY18" fmla="*/ 1682749 h 3141394"/>
                <a:gd name="connsiteX19" fmla="*/ 630860 w 2446820"/>
                <a:gd name="connsiteY19" fmla="*/ 1714499 h 3141394"/>
                <a:gd name="connsiteX20" fmla="*/ 567360 w 2446820"/>
                <a:gd name="connsiteY20" fmla="*/ 2000249 h 3141394"/>
                <a:gd name="connsiteX21" fmla="*/ 497510 w 2446820"/>
                <a:gd name="connsiteY21" fmla="*/ 1428749 h 3141394"/>
                <a:gd name="connsiteX22" fmla="*/ 465760 w 2446820"/>
                <a:gd name="connsiteY22" fmla="*/ 1657350 h 3141394"/>
                <a:gd name="connsiteX23" fmla="*/ 364160 w 2446820"/>
                <a:gd name="connsiteY23" fmla="*/ 1123950 h 3141394"/>
                <a:gd name="connsiteX24" fmla="*/ 307010 w 2446820"/>
                <a:gd name="connsiteY24" fmla="*/ 1460500 h 3141394"/>
                <a:gd name="connsiteX25" fmla="*/ 233985 w 2446820"/>
                <a:gd name="connsiteY25" fmla="*/ 895349 h 3141394"/>
                <a:gd name="connsiteX26" fmla="*/ 145085 w 2446820"/>
                <a:gd name="connsiteY26" fmla="*/ 1089024 h 3141394"/>
                <a:gd name="connsiteX27" fmla="*/ 135560 w 2446820"/>
                <a:gd name="connsiteY27" fmla="*/ 765174 h 3141394"/>
                <a:gd name="connsiteX28" fmla="*/ 29991 w 2446820"/>
                <a:gd name="connsiteY28" fmla="*/ 1016000 h 3141394"/>
                <a:gd name="connsiteX29" fmla="*/ 84760 w 2446820"/>
                <a:gd name="connsiteY29" fmla="*/ 587375 h 3141394"/>
                <a:gd name="connsiteX30" fmla="*/ 33960 w 2446820"/>
                <a:gd name="connsiteY30" fmla="*/ 660400 h 3141394"/>
                <a:gd name="connsiteX31" fmla="*/ 24435 w 2446820"/>
                <a:gd name="connsiteY31" fmla="*/ 298450 h 3141394"/>
                <a:gd name="connsiteX32" fmla="*/ 7766 w 2446820"/>
                <a:gd name="connsiteY32" fmla="*/ 0 h 3141394"/>
                <a:gd name="connsiteX0" fmla="*/ 7766 w 2447787"/>
                <a:gd name="connsiteY0" fmla="*/ 0 h 3211017"/>
                <a:gd name="connsiteX1" fmla="*/ 590330 w 2447787"/>
                <a:gd name="connsiteY1" fmla="*/ 76200 h 3211017"/>
                <a:gd name="connsiteX2" fmla="*/ 2393730 w 2447787"/>
                <a:gd name="connsiteY2" fmla="*/ 1355725 h 3211017"/>
                <a:gd name="connsiteX3" fmla="*/ 1938954 w 2447787"/>
                <a:gd name="connsiteY3" fmla="*/ 3174998 h 3211017"/>
                <a:gd name="connsiteX4" fmla="*/ 1961179 w 2447787"/>
                <a:gd name="connsiteY4" fmla="*/ 2625723 h 3211017"/>
                <a:gd name="connsiteX5" fmla="*/ 1894505 w 2447787"/>
                <a:gd name="connsiteY5" fmla="*/ 2698748 h 3211017"/>
                <a:gd name="connsiteX6" fmla="*/ 1853230 w 2447787"/>
                <a:gd name="connsiteY6" fmla="*/ 2616197 h 3211017"/>
                <a:gd name="connsiteX7" fmla="*/ 1710355 w 2447787"/>
                <a:gd name="connsiteY7" fmla="*/ 3136898 h 3211017"/>
                <a:gd name="connsiteX8" fmla="*/ 1586531 w 2447787"/>
                <a:gd name="connsiteY8" fmla="*/ 2533648 h 3211017"/>
                <a:gd name="connsiteX9" fmla="*/ 1459531 w 2447787"/>
                <a:gd name="connsiteY9" fmla="*/ 3019423 h 3211017"/>
                <a:gd name="connsiteX10" fmla="*/ 1429369 w 2447787"/>
                <a:gd name="connsiteY10" fmla="*/ 2288379 h 3211017"/>
                <a:gd name="connsiteX11" fmla="*/ 1310307 w 2447787"/>
                <a:gd name="connsiteY11" fmla="*/ 2786061 h 3211017"/>
                <a:gd name="connsiteX12" fmla="*/ 1148382 w 2447787"/>
                <a:gd name="connsiteY12" fmla="*/ 2147886 h 3211017"/>
                <a:gd name="connsiteX13" fmla="*/ 1072183 w 2447787"/>
                <a:gd name="connsiteY13" fmla="*/ 2721768 h 3211017"/>
                <a:gd name="connsiteX14" fmla="*/ 992808 w 2447787"/>
                <a:gd name="connsiteY14" fmla="*/ 1739898 h 3211017"/>
                <a:gd name="connsiteX15" fmla="*/ 865808 w 2447787"/>
                <a:gd name="connsiteY15" fmla="*/ 2158999 h 3211017"/>
                <a:gd name="connsiteX16" fmla="*/ 815009 w 2447787"/>
                <a:gd name="connsiteY16" fmla="*/ 1784349 h 3211017"/>
                <a:gd name="connsiteX17" fmla="*/ 738809 w 2447787"/>
                <a:gd name="connsiteY17" fmla="*/ 1936749 h 3211017"/>
                <a:gd name="connsiteX18" fmla="*/ 726110 w 2447787"/>
                <a:gd name="connsiteY18" fmla="*/ 1555749 h 3211017"/>
                <a:gd name="connsiteX19" fmla="*/ 675310 w 2447787"/>
                <a:gd name="connsiteY19" fmla="*/ 1682749 h 3211017"/>
                <a:gd name="connsiteX20" fmla="*/ 630860 w 2447787"/>
                <a:gd name="connsiteY20" fmla="*/ 1714499 h 3211017"/>
                <a:gd name="connsiteX21" fmla="*/ 567360 w 2447787"/>
                <a:gd name="connsiteY21" fmla="*/ 2000249 h 3211017"/>
                <a:gd name="connsiteX22" fmla="*/ 497510 w 2447787"/>
                <a:gd name="connsiteY22" fmla="*/ 1428749 h 3211017"/>
                <a:gd name="connsiteX23" fmla="*/ 465760 w 2447787"/>
                <a:gd name="connsiteY23" fmla="*/ 1657350 h 3211017"/>
                <a:gd name="connsiteX24" fmla="*/ 364160 w 2447787"/>
                <a:gd name="connsiteY24" fmla="*/ 1123950 h 3211017"/>
                <a:gd name="connsiteX25" fmla="*/ 307010 w 2447787"/>
                <a:gd name="connsiteY25" fmla="*/ 1460500 h 3211017"/>
                <a:gd name="connsiteX26" fmla="*/ 233985 w 2447787"/>
                <a:gd name="connsiteY26" fmla="*/ 895349 h 3211017"/>
                <a:gd name="connsiteX27" fmla="*/ 145085 w 2447787"/>
                <a:gd name="connsiteY27" fmla="*/ 1089024 h 3211017"/>
                <a:gd name="connsiteX28" fmla="*/ 135560 w 2447787"/>
                <a:gd name="connsiteY28" fmla="*/ 765174 h 3211017"/>
                <a:gd name="connsiteX29" fmla="*/ 29991 w 2447787"/>
                <a:gd name="connsiteY29" fmla="*/ 1016000 h 3211017"/>
                <a:gd name="connsiteX30" fmla="*/ 84760 w 2447787"/>
                <a:gd name="connsiteY30" fmla="*/ 587375 h 3211017"/>
                <a:gd name="connsiteX31" fmla="*/ 33960 w 2447787"/>
                <a:gd name="connsiteY31" fmla="*/ 660400 h 3211017"/>
                <a:gd name="connsiteX32" fmla="*/ 24435 w 2447787"/>
                <a:gd name="connsiteY32" fmla="*/ 298450 h 3211017"/>
                <a:gd name="connsiteX33" fmla="*/ 7766 w 2447787"/>
                <a:gd name="connsiteY33" fmla="*/ 0 h 3211017"/>
                <a:gd name="connsiteX0" fmla="*/ 7766 w 2455778"/>
                <a:gd name="connsiteY0" fmla="*/ 0 h 3180603"/>
                <a:gd name="connsiteX1" fmla="*/ 590330 w 2455778"/>
                <a:gd name="connsiteY1" fmla="*/ 76200 h 3180603"/>
                <a:gd name="connsiteX2" fmla="*/ 2393730 w 2455778"/>
                <a:gd name="connsiteY2" fmla="*/ 1355725 h 3180603"/>
                <a:gd name="connsiteX3" fmla="*/ 2024679 w 2455778"/>
                <a:gd name="connsiteY3" fmla="*/ 2619373 h 3180603"/>
                <a:gd name="connsiteX4" fmla="*/ 1938954 w 2455778"/>
                <a:gd name="connsiteY4" fmla="*/ 3174998 h 3180603"/>
                <a:gd name="connsiteX5" fmla="*/ 1961179 w 2455778"/>
                <a:gd name="connsiteY5" fmla="*/ 2625723 h 3180603"/>
                <a:gd name="connsiteX6" fmla="*/ 1894505 w 2455778"/>
                <a:gd name="connsiteY6" fmla="*/ 2698748 h 3180603"/>
                <a:gd name="connsiteX7" fmla="*/ 1853230 w 2455778"/>
                <a:gd name="connsiteY7" fmla="*/ 2616197 h 3180603"/>
                <a:gd name="connsiteX8" fmla="*/ 1710355 w 2455778"/>
                <a:gd name="connsiteY8" fmla="*/ 3136898 h 3180603"/>
                <a:gd name="connsiteX9" fmla="*/ 1586531 w 2455778"/>
                <a:gd name="connsiteY9" fmla="*/ 2533648 h 3180603"/>
                <a:gd name="connsiteX10" fmla="*/ 1459531 w 2455778"/>
                <a:gd name="connsiteY10" fmla="*/ 3019423 h 3180603"/>
                <a:gd name="connsiteX11" fmla="*/ 1429369 w 2455778"/>
                <a:gd name="connsiteY11" fmla="*/ 2288379 h 3180603"/>
                <a:gd name="connsiteX12" fmla="*/ 1310307 w 2455778"/>
                <a:gd name="connsiteY12" fmla="*/ 2786061 h 3180603"/>
                <a:gd name="connsiteX13" fmla="*/ 1148382 w 2455778"/>
                <a:gd name="connsiteY13" fmla="*/ 2147886 h 3180603"/>
                <a:gd name="connsiteX14" fmla="*/ 1072183 w 2455778"/>
                <a:gd name="connsiteY14" fmla="*/ 2721768 h 3180603"/>
                <a:gd name="connsiteX15" fmla="*/ 992808 w 2455778"/>
                <a:gd name="connsiteY15" fmla="*/ 1739898 h 3180603"/>
                <a:gd name="connsiteX16" fmla="*/ 865808 w 2455778"/>
                <a:gd name="connsiteY16" fmla="*/ 2158999 h 3180603"/>
                <a:gd name="connsiteX17" fmla="*/ 815009 w 2455778"/>
                <a:gd name="connsiteY17" fmla="*/ 1784349 h 3180603"/>
                <a:gd name="connsiteX18" fmla="*/ 738809 w 2455778"/>
                <a:gd name="connsiteY18" fmla="*/ 1936749 h 3180603"/>
                <a:gd name="connsiteX19" fmla="*/ 726110 w 2455778"/>
                <a:gd name="connsiteY19" fmla="*/ 1555749 h 3180603"/>
                <a:gd name="connsiteX20" fmla="*/ 675310 w 2455778"/>
                <a:gd name="connsiteY20" fmla="*/ 1682749 h 3180603"/>
                <a:gd name="connsiteX21" fmla="*/ 630860 w 2455778"/>
                <a:gd name="connsiteY21" fmla="*/ 1714499 h 3180603"/>
                <a:gd name="connsiteX22" fmla="*/ 567360 w 2455778"/>
                <a:gd name="connsiteY22" fmla="*/ 2000249 h 3180603"/>
                <a:gd name="connsiteX23" fmla="*/ 497510 w 2455778"/>
                <a:gd name="connsiteY23" fmla="*/ 1428749 h 3180603"/>
                <a:gd name="connsiteX24" fmla="*/ 465760 w 2455778"/>
                <a:gd name="connsiteY24" fmla="*/ 1657350 h 3180603"/>
                <a:gd name="connsiteX25" fmla="*/ 364160 w 2455778"/>
                <a:gd name="connsiteY25" fmla="*/ 1123950 h 3180603"/>
                <a:gd name="connsiteX26" fmla="*/ 307010 w 2455778"/>
                <a:gd name="connsiteY26" fmla="*/ 1460500 h 3180603"/>
                <a:gd name="connsiteX27" fmla="*/ 233985 w 2455778"/>
                <a:gd name="connsiteY27" fmla="*/ 895349 h 3180603"/>
                <a:gd name="connsiteX28" fmla="*/ 145085 w 2455778"/>
                <a:gd name="connsiteY28" fmla="*/ 1089024 h 3180603"/>
                <a:gd name="connsiteX29" fmla="*/ 135560 w 2455778"/>
                <a:gd name="connsiteY29" fmla="*/ 765174 h 3180603"/>
                <a:gd name="connsiteX30" fmla="*/ 29991 w 2455778"/>
                <a:gd name="connsiteY30" fmla="*/ 1016000 h 3180603"/>
                <a:gd name="connsiteX31" fmla="*/ 84760 w 2455778"/>
                <a:gd name="connsiteY31" fmla="*/ 587375 h 3180603"/>
                <a:gd name="connsiteX32" fmla="*/ 33960 w 2455778"/>
                <a:gd name="connsiteY32" fmla="*/ 660400 h 3180603"/>
                <a:gd name="connsiteX33" fmla="*/ 24435 w 2455778"/>
                <a:gd name="connsiteY33" fmla="*/ 298450 h 3180603"/>
                <a:gd name="connsiteX34" fmla="*/ 7766 w 2455778"/>
                <a:gd name="connsiteY34" fmla="*/ 0 h 3180603"/>
                <a:gd name="connsiteX0" fmla="*/ 7766 w 2459600"/>
                <a:gd name="connsiteY0" fmla="*/ 0 h 3178617"/>
                <a:gd name="connsiteX1" fmla="*/ 590330 w 2459600"/>
                <a:gd name="connsiteY1" fmla="*/ 76200 h 3178617"/>
                <a:gd name="connsiteX2" fmla="*/ 2393730 w 2459600"/>
                <a:gd name="connsiteY2" fmla="*/ 1355725 h 3178617"/>
                <a:gd name="connsiteX3" fmla="*/ 2062778 w 2459600"/>
                <a:gd name="connsiteY3" fmla="*/ 2974973 h 3178617"/>
                <a:gd name="connsiteX4" fmla="*/ 2024679 w 2459600"/>
                <a:gd name="connsiteY4" fmla="*/ 2619373 h 3178617"/>
                <a:gd name="connsiteX5" fmla="*/ 1938954 w 2459600"/>
                <a:gd name="connsiteY5" fmla="*/ 3174998 h 3178617"/>
                <a:gd name="connsiteX6" fmla="*/ 1961179 w 2459600"/>
                <a:gd name="connsiteY6" fmla="*/ 2625723 h 3178617"/>
                <a:gd name="connsiteX7" fmla="*/ 1894505 w 2459600"/>
                <a:gd name="connsiteY7" fmla="*/ 2698748 h 3178617"/>
                <a:gd name="connsiteX8" fmla="*/ 1853230 w 2459600"/>
                <a:gd name="connsiteY8" fmla="*/ 2616197 h 3178617"/>
                <a:gd name="connsiteX9" fmla="*/ 1710355 w 2459600"/>
                <a:gd name="connsiteY9" fmla="*/ 3136898 h 3178617"/>
                <a:gd name="connsiteX10" fmla="*/ 1586531 w 2459600"/>
                <a:gd name="connsiteY10" fmla="*/ 2533648 h 3178617"/>
                <a:gd name="connsiteX11" fmla="*/ 1459531 w 2459600"/>
                <a:gd name="connsiteY11" fmla="*/ 3019423 h 3178617"/>
                <a:gd name="connsiteX12" fmla="*/ 1429369 w 2459600"/>
                <a:gd name="connsiteY12" fmla="*/ 2288379 h 3178617"/>
                <a:gd name="connsiteX13" fmla="*/ 1310307 w 2459600"/>
                <a:gd name="connsiteY13" fmla="*/ 2786061 h 3178617"/>
                <a:gd name="connsiteX14" fmla="*/ 1148382 w 2459600"/>
                <a:gd name="connsiteY14" fmla="*/ 2147886 h 3178617"/>
                <a:gd name="connsiteX15" fmla="*/ 1072183 w 2459600"/>
                <a:gd name="connsiteY15" fmla="*/ 2721768 h 3178617"/>
                <a:gd name="connsiteX16" fmla="*/ 992808 w 2459600"/>
                <a:gd name="connsiteY16" fmla="*/ 1739898 h 3178617"/>
                <a:gd name="connsiteX17" fmla="*/ 865808 w 2459600"/>
                <a:gd name="connsiteY17" fmla="*/ 2158999 h 3178617"/>
                <a:gd name="connsiteX18" fmla="*/ 815009 w 2459600"/>
                <a:gd name="connsiteY18" fmla="*/ 1784349 h 3178617"/>
                <a:gd name="connsiteX19" fmla="*/ 738809 w 2459600"/>
                <a:gd name="connsiteY19" fmla="*/ 1936749 h 3178617"/>
                <a:gd name="connsiteX20" fmla="*/ 726110 w 2459600"/>
                <a:gd name="connsiteY20" fmla="*/ 1555749 h 3178617"/>
                <a:gd name="connsiteX21" fmla="*/ 675310 w 2459600"/>
                <a:gd name="connsiteY21" fmla="*/ 1682749 h 3178617"/>
                <a:gd name="connsiteX22" fmla="*/ 630860 w 2459600"/>
                <a:gd name="connsiteY22" fmla="*/ 1714499 h 3178617"/>
                <a:gd name="connsiteX23" fmla="*/ 567360 w 2459600"/>
                <a:gd name="connsiteY23" fmla="*/ 2000249 h 3178617"/>
                <a:gd name="connsiteX24" fmla="*/ 497510 w 2459600"/>
                <a:gd name="connsiteY24" fmla="*/ 1428749 h 3178617"/>
                <a:gd name="connsiteX25" fmla="*/ 465760 w 2459600"/>
                <a:gd name="connsiteY25" fmla="*/ 1657350 h 3178617"/>
                <a:gd name="connsiteX26" fmla="*/ 364160 w 2459600"/>
                <a:gd name="connsiteY26" fmla="*/ 1123950 h 3178617"/>
                <a:gd name="connsiteX27" fmla="*/ 307010 w 2459600"/>
                <a:gd name="connsiteY27" fmla="*/ 1460500 h 3178617"/>
                <a:gd name="connsiteX28" fmla="*/ 233985 w 2459600"/>
                <a:gd name="connsiteY28" fmla="*/ 895349 h 3178617"/>
                <a:gd name="connsiteX29" fmla="*/ 145085 w 2459600"/>
                <a:gd name="connsiteY29" fmla="*/ 1089024 h 3178617"/>
                <a:gd name="connsiteX30" fmla="*/ 135560 w 2459600"/>
                <a:gd name="connsiteY30" fmla="*/ 765174 h 3178617"/>
                <a:gd name="connsiteX31" fmla="*/ 29991 w 2459600"/>
                <a:gd name="connsiteY31" fmla="*/ 1016000 h 3178617"/>
                <a:gd name="connsiteX32" fmla="*/ 84760 w 2459600"/>
                <a:gd name="connsiteY32" fmla="*/ 587375 h 3178617"/>
                <a:gd name="connsiteX33" fmla="*/ 33960 w 2459600"/>
                <a:gd name="connsiteY33" fmla="*/ 660400 h 3178617"/>
                <a:gd name="connsiteX34" fmla="*/ 24435 w 2459600"/>
                <a:gd name="connsiteY34" fmla="*/ 298450 h 3178617"/>
                <a:gd name="connsiteX35" fmla="*/ 7766 w 2459600"/>
                <a:gd name="connsiteY35" fmla="*/ 0 h 3178617"/>
                <a:gd name="connsiteX0" fmla="*/ 7766 w 2471655"/>
                <a:gd name="connsiteY0" fmla="*/ 0 h 3178617"/>
                <a:gd name="connsiteX1" fmla="*/ 590330 w 2471655"/>
                <a:gd name="connsiteY1" fmla="*/ 76200 h 3178617"/>
                <a:gd name="connsiteX2" fmla="*/ 2393730 w 2471655"/>
                <a:gd name="connsiteY2" fmla="*/ 1355725 h 3178617"/>
                <a:gd name="connsiteX3" fmla="*/ 2110403 w 2471655"/>
                <a:gd name="connsiteY3" fmla="*/ 2393948 h 3178617"/>
                <a:gd name="connsiteX4" fmla="*/ 2062778 w 2471655"/>
                <a:gd name="connsiteY4" fmla="*/ 2974973 h 3178617"/>
                <a:gd name="connsiteX5" fmla="*/ 2024679 w 2471655"/>
                <a:gd name="connsiteY5" fmla="*/ 2619373 h 3178617"/>
                <a:gd name="connsiteX6" fmla="*/ 1938954 w 2471655"/>
                <a:gd name="connsiteY6" fmla="*/ 3174998 h 3178617"/>
                <a:gd name="connsiteX7" fmla="*/ 1961179 w 2471655"/>
                <a:gd name="connsiteY7" fmla="*/ 2625723 h 3178617"/>
                <a:gd name="connsiteX8" fmla="*/ 1894505 w 2471655"/>
                <a:gd name="connsiteY8" fmla="*/ 2698748 h 3178617"/>
                <a:gd name="connsiteX9" fmla="*/ 1853230 w 2471655"/>
                <a:gd name="connsiteY9" fmla="*/ 2616197 h 3178617"/>
                <a:gd name="connsiteX10" fmla="*/ 1710355 w 2471655"/>
                <a:gd name="connsiteY10" fmla="*/ 3136898 h 3178617"/>
                <a:gd name="connsiteX11" fmla="*/ 1586531 w 2471655"/>
                <a:gd name="connsiteY11" fmla="*/ 2533648 h 3178617"/>
                <a:gd name="connsiteX12" fmla="*/ 1459531 w 2471655"/>
                <a:gd name="connsiteY12" fmla="*/ 3019423 h 3178617"/>
                <a:gd name="connsiteX13" fmla="*/ 1429369 w 2471655"/>
                <a:gd name="connsiteY13" fmla="*/ 2288379 h 3178617"/>
                <a:gd name="connsiteX14" fmla="*/ 1310307 w 2471655"/>
                <a:gd name="connsiteY14" fmla="*/ 2786061 h 3178617"/>
                <a:gd name="connsiteX15" fmla="*/ 1148382 w 2471655"/>
                <a:gd name="connsiteY15" fmla="*/ 2147886 h 3178617"/>
                <a:gd name="connsiteX16" fmla="*/ 1072183 w 2471655"/>
                <a:gd name="connsiteY16" fmla="*/ 2721768 h 3178617"/>
                <a:gd name="connsiteX17" fmla="*/ 992808 w 2471655"/>
                <a:gd name="connsiteY17" fmla="*/ 1739898 h 3178617"/>
                <a:gd name="connsiteX18" fmla="*/ 865808 w 2471655"/>
                <a:gd name="connsiteY18" fmla="*/ 2158999 h 3178617"/>
                <a:gd name="connsiteX19" fmla="*/ 815009 w 2471655"/>
                <a:gd name="connsiteY19" fmla="*/ 1784349 h 3178617"/>
                <a:gd name="connsiteX20" fmla="*/ 738809 w 2471655"/>
                <a:gd name="connsiteY20" fmla="*/ 1936749 h 3178617"/>
                <a:gd name="connsiteX21" fmla="*/ 726110 w 2471655"/>
                <a:gd name="connsiteY21" fmla="*/ 1555749 h 3178617"/>
                <a:gd name="connsiteX22" fmla="*/ 675310 w 2471655"/>
                <a:gd name="connsiteY22" fmla="*/ 1682749 h 3178617"/>
                <a:gd name="connsiteX23" fmla="*/ 630860 w 2471655"/>
                <a:gd name="connsiteY23" fmla="*/ 1714499 h 3178617"/>
                <a:gd name="connsiteX24" fmla="*/ 567360 w 2471655"/>
                <a:gd name="connsiteY24" fmla="*/ 2000249 h 3178617"/>
                <a:gd name="connsiteX25" fmla="*/ 497510 w 2471655"/>
                <a:gd name="connsiteY25" fmla="*/ 1428749 h 3178617"/>
                <a:gd name="connsiteX26" fmla="*/ 465760 w 2471655"/>
                <a:gd name="connsiteY26" fmla="*/ 1657350 h 3178617"/>
                <a:gd name="connsiteX27" fmla="*/ 364160 w 2471655"/>
                <a:gd name="connsiteY27" fmla="*/ 1123950 h 3178617"/>
                <a:gd name="connsiteX28" fmla="*/ 307010 w 2471655"/>
                <a:gd name="connsiteY28" fmla="*/ 1460500 h 3178617"/>
                <a:gd name="connsiteX29" fmla="*/ 233985 w 2471655"/>
                <a:gd name="connsiteY29" fmla="*/ 895349 h 3178617"/>
                <a:gd name="connsiteX30" fmla="*/ 145085 w 2471655"/>
                <a:gd name="connsiteY30" fmla="*/ 1089024 h 3178617"/>
                <a:gd name="connsiteX31" fmla="*/ 135560 w 2471655"/>
                <a:gd name="connsiteY31" fmla="*/ 765174 h 3178617"/>
                <a:gd name="connsiteX32" fmla="*/ 29991 w 2471655"/>
                <a:gd name="connsiteY32" fmla="*/ 1016000 h 3178617"/>
                <a:gd name="connsiteX33" fmla="*/ 84760 w 2471655"/>
                <a:gd name="connsiteY33" fmla="*/ 587375 h 3178617"/>
                <a:gd name="connsiteX34" fmla="*/ 33960 w 2471655"/>
                <a:gd name="connsiteY34" fmla="*/ 660400 h 3178617"/>
                <a:gd name="connsiteX35" fmla="*/ 24435 w 2471655"/>
                <a:gd name="connsiteY35" fmla="*/ 298450 h 3178617"/>
                <a:gd name="connsiteX36" fmla="*/ 7766 w 2471655"/>
                <a:gd name="connsiteY36" fmla="*/ 0 h 3178617"/>
                <a:gd name="connsiteX0" fmla="*/ 7766 w 2476508"/>
                <a:gd name="connsiteY0" fmla="*/ 0 h 3178617"/>
                <a:gd name="connsiteX1" fmla="*/ 590330 w 2476508"/>
                <a:gd name="connsiteY1" fmla="*/ 76200 h 3178617"/>
                <a:gd name="connsiteX2" fmla="*/ 2393730 w 2476508"/>
                <a:gd name="connsiteY2" fmla="*/ 1355725 h 3178617"/>
                <a:gd name="connsiteX3" fmla="*/ 2158028 w 2476508"/>
                <a:gd name="connsiteY3" fmla="*/ 2632073 h 3178617"/>
                <a:gd name="connsiteX4" fmla="*/ 2110403 w 2476508"/>
                <a:gd name="connsiteY4" fmla="*/ 2393948 h 3178617"/>
                <a:gd name="connsiteX5" fmla="*/ 2062778 w 2476508"/>
                <a:gd name="connsiteY5" fmla="*/ 2974973 h 3178617"/>
                <a:gd name="connsiteX6" fmla="*/ 2024679 w 2476508"/>
                <a:gd name="connsiteY6" fmla="*/ 2619373 h 3178617"/>
                <a:gd name="connsiteX7" fmla="*/ 1938954 w 2476508"/>
                <a:gd name="connsiteY7" fmla="*/ 3174998 h 3178617"/>
                <a:gd name="connsiteX8" fmla="*/ 1961179 w 2476508"/>
                <a:gd name="connsiteY8" fmla="*/ 2625723 h 3178617"/>
                <a:gd name="connsiteX9" fmla="*/ 1894505 w 2476508"/>
                <a:gd name="connsiteY9" fmla="*/ 2698748 h 3178617"/>
                <a:gd name="connsiteX10" fmla="*/ 1853230 w 2476508"/>
                <a:gd name="connsiteY10" fmla="*/ 2616197 h 3178617"/>
                <a:gd name="connsiteX11" fmla="*/ 1710355 w 2476508"/>
                <a:gd name="connsiteY11" fmla="*/ 3136898 h 3178617"/>
                <a:gd name="connsiteX12" fmla="*/ 1586531 w 2476508"/>
                <a:gd name="connsiteY12" fmla="*/ 2533648 h 3178617"/>
                <a:gd name="connsiteX13" fmla="*/ 1459531 w 2476508"/>
                <a:gd name="connsiteY13" fmla="*/ 3019423 h 3178617"/>
                <a:gd name="connsiteX14" fmla="*/ 1429369 w 2476508"/>
                <a:gd name="connsiteY14" fmla="*/ 2288379 h 3178617"/>
                <a:gd name="connsiteX15" fmla="*/ 1310307 w 2476508"/>
                <a:gd name="connsiteY15" fmla="*/ 2786061 h 3178617"/>
                <a:gd name="connsiteX16" fmla="*/ 1148382 w 2476508"/>
                <a:gd name="connsiteY16" fmla="*/ 2147886 h 3178617"/>
                <a:gd name="connsiteX17" fmla="*/ 1072183 w 2476508"/>
                <a:gd name="connsiteY17" fmla="*/ 2721768 h 3178617"/>
                <a:gd name="connsiteX18" fmla="*/ 992808 w 2476508"/>
                <a:gd name="connsiteY18" fmla="*/ 1739898 h 3178617"/>
                <a:gd name="connsiteX19" fmla="*/ 865808 w 2476508"/>
                <a:gd name="connsiteY19" fmla="*/ 2158999 h 3178617"/>
                <a:gd name="connsiteX20" fmla="*/ 815009 w 2476508"/>
                <a:gd name="connsiteY20" fmla="*/ 1784349 h 3178617"/>
                <a:gd name="connsiteX21" fmla="*/ 738809 w 2476508"/>
                <a:gd name="connsiteY21" fmla="*/ 1936749 h 3178617"/>
                <a:gd name="connsiteX22" fmla="*/ 726110 w 2476508"/>
                <a:gd name="connsiteY22" fmla="*/ 1555749 h 3178617"/>
                <a:gd name="connsiteX23" fmla="*/ 675310 w 2476508"/>
                <a:gd name="connsiteY23" fmla="*/ 1682749 h 3178617"/>
                <a:gd name="connsiteX24" fmla="*/ 630860 w 2476508"/>
                <a:gd name="connsiteY24" fmla="*/ 1714499 h 3178617"/>
                <a:gd name="connsiteX25" fmla="*/ 567360 w 2476508"/>
                <a:gd name="connsiteY25" fmla="*/ 2000249 h 3178617"/>
                <a:gd name="connsiteX26" fmla="*/ 497510 w 2476508"/>
                <a:gd name="connsiteY26" fmla="*/ 1428749 h 3178617"/>
                <a:gd name="connsiteX27" fmla="*/ 465760 w 2476508"/>
                <a:gd name="connsiteY27" fmla="*/ 1657350 h 3178617"/>
                <a:gd name="connsiteX28" fmla="*/ 364160 w 2476508"/>
                <a:gd name="connsiteY28" fmla="*/ 1123950 h 3178617"/>
                <a:gd name="connsiteX29" fmla="*/ 307010 w 2476508"/>
                <a:gd name="connsiteY29" fmla="*/ 1460500 h 3178617"/>
                <a:gd name="connsiteX30" fmla="*/ 233985 w 2476508"/>
                <a:gd name="connsiteY30" fmla="*/ 895349 h 3178617"/>
                <a:gd name="connsiteX31" fmla="*/ 145085 w 2476508"/>
                <a:gd name="connsiteY31" fmla="*/ 1089024 h 3178617"/>
                <a:gd name="connsiteX32" fmla="*/ 135560 w 2476508"/>
                <a:gd name="connsiteY32" fmla="*/ 765174 h 3178617"/>
                <a:gd name="connsiteX33" fmla="*/ 29991 w 2476508"/>
                <a:gd name="connsiteY33" fmla="*/ 1016000 h 3178617"/>
                <a:gd name="connsiteX34" fmla="*/ 84760 w 2476508"/>
                <a:gd name="connsiteY34" fmla="*/ 587375 h 3178617"/>
                <a:gd name="connsiteX35" fmla="*/ 33960 w 2476508"/>
                <a:gd name="connsiteY35" fmla="*/ 660400 h 3178617"/>
                <a:gd name="connsiteX36" fmla="*/ 24435 w 2476508"/>
                <a:gd name="connsiteY36" fmla="*/ 298450 h 3178617"/>
                <a:gd name="connsiteX37" fmla="*/ 7766 w 2476508"/>
                <a:gd name="connsiteY37" fmla="*/ 0 h 3178617"/>
                <a:gd name="connsiteX0" fmla="*/ 7766 w 2478089"/>
                <a:gd name="connsiteY0" fmla="*/ 0 h 3178617"/>
                <a:gd name="connsiteX1" fmla="*/ 590330 w 2478089"/>
                <a:gd name="connsiteY1" fmla="*/ 76200 h 3178617"/>
                <a:gd name="connsiteX2" fmla="*/ 2393730 w 2478089"/>
                <a:gd name="connsiteY2" fmla="*/ 1355725 h 3178617"/>
                <a:gd name="connsiteX3" fmla="*/ 2142152 w 2478089"/>
                <a:gd name="connsiteY3" fmla="*/ 2228848 h 3178617"/>
                <a:gd name="connsiteX4" fmla="*/ 2158028 w 2478089"/>
                <a:gd name="connsiteY4" fmla="*/ 2632073 h 3178617"/>
                <a:gd name="connsiteX5" fmla="*/ 2110403 w 2478089"/>
                <a:gd name="connsiteY5" fmla="*/ 2393948 h 3178617"/>
                <a:gd name="connsiteX6" fmla="*/ 2062778 w 2478089"/>
                <a:gd name="connsiteY6" fmla="*/ 2974973 h 3178617"/>
                <a:gd name="connsiteX7" fmla="*/ 2024679 w 2478089"/>
                <a:gd name="connsiteY7" fmla="*/ 2619373 h 3178617"/>
                <a:gd name="connsiteX8" fmla="*/ 1938954 w 2478089"/>
                <a:gd name="connsiteY8" fmla="*/ 3174998 h 3178617"/>
                <a:gd name="connsiteX9" fmla="*/ 1961179 w 2478089"/>
                <a:gd name="connsiteY9" fmla="*/ 2625723 h 3178617"/>
                <a:gd name="connsiteX10" fmla="*/ 1894505 w 2478089"/>
                <a:gd name="connsiteY10" fmla="*/ 2698748 h 3178617"/>
                <a:gd name="connsiteX11" fmla="*/ 1853230 w 2478089"/>
                <a:gd name="connsiteY11" fmla="*/ 2616197 h 3178617"/>
                <a:gd name="connsiteX12" fmla="*/ 1710355 w 2478089"/>
                <a:gd name="connsiteY12" fmla="*/ 3136898 h 3178617"/>
                <a:gd name="connsiteX13" fmla="*/ 1586531 w 2478089"/>
                <a:gd name="connsiteY13" fmla="*/ 2533648 h 3178617"/>
                <a:gd name="connsiteX14" fmla="*/ 1459531 w 2478089"/>
                <a:gd name="connsiteY14" fmla="*/ 3019423 h 3178617"/>
                <a:gd name="connsiteX15" fmla="*/ 1429369 w 2478089"/>
                <a:gd name="connsiteY15" fmla="*/ 2288379 h 3178617"/>
                <a:gd name="connsiteX16" fmla="*/ 1310307 w 2478089"/>
                <a:gd name="connsiteY16" fmla="*/ 2786061 h 3178617"/>
                <a:gd name="connsiteX17" fmla="*/ 1148382 w 2478089"/>
                <a:gd name="connsiteY17" fmla="*/ 2147886 h 3178617"/>
                <a:gd name="connsiteX18" fmla="*/ 1072183 w 2478089"/>
                <a:gd name="connsiteY18" fmla="*/ 2721768 h 3178617"/>
                <a:gd name="connsiteX19" fmla="*/ 992808 w 2478089"/>
                <a:gd name="connsiteY19" fmla="*/ 1739898 h 3178617"/>
                <a:gd name="connsiteX20" fmla="*/ 865808 w 2478089"/>
                <a:gd name="connsiteY20" fmla="*/ 2158999 h 3178617"/>
                <a:gd name="connsiteX21" fmla="*/ 815009 w 2478089"/>
                <a:gd name="connsiteY21" fmla="*/ 1784349 h 3178617"/>
                <a:gd name="connsiteX22" fmla="*/ 738809 w 2478089"/>
                <a:gd name="connsiteY22" fmla="*/ 1936749 h 3178617"/>
                <a:gd name="connsiteX23" fmla="*/ 726110 w 2478089"/>
                <a:gd name="connsiteY23" fmla="*/ 1555749 h 3178617"/>
                <a:gd name="connsiteX24" fmla="*/ 675310 w 2478089"/>
                <a:gd name="connsiteY24" fmla="*/ 1682749 h 3178617"/>
                <a:gd name="connsiteX25" fmla="*/ 630860 w 2478089"/>
                <a:gd name="connsiteY25" fmla="*/ 1714499 h 3178617"/>
                <a:gd name="connsiteX26" fmla="*/ 567360 w 2478089"/>
                <a:gd name="connsiteY26" fmla="*/ 2000249 h 3178617"/>
                <a:gd name="connsiteX27" fmla="*/ 497510 w 2478089"/>
                <a:gd name="connsiteY27" fmla="*/ 1428749 h 3178617"/>
                <a:gd name="connsiteX28" fmla="*/ 465760 w 2478089"/>
                <a:gd name="connsiteY28" fmla="*/ 1657350 h 3178617"/>
                <a:gd name="connsiteX29" fmla="*/ 364160 w 2478089"/>
                <a:gd name="connsiteY29" fmla="*/ 1123950 h 3178617"/>
                <a:gd name="connsiteX30" fmla="*/ 307010 w 2478089"/>
                <a:gd name="connsiteY30" fmla="*/ 1460500 h 3178617"/>
                <a:gd name="connsiteX31" fmla="*/ 233985 w 2478089"/>
                <a:gd name="connsiteY31" fmla="*/ 895349 h 3178617"/>
                <a:gd name="connsiteX32" fmla="*/ 145085 w 2478089"/>
                <a:gd name="connsiteY32" fmla="*/ 1089024 h 3178617"/>
                <a:gd name="connsiteX33" fmla="*/ 135560 w 2478089"/>
                <a:gd name="connsiteY33" fmla="*/ 765174 h 3178617"/>
                <a:gd name="connsiteX34" fmla="*/ 29991 w 2478089"/>
                <a:gd name="connsiteY34" fmla="*/ 1016000 h 3178617"/>
                <a:gd name="connsiteX35" fmla="*/ 84760 w 2478089"/>
                <a:gd name="connsiteY35" fmla="*/ 587375 h 3178617"/>
                <a:gd name="connsiteX36" fmla="*/ 33960 w 2478089"/>
                <a:gd name="connsiteY36" fmla="*/ 660400 h 3178617"/>
                <a:gd name="connsiteX37" fmla="*/ 24435 w 2478089"/>
                <a:gd name="connsiteY37" fmla="*/ 298450 h 3178617"/>
                <a:gd name="connsiteX38" fmla="*/ 7766 w 2478089"/>
                <a:gd name="connsiteY38" fmla="*/ 0 h 3178617"/>
                <a:gd name="connsiteX0" fmla="*/ 7766 w 2484150"/>
                <a:gd name="connsiteY0" fmla="*/ 0 h 3178617"/>
                <a:gd name="connsiteX1" fmla="*/ 590330 w 2484150"/>
                <a:gd name="connsiteY1" fmla="*/ 76200 h 3178617"/>
                <a:gd name="connsiteX2" fmla="*/ 2393730 w 2484150"/>
                <a:gd name="connsiteY2" fmla="*/ 1355725 h 3178617"/>
                <a:gd name="connsiteX3" fmla="*/ 2208827 w 2484150"/>
                <a:gd name="connsiteY3" fmla="*/ 2365373 h 3178617"/>
                <a:gd name="connsiteX4" fmla="*/ 2142152 w 2484150"/>
                <a:gd name="connsiteY4" fmla="*/ 2228848 h 3178617"/>
                <a:gd name="connsiteX5" fmla="*/ 2158028 w 2484150"/>
                <a:gd name="connsiteY5" fmla="*/ 2632073 h 3178617"/>
                <a:gd name="connsiteX6" fmla="*/ 2110403 w 2484150"/>
                <a:gd name="connsiteY6" fmla="*/ 2393948 h 3178617"/>
                <a:gd name="connsiteX7" fmla="*/ 2062778 w 2484150"/>
                <a:gd name="connsiteY7" fmla="*/ 2974973 h 3178617"/>
                <a:gd name="connsiteX8" fmla="*/ 2024679 w 2484150"/>
                <a:gd name="connsiteY8" fmla="*/ 2619373 h 3178617"/>
                <a:gd name="connsiteX9" fmla="*/ 1938954 w 2484150"/>
                <a:gd name="connsiteY9" fmla="*/ 3174998 h 3178617"/>
                <a:gd name="connsiteX10" fmla="*/ 1961179 w 2484150"/>
                <a:gd name="connsiteY10" fmla="*/ 2625723 h 3178617"/>
                <a:gd name="connsiteX11" fmla="*/ 1894505 w 2484150"/>
                <a:gd name="connsiteY11" fmla="*/ 2698748 h 3178617"/>
                <a:gd name="connsiteX12" fmla="*/ 1853230 w 2484150"/>
                <a:gd name="connsiteY12" fmla="*/ 2616197 h 3178617"/>
                <a:gd name="connsiteX13" fmla="*/ 1710355 w 2484150"/>
                <a:gd name="connsiteY13" fmla="*/ 3136898 h 3178617"/>
                <a:gd name="connsiteX14" fmla="*/ 1586531 w 2484150"/>
                <a:gd name="connsiteY14" fmla="*/ 2533648 h 3178617"/>
                <a:gd name="connsiteX15" fmla="*/ 1459531 w 2484150"/>
                <a:gd name="connsiteY15" fmla="*/ 3019423 h 3178617"/>
                <a:gd name="connsiteX16" fmla="*/ 1429369 w 2484150"/>
                <a:gd name="connsiteY16" fmla="*/ 2288379 h 3178617"/>
                <a:gd name="connsiteX17" fmla="*/ 1310307 w 2484150"/>
                <a:gd name="connsiteY17" fmla="*/ 2786061 h 3178617"/>
                <a:gd name="connsiteX18" fmla="*/ 1148382 w 2484150"/>
                <a:gd name="connsiteY18" fmla="*/ 2147886 h 3178617"/>
                <a:gd name="connsiteX19" fmla="*/ 1072183 w 2484150"/>
                <a:gd name="connsiteY19" fmla="*/ 2721768 h 3178617"/>
                <a:gd name="connsiteX20" fmla="*/ 992808 w 2484150"/>
                <a:gd name="connsiteY20" fmla="*/ 1739898 h 3178617"/>
                <a:gd name="connsiteX21" fmla="*/ 865808 w 2484150"/>
                <a:gd name="connsiteY21" fmla="*/ 2158999 h 3178617"/>
                <a:gd name="connsiteX22" fmla="*/ 815009 w 2484150"/>
                <a:gd name="connsiteY22" fmla="*/ 1784349 h 3178617"/>
                <a:gd name="connsiteX23" fmla="*/ 738809 w 2484150"/>
                <a:gd name="connsiteY23" fmla="*/ 1936749 h 3178617"/>
                <a:gd name="connsiteX24" fmla="*/ 726110 w 2484150"/>
                <a:gd name="connsiteY24" fmla="*/ 1555749 h 3178617"/>
                <a:gd name="connsiteX25" fmla="*/ 675310 w 2484150"/>
                <a:gd name="connsiteY25" fmla="*/ 1682749 h 3178617"/>
                <a:gd name="connsiteX26" fmla="*/ 630860 w 2484150"/>
                <a:gd name="connsiteY26" fmla="*/ 1714499 h 3178617"/>
                <a:gd name="connsiteX27" fmla="*/ 567360 w 2484150"/>
                <a:gd name="connsiteY27" fmla="*/ 2000249 h 3178617"/>
                <a:gd name="connsiteX28" fmla="*/ 497510 w 2484150"/>
                <a:gd name="connsiteY28" fmla="*/ 1428749 h 3178617"/>
                <a:gd name="connsiteX29" fmla="*/ 465760 w 2484150"/>
                <a:gd name="connsiteY29" fmla="*/ 1657350 h 3178617"/>
                <a:gd name="connsiteX30" fmla="*/ 364160 w 2484150"/>
                <a:gd name="connsiteY30" fmla="*/ 1123950 h 3178617"/>
                <a:gd name="connsiteX31" fmla="*/ 307010 w 2484150"/>
                <a:gd name="connsiteY31" fmla="*/ 1460500 h 3178617"/>
                <a:gd name="connsiteX32" fmla="*/ 233985 w 2484150"/>
                <a:gd name="connsiteY32" fmla="*/ 895349 h 3178617"/>
                <a:gd name="connsiteX33" fmla="*/ 145085 w 2484150"/>
                <a:gd name="connsiteY33" fmla="*/ 1089024 h 3178617"/>
                <a:gd name="connsiteX34" fmla="*/ 135560 w 2484150"/>
                <a:gd name="connsiteY34" fmla="*/ 765174 h 3178617"/>
                <a:gd name="connsiteX35" fmla="*/ 29991 w 2484150"/>
                <a:gd name="connsiteY35" fmla="*/ 1016000 h 3178617"/>
                <a:gd name="connsiteX36" fmla="*/ 84760 w 2484150"/>
                <a:gd name="connsiteY36" fmla="*/ 587375 h 3178617"/>
                <a:gd name="connsiteX37" fmla="*/ 33960 w 2484150"/>
                <a:gd name="connsiteY37" fmla="*/ 660400 h 3178617"/>
                <a:gd name="connsiteX38" fmla="*/ 24435 w 2484150"/>
                <a:gd name="connsiteY38" fmla="*/ 298450 h 3178617"/>
                <a:gd name="connsiteX39" fmla="*/ 7766 w 2484150"/>
                <a:gd name="connsiteY39" fmla="*/ 0 h 3178617"/>
                <a:gd name="connsiteX0" fmla="*/ 7766 w 2519561"/>
                <a:gd name="connsiteY0" fmla="*/ 0 h 3178617"/>
                <a:gd name="connsiteX1" fmla="*/ 590330 w 2519561"/>
                <a:gd name="connsiteY1" fmla="*/ 76200 h 3178617"/>
                <a:gd name="connsiteX2" fmla="*/ 2393730 w 2519561"/>
                <a:gd name="connsiteY2" fmla="*/ 1355725 h 3178617"/>
                <a:gd name="connsiteX3" fmla="*/ 2348526 w 2519561"/>
                <a:gd name="connsiteY3" fmla="*/ 2051048 h 3178617"/>
                <a:gd name="connsiteX4" fmla="*/ 2208827 w 2519561"/>
                <a:gd name="connsiteY4" fmla="*/ 2365373 h 3178617"/>
                <a:gd name="connsiteX5" fmla="*/ 2142152 w 2519561"/>
                <a:gd name="connsiteY5" fmla="*/ 2228848 h 3178617"/>
                <a:gd name="connsiteX6" fmla="*/ 2158028 w 2519561"/>
                <a:gd name="connsiteY6" fmla="*/ 2632073 h 3178617"/>
                <a:gd name="connsiteX7" fmla="*/ 2110403 w 2519561"/>
                <a:gd name="connsiteY7" fmla="*/ 2393948 h 3178617"/>
                <a:gd name="connsiteX8" fmla="*/ 2062778 w 2519561"/>
                <a:gd name="connsiteY8" fmla="*/ 2974973 h 3178617"/>
                <a:gd name="connsiteX9" fmla="*/ 2024679 w 2519561"/>
                <a:gd name="connsiteY9" fmla="*/ 2619373 h 3178617"/>
                <a:gd name="connsiteX10" fmla="*/ 1938954 w 2519561"/>
                <a:gd name="connsiteY10" fmla="*/ 3174998 h 3178617"/>
                <a:gd name="connsiteX11" fmla="*/ 1961179 w 2519561"/>
                <a:gd name="connsiteY11" fmla="*/ 2625723 h 3178617"/>
                <a:gd name="connsiteX12" fmla="*/ 1894505 w 2519561"/>
                <a:gd name="connsiteY12" fmla="*/ 2698748 h 3178617"/>
                <a:gd name="connsiteX13" fmla="*/ 1853230 w 2519561"/>
                <a:gd name="connsiteY13" fmla="*/ 2616197 h 3178617"/>
                <a:gd name="connsiteX14" fmla="*/ 1710355 w 2519561"/>
                <a:gd name="connsiteY14" fmla="*/ 3136898 h 3178617"/>
                <a:gd name="connsiteX15" fmla="*/ 1586531 w 2519561"/>
                <a:gd name="connsiteY15" fmla="*/ 2533648 h 3178617"/>
                <a:gd name="connsiteX16" fmla="*/ 1459531 w 2519561"/>
                <a:gd name="connsiteY16" fmla="*/ 3019423 h 3178617"/>
                <a:gd name="connsiteX17" fmla="*/ 1429369 w 2519561"/>
                <a:gd name="connsiteY17" fmla="*/ 2288379 h 3178617"/>
                <a:gd name="connsiteX18" fmla="*/ 1310307 w 2519561"/>
                <a:gd name="connsiteY18" fmla="*/ 2786061 h 3178617"/>
                <a:gd name="connsiteX19" fmla="*/ 1148382 w 2519561"/>
                <a:gd name="connsiteY19" fmla="*/ 2147886 h 3178617"/>
                <a:gd name="connsiteX20" fmla="*/ 1072183 w 2519561"/>
                <a:gd name="connsiteY20" fmla="*/ 2721768 h 3178617"/>
                <a:gd name="connsiteX21" fmla="*/ 992808 w 2519561"/>
                <a:gd name="connsiteY21" fmla="*/ 1739898 h 3178617"/>
                <a:gd name="connsiteX22" fmla="*/ 865808 w 2519561"/>
                <a:gd name="connsiteY22" fmla="*/ 2158999 h 3178617"/>
                <a:gd name="connsiteX23" fmla="*/ 815009 w 2519561"/>
                <a:gd name="connsiteY23" fmla="*/ 1784349 h 3178617"/>
                <a:gd name="connsiteX24" fmla="*/ 738809 w 2519561"/>
                <a:gd name="connsiteY24" fmla="*/ 1936749 h 3178617"/>
                <a:gd name="connsiteX25" fmla="*/ 726110 w 2519561"/>
                <a:gd name="connsiteY25" fmla="*/ 1555749 h 3178617"/>
                <a:gd name="connsiteX26" fmla="*/ 675310 w 2519561"/>
                <a:gd name="connsiteY26" fmla="*/ 1682749 h 3178617"/>
                <a:gd name="connsiteX27" fmla="*/ 630860 w 2519561"/>
                <a:gd name="connsiteY27" fmla="*/ 1714499 h 3178617"/>
                <a:gd name="connsiteX28" fmla="*/ 567360 w 2519561"/>
                <a:gd name="connsiteY28" fmla="*/ 2000249 h 3178617"/>
                <a:gd name="connsiteX29" fmla="*/ 497510 w 2519561"/>
                <a:gd name="connsiteY29" fmla="*/ 1428749 h 3178617"/>
                <a:gd name="connsiteX30" fmla="*/ 465760 w 2519561"/>
                <a:gd name="connsiteY30" fmla="*/ 1657350 h 3178617"/>
                <a:gd name="connsiteX31" fmla="*/ 364160 w 2519561"/>
                <a:gd name="connsiteY31" fmla="*/ 1123950 h 3178617"/>
                <a:gd name="connsiteX32" fmla="*/ 307010 w 2519561"/>
                <a:gd name="connsiteY32" fmla="*/ 1460500 h 3178617"/>
                <a:gd name="connsiteX33" fmla="*/ 233985 w 2519561"/>
                <a:gd name="connsiteY33" fmla="*/ 895349 h 3178617"/>
                <a:gd name="connsiteX34" fmla="*/ 145085 w 2519561"/>
                <a:gd name="connsiteY34" fmla="*/ 1089024 h 3178617"/>
                <a:gd name="connsiteX35" fmla="*/ 135560 w 2519561"/>
                <a:gd name="connsiteY35" fmla="*/ 765174 h 3178617"/>
                <a:gd name="connsiteX36" fmla="*/ 29991 w 2519561"/>
                <a:gd name="connsiteY36" fmla="*/ 1016000 h 3178617"/>
                <a:gd name="connsiteX37" fmla="*/ 84760 w 2519561"/>
                <a:gd name="connsiteY37" fmla="*/ 587375 h 3178617"/>
                <a:gd name="connsiteX38" fmla="*/ 33960 w 2519561"/>
                <a:gd name="connsiteY38" fmla="*/ 660400 h 3178617"/>
                <a:gd name="connsiteX39" fmla="*/ 24435 w 2519561"/>
                <a:gd name="connsiteY39" fmla="*/ 298450 h 3178617"/>
                <a:gd name="connsiteX40" fmla="*/ 7766 w 2519561"/>
                <a:gd name="connsiteY40" fmla="*/ 0 h 3178617"/>
                <a:gd name="connsiteX0" fmla="*/ 7766 w 2359081"/>
                <a:gd name="connsiteY0" fmla="*/ 0 h 3178617"/>
                <a:gd name="connsiteX1" fmla="*/ 590330 w 2359081"/>
                <a:gd name="connsiteY1" fmla="*/ 76200 h 3178617"/>
                <a:gd name="connsiteX2" fmla="*/ 2065117 w 2359081"/>
                <a:gd name="connsiteY2" fmla="*/ 1060450 h 3178617"/>
                <a:gd name="connsiteX3" fmla="*/ 2348526 w 2359081"/>
                <a:gd name="connsiteY3" fmla="*/ 2051048 h 3178617"/>
                <a:gd name="connsiteX4" fmla="*/ 2208827 w 2359081"/>
                <a:gd name="connsiteY4" fmla="*/ 2365373 h 3178617"/>
                <a:gd name="connsiteX5" fmla="*/ 2142152 w 2359081"/>
                <a:gd name="connsiteY5" fmla="*/ 2228848 h 3178617"/>
                <a:gd name="connsiteX6" fmla="*/ 2158028 w 2359081"/>
                <a:gd name="connsiteY6" fmla="*/ 2632073 h 3178617"/>
                <a:gd name="connsiteX7" fmla="*/ 2110403 w 2359081"/>
                <a:gd name="connsiteY7" fmla="*/ 2393948 h 3178617"/>
                <a:gd name="connsiteX8" fmla="*/ 2062778 w 2359081"/>
                <a:gd name="connsiteY8" fmla="*/ 2974973 h 3178617"/>
                <a:gd name="connsiteX9" fmla="*/ 2024679 w 2359081"/>
                <a:gd name="connsiteY9" fmla="*/ 2619373 h 3178617"/>
                <a:gd name="connsiteX10" fmla="*/ 1938954 w 2359081"/>
                <a:gd name="connsiteY10" fmla="*/ 3174998 h 3178617"/>
                <a:gd name="connsiteX11" fmla="*/ 1961179 w 2359081"/>
                <a:gd name="connsiteY11" fmla="*/ 2625723 h 3178617"/>
                <a:gd name="connsiteX12" fmla="*/ 1894505 w 2359081"/>
                <a:gd name="connsiteY12" fmla="*/ 2698748 h 3178617"/>
                <a:gd name="connsiteX13" fmla="*/ 1853230 w 2359081"/>
                <a:gd name="connsiteY13" fmla="*/ 2616197 h 3178617"/>
                <a:gd name="connsiteX14" fmla="*/ 1710355 w 2359081"/>
                <a:gd name="connsiteY14" fmla="*/ 3136898 h 3178617"/>
                <a:gd name="connsiteX15" fmla="*/ 1586531 w 2359081"/>
                <a:gd name="connsiteY15" fmla="*/ 2533648 h 3178617"/>
                <a:gd name="connsiteX16" fmla="*/ 1459531 w 2359081"/>
                <a:gd name="connsiteY16" fmla="*/ 3019423 h 3178617"/>
                <a:gd name="connsiteX17" fmla="*/ 1429369 w 2359081"/>
                <a:gd name="connsiteY17" fmla="*/ 2288379 h 3178617"/>
                <a:gd name="connsiteX18" fmla="*/ 1310307 w 2359081"/>
                <a:gd name="connsiteY18" fmla="*/ 2786061 h 3178617"/>
                <a:gd name="connsiteX19" fmla="*/ 1148382 w 2359081"/>
                <a:gd name="connsiteY19" fmla="*/ 2147886 h 3178617"/>
                <a:gd name="connsiteX20" fmla="*/ 1072183 w 2359081"/>
                <a:gd name="connsiteY20" fmla="*/ 2721768 h 3178617"/>
                <a:gd name="connsiteX21" fmla="*/ 992808 w 2359081"/>
                <a:gd name="connsiteY21" fmla="*/ 1739898 h 3178617"/>
                <a:gd name="connsiteX22" fmla="*/ 865808 w 2359081"/>
                <a:gd name="connsiteY22" fmla="*/ 2158999 h 3178617"/>
                <a:gd name="connsiteX23" fmla="*/ 815009 w 2359081"/>
                <a:gd name="connsiteY23" fmla="*/ 1784349 h 3178617"/>
                <a:gd name="connsiteX24" fmla="*/ 738809 w 2359081"/>
                <a:gd name="connsiteY24" fmla="*/ 1936749 h 3178617"/>
                <a:gd name="connsiteX25" fmla="*/ 726110 w 2359081"/>
                <a:gd name="connsiteY25" fmla="*/ 1555749 h 3178617"/>
                <a:gd name="connsiteX26" fmla="*/ 675310 w 2359081"/>
                <a:gd name="connsiteY26" fmla="*/ 1682749 h 3178617"/>
                <a:gd name="connsiteX27" fmla="*/ 630860 w 2359081"/>
                <a:gd name="connsiteY27" fmla="*/ 1714499 h 3178617"/>
                <a:gd name="connsiteX28" fmla="*/ 567360 w 2359081"/>
                <a:gd name="connsiteY28" fmla="*/ 2000249 h 3178617"/>
                <a:gd name="connsiteX29" fmla="*/ 497510 w 2359081"/>
                <a:gd name="connsiteY29" fmla="*/ 1428749 h 3178617"/>
                <a:gd name="connsiteX30" fmla="*/ 465760 w 2359081"/>
                <a:gd name="connsiteY30" fmla="*/ 1657350 h 3178617"/>
                <a:gd name="connsiteX31" fmla="*/ 364160 w 2359081"/>
                <a:gd name="connsiteY31" fmla="*/ 1123950 h 3178617"/>
                <a:gd name="connsiteX32" fmla="*/ 307010 w 2359081"/>
                <a:gd name="connsiteY32" fmla="*/ 1460500 h 3178617"/>
                <a:gd name="connsiteX33" fmla="*/ 233985 w 2359081"/>
                <a:gd name="connsiteY33" fmla="*/ 895349 h 3178617"/>
                <a:gd name="connsiteX34" fmla="*/ 145085 w 2359081"/>
                <a:gd name="connsiteY34" fmla="*/ 1089024 h 3178617"/>
                <a:gd name="connsiteX35" fmla="*/ 135560 w 2359081"/>
                <a:gd name="connsiteY35" fmla="*/ 765174 h 3178617"/>
                <a:gd name="connsiteX36" fmla="*/ 29991 w 2359081"/>
                <a:gd name="connsiteY36" fmla="*/ 1016000 h 3178617"/>
                <a:gd name="connsiteX37" fmla="*/ 84760 w 2359081"/>
                <a:gd name="connsiteY37" fmla="*/ 587375 h 3178617"/>
                <a:gd name="connsiteX38" fmla="*/ 33960 w 2359081"/>
                <a:gd name="connsiteY38" fmla="*/ 660400 h 3178617"/>
                <a:gd name="connsiteX39" fmla="*/ 24435 w 2359081"/>
                <a:gd name="connsiteY39" fmla="*/ 298450 h 3178617"/>
                <a:gd name="connsiteX40" fmla="*/ 7766 w 2359081"/>
                <a:gd name="connsiteY40" fmla="*/ 0 h 3178617"/>
                <a:gd name="connsiteX0" fmla="*/ 7766 w 2393215"/>
                <a:gd name="connsiteY0" fmla="*/ 0 h 3178617"/>
                <a:gd name="connsiteX1" fmla="*/ 590330 w 2393215"/>
                <a:gd name="connsiteY1" fmla="*/ 76200 h 3178617"/>
                <a:gd name="connsiteX2" fmla="*/ 2065117 w 2393215"/>
                <a:gd name="connsiteY2" fmla="*/ 1060450 h 3178617"/>
                <a:gd name="connsiteX3" fmla="*/ 2374720 w 2393215"/>
                <a:gd name="connsiteY3" fmla="*/ 1293017 h 3178617"/>
                <a:gd name="connsiteX4" fmla="*/ 2348526 w 2393215"/>
                <a:gd name="connsiteY4" fmla="*/ 2051048 h 3178617"/>
                <a:gd name="connsiteX5" fmla="*/ 2208827 w 2393215"/>
                <a:gd name="connsiteY5" fmla="*/ 2365373 h 3178617"/>
                <a:gd name="connsiteX6" fmla="*/ 2142152 w 2393215"/>
                <a:gd name="connsiteY6" fmla="*/ 2228848 h 3178617"/>
                <a:gd name="connsiteX7" fmla="*/ 2158028 w 2393215"/>
                <a:gd name="connsiteY7" fmla="*/ 2632073 h 3178617"/>
                <a:gd name="connsiteX8" fmla="*/ 2110403 w 2393215"/>
                <a:gd name="connsiteY8" fmla="*/ 2393948 h 3178617"/>
                <a:gd name="connsiteX9" fmla="*/ 2062778 w 2393215"/>
                <a:gd name="connsiteY9" fmla="*/ 2974973 h 3178617"/>
                <a:gd name="connsiteX10" fmla="*/ 2024679 w 2393215"/>
                <a:gd name="connsiteY10" fmla="*/ 2619373 h 3178617"/>
                <a:gd name="connsiteX11" fmla="*/ 1938954 w 2393215"/>
                <a:gd name="connsiteY11" fmla="*/ 3174998 h 3178617"/>
                <a:gd name="connsiteX12" fmla="*/ 1961179 w 2393215"/>
                <a:gd name="connsiteY12" fmla="*/ 2625723 h 3178617"/>
                <a:gd name="connsiteX13" fmla="*/ 1894505 w 2393215"/>
                <a:gd name="connsiteY13" fmla="*/ 2698748 h 3178617"/>
                <a:gd name="connsiteX14" fmla="*/ 1853230 w 2393215"/>
                <a:gd name="connsiteY14" fmla="*/ 2616197 h 3178617"/>
                <a:gd name="connsiteX15" fmla="*/ 1710355 w 2393215"/>
                <a:gd name="connsiteY15" fmla="*/ 3136898 h 3178617"/>
                <a:gd name="connsiteX16" fmla="*/ 1586531 w 2393215"/>
                <a:gd name="connsiteY16" fmla="*/ 2533648 h 3178617"/>
                <a:gd name="connsiteX17" fmla="*/ 1459531 w 2393215"/>
                <a:gd name="connsiteY17" fmla="*/ 3019423 h 3178617"/>
                <a:gd name="connsiteX18" fmla="*/ 1429369 w 2393215"/>
                <a:gd name="connsiteY18" fmla="*/ 2288379 h 3178617"/>
                <a:gd name="connsiteX19" fmla="*/ 1310307 w 2393215"/>
                <a:gd name="connsiteY19" fmla="*/ 2786061 h 3178617"/>
                <a:gd name="connsiteX20" fmla="*/ 1148382 w 2393215"/>
                <a:gd name="connsiteY20" fmla="*/ 2147886 h 3178617"/>
                <a:gd name="connsiteX21" fmla="*/ 1072183 w 2393215"/>
                <a:gd name="connsiteY21" fmla="*/ 2721768 h 3178617"/>
                <a:gd name="connsiteX22" fmla="*/ 992808 w 2393215"/>
                <a:gd name="connsiteY22" fmla="*/ 1739898 h 3178617"/>
                <a:gd name="connsiteX23" fmla="*/ 865808 w 2393215"/>
                <a:gd name="connsiteY23" fmla="*/ 2158999 h 3178617"/>
                <a:gd name="connsiteX24" fmla="*/ 815009 w 2393215"/>
                <a:gd name="connsiteY24" fmla="*/ 1784349 h 3178617"/>
                <a:gd name="connsiteX25" fmla="*/ 738809 w 2393215"/>
                <a:gd name="connsiteY25" fmla="*/ 1936749 h 3178617"/>
                <a:gd name="connsiteX26" fmla="*/ 726110 w 2393215"/>
                <a:gd name="connsiteY26" fmla="*/ 1555749 h 3178617"/>
                <a:gd name="connsiteX27" fmla="*/ 675310 w 2393215"/>
                <a:gd name="connsiteY27" fmla="*/ 1682749 h 3178617"/>
                <a:gd name="connsiteX28" fmla="*/ 630860 w 2393215"/>
                <a:gd name="connsiteY28" fmla="*/ 1714499 h 3178617"/>
                <a:gd name="connsiteX29" fmla="*/ 567360 w 2393215"/>
                <a:gd name="connsiteY29" fmla="*/ 2000249 h 3178617"/>
                <a:gd name="connsiteX30" fmla="*/ 497510 w 2393215"/>
                <a:gd name="connsiteY30" fmla="*/ 1428749 h 3178617"/>
                <a:gd name="connsiteX31" fmla="*/ 465760 w 2393215"/>
                <a:gd name="connsiteY31" fmla="*/ 1657350 h 3178617"/>
                <a:gd name="connsiteX32" fmla="*/ 364160 w 2393215"/>
                <a:gd name="connsiteY32" fmla="*/ 1123950 h 3178617"/>
                <a:gd name="connsiteX33" fmla="*/ 307010 w 2393215"/>
                <a:gd name="connsiteY33" fmla="*/ 1460500 h 3178617"/>
                <a:gd name="connsiteX34" fmla="*/ 233985 w 2393215"/>
                <a:gd name="connsiteY34" fmla="*/ 895349 h 3178617"/>
                <a:gd name="connsiteX35" fmla="*/ 145085 w 2393215"/>
                <a:gd name="connsiteY35" fmla="*/ 1089024 h 3178617"/>
                <a:gd name="connsiteX36" fmla="*/ 135560 w 2393215"/>
                <a:gd name="connsiteY36" fmla="*/ 765174 h 3178617"/>
                <a:gd name="connsiteX37" fmla="*/ 29991 w 2393215"/>
                <a:gd name="connsiteY37" fmla="*/ 1016000 h 3178617"/>
                <a:gd name="connsiteX38" fmla="*/ 84760 w 2393215"/>
                <a:gd name="connsiteY38" fmla="*/ 587375 h 3178617"/>
                <a:gd name="connsiteX39" fmla="*/ 33960 w 2393215"/>
                <a:gd name="connsiteY39" fmla="*/ 660400 h 3178617"/>
                <a:gd name="connsiteX40" fmla="*/ 24435 w 2393215"/>
                <a:gd name="connsiteY40" fmla="*/ 298450 h 3178617"/>
                <a:gd name="connsiteX41" fmla="*/ 7766 w 2393215"/>
                <a:gd name="connsiteY41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2065117 w 2375679"/>
                <a:gd name="connsiteY2" fmla="*/ 106045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801592 w 2375679"/>
                <a:gd name="connsiteY2" fmla="*/ 990600 h 3178617"/>
                <a:gd name="connsiteX3" fmla="*/ 2317570 w 2375679"/>
                <a:gd name="connsiteY3" fmla="*/ 1278729 h 3178617"/>
                <a:gd name="connsiteX4" fmla="*/ 2374720 w 2375679"/>
                <a:gd name="connsiteY4" fmla="*/ 1293017 h 3178617"/>
                <a:gd name="connsiteX5" fmla="*/ 2348526 w 2375679"/>
                <a:gd name="connsiteY5" fmla="*/ 2051048 h 3178617"/>
                <a:gd name="connsiteX6" fmla="*/ 2208827 w 2375679"/>
                <a:gd name="connsiteY6" fmla="*/ 2365373 h 3178617"/>
                <a:gd name="connsiteX7" fmla="*/ 2142152 w 2375679"/>
                <a:gd name="connsiteY7" fmla="*/ 2228848 h 3178617"/>
                <a:gd name="connsiteX8" fmla="*/ 2158028 w 2375679"/>
                <a:gd name="connsiteY8" fmla="*/ 2632073 h 3178617"/>
                <a:gd name="connsiteX9" fmla="*/ 2110403 w 2375679"/>
                <a:gd name="connsiteY9" fmla="*/ 2393948 h 3178617"/>
                <a:gd name="connsiteX10" fmla="*/ 2062778 w 2375679"/>
                <a:gd name="connsiteY10" fmla="*/ 2974973 h 3178617"/>
                <a:gd name="connsiteX11" fmla="*/ 2024679 w 2375679"/>
                <a:gd name="connsiteY11" fmla="*/ 2619373 h 3178617"/>
                <a:gd name="connsiteX12" fmla="*/ 1938954 w 2375679"/>
                <a:gd name="connsiteY12" fmla="*/ 3174998 h 3178617"/>
                <a:gd name="connsiteX13" fmla="*/ 1961179 w 2375679"/>
                <a:gd name="connsiteY13" fmla="*/ 2625723 h 3178617"/>
                <a:gd name="connsiteX14" fmla="*/ 1894505 w 2375679"/>
                <a:gd name="connsiteY14" fmla="*/ 2698748 h 3178617"/>
                <a:gd name="connsiteX15" fmla="*/ 1853230 w 2375679"/>
                <a:gd name="connsiteY15" fmla="*/ 2616197 h 3178617"/>
                <a:gd name="connsiteX16" fmla="*/ 1710355 w 2375679"/>
                <a:gd name="connsiteY16" fmla="*/ 3136898 h 3178617"/>
                <a:gd name="connsiteX17" fmla="*/ 1586531 w 2375679"/>
                <a:gd name="connsiteY17" fmla="*/ 2533648 h 3178617"/>
                <a:gd name="connsiteX18" fmla="*/ 1459531 w 2375679"/>
                <a:gd name="connsiteY18" fmla="*/ 3019423 h 3178617"/>
                <a:gd name="connsiteX19" fmla="*/ 1429369 w 2375679"/>
                <a:gd name="connsiteY19" fmla="*/ 2288379 h 3178617"/>
                <a:gd name="connsiteX20" fmla="*/ 1310307 w 2375679"/>
                <a:gd name="connsiteY20" fmla="*/ 2786061 h 3178617"/>
                <a:gd name="connsiteX21" fmla="*/ 1148382 w 2375679"/>
                <a:gd name="connsiteY21" fmla="*/ 2147886 h 3178617"/>
                <a:gd name="connsiteX22" fmla="*/ 1072183 w 2375679"/>
                <a:gd name="connsiteY22" fmla="*/ 2721768 h 3178617"/>
                <a:gd name="connsiteX23" fmla="*/ 992808 w 2375679"/>
                <a:gd name="connsiteY23" fmla="*/ 1739898 h 3178617"/>
                <a:gd name="connsiteX24" fmla="*/ 865808 w 2375679"/>
                <a:gd name="connsiteY24" fmla="*/ 2158999 h 3178617"/>
                <a:gd name="connsiteX25" fmla="*/ 815009 w 2375679"/>
                <a:gd name="connsiteY25" fmla="*/ 1784349 h 3178617"/>
                <a:gd name="connsiteX26" fmla="*/ 738809 w 2375679"/>
                <a:gd name="connsiteY26" fmla="*/ 1936749 h 3178617"/>
                <a:gd name="connsiteX27" fmla="*/ 726110 w 2375679"/>
                <a:gd name="connsiteY27" fmla="*/ 1555749 h 3178617"/>
                <a:gd name="connsiteX28" fmla="*/ 675310 w 2375679"/>
                <a:gd name="connsiteY28" fmla="*/ 1682749 h 3178617"/>
                <a:gd name="connsiteX29" fmla="*/ 630860 w 2375679"/>
                <a:gd name="connsiteY29" fmla="*/ 1714499 h 3178617"/>
                <a:gd name="connsiteX30" fmla="*/ 567360 w 2375679"/>
                <a:gd name="connsiteY30" fmla="*/ 2000249 h 3178617"/>
                <a:gd name="connsiteX31" fmla="*/ 497510 w 2375679"/>
                <a:gd name="connsiteY31" fmla="*/ 1428749 h 3178617"/>
                <a:gd name="connsiteX32" fmla="*/ 465760 w 2375679"/>
                <a:gd name="connsiteY32" fmla="*/ 1657350 h 3178617"/>
                <a:gd name="connsiteX33" fmla="*/ 364160 w 2375679"/>
                <a:gd name="connsiteY33" fmla="*/ 1123950 h 3178617"/>
                <a:gd name="connsiteX34" fmla="*/ 307010 w 2375679"/>
                <a:gd name="connsiteY34" fmla="*/ 1460500 h 3178617"/>
                <a:gd name="connsiteX35" fmla="*/ 233985 w 2375679"/>
                <a:gd name="connsiteY35" fmla="*/ 895349 h 3178617"/>
                <a:gd name="connsiteX36" fmla="*/ 145085 w 2375679"/>
                <a:gd name="connsiteY36" fmla="*/ 1089024 h 3178617"/>
                <a:gd name="connsiteX37" fmla="*/ 135560 w 2375679"/>
                <a:gd name="connsiteY37" fmla="*/ 765174 h 3178617"/>
                <a:gd name="connsiteX38" fmla="*/ 29991 w 2375679"/>
                <a:gd name="connsiteY38" fmla="*/ 1016000 h 3178617"/>
                <a:gd name="connsiteX39" fmla="*/ 84760 w 2375679"/>
                <a:gd name="connsiteY39" fmla="*/ 587375 h 3178617"/>
                <a:gd name="connsiteX40" fmla="*/ 33960 w 2375679"/>
                <a:gd name="connsiteY40" fmla="*/ 660400 h 3178617"/>
                <a:gd name="connsiteX41" fmla="*/ 24435 w 2375679"/>
                <a:gd name="connsiteY41" fmla="*/ 298450 h 3178617"/>
                <a:gd name="connsiteX42" fmla="*/ 7766 w 2375679"/>
                <a:gd name="connsiteY42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351576 w 2375679"/>
                <a:gd name="connsiteY2" fmla="*/ 698498 h 3178617"/>
                <a:gd name="connsiteX3" fmla="*/ 1801592 w 2375679"/>
                <a:gd name="connsiteY3" fmla="*/ 990600 h 3178617"/>
                <a:gd name="connsiteX4" fmla="*/ 2317570 w 2375679"/>
                <a:gd name="connsiteY4" fmla="*/ 1278729 h 3178617"/>
                <a:gd name="connsiteX5" fmla="*/ 2374720 w 2375679"/>
                <a:gd name="connsiteY5" fmla="*/ 1293017 h 3178617"/>
                <a:gd name="connsiteX6" fmla="*/ 2348526 w 2375679"/>
                <a:gd name="connsiteY6" fmla="*/ 2051048 h 3178617"/>
                <a:gd name="connsiteX7" fmla="*/ 2208827 w 2375679"/>
                <a:gd name="connsiteY7" fmla="*/ 2365373 h 3178617"/>
                <a:gd name="connsiteX8" fmla="*/ 2142152 w 2375679"/>
                <a:gd name="connsiteY8" fmla="*/ 2228848 h 3178617"/>
                <a:gd name="connsiteX9" fmla="*/ 2158028 w 2375679"/>
                <a:gd name="connsiteY9" fmla="*/ 2632073 h 3178617"/>
                <a:gd name="connsiteX10" fmla="*/ 2110403 w 2375679"/>
                <a:gd name="connsiteY10" fmla="*/ 2393948 h 3178617"/>
                <a:gd name="connsiteX11" fmla="*/ 2062778 w 2375679"/>
                <a:gd name="connsiteY11" fmla="*/ 2974973 h 3178617"/>
                <a:gd name="connsiteX12" fmla="*/ 2024679 w 2375679"/>
                <a:gd name="connsiteY12" fmla="*/ 2619373 h 3178617"/>
                <a:gd name="connsiteX13" fmla="*/ 1938954 w 2375679"/>
                <a:gd name="connsiteY13" fmla="*/ 3174998 h 3178617"/>
                <a:gd name="connsiteX14" fmla="*/ 1961179 w 2375679"/>
                <a:gd name="connsiteY14" fmla="*/ 2625723 h 3178617"/>
                <a:gd name="connsiteX15" fmla="*/ 1894505 w 2375679"/>
                <a:gd name="connsiteY15" fmla="*/ 2698748 h 3178617"/>
                <a:gd name="connsiteX16" fmla="*/ 1853230 w 2375679"/>
                <a:gd name="connsiteY16" fmla="*/ 2616197 h 3178617"/>
                <a:gd name="connsiteX17" fmla="*/ 1710355 w 2375679"/>
                <a:gd name="connsiteY17" fmla="*/ 3136898 h 3178617"/>
                <a:gd name="connsiteX18" fmla="*/ 1586531 w 2375679"/>
                <a:gd name="connsiteY18" fmla="*/ 2533648 h 3178617"/>
                <a:gd name="connsiteX19" fmla="*/ 1459531 w 2375679"/>
                <a:gd name="connsiteY19" fmla="*/ 3019423 h 3178617"/>
                <a:gd name="connsiteX20" fmla="*/ 1429369 w 2375679"/>
                <a:gd name="connsiteY20" fmla="*/ 2288379 h 3178617"/>
                <a:gd name="connsiteX21" fmla="*/ 1310307 w 2375679"/>
                <a:gd name="connsiteY21" fmla="*/ 2786061 h 3178617"/>
                <a:gd name="connsiteX22" fmla="*/ 1148382 w 2375679"/>
                <a:gd name="connsiteY22" fmla="*/ 2147886 h 3178617"/>
                <a:gd name="connsiteX23" fmla="*/ 1072183 w 2375679"/>
                <a:gd name="connsiteY23" fmla="*/ 2721768 h 3178617"/>
                <a:gd name="connsiteX24" fmla="*/ 992808 w 2375679"/>
                <a:gd name="connsiteY24" fmla="*/ 1739898 h 3178617"/>
                <a:gd name="connsiteX25" fmla="*/ 865808 w 2375679"/>
                <a:gd name="connsiteY25" fmla="*/ 2158999 h 3178617"/>
                <a:gd name="connsiteX26" fmla="*/ 815009 w 2375679"/>
                <a:gd name="connsiteY26" fmla="*/ 1784349 h 3178617"/>
                <a:gd name="connsiteX27" fmla="*/ 738809 w 2375679"/>
                <a:gd name="connsiteY27" fmla="*/ 1936749 h 3178617"/>
                <a:gd name="connsiteX28" fmla="*/ 726110 w 2375679"/>
                <a:gd name="connsiteY28" fmla="*/ 1555749 h 3178617"/>
                <a:gd name="connsiteX29" fmla="*/ 675310 w 2375679"/>
                <a:gd name="connsiteY29" fmla="*/ 1682749 h 3178617"/>
                <a:gd name="connsiteX30" fmla="*/ 630860 w 2375679"/>
                <a:gd name="connsiteY30" fmla="*/ 1714499 h 3178617"/>
                <a:gd name="connsiteX31" fmla="*/ 567360 w 2375679"/>
                <a:gd name="connsiteY31" fmla="*/ 2000249 h 3178617"/>
                <a:gd name="connsiteX32" fmla="*/ 497510 w 2375679"/>
                <a:gd name="connsiteY32" fmla="*/ 1428749 h 3178617"/>
                <a:gd name="connsiteX33" fmla="*/ 465760 w 2375679"/>
                <a:gd name="connsiteY33" fmla="*/ 1657350 h 3178617"/>
                <a:gd name="connsiteX34" fmla="*/ 364160 w 2375679"/>
                <a:gd name="connsiteY34" fmla="*/ 1123950 h 3178617"/>
                <a:gd name="connsiteX35" fmla="*/ 307010 w 2375679"/>
                <a:gd name="connsiteY35" fmla="*/ 1460500 h 3178617"/>
                <a:gd name="connsiteX36" fmla="*/ 233985 w 2375679"/>
                <a:gd name="connsiteY36" fmla="*/ 895349 h 3178617"/>
                <a:gd name="connsiteX37" fmla="*/ 145085 w 2375679"/>
                <a:gd name="connsiteY37" fmla="*/ 1089024 h 3178617"/>
                <a:gd name="connsiteX38" fmla="*/ 135560 w 2375679"/>
                <a:gd name="connsiteY38" fmla="*/ 765174 h 3178617"/>
                <a:gd name="connsiteX39" fmla="*/ 29991 w 2375679"/>
                <a:gd name="connsiteY39" fmla="*/ 1016000 h 3178617"/>
                <a:gd name="connsiteX40" fmla="*/ 84760 w 2375679"/>
                <a:gd name="connsiteY40" fmla="*/ 587375 h 3178617"/>
                <a:gd name="connsiteX41" fmla="*/ 33960 w 2375679"/>
                <a:gd name="connsiteY41" fmla="*/ 660400 h 3178617"/>
                <a:gd name="connsiteX42" fmla="*/ 24435 w 2375679"/>
                <a:gd name="connsiteY42" fmla="*/ 298450 h 3178617"/>
                <a:gd name="connsiteX43" fmla="*/ 7766 w 2375679"/>
                <a:gd name="connsiteY43" fmla="*/ 0 h 3178617"/>
                <a:gd name="connsiteX0" fmla="*/ 7766 w 2375679"/>
                <a:gd name="connsiteY0" fmla="*/ 0 h 3178617"/>
                <a:gd name="connsiteX1" fmla="*/ 590330 w 2375679"/>
                <a:gd name="connsiteY1" fmla="*/ 762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653830 w 2375679"/>
                <a:gd name="connsiteY1" fmla="*/ 279400 h 3178617"/>
                <a:gd name="connsiteX2" fmla="*/ 1056301 w 2375679"/>
                <a:gd name="connsiteY2" fmla="*/ 565148 h 3178617"/>
                <a:gd name="connsiteX3" fmla="*/ 1351576 w 2375679"/>
                <a:gd name="connsiteY3" fmla="*/ 698498 h 3178617"/>
                <a:gd name="connsiteX4" fmla="*/ 1801592 w 2375679"/>
                <a:gd name="connsiteY4" fmla="*/ 990600 h 3178617"/>
                <a:gd name="connsiteX5" fmla="*/ 2317570 w 2375679"/>
                <a:gd name="connsiteY5" fmla="*/ 1278729 h 3178617"/>
                <a:gd name="connsiteX6" fmla="*/ 2374720 w 2375679"/>
                <a:gd name="connsiteY6" fmla="*/ 1293017 h 3178617"/>
                <a:gd name="connsiteX7" fmla="*/ 2348526 w 2375679"/>
                <a:gd name="connsiteY7" fmla="*/ 2051048 h 3178617"/>
                <a:gd name="connsiteX8" fmla="*/ 2208827 w 2375679"/>
                <a:gd name="connsiteY8" fmla="*/ 2365373 h 3178617"/>
                <a:gd name="connsiteX9" fmla="*/ 2142152 w 2375679"/>
                <a:gd name="connsiteY9" fmla="*/ 2228848 h 3178617"/>
                <a:gd name="connsiteX10" fmla="*/ 2158028 w 2375679"/>
                <a:gd name="connsiteY10" fmla="*/ 2632073 h 3178617"/>
                <a:gd name="connsiteX11" fmla="*/ 2110403 w 2375679"/>
                <a:gd name="connsiteY11" fmla="*/ 2393948 h 3178617"/>
                <a:gd name="connsiteX12" fmla="*/ 2062778 w 2375679"/>
                <a:gd name="connsiteY12" fmla="*/ 2974973 h 3178617"/>
                <a:gd name="connsiteX13" fmla="*/ 2024679 w 2375679"/>
                <a:gd name="connsiteY13" fmla="*/ 2619373 h 3178617"/>
                <a:gd name="connsiteX14" fmla="*/ 1938954 w 2375679"/>
                <a:gd name="connsiteY14" fmla="*/ 3174998 h 3178617"/>
                <a:gd name="connsiteX15" fmla="*/ 1961179 w 2375679"/>
                <a:gd name="connsiteY15" fmla="*/ 2625723 h 3178617"/>
                <a:gd name="connsiteX16" fmla="*/ 1894505 w 2375679"/>
                <a:gd name="connsiteY16" fmla="*/ 2698748 h 3178617"/>
                <a:gd name="connsiteX17" fmla="*/ 1853230 w 2375679"/>
                <a:gd name="connsiteY17" fmla="*/ 2616197 h 3178617"/>
                <a:gd name="connsiteX18" fmla="*/ 1710355 w 2375679"/>
                <a:gd name="connsiteY18" fmla="*/ 3136898 h 3178617"/>
                <a:gd name="connsiteX19" fmla="*/ 1586531 w 2375679"/>
                <a:gd name="connsiteY19" fmla="*/ 2533648 h 3178617"/>
                <a:gd name="connsiteX20" fmla="*/ 1459531 w 2375679"/>
                <a:gd name="connsiteY20" fmla="*/ 3019423 h 3178617"/>
                <a:gd name="connsiteX21" fmla="*/ 1429369 w 2375679"/>
                <a:gd name="connsiteY21" fmla="*/ 2288379 h 3178617"/>
                <a:gd name="connsiteX22" fmla="*/ 1310307 w 2375679"/>
                <a:gd name="connsiteY22" fmla="*/ 2786061 h 3178617"/>
                <a:gd name="connsiteX23" fmla="*/ 1148382 w 2375679"/>
                <a:gd name="connsiteY23" fmla="*/ 2147886 h 3178617"/>
                <a:gd name="connsiteX24" fmla="*/ 1072183 w 2375679"/>
                <a:gd name="connsiteY24" fmla="*/ 2721768 h 3178617"/>
                <a:gd name="connsiteX25" fmla="*/ 992808 w 2375679"/>
                <a:gd name="connsiteY25" fmla="*/ 1739898 h 3178617"/>
                <a:gd name="connsiteX26" fmla="*/ 865808 w 2375679"/>
                <a:gd name="connsiteY26" fmla="*/ 2158999 h 3178617"/>
                <a:gd name="connsiteX27" fmla="*/ 815009 w 2375679"/>
                <a:gd name="connsiteY27" fmla="*/ 1784349 h 3178617"/>
                <a:gd name="connsiteX28" fmla="*/ 738809 w 2375679"/>
                <a:gd name="connsiteY28" fmla="*/ 1936749 h 3178617"/>
                <a:gd name="connsiteX29" fmla="*/ 726110 w 2375679"/>
                <a:gd name="connsiteY29" fmla="*/ 1555749 h 3178617"/>
                <a:gd name="connsiteX30" fmla="*/ 675310 w 2375679"/>
                <a:gd name="connsiteY30" fmla="*/ 1682749 h 3178617"/>
                <a:gd name="connsiteX31" fmla="*/ 630860 w 2375679"/>
                <a:gd name="connsiteY31" fmla="*/ 1714499 h 3178617"/>
                <a:gd name="connsiteX32" fmla="*/ 567360 w 2375679"/>
                <a:gd name="connsiteY32" fmla="*/ 2000249 h 3178617"/>
                <a:gd name="connsiteX33" fmla="*/ 497510 w 2375679"/>
                <a:gd name="connsiteY33" fmla="*/ 1428749 h 3178617"/>
                <a:gd name="connsiteX34" fmla="*/ 465760 w 2375679"/>
                <a:gd name="connsiteY34" fmla="*/ 1657350 h 3178617"/>
                <a:gd name="connsiteX35" fmla="*/ 364160 w 2375679"/>
                <a:gd name="connsiteY35" fmla="*/ 1123950 h 3178617"/>
                <a:gd name="connsiteX36" fmla="*/ 307010 w 2375679"/>
                <a:gd name="connsiteY36" fmla="*/ 1460500 h 3178617"/>
                <a:gd name="connsiteX37" fmla="*/ 233985 w 2375679"/>
                <a:gd name="connsiteY37" fmla="*/ 895349 h 3178617"/>
                <a:gd name="connsiteX38" fmla="*/ 145085 w 2375679"/>
                <a:gd name="connsiteY38" fmla="*/ 1089024 h 3178617"/>
                <a:gd name="connsiteX39" fmla="*/ 135560 w 2375679"/>
                <a:gd name="connsiteY39" fmla="*/ 765174 h 3178617"/>
                <a:gd name="connsiteX40" fmla="*/ 29991 w 2375679"/>
                <a:gd name="connsiteY40" fmla="*/ 1016000 h 3178617"/>
                <a:gd name="connsiteX41" fmla="*/ 84760 w 2375679"/>
                <a:gd name="connsiteY41" fmla="*/ 587375 h 3178617"/>
                <a:gd name="connsiteX42" fmla="*/ 33960 w 2375679"/>
                <a:gd name="connsiteY42" fmla="*/ 660400 h 3178617"/>
                <a:gd name="connsiteX43" fmla="*/ 24435 w 2375679"/>
                <a:gd name="connsiteY43" fmla="*/ 298450 h 3178617"/>
                <a:gd name="connsiteX44" fmla="*/ 7766 w 2375679"/>
                <a:gd name="connsiteY44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0 h 3178617"/>
                <a:gd name="connsiteX1" fmla="*/ 265726 w 2375679"/>
                <a:gd name="connsiteY1" fmla="*/ 79373 h 3178617"/>
                <a:gd name="connsiteX2" fmla="*/ 653830 w 2375679"/>
                <a:gd name="connsiteY2" fmla="*/ 279400 h 3178617"/>
                <a:gd name="connsiteX3" fmla="*/ 1056301 w 2375679"/>
                <a:gd name="connsiteY3" fmla="*/ 565148 h 3178617"/>
                <a:gd name="connsiteX4" fmla="*/ 1351576 w 2375679"/>
                <a:gd name="connsiteY4" fmla="*/ 698498 h 3178617"/>
                <a:gd name="connsiteX5" fmla="*/ 1801592 w 2375679"/>
                <a:gd name="connsiteY5" fmla="*/ 990600 h 3178617"/>
                <a:gd name="connsiteX6" fmla="*/ 2317570 w 2375679"/>
                <a:gd name="connsiteY6" fmla="*/ 1278729 h 3178617"/>
                <a:gd name="connsiteX7" fmla="*/ 2374720 w 2375679"/>
                <a:gd name="connsiteY7" fmla="*/ 1293017 h 3178617"/>
                <a:gd name="connsiteX8" fmla="*/ 2348526 w 2375679"/>
                <a:gd name="connsiteY8" fmla="*/ 2051048 h 3178617"/>
                <a:gd name="connsiteX9" fmla="*/ 2208827 w 2375679"/>
                <a:gd name="connsiteY9" fmla="*/ 2365373 h 3178617"/>
                <a:gd name="connsiteX10" fmla="*/ 2142152 w 2375679"/>
                <a:gd name="connsiteY10" fmla="*/ 2228848 h 3178617"/>
                <a:gd name="connsiteX11" fmla="*/ 2158028 w 2375679"/>
                <a:gd name="connsiteY11" fmla="*/ 2632073 h 3178617"/>
                <a:gd name="connsiteX12" fmla="*/ 2110403 w 2375679"/>
                <a:gd name="connsiteY12" fmla="*/ 2393948 h 3178617"/>
                <a:gd name="connsiteX13" fmla="*/ 2062778 w 2375679"/>
                <a:gd name="connsiteY13" fmla="*/ 2974973 h 3178617"/>
                <a:gd name="connsiteX14" fmla="*/ 2024679 w 2375679"/>
                <a:gd name="connsiteY14" fmla="*/ 2619373 h 3178617"/>
                <a:gd name="connsiteX15" fmla="*/ 1938954 w 2375679"/>
                <a:gd name="connsiteY15" fmla="*/ 3174998 h 3178617"/>
                <a:gd name="connsiteX16" fmla="*/ 1961179 w 2375679"/>
                <a:gd name="connsiteY16" fmla="*/ 2625723 h 3178617"/>
                <a:gd name="connsiteX17" fmla="*/ 1894505 w 2375679"/>
                <a:gd name="connsiteY17" fmla="*/ 2698748 h 3178617"/>
                <a:gd name="connsiteX18" fmla="*/ 1853230 w 2375679"/>
                <a:gd name="connsiteY18" fmla="*/ 2616197 h 3178617"/>
                <a:gd name="connsiteX19" fmla="*/ 1710355 w 2375679"/>
                <a:gd name="connsiteY19" fmla="*/ 3136898 h 3178617"/>
                <a:gd name="connsiteX20" fmla="*/ 1586531 w 2375679"/>
                <a:gd name="connsiteY20" fmla="*/ 2533648 h 3178617"/>
                <a:gd name="connsiteX21" fmla="*/ 1459531 w 2375679"/>
                <a:gd name="connsiteY21" fmla="*/ 3019423 h 3178617"/>
                <a:gd name="connsiteX22" fmla="*/ 1429369 w 2375679"/>
                <a:gd name="connsiteY22" fmla="*/ 2288379 h 3178617"/>
                <a:gd name="connsiteX23" fmla="*/ 1310307 w 2375679"/>
                <a:gd name="connsiteY23" fmla="*/ 2786061 h 3178617"/>
                <a:gd name="connsiteX24" fmla="*/ 1148382 w 2375679"/>
                <a:gd name="connsiteY24" fmla="*/ 2147886 h 3178617"/>
                <a:gd name="connsiteX25" fmla="*/ 1072183 w 2375679"/>
                <a:gd name="connsiteY25" fmla="*/ 2721768 h 3178617"/>
                <a:gd name="connsiteX26" fmla="*/ 992808 w 2375679"/>
                <a:gd name="connsiteY26" fmla="*/ 1739898 h 3178617"/>
                <a:gd name="connsiteX27" fmla="*/ 865808 w 2375679"/>
                <a:gd name="connsiteY27" fmla="*/ 2158999 h 3178617"/>
                <a:gd name="connsiteX28" fmla="*/ 815009 w 2375679"/>
                <a:gd name="connsiteY28" fmla="*/ 1784349 h 3178617"/>
                <a:gd name="connsiteX29" fmla="*/ 738809 w 2375679"/>
                <a:gd name="connsiteY29" fmla="*/ 1936749 h 3178617"/>
                <a:gd name="connsiteX30" fmla="*/ 726110 w 2375679"/>
                <a:gd name="connsiteY30" fmla="*/ 1555749 h 3178617"/>
                <a:gd name="connsiteX31" fmla="*/ 675310 w 2375679"/>
                <a:gd name="connsiteY31" fmla="*/ 1682749 h 3178617"/>
                <a:gd name="connsiteX32" fmla="*/ 630860 w 2375679"/>
                <a:gd name="connsiteY32" fmla="*/ 1714499 h 3178617"/>
                <a:gd name="connsiteX33" fmla="*/ 567360 w 2375679"/>
                <a:gd name="connsiteY33" fmla="*/ 2000249 h 3178617"/>
                <a:gd name="connsiteX34" fmla="*/ 497510 w 2375679"/>
                <a:gd name="connsiteY34" fmla="*/ 1428749 h 3178617"/>
                <a:gd name="connsiteX35" fmla="*/ 465760 w 2375679"/>
                <a:gd name="connsiteY35" fmla="*/ 1657350 h 3178617"/>
                <a:gd name="connsiteX36" fmla="*/ 364160 w 2375679"/>
                <a:gd name="connsiteY36" fmla="*/ 1123950 h 3178617"/>
                <a:gd name="connsiteX37" fmla="*/ 307010 w 2375679"/>
                <a:gd name="connsiteY37" fmla="*/ 1460500 h 3178617"/>
                <a:gd name="connsiteX38" fmla="*/ 233985 w 2375679"/>
                <a:gd name="connsiteY38" fmla="*/ 895349 h 3178617"/>
                <a:gd name="connsiteX39" fmla="*/ 145085 w 2375679"/>
                <a:gd name="connsiteY39" fmla="*/ 1089024 h 3178617"/>
                <a:gd name="connsiteX40" fmla="*/ 135560 w 2375679"/>
                <a:gd name="connsiteY40" fmla="*/ 765174 h 3178617"/>
                <a:gd name="connsiteX41" fmla="*/ 29991 w 2375679"/>
                <a:gd name="connsiteY41" fmla="*/ 1016000 h 3178617"/>
                <a:gd name="connsiteX42" fmla="*/ 84760 w 2375679"/>
                <a:gd name="connsiteY42" fmla="*/ 587375 h 3178617"/>
                <a:gd name="connsiteX43" fmla="*/ 33960 w 2375679"/>
                <a:gd name="connsiteY43" fmla="*/ 660400 h 3178617"/>
                <a:gd name="connsiteX44" fmla="*/ 24435 w 2375679"/>
                <a:gd name="connsiteY44" fmla="*/ 298450 h 3178617"/>
                <a:gd name="connsiteX45" fmla="*/ 7766 w 2375679"/>
                <a:gd name="connsiteY45" fmla="*/ 0 h 3178617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7766 w 2375679"/>
                <a:gd name="connsiteY0" fmla="*/ 6436 h 3185053"/>
                <a:gd name="connsiteX1" fmla="*/ 265726 w 2375679"/>
                <a:gd name="connsiteY1" fmla="*/ 85809 h 3185053"/>
                <a:gd name="connsiteX2" fmla="*/ 653830 w 2375679"/>
                <a:gd name="connsiteY2" fmla="*/ 285836 h 3185053"/>
                <a:gd name="connsiteX3" fmla="*/ 1056301 w 2375679"/>
                <a:gd name="connsiteY3" fmla="*/ 571584 h 3185053"/>
                <a:gd name="connsiteX4" fmla="*/ 1351576 w 2375679"/>
                <a:gd name="connsiteY4" fmla="*/ 704934 h 3185053"/>
                <a:gd name="connsiteX5" fmla="*/ 1801592 w 2375679"/>
                <a:gd name="connsiteY5" fmla="*/ 997036 h 3185053"/>
                <a:gd name="connsiteX6" fmla="*/ 2317570 w 2375679"/>
                <a:gd name="connsiteY6" fmla="*/ 1285165 h 3185053"/>
                <a:gd name="connsiteX7" fmla="*/ 2374720 w 2375679"/>
                <a:gd name="connsiteY7" fmla="*/ 1299453 h 3185053"/>
                <a:gd name="connsiteX8" fmla="*/ 2348526 w 2375679"/>
                <a:gd name="connsiteY8" fmla="*/ 2057484 h 3185053"/>
                <a:gd name="connsiteX9" fmla="*/ 2208827 w 2375679"/>
                <a:gd name="connsiteY9" fmla="*/ 2371809 h 3185053"/>
                <a:gd name="connsiteX10" fmla="*/ 2142152 w 2375679"/>
                <a:gd name="connsiteY10" fmla="*/ 2235284 h 3185053"/>
                <a:gd name="connsiteX11" fmla="*/ 2158028 w 2375679"/>
                <a:gd name="connsiteY11" fmla="*/ 2638509 h 3185053"/>
                <a:gd name="connsiteX12" fmla="*/ 2110403 w 2375679"/>
                <a:gd name="connsiteY12" fmla="*/ 2400384 h 3185053"/>
                <a:gd name="connsiteX13" fmla="*/ 2062778 w 2375679"/>
                <a:gd name="connsiteY13" fmla="*/ 2981409 h 3185053"/>
                <a:gd name="connsiteX14" fmla="*/ 2024679 w 2375679"/>
                <a:gd name="connsiteY14" fmla="*/ 2625809 h 3185053"/>
                <a:gd name="connsiteX15" fmla="*/ 1938954 w 2375679"/>
                <a:gd name="connsiteY15" fmla="*/ 3181434 h 3185053"/>
                <a:gd name="connsiteX16" fmla="*/ 1961179 w 2375679"/>
                <a:gd name="connsiteY16" fmla="*/ 2632159 h 3185053"/>
                <a:gd name="connsiteX17" fmla="*/ 1894505 w 2375679"/>
                <a:gd name="connsiteY17" fmla="*/ 2705184 h 3185053"/>
                <a:gd name="connsiteX18" fmla="*/ 1853230 w 2375679"/>
                <a:gd name="connsiteY18" fmla="*/ 2622633 h 3185053"/>
                <a:gd name="connsiteX19" fmla="*/ 1710355 w 2375679"/>
                <a:gd name="connsiteY19" fmla="*/ 3143334 h 3185053"/>
                <a:gd name="connsiteX20" fmla="*/ 1586531 w 2375679"/>
                <a:gd name="connsiteY20" fmla="*/ 2540084 h 3185053"/>
                <a:gd name="connsiteX21" fmla="*/ 1459531 w 2375679"/>
                <a:gd name="connsiteY21" fmla="*/ 3025859 h 3185053"/>
                <a:gd name="connsiteX22" fmla="*/ 1429369 w 2375679"/>
                <a:gd name="connsiteY22" fmla="*/ 2294815 h 3185053"/>
                <a:gd name="connsiteX23" fmla="*/ 1310307 w 2375679"/>
                <a:gd name="connsiteY23" fmla="*/ 2792497 h 3185053"/>
                <a:gd name="connsiteX24" fmla="*/ 1148382 w 2375679"/>
                <a:gd name="connsiteY24" fmla="*/ 2154322 h 3185053"/>
                <a:gd name="connsiteX25" fmla="*/ 1072183 w 2375679"/>
                <a:gd name="connsiteY25" fmla="*/ 2728204 h 3185053"/>
                <a:gd name="connsiteX26" fmla="*/ 992808 w 2375679"/>
                <a:gd name="connsiteY26" fmla="*/ 1746334 h 3185053"/>
                <a:gd name="connsiteX27" fmla="*/ 865808 w 2375679"/>
                <a:gd name="connsiteY27" fmla="*/ 2165435 h 3185053"/>
                <a:gd name="connsiteX28" fmla="*/ 815009 w 2375679"/>
                <a:gd name="connsiteY28" fmla="*/ 1790785 h 3185053"/>
                <a:gd name="connsiteX29" fmla="*/ 738809 w 2375679"/>
                <a:gd name="connsiteY29" fmla="*/ 1943185 h 3185053"/>
                <a:gd name="connsiteX30" fmla="*/ 726110 w 2375679"/>
                <a:gd name="connsiteY30" fmla="*/ 1562185 h 3185053"/>
                <a:gd name="connsiteX31" fmla="*/ 675310 w 2375679"/>
                <a:gd name="connsiteY31" fmla="*/ 1689185 h 3185053"/>
                <a:gd name="connsiteX32" fmla="*/ 630860 w 2375679"/>
                <a:gd name="connsiteY32" fmla="*/ 1720935 h 3185053"/>
                <a:gd name="connsiteX33" fmla="*/ 567360 w 2375679"/>
                <a:gd name="connsiteY33" fmla="*/ 2006685 h 3185053"/>
                <a:gd name="connsiteX34" fmla="*/ 497510 w 2375679"/>
                <a:gd name="connsiteY34" fmla="*/ 1435185 h 3185053"/>
                <a:gd name="connsiteX35" fmla="*/ 465760 w 2375679"/>
                <a:gd name="connsiteY35" fmla="*/ 1663786 h 3185053"/>
                <a:gd name="connsiteX36" fmla="*/ 364160 w 2375679"/>
                <a:gd name="connsiteY36" fmla="*/ 1130386 h 3185053"/>
                <a:gd name="connsiteX37" fmla="*/ 307010 w 2375679"/>
                <a:gd name="connsiteY37" fmla="*/ 1466936 h 3185053"/>
                <a:gd name="connsiteX38" fmla="*/ 233985 w 2375679"/>
                <a:gd name="connsiteY38" fmla="*/ 901785 h 3185053"/>
                <a:gd name="connsiteX39" fmla="*/ 145085 w 2375679"/>
                <a:gd name="connsiteY39" fmla="*/ 1095460 h 3185053"/>
                <a:gd name="connsiteX40" fmla="*/ 135560 w 2375679"/>
                <a:gd name="connsiteY40" fmla="*/ 771610 h 3185053"/>
                <a:gd name="connsiteX41" fmla="*/ 29991 w 2375679"/>
                <a:gd name="connsiteY41" fmla="*/ 1022436 h 3185053"/>
                <a:gd name="connsiteX42" fmla="*/ 84760 w 2375679"/>
                <a:gd name="connsiteY42" fmla="*/ 593811 h 3185053"/>
                <a:gd name="connsiteX43" fmla="*/ 33960 w 2375679"/>
                <a:gd name="connsiteY43" fmla="*/ 666836 h 3185053"/>
                <a:gd name="connsiteX44" fmla="*/ 24435 w 2375679"/>
                <a:gd name="connsiteY44" fmla="*/ 304886 h 3185053"/>
                <a:gd name="connsiteX45" fmla="*/ 7766 w 2375679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1043 w 2367913"/>
                <a:gd name="connsiteY29" fmla="*/ 1943185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7243 w 2367913"/>
                <a:gd name="connsiteY28" fmla="*/ 179078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58042 w 2367913"/>
                <a:gd name="connsiteY27" fmla="*/ 2165435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302541 w 2367913"/>
                <a:gd name="connsiteY23" fmla="*/ 27924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53413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  <a:gd name="connsiteX0" fmla="*/ 0 w 2367913"/>
                <a:gd name="connsiteY0" fmla="*/ 6436 h 3185053"/>
                <a:gd name="connsiteX1" fmla="*/ 257960 w 2367913"/>
                <a:gd name="connsiteY1" fmla="*/ 85809 h 3185053"/>
                <a:gd name="connsiteX2" fmla="*/ 646064 w 2367913"/>
                <a:gd name="connsiteY2" fmla="*/ 285836 h 3185053"/>
                <a:gd name="connsiteX3" fmla="*/ 1048535 w 2367913"/>
                <a:gd name="connsiteY3" fmla="*/ 571584 h 3185053"/>
                <a:gd name="connsiteX4" fmla="*/ 1343810 w 2367913"/>
                <a:gd name="connsiteY4" fmla="*/ 704934 h 3185053"/>
                <a:gd name="connsiteX5" fmla="*/ 1793826 w 2367913"/>
                <a:gd name="connsiteY5" fmla="*/ 997036 h 3185053"/>
                <a:gd name="connsiteX6" fmla="*/ 2309804 w 2367913"/>
                <a:gd name="connsiteY6" fmla="*/ 1285165 h 3185053"/>
                <a:gd name="connsiteX7" fmla="*/ 2366954 w 2367913"/>
                <a:gd name="connsiteY7" fmla="*/ 1299453 h 3185053"/>
                <a:gd name="connsiteX8" fmla="*/ 2340760 w 2367913"/>
                <a:gd name="connsiteY8" fmla="*/ 2057484 h 3185053"/>
                <a:gd name="connsiteX9" fmla="*/ 2201061 w 2367913"/>
                <a:gd name="connsiteY9" fmla="*/ 2371809 h 3185053"/>
                <a:gd name="connsiteX10" fmla="*/ 2134386 w 2367913"/>
                <a:gd name="connsiteY10" fmla="*/ 2235284 h 3185053"/>
                <a:gd name="connsiteX11" fmla="*/ 2150262 w 2367913"/>
                <a:gd name="connsiteY11" fmla="*/ 2638509 h 3185053"/>
                <a:gd name="connsiteX12" fmla="*/ 2102637 w 2367913"/>
                <a:gd name="connsiteY12" fmla="*/ 2400384 h 3185053"/>
                <a:gd name="connsiteX13" fmla="*/ 2055012 w 2367913"/>
                <a:gd name="connsiteY13" fmla="*/ 2981409 h 3185053"/>
                <a:gd name="connsiteX14" fmla="*/ 2016913 w 2367913"/>
                <a:gd name="connsiteY14" fmla="*/ 2625809 h 3185053"/>
                <a:gd name="connsiteX15" fmla="*/ 1931188 w 2367913"/>
                <a:gd name="connsiteY15" fmla="*/ 3181434 h 3185053"/>
                <a:gd name="connsiteX16" fmla="*/ 1936745 w 2367913"/>
                <a:gd name="connsiteY16" fmla="*/ 2632159 h 3185053"/>
                <a:gd name="connsiteX17" fmla="*/ 1886739 w 2367913"/>
                <a:gd name="connsiteY17" fmla="*/ 2705184 h 3185053"/>
                <a:gd name="connsiteX18" fmla="*/ 1845464 w 2367913"/>
                <a:gd name="connsiteY18" fmla="*/ 2622633 h 3185053"/>
                <a:gd name="connsiteX19" fmla="*/ 1702589 w 2367913"/>
                <a:gd name="connsiteY19" fmla="*/ 3143334 h 3185053"/>
                <a:gd name="connsiteX20" fmla="*/ 1578765 w 2367913"/>
                <a:gd name="connsiteY20" fmla="*/ 2540084 h 3185053"/>
                <a:gd name="connsiteX21" fmla="*/ 1451765 w 2367913"/>
                <a:gd name="connsiteY21" fmla="*/ 3025859 h 3185053"/>
                <a:gd name="connsiteX22" fmla="*/ 1421603 w 2367913"/>
                <a:gd name="connsiteY22" fmla="*/ 2294815 h 3185053"/>
                <a:gd name="connsiteX23" fmla="*/ 1280316 w 2367913"/>
                <a:gd name="connsiteY23" fmla="*/ 2779797 h 3185053"/>
                <a:gd name="connsiteX24" fmla="*/ 1140616 w 2367913"/>
                <a:gd name="connsiteY24" fmla="*/ 2154322 h 3185053"/>
                <a:gd name="connsiteX25" fmla="*/ 1064417 w 2367913"/>
                <a:gd name="connsiteY25" fmla="*/ 2728204 h 3185053"/>
                <a:gd name="connsiteX26" fmla="*/ 985042 w 2367913"/>
                <a:gd name="connsiteY26" fmla="*/ 1746334 h 3185053"/>
                <a:gd name="connsiteX27" fmla="*/ 838992 w 2367913"/>
                <a:gd name="connsiteY27" fmla="*/ 2189247 h 3185053"/>
                <a:gd name="connsiteX28" fmla="*/ 802481 w 2367913"/>
                <a:gd name="connsiteY28" fmla="*/ 1809835 h 3185053"/>
                <a:gd name="connsiteX29" fmla="*/ 735806 w 2367913"/>
                <a:gd name="connsiteY29" fmla="*/ 1971760 h 3185053"/>
                <a:gd name="connsiteX30" fmla="*/ 718344 w 2367913"/>
                <a:gd name="connsiteY30" fmla="*/ 1562185 h 3185053"/>
                <a:gd name="connsiteX31" fmla="*/ 667544 w 2367913"/>
                <a:gd name="connsiteY31" fmla="*/ 1689185 h 3185053"/>
                <a:gd name="connsiteX32" fmla="*/ 623094 w 2367913"/>
                <a:gd name="connsiteY32" fmla="*/ 1720935 h 3185053"/>
                <a:gd name="connsiteX33" fmla="*/ 559594 w 2367913"/>
                <a:gd name="connsiteY33" fmla="*/ 2006685 h 3185053"/>
                <a:gd name="connsiteX34" fmla="*/ 489744 w 2367913"/>
                <a:gd name="connsiteY34" fmla="*/ 1435185 h 3185053"/>
                <a:gd name="connsiteX35" fmla="*/ 457994 w 2367913"/>
                <a:gd name="connsiteY35" fmla="*/ 1663786 h 3185053"/>
                <a:gd name="connsiteX36" fmla="*/ 356394 w 2367913"/>
                <a:gd name="connsiteY36" fmla="*/ 1130386 h 3185053"/>
                <a:gd name="connsiteX37" fmla="*/ 299244 w 2367913"/>
                <a:gd name="connsiteY37" fmla="*/ 1466936 h 3185053"/>
                <a:gd name="connsiteX38" fmla="*/ 226219 w 2367913"/>
                <a:gd name="connsiteY38" fmla="*/ 901785 h 3185053"/>
                <a:gd name="connsiteX39" fmla="*/ 137319 w 2367913"/>
                <a:gd name="connsiteY39" fmla="*/ 1095460 h 3185053"/>
                <a:gd name="connsiteX40" fmla="*/ 127794 w 2367913"/>
                <a:gd name="connsiteY40" fmla="*/ 771610 h 3185053"/>
                <a:gd name="connsiteX41" fmla="*/ 22225 w 2367913"/>
                <a:gd name="connsiteY41" fmla="*/ 1022436 h 3185053"/>
                <a:gd name="connsiteX42" fmla="*/ 76994 w 2367913"/>
                <a:gd name="connsiteY42" fmla="*/ 593811 h 3185053"/>
                <a:gd name="connsiteX43" fmla="*/ 26194 w 2367913"/>
                <a:gd name="connsiteY43" fmla="*/ 666836 h 3185053"/>
                <a:gd name="connsiteX44" fmla="*/ 16669 w 2367913"/>
                <a:gd name="connsiteY44" fmla="*/ 304886 h 3185053"/>
                <a:gd name="connsiteX45" fmla="*/ 0 w 2367913"/>
                <a:gd name="connsiteY45" fmla="*/ 6436 h 3185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67913" h="3185053">
                  <a:moveTo>
                    <a:pt x="0" y="6436"/>
                  </a:moveTo>
                  <a:cubicBezTo>
                    <a:pt x="95512" y="-17906"/>
                    <a:pt x="130698" y="30776"/>
                    <a:pt x="257960" y="85809"/>
                  </a:cubicBezTo>
                  <a:cubicBezTo>
                    <a:pt x="504803" y="66760"/>
                    <a:pt x="516696" y="219160"/>
                    <a:pt x="646064" y="285836"/>
                  </a:cubicBezTo>
                  <a:cubicBezTo>
                    <a:pt x="704932" y="260436"/>
                    <a:pt x="921661" y="467868"/>
                    <a:pt x="1048535" y="571584"/>
                  </a:cubicBezTo>
                  <a:cubicBezTo>
                    <a:pt x="1177790" y="594337"/>
                    <a:pt x="1224357" y="619209"/>
                    <a:pt x="1343810" y="704934"/>
                  </a:cubicBezTo>
                  <a:cubicBezTo>
                    <a:pt x="1467621" y="740388"/>
                    <a:pt x="1634296" y="749650"/>
                    <a:pt x="1793826" y="997036"/>
                  </a:cubicBezTo>
                  <a:cubicBezTo>
                    <a:pt x="2005896" y="949410"/>
                    <a:pt x="2258204" y="1246404"/>
                    <a:pt x="2309804" y="1285165"/>
                  </a:cubicBezTo>
                  <a:cubicBezTo>
                    <a:pt x="2361405" y="1266776"/>
                    <a:pt x="2359810" y="1275111"/>
                    <a:pt x="2366954" y="1299453"/>
                  </a:cubicBezTo>
                  <a:cubicBezTo>
                    <a:pt x="2371716" y="1440476"/>
                    <a:pt x="2358090" y="1891061"/>
                    <a:pt x="2340760" y="2057484"/>
                  </a:cubicBezTo>
                  <a:cubicBezTo>
                    <a:pt x="2364705" y="1512707"/>
                    <a:pt x="2220111" y="1658492"/>
                    <a:pt x="2201061" y="2371809"/>
                  </a:cubicBezTo>
                  <a:cubicBezTo>
                    <a:pt x="2166136" y="2396151"/>
                    <a:pt x="2141794" y="2147972"/>
                    <a:pt x="2134386" y="2235284"/>
                  </a:cubicBezTo>
                  <a:cubicBezTo>
                    <a:pt x="2126978" y="2322597"/>
                    <a:pt x="2173545" y="2641684"/>
                    <a:pt x="2150262" y="2638509"/>
                  </a:cubicBezTo>
                  <a:cubicBezTo>
                    <a:pt x="2126979" y="2635334"/>
                    <a:pt x="2122745" y="2274972"/>
                    <a:pt x="2102637" y="2400384"/>
                  </a:cubicBezTo>
                  <a:cubicBezTo>
                    <a:pt x="2082529" y="2525796"/>
                    <a:pt x="2081470" y="2990405"/>
                    <a:pt x="2055012" y="2981409"/>
                  </a:cubicBezTo>
                  <a:cubicBezTo>
                    <a:pt x="2028554" y="2972413"/>
                    <a:pt x="2037550" y="2518388"/>
                    <a:pt x="2016913" y="2625809"/>
                  </a:cubicBezTo>
                  <a:cubicBezTo>
                    <a:pt x="1996276" y="2733230"/>
                    <a:pt x="1943888" y="3232234"/>
                    <a:pt x="1931188" y="3181434"/>
                  </a:cubicBezTo>
                  <a:cubicBezTo>
                    <a:pt x="1918488" y="3130634"/>
                    <a:pt x="1981195" y="2634805"/>
                    <a:pt x="1936745" y="2632159"/>
                  </a:cubicBezTo>
                  <a:cubicBezTo>
                    <a:pt x="1916108" y="2662851"/>
                    <a:pt x="1904730" y="2698834"/>
                    <a:pt x="1886739" y="2705184"/>
                  </a:cubicBezTo>
                  <a:cubicBezTo>
                    <a:pt x="1868748" y="2711534"/>
                    <a:pt x="1887797" y="2504100"/>
                    <a:pt x="1845464" y="2622633"/>
                  </a:cubicBezTo>
                  <a:cubicBezTo>
                    <a:pt x="1803131" y="2741166"/>
                    <a:pt x="1751801" y="3197838"/>
                    <a:pt x="1702589" y="3143334"/>
                  </a:cubicBezTo>
                  <a:cubicBezTo>
                    <a:pt x="1653377" y="3088830"/>
                    <a:pt x="1620569" y="2433722"/>
                    <a:pt x="1578765" y="2540084"/>
                  </a:cubicBezTo>
                  <a:cubicBezTo>
                    <a:pt x="1536961" y="2646446"/>
                    <a:pt x="1469492" y="3134471"/>
                    <a:pt x="1451765" y="3025859"/>
                  </a:cubicBezTo>
                  <a:cubicBezTo>
                    <a:pt x="1434038" y="2917247"/>
                    <a:pt x="1467640" y="2189246"/>
                    <a:pt x="1421603" y="2294815"/>
                  </a:cubicBezTo>
                  <a:cubicBezTo>
                    <a:pt x="1375566" y="2400384"/>
                    <a:pt x="1324369" y="2872666"/>
                    <a:pt x="1280316" y="2779797"/>
                  </a:cubicBezTo>
                  <a:cubicBezTo>
                    <a:pt x="1080688" y="2226553"/>
                    <a:pt x="1216419" y="2133288"/>
                    <a:pt x="1140616" y="2154322"/>
                  </a:cubicBezTo>
                  <a:cubicBezTo>
                    <a:pt x="1083863" y="2181707"/>
                    <a:pt x="1112968" y="2870815"/>
                    <a:pt x="1064417" y="2728204"/>
                  </a:cubicBezTo>
                  <a:cubicBezTo>
                    <a:pt x="1015866" y="2585593"/>
                    <a:pt x="1029360" y="1740116"/>
                    <a:pt x="985042" y="1746334"/>
                  </a:cubicBezTo>
                  <a:cubicBezTo>
                    <a:pt x="921674" y="1739852"/>
                    <a:pt x="882383" y="2179722"/>
                    <a:pt x="838992" y="2189247"/>
                  </a:cubicBezTo>
                  <a:cubicBezTo>
                    <a:pt x="805126" y="2146385"/>
                    <a:pt x="846931" y="1768560"/>
                    <a:pt x="802481" y="1809835"/>
                  </a:cubicBezTo>
                  <a:cubicBezTo>
                    <a:pt x="758031" y="1851110"/>
                    <a:pt x="787400" y="1969908"/>
                    <a:pt x="735806" y="1971760"/>
                  </a:cubicBezTo>
                  <a:cubicBezTo>
                    <a:pt x="708025" y="1997424"/>
                    <a:pt x="726811" y="1529377"/>
                    <a:pt x="718344" y="1562185"/>
                  </a:cubicBezTo>
                  <a:cubicBezTo>
                    <a:pt x="709878" y="1594993"/>
                    <a:pt x="670719" y="1647910"/>
                    <a:pt x="667544" y="1689185"/>
                  </a:cubicBezTo>
                  <a:cubicBezTo>
                    <a:pt x="664369" y="1730460"/>
                    <a:pt x="633677" y="1660610"/>
                    <a:pt x="623094" y="1720935"/>
                  </a:cubicBezTo>
                  <a:cubicBezTo>
                    <a:pt x="612511" y="1781260"/>
                    <a:pt x="574411" y="2046902"/>
                    <a:pt x="559594" y="2006685"/>
                  </a:cubicBezTo>
                  <a:cubicBezTo>
                    <a:pt x="544777" y="1966468"/>
                    <a:pt x="505619" y="1363218"/>
                    <a:pt x="489744" y="1435185"/>
                  </a:cubicBezTo>
                  <a:cubicBezTo>
                    <a:pt x="473869" y="1507152"/>
                    <a:pt x="484452" y="1715644"/>
                    <a:pt x="457994" y="1663786"/>
                  </a:cubicBezTo>
                  <a:cubicBezTo>
                    <a:pt x="391055" y="1683365"/>
                    <a:pt x="382852" y="1067944"/>
                    <a:pt x="356394" y="1130386"/>
                  </a:cubicBezTo>
                  <a:cubicBezTo>
                    <a:pt x="270404" y="1395235"/>
                    <a:pt x="331523" y="1539961"/>
                    <a:pt x="299244" y="1466936"/>
                  </a:cubicBezTo>
                  <a:cubicBezTo>
                    <a:pt x="266965" y="1393911"/>
                    <a:pt x="264848" y="880089"/>
                    <a:pt x="226219" y="901785"/>
                  </a:cubicBezTo>
                  <a:cubicBezTo>
                    <a:pt x="187590" y="923481"/>
                    <a:pt x="159544" y="1151022"/>
                    <a:pt x="137319" y="1095460"/>
                  </a:cubicBezTo>
                  <a:cubicBezTo>
                    <a:pt x="115094" y="1039898"/>
                    <a:pt x="160205" y="732981"/>
                    <a:pt x="127794" y="771610"/>
                  </a:cubicBezTo>
                  <a:lnTo>
                    <a:pt x="22225" y="1022436"/>
                  </a:lnTo>
                  <a:cubicBezTo>
                    <a:pt x="1463" y="997565"/>
                    <a:pt x="85328" y="644082"/>
                    <a:pt x="76994" y="593811"/>
                  </a:cubicBezTo>
                  <a:cubicBezTo>
                    <a:pt x="68660" y="543540"/>
                    <a:pt x="26723" y="736686"/>
                    <a:pt x="26194" y="666836"/>
                  </a:cubicBezTo>
                  <a:cubicBezTo>
                    <a:pt x="25665" y="596986"/>
                    <a:pt x="23151" y="401194"/>
                    <a:pt x="16669" y="304886"/>
                  </a:cubicBezTo>
                  <a:cubicBezTo>
                    <a:pt x="11113" y="205403"/>
                    <a:pt x="91281" y="286894"/>
                    <a:pt x="0" y="6436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Isosceles Triangle 72">
              <a:extLst>
                <a:ext uri="{FF2B5EF4-FFF2-40B4-BE49-F238E27FC236}">
                  <a16:creationId xmlns:a16="http://schemas.microsoft.com/office/drawing/2014/main" id="{DD6AF6BE-0825-6C99-7FE0-73F3192BC7F5}"/>
                </a:ext>
              </a:extLst>
            </p:cNvPr>
            <p:cNvSpPr/>
            <p:nvPr/>
          </p:nvSpPr>
          <p:spPr>
            <a:xfrm>
              <a:off x="3225050" y="126561"/>
              <a:ext cx="157127" cy="548312"/>
            </a:xfrm>
            <a:custGeom>
              <a:avLst/>
              <a:gdLst>
                <a:gd name="connsiteX0" fmla="*/ 0 w 168997"/>
                <a:gd name="connsiteY0" fmla="*/ 514974 h 514974"/>
                <a:gd name="connsiteX1" fmla="*/ 84499 w 168997"/>
                <a:gd name="connsiteY1" fmla="*/ 0 h 514974"/>
                <a:gd name="connsiteX2" fmla="*/ 168997 w 168997"/>
                <a:gd name="connsiteY2" fmla="*/ 514974 h 514974"/>
                <a:gd name="connsiteX3" fmla="*/ 0 w 168997"/>
                <a:gd name="connsiteY3" fmla="*/ 514974 h 514974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81649 h 581649"/>
                <a:gd name="connsiteX3" fmla="*/ 0 w 168997"/>
                <a:gd name="connsiteY3" fmla="*/ 581649 h 581649"/>
                <a:gd name="connsiteX0" fmla="*/ 0 w 168997"/>
                <a:gd name="connsiteY0" fmla="*/ 581649 h 581649"/>
                <a:gd name="connsiteX1" fmla="*/ 32112 w 168997"/>
                <a:gd name="connsiteY1" fmla="*/ 0 h 581649"/>
                <a:gd name="connsiteX2" fmla="*/ 168997 w 168997"/>
                <a:gd name="connsiteY2" fmla="*/ 543549 h 581649"/>
                <a:gd name="connsiteX3" fmla="*/ 0 w 168997"/>
                <a:gd name="connsiteY3" fmla="*/ 581649 h 581649"/>
                <a:gd name="connsiteX0" fmla="*/ 40757 w 147842"/>
                <a:gd name="connsiteY0" fmla="*/ 519737 h 543549"/>
                <a:gd name="connsiteX1" fmla="*/ 10957 w 147842"/>
                <a:gd name="connsiteY1" fmla="*/ 0 h 543549"/>
                <a:gd name="connsiteX2" fmla="*/ 147842 w 147842"/>
                <a:gd name="connsiteY2" fmla="*/ 543549 h 543549"/>
                <a:gd name="connsiteX3" fmla="*/ 40757 w 147842"/>
                <a:gd name="connsiteY3" fmla="*/ 519737 h 543549"/>
                <a:gd name="connsiteX0" fmla="*/ 40757 w 147842"/>
                <a:gd name="connsiteY0" fmla="*/ 548312 h 548312"/>
                <a:gd name="connsiteX1" fmla="*/ 10957 w 147842"/>
                <a:gd name="connsiteY1" fmla="*/ 0 h 548312"/>
                <a:gd name="connsiteX2" fmla="*/ 147842 w 147842"/>
                <a:gd name="connsiteY2" fmla="*/ 543549 h 548312"/>
                <a:gd name="connsiteX3" fmla="*/ 40757 w 147842"/>
                <a:gd name="connsiteY3" fmla="*/ 548312 h 548312"/>
                <a:gd name="connsiteX0" fmla="*/ 61491 w 168576"/>
                <a:gd name="connsiteY0" fmla="*/ 548312 h 548312"/>
                <a:gd name="connsiteX1" fmla="*/ 31691 w 168576"/>
                <a:gd name="connsiteY1" fmla="*/ 0 h 548312"/>
                <a:gd name="connsiteX2" fmla="*/ 168576 w 168576"/>
                <a:gd name="connsiteY2" fmla="*/ 543549 h 548312"/>
                <a:gd name="connsiteX3" fmla="*/ 61491 w 168576"/>
                <a:gd name="connsiteY3" fmla="*/ 548312 h 548312"/>
                <a:gd name="connsiteX0" fmla="*/ 61491 w 120951"/>
                <a:gd name="connsiteY0" fmla="*/ 548312 h 548312"/>
                <a:gd name="connsiteX1" fmla="*/ 31691 w 120951"/>
                <a:gd name="connsiteY1" fmla="*/ 0 h 548312"/>
                <a:gd name="connsiteX2" fmla="*/ 120951 w 120951"/>
                <a:gd name="connsiteY2" fmla="*/ 543549 h 548312"/>
                <a:gd name="connsiteX3" fmla="*/ 61491 w 120951"/>
                <a:gd name="connsiteY3" fmla="*/ 548312 h 548312"/>
                <a:gd name="connsiteX0" fmla="*/ 61491 w 132521"/>
                <a:gd name="connsiteY0" fmla="*/ 548312 h 548312"/>
                <a:gd name="connsiteX1" fmla="*/ 31691 w 132521"/>
                <a:gd name="connsiteY1" fmla="*/ 0 h 548312"/>
                <a:gd name="connsiteX2" fmla="*/ 120951 w 132521"/>
                <a:gd name="connsiteY2" fmla="*/ 543549 h 548312"/>
                <a:gd name="connsiteX3" fmla="*/ 61491 w 132521"/>
                <a:gd name="connsiteY3" fmla="*/ 548312 h 548312"/>
                <a:gd name="connsiteX0" fmla="*/ 61491 w 61491"/>
                <a:gd name="connsiteY0" fmla="*/ 548312 h 548312"/>
                <a:gd name="connsiteX1" fmla="*/ 31691 w 61491"/>
                <a:gd name="connsiteY1" fmla="*/ 0 h 548312"/>
                <a:gd name="connsiteX2" fmla="*/ 61491 w 61491"/>
                <a:gd name="connsiteY2" fmla="*/ 548312 h 548312"/>
                <a:gd name="connsiteX0" fmla="*/ 61491 w 138710"/>
                <a:gd name="connsiteY0" fmla="*/ 548312 h 548312"/>
                <a:gd name="connsiteX1" fmla="*/ 31691 w 138710"/>
                <a:gd name="connsiteY1" fmla="*/ 0 h 548312"/>
                <a:gd name="connsiteX2" fmla="*/ 61491 w 138710"/>
                <a:gd name="connsiteY2" fmla="*/ 548312 h 548312"/>
                <a:gd name="connsiteX0" fmla="*/ 61491 w 149061"/>
                <a:gd name="connsiteY0" fmla="*/ 548312 h 548312"/>
                <a:gd name="connsiteX1" fmla="*/ 31691 w 149061"/>
                <a:gd name="connsiteY1" fmla="*/ 0 h 548312"/>
                <a:gd name="connsiteX2" fmla="*/ 61491 w 149061"/>
                <a:gd name="connsiteY2" fmla="*/ 548312 h 548312"/>
                <a:gd name="connsiteX0" fmla="*/ 61491 w 151365"/>
                <a:gd name="connsiteY0" fmla="*/ 548312 h 548312"/>
                <a:gd name="connsiteX1" fmla="*/ 31691 w 151365"/>
                <a:gd name="connsiteY1" fmla="*/ 0 h 548312"/>
                <a:gd name="connsiteX2" fmla="*/ 61491 w 151365"/>
                <a:gd name="connsiteY2" fmla="*/ 548312 h 548312"/>
                <a:gd name="connsiteX0" fmla="*/ 67253 w 157127"/>
                <a:gd name="connsiteY0" fmla="*/ 548312 h 548312"/>
                <a:gd name="connsiteX1" fmla="*/ 37453 w 157127"/>
                <a:gd name="connsiteY1" fmla="*/ 0 h 548312"/>
                <a:gd name="connsiteX2" fmla="*/ 67253 w 157127"/>
                <a:gd name="connsiteY2" fmla="*/ 548312 h 54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127" h="548312">
                  <a:moveTo>
                    <a:pt x="67253" y="548312"/>
                  </a:moveTo>
                  <a:cubicBezTo>
                    <a:pt x="-17293" y="411579"/>
                    <a:pt x="-16114" y="22433"/>
                    <a:pt x="37453" y="0"/>
                  </a:cubicBezTo>
                  <a:cubicBezTo>
                    <a:pt x="104536" y="39896"/>
                    <a:pt x="252582" y="546516"/>
                    <a:pt x="67253" y="548312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5E9BC6C-EC31-0D1E-74B0-A8D1A935C600}"/>
                </a:ext>
              </a:extLst>
            </p:cNvPr>
            <p:cNvSpPr/>
            <p:nvPr/>
          </p:nvSpPr>
          <p:spPr>
            <a:xfrm>
              <a:off x="3208558" y="622931"/>
              <a:ext cx="138906" cy="138906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2DF997F-9BA3-DEBC-6C17-715D1246D317}"/>
              </a:ext>
            </a:extLst>
          </p:cNvPr>
          <p:cNvGrpSpPr/>
          <p:nvPr/>
        </p:nvGrpSpPr>
        <p:grpSpPr>
          <a:xfrm>
            <a:off x="4873717" y="2842160"/>
            <a:ext cx="3953449" cy="3563936"/>
            <a:chOff x="3028950" y="295720"/>
            <a:chExt cx="7218866" cy="6507628"/>
          </a:xfrm>
        </p:grpSpPr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64A7F94D-1A31-2012-BDEF-F114BC9279C4}"/>
                </a:ext>
              </a:extLst>
            </p:cNvPr>
            <p:cNvSpPr/>
            <p:nvPr/>
          </p:nvSpPr>
          <p:spPr>
            <a:xfrm>
              <a:off x="7968343" y="3427352"/>
              <a:ext cx="2279473" cy="2562958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3">
              <a:extLst>
                <a:ext uri="{FF2B5EF4-FFF2-40B4-BE49-F238E27FC236}">
                  <a16:creationId xmlns:a16="http://schemas.microsoft.com/office/drawing/2014/main" id="{C57F34D4-06A9-A2C0-E5E8-4CDF522B164C}"/>
                </a:ext>
              </a:extLst>
            </p:cNvPr>
            <p:cNvSpPr/>
            <p:nvPr/>
          </p:nvSpPr>
          <p:spPr>
            <a:xfrm>
              <a:off x="3954327" y="4787901"/>
              <a:ext cx="1545328" cy="1612900"/>
            </a:xfrm>
            <a:custGeom>
              <a:avLst/>
              <a:gdLst>
                <a:gd name="connsiteX0" fmla="*/ 0 w 423966"/>
                <a:gd name="connsiteY0" fmla="*/ 0 h 520726"/>
                <a:gd name="connsiteX1" fmla="*/ 423966 w 423966"/>
                <a:gd name="connsiteY1" fmla="*/ 0 h 520726"/>
                <a:gd name="connsiteX2" fmla="*/ 423966 w 423966"/>
                <a:gd name="connsiteY2" fmla="*/ 520726 h 520726"/>
                <a:gd name="connsiteX3" fmla="*/ 0 w 423966"/>
                <a:gd name="connsiteY3" fmla="*/ 520726 h 520726"/>
                <a:gd name="connsiteX4" fmla="*/ 0 w 423966"/>
                <a:gd name="connsiteY4" fmla="*/ 0 h 520726"/>
                <a:gd name="connsiteX0" fmla="*/ 0 w 423966"/>
                <a:gd name="connsiteY0" fmla="*/ 0 h 1193826"/>
                <a:gd name="connsiteX1" fmla="*/ 423966 w 423966"/>
                <a:gd name="connsiteY1" fmla="*/ 0 h 1193826"/>
                <a:gd name="connsiteX2" fmla="*/ 423966 w 423966"/>
                <a:gd name="connsiteY2" fmla="*/ 520726 h 1193826"/>
                <a:gd name="connsiteX3" fmla="*/ 228600 w 423966"/>
                <a:gd name="connsiteY3" fmla="*/ 1193826 h 1193826"/>
                <a:gd name="connsiteX4" fmla="*/ 0 w 423966"/>
                <a:gd name="connsiteY4" fmla="*/ 0 h 1193826"/>
                <a:gd name="connsiteX0" fmla="*/ 0 w 855766"/>
                <a:gd name="connsiteY0" fmla="*/ 1511300 h 1511300"/>
                <a:gd name="connsiteX1" fmla="*/ 855766 w 855766"/>
                <a:gd name="connsiteY1" fmla="*/ 0 h 1511300"/>
                <a:gd name="connsiteX2" fmla="*/ 855766 w 855766"/>
                <a:gd name="connsiteY2" fmla="*/ 520726 h 1511300"/>
                <a:gd name="connsiteX3" fmla="*/ 660400 w 855766"/>
                <a:gd name="connsiteY3" fmla="*/ 1193826 h 1511300"/>
                <a:gd name="connsiteX4" fmla="*/ 0 w 855766"/>
                <a:gd name="connsiteY4" fmla="*/ 1511300 h 1511300"/>
                <a:gd name="connsiteX0" fmla="*/ 488190 w 1343956"/>
                <a:gd name="connsiteY0" fmla="*/ 1511300 h 1511300"/>
                <a:gd name="connsiteX1" fmla="*/ 1343956 w 1343956"/>
                <a:gd name="connsiteY1" fmla="*/ 0 h 1511300"/>
                <a:gd name="connsiteX2" fmla="*/ 1343956 w 1343956"/>
                <a:gd name="connsiteY2" fmla="*/ 520726 h 1511300"/>
                <a:gd name="connsiteX3" fmla="*/ 1148590 w 1343956"/>
                <a:gd name="connsiteY3" fmla="*/ 1193826 h 1511300"/>
                <a:gd name="connsiteX4" fmla="*/ 488190 w 1343956"/>
                <a:gd name="connsiteY4" fmla="*/ 1511300 h 15113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1343956 w 1343956"/>
                <a:gd name="connsiteY2" fmla="*/ 6223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343956"/>
                <a:gd name="connsiteY0" fmla="*/ 1612900 h 1612900"/>
                <a:gd name="connsiteX1" fmla="*/ 1343956 w 1343956"/>
                <a:gd name="connsiteY1" fmla="*/ 0 h 1612900"/>
                <a:gd name="connsiteX2" fmla="*/ 747056 w 1343956"/>
                <a:gd name="connsiteY2" fmla="*/ 939826 h 1612900"/>
                <a:gd name="connsiteX3" fmla="*/ 1148590 w 1343956"/>
                <a:gd name="connsiteY3" fmla="*/ 1295426 h 1612900"/>
                <a:gd name="connsiteX4" fmla="*/ 488190 w 1343956"/>
                <a:gd name="connsiteY4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47056 w 1545328"/>
                <a:gd name="connsiteY3" fmla="*/ 93982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48590 w 1545328"/>
                <a:gd name="connsiteY4" fmla="*/ 129542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  <a:gd name="connsiteX0" fmla="*/ 488190 w 1545328"/>
                <a:gd name="connsiteY0" fmla="*/ 1612900 h 1612900"/>
                <a:gd name="connsiteX1" fmla="*/ 1343956 w 1545328"/>
                <a:gd name="connsiteY1" fmla="*/ 0 h 1612900"/>
                <a:gd name="connsiteX2" fmla="*/ 1532073 w 1545328"/>
                <a:gd name="connsiteY2" fmla="*/ 609599 h 1612900"/>
                <a:gd name="connsiteX3" fmla="*/ 701336 w 1545328"/>
                <a:gd name="connsiteY3" fmla="*/ 909346 h 1612900"/>
                <a:gd name="connsiteX4" fmla="*/ 1186690 w 1545328"/>
                <a:gd name="connsiteY4" fmla="*/ 1264946 h 1612900"/>
                <a:gd name="connsiteX5" fmla="*/ 488190 w 1545328"/>
                <a:gd name="connsiteY5" fmla="*/ 1612900 h 161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45328" h="1612900">
                  <a:moveTo>
                    <a:pt x="488190" y="1612900"/>
                  </a:moveTo>
                  <a:cubicBezTo>
                    <a:pt x="-890255" y="-135467"/>
                    <a:pt x="1058701" y="503767"/>
                    <a:pt x="1343956" y="0"/>
                  </a:cubicBezTo>
                  <a:cubicBezTo>
                    <a:pt x="1258495" y="143933"/>
                    <a:pt x="1617534" y="465666"/>
                    <a:pt x="1532073" y="609599"/>
                  </a:cubicBezTo>
                  <a:lnTo>
                    <a:pt x="701336" y="909346"/>
                  </a:lnTo>
                  <a:cubicBezTo>
                    <a:pt x="863121" y="1027879"/>
                    <a:pt x="1070625" y="1108313"/>
                    <a:pt x="1186690" y="1264946"/>
                  </a:cubicBezTo>
                  <a:cubicBezTo>
                    <a:pt x="966557" y="1393631"/>
                    <a:pt x="873423" y="1557875"/>
                    <a:pt x="488190" y="161290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6EAE22D-544F-6E51-0869-089DE0F58044}"/>
                </a:ext>
              </a:extLst>
            </p:cNvPr>
            <p:cNvSpPr/>
            <p:nvPr/>
          </p:nvSpPr>
          <p:spPr>
            <a:xfrm rot="19579132">
              <a:off x="4335052" y="6008262"/>
              <a:ext cx="786556" cy="301329"/>
            </a:xfrm>
            <a:custGeom>
              <a:avLst/>
              <a:gdLst>
                <a:gd name="connsiteX0" fmla="*/ 701705 w 786556"/>
                <a:gd name="connsiteY0" fmla="*/ 0 h 301329"/>
                <a:gd name="connsiteX1" fmla="*/ 705409 w 786556"/>
                <a:gd name="connsiteY1" fmla="*/ 7900 h 301329"/>
                <a:gd name="connsiteX2" fmla="*/ 786556 w 786556"/>
                <a:gd name="connsiteY2" fmla="*/ 292816 h 301329"/>
                <a:gd name="connsiteX3" fmla="*/ 12344 w 786556"/>
                <a:gd name="connsiteY3" fmla="*/ 194993 h 301329"/>
                <a:gd name="connsiteX4" fmla="*/ 0 w 786556"/>
                <a:gd name="connsiteY4" fmla="*/ 0 h 301329"/>
                <a:gd name="connsiteX5" fmla="*/ 701705 w 786556"/>
                <a:gd name="connsiteY5" fmla="*/ 0 h 301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556" h="301329">
                  <a:moveTo>
                    <a:pt x="701705" y="0"/>
                  </a:moveTo>
                  <a:lnTo>
                    <a:pt x="705409" y="7900"/>
                  </a:lnTo>
                  <a:cubicBezTo>
                    <a:pt x="747251" y="101284"/>
                    <a:pt x="781698" y="195463"/>
                    <a:pt x="786556" y="292816"/>
                  </a:cubicBezTo>
                  <a:cubicBezTo>
                    <a:pt x="532011" y="277820"/>
                    <a:pt x="363426" y="362844"/>
                    <a:pt x="12344" y="194993"/>
                  </a:cubicBezTo>
                  <a:lnTo>
                    <a:pt x="0" y="0"/>
                  </a:lnTo>
                  <a:lnTo>
                    <a:pt x="701705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0836DF9-89D5-FFAF-D885-D0C8024B88B0}"/>
                </a:ext>
              </a:extLst>
            </p:cNvPr>
            <p:cNvGrpSpPr/>
            <p:nvPr/>
          </p:nvGrpSpPr>
          <p:grpSpPr>
            <a:xfrm>
              <a:off x="6345282" y="4090609"/>
              <a:ext cx="1604021" cy="2176832"/>
              <a:chOff x="9750377" y="1301504"/>
              <a:chExt cx="1604021" cy="2176832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06942F7-6AD6-3170-142E-B26A4EE55EE7}"/>
                  </a:ext>
                </a:extLst>
              </p:cNvPr>
              <p:cNvSpPr/>
              <p:nvPr/>
            </p:nvSpPr>
            <p:spPr>
              <a:xfrm>
                <a:off x="9750377" y="1301504"/>
                <a:ext cx="1604021" cy="1908134"/>
              </a:xfrm>
              <a:custGeom>
                <a:avLst/>
                <a:gdLst>
                  <a:gd name="connsiteX0" fmla="*/ 1564642 w 1604021"/>
                  <a:gd name="connsiteY0" fmla="*/ 0 h 1908134"/>
                  <a:gd name="connsiteX1" fmla="*/ 1152264 w 1604021"/>
                  <a:gd name="connsiteY1" fmla="*/ 1891132 h 1908134"/>
                  <a:gd name="connsiteX2" fmla="*/ 1144161 w 1604021"/>
                  <a:gd name="connsiteY2" fmla="*/ 1908134 h 1908134"/>
                  <a:gd name="connsiteX3" fmla="*/ 403093 w 1604021"/>
                  <a:gd name="connsiteY3" fmla="*/ 1908134 h 1908134"/>
                  <a:gd name="connsiteX4" fmla="*/ 422416 w 1604021"/>
                  <a:gd name="connsiteY4" fmla="*/ 1852548 h 1908134"/>
                  <a:gd name="connsiteX5" fmla="*/ 0 w 1604021"/>
                  <a:gd name="connsiteY5" fmla="*/ 49720 h 1908134"/>
                  <a:gd name="connsiteX6" fmla="*/ 1564642 w 1604021"/>
                  <a:gd name="connsiteY6" fmla="*/ 0 h 190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4021" h="1908134">
                    <a:moveTo>
                      <a:pt x="1564642" y="0"/>
                    </a:moveTo>
                    <a:cubicBezTo>
                      <a:pt x="1712808" y="303426"/>
                      <a:pt x="1413697" y="1316664"/>
                      <a:pt x="1152264" y="1891132"/>
                    </a:cubicBezTo>
                    <a:lnTo>
                      <a:pt x="1144161" y="1908134"/>
                    </a:lnTo>
                    <a:lnTo>
                      <a:pt x="403093" y="1908134"/>
                    </a:lnTo>
                    <a:lnTo>
                      <a:pt x="422416" y="1852548"/>
                    </a:lnTo>
                    <a:cubicBezTo>
                      <a:pt x="589519" y="1311567"/>
                      <a:pt x="460058" y="773016"/>
                      <a:pt x="0" y="49720"/>
                    </a:cubicBezTo>
                    <a:lnTo>
                      <a:pt x="1564642" y="0"/>
                    </a:ln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BF83DA8-19BD-84D0-5499-CB502CBDE727}"/>
                  </a:ext>
                </a:extLst>
              </p:cNvPr>
              <p:cNvSpPr/>
              <p:nvPr/>
            </p:nvSpPr>
            <p:spPr>
              <a:xfrm>
                <a:off x="10083120" y="3209638"/>
                <a:ext cx="811419" cy="268698"/>
              </a:xfrm>
              <a:custGeom>
                <a:avLst/>
                <a:gdLst>
                  <a:gd name="connsiteX0" fmla="*/ 70351 w 811419"/>
                  <a:gd name="connsiteY0" fmla="*/ 0 h 268698"/>
                  <a:gd name="connsiteX1" fmla="*/ 811419 w 811419"/>
                  <a:gd name="connsiteY1" fmla="*/ 0 h 268698"/>
                  <a:gd name="connsiteX2" fmla="*/ 764254 w 811419"/>
                  <a:gd name="connsiteY2" fmla="*/ 98964 h 268698"/>
                  <a:gd name="connsiteX3" fmla="*/ 711200 w 811419"/>
                  <a:gd name="connsiteY3" fmla="*/ 198986 h 268698"/>
                  <a:gd name="connsiteX4" fmla="*/ 0 w 811419"/>
                  <a:gd name="connsiteY4" fmla="*/ 176958 h 268698"/>
                  <a:gd name="connsiteX5" fmla="*/ 49339 w 811419"/>
                  <a:gd name="connsiteY5" fmla="*/ 60444 h 268698"/>
                  <a:gd name="connsiteX6" fmla="*/ 70351 w 811419"/>
                  <a:gd name="connsiteY6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1419" h="268698">
                    <a:moveTo>
                      <a:pt x="70351" y="0"/>
                    </a:moveTo>
                    <a:lnTo>
                      <a:pt x="811419" y="0"/>
                    </a:lnTo>
                    <a:lnTo>
                      <a:pt x="764254" y="98964"/>
                    </a:lnTo>
                    <a:cubicBezTo>
                      <a:pt x="746142" y="135101"/>
                      <a:pt x="728398" y="168582"/>
                      <a:pt x="711200" y="198986"/>
                    </a:cubicBezTo>
                    <a:cubicBezTo>
                      <a:pt x="723900" y="225510"/>
                      <a:pt x="139700" y="353634"/>
                      <a:pt x="0" y="176958"/>
                    </a:cubicBezTo>
                    <a:cubicBezTo>
                      <a:pt x="17939" y="137994"/>
                      <a:pt x="34389" y="99179"/>
                      <a:pt x="49339" y="60444"/>
                    </a:cubicBezTo>
                    <a:lnTo>
                      <a:pt x="70351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Rectangle 10">
              <a:extLst>
                <a:ext uri="{FF2B5EF4-FFF2-40B4-BE49-F238E27FC236}">
                  <a16:creationId xmlns:a16="http://schemas.microsoft.com/office/drawing/2014/main" id="{C2D77959-0534-2B89-2A45-FB2A4D4A36C3}"/>
                </a:ext>
              </a:extLst>
            </p:cNvPr>
            <p:cNvSpPr/>
            <p:nvPr/>
          </p:nvSpPr>
          <p:spPr>
            <a:xfrm>
              <a:off x="4378260" y="3352800"/>
              <a:ext cx="4308540" cy="2406935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8540" h="2406935">
                  <a:moveTo>
                    <a:pt x="75572" y="114300"/>
                  </a:moveTo>
                  <a:lnTo>
                    <a:pt x="1349440" y="0"/>
                  </a:lnTo>
                  <a:cubicBezTo>
                    <a:pt x="1857440" y="431800"/>
                    <a:pt x="4067240" y="-660400"/>
                    <a:pt x="4308540" y="1320800"/>
                  </a:cubicBezTo>
                  <a:lnTo>
                    <a:pt x="3571940" y="1918506"/>
                  </a:lnTo>
                  <a:cubicBezTo>
                    <a:pt x="2867917" y="2358773"/>
                    <a:pt x="1922595" y="2430739"/>
                    <a:pt x="1307472" y="2401106"/>
                  </a:cubicBezTo>
                  <a:cubicBezTo>
                    <a:pt x="-915028" y="2121437"/>
                    <a:pt x="456572" y="876569"/>
                    <a:pt x="75572" y="11430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2">
              <a:extLst>
                <a:ext uri="{FF2B5EF4-FFF2-40B4-BE49-F238E27FC236}">
                  <a16:creationId xmlns:a16="http://schemas.microsoft.com/office/drawing/2014/main" id="{54DF09A4-D922-CA6D-98FD-9F7FAAE01996}"/>
                </a:ext>
              </a:extLst>
            </p:cNvPr>
            <p:cNvSpPr/>
            <p:nvPr/>
          </p:nvSpPr>
          <p:spPr>
            <a:xfrm>
              <a:off x="3500803" y="891540"/>
              <a:ext cx="3113355" cy="3057877"/>
            </a:xfrm>
            <a:custGeom>
              <a:avLst/>
              <a:gdLst>
                <a:gd name="connsiteX0" fmla="*/ 0 w 1752600"/>
                <a:gd name="connsiteY0" fmla="*/ 0 h 520700"/>
                <a:gd name="connsiteX1" fmla="*/ 1752600 w 1752600"/>
                <a:gd name="connsiteY1" fmla="*/ 0 h 520700"/>
                <a:gd name="connsiteX2" fmla="*/ 1752600 w 1752600"/>
                <a:gd name="connsiteY2" fmla="*/ 520700 h 520700"/>
                <a:gd name="connsiteX3" fmla="*/ 0 w 1752600"/>
                <a:gd name="connsiteY3" fmla="*/ 520700 h 520700"/>
                <a:gd name="connsiteX4" fmla="*/ 0 w 1752600"/>
                <a:gd name="connsiteY4" fmla="*/ 0 h 520700"/>
                <a:gd name="connsiteX0" fmla="*/ 373380 w 2125980"/>
                <a:gd name="connsiteY0" fmla="*/ 0 h 2799080"/>
                <a:gd name="connsiteX1" fmla="*/ 2125980 w 2125980"/>
                <a:gd name="connsiteY1" fmla="*/ 0 h 2799080"/>
                <a:gd name="connsiteX2" fmla="*/ 2125980 w 2125980"/>
                <a:gd name="connsiteY2" fmla="*/ 520700 h 2799080"/>
                <a:gd name="connsiteX3" fmla="*/ 0 w 2125980"/>
                <a:gd name="connsiteY3" fmla="*/ 2799080 h 2799080"/>
                <a:gd name="connsiteX4" fmla="*/ 373380 w 2125980"/>
                <a:gd name="connsiteY4" fmla="*/ 0 h 2799080"/>
                <a:gd name="connsiteX0" fmla="*/ 373380 w 2644140"/>
                <a:gd name="connsiteY0" fmla="*/ 0 h 2799080"/>
                <a:gd name="connsiteX1" fmla="*/ 2125980 w 2644140"/>
                <a:gd name="connsiteY1" fmla="*/ 0 h 2799080"/>
                <a:gd name="connsiteX2" fmla="*/ 2644140 w 2644140"/>
                <a:gd name="connsiteY2" fmla="*/ 1511300 h 2799080"/>
                <a:gd name="connsiteX3" fmla="*/ 0 w 2644140"/>
                <a:gd name="connsiteY3" fmla="*/ 2799080 h 2799080"/>
                <a:gd name="connsiteX4" fmla="*/ 373380 w 2644140"/>
                <a:gd name="connsiteY4" fmla="*/ 0 h 2799080"/>
                <a:gd name="connsiteX0" fmla="*/ 373380 w 2644140"/>
                <a:gd name="connsiteY0" fmla="*/ 0 h 2815370"/>
                <a:gd name="connsiteX1" fmla="*/ 2125980 w 2644140"/>
                <a:gd name="connsiteY1" fmla="*/ 0 h 2815370"/>
                <a:gd name="connsiteX2" fmla="*/ 2644140 w 2644140"/>
                <a:gd name="connsiteY2" fmla="*/ 1511300 h 2815370"/>
                <a:gd name="connsiteX3" fmla="*/ 0 w 2644140"/>
                <a:gd name="connsiteY3" fmla="*/ 2799080 h 2815370"/>
                <a:gd name="connsiteX4" fmla="*/ 373380 w 2644140"/>
                <a:gd name="connsiteY4" fmla="*/ 0 h 2815370"/>
                <a:gd name="connsiteX0" fmla="*/ 373380 w 2644140"/>
                <a:gd name="connsiteY0" fmla="*/ 0 h 2920717"/>
                <a:gd name="connsiteX1" fmla="*/ 2125980 w 2644140"/>
                <a:gd name="connsiteY1" fmla="*/ 0 h 2920717"/>
                <a:gd name="connsiteX2" fmla="*/ 2644140 w 2644140"/>
                <a:gd name="connsiteY2" fmla="*/ 1511300 h 2920717"/>
                <a:gd name="connsiteX3" fmla="*/ 0 w 2644140"/>
                <a:gd name="connsiteY3" fmla="*/ 2799080 h 2920717"/>
                <a:gd name="connsiteX4" fmla="*/ 373380 w 2644140"/>
                <a:gd name="connsiteY4" fmla="*/ 0 h 2920717"/>
                <a:gd name="connsiteX0" fmla="*/ 696315 w 2967075"/>
                <a:gd name="connsiteY0" fmla="*/ 0 h 2920717"/>
                <a:gd name="connsiteX1" fmla="*/ 2448915 w 2967075"/>
                <a:gd name="connsiteY1" fmla="*/ 0 h 2920717"/>
                <a:gd name="connsiteX2" fmla="*/ 2967075 w 2967075"/>
                <a:gd name="connsiteY2" fmla="*/ 1511300 h 2920717"/>
                <a:gd name="connsiteX3" fmla="*/ 322935 w 2967075"/>
                <a:gd name="connsiteY3" fmla="*/ 2799080 h 2920717"/>
                <a:gd name="connsiteX4" fmla="*/ 2895 w 2967075"/>
                <a:gd name="connsiteY4" fmla="*/ 1935480 h 2920717"/>
                <a:gd name="connsiteX5" fmla="*/ 696315 w 2967075"/>
                <a:gd name="connsiteY5" fmla="*/ 0 h 2920717"/>
                <a:gd name="connsiteX0" fmla="*/ 835646 w 3106406"/>
                <a:gd name="connsiteY0" fmla="*/ 0 h 2920717"/>
                <a:gd name="connsiteX1" fmla="*/ 2588246 w 3106406"/>
                <a:gd name="connsiteY1" fmla="*/ 0 h 2920717"/>
                <a:gd name="connsiteX2" fmla="*/ 3106406 w 3106406"/>
                <a:gd name="connsiteY2" fmla="*/ 1511300 h 2920717"/>
                <a:gd name="connsiteX3" fmla="*/ 462266 w 3106406"/>
                <a:gd name="connsiteY3" fmla="*/ 2799080 h 2920717"/>
                <a:gd name="connsiteX4" fmla="*/ 142226 w 3106406"/>
                <a:gd name="connsiteY4" fmla="*/ 1935480 h 2920717"/>
                <a:gd name="connsiteX5" fmla="*/ 835646 w 3106406"/>
                <a:gd name="connsiteY5" fmla="*/ 0 h 2920717"/>
                <a:gd name="connsiteX0" fmla="*/ 842595 w 3113355"/>
                <a:gd name="connsiteY0" fmla="*/ 0 h 2920717"/>
                <a:gd name="connsiteX1" fmla="*/ 2595195 w 3113355"/>
                <a:gd name="connsiteY1" fmla="*/ 0 h 2920717"/>
                <a:gd name="connsiteX2" fmla="*/ 3113355 w 3113355"/>
                <a:gd name="connsiteY2" fmla="*/ 1511300 h 2920717"/>
                <a:gd name="connsiteX3" fmla="*/ 469215 w 3113355"/>
                <a:gd name="connsiteY3" fmla="*/ 2799080 h 2920717"/>
                <a:gd name="connsiteX4" fmla="*/ 149175 w 3113355"/>
                <a:gd name="connsiteY4" fmla="*/ 1935480 h 2920717"/>
                <a:gd name="connsiteX5" fmla="*/ 842595 w 3113355"/>
                <a:gd name="connsiteY5" fmla="*/ 0 h 2920717"/>
                <a:gd name="connsiteX0" fmla="*/ 842595 w 3113355"/>
                <a:gd name="connsiteY0" fmla="*/ 137160 h 3057877"/>
                <a:gd name="connsiteX1" fmla="*/ 2816175 w 3113355"/>
                <a:gd name="connsiteY1" fmla="*/ 0 h 3057877"/>
                <a:gd name="connsiteX2" fmla="*/ 3113355 w 3113355"/>
                <a:gd name="connsiteY2" fmla="*/ 1648460 h 3057877"/>
                <a:gd name="connsiteX3" fmla="*/ 469215 w 3113355"/>
                <a:gd name="connsiteY3" fmla="*/ 2936240 h 3057877"/>
                <a:gd name="connsiteX4" fmla="*/ 149175 w 3113355"/>
                <a:gd name="connsiteY4" fmla="*/ 2072640 h 3057877"/>
                <a:gd name="connsiteX5" fmla="*/ 842595 w 3113355"/>
                <a:gd name="connsiteY5" fmla="*/ 137160 h 305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3355" h="3057877">
                  <a:moveTo>
                    <a:pt x="842595" y="137160"/>
                  </a:moveTo>
                  <a:lnTo>
                    <a:pt x="2816175" y="0"/>
                  </a:lnTo>
                  <a:lnTo>
                    <a:pt x="3113355" y="1648460"/>
                  </a:lnTo>
                  <a:cubicBezTo>
                    <a:pt x="2696795" y="3837940"/>
                    <a:pt x="1015315" y="2781300"/>
                    <a:pt x="469215" y="2936240"/>
                  </a:cubicBezTo>
                  <a:cubicBezTo>
                    <a:pt x="509855" y="2653453"/>
                    <a:pt x="108535" y="2355427"/>
                    <a:pt x="149175" y="2072640"/>
                  </a:cubicBezTo>
                  <a:cubicBezTo>
                    <a:pt x="-351205" y="1000760"/>
                    <a:pt x="542875" y="271780"/>
                    <a:pt x="842595" y="13716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3">
              <a:extLst>
                <a:ext uri="{FF2B5EF4-FFF2-40B4-BE49-F238E27FC236}">
                  <a16:creationId xmlns:a16="http://schemas.microsoft.com/office/drawing/2014/main" id="{E0D51571-8945-B740-DD89-D424D01C1B90}"/>
                </a:ext>
              </a:extLst>
            </p:cNvPr>
            <p:cNvSpPr/>
            <p:nvPr/>
          </p:nvSpPr>
          <p:spPr>
            <a:xfrm>
              <a:off x="3158909" y="2903277"/>
              <a:ext cx="1445907" cy="940050"/>
            </a:xfrm>
            <a:custGeom>
              <a:avLst/>
              <a:gdLst>
                <a:gd name="connsiteX0" fmla="*/ 0 w 441960"/>
                <a:gd name="connsiteY0" fmla="*/ 0 h 434340"/>
                <a:gd name="connsiteX1" fmla="*/ 441960 w 441960"/>
                <a:gd name="connsiteY1" fmla="*/ 0 h 434340"/>
                <a:gd name="connsiteX2" fmla="*/ 441960 w 441960"/>
                <a:gd name="connsiteY2" fmla="*/ 434340 h 434340"/>
                <a:gd name="connsiteX3" fmla="*/ 0 w 441960"/>
                <a:gd name="connsiteY3" fmla="*/ 434340 h 434340"/>
                <a:gd name="connsiteX4" fmla="*/ 0 w 441960"/>
                <a:gd name="connsiteY4" fmla="*/ 0 h 434340"/>
                <a:gd name="connsiteX0" fmla="*/ 15240 w 441960"/>
                <a:gd name="connsiteY0" fmla="*/ 0 h 464820"/>
                <a:gd name="connsiteX1" fmla="*/ 441960 w 441960"/>
                <a:gd name="connsiteY1" fmla="*/ 30480 h 464820"/>
                <a:gd name="connsiteX2" fmla="*/ 441960 w 441960"/>
                <a:gd name="connsiteY2" fmla="*/ 464820 h 464820"/>
                <a:gd name="connsiteX3" fmla="*/ 0 w 441960"/>
                <a:gd name="connsiteY3" fmla="*/ 464820 h 464820"/>
                <a:gd name="connsiteX4" fmla="*/ 15240 w 441960"/>
                <a:gd name="connsiteY4" fmla="*/ 0 h 464820"/>
                <a:gd name="connsiteX0" fmla="*/ 0 w 426720"/>
                <a:gd name="connsiteY0" fmla="*/ 0 h 464820"/>
                <a:gd name="connsiteX1" fmla="*/ 426720 w 426720"/>
                <a:gd name="connsiteY1" fmla="*/ 30480 h 464820"/>
                <a:gd name="connsiteX2" fmla="*/ 426720 w 426720"/>
                <a:gd name="connsiteY2" fmla="*/ 464820 h 464820"/>
                <a:gd name="connsiteX3" fmla="*/ 0 w 426720"/>
                <a:gd name="connsiteY3" fmla="*/ 0 h 464820"/>
                <a:gd name="connsiteX0" fmla="*/ 0 w 777240"/>
                <a:gd name="connsiteY0" fmla="*/ 0 h 571500"/>
                <a:gd name="connsiteX1" fmla="*/ 426720 w 777240"/>
                <a:gd name="connsiteY1" fmla="*/ 30480 h 571500"/>
                <a:gd name="connsiteX2" fmla="*/ 777240 w 777240"/>
                <a:gd name="connsiteY2" fmla="*/ 571500 h 571500"/>
                <a:gd name="connsiteX3" fmla="*/ 0 w 777240"/>
                <a:gd name="connsiteY3" fmla="*/ 0 h 571500"/>
                <a:gd name="connsiteX0" fmla="*/ 0 w 777240"/>
                <a:gd name="connsiteY0" fmla="*/ 0 h 894906"/>
                <a:gd name="connsiteX1" fmla="*/ 426720 w 777240"/>
                <a:gd name="connsiteY1" fmla="*/ 30480 h 894906"/>
                <a:gd name="connsiteX2" fmla="*/ 777240 w 777240"/>
                <a:gd name="connsiteY2" fmla="*/ 571500 h 894906"/>
                <a:gd name="connsiteX3" fmla="*/ 0 w 777240"/>
                <a:gd name="connsiteY3" fmla="*/ 0 h 894906"/>
                <a:gd name="connsiteX0" fmla="*/ 476044 w 1253284"/>
                <a:gd name="connsiteY0" fmla="*/ 16364 h 861853"/>
                <a:gd name="connsiteX1" fmla="*/ 902764 w 1253284"/>
                <a:gd name="connsiteY1" fmla="*/ 46844 h 861853"/>
                <a:gd name="connsiteX2" fmla="*/ 1253284 w 1253284"/>
                <a:gd name="connsiteY2" fmla="*/ 587864 h 861853"/>
                <a:gd name="connsiteX3" fmla="*/ 476044 w 1253284"/>
                <a:gd name="connsiteY3" fmla="*/ 16364 h 861853"/>
                <a:gd name="connsiteX0" fmla="*/ 514424 w 1291664"/>
                <a:gd name="connsiteY0" fmla="*/ 14643 h 946530"/>
                <a:gd name="connsiteX1" fmla="*/ 941144 w 1291664"/>
                <a:gd name="connsiteY1" fmla="*/ 45123 h 946530"/>
                <a:gd name="connsiteX2" fmla="*/ 1291664 w 1291664"/>
                <a:gd name="connsiteY2" fmla="*/ 586143 h 946530"/>
                <a:gd name="connsiteX3" fmla="*/ 514424 w 1291664"/>
                <a:gd name="connsiteY3" fmla="*/ 14643 h 946530"/>
                <a:gd name="connsiteX0" fmla="*/ 490771 w 1268011"/>
                <a:gd name="connsiteY0" fmla="*/ 47293 h 957710"/>
                <a:gd name="connsiteX1" fmla="*/ 917491 w 1268011"/>
                <a:gd name="connsiteY1" fmla="*/ 77773 h 957710"/>
                <a:gd name="connsiteX2" fmla="*/ 1268011 w 1268011"/>
                <a:gd name="connsiteY2" fmla="*/ 618793 h 957710"/>
                <a:gd name="connsiteX3" fmla="*/ 490771 w 1268011"/>
                <a:gd name="connsiteY3" fmla="*/ 47293 h 957710"/>
                <a:gd name="connsiteX0" fmla="*/ 511045 w 1288285"/>
                <a:gd name="connsiteY0" fmla="*/ 12629 h 946414"/>
                <a:gd name="connsiteX1" fmla="*/ 937765 w 1288285"/>
                <a:gd name="connsiteY1" fmla="*/ 43109 h 946414"/>
                <a:gd name="connsiteX2" fmla="*/ 1288285 w 1288285"/>
                <a:gd name="connsiteY2" fmla="*/ 584129 h 946414"/>
                <a:gd name="connsiteX3" fmla="*/ 511045 w 1288285"/>
                <a:gd name="connsiteY3" fmla="*/ 12629 h 946414"/>
                <a:gd name="connsiteX0" fmla="*/ 511045 w 1288285"/>
                <a:gd name="connsiteY0" fmla="*/ 12483 h 966006"/>
                <a:gd name="connsiteX1" fmla="*/ 937765 w 1288285"/>
                <a:gd name="connsiteY1" fmla="*/ 65823 h 966006"/>
                <a:gd name="connsiteX2" fmla="*/ 1288285 w 1288285"/>
                <a:gd name="connsiteY2" fmla="*/ 606843 h 966006"/>
                <a:gd name="connsiteX3" fmla="*/ 511045 w 1288285"/>
                <a:gd name="connsiteY3" fmla="*/ 12483 h 966006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470319 w 1433296"/>
                <a:gd name="connsiteY0" fmla="*/ 12307 h 990577"/>
                <a:gd name="connsiteX1" fmla="*/ 897039 w 1433296"/>
                <a:gd name="connsiteY1" fmla="*/ 65647 h 990577"/>
                <a:gd name="connsiteX2" fmla="*/ 1433296 w 1433296"/>
                <a:gd name="connsiteY2" fmla="*/ 635242 h 990577"/>
                <a:gd name="connsiteX3" fmla="*/ 470319 w 1433296"/>
                <a:gd name="connsiteY3" fmla="*/ 12307 h 990577"/>
                <a:gd name="connsiteX0" fmla="*/ 536257 w 536257"/>
                <a:gd name="connsiteY0" fmla="*/ 569595 h 569595"/>
                <a:gd name="connsiteX1" fmla="*/ 0 w 536257"/>
                <a:gd name="connsiteY1" fmla="*/ 0 h 569595"/>
                <a:gd name="connsiteX2" fmla="*/ 536257 w 536257"/>
                <a:gd name="connsiteY2" fmla="*/ 569595 h 569595"/>
                <a:gd name="connsiteX0" fmla="*/ 1156427 w 1156427"/>
                <a:gd name="connsiteY0" fmla="*/ 649215 h 649215"/>
                <a:gd name="connsiteX1" fmla="*/ 620170 w 1156427"/>
                <a:gd name="connsiteY1" fmla="*/ 79620 h 649215"/>
                <a:gd name="connsiteX2" fmla="*/ 1156427 w 1156427"/>
                <a:gd name="connsiteY2" fmla="*/ 649215 h 649215"/>
                <a:gd name="connsiteX0" fmla="*/ 1378631 w 1378631"/>
                <a:gd name="connsiteY0" fmla="*/ 605353 h 891471"/>
                <a:gd name="connsiteX1" fmla="*/ 842374 w 1378631"/>
                <a:gd name="connsiteY1" fmla="*/ 35758 h 891471"/>
                <a:gd name="connsiteX2" fmla="*/ 1378631 w 1378631"/>
                <a:gd name="connsiteY2" fmla="*/ 605353 h 891471"/>
                <a:gd name="connsiteX0" fmla="*/ 1435752 w 1435752"/>
                <a:gd name="connsiteY0" fmla="*/ 654495 h 920142"/>
                <a:gd name="connsiteX1" fmla="*/ 899495 w 1435752"/>
                <a:gd name="connsiteY1" fmla="*/ 84900 h 920142"/>
                <a:gd name="connsiteX2" fmla="*/ 1435752 w 1435752"/>
                <a:gd name="connsiteY2" fmla="*/ 654495 h 920142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  <a:gd name="connsiteX0" fmla="*/ 1445907 w 1445907"/>
                <a:gd name="connsiteY0" fmla="*/ 652544 h 940050"/>
                <a:gd name="connsiteX1" fmla="*/ 909650 w 1445907"/>
                <a:gd name="connsiteY1" fmla="*/ 82949 h 940050"/>
                <a:gd name="connsiteX2" fmla="*/ 1445907 w 1445907"/>
                <a:gd name="connsiteY2" fmla="*/ 652544 h 94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45907" h="940050">
                  <a:moveTo>
                    <a:pt x="1445907" y="652544"/>
                  </a:moveTo>
                  <a:cubicBezTo>
                    <a:pt x="219405" y="1685054"/>
                    <a:pt x="-810248" y="-435211"/>
                    <a:pt x="909650" y="82949"/>
                  </a:cubicBezTo>
                  <a:cubicBezTo>
                    <a:pt x="1140790" y="168039"/>
                    <a:pt x="1400505" y="105491"/>
                    <a:pt x="1445907" y="652544"/>
                  </a:cubicBezTo>
                  <a:close/>
                </a:path>
              </a:pathLst>
            </a:custGeom>
            <a:solidFill>
              <a:srgbClr val="F1D0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B0F63F0-AED2-264A-1AAE-C8C3B038121D}"/>
                </a:ext>
              </a:extLst>
            </p:cNvPr>
            <p:cNvSpPr/>
            <p:nvPr/>
          </p:nvSpPr>
          <p:spPr>
            <a:xfrm>
              <a:off x="4552125" y="2280471"/>
              <a:ext cx="722135" cy="72307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Arc 118">
              <a:extLst>
                <a:ext uri="{FF2B5EF4-FFF2-40B4-BE49-F238E27FC236}">
                  <a16:creationId xmlns:a16="http://schemas.microsoft.com/office/drawing/2014/main" id="{341389D9-C03A-6789-EEC2-9F7759458B3A}"/>
                </a:ext>
              </a:extLst>
            </p:cNvPr>
            <p:cNvSpPr/>
            <p:nvPr/>
          </p:nvSpPr>
          <p:spPr>
            <a:xfrm>
              <a:off x="4564380" y="1943100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9">
              <a:extLst>
                <a:ext uri="{FF2B5EF4-FFF2-40B4-BE49-F238E27FC236}">
                  <a16:creationId xmlns:a16="http://schemas.microsoft.com/office/drawing/2014/main" id="{424057AF-DEEF-1706-1D17-F330A4758C07}"/>
                </a:ext>
              </a:extLst>
            </p:cNvPr>
            <p:cNvSpPr/>
            <p:nvPr/>
          </p:nvSpPr>
          <p:spPr>
            <a:xfrm>
              <a:off x="3028950" y="295720"/>
              <a:ext cx="4438889" cy="3677088"/>
            </a:xfrm>
            <a:custGeom>
              <a:avLst/>
              <a:gdLst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0 w 1748041"/>
                <a:gd name="connsiteY3" fmla="*/ 1206889 h 1206889"/>
                <a:gd name="connsiteX4" fmla="*/ 0 w 1748041"/>
                <a:gd name="connsiteY4" fmla="*/ 0 h 1206889"/>
                <a:gd name="connsiteX0" fmla="*/ 0 w 1748041"/>
                <a:gd name="connsiteY0" fmla="*/ 0 h 1206889"/>
                <a:gd name="connsiteX1" fmla="*/ 1748041 w 1748041"/>
                <a:gd name="connsiteY1" fmla="*/ 0 h 1206889"/>
                <a:gd name="connsiteX2" fmla="*/ 1748041 w 1748041"/>
                <a:gd name="connsiteY2" fmla="*/ 1206889 h 1206889"/>
                <a:gd name="connsiteX3" fmla="*/ 361950 w 1748041"/>
                <a:gd name="connsiteY3" fmla="*/ 663964 h 1206889"/>
                <a:gd name="connsiteX4" fmla="*/ 0 w 1748041"/>
                <a:gd name="connsiteY4" fmla="*/ 0 h 120688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0 w 1748041"/>
                <a:gd name="connsiteY4" fmla="*/ 19050 h 1225939"/>
                <a:gd name="connsiteX0" fmla="*/ 0 w 1748041"/>
                <a:gd name="connsiteY0" fmla="*/ 19050 h 1225939"/>
                <a:gd name="connsiteX1" fmla="*/ 1443241 w 1748041"/>
                <a:gd name="connsiteY1" fmla="*/ 0 h 1225939"/>
                <a:gd name="connsiteX2" fmla="*/ 1748041 w 1748041"/>
                <a:gd name="connsiteY2" fmla="*/ 1225939 h 1225939"/>
                <a:gd name="connsiteX3" fmla="*/ 361950 w 1748041"/>
                <a:gd name="connsiteY3" fmla="*/ 683014 h 1225939"/>
                <a:gd name="connsiteX4" fmla="*/ 557416 w 1748041"/>
                <a:gd name="connsiteY4" fmla="*/ 272767 h 1225939"/>
                <a:gd name="connsiteX5" fmla="*/ 0 w 1748041"/>
                <a:gd name="connsiteY5" fmla="*/ 19050 h 1225939"/>
                <a:gd name="connsiteX0" fmla="*/ 169348 w 1917389"/>
                <a:gd name="connsiteY0" fmla="*/ 19050 h 1225939"/>
                <a:gd name="connsiteX1" fmla="*/ 1612589 w 1917389"/>
                <a:gd name="connsiteY1" fmla="*/ 0 h 1225939"/>
                <a:gd name="connsiteX2" fmla="*/ 1917389 w 1917389"/>
                <a:gd name="connsiteY2" fmla="*/ 1225939 h 1225939"/>
                <a:gd name="connsiteX3" fmla="*/ 531298 w 1917389"/>
                <a:gd name="connsiteY3" fmla="*/ 683014 h 1225939"/>
                <a:gd name="connsiteX4" fmla="*/ 726764 w 1917389"/>
                <a:gd name="connsiteY4" fmla="*/ 272767 h 1225939"/>
                <a:gd name="connsiteX5" fmla="*/ 169348 w 1917389"/>
                <a:gd name="connsiteY5" fmla="*/ 19050 h 1225939"/>
                <a:gd name="connsiteX0" fmla="*/ 832606 w 2580647"/>
                <a:gd name="connsiteY0" fmla="*/ 19050 h 1225939"/>
                <a:gd name="connsiteX1" fmla="*/ 2275847 w 2580647"/>
                <a:gd name="connsiteY1" fmla="*/ 0 h 1225939"/>
                <a:gd name="connsiteX2" fmla="*/ 2580647 w 2580647"/>
                <a:gd name="connsiteY2" fmla="*/ 1225939 h 1225939"/>
                <a:gd name="connsiteX3" fmla="*/ 1194556 w 2580647"/>
                <a:gd name="connsiteY3" fmla="*/ 683014 h 1225939"/>
                <a:gd name="connsiteX4" fmla="*/ 1390022 w 2580647"/>
                <a:gd name="connsiteY4" fmla="*/ 272767 h 1225939"/>
                <a:gd name="connsiteX5" fmla="*/ 8897 w 2580647"/>
                <a:gd name="connsiteY5" fmla="*/ 901417 h 1225939"/>
                <a:gd name="connsiteX6" fmla="*/ 832606 w 2580647"/>
                <a:gd name="connsiteY6" fmla="*/ 19050 h 1225939"/>
                <a:gd name="connsiteX0" fmla="*/ 852275 w 2600316"/>
                <a:gd name="connsiteY0" fmla="*/ 1905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852275 w 2600316"/>
                <a:gd name="connsiteY7" fmla="*/ 19050 h 1225939"/>
                <a:gd name="connsiteX0" fmla="*/ 938000 w 2600316"/>
                <a:gd name="connsiteY0" fmla="*/ 0 h 1225939"/>
                <a:gd name="connsiteX1" fmla="*/ 2295516 w 2600316"/>
                <a:gd name="connsiteY1" fmla="*/ 0 h 1225939"/>
                <a:gd name="connsiteX2" fmla="*/ 2600316 w 2600316"/>
                <a:gd name="connsiteY2" fmla="*/ 1225939 h 1225939"/>
                <a:gd name="connsiteX3" fmla="*/ 1214225 w 2600316"/>
                <a:gd name="connsiteY3" fmla="*/ 683014 h 1225939"/>
                <a:gd name="connsiteX4" fmla="*/ 1409691 w 2600316"/>
                <a:gd name="connsiteY4" fmla="*/ 272767 h 1225939"/>
                <a:gd name="connsiteX5" fmla="*/ 28566 w 2600316"/>
                <a:gd name="connsiteY5" fmla="*/ 901417 h 1225939"/>
                <a:gd name="connsiteX6" fmla="*/ 419091 w 2600316"/>
                <a:gd name="connsiteY6" fmla="*/ 310867 h 1225939"/>
                <a:gd name="connsiteX7" fmla="*/ 938000 w 2600316"/>
                <a:gd name="connsiteY7" fmla="*/ 0 h 1225939"/>
                <a:gd name="connsiteX0" fmla="*/ 61666 w 2619332"/>
                <a:gd name="connsiteY0" fmla="*/ 685800 h 1225939"/>
                <a:gd name="connsiteX1" fmla="*/ 2314532 w 2619332"/>
                <a:gd name="connsiteY1" fmla="*/ 0 h 1225939"/>
                <a:gd name="connsiteX2" fmla="*/ 2619332 w 2619332"/>
                <a:gd name="connsiteY2" fmla="*/ 1225939 h 1225939"/>
                <a:gd name="connsiteX3" fmla="*/ 1233241 w 2619332"/>
                <a:gd name="connsiteY3" fmla="*/ 683014 h 1225939"/>
                <a:gd name="connsiteX4" fmla="*/ 1428707 w 2619332"/>
                <a:gd name="connsiteY4" fmla="*/ 272767 h 1225939"/>
                <a:gd name="connsiteX5" fmla="*/ 47582 w 2619332"/>
                <a:gd name="connsiteY5" fmla="*/ 901417 h 1225939"/>
                <a:gd name="connsiteX6" fmla="*/ 438107 w 2619332"/>
                <a:gd name="connsiteY6" fmla="*/ 310867 h 1225939"/>
                <a:gd name="connsiteX7" fmla="*/ 61666 w 2619332"/>
                <a:gd name="connsiteY7" fmla="*/ 685800 h 1225939"/>
                <a:gd name="connsiteX0" fmla="*/ 880859 w 3438525"/>
                <a:gd name="connsiteY0" fmla="*/ 685800 h 1225939"/>
                <a:gd name="connsiteX1" fmla="*/ 0 w 3438525"/>
                <a:gd name="connsiteY1" fmla="*/ 939517 h 1225939"/>
                <a:gd name="connsiteX2" fmla="*/ 3133725 w 3438525"/>
                <a:gd name="connsiteY2" fmla="*/ 0 h 1225939"/>
                <a:gd name="connsiteX3" fmla="*/ 3438525 w 3438525"/>
                <a:gd name="connsiteY3" fmla="*/ 1225939 h 1225939"/>
                <a:gd name="connsiteX4" fmla="*/ 2052434 w 3438525"/>
                <a:gd name="connsiteY4" fmla="*/ 683014 h 1225939"/>
                <a:gd name="connsiteX5" fmla="*/ 2247900 w 3438525"/>
                <a:gd name="connsiteY5" fmla="*/ 272767 h 1225939"/>
                <a:gd name="connsiteX6" fmla="*/ 866775 w 3438525"/>
                <a:gd name="connsiteY6" fmla="*/ 901417 h 1225939"/>
                <a:gd name="connsiteX7" fmla="*/ 1257300 w 3438525"/>
                <a:gd name="connsiteY7" fmla="*/ 310867 h 1225939"/>
                <a:gd name="connsiteX8" fmla="*/ 880859 w 3438525"/>
                <a:gd name="connsiteY8" fmla="*/ 685800 h 1225939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133725 w 3438525"/>
                <a:gd name="connsiteY3" fmla="*/ 127283 h 1353222"/>
                <a:gd name="connsiteX4" fmla="*/ 3438525 w 3438525"/>
                <a:gd name="connsiteY4" fmla="*/ 1353222 h 1353222"/>
                <a:gd name="connsiteX5" fmla="*/ 2052434 w 3438525"/>
                <a:gd name="connsiteY5" fmla="*/ 810297 h 1353222"/>
                <a:gd name="connsiteX6" fmla="*/ 2247900 w 3438525"/>
                <a:gd name="connsiteY6" fmla="*/ 400050 h 1353222"/>
                <a:gd name="connsiteX7" fmla="*/ 866775 w 3438525"/>
                <a:gd name="connsiteY7" fmla="*/ 1028700 h 1353222"/>
                <a:gd name="connsiteX8" fmla="*/ 1257300 w 3438525"/>
                <a:gd name="connsiteY8" fmla="*/ 438150 h 1353222"/>
                <a:gd name="connsiteX9" fmla="*/ 880859 w 3438525"/>
                <a:gd name="connsiteY9" fmla="*/ 813083 h 1353222"/>
                <a:gd name="connsiteX0" fmla="*/ 880859 w 3438525"/>
                <a:gd name="connsiteY0" fmla="*/ 813083 h 1353222"/>
                <a:gd name="connsiteX1" fmla="*/ 0 w 3438525"/>
                <a:gd name="connsiteY1" fmla="*/ 1066800 h 1353222"/>
                <a:gd name="connsiteX2" fmla="*/ 704851 w 3438525"/>
                <a:gd name="connsiteY2" fmla="*/ 0 h 1353222"/>
                <a:gd name="connsiteX3" fmla="*/ 38101 w 3438525"/>
                <a:gd name="connsiteY3" fmla="*/ 285750 h 1353222"/>
                <a:gd name="connsiteX4" fmla="*/ 3133725 w 3438525"/>
                <a:gd name="connsiteY4" fmla="*/ 127283 h 1353222"/>
                <a:gd name="connsiteX5" fmla="*/ 3438525 w 3438525"/>
                <a:gd name="connsiteY5" fmla="*/ 1353222 h 1353222"/>
                <a:gd name="connsiteX6" fmla="*/ 2052434 w 3438525"/>
                <a:gd name="connsiteY6" fmla="*/ 810297 h 1353222"/>
                <a:gd name="connsiteX7" fmla="*/ 2247900 w 3438525"/>
                <a:gd name="connsiteY7" fmla="*/ 400050 h 1353222"/>
                <a:gd name="connsiteX8" fmla="*/ 866775 w 3438525"/>
                <a:gd name="connsiteY8" fmla="*/ 1028700 h 1353222"/>
                <a:gd name="connsiteX9" fmla="*/ 1257300 w 3438525"/>
                <a:gd name="connsiteY9" fmla="*/ 438150 h 1353222"/>
                <a:gd name="connsiteX10" fmla="*/ 880859 w 3438525"/>
                <a:gd name="connsiteY10" fmla="*/ 813083 h 1353222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3133725 w 3438525"/>
                <a:gd name="connsiteY5" fmla="*/ 460658 h 1686597"/>
                <a:gd name="connsiteX6" fmla="*/ 3438525 w 3438525"/>
                <a:gd name="connsiteY6" fmla="*/ 1686597 h 1686597"/>
                <a:gd name="connsiteX7" fmla="*/ 2052434 w 3438525"/>
                <a:gd name="connsiteY7" fmla="*/ 1143672 h 1686597"/>
                <a:gd name="connsiteX8" fmla="*/ 2247900 w 3438525"/>
                <a:gd name="connsiteY8" fmla="*/ 733425 h 1686597"/>
                <a:gd name="connsiteX9" fmla="*/ 866775 w 3438525"/>
                <a:gd name="connsiteY9" fmla="*/ 1362075 h 1686597"/>
                <a:gd name="connsiteX10" fmla="*/ 1257300 w 3438525"/>
                <a:gd name="connsiteY10" fmla="*/ 771525 h 1686597"/>
                <a:gd name="connsiteX11" fmla="*/ 880859 w 3438525"/>
                <a:gd name="connsiteY11" fmla="*/ 1146458 h 1686597"/>
                <a:gd name="connsiteX0" fmla="*/ 880859 w 3438525"/>
                <a:gd name="connsiteY0" fmla="*/ 1146458 h 1686597"/>
                <a:gd name="connsiteX1" fmla="*/ 0 w 3438525"/>
                <a:gd name="connsiteY1" fmla="*/ 1400175 h 1686597"/>
                <a:gd name="connsiteX2" fmla="*/ 704851 w 3438525"/>
                <a:gd name="connsiteY2" fmla="*/ 333375 h 1686597"/>
                <a:gd name="connsiteX3" fmla="*/ 38101 w 3438525"/>
                <a:gd name="connsiteY3" fmla="*/ 619125 h 1686597"/>
                <a:gd name="connsiteX4" fmla="*/ 1390651 w 3438525"/>
                <a:gd name="connsiteY4" fmla="*/ 0 h 1686597"/>
                <a:gd name="connsiteX5" fmla="*/ 2609851 w 3438525"/>
                <a:gd name="connsiteY5" fmla="*/ 95251 h 1686597"/>
                <a:gd name="connsiteX6" fmla="*/ 3133725 w 3438525"/>
                <a:gd name="connsiteY6" fmla="*/ 460658 h 1686597"/>
                <a:gd name="connsiteX7" fmla="*/ 3438525 w 3438525"/>
                <a:gd name="connsiteY7" fmla="*/ 1686597 h 1686597"/>
                <a:gd name="connsiteX8" fmla="*/ 2052434 w 3438525"/>
                <a:gd name="connsiteY8" fmla="*/ 1143672 h 1686597"/>
                <a:gd name="connsiteX9" fmla="*/ 2247900 w 3438525"/>
                <a:gd name="connsiteY9" fmla="*/ 733425 h 1686597"/>
                <a:gd name="connsiteX10" fmla="*/ 866775 w 3438525"/>
                <a:gd name="connsiteY10" fmla="*/ 1362075 h 1686597"/>
                <a:gd name="connsiteX11" fmla="*/ 1257300 w 3438525"/>
                <a:gd name="connsiteY11" fmla="*/ 771525 h 1686597"/>
                <a:gd name="connsiteX12" fmla="*/ 880859 w 3438525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3438525 w 4400550"/>
                <a:gd name="connsiteY7" fmla="*/ 1686597 h 1686597"/>
                <a:gd name="connsiteX8" fmla="*/ 2052434 w 4400550"/>
                <a:gd name="connsiteY8" fmla="*/ 1143672 h 1686597"/>
                <a:gd name="connsiteX9" fmla="*/ 2247900 w 4400550"/>
                <a:gd name="connsiteY9" fmla="*/ 733425 h 1686597"/>
                <a:gd name="connsiteX10" fmla="*/ 866775 w 4400550"/>
                <a:gd name="connsiteY10" fmla="*/ 1362075 h 1686597"/>
                <a:gd name="connsiteX11" fmla="*/ 1257300 w 4400550"/>
                <a:gd name="connsiteY11" fmla="*/ 771525 h 1686597"/>
                <a:gd name="connsiteX12" fmla="*/ 880859 w 4400550"/>
                <a:gd name="connsiteY12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3438525 w 4400550"/>
                <a:gd name="connsiteY8" fmla="*/ 1686597 h 1686597"/>
                <a:gd name="connsiteX9" fmla="*/ 2052434 w 4400550"/>
                <a:gd name="connsiteY9" fmla="*/ 1143672 h 1686597"/>
                <a:gd name="connsiteX10" fmla="*/ 2247900 w 4400550"/>
                <a:gd name="connsiteY10" fmla="*/ 733425 h 1686597"/>
                <a:gd name="connsiteX11" fmla="*/ 866775 w 4400550"/>
                <a:gd name="connsiteY11" fmla="*/ 1362075 h 1686597"/>
                <a:gd name="connsiteX12" fmla="*/ 1257300 w 4400550"/>
                <a:gd name="connsiteY12" fmla="*/ 771525 h 1686597"/>
                <a:gd name="connsiteX13" fmla="*/ 880859 w 4400550"/>
                <a:gd name="connsiteY13" fmla="*/ 1146458 h 1686597"/>
                <a:gd name="connsiteX0" fmla="*/ 880859 w 4400550"/>
                <a:gd name="connsiteY0" fmla="*/ 1146458 h 1686597"/>
                <a:gd name="connsiteX1" fmla="*/ 0 w 4400550"/>
                <a:gd name="connsiteY1" fmla="*/ 1400175 h 1686597"/>
                <a:gd name="connsiteX2" fmla="*/ 704851 w 4400550"/>
                <a:gd name="connsiteY2" fmla="*/ 333375 h 1686597"/>
                <a:gd name="connsiteX3" fmla="*/ 38101 w 4400550"/>
                <a:gd name="connsiteY3" fmla="*/ 619125 h 1686597"/>
                <a:gd name="connsiteX4" fmla="*/ 1390651 w 4400550"/>
                <a:gd name="connsiteY4" fmla="*/ 0 h 1686597"/>
                <a:gd name="connsiteX5" fmla="*/ 2609851 w 4400550"/>
                <a:gd name="connsiteY5" fmla="*/ 95251 h 1686597"/>
                <a:gd name="connsiteX6" fmla="*/ 4400550 w 4400550"/>
                <a:gd name="connsiteY6" fmla="*/ 1336958 h 1686597"/>
                <a:gd name="connsiteX7" fmla="*/ 4076700 w 4400550"/>
                <a:gd name="connsiteY7" fmla="*/ 1628776 h 1686597"/>
                <a:gd name="connsiteX8" fmla="*/ 4305300 w 4400550"/>
                <a:gd name="connsiteY8" fmla="*/ 1638301 h 1686597"/>
                <a:gd name="connsiteX9" fmla="*/ 3438525 w 4400550"/>
                <a:gd name="connsiteY9" fmla="*/ 1686597 h 1686597"/>
                <a:gd name="connsiteX10" fmla="*/ 2052434 w 4400550"/>
                <a:gd name="connsiteY10" fmla="*/ 1143672 h 1686597"/>
                <a:gd name="connsiteX11" fmla="*/ 2247900 w 4400550"/>
                <a:gd name="connsiteY11" fmla="*/ 733425 h 1686597"/>
                <a:gd name="connsiteX12" fmla="*/ 866775 w 4400550"/>
                <a:gd name="connsiteY12" fmla="*/ 1362075 h 1686597"/>
                <a:gd name="connsiteX13" fmla="*/ 1257300 w 4400550"/>
                <a:gd name="connsiteY13" fmla="*/ 771525 h 1686597"/>
                <a:gd name="connsiteX14" fmla="*/ 880859 w 4400550"/>
                <a:gd name="connsiteY14" fmla="*/ 1146458 h 1686597"/>
                <a:gd name="connsiteX0" fmla="*/ 880859 w 4400550"/>
                <a:gd name="connsiteY0" fmla="*/ 1146458 h 2257426"/>
                <a:gd name="connsiteX1" fmla="*/ 0 w 4400550"/>
                <a:gd name="connsiteY1" fmla="*/ 1400175 h 2257426"/>
                <a:gd name="connsiteX2" fmla="*/ 704851 w 4400550"/>
                <a:gd name="connsiteY2" fmla="*/ 333375 h 2257426"/>
                <a:gd name="connsiteX3" fmla="*/ 38101 w 4400550"/>
                <a:gd name="connsiteY3" fmla="*/ 619125 h 2257426"/>
                <a:gd name="connsiteX4" fmla="*/ 1390651 w 4400550"/>
                <a:gd name="connsiteY4" fmla="*/ 0 h 2257426"/>
                <a:gd name="connsiteX5" fmla="*/ 2609851 w 4400550"/>
                <a:gd name="connsiteY5" fmla="*/ 95251 h 2257426"/>
                <a:gd name="connsiteX6" fmla="*/ 4400550 w 4400550"/>
                <a:gd name="connsiteY6" fmla="*/ 1336958 h 2257426"/>
                <a:gd name="connsiteX7" fmla="*/ 4076700 w 4400550"/>
                <a:gd name="connsiteY7" fmla="*/ 1628776 h 2257426"/>
                <a:gd name="connsiteX8" fmla="*/ 4305300 w 4400550"/>
                <a:gd name="connsiteY8" fmla="*/ 1638301 h 2257426"/>
                <a:gd name="connsiteX9" fmla="*/ 3981450 w 4400550"/>
                <a:gd name="connsiteY9" fmla="*/ 2257426 h 2257426"/>
                <a:gd name="connsiteX10" fmla="*/ 3438525 w 4400550"/>
                <a:gd name="connsiteY10" fmla="*/ 1686597 h 2257426"/>
                <a:gd name="connsiteX11" fmla="*/ 2052434 w 4400550"/>
                <a:gd name="connsiteY11" fmla="*/ 1143672 h 2257426"/>
                <a:gd name="connsiteX12" fmla="*/ 2247900 w 4400550"/>
                <a:gd name="connsiteY12" fmla="*/ 733425 h 2257426"/>
                <a:gd name="connsiteX13" fmla="*/ 866775 w 4400550"/>
                <a:gd name="connsiteY13" fmla="*/ 1362075 h 2257426"/>
                <a:gd name="connsiteX14" fmla="*/ 1257300 w 4400550"/>
                <a:gd name="connsiteY14" fmla="*/ 771525 h 2257426"/>
                <a:gd name="connsiteX15" fmla="*/ 880859 w 4400550"/>
                <a:gd name="connsiteY15" fmla="*/ 1146458 h 2257426"/>
                <a:gd name="connsiteX0" fmla="*/ 880859 w 4401871"/>
                <a:gd name="connsiteY0" fmla="*/ 1146458 h 2475504"/>
                <a:gd name="connsiteX1" fmla="*/ 0 w 4401871"/>
                <a:gd name="connsiteY1" fmla="*/ 1400175 h 2475504"/>
                <a:gd name="connsiteX2" fmla="*/ 704851 w 4401871"/>
                <a:gd name="connsiteY2" fmla="*/ 333375 h 2475504"/>
                <a:gd name="connsiteX3" fmla="*/ 38101 w 4401871"/>
                <a:gd name="connsiteY3" fmla="*/ 619125 h 2475504"/>
                <a:gd name="connsiteX4" fmla="*/ 1390651 w 4401871"/>
                <a:gd name="connsiteY4" fmla="*/ 0 h 2475504"/>
                <a:gd name="connsiteX5" fmla="*/ 2609851 w 4401871"/>
                <a:gd name="connsiteY5" fmla="*/ 95251 h 2475504"/>
                <a:gd name="connsiteX6" fmla="*/ 4400550 w 4401871"/>
                <a:gd name="connsiteY6" fmla="*/ 1336958 h 2475504"/>
                <a:gd name="connsiteX7" fmla="*/ 4076700 w 4401871"/>
                <a:gd name="connsiteY7" fmla="*/ 1628776 h 2475504"/>
                <a:gd name="connsiteX8" fmla="*/ 4305300 w 4401871"/>
                <a:gd name="connsiteY8" fmla="*/ 1638301 h 2475504"/>
                <a:gd name="connsiteX9" fmla="*/ 3981450 w 4401871"/>
                <a:gd name="connsiteY9" fmla="*/ 2257426 h 2475504"/>
                <a:gd name="connsiteX10" fmla="*/ 4391025 w 4401871"/>
                <a:gd name="connsiteY10" fmla="*/ 2457450 h 2475504"/>
                <a:gd name="connsiteX11" fmla="*/ 3438525 w 4401871"/>
                <a:gd name="connsiteY11" fmla="*/ 1686597 h 2475504"/>
                <a:gd name="connsiteX12" fmla="*/ 2052434 w 4401871"/>
                <a:gd name="connsiteY12" fmla="*/ 1143672 h 2475504"/>
                <a:gd name="connsiteX13" fmla="*/ 2247900 w 4401871"/>
                <a:gd name="connsiteY13" fmla="*/ 733425 h 2475504"/>
                <a:gd name="connsiteX14" fmla="*/ 866775 w 4401871"/>
                <a:gd name="connsiteY14" fmla="*/ 1362075 h 2475504"/>
                <a:gd name="connsiteX15" fmla="*/ 1257300 w 4401871"/>
                <a:gd name="connsiteY15" fmla="*/ 771525 h 2475504"/>
                <a:gd name="connsiteX16" fmla="*/ 880859 w 4401871"/>
                <a:gd name="connsiteY16" fmla="*/ 1146458 h 247550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438525 w 4401871"/>
                <a:gd name="connsiteY12" fmla="*/ 1686597 h 3380074"/>
                <a:gd name="connsiteX13" fmla="*/ 2052434 w 4401871"/>
                <a:gd name="connsiteY13" fmla="*/ 1143672 h 3380074"/>
                <a:gd name="connsiteX14" fmla="*/ 2247900 w 4401871"/>
                <a:gd name="connsiteY14" fmla="*/ 733425 h 3380074"/>
                <a:gd name="connsiteX15" fmla="*/ 866775 w 4401871"/>
                <a:gd name="connsiteY15" fmla="*/ 1362075 h 3380074"/>
                <a:gd name="connsiteX16" fmla="*/ 1257300 w 4401871"/>
                <a:gd name="connsiteY16" fmla="*/ 771525 h 3380074"/>
                <a:gd name="connsiteX17" fmla="*/ 880859 w 4401871"/>
                <a:gd name="connsiteY17" fmla="*/ 1146458 h 3380074"/>
                <a:gd name="connsiteX0" fmla="*/ 880859 w 4401871"/>
                <a:gd name="connsiteY0" fmla="*/ 1146458 h 3380074"/>
                <a:gd name="connsiteX1" fmla="*/ 0 w 4401871"/>
                <a:gd name="connsiteY1" fmla="*/ 1400175 h 3380074"/>
                <a:gd name="connsiteX2" fmla="*/ 704851 w 4401871"/>
                <a:gd name="connsiteY2" fmla="*/ 333375 h 3380074"/>
                <a:gd name="connsiteX3" fmla="*/ 38101 w 4401871"/>
                <a:gd name="connsiteY3" fmla="*/ 619125 h 3380074"/>
                <a:gd name="connsiteX4" fmla="*/ 1390651 w 4401871"/>
                <a:gd name="connsiteY4" fmla="*/ 0 h 3380074"/>
                <a:gd name="connsiteX5" fmla="*/ 2609851 w 4401871"/>
                <a:gd name="connsiteY5" fmla="*/ 95251 h 3380074"/>
                <a:gd name="connsiteX6" fmla="*/ 4400550 w 4401871"/>
                <a:gd name="connsiteY6" fmla="*/ 1336958 h 3380074"/>
                <a:gd name="connsiteX7" fmla="*/ 4076700 w 4401871"/>
                <a:gd name="connsiteY7" fmla="*/ 1628776 h 3380074"/>
                <a:gd name="connsiteX8" fmla="*/ 4305300 w 4401871"/>
                <a:gd name="connsiteY8" fmla="*/ 1638301 h 3380074"/>
                <a:gd name="connsiteX9" fmla="*/ 3981450 w 4401871"/>
                <a:gd name="connsiteY9" fmla="*/ 2257426 h 3380074"/>
                <a:gd name="connsiteX10" fmla="*/ 4391025 w 4401871"/>
                <a:gd name="connsiteY10" fmla="*/ 2457450 h 3380074"/>
                <a:gd name="connsiteX11" fmla="*/ 4238625 w 4401871"/>
                <a:gd name="connsiteY11" fmla="*/ 3362325 h 3380074"/>
                <a:gd name="connsiteX12" fmla="*/ 3590925 w 4401871"/>
                <a:gd name="connsiteY12" fmla="*/ 3076575 h 3380074"/>
                <a:gd name="connsiteX13" fmla="*/ 3438525 w 4401871"/>
                <a:gd name="connsiteY13" fmla="*/ 1686597 h 3380074"/>
                <a:gd name="connsiteX14" fmla="*/ 2052434 w 4401871"/>
                <a:gd name="connsiteY14" fmla="*/ 1143672 h 3380074"/>
                <a:gd name="connsiteX15" fmla="*/ 2247900 w 4401871"/>
                <a:gd name="connsiteY15" fmla="*/ 733425 h 3380074"/>
                <a:gd name="connsiteX16" fmla="*/ 866775 w 4401871"/>
                <a:gd name="connsiteY16" fmla="*/ 1362075 h 3380074"/>
                <a:gd name="connsiteX17" fmla="*/ 1257300 w 4401871"/>
                <a:gd name="connsiteY17" fmla="*/ 771525 h 3380074"/>
                <a:gd name="connsiteX18" fmla="*/ 880859 w 4401871"/>
                <a:gd name="connsiteY18" fmla="*/ 1146458 h 3380074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438525 w 4401871"/>
                <a:gd name="connsiteY14" fmla="*/ 1686597 h 3527205"/>
                <a:gd name="connsiteX15" fmla="*/ 2052434 w 4401871"/>
                <a:gd name="connsiteY15" fmla="*/ 1143672 h 3527205"/>
                <a:gd name="connsiteX16" fmla="*/ 2247900 w 4401871"/>
                <a:gd name="connsiteY16" fmla="*/ 733425 h 3527205"/>
                <a:gd name="connsiteX17" fmla="*/ 866775 w 4401871"/>
                <a:gd name="connsiteY17" fmla="*/ 1362075 h 3527205"/>
                <a:gd name="connsiteX18" fmla="*/ 1257300 w 4401871"/>
                <a:gd name="connsiteY18" fmla="*/ 771525 h 3527205"/>
                <a:gd name="connsiteX19" fmla="*/ 880859 w 4401871"/>
                <a:gd name="connsiteY19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3438525 w 4401871"/>
                <a:gd name="connsiteY15" fmla="*/ 168659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2052434 w 4401871"/>
                <a:gd name="connsiteY16" fmla="*/ 1143672 h 3527205"/>
                <a:gd name="connsiteX17" fmla="*/ 2247900 w 4401871"/>
                <a:gd name="connsiteY17" fmla="*/ 733425 h 3527205"/>
                <a:gd name="connsiteX18" fmla="*/ 866775 w 4401871"/>
                <a:gd name="connsiteY18" fmla="*/ 1362075 h 3527205"/>
                <a:gd name="connsiteX19" fmla="*/ 1257300 w 4401871"/>
                <a:gd name="connsiteY19" fmla="*/ 771525 h 3527205"/>
                <a:gd name="connsiteX20" fmla="*/ 880859 w 4401871"/>
                <a:gd name="connsiteY20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019425 w 4401871"/>
                <a:gd name="connsiteY16" fmla="*/ 457200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052434 w 4401871"/>
                <a:gd name="connsiteY17" fmla="*/ 1143672 h 3527205"/>
                <a:gd name="connsiteX18" fmla="*/ 2247900 w 4401871"/>
                <a:gd name="connsiteY18" fmla="*/ 733425 h 3527205"/>
                <a:gd name="connsiteX19" fmla="*/ 866775 w 4401871"/>
                <a:gd name="connsiteY19" fmla="*/ 1362075 h 3527205"/>
                <a:gd name="connsiteX20" fmla="*/ 1257300 w 4401871"/>
                <a:gd name="connsiteY20" fmla="*/ 771525 h 3527205"/>
                <a:gd name="connsiteX21" fmla="*/ 880859 w 4401871"/>
                <a:gd name="connsiteY21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43200 w 4401871"/>
                <a:gd name="connsiteY17" fmla="*/ 485775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71525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76600 w 4401871"/>
                <a:gd name="connsiteY16" fmla="*/ 6667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527205"/>
                <a:gd name="connsiteX1" fmla="*/ 0 w 4401871"/>
                <a:gd name="connsiteY1" fmla="*/ 1400175 h 3527205"/>
                <a:gd name="connsiteX2" fmla="*/ 704851 w 4401871"/>
                <a:gd name="connsiteY2" fmla="*/ 333375 h 3527205"/>
                <a:gd name="connsiteX3" fmla="*/ 38101 w 4401871"/>
                <a:gd name="connsiteY3" fmla="*/ 619125 h 3527205"/>
                <a:gd name="connsiteX4" fmla="*/ 1390651 w 4401871"/>
                <a:gd name="connsiteY4" fmla="*/ 0 h 3527205"/>
                <a:gd name="connsiteX5" fmla="*/ 2609851 w 4401871"/>
                <a:gd name="connsiteY5" fmla="*/ 95251 h 3527205"/>
                <a:gd name="connsiteX6" fmla="*/ 4400550 w 4401871"/>
                <a:gd name="connsiteY6" fmla="*/ 1336958 h 3527205"/>
                <a:gd name="connsiteX7" fmla="*/ 4076700 w 4401871"/>
                <a:gd name="connsiteY7" fmla="*/ 1628776 h 3527205"/>
                <a:gd name="connsiteX8" fmla="*/ 4305300 w 4401871"/>
                <a:gd name="connsiteY8" fmla="*/ 1638301 h 3527205"/>
                <a:gd name="connsiteX9" fmla="*/ 3981450 w 4401871"/>
                <a:gd name="connsiteY9" fmla="*/ 2257426 h 3527205"/>
                <a:gd name="connsiteX10" fmla="*/ 4391025 w 4401871"/>
                <a:gd name="connsiteY10" fmla="*/ 2457450 h 3527205"/>
                <a:gd name="connsiteX11" fmla="*/ 4238625 w 4401871"/>
                <a:gd name="connsiteY11" fmla="*/ 3362325 h 3527205"/>
                <a:gd name="connsiteX12" fmla="*/ 3590925 w 4401871"/>
                <a:gd name="connsiteY12" fmla="*/ 3076575 h 3527205"/>
                <a:gd name="connsiteX13" fmla="*/ 3238500 w 4401871"/>
                <a:gd name="connsiteY13" fmla="*/ 3486150 h 3527205"/>
                <a:gd name="connsiteX14" fmla="*/ 3019425 w 4401871"/>
                <a:gd name="connsiteY14" fmla="*/ 2181225 h 3527205"/>
                <a:gd name="connsiteX15" fmla="*/ 2838450 w 4401871"/>
                <a:gd name="connsiteY15" fmla="*/ 2505747 h 3527205"/>
                <a:gd name="connsiteX16" fmla="*/ 3238500 w 4401871"/>
                <a:gd name="connsiteY16" fmla="*/ 781050 h 3527205"/>
                <a:gd name="connsiteX17" fmla="*/ 2790825 w 4401871"/>
                <a:gd name="connsiteY17" fmla="*/ 381000 h 3527205"/>
                <a:gd name="connsiteX18" fmla="*/ 2052434 w 4401871"/>
                <a:gd name="connsiteY18" fmla="*/ 1143672 h 3527205"/>
                <a:gd name="connsiteX19" fmla="*/ 2247900 w 4401871"/>
                <a:gd name="connsiteY19" fmla="*/ 733425 h 3527205"/>
                <a:gd name="connsiteX20" fmla="*/ 866775 w 4401871"/>
                <a:gd name="connsiteY20" fmla="*/ 1362075 h 3527205"/>
                <a:gd name="connsiteX21" fmla="*/ 1257300 w 4401871"/>
                <a:gd name="connsiteY21" fmla="*/ 771525 h 3527205"/>
                <a:gd name="connsiteX22" fmla="*/ 880859 w 4401871"/>
                <a:gd name="connsiteY22" fmla="*/ 1146458 h 3527205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01871"/>
                <a:gd name="connsiteY0" fmla="*/ 1146458 h 3487032"/>
                <a:gd name="connsiteX1" fmla="*/ 0 w 4401871"/>
                <a:gd name="connsiteY1" fmla="*/ 1400175 h 3487032"/>
                <a:gd name="connsiteX2" fmla="*/ 704851 w 4401871"/>
                <a:gd name="connsiteY2" fmla="*/ 333375 h 3487032"/>
                <a:gd name="connsiteX3" fmla="*/ 38101 w 4401871"/>
                <a:gd name="connsiteY3" fmla="*/ 619125 h 3487032"/>
                <a:gd name="connsiteX4" fmla="*/ 1390651 w 4401871"/>
                <a:gd name="connsiteY4" fmla="*/ 0 h 3487032"/>
                <a:gd name="connsiteX5" fmla="*/ 2609851 w 4401871"/>
                <a:gd name="connsiteY5" fmla="*/ 95251 h 3487032"/>
                <a:gd name="connsiteX6" fmla="*/ 4400550 w 4401871"/>
                <a:gd name="connsiteY6" fmla="*/ 1336958 h 3487032"/>
                <a:gd name="connsiteX7" fmla="*/ 4076700 w 4401871"/>
                <a:gd name="connsiteY7" fmla="*/ 1628776 h 3487032"/>
                <a:gd name="connsiteX8" fmla="*/ 4305300 w 4401871"/>
                <a:gd name="connsiteY8" fmla="*/ 1638301 h 3487032"/>
                <a:gd name="connsiteX9" fmla="*/ 3981450 w 4401871"/>
                <a:gd name="connsiteY9" fmla="*/ 2257426 h 3487032"/>
                <a:gd name="connsiteX10" fmla="*/ 4391025 w 4401871"/>
                <a:gd name="connsiteY10" fmla="*/ 2457450 h 3487032"/>
                <a:gd name="connsiteX11" fmla="*/ 4238625 w 4401871"/>
                <a:gd name="connsiteY11" fmla="*/ 3362325 h 3487032"/>
                <a:gd name="connsiteX12" fmla="*/ 3590925 w 4401871"/>
                <a:gd name="connsiteY12" fmla="*/ 3076575 h 3487032"/>
                <a:gd name="connsiteX13" fmla="*/ 3238500 w 4401871"/>
                <a:gd name="connsiteY13" fmla="*/ 3486150 h 3487032"/>
                <a:gd name="connsiteX14" fmla="*/ 3019425 w 4401871"/>
                <a:gd name="connsiteY14" fmla="*/ 2181225 h 3487032"/>
                <a:gd name="connsiteX15" fmla="*/ 2838450 w 4401871"/>
                <a:gd name="connsiteY15" fmla="*/ 2505747 h 3487032"/>
                <a:gd name="connsiteX16" fmla="*/ 3238500 w 4401871"/>
                <a:gd name="connsiteY16" fmla="*/ 781050 h 3487032"/>
                <a:gd name="connsiteX17" fmla="*/ 2790825 w 4401871"/>
                <a:gd name="connsiteY17" fmla="*/ 381000 h 3487032"/>
                <a:gd name="connsiteX18" fmla="*/ 2052434 w 4401871"/>
                <a:gd name="connsiteY18" fmla="*/ 1143672 h 3487032"/>
                <a:gd name="connsiteX19" fmla="*/ 2247900 w 4401871"/>
                <a:gd name="connsiteY19" fmla="*/ 733425 h 3487032"/>
                <a:gd name="connsiteX20" fmla="*/ 866775 w 4401871"/>
                <a:gd name="connsiteY20" fmla="*/ 1362075 h 3487032"/>
                <a:gd name="connsiteX21" fmla="*/ 1257300 w 4401871"/>
                <a:gd name="connsiteY21" fmla="*/ 771525 h 3487032"/>
                <a:gd name="connsiteX22" fmla="*/ 880859 w 440187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19751"/>
                <a:gd name="connsiteY0" fmla="*/ 1146458 h 3487032"/>
                <a:gd name="connsiteX1" fmla="*/ 0 w 4419751"/>
                <a:gd name="connsiteY1" fmla="*/ 1400175 h 3487032"/>
                <a:gd name="connsiteX2" fmla="*/ 704851 w 4419751"/>
                <a:gd name="connsiteY2" fmla="*/ 333375 h 3487032"/>
                <a:gd name="connsiteX3" fmla="*/ 38101 w 4419751"/>
                <a:gd name="connsiteY3" fmla="*/ 619125 h 3487032"/>
                <a:gd name="connsiteX4" fmla="*/ 1390651 w 4419751"/>
                <a:gd name="connsiteY4" fmla="*/ 0 h 3487032"/>
                <a:gd name="connsiteX5" fmla="*/ 2609851 w 4419751"/>
                <a:gd name="connsiteY5" fmla="*/ 95251 h 3487032"/>
                <a:gd name="connsiteX6" fmla="*/ 4400550 w 4419751"/>
                <a:gd name="connsiteY6" fmla="*/ 1336958 h 3487032"/>
                <a:gd name="connsiteX7" fmla="*/ 4076700 w 4419751"/>
                <a:gd name="connsiteY7" fmla="*/ 1628776 h 3487032"/>
                <a:gd name="connsiteX8" fmla="*/ 4305300 w 4419751"/>
                <a:gd name="connsiteY8" fmla="*/ 1638301 h 3487032"/>
                <a:gd name="connsiteX9" fmla="*/ 3981450 w 4419751"/>
                <a:gd name="connsiteY9" fmla="*/ 2257426 h 3487032"/>
                <a:gd name="connsiteX10" fmla="*/ 4391025 w 4419751"/>
                <a:gd name="connsiteY10" fmla="*/ 2457450 h 3487032"/>
                <a:gd name="connsiteX11" fmla="*/ 4238625 w 4419751"/>
                <a:gd name="connsiteY11" fmla="*/ 3362325 h 3487032"/>
                <a:gd name="connsiteX12" fmla="*/ 3590925 w 4419751"/>
                <a:gd name="connsiteY12" fmla="*/ 3076575 h 3487032"/>
                <a:gd name="connsiteX13" fmla="*/ 3238500 w 4419751"/>
                <a:gd name="connsiteY13" fmla="*/ 3486150 h 3487032"/>
                <a:gd name="connsiteX14" fmla="*/ 3019425 w 4419751"/>
                <a:gd name="connsiteY14" fmla="*/ 2181225 h 3487032"/>
                <a:gd name="connsiteX15" fmla="*/ 2838450 w 4419751"/>
                <a:gd name="connsiteY15" fmla="*/ 2505747 h 3487032"/>
                <a:gd name="connsiteX16" fmla="*/ 3238500 w 4419751"/>
                <a:gd name="connsiteY16" fmla="*/ 781050 h 3487032"/>
                <a:gd name="connsiteX17" fmla="*/ 2790825 w 4419751"/>
                <a:gd name="connsiteY17" fmla="*/ 381000 h 3487032"/>
                <a:gd name="connsiteX18" fmla="*/ 2052434 w 4419751"/>
                <a:gd name="connsiteY18" fmla="*/ 1143672 h 3487032"/>
                <a:gd name="connsiteX19" fmla="*/ 2247900 w 4419751"/>
                <a:gd name="connsiteY19" fmla="*/ 733425 h 3487032"/>
                <a:gd name="connsiteX20" fmla="*/ 866775 w 4419751"/>
                <a:gd name="connsiteY20" fmla="*/ 1362075 h 3487032"/>
                <a:gd name="connsiteX21" fmla="*/ 1257300 w 4419751"/>
                <a:gd name="connsiteY21" fmla="*/ 771525 h 3487032"/>
                <a:gd name="connsiteX22" fmla="*/ 880859 w 4419751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3981450 w 4400790"/>
                <a:gd name="connsiteY9" fmla="*/ 225742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609851 w 4400790"/>
                <a:gd name="connsiteY5" fmla="*/ 952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146458 h 3487032"/>
                <a:gd name="connsiteX1" fmla="*/ 0 w 4400790"/>
                <a:gd name="connsiteY1" fmla="*/ 1400175 h 3487032"/>
                <a:gd name="connsiteX2" fmla="*/ 704851 w 4400790"/>
                <a:gd name="connsiteY2" fmla="*/ 333375 h 3487032"/>
                <a:gd name="connsiteX3" fmla="*/ 38101 w 4400790"/>
                <a:gd name="connsiteY3" fmla="*/ 619125 h 3487032"/>
                <a:gd name="connsiteX4" fmla="*/ 1390651 w 4400790"/>
                <a:gd name="connsiteY4" fmla="*/ 0 h 3487032"/>
                <a:gd name="connsiteX5" fmla="*/ 2853691 w 4400790"/>
                <a:gd name="connsiteY5" fmla="*/ 209551 h 3487032"/>
                <a:gd name="connsiteX6" fmla="*/ 4400550 w 4400790"/>
                <a:gd name="connsiteY6" fmla="*/ 1336958 h 3487032"/>
                <a:gd name="connsiteX7" fmla="*/ 4076700 w 4400790"/>
                <a:gd name="connsiteY7" fmla="*/ 1628776 h 3487032"/>
                <a:gd name="connsiteX8" fmla="*/ 4305300 w 4400790"/>
                <a:gd name="connsiteY8" fmla="*/ 1638301 h 3487032"/>
                <a:gd name="connsiteX9" fmla="*/ 4019550 w 4400790"/>
                <a:gd name="connsiteY9" fmla="*/ 2238376 h 3487032"/>
                <a:gd name="connsiteX10" fmla="*/ 4391025 w 4400790"/>
                <a:gd name="connsiteY10" fmla="*/ 2457450 h 3487032"/>
                <a:gd name="connsiteX11" fmla="*/ 4238625 w 4400790"/>
                <a:gd name="connsiteY11" fmla="*/ 3362325 h 3487032"/>
                <a:gd name="connsiteX12" fmla="*/ 3590925 w 4400790"/>
                <a:gd name="connsiteY12" fmla="*/ 3076575 h 3487032"/>
                <a:gd name="connsiteX13" fmla="*/ 3238500 w 4400790"/>
                <a:gd name="connsiteY13" fmla="*/ 3486150 h 3487032"/>
                <a:gd name="connsiteX14" fmla="*/ 3019425 w 4400790"/>
                <a:gd name="connsiteY14" fmla="*/ 2181225 h 3487032"/>
                <a:gd name="connsiteX15" fmla="*/ 2838450 w 4400790"/>
                <a:gd name="connsiteY15" fmla="*/ 2505747 h 3487032"/>
                <a:gd name="connsiteX16" fmla="*/ 3238500 w 4400790"/>
                <a:gd name="connsiteY16" fmla="*/ 781050 h 3487032"/>
                <a:gd name="connsiteX17" fmla="*/ 2790825 w 4400790"/>
                <a:gd name="connsiteY17" fmla="*/ 381000 h 3487032"/>
                <a:gd name="connsiteX18" fmla="*/ 2052434 w 4400790"/>
                <a:gd name="connsiteY18" fmla="*/ 1143672 h 3487032"/>
                <a:gd name="connsiteX19" fmla="*/ 2247900 w 4400790"/>
                <a:gd name="connsiteY19" fmla="*/ 733425 h 3487032"/>
                <a:gd name="connsiteX20" fmla="*/ 866775 w 4400790"/>
                <a:gd name="connsiteY20" fmla="*/ 1362075 h 3487032"/>
                <a:gd name="connsiteX21" fmla="*/ 1257300 w 4400790"/>
                <a:gd name="connsiteY21" fmla="*/ 771525 h 3487032"/>
                <a:gd name="connsiteX22" fmla="*/ 880859 w 4400790"/>
                <a:gd name="connsiteY22" fmla="*/ 1146458 h 3487032"/>
                <a:gd name="connsiteX0" fmla="*/ 880859 w 4400790"/>
                <a:gd name="connsiteY0" fmla="*/ 1341062 h 3681636"/>
                <a:gd name="connsiteX1" fmla="*/ 0 w 4400790"/>
                <a:gd name="connsiteY1" fmla="*/ 1594779 h 3681636"/>
                <a:gd name="connsiteX2" fmla="*/ 704851 w 4400790"/>
                <a:gd name="connsiteY2" fmla="*/ 527979 h 3681636"/>
                <a:gd name="connsiteX3" fmla="*/ 38101 w 4400790"/>
                <a:gd name="connsiteY3" fmla="*/ 813729 h 3681636"/>
                <a:gd name="connsiteX4" fmla="*/ 1390651 w 4400790"/>
                <a:gd name="connsiteY4" fmla="*/ 194604 h 3681636"/>
                <a:gd name="connsiteX5" fmla="*/ 1238250 w 4400790"/>
                <a:gd name="connsiteY5" fmla="*/ 6009 h 3681636"/>
                <a:gd name="connsiteX6" fmla="*/ 2853691 w 4400790"/>
                <a:gd name="connsiteY6" fmla="*/ 404155 h 3681636"/>
                <a:gd name="connsiteX7" fmla="*/ 4400550 w 4400790"/>
                <a:gd name="connsiteY7" fmla="*/ 1531562 h 3681636"/>
                <a:gd name="connsiteX8" fmla="*/ 4076700 w 4400790"/>
                <a:gd name="connsiteY8" fmla="*/ 1823380 h 3681636"/>
                <a:gd name="connsiteX9" fmla="*/ 4305300 w 4400790"/>
                <a:gd name="connsiteY9" fmla="*/ 1832905 h 3681636"/>
                <a:gd name="connsiteX10" fmla="*/ 4019550 w 4400790"/>
                <a:gd name="connsiteY10" fmla="*/ 2432980 h 3681636"/>
                <a:gd name="connsiteX11" fmla="*/ 4391025 w 4400790"/>
                <a:gd name="connsiteY11" fmla="*/ 2652054 h 3681636"/>
                <a:gd name="connsiteX12" fmla="*/ 4238625 w 4400790"/>
                <a:gd name="connsiteY12" fmla="*/ 3556929 h 3681636"/>
                <a:gd name="connsiteX13" fmla="*/ 3590925 w 4400790"/>
                <a:gd name="connsiteY13" fmla="*/ 3271179 h 3681636"/>
                <a:gd name="connsiteX14" fmla="*/ 3238500 w 4400790"/>
                <a:gd name="connsiteY14" fmla="*/ 3680754 h 3681636"/>
                <a:gd name="connsiteX15" fmla="*/ 3019425 w 4400790"/>
                <a:gd name="connsiteY15" fmla="*/ 2375829 h 3681636"/>
                <a:gd name="connsiteX16" fmla="*/ 2838450 w 4400790"/>
                <a:gd name="connsiteY16" fmla="*/ 2700351 h 3681636"/>
                <a:gd name="connsiteX17" fmla="*/ 3238500 w 4400790"/>
                <a:gd name="connsiteY17" fmla="*/ 975654 h 3681636"/>
                <a:gd name="connsiteX18" fmla="*/ 2790825 w 4400790"/>
                <a:gd name="connsiteY18" fmla="*/ 575604 h 3681636"/>
                <a:gd name="connsiteX19" fmla="*/ 2052434 w 4400790"/>
                <a:gd name="connsiteY19" fmla="*/ 1338276 h 3681636"/>
                <a:gd name="connsiteX20" fmla="*/ 2247900 w 4400790"/>
                <a:gd name="connsiteY20" fmla="*/ 928029 h 3681636"/>
                <a:gd name="connsiteX21" fmla="*/ 866775 w 4400790"/>
                <a:gd name="connsiteY21" fmla="*/ 1556679 h 3681636"/>
                <a:gd name="connsiteX22" fmla="*/ 1257300 w 4400790"/>
                <a:gd name="connsiteY22" fmla="*/ 966129 h 3681636"/>
                <a:gd name="connsiteX23" fmla="*/ 880859 w 4400790"/>
                <a:gd name="connsiteY23" fmla="*/ 1341062 h 3681636"/>
                <a:gd name="connsiteX0" fmla="*/ 880859 w 4400790"/>
                <a:gd name="connsiteY0" fmla="*/ 1339409 h 3679983"/>
                <a:gd name="connsiteX1" fmla="*/ 0 w 4400790"/>
                <a:gd name="connsiteY1" fmla="*/ 1593126 h 3679983"/>
                <a:gd name="connsiteX2" fmla="*/ 704851 w 4400790"/>
                <a:gd name="connsiteY2" fmla="*/ 526326 h 3679983"/>
                <a:gd name="connsiteX3" fmla="*/ 38101 w 4400790"/>
                <a:gd name="connsiteY3" fmla="*/ 812076 h 3679983"/>
                <a:gd name="connsiteX4" fmla="*/ 1390651 w 4400790"/>
                <a:gd name="connsiteY4" fmla="*/ 192951 h 3679983"/>
                <a:gd name="connsiteX5" fmla="*/ 1238250 w 4400790"/>
                <a:gd name="connsiteY5" fmla="*/ 4356 h 3679983"/>
                <a:gd name="connsiteX6" fmla="*/ 2853691 w 4400790"/>
                <a:gd name="connsiteY6" fmla="*/ 402502 h 3679983"/>
                <a:gd name="connsiteX7" fmla="*/ 4400550 w 4400790"/>
                <a:gd name="connsiteY7" fmla="*/ 1529909 h 3679983"/>
                <a:gd name="connsiteX8" fmla="*/ 4076700 w 4400790"/>
                <a:gd name="connsiteY8" fmla="*/ 1821727 h 3679983"/>
                <a:gd name="connsiteX9" fmla="*/ 4305300 w 4400790"/>
                <a:gd name="connsiteY9" fmla="*/ 1831252 h 3679983"/>
                <a:gd name="connsiteX10" fmla="*/ 4019550 w 4400790"/>
                <a:gd name="connsiteY10" fmla="*/ 2431327 h 3679983"/>
                <a:gd name="connsiteX11" fmla="*/ 4391025 w 4400790"/>
                <a:gd name="connsiteY11" fmla="*/ 2650401 h 3679983"/>
                <a:gd name="connsiteX12" fmla="*/ 4238625 w 4400790"/>
                <a:gd name="connsiteY12" fmla="*/ 3555276 h 3679983"/>
                <a:gd name="connsiteX13" fmla="*/ 3590925 w 4400790"/>
                <a:gd name="connsiteY13" fmla="*/ 3269526 h 3679983"/>
                <a:gd name="connsiteX14" fmla="*/ 3238500 w 4400790"/>
                <a:gd name="connsiteY14" fmla="*/ 3679101 h 3679983"/>
                <a:gd name="connsiteX15" fmla="*/ 3019425 w 4400790"/>
                <a:gd name="connsiteY15" fmla="*/ 2374176 h 3679983"/>
                <a:gd name="connsiteX16" fmla="*/ 2838450 w 4400790"/>
                <a:gd name="connsiteY16" fmla="*/ 2698698 h 3679983"/>
                <a:gd name="connsiteX17" fmla="*/ 3238500 w 4400790"/>
                <a:gd name="connsiteY17" fmla="*/ 974001 h 3679983"/>
                <a:gd name="connsiteX18" fmla="*/ 2790825 w 4400790"/>
                <a:gd name="connsiteY18" fmla="*/ 573951 h 3679983"/>
                <a:gd name="connsiteX19" fmla="*/ 2052434 w 4400790"/>
                <a:gd name="connsiteY19" fmla="*/ 1336623 h 3679983"/>
                <a:gd name="connsiteX20" fmla="*/ 2247900 w 4400790"/>
                <a:gd name="connsiteY20" fmla="*/ 926376 h 3679983"/>
                <a:gd name="connsiteX21" fmla="*/ 866775 w 4400790"/>
                <a:gd name="connsiteY21" fmla="*/ 1555026 h 3679983"/>
                <a:gd name="connsiteX22" fmla="*/ 1257300 w 4400790"/>
                <a:gd name="connsiteY22" fmla="*/ 964476 h 3679983"/>
                <a:gd name="connsiteX23" fmla="*/ 880859 w 4400790"/>
                <a:gd name="connsiteY23" fmla="*/ 1339409 h 3679983"/>
                <a:gd name="connsiteX0" fmla="*/ 880859 w 4400790"/>
                <a:gd name="connsiteY0" fmla="*/ 1336632 h 3677206"/>
                <a:gd name="connsiteX1" fmla="*/ 0 w 4400790"/>
                <a:gd name="connsiteY1" fmla="*/ 1590349 h 3677206"/>
                <a:gd name="connsiteX2" fmla="*/ 704851 w 4400790"/>
                <a:gd name="connsiteY2" fmla="*/ 523549 h 3677206"/>
                <a:gd name="connsiteX3" fmla="*/ 38101 w 4400790"/>
                <a:gd name="connsiteY3" fmla="*/ 809299 h 3677206"/>
                <a:gd name="connsiteX4" fmla="*/ 1390651 w 4400790"/>
                <a:gd name="connsiteY4" fmla="*/ 190174 h 3677206"/>
                <a:gd name="connsiteX5" fmla="*/ 1238250 w 4400790"/>
                <a:gd name="connsiteY5" fmla="*/ 1579 h 3677206"/>
                <a:gd name="connsiteX6" fmla="*/ 2853691 w 4400790"/>
                <a:gd name="connsiteY6" fmla="*/ 399725 h 3677206"/>
                <a:gd name="connsiteX7" fmla="*/ 4400550 w 4400790"/>
                <a:gd name="connsiteY7" fmla="*/ 1527132 h 3677206"/>
                <a:gd name="connsiteX8" fmla="*/ 4076700 w 4400790"/>
                <a:gd name="connsiteY8" fmla="*/ 1818950 h 3677206"/>
                <a:gd name="connsiteX9" fmla="*/ 4305300 w 4400790"/>
                <a:gd name="connsiteY9" fmla="*/ 1828475 h 3677206"/>
                <a:gd name="connsiteX10" fmla="*/ 4019550 w 4400790"/>
                <a:gd name="connsiteY10" fmla="*/ 2428550 h 3677206"/>
                <a:gd name="connsiteX11" fmla="*/ 4391025 w 4400790"/>
                <a:gd name="connsiteY11" fmla="*/ 2647624 h 3677206"/>
                <a:gd name="connsiteX12" fmla="*/ 4238625 w 4400790"/>
                <a:gd name="connsiteY12" fmla="*/ 3552499 h 3677206"/>
                <a:gd name="connsiteX13" fmla="*/ 3590925 w 4400790"/>
                <a:gd name="connsiteY13" fmla="*/ 3266749 h 3677206"/>
                <a:gd name="connsiteX14" fmla="*/ 3238500 w 4400790"/>
                <a:gd name="connsiteY14" fmla="*/ 3676324 h 3677206"/>
                <a:gd name="connsiteX15" fmla="*/ 3019425 w 4400790"/>
                <a:gd name="connsiteY15" fmla="*/ 2371399 h 3677206"/>
                <a:gd name="connsiteX16" fmla="*/ 2838450 w 4400790"/>
                <a:gd name="connsiteY16" fmla="*/ 2695921 h 3677206"/>
                <a:gd name="connsiteX17" fmla="*/ 3238500 w 4400790"/>
                <a:gd name="connsiteY17" fmla="*/ 971224 h 3677206"/>
                <a:gd name="connsiteX18" fmla="*/ 2790825 w 4400790"/>
                <a:gd name="connsiteY18" fmla="*/ 571174 h 3677206"/>
                <a:gd name="connsiteX19" fmla="*/ 2052434 w 4400790"/>
                <a:gd name="connsiteY19" fmla="*/ 1333846 h 3677206"/>
                <a:gd name="connsiteX20" fmla="*/ 2247900 w 4400790"/>
                <a:gd name="connsiteY20" fmla="*/ 923599 h 3677206"/>
                <a:gd name="connsiteX21" fmla="*/ 866775 w 4400790"/>
                <a:gd name="connsiteY21" fmla="*/ 1552249 h 3677206"/>
                <a:gd name="connsiteX22" fmla="*/ 1257300 w 4400790"/>
                <a:gd name="connsiteY22" fmla="*/ 961699 h 3677206"/>
                <a:gd name="connsiteX23" fmla="*/ 880859 w 4400790"/>
                <a:gd name="connsiteY23" fmla="*/ 1336632 h 3677206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853691 w 4400790"/>
                <a:gd name="connsiteY6" fmla="*/ 39960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880859 w 4400790"/>
                <a:gd name="connsiteY0" fmla="*/ 1336514 h 3677088"/>
                <a:gd name="connsiteX1" fmla="*/ 0 w 4400790"/>
                <a:gd name="connsiteY1" fmla="*/ 1590231 h 3677088"/>
                <a:gd name="connsiteX2" fmla="*/ 704851 w 4400790"/>
                <a:gd name="connsiteY2" fmla="*/ 523431 h 3677088"/>
                <a:gd name="connsiteX3" fmla="*/ 38101 w 4400790"/>
                <a:gd name="connsiteY3" fmla="*/ 809181 h 3677088"/>
                <a:gd name="connsiteX4" fmla="*/ 1390651 w 4400790"/>
                <a:gd name="connsiteY4" fmla="*/ 190056 h 3677088"/>
                <a:gd name="connsiteX5" fmla="*/ 1238250 w 4400790"/>
                <a:gd name="connsiteY5" fmla="*/ 1461 h 3677088"/>
                <a:gd name="connsiteX6" fmla="*/ 2907031 w 4400790"/>
                <a:gd name="connsiteY6" fmla="*/ 376747 h 3677088"/>
                <a:gd name="connsiteX7" fmla="*/ 4400550 w 4400790"/>
                <a:gd name="connsiteY7" fmla="*/ 1527014 h 3677088"/>
                <a:gd name="connsiteX8" fmla="*/ 4076700 w 4400790"/>
                <a:gd name="connsiteY8" fmla="*/ 1818832 h 3677088"/>
                <a:gd name="connsiteX9" fmla="*/ 4305300 w 4400790"/>
                <a:gd name="connsiteY9" fmla="*/ 1828357 h 3677088"/>
                <a:gd name="connsiteX10" fmla="*/ 4019550 w 4400790"/>
                <a:gd name="connsiteY10" fmla="*/ 2428432 h 3677088"/>
                <a:gd name="connsiteX11" fmla="*/ 4391025 w 4400790"/>
                <a:gd name="connsiteY11" fmla="*/ 2647506 h 3677088"/>
                <a:gd name="connsiteX12" fmla="*/ 4238625 w 4400790"/>
                <a:gd name="connsiteY12" fmla="*/ 3552381 h 3677088"/>
                <a:gd name="connsiteX13" fmla="*/ 3590925 w 4400790"/>
                <a:gd name="connsiteY13" fmla="*/ 3266631 h 3677088"/>
                <a:gd name="connsiteX14" fmla="*/ 3238500 w 4400790"/>
                <a:gd name="connsiteY14" fmla="*/ 3676206 h 3677088"/>
                <a:gd name="connsiteX15" fmla="*/ 3019425 w 4400790"/>
                <a:gd name="connsiteY15" fmla="*/ 2371281 h 3677088"/>
                <a:gd name="connsiteX16" fmla="*/ 2838450 w 4400790"/>
                <a:gd name="connsiteY16" fmla="*/ 2695803 h 3677088"/>
                <a:gd name="connsiteX17" fmla="*/ 3238500 w 4400790"/>
                <a:gd name="connsiteY17" fmla="*/ 971106 h 3677088"/>
                <a:gd name="connsiteX18" fmla="*/ 2790825 w 4400790"/>
                <a:gd name="connsiteY18" fmla="*/ 571056 h 3677088"/>
                <a:gd name="connsiteX19" fmla="*/ 2052434 w 4400790"/>
                <a:gd name="connsiteY19" fmla="*/ 1333728 h 3677088"/>
                <a:gd name="connsiteX20" fmla="*/ 2247900 w 4400790"/>
                <a:gd name="connsiteY20" fmla="*/ 923481 h 3677088"/>
                <a:gd name="connsiteX21" fmla="*/ 866775 w 4400790"/>
                <a:gd name="connsiteY21" fmla="*/ 1552131 h 3677088"/>
                <a:gd name="connsiteX22" fmla="*/ 1257300 w 4400790"/>
                <a:gd name="connsiteY22" fmla="*/ 961581 h 3677088"/>
                <a:gd name="connsiteX23" fmla="*/ 880859 w 4400790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38464 w 4458395"/>
                <a:gd name="connsiteY0" fmla="*/ 1336514 h 3677088"/>
                <a:gd name="connsiteX1" fmla="*/ 57605 w 4458395"/>
                <a:gd name="connsiteY1" fmla="*/ 1590231 h 3677088"/>
                <a:gd name="connsiteX2" fmla="*/ 762456 w 4458395"/>
                <a:gd name="connsiteY2" fmla="*/ 523431 h 3677088"/>
                <a:gd name="connsiteX3" fmla="*/ 19506 w 4458395"/>
                <a:gd name="connsiteY3" fmla="*/ 793941 h 3677088"/>
                <a:gd name="connsiteX4" fmla="*/ 1448256 w 4458395"/>
                <a:gd name="connsiteY4" fmla="*/ 190056 h 3677088"/>
                <a:gd name="connsiteX5" fmla="*/ 1295855 w 4458395"/>
                <a:gd name="connsiteY5" fmla="*/ 1461 h 3677088"/>
                <a:gd name="connsiteX6" fmla="*/ 2964636 w 4458395"/>
                <a:gd name="connsiteY6" fmla="*/ 376747 h 3677088"/>
                <a:gd name="connsiteX7" fmla="*/ 4458155 w 4458395"/>
                <a:gd name="connsiteY7" fmla="*/ 1527014 h 3677088"/>
                <a:gd name="connsiteX8" fmla="*/ 4134305 w 4458395"/>
                <a:gd name="connsiteY8" fmla="*/ 1818832 h 3677088"/>
                <a:gd name="connsiteX9" fmla="*/ 4362905 w 4458395"/>
                <a:gd name="connsiteY9" fmla="*/ 1828357 h 3677088"/>
                <a:gd name="connsiteX10" fmla="*/ 4077155 w 4458395"/>
                <a:gd name="connsiteY10" fmla="*/ 2428432 h 3677088"/>
                <a:gd name="connsiteX11" fmla="*/ 4448630 w 4458395"/>
                <a:gd name="connsiteY11" fmla="*/ 2647506 h 3677088"/>
                <a:gd name="connsiteX12" fmla="*/ 4296230 w 4458395"/>
                <a:gd name="connsiteY12" fmla="*/ 3552381 h 3677088"/>
                <a:gd name="connsiteX13" fmla="*/ 3648530 w 4458395"/>
                <a:gd name="connsiteY13" fmla="*/ 3266631 h 3677088"/>
                <a:gd name="connsiteX14" fmla="*/ 3296105 w 4458395"/>
                <a:gd name="connsiteY14" fmla="*/ 3676206 h 3677088"/>
                <a:gd name="connsiteX15" fmla="*/ 3077030 w 4458395"/>
                <a:gd name="connsiteY15" fmla="*/ 2371281 h 3677088"/>
                <a:gd name="connsiteX16" fmla="*/ 2896055 w 4458395"/>
                <a:gd name="connsiteY16" fmla="*/ 2695803 h 3677088"/>
                <a:gd name="connsiteX17" fmla="*/ 3296105 w 4458395"/>
                <a:gd name="connsiteY17" fmla="*/ 971106 h 3677088"/>
                <a:gd name="connsiteX18" fmla="*/ 2848430 w 4458395"/>
                <a:gd name="connsiteY18" fmla="*/ 571056 h 3677088"/>
                <a:gd name="connsiteX19" fmla="*/ 2110039 w 4458395"/>
                <a:gd name="connsiteY19" fmla="*/ 1333728 h 3677088"/>
                <a:gd name="connsiteX20" fmla="*/ 2305505 w 4458395"/>
                <a:gd name="connsiteY20" fmla="*/ 923481 h 3677088"/>
                <a:gd name="connsiteX21" fmla="*/ 924380 w 4458395"/>
                <a:gd name="connsiteY21" fmla="*/ 1552131 h 3677088"/>
                <a:gd name="connsiteX22" fmla="*/ 1314905 w 4458395"/>
                <a:gd name="connsiteY22" fmla="*/ 961581 h 3677088"/>
                <a:gd name="connsiteX23" fmla="*/ 938464 w 4458395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52736 w 4472667"/>
                <a:gd name="connsiteY0" fmla="*/ 1336514 h 3677088"/>
                <a:gd name="connsiteX1" fmla="*/ 71877 w 4472667"/>
                <a:gd name="connsiteY1" fmla="*/ 1590231 h 3677088"/>
                <a:gd name="connsiteX2" fmla="*/ 776728 w 4472667"/>
                <a:gd name="connsiteY2" fmla="*/ 523431 h 3677088"/>
                <a:gd name="connsiteX3" fmla="*/ 33778 w 4472667"/>
                <a:gd name="connsiteY3" fmla="*/ 793941 h 3677088"/>
                <a:gd name="connsiteX4" fmla="*/ 1462528 w 4472667"/>
                <a:gd name="connsiteY4" fmla="*/ 190056 h 3677088"/>
                <a:gd name="connsiteX5" fmla="*/ 1310127 w 4472667"/>
                <a:gd name="connsiteY5" fmla="*/ 1461 h 3677088"/>
                <a:gd name="connsiteX6" fmla="*/ 2978908 w 4472667"/>
                <a:gd name="connsiteY6" fmla="*/ 376747 h 3677088"/>
                <a:gd name="connsiteX7" fmla="*/ 4472427 w 4472667"/>
                <a:gd name="connsiteY7" fmla="*/ 1527014 h 3677088"/>
                <a:gd name="connsiteX8" fmla="*/ 4148577 w 4472667"/>
                <a:gd name="connsiteY8" fmla="*/ 1818832 h 3677088"/>
                <a:gd name="connsiteX9" fmla="*/ 4377177 w 4472667"/>
                <a:gd name="connsiteY9" fmla="*/ 1828357 h 3677088"/>
                <a:gd name="connsiteX10" fmla="*/ 4091427 w 4472667"/>
                <a:gd name="connsiteY10" fmla="*/ 2428432 h 3677088"/>
                <a:gd name="connsiteX11" fmla="*/ 4462902 w 4472667"/>
                <a:gd name="connsiteY11" fmla="*/ 2647506 h 3677088"/>
                <a:gd name="connsiteX12" fmla="*/ 4310502 w 4472667"/>
                <a:gd name="connsiteY12" fmla="*/ 3552381 h 3677088"/>
                <a:gd name="connsiteX13" fmla="*/ 3662802 w 4472667"/>
                <a:gd name="connsiteY13" fmla="*/ 3266631 h 3677088"/>
                <a:gd name="connsiteX14" fmla="*/ 3310377 w 4472667"/>
                <a:gd name="connsiteY14" fmla="*/ 3676206 h 3677088"/>
                <a:gd name="connsiteX15" fmla="*/ 3091302 w 4472667"/>
                <a:gd name="connsiteY15" fmla="*/ 2371281 h 3677088"/>
                <a:gd name="connsiteX16" fmla="*/ 2910327 w 4472667"/>
                <a:gd name="connsiteY16" fmla="*/ 2695803 h 3677088"/>
                <a:gd name="connsiteX17" fmla="*/ 3310377 w 4472667"/>
                <a:gd name="connsiteY17" fmla="*/ 971106 h 3677088"/>
                <a:gd name="connsiteX18" fmla="*/ 2862702 w 4472667"/>
                <a:gd name="connsiteY18" fmla="*/ 571056 h 3677088"/>
                <a:gd name="connsiteX19" fmla="*/ 2124311 w 4472667"/>
                <a:gd name="connsiteY19" fmla="*/ 1333728 h 3677088"/>
                <a:gd name="connsiteX20" fmla="*/ 2319777 w 4472667"/>
                <a:gd name="connsiteY20" fmla="*/ 923481 h 3677088"/>
                <a:gd name="connsiteX21" fmla="*/ 938652 w 4472667"/>
                <a:gd name="connsiteY21" fmla="*/ 1552131 h 3677088"/>
                <a:gd name="connsiteX22" fmla="*/ 1329177 w 4472667"/>
                <a:gd name="connsiteY22" fmla="*/ 961581 h 3677088"/>
                <a:gd name="connsiteX23" fmla="*/ 952736 w 4472667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90487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189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18958 w 4438889"/>
                <a:gd name="connsiteY23" fmla="*/ 1336514 h 3677088"/>
                <a:gd name="connsiteX0" fmla="*/ 944358 w 4438889"/>
                <a:gd name="connsiteY0" fmla="*/ 1336514 h 3677088"/>
                <a:gd name="connsiteX1" fmla="*/ 38099 w 4438889"/>
                <a:gd name="connsiteY1" fmla="*/ 1590231 h 3677088"/>
                <a:gd name="connsiteX2" fmla="*/ 742950 w 4438889"/>
                <a:gd name="connsiteY2" fmla="*/ 523431 h 3677088"/>
                <a:gd name="connsiteX3" fmla="*/ 0 w 4438889"/>
                <a:gd name="connsiteY3" fmla="*/ 793941 h 3677088"/>
                <a:gd name="connsiteX4" fmla="*/ 1428750 w 4438889"/>
                <a:gd name="connsiteY4" fmla="*/ 190056 h 3677088"/>
                <a:gd name="connsiteX5" fmla="*/ 1276349 w 4438889"/>
                <a:gd name="connsiteY5" fmla="*/ 1461 h 3677088"/>
                <a:gd name="connsiteX6" fmla="*/ 2945130 w 4438889"/>
                <a:gd name="connsiteY6" fmla="*/ 376747 h 3677088"/>
                <a:gd name="connsiteX7" fmla="*/ 4438649 w 4438889"/>
                <a:gd name="connsiteY7" fmla="*/ 1527014 h 3677088"/>
                <a:gd name="connsiteX8" fmla="*/ 4114799 w 4438889"/>
                <a:gd name="connsiteY8" fmla="*/ 1818832 h 3677088"/>
                <a:gd name="connsiteX9" fmla="*/ 4343399 w 4438889"/>
                <a:gd name="connsiteY9" fmla="*/ 1828357 h 3677088"/>
                <a:gd name="connsiteX10" fmla="*/ 4057649 w 4438889"/>
                <a:gd name="connsiteY10" fmla="*/ 2428432 h 3677088"/>
                <a:gd name="connsiteX11" fmla="*/ 4429124 w 4438889"/>
                <a:gd name="connsiteY11" fmla="*/ 2647506 h 3677088"/>
                <a:gd name="connsiteX12" fmla="*/ 4276724 w 4438889"/>
                <a:gd name="connsiteY12" fmla="*/ 3552381 h 3677088"/>
                <a:gd name="connsiteX13" fmla="*/ 3629024 w 4438889"/>
                <a:gd name="connsiteY13" fmla="*/ 3266631 h 3677088"/>
                <a:gd name="connsiteX14" fmla="*/ 3276599 w 4438889"/>
                <a:gd name="connsiteY14" fmla="*/ 3676206 h 3677088"/>
                <a:gd name="connsiteX15" fmla="*/ 3057524 w 4438889"/>
                <a:gd name="connsiteY15" fmla="*/ 2371281 h 3677088"/>
                <a:gd name="connsiteX16" fmla="*/ 2876549 w 4438889"/>
                <a:gd name="connsiteY16" fmla="*/ 2695803 h 3677088"/>
                <a:gd name="connsiteX17" fmla="*/ 3276599 w 4438889"/>
                <a:gd name="connsiteY17" fmla="*/ 971106 h 3677088"/>
                <a:gd name="connsiteX18" fmla="*/ 2828924 w 4438889"/>
                <a:gd name="connsiteY18" fmla="*/ 571056 h 3677088"/>
                <a:gd name="connsiteX19" fmla="*/ 2090533 w 4438889"/>
                <a:gd name="connsiteY19" fmla="*/ 1333728 h 3677088"/>
                <a:gd name="connsiteX20" fmla="*/ 2285999 w 4438889"/>
                <a:gd name="connsiteY20" fmla="*/ 923481 h 3677088"/>
                <a:gd name="connsiteX21" fmla="*/ 874394 w 4438889"/>
                <a:gd name="connsiteY21" fmla="*/ 1552131 h 3677088"/>
                <a:gd name="connsiteX22" fmla="*/ 1295399 w 4438889"/>
                <a:gd name="connsiteY22" fmla="*/ 961581 h 3677088"/>
                <a:gd name="connsiteX23" fmla="*/ 944358 w 4438889"/>
                <a:gd name="connsiteY23" fmla="*/ 1336514 h 367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438889" h="3677088">
                  <a:moveTo>
                    <a:pt x="944358" y="1336514"/>
                  </a:moveTo>
                  <a:cubicBezTo>
                    <a:pt x="330698" y="1337266"/>
                    <a:pt x="331719" y="1505659"/>
                    <a:pt x="38099" y="1590231"/>
                  </a:cubicBezTo>
                  <a:cubicBezTo>
                    <a:pt x="27304" y="1611186"/>
                    <a:pt x="-69215" y="1051116"/>
                    <a:pt x="742950" y="523431"/>
                  </a:cubicBezTo>
                  <a:cubicBezTo>
                    <a:pt x="434975" y="659321"/>
                    <a:pt x="147955" y="947611"/>
                    <a:pt x="0" y="793941"/>
                  </a:cubicBezTo>
                  <a:cubicBezTo>
                    <a:pt x="158750" y="694246"/>
                    <a:pt x="797560" y="7811"/>
                    <a:pt x="1428750" y="190056"/>
                  </a:cubicBezTo>
                  <a:cubicBezTo>
                    <a:pt x="1285875" y="167196"/>
                    <a:pt x="1162049" y="-18224"/>
                    <a:pt x="1276349" y="1461"/>
                  </a:cubicBezTo>
                  <a:cubicBezTo>
                    <a:pt x="2609849" y="-16954"/>
                    <a:pt x="2471420" y="203768"/>
                    <a:pt x="2945130" y="376747"/>
                  </a:cubicBezTo>
                  <a:cubicBezTo>
                    <a:pt x="4265930" y="402029"/>
                    <a:pt x="3917949" y="1730332"/>
                    <a:pt x="4438649" y="1527014"/>
                  </a:cubicBezTo>
                  <a:cubicBezTo>
                    <a:pt x="4423409" y="1633177"/>
                    <a:pt x="4267199" y="1766009"/>
                    <a:pt x="4114799" y="1818832"/>
                  </a:cubicBezTo>
                  <a:cubicBezTo>
                    <a:pt x="4010024" y="1828357"/>
                    <a:pt x="4448174" y="1818832"/>
                    <a:pt x="4343399" y="1828357"/>
                  </a:cubicBezTo>
                  <a:cubicBezTo>
                    <a:pt x="4418964" y="1952182"/>
                    <a:pt x="4225924" y="2418907"/>
                    <a:pt x="4057649" y="2428432"/>
                  </a:cubicBezTo>
                  <a:cubicBezTo>
                    <a:pt x="3959224" y="2320482"/>
                    <a:pt x="4117974" y="2784031"/>
                    <a:pt x="4429124" y="2647506"/>
                  </a:cubicBezTo>
                  <a:cubicBezTo>
                    <a:pt x="4537074" y="2876106"/>
                    <a:pt x="3702049" y="3085656"/>
                    <a:pt x="4276724" y="3552381"/>
                  </a:cubicBezTo>
                  <a:cubicBezTo>
                    <a:pt x="3838574" y="3742881"/>
                    <a:pt x="3743324" y="3504756"/>
                    <a:pt x="3629024" y="3266631"/>
                  </a:cubicBezTo>
                  <a:cubicBezTo>
                    <a:pt x="3603624" y="3028506"/>
                    <a:pt x="3682999" y="3704781"/>
                    <a:pt x="3276599" y="3676206"/>
                  </a:cubicBezTo>
                  <a:cubicBezTo>
                    <a:pt x="3536949" y="3244406"/>
                    <a:pt x="2854324" y="2917381"/>
                    <a:pt x="3057524" y="2371281"/>
                  </a:cubicBezTo>
                  <a:cubicBezTo>
                    <a:pt x="2901949" y="2393730"/>
                    <a:pt x="2936874" y="2587629"/>
                    <a:pt x="2876549" y="2695803"/>
                  </a:cubicBezTo>
                  <a:cubicBezTo>
                    <a:pt x="2736849" y="2457454"/>
                    <a:pt x="2511424" y="1628555"/>
                    <a:pt x="3276599" y="971106"/>
                  </a:cubicBezTo>
                  <a:cubicBezTo>
                    <a:pt x="3098799" y="1028256"/>
                    <a:pt x="3006724" y="513906"/>
                    <a:pt x="2828924" y="571056"/>
                  </a:cubicBezTo>
                  <a:cubicBezTo>
                    <a:pt x="2582794" y="825280"/>
                    <a:pt x="2557643" y="1193804"/>
                    <a:pt x="2090533" y="1333728"/>
                  </a:cubicBezTo>
                  <a:cubicBezTo>
                    <a:pt x="2135368" y="1281434"/>
                    <a:pt x="2309744" y="968155"/>
                    <a:pt x="2285999" y="923481"/>
                  </a:cubicBezTo>
                  <a:cubicBezTo>
                    <a:pt x="2201419" y="1434227"/>
                    <a:pt x="1073977" y="1304857"/>
                    <a:pt x="874394" y="1552131"/>
                  </a:cubicBezTo>
                  <a:cubicBezTo>
                    <a:pt x="737869" y="1539431"/>
                    <a:pt x="1158114" y="1108642"/>
                    <a:pt x="1295399" y="961581"/>
                  </a:cubicBezTo>
                  <a:cubicBezTo>
                    <a:pt x="1432684" y="814520"/>
                    <a:pt x="1010716" y="1239735"/>
                    <a:pt x="944358" y="1336514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094979B-D3E0-E4B3-F403-96AEA20B52B6}"/>
                </a:ext>
              </a:extLst>
            </p:cNvPr>
            <p:cNvSpPr/>
            <p:nvPr/>
          </p:nvSpPr>
          <p:spPr>
            <a:xfrm>
              <a:off x="5600700" y="622843"/>
              <a:ext cx="744582" cy="774158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E8F1795-5071-BAD3-11F2-6EEBBB41501F}"/>
                </a:ext>
              </a:extLst>
            </p:cNvPr>
            <p:cNvSpPr/>
            <p:nvPr/>
          </p:nvSpPr>
          <p:spPr>
            <a:xfrm>
              <a:off x="5768558" y="739828"/>
              <a:ext cx="495300" cy="51497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D6B3A05-B9A7-38EB-028F-C7959208C78B}"/>
                </a:ext>
              </a:extLst>
            </p:cNvPr>
            <p:cNvSpPr/>
            <p:nvPr/>
          </p:nvSpPr>
          <p:spPr>
            <a:xfrm>
              <a:off x="3495997" y="3135787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3DAE031-F80D-05A1-2A71-BDFE3F851825}"/>
                </a:ext>
              </a:extLst>
            </p:cNvPr>
            <p:cNvSpPr/>
            <p:nvPr/>
          </p:nvSpPr>
          <p:spPr>
            <a:xfrm>
              <a:off x="4803276" y="2288788"/>
              <a:ext cx="445118" cy="42930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  <a:gd name="connsiteX0" fmla="*/ 163992 w 869955"/>
                <a:gd name="connsiteY0" fmla="*/ 565226 h 643966"/>
                <a:gd name="connsiteX1" fmla="*/ 21752 w 869955"/>
                <a:gd name="connsiteY1" fmla="*/ 110566 h 643966"/>
                <a:gd name="connsiteX2" fmla="*/ 646592 w 869955"/>
                <a:gd name="connsiteY2" fmla="*/ 3886 h 643966"/>
                <a:gd name="connsiteX3" fmla="*/ 844712 w 869955"/>
                <a:gd name="connsiteY3" fmla="*/ 202006 h 643966"/>
                <a:gd name="connsiteX4" fmla="*/ 844712 w 869955"/>
                <a:gd name="connsiteY4" fmla="*/ 499186 h 643966"/>
                <a:gd name="connsiteX5" fmla="*/ 638972 w 869955"/>
                <a:gd name="connsiteY5" fmla="*/ 643966 h 643966"/>
                <a:gd name="connsiteX6" fmla="*/ 638972 w 869955"/>
                <a:gd name="connsiteY6" fmla="*/ 643966 h 643966"/>
                <a:gd name="connsiteX0" fmla="*/ 163992 w 869955"/>
                <a:gd name="connsiteY0" fmla="*/ 565226 h 656666"/>
                <a:gd name="connsiteX1" fmla="*/ 21752 w 869955"/>
                <a:gd name="connsiteY1" fmla="*/ 110566 h 656666"/>
                <a:gd name="connsiteX2" fmla="*/ 646592 w 869955"/>
                <a:gd name="connsiteY2" fmla="*/ 3886 h 656666"/>
                <a:gd name="connsiteX3" fmla="*/ 844712 w 869955"/>
                <a:gd name="connsiteY3" fmla="*/ 202006 h 656666"/>
                <a:gd name="connsiteX4" fmla="*/ 844712 w 869955"/>
                <a:gd name="connsiteY4" fmla="*/ 499186 h 656666"/>
                <a:gd name="connsiteX5" fmla="*/ 638972 w 869955"/>
                <a:gd name="connsiteY5" fmla="*/ 643966 h 656666"/>
                <a:gd name="connsiteX6" fmla="*/ 537372 w 869955"/>
                <a:gd name="connsiteY6" fmla="*/ 656666 h 65666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443231 w 775814"/>
                <a:gd name="connsiteY6" fmla="*/ 655256 h 655256"/>
                <a:gd name="connsiteX0" fmla="*/ 69851 w 775814"/>
                <a:gd name="connsiteY0" fmla="*/ 563816 h 655256"/>
                <a:gd name="connsiteX1" fmla="*/ 41911 w 775814"/>
                <a:gd name="connsiteY1" fmla="*/ 121856 h 655256"/>
                <a:gd name="connsiteX2" fmla="*/ 552451 w 775814"/>
                <a:gd name="connsiteY2" fmla="*/ 2476 h 655256"/>
                <a:gd name="connsiteX3" fmla="*/ 750571 w 775814"/>
                <a:gd name="connsiteY3" fmla="*/ 200596 h 655256"/>
                <a:gd name="connsiteX4" fmla="*/ 750571 w 775814"/>
                <a:gd name="connsiteY4" fmla="*/ 497776 h 655256"/>
                <a:gd name="connsiteX5" fmla="*/ 544831 w 775814"/>
                <a:gd name="connsiteY5" fmla="*/ 642556 h 655256"/>
                <a:gd name="connsiteX6" fmla="*/ 367031 w 775814"/>
                <a:gd name="connsiteY6" fmla="*/ 655256 h 655256"/>
                <a:gd name="connsiteX0" fmla="*/ 69851 w 775814"/>
                <a:gd name="connsiteY0" fmla="*/ 613533 h 704973"/>
                <a:gd name="connsiteX1" fmla="*/ 41911 w 775814"/>
                <a:gd name="connsiteY1" fmla="*/ 171573 h 704973"/>
                <a:gd name="connsiteX2" fmla="*/ 552451 w 775814"/>
                <a:gd name="connsiteY2" fmla="*/ 1393 h 704973"/>
                <a:gd name="connsiteX3" fmla="*/ 750571 w 775814"/>
                <a:gd name="connsiteY3" fmla="*/ 250313 h 704973"/>
                <a:gd name="connsiteX4" fmla="*/ 750571 w 775814"/>
                <a:gd name="connsiteY4" fmla="*/ 547493 h 704973"/>
                <a:gd name="connsiteX5" fmla="*/ 544831 w 775814"/>
                <a:gd name="connsiteY5" fmla="*/ 692273 h 704973"/>
                <a:gd name="connsiteX6" fmla="*/ 367031 w 775814"/>
                <a:gd name="connsiteY6" fmla="*/ 704973 h 704973"/>
                <a:gd name="connsiteX0" fmla="*/ 75442 w 776965"/>
                <a:gd name="connsiteY0" fmla="*/ 613533 h 704973"/>
                <a:gd name="connsiteX1" fmla="*/ 47502 w 776965"/>
                <a:gd name="connsiteY1" fmla="*/ 171573 h 704973"/>
                <a:gd name="connsiteX2" fmla="*/ 634242 w 776965"/>
                <a:gd name="connsiteY2" fmla="*/ 1393 h 704973"/>
                <a:gd name="connsiteX3" fmla="*/ 756162 w 776965"/>
                <a:gd name="connsiteY3" fmla="*/ 250313 h 704973"/>
                <a:gd name="connsiteX4" fmla="*/ 756162 w 776965"/>
                <a:gd name="connsiteY4" fmla="*/ 547493 h 704973"/>
                <a:gd name="connsiteX5" fmla="*/ 550422 w 776965"/>
                <a:gd name="connsiteY5" fmla="*/ 692273 h 704973"/>
                <a:gd name="connsiteX6" fmla="*/ 372622 w 776965"/>
                <a:gd name="connsiteY6" fmla="*/ 704973 h 704973"/>
                <a:gd name="connsiteX0" fmla="*/ 75442 w 789647"/>
                <a:gd name="connsiteY0" fmla="*/ 613533 h 704973"/>
                <a:gd name="connsiteX1" fmla="*/ 47502 w 789647"/>
                <a:gd name="connsiteY1" fmla="*/ 171573 h 704973"/>
                <a:gd name="connsiteX2" fmla="*/ 634242 w 789647"/>
                <a:gd name="connsiteY2" fmla="*/ 1393 h 704973"/>
                <a:gd name="connsiteX3" fmla="*/ 756162 w 789647"/>
                <a:gd name="connsiteY3" fmla="*/ 250313 h 704973"/>
                <a:gd name="connsiteX4" fmla="*/ 756162 w 789647"/>
                <a:gd name="connsiteY4" fmla="*/ 547493 h 704973"/>
                <a:gd name="connsiteX5" fmla="*/ 372622 w 789647"/>
                <a:gd name="connsiteY5" fmla="*/ 704973 h 704973"/>
                <a:gd name="connsiteX0" fmla="*/ 75442 w 772119"/>
                <a:gd name="connsiteY0" fmla="*/ 613533 h 704973"/>
                <a:gd name="connsiteX1" fmla="*/ 47502 w 772119"/>
                <a:gd name="connsiteY1" fmla="*/ 171573 h 704973"/>
                <a:gd name="connsiteX2" fmla="*/ 634242 w 772119"/>
                <a:gd name="connsiteY2" fmla="*/ 1393 h 704973"/>
                <a:gd name="connsiteX3" fmla="*/ 756162 w 772119"/>
                <a:gd name="connsiteY3" fmla="*/ 250313 h 704973"/>
                <a:gd name="connsiteX4" fmla="*/ 372622 w 772119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75442 w 757350"/>
                <a:gd name="connsiteY0" fmla="*/ 613533 h 704973"/>
                <a:gd name="connsiteX1" fmla="*/ 47502 w 757350"/>
                <a:gd name="connsiteY1" fmla="*/ 171573 h 704973"/>
                <a:gd name="connsiteX2" fmla="*/ 634242 w 757350"/>
                <a:gd name="connsiteY2" fmla="*/ 1393 h 704973"/>
                <a:gd name="connsiteX3" fmla="*/ 756162 w 757350"/>
                <a:gd name="connsiteY3" fmla="*/ 250313 h 704973"/>
                <a:gd name="connsiteX4" fmla="*/ 372622 w 757350"/>
                <a:gd name="connsiteY4" fmla="*/ 704973 h 704973"/>
                <a:gd name="connsiteX0" fmla="*/ 0 w 681908"/>
                <a:gd name="connsiteY0" fmla="*/ 612140 h 703580"/>
                <a:gd name="connsiteX1" fmla="*/ 558800 w 681908"/>
                <a:gd name="connsiteY1" fmla="*/ 0 h 703580"/>
                <a:gd name="connsiteX2" fmla="*/ 680720 w 681908"/>
                <a:gd name="connsiteY2" fmla="*/ 248920 h 703580"/>
                <a:gd name="connsiteX3" fmla="*/ 297180 w 681908"/>
                <a:gd name="connsiteY3" fmla="*/ 703580 h 703580"/>
                <a:gd name="connsiteX0" fmla="*/ 36612 w 718520"/>
                <a:gd name="connsiteY0" fmla="*/ 612140 h 703580"/>
                <a:gd name="connsiteX1" fmla="*/ 595412 w 718520"/>
                <a:gd name="connsiteY1" fmla="*/ 0 h 703580"/>
                <a:gd name="connsiteX2" fmla="*/ 717332 w 718520"/>
                <a:gd name="connsiteY2" fmla="*/ 248920 h 703580"/>
                <a:gd name="connsiteX3" fmla="*/ 333792 w 718520"/>
                <a:gd name="connsiteY3" fmla="*/ 703580 h 703580"/>
                <a:gd name="connsiteX0" fmla="*/ 41389 w 723297"/>
                <a:gd name="connsiteY0" fmla="*/ 612140 h 703580"/>
                <a:gd name="connsiteX1" fmla="*/ 600189 w 723297"/>
                <a:gd name="connsiteY1" fmla="*/ 0 h 703580"/>
                <a:gd name="connsiteX2" fmla="*/ 722109 w 723297"/>
                <a:gd name="connsiteY2" fmla="*/ 248920 h 703580"/>
                <a:gd name="connsiteX3" fmla="*/ 338569 w 723297"/>
                <a:gd name="connsiteY3" fmla="*/ 703580 h 703580"/>
                <a:gd name="connsiteX0" fmla="*/ 40194 w 721419"/>
                <a:gd name="connsiteY0" fmla="*/ 614128 h 705568"/>
                <a:gd name="connsiteX1" fmla="*/ 598994 w 721419"/>
                <a:gd name="connsiteY1" fmla="*/ 1988 h 705568"/>
                <a:gd name="connsiteX2" fmla="*/ 720914 w 721419"/>
                <a:gd name="connsiteY2" fmla="*/ 250908 h 705568"/>
                <a:gd name="connsiteX3" fmla="*/ 337374 w 721419"/>
                <a:gd name="connsiteY3" fmla="*/ 705568 h 705568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37344"/>
                <a:gd name="connsiteY0" fmla="*/ 612627 h 723117"/>
                <a:gd name="connsiteX1" fmla="*/ 598994 w 737344"/>
                <a:gd name="connsiteY1" fmla="*/ 487 h 723117"/>
                <a:gd name="connsiteX2" fmla="*/ 720914 w 737344"/>
                <a:gd name="connsiteY2" fmla="*/ 249407 h 723117"/>
                <a:gd name="connsiteX3" fmla="*/ 277049 w 737344"/>
                <a:gd name="connsiteY3" fmla="*/ 723117 h 723117"/>
                <a:gd name="connsiteX0" fmla="*/ 40194 w 722135"/>
                <a:gd name="connsiteY0" fmla="*/ 612589 h 723079"/>
                <a:gd name="connsiteX1" fmla="*/ 598994 w 722135"/>
                <a:gd name="connsiteY1" fmla="*/ 449 h 723079"/>
                <a:gd name="connsiteX2" fmla="*/ 720914 w 722135"/>
                <a:gd name="connsiteY2" fmla="*/ 249369 h 723079"/>
                <a:gd name="connsiteX3" fmla="*/ 277049 w 722135"/>
                <a:gd name="connsiteY3" fmla="*/ 723079 h 72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2135" h="723079">
                  <a:moveTo>
                    <a:pt x="40194" y="612589"/>
                  </a:moveTo>
                  <a:cubicBezTo>
                    <a:pt x="-170414" y="-70565"/>
                    <a:pt x="510941" y="10186"/>
                    <a:pt x="598994" y="449"/>
                  </a:cubicBezTo>
                  <a:cubicBezTo>
                    <a:pt x="687047" y="-9288"/>
                    <a:pt x="730121" y="141631"/>
                    <a:pt x="720914" y="249369"/>
                  </a:cubicBezTo>
                  <a:cubicBezTo>
                    <a:pt x="711707" y="357107"/>
                    <a:pt x="645878" y="650583"/>
                    <a:pt x="277049" y="723079"/>
                  </a:cubicBezTo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353C440-4BC6-90B9-B639-871ACA21FF94}"/>
                </a:ext>
              </a:extLst>
            </p:cNvPr>
            <p:cNvSpPr/>
            <p:nvPr/>
          </p:nvSpPr>
          <p:spPr>
            <a:xfrm>
              <a:off x="4710596" y="2292323"/>
              <a:ext cx="554172" cy="520917"/>
            </a:xfrm>
            <a:prstGeom prst="ellipse">
              <a:avLst/>
            </a:pr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DD9F1894-7980-C7FC-A4BE-783BA9B9F37E}"/>
                </a:ext>
              </a:extLst>
            </p:cNvPr>
            <p:cNvSpPr/>
            <p:nvPr/>
          </p:nvSpPr>
          <p:spPr>
            <a:xfrm>
              <a:off x="4864606" y="2437103"/>
              <a:ext cx="233566" cy="21955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C9BF526-372C-0F83-7B80-41146F663B3B}"/>
                </a:ext>
              </a:extLst>
            </p:cNvPr>
            <p:cNvSpPr/>
            <p:nvPr/>
          </p:nvSpPr>
          <p:spPr>
            <a:xfrm>
              <a:off x="5044831" y="2376140"/>
              <a:ext cx="151073" cy="1420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3E6D8875-0BF9-FB5D-156F-DB39573131B3}"/>
                </a:ext>
              </a:extLst>
            </p:cNvPr>
            <p:cNvSpPr/>
            <p:nvPr/>
          </p:nvSpPr>
          <p:spPr>
            <a:xfrm rot="2554288" flipH="1">
              <a:off x="4450639" y="3009576"/>
              <a:ext cx="632460" cy="27432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368FB527-FC4D-F3F9-F473-3BC1F79501F7}"/>
                </a:ext>
              </a:extLst>
            </p:cNvPr>
            <p:cNvSpPr/>
            <p:nvPr/>
          </p:nvSpPr>
          <p:spPr>
            <a:xfrm rot="5097193" flipH="1">
              <a:off x="4055256" y="3662033"/>
              <a:ext cx="632460" cy="274320"/>
            </a:xfrm>
            <a:prstGeom prst="arc">
              <a:avLst>
                <a:gd name="adj1" fmla="val 20416134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498EFECA-E5B3-833C-B9AA-B065F667C7CD}"/>
                </a:ext>
              </a:extLst>
            </p:cNvPr>
            <p:cNvSpPr/>
            <p:nvPr/>
          </p:nvSpPr>
          <p:spPr>
            <a:xfrm>
              <a:off x="3166362" y="2896163"/>
              <a:ext cx="1236900" cy="952230"/>
            </a:xfrm>
            <a:custGeom>
              <a:avLst/>
              <a:gdLst>
                <a:gd name="connsiteX0" fmla="*/ 947608 w 1302351"/>
                <a:gd name="connsiteY0" fmla="*/ 65673 h 980613"/>
                <a:gd name="connsiteX1" fmla="*/ 303083 w 1302351"/>
                <a:gd name="connsiteY1" fmla="*/ 5348 h 980613"/>
                <a:gd name="connsiteX2" fmla="*/ 17333 w 1302351"/>
                <a:gd name="connsiteY2" fmla="*/ 186323 h 980613"/>
                <a:gd name="connsiteX3" fmla="*/ 87183 w 1302351"/>
                <a:gd name="connsiteY3" fmla="*/ 621298 h 980613"/>
                <a:gd name="connsiteX4" fmla="*/ 541208 w 1302351"/>
                <a:gd name="connsiteY4" fmla="*/ 967373 h 980613"/>
                <a:gd name="connsiteX5" fmla="*/ 973008 w 1302351"/>
                <a:gd name="connsiteY5" fmla="*/ 894348 h 980613"/>
                <a:gd name="connsiteX6" fmla="*/ 1163508 w 1302351"/>
                <a:gd name="connsiteY6" fmla="*/ 757823 h 980613"/>
                <a:gd name="connsiteX7" fmla="*/ 1290508 w 1302351"/>
                <a:gd name="connsiteY7" fmla="*/ 608598 h 980613"/>
                <a:gd name="connsiteX8" fmla="*/ 1296858 w 1302351"/>
                <a:gd name="connsiteY8" fmla="*/ 608598 h 980613"/>
                <a:gd name="connsiteX9" fmla="*/ 1296858 w 1302351"/>
                <a:gd name="connsiteY9" fmla="*/ 608598 h 980613"/>
                <a:gd name="connsiteX0" fmla="*/ 947608 w 1302351"/>
                <a:gd name="connsiteY0" fmla="*/ 65673 h 969427"/>
                <a:gd name="connsiteX1" fmla="*/ 303083 w 1302351"/>
                <a:gd name="connsiteY1" fmla="*/ 5348 h 969427"/>
                <a:gd name="connsiteX2" fmla="*/ 17333 w 1302351"/>
                <a:gd name="connsiteY2" fmla="*/ 186323 h 969427"/>
                <a:gd name="connsiteX3" fmla="*/ 87183 w 1302351"/>
                <a:gd name="connsiteY3" fmla="*/ 621298 h 969427"/>
                <a:gd name="connsiteX4" fmla="*/ 541208 w 1302351"/>
                <a:gd name="connsiteY4" fmla="*/ 967373 h 969427"/>
                <a:gd name="connsiteX5" fmla="*/ 1163508 w 1302351"/>
                <a:gd name="connsiteY5" fmla="*/ 757823 h 969427"/>
                <a:gd name="connsiteX6" fmla="*/ 1290508 w 1302351"/>
                <a:gd name="connsiteY6" fmla="*/ 608598 h 969427"/>
                <a:gd name="connsiteX7" fmla="*/ 1296858 w 1302351"/>
                <a:gd name="connsiteY7" fmla="*/ 608598 h 969427"/>
                <a:gd name="connsiteX8" fmla="*/ 1296858 w 1302351"/>
                <a:gd name="connsiteY8" fmla="*/ 608598 h 969427"/>
                <a:gd name="connsiteX0" fmla="*/ 947608 w 1348177"/>
                <a:gd name="connsiteY0" fmla="*/ 65673 h 967388"/>
                <a:gd name="connsiteX1" fmla="*/ 303083 w 1348177"/>
                <a:gd name="connsiteY1" fmla="*/ 5348 h 967388"/>
                <a:gd name="connsiteX2" fmla="*/ 17333 w 1348177"/>
                <a:gd name="connsiteY2" fmla="*/ 186323 h 967388"/>
                <a:gd name="connsiteX3" fmla="*/ 87183 w 1348177"/>
                <a:gd name="connsiteY3" fmla="*/ 621298 h 967388"/>
                <a:gd name="connsiteX4" fmla="*/ 541208 w 1348177"/>
                <a:gd name="connsiteY4" fmla="*/ 967373 h 967388"/>
                <a:gd name="connsiteX5" fmla="*/ 1290508 w 1348177"/>
                <a:gd name="connsiteY5" fmla="*/ 608598 h 967388"/>
                <a:gd name="connsiteX6" fmla="*/ 1296858 w 1348177"/>
                <a:gd name="connsiteY6" fmla="*/ 608598 h 967388"/>
                <a:gd name="connsiteX7" fmla="*/ 1296858 w 1348177"/>
                <a:gd name="connsiteY7" fmla="*/ 608598 h 967388"/>
                <a:gd name="connsiteX0" fmla="*/ 988902 w 1423083"/>
                <a:gd name="connsiteY0" fmla="*/ 65673 h 649992"/>
                <a:gd name="connsiteX1" fmla="*/ 344377 w 1423083"/>
                <a:gd name="connsiteY1" fmla="*/ 5348 h 649992"/>
                <a:gd name="connsiteX2" fmla="*/ 58627 w 1423083"/>
                <a:gd name="connsiteY2" fmla="*/ 186323 h 649992"/>
                <a:gd name="connsiteX3" fmla="*/ 128477 w 1423083"/>
                <a:gd name="connsiteY3" fmla="*/ 621298 h 649992"/>
                <a:gd name="connsiteX4" fmla="*/ 1331802 w 1423083"/>
                <a:gd name="connsiteY4" fmla="*/ 608598 h 649992"/>
                <a:gd name="connsiteX5" fmla="*/ 1338152 w 1423083"/>
                <a:gd name="connsiteY5" fmla="*/ 608598 h 649992"/>
                <a:gd name="connsiteX6" fmla="*/ 1338152 w 1423083"/>
                <a:gd name="connsiteY6" fmla="*/ 608598 h 649992"/>
                <a:gd name="connsiteX0" fmla="*/ 978685 w 1418039"/>
                <a:gd name="connsiteY0" fmla="*/ 65673 h 639877"/>
                <a:gd name="connsiteX1" fmla="*/ 334160 w 1418039"/>
                <a:gd name="connsiteY1" fmla="*/ 5348 h 639877"/>
                <a:gd name="connsiteX2" fmla="*/ 48410 w 1418039"/>
                <a:gd name="connsiteY2" fmla="*/ 186323 h 639877"/>
                <a:gd name="connsiteX3" fmla="*/ 1321585 w 1418039"/>
                <a:gd name="connsiteY3" fmla="*/ 608598 h 639877"/>
                <a:gd name="connsiteX4" fmla="*/ 1327935 w 1418039"/>
                <a:gd name="connsiteY4" fmla="*/ 608598 h 639877"/>
                <a:gd name="connsiteX5" fmla="*/ 1327935 w 1418039"/>
                <a:gd name="connsiteY5" fmla="*/ 608598 h 639877"/>
                <a:gd name="connsiteX0" fmla="*/ 649423 w 1067619"/>
                <a:gd name="connsiteY0" fmla="*/ 95002 h 682612"/>
                <a:gd name="connsiteX1" fmla="*/ 4898 w 1067619"/>
                <a:gd name="connsiteY1" fmla="*/ 34677 h 682612"/>
                <a:gd name="connsiteX2" fmla="*/ 992323 w 1067619"/>
                <a:gd name="connsiteY2" fmla="*/ 637927 h 682612"/>
                <a:gd name="connsiteX3" fmla="*/ 998673 w 1067619"/>
                <a:gd name="connsiteY3" fmla="*/ 637927 h 682612"/>
                <a:gd name="connsiteX4" fmla="*/ 998673 w 1067619"/>
                <a:gd name="connsiteY4" fmla="*/ 637927 h 682612"/>
                <a:gd name="connsiteX0" fmla="*/ 0 w 370525"/>
                <a:gd name="connsiteY0" fmla="*/ 0 h 583141"/>
                <a:gd name="connsiteX1" fmla="*/ 342900 w 370525"/>
                <a:gd name="connsiteY1" fmla="*/ 542925 h 583141"/>
                <a:gd name="connsiteX2" fmla="*/ 349250 w 370525"/>
                <a:gd name="connsiteY2" fmla="*/ 542925 h 583141"/>
                <a:gd name="connsiteX3" fmla="*/ 349250 w 370525"/>
                <a:gd name="connsiteY3" fmla="*/ 542925 h 583141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3" fmla="*/ 1124505 w 1145780"/>
                <a:gd name="connsiteY3" fmla="*/ 596926 h 637142"/>
                <a:gd name="connsiteX0" fmla="*/ 775255 w 1145780"/>
                <a:gd name="connsiteY0" fmla="*/ 54001 h 704876"/>
                <a:gd name="connsiteX1" fmla="*/ 1118155 w 1145780"/>
                <a:gd name="connsiteY1" fmla="*/ 596926 h 704876"/>
                <a:gd name="connsiteX2" fmla="*/ 1124505 w 1145780"/>
                <a:gd name="connsiteY2" fmla="*/ 596926 h 704876"/>
                <a:gd name="connsiteX3" fmla="*/ 1080055 w 1145780"/>
                <a:gd name="connsiteY3" fmla="*/ 704876 h 704876"/>
                <a:gd name="connsiteX0" fmla="*/ 775255 w 1145780"/>
                <a:gd name="connsiteY0" fmla="*/ 54001 h 637142"/>
                <a:gd name="connsiteX1" fmla="*/ 1118155 w 1145780"/>
                <a:gd name="connsiteY1" fmla="*/ 596926 h 637142"/>
                <a:gd name="connsiteX2" fmla="*/ 1124505 w 1145780"/>
                <a:gd name="connsiteY2" fmla="*/ 596926 h 637142"/>
                <a:gd name="connsiteX0" fmla="*/ 764756 w 1139079"/>
                <a:gd name="connsiteY0" fmla="*/ 48237 h 618579"/>
                <a:gd name="connsiteX1" fmla="*/ 1107656 w 1139079"/>
                <a:gd name="connsiteY1" fmla="*/ 591162 h 618579"/>
                <a:gd name="connsiteX2" fmla="*/ 1123531 w 1139079"/>
                <a:gd name="connsiteY2" fmla="*/ 543537 h 618579"/>
                <a:gd name="connsiteX0" fmla="*/ 764756 w 1107656"/>
                <a:gd name="connsiteY0" fmla="*/ 48237 h 591162"/>
                <a:gd name="connsiteX1" fmla="*/ 1107656 w 1107656"/>
                <a:gd name="connsiteY1" fmla="*/ 591162 h 591162"/>
                <a:gd name="connsiteX0" fmla="*/ 996240 w 1339140"/>
                <a:gd name="connsiteY0" fmla="*/ 22034 h 858649"/>
                <a:gd name="connsiteX1" fmla="*/ 1339140 w 1339140"/>
                <a:gd name="connsiteY1" fmla="*/ 564959 h 858649"/>
                <a:gd name="connsiteX0" fmla="*/ 945545 w 1288445"/>
                <a:gd name="connsiteY0" fmla="*/ 20396 h 918876"/>
                <a:gd name="connsiteX1" fmla="*/ 1288445 w 1288445"/>
                <a:gd name="connsiteY1" fmla="*/ 563321 h 918876"/>
                <a:gd name="connsiteX0" fmla="*/ 956741 w 1299641"/>
                <a:gd name="connsiteY0" fmla="*/ 59644 h 935273"/>
                <a:gd name="connsiteX1" fmla="*/ 1299641 w 1299641"/>
                <a:gd name="connsiteY1" fmla="*/ 602569 h 935273"/>
                <a:gd name="connsiteX0" fmla="*/ 958377 w 1301277"/>
                <a:gd name="connsiteY0" fmla="*/ 57501 h 968728"/>
                <a:gd name="connsiteX1" fmla="*/ 1301277 w 1301277"/>
                <a:gd name="connsiteY1" fmla="*/ 600426 h 968728"/>
                <a:gd name="connsiteX0" fmla="*/ 952780 w 1295680"/>
                <a:gd name="connsiteY0" fmla="*/ 72610 h 976686"/>
                <a:gd name="connsiteX1" fmla="*/ 1295680 w 1295680"/>
                <a:gd name="connsiteY1" fmla="*/ 615535 h 976686"/>
                <a:gd name="connsiteX0" fmla="*/ 986095 w 1328995"/>
                <a:gd name="connsiteY0" fmla="*/ 78571 h 980029"/>
                <a:gd name="connsiteX1" fmla="*/ 1328995 w 1328995"/>
                <a:gd name="connsiteY1" fmla="*/ 621496 h 980029"/>
                <a:gd name="connsiteX0" fmla="*/ 965667 w 1308567"/>
                <a:gd name="connsiteY0" fmla="*/ 80919 h 952230"/>
                <a:gd name="connsiteX1" fmla="*/ 1308567 w 1308567"/>
                <a:gd name="connsiteY1" fmla="*/ 623844 h 952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8567" h="952230">
                  <a:moveTo>
                    <a:pt x="965667" y="80919"/>
                  </a:moveTo>
                  <a:cubicBezTo>
                    <a:pt x="-999034" y="-438193"/>
                    <a:pt x="513411" y="1754144"/>
                    <a:pt x="1308567" y="62384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1">
              <a:extLst>
                <a:ext uri="{FF2B5EF4-FFF2-40B4-BE49-F238E27FC236}">
                  <a16:creationId xmlns:a16="http://schemas.microsoft.com/office/drawing/2014/main" id="{66271207-7FAB-A35E-E846-E729227DB23E}"/>
                </a:ext>
              </a:extLst>
            </p:cNvPr>
            <p:cNvSpPr/>
            <p:nvPr/>
          </p:nvSpPr>
          <p:spPr>
            <a:xfrm>
              <a:off x="7087585" y="4559720"/>
              <a:ext cx="1604021" cy="2176832"/>
            </a:xfrm>
            <a:custGeom>
              <a:avLst/>
              <a:gdLst>
                <a:gd name="connsiteX0" fmla="*/ 0 w 1526542"/>
                <a:gd name="connsiteY0" fmla="*/ 0 h 595820"/>
                <a:gd name="connsiteX1" fmla="*/ 1526542 w 1526542"/>
                <a:gd name="connsiteY1" fmla="*/ 0 h 595820"/>
                <a:gd name="connsiteX2" fmla="*/ 1526542 w 1526542"/>
                <a:gd name="connsiteY2" fmla="*/ 595820 h 595820"/>
                <a:gd name="connsiteX3" fmla="*/ 0 w 1526542"/>
                <a:gd name="connsiteY3" fmla="*/ 595820 h 595820"/>
                <a:gd name="connsiteX4" fmla="*/ 0 w 1526542"/>
                <a:gd name="connsiteY4" fmla="*/ 0 h 595820"/>
                <a:gd name="connsiteX0" fmla="*/ 0 w 1996442"/>
                <a:gd name="connsiteY0" fmla="*/ 0 h 722820"/>
                <a:gd name="connsiteX1" fmla="*/ 1526542 w 1996442"/>
                <a:gd name="connsiteY1" fmla="*/ 0 h 722820"/>
                <a:gd name="connsiteX2" fmla="*/ 1996442 w 1996442"/>
                <a:gd name="connsiteY2" fmla="*/ 722820 h 722820"/>
                <a:gd name="connsiteX3" fmla="*/ 0 w 1996442"/>
                <a:gd name="connsiteY3" fmla="*/ 595820 h 722820"/>
                <a:gd name="connsiteX4" fmla="*/ 0 w 1996442"/>
                <a:gd name="connsiteY4" fmla="*/ 0 h 722820"/>
                <a:gd name="connsiteX0" fmla="*/ 0 w 1526542"/>
                <a:gd name="connsiteY0" fmla="*/ 0 h 2716720"/>
                <a:gd name="connsiteX1" fmla="*/ 1526542 w 1526542"/>
                <a:gd name="connsiteY1" fmla="*/ 0 h 2716720"/>
                <a:gd name="connsiteX2" fmla="*/ 1475742 w 1526542"/>
                <a:gd name="connsiteY2" fmla="*/ 2716720 h 2716720"/>
                <a:gd name="connsiteX3" fmla="*/ 0 w 1526542"/>
                <a:gd name="connsiteY3" fmla="*/ 595820 h 2716720"/>
                <a:gd name="connsiteX4" fmla="*/ 0 w 1526542"/>
                <a:gd name="connsiteY4" fmla="*/ 0 h 2716720"/>
                <a:gd name="connsiteX0" fmla="*/ 0 w 1996442"/>
                <a:gd name="connsiteY0" fmla="*/ 0 h 2716720"/>
                <a:gd name="connsiteX1" fmla="*/ 1996442 w 1996442"/>
                <a:gd name="connsiteY1" fmla="*/ 609600 h 2716720"/>
                <a:gd name="connsiteX2" fmla="*/ 1475742 w 1996442"/>
                <a:gd name="connsiteY2" fmla="*/ 2716720 h 2716720"/>
                <a:gd name="connsiteX3" fmla="*/ 0 w 1996442"/>
                <a:gd name="connsiteY3" fmla="*/ 595820 h 2716720"/>
                <a:gd name="connsiteX4" fmla="*/ 0 w 1996442"/>
                <a:gd name="connsiteY4" fmla="*/ 0 h 2716720"/>
                <a:gd name="connsiteX0" fmla="*/ 0 w 2030068"/>
                <a:gd name="connsiteY0" fmla="*/ 0 h 2716720"/>
                <a:gd name="connsiteX1" fmla="*/ 1996442 w 2030068"/>
                <a:gd name="connsiteY1" fmla="*/ 609600 h 2716720"/>
                <a:gd name="connsiteX2" fmla="*/ 1475742 w 2030068"/>
                <a:gd name="connsiteY2" fmla="*/ 2716720 h 2716720"/>
                <a:gd name="connsiteX3" fmla="*/ 0 w 2030068"/>
                <a:gd name="connsiteY3" fmla="*/ 595820 h 2716720"/>
                <a:gd name="connsiteX4" fmla="*/ 0 w 2030068"/>
                <a:gd name="connsiteY4" fmla="*/ 0 h 2716720"/>
                <a:gd name="connsiteX0" fmla="*/ 0 w 2035821"/>
                <a:gd name="connsiteY0" fmla="*/ 0 h 2716720"/>
                <a:gd name="connsiteX1" fmla="*/ 1996442 w 2035821"/>
                <a:gd name="connsiteY1" fmla="*/ 609600 h 2716720"/>
                <a:gd name="connsiteX2" fmla="*/ 1475742 w 2035821"/>
                <a:gd name="connsiteY2" fmla="*/ 2716720 h 2716720"/>
                <a:gd name="connsiteX3" fmla="*/ 0 w 2035821"/>
                <a:gd name="connsiteY3" fmla="*/ 595820 h 2716720"/>
                <a:gd name="connsiteX4" fmla="*/ 0 w 2035821"/>
                <a:gd name="connsiteY4" fmla="*/ 0 h 2716720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777645"/>
                <a:gd name="connsiteX1" fmla="*/ 1996442 w 2035821"/>
                <a:gd name="connsiteY1" fmla="*/ 609600 h 2777645"/>
                <a:gd name="connsiteX2" fmla="*/ 1475742 w 2035821"/>
                <a:gd name="connsiteY2" fmla="*/ 2716720 h 2777645"/>
                <a:gd name="connsiteX3" fmla="*/ 764542 w 2035821"/>
                <a:gd name="connsiteY3" fmla="*/ 2694692 h 2777645"/>
                <a:gd name="connsiteX4" fmla="*/ 482600 w 2035821"/>
                <a:gd name="connsiteY4" fmla="*/ 595820 h 2777645"/>
                <a:gd name="connsiteX5" fmla="*/ 0 w 2035821"/>
                <a:gd name="connsiteY5" fmla="*/ 0 h 2777645"/>
                <a:gd name="connsiteX0" fmla="*/ 0 w 2035821"/>
                <a:gd name="connsiteY0" fmla="*/ 0 h 2830967"/>
                <a:gd name="connsiteX1" fmla="*/ 1996442 w 2035821"/>
                <a:gd name="connsiteY1" fmla="*/ 609600 h 2830967"/>
                <a:gd name="connsiteX2" fmla="*/ 1475742 w 2035821"/>
                <a:gd name="connsiteY2" fmla="*/ 2716720 h 2830967"/>
                <a:gd name="connsiteX3" fmla="*/ 764542 w 2035821"/>
                <a:gd name="connsiteY3" fmla="*/ 2694692 h 2830967"/>
                <a:gd name="connsiteX4" fmla="*/ 482600 w 2035821"/>
                <a:gd name="connsiteY4" fmla="*/ 595820 h 2830967"/>
                <a:gd name="connsiteX5" fmla="*/ 0 w 2035821"/>
                <a:gd name="connsiteY5" fmla="*/ 0 h 2830967"/>
                <a:gd name="connsiteX0" fmla="*/ 0 w 2035821"/>
                <a:gd name="connsiteY0" fmla="*/ 0 h 2786432"/>
                <a:gd name="connsiteX1" fmla="*/ 1996442 w 2035821"/>
                <a:gd name="connsiteY1" fmla="*/ 609600 h 2786432"/>
                <a:gd name="connsiteX2" fmla="*/ 1475742 w 2035821"/>
                <a:gd name="connsiteY2" fmla="*/ 2716720 h 2786432"/>
                <a:gd name="connsiteX3" fmla="*/ 764542 w 2035821"/>
                <a:gd name="connsiteY3" fmla="*/ 2694692 h 2786432"/>
                <a:gd name="connsiteX4" fmla="*/ 482600 w 2035821"/>
                <a:gd name="connsiteY4" fmla="*/ 595820 h 2786432"/>
                <a:gd name="connsiteX5" fmla="*/ 0 w 2035821"/>
                <a:gd name="connsiteY5" fmla="*/ 0 h 2786432"/>
                <a:gd name="connsiteX0" fmla="*/ 0 w 1553221"/>
                <a:gd name="connsiteY0" fmla="*/ 0 h 2190612"/>
                <a:gd name="connsiteX1" fmla="*/ 1513842 w 1553221"/>
                <a:gd name="connsiteY1" fmla="*/ 13780 h 2190612"/>
                <a:gd name="connsiteX2" fmla="*/ 993142 w 1553221"/>
                <a:gd name="connsiteY2" fmla="*/ 2120900 h 2190612"/>
                <a:gd name="connsiteX3" fmla="*/ 281942 w 1553221"/>
                <a:gd name="connsiteY3" fmla="*/ 2098872 h 2190612"/>
                <a:gd name="connsiteX4" fmla="*/ 0 w 1553221"/>
                <a:gd name="connsiteY4" fmla="*/ 0 h 219061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  <a:gd name="connsiteX0" fmla="*/ 0 w 1604021"/>
                <a:gd name="connsiteY0" fmla="*/ 49720 h 2176832"/>
                <a:gd name="connsiteX1" fmla="*/ 1564642 w 1604021"/>
                <a:gd name="connsiteY1" fmla="*/ 0 h 2176832"/>
                <a:gd name="connsiteX2" fmla="*/ 1043942 w 1604021"/>
                <a:gd name="connsiteY2" fmla="*/ 2107120 h 2176832"/>
                <a:gd name="connsiteX3" fmla="*/ 332742 w 1604021"/>
                <a:gd name="connsiteY3" fmla="*/ 2085092 h 2176832"/>
                <a:gd name="connsiteX4" fmla="*/ 0 w 1604021"/>
                <a:gd name="connsiteY4" fmla="*/ 49720 h 2176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4021" h="2176832">
                  <a:moveTo>
                    <a:pt x="0" y="49720"/>
                  </a:moveTo>
                  <a:lnTo>
                    <a:pt x="1564642" y="0"/>
                  </a:lnTo>
                  <a:cubicBezTo>
                    <a:pt x="1733975" y="346773"/>
                    <a:pt x="1319109" y="1620647"/>
                    <a:pt x="1043942" y="2107120"/>
                  </a:cubicBezTo>
                  <a:cubicBezTo>
                    <a:pt x="1056642" y="2133644"/>
                    <a:pt x="472442" y="2261768"/>
                    <a:pt x="332742" y="2085092"/>
                  </a:cubicBezTo>
                  <a:cubicBezTo>
                    <a:pt x="619761" y="1461668"/>
                    <a:pt x="525781" y="876344"/>
                    <a:pt x="0" y="4972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2">
              <a:extLst>
                <a:ext uri="{FF2B5EF4-FFF2-40B4-BE49-F238E27FC236}">
                  <a16:creationId xmlns:a16="http://schemas.microsoft.com/office/drawing/2014/main" id="{25B826DC-2C08-BA07-426A-00D7958A5436}"/>
                </a:ext>
              </a:extLst>
            </p:cNvPr>
            <p:cNvSpPr/>
            <p:nvPr/>
          </p:nvSpPr>
          <p:spPr>
            <a:xfrm>
              <a:off x="5132297" y="4842975"/>
              <a:ext cx="1068034" cy="1960373"/>
            </a:xfrm>
            <a:custGeom>
              <a:avLst/>
              <a:gdLst>
                <a:gd name="connsiteX0" fmla="*/ 0 w 1051558"/>
                <a:gd name="connsiteY0" fmla="*/ 0 h 173947"/>
                <a:gd name="connsiteX1" fmla="*/ 1051558 w 1051558"/>
                <a:gd name="connsiteY1" fmla="*/ 0 h 173947"/>
                <a:gd name="connsiteX2" fmla="*/ 1051558 w 1051558"/>
                <a:gd name="connsiteY2" fmla="*/ 173947 h 173947"/>
                <a:gd name="connsiteX3" fmla="*/ 0 w 1051558"/>
                <a:gd name="connsiteY3" fmla="*/ 173947 h 173947"/>
                <a:gd name="connsiteX4" fmla="*/ 0 w 1051558"/>
                <a:gd name="connsiteY4" fmla="*/ 0 h 173947"/>
                <a:gd name="connsiteX0" fmla="*/ 0 w 1051558"/>
                <a:gd name="connsiteY0" fmla="*/ 0 h 1761447"/>
                <a:gd name="connsiteX1" fmla="*/ 1051558 w 1051558"/>
                <a:gd name="connsiteY1" fmla="*/ 0 h 1761447"/>
                <a:gd name="connsiteX2" fmla="*/ 1038858 w 1051558"/>
                <a:gd name="connsiteY2" fmla="*/ 1761447 h 1761447"/>
                <a:gd name="connsiteX3" fmla="*/ 0 w 1051558"/>
                <a:gd name="connsiteY3" fmla="*/ 173947 h 1761447"/>
                <a:gd name="connsiteX4" fmla="*/ 0 w 1051558"/>
                <a:gd name="connsiteY4" fmla="*/ 0 h 1761447"/>
                <a:gd name="connsiteX0" fmla="*/ 0 w 1051558"/>
                <a:gd name="connsiteY0" fmla="*/ 0 h 1812247"/>
                <a:gd name="connsiteX1" fmla="*/ 1051558 w 1051558"/>
                <a:gd name="connsiteY1" fmla="*/ 0 h 1812247"/>
                <a:gd name="connsiteX2" fmla="*/ 1038858 w 1051558"/>
                <a:gd name="connsiteY2" fmla="*/ 1761447 h 1812247"/>
                <a:gd name="connsiteX3" fmla="*/ 177800 w 1051558"/>
                <a:gd name="connsiteY3" fmla="*/ 1812247 h 1812247"/>
                <a:gd name="connsiteX4" fmla="*/ 0 w 1051558"/>
                <a:gd name="connsiteY4" fmla="*/ 0 h 1812247"/>
                <a:gd name="connsiteX0" fmla="*/ 0 w 1051558"/>
                <a:gd name="connsiteY0" fmla="*/ 0 h 1853352"/>
                <a:gd name="connsiteX1" fmla="*/ 1051558 w 1051558"/>
                <a:gd name="connsiteY1" fmla="*/ 0 h 1853352"/>
                <a:gd name="connsiteX2" fmla="*/ 1038858 w 1051558"/>
                <a:gd name="connsiteY2" fmla="*/ 1761447 h 1853352"/>
                <a:gd name="connsiteX3" fmla="*/ 177800 w 1051558"/>
                <a:gd name="connsiteY3" fmla="*/ 1812247 h 1853352"/>
                <a:gd name="connsiteX4" fmla="*/ 0 w 1051558"/>
                <a:gd name="connsiteY4" fmla="*/ 0 h 1853352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51558"/>
                <a:gd name="connsiteY0" fmla="*/ 0 h 1863047"/>
                <a:gd name="connsiteX1" fmla="*/ 1051558 w 1051558"/>
                <a:gd name="connsiteY1" fmla="*/ 0 h 1863047"/>
                <a:gd name="connsiteX2" fmla="*/ 1038858 w 1051558"/>
                <a:gd name="connsiteY2" fmla="*/ 1761447 h 1863047"/>
                <a:gd name="connsiteX3" fmla="*/ 177800 w 1051558"/>
                <a:gd name="connsiteY3" fmla="*/ 1812247 h 1863047"/>
                <a:gd name="connsiteX4" fmla="*/ 0 w 1051558"/>
                <a:gd name="connsiteY4" fmla="*/ 0 h 1863047"/>
                <a:gd name="connsiteX0" fmla="*/ 0 w 1038914"/>
                <a:gd name="connsiteY0" fmla="*/ 0 h 1863047"/>
                <a:gd name="connsiteX1" fmla="*/ 810258 w 1038914"/>
                <a:gd name="connsiteY1" fmla="*/ 0 h 1863047"/>
                <a:gd name="connsiteX2" fmla="*/ 1038858 w 1038914"/>
                <a:gd name="connsiteY2" fmla="*/ 1761447 h 1863047"/>
                <a:gd name="connsiteX3" fmla="*/ 177800 w 1038914"/>
                <a:gd name="connsiteY3" fmla="*/ 1812247 h 1863047"/>
                <a:gd name="connsiteX4" fmla="*/ 0 w 1038914"/>
                <a:gd name="connsiteY4" fmla="*/ 0 h 1863047"/>
                <a:gd name="connsiteX0" fmla="*/ 0 w 1039317"/>
                <a:gd name="connsiteY0" fmla="*/ 0 h 1863047"/>
                <a:gd name="connsiteX1" fmla="*/ 810258 w 1039317"/>
                <a:gd name="connsiteY1" fmla="*/ 0 h 1863047"/>
                <a:gd name="connsiteX2" fmla="*/ 1038858 w 1039317"/>
                <a:gd name="connsiteY2" fmla="*/ 1761447 h 1863047"/>
                <a:gd name="connsiteX3" fmla="*/ 177800 w 1039317"/>
                <a:gd name="connsiteY3" fmla="*/ 1812247 h 1863047"/>
                <a:gd name="connsiteX4" fmla="*/ 0 w 1039317"/>
                <a:gd name="connsiteY4" fmla="*/ 0 h 1863047"/>
                <a:gd name="connsiteX0" fmla="*/ 0 w 1042634"/>
                <a:gd name="connsiteY0" fmla="*/ 0 h 1863047"/>
                <a:gd name="connsiteX1" fmla="*/ 810258 w 1042634"/>
                <a:gd name="connsiteY1" fmla="*/ 0 h 1863047"/>
                <a:gd name="connsiteX2" fmla="*/ 1038858 w 1042634"/>
                <a:gd name="connsiteY2" fmla="*/ 1761447 h 1863047"/>
                <a:gd name="connsiteX3" fmla="*/ 177800 w 1042634"/>
                <a:gd name="connsiteY3" fmla="*/ 1812247 h 1863047"/>
                <a:gd name="connsiteX4" fmla="*/ 0 w 1042634"/>
                <a:gd name="connsiteY4" fmla="*/ 0 h 1863047"/>
                <a:gd name="connsiteX0" fmla="*/ 0 w 1106134"/>
                <a:gd name="connsiteY0" fmla="*/ 0 h 1888447"/>
                <a:gd name="connsiteX1" fmla="*/ 873758 w 1106134"/>
                <a:gd name="connsiteY1" fmla="*/ 25400 h 1888447"/>
                <a:gd name="connsiteX2" fmla="*/ 1102358 w 1106134"/>
                <a:gd name="connsiteY2" fmla="*/ 1786847 h 1888447"/>
                <a:gd name="connsiteX3" fmla="*/ 241300 w 1106134"/>
                <a:gd name="connsiteY3" fmla="*/ 1837647 h 1888447"/>
                <a:gd name="connsiteX4" fmla="*/ 0 w 1106134"/>
                <a:gd name="connsiteY4" fmla="*/ 0 h 1888447"/>
                <a:gd name="connsiteX0" fmla="*/ 0 w 1068034"/>
                <a:gd name="connsiteY0" fmla="*/ 0 h 1913847"/>
                <a:gd name="connsiteX1" fmla="*/ 835658 w 1068034"/>
                <a:gd name="connsiteY1" fmla="*/ 50800 h 1913847"/>
                <a:gd name="connsiteX2" fmla="*/ 1064258 w 1068034"/>
                <a:gd name="connsiteY2" fmla="*/ 1812247 h 1913847"/>
                <a:gd name="connsiteX3" fmla="*/ 203200 w 1068034"/>
                <a:gd name="connsiteY3" fmla="*/ 1863047 h 1913847"/>
                <a:gd name="connsiteX4" fmla="*/ 0 w 1068034"/>
                <a:gd name="connsiteY4" fmla="*/ 0 h 191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034" h="1913847">
                  <a:moveTo>
                    <a:pt x="0" y="0"/>
                  </a:moveTo>
                  <a:lnTo>
                    <a:pt x="835658" y="50800"/>
                  </a:lnTo>
                  <a:cubicBezTo>
                    <a:pt x="1047325" y="358549"/>
                    <a:pt x="1081191" y="1161598"/>
                    <a:pt x="1064258" y="1812247"/>
                  </a:cubicBezTo>
                  <a:cubicBezTo>
                    <a:pt x="853439" y="1879980"/>
                    <a:pt x="655319" y="1973114"/>
                    <a:pt x="203200" y="1863047"/>
                  </a:cubicBezTo>
                  <a:cubicBezTo>
                    <a:pt x="207433" y="1373265"/>
                    <a:pt x="579967" y="667582"/>
                    <a:pt x="0" y="0"/>
                  </a:cubicBezTo>
                  <a:close/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AB230B-D2D6-369D-ACB0-666BFA0DC7F6}"/>
                </a:ext>
              </a:extLst>
            </p:cNvPr>
            <p:cNvSpPr/>
            <p:nvPr/>
          </p:nvSpPr>
          <p:spPr>
            <a:xfrm>
              <a:off x="7419928" y="6469835"/>
              <a:ext cx="811419" cy="268698"/>
            </a:xfrm>
            <a:custGeom>
              <a:avLst/>
              <a:gdLst>
                <a:gd name="connsiteX0" fmla="*/ 70351 w 811419"/>
                <a:gd name="connsiteY0" fmla="*/ 0 h 268698"/>
                <a:gd name="connsiteX1" fmla="*/ 811419 w 811419"/>
                <a:gd name="connsiteY1" fmla="*/ 0 h 268698"/>
                <a:gd name="connsiteX2" fmla="*/ 764254 w 811419"/>
                <a:gd name="connsiteY2" fmla="*/ 98964 h 268698"/>
                <a:gd name="connsiteX3" fmla="*/ 711200 w 811419"/>
                <a:gd name="connsiteY3" fmla="*/ 198986 h 268698"/>
                <a:gd name="connsiteX4" fmla="*/ 0 w 811419"/>
                <a:gd name="connsiteY4" fmla="*/ 176958 h 268698"/>
                <a:gd name="connsiteX5" fmla="*/ 49339 w 811419"/>
                <a:gd name="connsiteY5" fmla="*/ 60444 h 268698"/>
                <a:gd name="connsiteX6" fmla="*/ 70351 w 811419"/>
                <a:gd name="connsiteY6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1419" h="268698">
                  <a:moveTo>
                    <a:pt x="70351" y="0"/>
                  </a:moveTo>
                  <a:lnTo>
                    <a:pt x="811419" y="0"/>
                  </a:lnTo>
                  <a:lnTo>
                    <a:pt x="764254" y="98964"/>
                  </a:lnTo>
                  <a:cubicBezTo>
                    <a:pt x="746142" y="135101"/>
                    <a:pt x="728398" y="168582"/>
                    <a:pt x="711200" y="198986"/>
                  </a:cubicBezTo>
                  <a:cubicBezTo>
                    <a:pt x="723900" y="225510"/>
                    <a:pt x="139700" y="353634"/>
                    <a:pt x="0" y="176958"/>
                  </a:cubicBezTo>
                  <a:cubicBezTo>
                    <a:pt x="17939" y="137994"/>
                    <a:pt x="34389" y="99179"/>
                    <a:pt x="49339" y="60444"/>
                  </a:cubicBezTo>
                  <a:lnTo>
                    <a:pt x="70351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F771F9-65A2-5C7C-A34C-3EE96253018B}"/>
                </a:ext>
              </a:extLst>
            </p:cNvPr>
            <p:cNvSpPr/>
            <p:nvPr/>
          </p:nvSpPr>
          <p:spPr>
            <a:xfrm>
              <a:off x="5336785" y="6531238"/>
              <a:ext cx="863546" cy="268698"/>
            </a:xfrm>
            <a:custGeom>
              <a:avLst/>
              <a:gdLst>
                <a:gd name="connsiteX0" fmla="*/ 20400 w 863546"/>
                <a:gd name="connsiteY0" fmla="*/ 0 h 268698"/>
                <a:gd name="connsiteX1" fmla="*/ 863546 w 863546"/>
                <a:gd name="connsiteY1" fmla="*/ 0 h 268698"/>
                <a:gd name="connsiteX2" fmla="*/ 861058 w 863546"/>
                <a:gd name="connsiteY2" fmla="*/ 167098 h 268698"/>
                <a:gd name="connsiteX3" fmla="*/ 0 w 863546"/>
                <a:gd name="connsiteY3" fmla="*/ 217898 h 268698"/>
                <a:gd name="connsiteX4" fmla="*/ 16272 w 863546"/>
                <a:gd name="connsiteY4" fmla="*/ 24605 h 268698"/>
                <a:gd name="connsiteX5" fmla="*/ 20400 w 863546"/>
                <a:gd name="connsiteY5" fmla="*/ 0 h 268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3546" h="268698">
                  <a:moveTo>
                    <a:pt x="20400" y="0"/>
                  </a:moveTo>
                  <a:lnTo>
                    <a:pt x="863546" y="0"/>
                  </a:lnTo>
                  <a:lnTo>
                    <a:pt x="861058" y="167098"/>
                  </a:lnTo>
                  <a:cubicBezTo>
                    <a:pt x="650239" y="234831"/>
                    <a:pt x="452119" y="327965"/>
                    <a:pt x="0" y="217898"/>
                  </a:cubicBezTo>
                  <a:cubicBezTo>
                    <a:pt x="529" y="156675"/>
                    <a:pt x="6813" y="92079"/>
                    <a:pt x="16272" y="24605"/>
                  </a:cubicBezTo>
                  <a:lnTo>
                    <a:pt x="20400" y="0"/>
                  </a:lnTo>
                  <a:close/>
                </a:path>
              </a:pathLst>
            </a:custGeom>
            <a:gradFill>
              <a:gsLst>
                <a:gs pos="76000">
                  <a:srgbClr val="292929"/>
                </a:gs>
                <a:gs pos="97000">
                  <a:schemeClr val="accent1">
                    <a:lumMod val="5000"/>
                    <a:lumOff val="95000"/>
                  </a:schemeClr>
                </a:gs>
              </a:gsLst>
              <a:lin ang="4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C6ECFCBD-469D-40C0-87A5-70701F515F18}"/>
                </a:ext>
              </a:extLst>
            </p:cNvPr>
            <p:cNvSpPr/>
            <p:nvPr/>
          </p:nvSpPr>
          <p:spPr>
            <a:xfrm>
              <a:off x="6853467" y="4322058"/>
              <a:ext cx="1790800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C988C36B-8E64-786E-7B82-E39D7E678E19}"/>
                </a:ext>
              </a:extLst>
            </p:cNvPr>
            <p:cNvSpPr/>
            <p:nvPr/>
          </p:nvSpPr>
          <p:spPr>
            <a:xfrm>
              <a:off x="5020047" y="4473946"/>
              <a:ext cx="1547102" cy="520917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DB7F9AF-221F-5F5A-FF74-A67174DBFD07}"/>
              </a:ext>
            </a:extLst>
          </p:cNvPr>
          <p:cNvGrpSpPr/>
          <p:nvPr/>
        </p:nvGrpSpPr>
        <p:grpSpPr>
          <a:xfrm>
            <a:off x="8463197" y="1166051"/>
            <a:ext cx="3167748" cy="5008031"/>
            <a:chOff x="3194283" y="1156261"/>
            <a:chExt cx="3167748" cy="500803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10A6F59-D910-2213-9251-E51011B42571}"/>
                </a:ext>
              </a:extLst>
            </p:cNvPr>
            <p:cNvGrpSpPr/>
            <p:nvPr/>
          </p:nvGrpSpPr>
          <p:grpSpPr>
            <a:xfrm flipH="1">
              <a:off x="4093147" y="4279885"/>
              <a:ext cx="770642" cy="1579230"/>
              <a:chOff x="3786787" y="4573276"/>
              <a:chExt cx="770642" cy="1579230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FE561E5-EB9B-35D8-7DDD-9418D6603724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73" name="Rectangle 12">
                  <a:extLst>
                    <a:ext uri="{FF2B5EF4-FFF2-40B4-BE49-F238E27FC236}">
                      <a16:creationId xmlns:a16="http://schemas.microsoft.com/office/drawing/2014/main" id="{26A3C7E8-B214-920E-8D6A-11492795F0C9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633F68BD-5FDF-F4DF-39AC-69E5DB164C8E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86492CA-7146-40F3-FC93-DFCC075AC4EB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40A0A2-8076-D5E9-BCA0-FF79FB850987}"/>
                </a:ext>
              </a:extLst>
            </p:cNvPr>
            <p:cNvGrpSpPr/>
            <p:nvPr/>
          </p:nvGrpSpPr>
          <p:grpSpPr>
            <a:xfrm>
              <a:off x="4832714" y="4449551"/>
              <a:ext cx="635695" cy="1400568"/>
              <a:chOff x="5204287" y="4679095"/>
              <a:chExt cx="911077" cy="1672279"/>
            </a:xfrm>
          </p:grpSpPr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id="{6D5EF970-E22F-0255-7C5B-71CF0C5CE4F3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B398E5C-1BD0-7B5A-9815-10964090202B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6887FED-6DDF-1EAB-F22F-F93B58C20C8A}"/>
                </a:ext>
              </a:extLst>
            </p:cNvPr>
            <p:cNvSpPr/>
            <p:nvPr/>
          </p:nvSpPr>
          <p:spPr>
            <a:xfrm>
              <a:off x="4907651" y="1366384"/>
              <a:ext cx="1454380" cy="2849406"/>
            </a:xfrm>
            <a:custGeom>
              <a:avLst/>
              <a:gdLst>
                <a:gd name="connsiteX0" fmla="*/ 97427 w 1454380"/>
                <a:gd name="connsiteY0" fmla="*/ 0 h 2849406"/>
                <a:gd name="connsiteX1" fmla="*/ 110060 w 1454380"/>
                <a:gd name="connsiteY1" fmla="*/ 5994 h 2849406"/>
                <a:gd name="connsiteX2" fmla="*/ 180142 w 1454380"/>
                <a:gd name="connsiteY2" fmla="*/ 34079 h 2849406"/>
                <a:gd name="connsiteX3" fmla="*/ 1454175 w 1454380"/>
                <a:gd name="connsiteY3" fmla="*/ 1015304 h 2849406"/>
                <a:gd name="connsiteX4" fmla="*/ 1177918 w 1454380"/>
                <a:gd name="connsiteY4" fmla="*/ 1264237 h 2849406"/>
                <a:gd name="connsiteX5" fmla="*/ 1372923 w 1454380"/>
                <a:gd name="connsiteY5" fmla="*/ 1272362 h 2849406"/>
                <a:gd name="connsiteX6" fmla="*/ 1129167 w 1454380"/>
                <a:gd name="connsiteY6" fmla="*/ 1784250 h 2849406"/>
                <a:gd name="connsiteX7" fmla="*/ 1446050 w 1454380"/>
                <a:gd name="connsiteY7" fmla="*/ 1971129 h 2849406"/>
                <a:gd name="connsiteX8" fmla="*/ 1316047 w 1454380"/>
                <a:gd name="connsiteY8" fmla="*/ 2743025 h 2849406"/>
                <a:gd name="connsiteX9" fmla="*/ 763532 w 1454380"/>
                <a:gd name="connsiteY9" fmla="*/ 2499268 h 2849406"/>
                <a:gd name="connsiteX10" fmla="*/ 462899 w 1454380"/>
                <a:gd name="connsiteY10" fmla="*/ 2848653 h 2849406"/>
                <a:gd name="connsiteX11" fmla="*/ 276019 w 1454380"/>
                <a:gd name="connsiteY11" fmla="*/ 1735498 h 2849406"/>
                <a:gd name="connsiteX12" fmla="*/ 121639 w 1454380"/>
                <a:gd name="connsiteY12" fmla="*/ 2012329 h 2849406"/>
                <a:gd name="connsiteX13" fmla="*/ 462899 w 1454380"/>
                <a:gd name="connsiteY13" fmla="*/ 541091 h 2849406"/>
                <a:gd name="connsiteX14" fmla="*/ 134747 w 1454380"/>
                <a:gd name="connsiteY14" fmla="*/ 202498 h 2849406"/>
                <a:gd name="connsiteX15" fmla="*/ 118951 w 1454380"/>
                <a:gd name="connsiteY15" fmla="*/ 198668 h 2849406"/>
                <a:gd name="connsiteX16" fmla="*/ 114159 w 1454380"/>
                <a:gd name="connsiteY16" fmla="*/ 123605 h 2849406"/>
                <a:gd name="connsiteX17" fmla="*/ 105998 w 1454380"/>
                <a:gd name="connsiteY17" fmla="*/ 50507 h 2849406"/>
                <a:gd name="connsiteX18" fmla="*/ 97427 w 1454380"/>
                <a:gd name="connsiteY18" fmla="*/ 0 h 2849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54380" h="2849406">
                  <a:moveTo>
                    <a:pt x="97427" y="0"/>
                  </a:moveTo>
                  <a:lnTo>
                    <a:pt x="110060" y="5994"/>
                  </a:lnTo>
                  <a:cubicBezTo>
                    <a:pt x="131670" y="15475"/>
                    <a:pt x="154886" y="24857"/>
                    <a:pt x="180142" y="34079"/>
                  </a:cubicBezTo>
                  <a:cubicBezTo>
                    <a:pt x="1306839" y="55645"/>
                    <a:pt x="1009997" y="1188742"/>
                    <a:pt x="1454175" y="1015304"/>
                  </a:cubicBezTo>
                  <a:cubicBezTo>
                    <a:pt x="1441175" y="1105865"/>
                    <a:pt x="1307921" y="1219176"/>
                    <a:pt x="1177918" y="1264237"/>
                  </a:cubicBezTo>
                  <a:cubicBezTo>
                    <a:pt x="1088541" y="1272362"/>
                    <a:pt x="1462301" y="1264237"/>
                    <a:pt x="1372923" y="1272362"/>
                  </a:cubicBezTo>
                  <a:cubicBezTo>
                    <a:pt x="1437383" y="1377990"/>
                    <a:pt x="1272712" y="1776125"/>
                    <a:pt x="1129167" y="1784250"/>
                  </a:cubicBezTo>
                  <a:cubicBezTo>
                    <a:pt x="1045206" y="1692165"/>
                    <a:pt x="1180626" y="2087591"/>
                    <a:pt x="1446050" y="1971129"/>
                  </a:cubicBezTo>
                  <a:cubicBezTo>
                    <a:pt x="1538136" y="2166135"/>
                    <a:pt x="825825" y="2344889"/>
                    <a:pt x="1316047" y="2743025"/>
                  </a:cubicBezTo>
                  <a:cubicBezTo>
                    <a:pt x="942287" y="2905529"/>
                    <a:pt x="861034" y="2702399"/>
                    <a:pt x="763532" y="2499268"/>
                  </a:cubicBezTo>
                  <a:cubicBezTo>
                    <a:pt x="741865" y="2296138"/>
                    <a:pt x="809575" y="2873028"/>
                    <a:pt x="462899" y="2848653"/>
                  </a:cubicBezTo>
                  <a:cubicBezTo>
                    <a:pt x="684988" y="2480310"/>
                    <a:pt x="102681" y="2201344"/>
                    <a:pt x="276019" y="1735498"/>
                  </a:cubicBezTo>
                  <a:cubicBezTo>
                    <a:pt x="143307" y="1754648"/>
                    <a:pt x="173099" y="1920052"/>
                    <a:pt x="121639" y="2012329"/>
                  </a:cubicBezTo>
                  <a:cubicBezTo>
                    <a:pt x="2470" y="1809007"/>
                    <a:pt x="-189827" y="1101922"/>
                    <a:pt x="462899" y="541091"/>
                  </a:cubicBezTo>
                  <a:cubicBezTo>
                    <a:pt x="330187" y="583749"/>
                    <a:pt x="253463" y="253154"/>
                    <a:pt x="134747" y="202498"/>
                  </a:cubicBezTo>
                  <a:lnTo>
                    <a:pt x="118951" y="198668"/>
                  </a:lnTo>
                  <a:lnTo>
                    <a:pt x="114159" y="123605"/>
                  </a:lnTo>
                  <a:cubicBezTo>
                    <a:pt x="111919" y="97863"/>
                    <a:pt x="109179" y="73401"/>
                    <a:pt x="105998" y="50507"/>
                  </a:cubicBezTo>
                  <a:lnTo>
                    <a:pt x="97427" y="0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CEF094-A20D-8632-46EA-B7C294103FA9}"/>
                </a:ext>
              </a:extLst>
            </p:cNvPr>
            <p:cNvGrpSpPr/>
            <p:nvPr/>
          </p:nvGrpSpPr>
          <p:grpSpPr>
            <a:xfrm rot="17857141">
              <a:off x="3241497" y="1525929"/>
              <a:ext cx="635159" cy="660389"/>
              <a:chOff x="3403260" y="1550259"/>
              <a:chExt cx="635159" cy="660389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35327FF-92AE-3123-5CE0-0D94228EBA31}"/>
                  </a:ext>
                </a:extLst>
              </p:cNvPr>
              <p:cNvSpPr/>
              <p:nvPr/>
            </p:nvSpPr>
            <p:spPr>
              <a:xfrm>
                <a:off x="3403260" y="1550259"/>
                <a:ext cx="635159" cy="660389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01D7DA5-FE88-61DA-B35A-48B454B885FA}"/>
                  </a:ext>
                </a:extLst>
              </p:cNvPr>
              <p:cNvSpPr/>
              <p:nvPr/>
            </p:nvSpPr>
            <p:spPr>
              <a:xfrm>
                <a:off x="3546450" y="1650052"/>
                <a:ext cx="422511" cy="439294"/>
              </a:xfrm>
              <a:custGeom>
                <a:avLst/>
                <a:gdLst>
                  <a:gd name="connsiteX0" fmla="*/ 70596 w 903559"/>
                  <a:gd name="connsiteY0" fmla="*/ 437101 h 642841"/>
                  <a:gd name="connsiteX1" fmla="*/ 55356 w 903559"/>
                  <a:gd name="connsiteY1" fmla="*/ 109441 h 642841"/>
                  <a:gd name="connsiteX2" fmla="*/ 680196 w 903559"/>
                  <a:gd name="connsiteY2" fmla="*/ 2761 h 642841"/>
                  <a:gd name="connsiteX3" fmla="*/ 878316 w 903559"/>
                  <a:gd name="connsiteY3" fmla="*/ 200881 h 642841"/>
                  <a:gd name="connsiteX4" fmla="*/ 878316 w 903559"/>
                  <a:gd name="connsiteY4" fmla="*/ 498061 h 642841"/>
                  <a:gd name="connsiteX5" fmla="*/ 672576 w 903559"/>
                  <a:gd name="connsiteY5" fmla="*/ 642841 h 642841"/>
                  <a:gd name="connsiteX6" fmla="*/ 672576 w 903559"/>
                  <a:gd name="connsiteY6" fmla="*/ 642841 h 64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3559" h="642841">
                    <a:moveTo>
                      <a:pt x="70596" y="437101"/>
                    </a:moveTo>
                    <a:cubicBezTo>
                      <a:pt x="12176" y="309466"/>
                      <a:pt x="-46244" y="181831"/>
                      <a:pt x="55356" y="109441"/>
                    </a:cubicBezTo>
                    <a:cubicBezTo>
                      <a:pt x="156956" y="37051"/>
                      <a:pt x="543036" y="-12479"/>
                      <a:pt x="680196" y="2761"/>
                    </a:cubicBezTo>
                    <a:cubicBezTo>
                      <a:pt x="817356" y="18001"/>
                      <a:pt x="845296" y="118331"/>
                      <a:pt x="878316" y="200881"/>
                    </a:cubicBezTo>
                    <a:cubicBezTo>
                      <a:pt x="911336" y="283431"/>
                      <a:pt x="912606" y="424401"/>
                      <a:pt x="878316" y="498061"/>
                    </a:cubicBezTo>
                    <a:cubicBezTo>
                      <a:pt x="844026" y="571721"/>
                      <a:pt x="672576" y="642841"/>
                      <a:pt x="672576" y="642841"/>
                    </a:cubicBezTo>
                    <a:lnTo>
                      <a:pt x="672576" y="642841"/>
                    </a:lnTo>
                  </a:path>
                </a:pathLst>
              </a:custGeom>
              <a:solidFill>
                <a:srgbClr val="F0D7A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" name="Rectangle 14">
              <a:extLst>
                <a:ext uri="{FF2B5EF4-FFF2-40B4-BE49-F238E27FC236}">
                  <a16:creationId xmlns:a16="http://schemas.microsoft.com/office/drawing/2014/main" id="{D82A6C4A-524A-6209-9D49-E9B54037AF1B}"/>
                </a:ext>
              </a:extLst>
            </p:cNvPr>
            <p:cNvSpPr/>
            <p:nvPr/>
          </p:nvSpPr>
          <p:spPr>
            <a:xfrm flipH="1">
              <a:off x="3194283" y="3729716"/>
              <a:ext cx="1287903" cy="1448071"/>
            </a:xfrm>
            <a:custGeom>
              <a:avLst/>
              <a:gdLst>
                <a:gd name="connsiteX0" fmla="*/ 0 w 376953"/>
                <a:gd name="connsiteY0" fmla="*/ 0 h 609600"/>
                <a:gd name="connsiteX1" fmla="*/ 376953 w 376953"/>
                <a:gd name="connsiteY1" fmla="*/ 0 h 609600"/>
                <a:gd name="connsiteX2" fmla="*/ 376953 w 376953"/>
                <a:gd name="connsiteY2" fmla="*/ 609600 h 609600"/>
                <a:gd name="connsiteX3" fmla="*/ 0 w 376953"/>
                <a:gd name="connsiteY3" fmla="*/ 609600 h 609600"/>
                <a:gd name="connsiteX4" fmla="*/ 0 w 376953"/>
                <a:gd name="connsiteY4" fmla="*/ 0 h 609600"/>
                <a:gd name="connsiteX0" fmla="*/ 101600 w 376953"/>
                <a:gd name="connsiteY0" fmla="*/ 0 h 740229"/>
                <a:gd name="connsiteX1" fmla="*/ 376953 w 376953"/>
                <a:gd name="connsiteY1" fmla="*/ 130629 h 740229"/>
                <a:gd name="connsiteX2" fmla="*/ 376953 w 376953"/>
                <a:gd name="connsiteY2" fmla="*/ 740229 h 740229"/>
                <a:gd name="connsiteX3" fmla="*/ 0 w 376953"/>
                <a:gd name="connsiteY3" fmla="*/ 740229 h 740229"/>
                <a:gd name="connsiteX4" fmla="*/ 101600 w 376953"/>
                <a:gd name="connsiteY4" fmla="*/ 0 h 740229"/>
                <a:gd name="connsiteX0" fmla="*/ 101600 w 1813867"/>
                <a:gd name="connsiteY0" fmla="*/ 0 h 740229"/>
                <a:gd name="connsiteX1" fmla="*/ 1813867 w 1813867"/>
                <a:gd name="connsiteY1" fmla="*/ 595086 h 740229"/>
                <a:gd name="connsiteX2" fmla="*/ 376953 w 1813867"/>
                <a:gd name="connsiteY2" fmla="*/ 740229 h 740229"/>
                <a:gd name="connsiteX3" fmla="*/ 0 w 1813867"/>
                <a:gd name="connsiteY3" fmla="*/ 740229 h 740229"/>
                <a:gd name="connsiteX4" fmla="*/ 101600 w 1813867"/>
                <a:gd name="connsiteY4" fmla="*/ 0 h 740229"/>
                <a:gd name="connsiteX0" fmla="*/ 101600 w 1813867"/>
                <a:gd name="connsiteY0" fmla="*/ 409558 h 1149787"/>
                <a:gd name="connsiteX1" fmla="*/ 1813867 w 1813867"/>
                <a:gd name="connsiteY1" fmla="*/ 1004644 h 1149787"/>
                <a:gd name="connsiteX2" fmla="*/ 376953 w 1813867"/>
                <a:gd name="connsiteY2" fmla="*/ 1149787 h 1149787"/>
                <a:gd name="connsiteX3" fmla="*/ 0 w 1813867"/>
                <a:gd name="connsiteY3" fmla="*/ 1149787 h 1149787"/>
                <a:gd name="connsiteX4" fmla="*/ 101600 w 1813867"/>
                <a:gd name="connsiteY4" fmla="*/ 409558 h 1149787"/>
                <a:gd name="connsiteX0" fmla="*/ 101600 w 1813867"/>
                <a:gd name="connsiteY0" fmla="*/ 409558 h 1313551"/>
                <a:gd name="connsiteX1" fmla="*/ 1813867 w 1813867"/>
                <a:gd name="connsiteY1" fmla="*/ 1004644 h 1313551"/>
                <a:gd name="connsiteX2" fmla="*/ 1494971 w 1813867"/>
                <a:gd name="connsiteY2" fmla="*/ 1313551 h 1313551"/>
                <a:gd name="connsiteX3" fmla="*/ 376953 w 1813867"/>
                <a:gd name="connsiteY3" fmla="*/ 1149787 h 1313551"/>
                <a:gd name="connsiteX4" fmla="*/ 0 w 1813867"/>
                <a:gd name="connsiteY4" fmla="*/ 1149787 h 1313551"/>
                <a:gd name="connsiteX5" fmla="*/ 101600 w 1813867"/>
                <a:gd name="connsiteY5" fmla="*/ 409558 h 1313551"/>
                <a:gd name="connsiteX0" fmla="*/ 101600 w 1969937"/>
                <a:gd name="connsiteY0" fmla="*/ 409558 h 1313551"/>
                <a:gd name="connsiteX1" fmla="*/ 1813867 w 1969937"/>
                <a:gd name="connsiteY1" fmla="*/ 1004644 h 1313551"/>
                <a:gd name="connsiteX2" fmla="*/ 1494971 w 1969937"/>
                <a:gd name="connsiteY2" fmla="*/ 1313551 h 1313551"/>
                <a:gd name="connsiteX3" fmla="*/ 1944914 w 1969937"/>
                <a:gd name="connsiteY3" fmla="*/ 1284523 h 1313551"/>
                <a:gd name="connsiteX4" fmla="*/ 376953 w 1969937"/>
                <a:gd name="connsiteY4" fmla="*/ 1149787 h 1313551"/>
                <a:gd name="connsiteX5" fmla="*/ 0 w 1969937"/>
                <a:gd name="connsiteY5" fmla="*/ 1149787 h 1313551"/>
                <a:gd name="connsiteX6" fmla="*/ 101600 w 1969937"/>
                <a:gd name="connsiteY6" fmla="*/ 409558 h 1313551"/>
                <a:gd name="connsiteX0" fmla="*/ 101600 w 1969937"/>
                <a:gd name="connsiteY0" fmla="*/ 409558 h 1677756"/>
                <a:gd name="connsiteX1" fmla="*/ 1813867 w 1969937"/>
                <a:gd name="connsiteY1" fmla="*/ 1004644 h 1677756"/>
                <a:gd name="connsiteX2" fmla="*/ 1494971 w 1969937"/>
                <a:gd name="connsiteY2" fmla="*/ 1313551 h 1677756"/>
                <a:gd name="connsiteX3" fmla="*/ 1944914 w 1969937"/>
                <a:gd name="connsiteY3" fmla="*/ 1284523 h 1677756"/>
                <a:gd name="connsiteX4" fmla="*/ 1654628 w 1969937"/>
                <a:gd name="connsiteY4" fmla="*/ 1676409 h 1677756"/>
                <a:gd name="connsiteX5" fmla="*/ 376953 w 1969937"/>
                <a:gd name="connsiteY5" fmla="*/ 1149787 h 1677756"/>
                <a:gd name="connsiteX6" fmla="*/ 0 w 1969937"/>
                <a:gd name="connsiteY6" fmla="*/ 1149787 h 1677756"/>
                <a:gd name="connsiteX7" fmla="*/ 101600 w 1969937"/>
                <a:gd name="connsiteY7" fmla="*/ 409558 h 1677756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376953 w 2322059"/>
                <a:gd name="connsiteY6" fmla="*/ 1149787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1941450"/>
                <a:gd name="connsiteX1" fmla="*/ 1813867 w 2322059"/>
                <a:gd name="connsiteY1" fmla="*/ 1004644 h 1941450"/>
                <a:gd name="connsiteX2" fmla="*/ 1494971 w 2322059"/>
                <a:gd name="connsiteY2" fmla="*/ 1313551 h 1941450"/>
                <a:gd name="connsiteX3" fmla="*/ 1944914 w 2322059"/>
                <a:gd name="connsiteY3" fmla="*/ 1284523 h 1941450"/>
                <a:gd name="connsiteX4" fmla="*/ 1654628 w 2322059"/>
                <a:gd name="connsiteY4" fmla="*/ 1676409 h 1941450"/>
                <a:gd name="connsiteX5" fmla="*/ 2278743 w 2322059"/>
                <a:gd name="connsiteY5" fmla="*/ 1923150 h 1941450"/>
                <a:gd name="connsiteX6" fmla="*/ 565639 w 2322059"/>
                <a:gd name="connsiteY6" fmla="*/ 1280415 h 1941450"/>
                <a:gd name="connsiteX7" fmla="*/ 0 w 2322059"/>
                <a:gd name="connsiteY7" fmla="*/ 1149787 h 1941450"/>
                <a:gd name="connsiteX8" fmla="*/ 101600 w 2322059"/>
                <a:gd name="connsiteY8" fmla="*/ 409558 h 1941450"/>
                <a:gd name="connsiteX0" fmla="*/ 101600 w 2322059"/>
                <a:gd name="connsiteY0" fmla="*/ 409558 h 2497976"/>
                <a:gd name="connsiteX1" fmla="*/ 1813867 w 2322059"/>
                <a:gd name="connsiteY1" fmla="*/ 1004644 h 2497976"/>
                <a:gd name="connsiteX2" fmla="*/ 1494971 w 2322059"/>
                <a:gd name="connsiteY2" fmla="*/ 1313551 h 2497976"/>
                <a:gd name="connsiteX3" fmla="*/ 1944914 w 2322059"/>
                <a:gd name="connsiteY3" fmla="*/ 1284523 h 2497976"/>
                <a:gd name="connsiteX4" fmla="*/ 1654628 w 2322059"/>
                <a:gd name="connsiteY4" fmla="*/ 1676409 h 2497976"/>
                <a:gd name="connsiteX5" fmla="*/ 2278743 w 2322059"/>
                <a:gd name="connsiteY5" fmla="*/ 1923150 h 2497976"/>
                <a:gd name="connsiteX6" fmla="*/ 565639 w 2322059"/>
                <a:gd name="connsiteY6" fmla="*/ 1280415 h 2497976"/>
                <a:gd name="connsiteX7" fmla="*/ 0 w 2322059"/>
                <a:gd name="connsiteY7" fmla="*/ 1149787 h 2497976"/>
                <a:gd name="connsiteX8" fmla="*/ 101600 w 2322059"/>
                <a:gd name="connsiteY8" fmla="*/ 409558 h 2497976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393645"/>
                <a:gd name="connsiteX1" fmla="*/ 1813867 w 2322059"/>
                <a:gd name="connsiteY1" fmla="*/ 1004644 h 2393645"/>
                <a:gd name="connsiteX2" fmla="*/ 1494971 w 2322059"/>
                <a:gd name="connsiteY2" fmla="*/ 1313551 h 2393645"/>
                <a:gd name="connsiteX3" fmla="*/ 1944914 w 2322059"/>
                <a:gd name="connsiteY3" fmla="*/ 1284523 h 2393645"/>
                <a:gd name="connsiteX4" fmla="*/ 1654628 w 2322059"/>
                <a:gd name="connsiteY4" fmla="*/ 1676409 h 2393645"/>
                <a:gd name="connsiteX5" fmla="*/ 2278743 w 2322059"/>
                <a:gd name="connsiteY5" fmla="*/ 1923150 h 2393645"/>
                <a:gd name="connsiteX6" fmla="*/ 623696 w 2322059"/>
                <a:gd name="connsiteY6" fmla="*/ 1120757 h 2393645"/>
                <a:gd name="connsiteX7" fmla="*/ 0 w 2322059"/>
                <a:gd name="connsiteY7" fmla="*/ 1149787 h 2393645"/>
                <a:gd name="connsiteX8" fmla="*/ 101600 w 2322059"/>
                <a:gd name="connsiteY8" fmla="*/ 409558 h 2393645"/>
                <a:gd name="connsiteX0" fmla="*/ 101600 w 2322059"/>
                <a:gd name="connsiteY0" fmla="*/ 409558 h 2559502"/>
                <a:gd name="connsiteX1" fmla="*/ 1813867 w 2322059"/>
                <a:gd name="connsiteY1" fmla="*/ 1004644 h 2559502"/>
                <a:gd name="connsiteX2" fmla="*/ 1494971 w 2322059"/>
                <a:gd name="connsiteY2" fmla="*/ 1313551 h 2559502"/>
                <a:gd name="connsiteX3" fmla="*/ 1944914 w 2322059"/>
                <a:gd name="connsiteY3" fmla="*/ 1284523 h 2559502"/>
                <a:gd name="connsiteX4" fmla="*/ 1654628 w 2322059"/>
                <a:gd name="connsiteY4" fmla="*/ 1676409 h 2559502"/>
                <a:gd name="connsiteX5" fmla="*/ 2278743 w 2322059"/>
                <a:gd name="connsiteY5" fmla="*/ 1923150 h 2559502"/>
                <a:gd name="connsiteX6" fmla="*/ 623696 w 2322059"/>
                <a:gd name="connsiteY6" fmla="*/ 1120757 h 2559502"/>
                <a:gd name="connsiteX7" fmla="*/ 0 w 2322059"/>
                <a:gd name="connsiteY7" fmla="*/ 1149787 h 2559502"/>
                <a:gd name="connsiteX8" fmla="*/ 101600 w 2322059"/>
                <a:gd name="connsiteY8" fmla="*/ 409558 h 2559502"/>
                <a:gd name="connsiteX0" fmla="*/ 101600 w 2322059"/>
                <a:gd name="connsiteY0" fmla="*/ 409558 h 2547763"/>
                <a:gd name="connsiteX1" fmla="*/ 1813867 w 2322059"/>
                <a:gd name="connsiteY1" fmla="*/ 1004644 h 2547763"/>
                <a:gd name="connsiteX2" fmla="*/ 1494971 w 2322059"/>
                <a:gd name="connsiteY2" fmla="*/ 1313551 h 2547763"/>
                <a:gd name="connsiteX3" fmla="*/ 1944914 w 2322059"/>
                <a:gd name="connsiteY3" fmla="*/ 1284523 h 2547763"/>
                <a:gd name="connsiteX4" fmla="*/ 1654628 w 2322059"/>
                <a:gd name="connsiteY4" fmla="*/ 1676409 h 2547763"/>
                <a:gd name="connsiteX5" fmla="*/ 2278743 w 2322059"/>
                <a:gd name="connsiteY5" fmla="*/ 1923150 h 2547763"/>
                <a:gd name="connsiteX6" fmla="*/ 623696 w 2322059"/>
                <a:gd name="connsiteY6" fmla="*/ 1120757 h 2547763"/>
                <a:gd name="connsiteX7" fmla="*/ 0 w 2322059"/>
                <a:gd name="connsiteY7" fmla="*/ 1149787 h 2547763"/>
                <a:gd name="connsiteX8" fmla="*/ 101600 w 2322059"/>
                <a:gd name="connsiteY8" fmla="*/ 409558 h 2547763"/>
                <a:gd name="connsiteX0" fmla="*/ 101600 w 2322059"/>
                <a:gd name="connsiteY0" fmla="*/ 409558 h 2587863"/>
                <a:gd name="connsiteX1" fmla="*/ 1813867 w 2322059"/>
                <a:gd name="connsiteY1" fmla="*/ 1004644 h 2587863"/>
                <a:gd name="connsiteX2" fmla="*/ 1494971 w 2322059"/>
                <a:gd name="connsiteY2" fmla="*/ 1313551 h 2587863"/>
                <a:gd name="connsiteX3" fmla="*/ 1944914 w 2322059"/>
                <a:gd name="connsiteY3" fmla="*/ 1284523 h 2587863"/>
                <a:gd name="connsiteX4" fmla="*/ 1654628 w 2322059"/>
                <a:gd name="connsiteY4" fmla="*/ 1676409 h 2587863"/>
                <a:gd name="connsiteX5" fmla="*/ 2278743 w 2322059"/>
                <a:gd name="connsiteY5" fmla="*/ 1923150 h 2587863"/>
                <a:gd name="connsiteX6" fmla="*/ 623696 w 2322059"/>
                <a:gd name="connsiteY6" fmla="*/ 1120757 h 2587863"/>
                <a:gd name="connsiteX7" fmla="*/ 0 w 2322059"/>
                <a:gd name="connsiteY7" fmla="*/ 1149787 h 2587863"/>
                <a:gd name="connsiteX8" fmla="*/ 101600 w 2322059"/>
                <a:gd name="connsiteY8" fmla="*/ 409558 h 2587863"/>
                <a:gd name="connsiteX0" fmla="*/ 101600 w 2322059"/>
                <a:gd name="connsiteY0" fmla="*/ 409558 h 2557690"/>
                <a:gd name="connsiteX1" fmla="*/ 1813867 w 2322059"/>
                <a:gd name="connsiteY1" fmla="*/ 1004644 h 2557690"/>
                <a:gd name="connsiteX2" fmla="*/ 1494971 w 2322059"/>
                <a:gd name="connsiteY2" fmla="*/ 1313551 h 2557690"/>
                <a:gd name="connsiteX3" fmla="*/ 1944914 w 2322059"/>
                <a:gd name="connsiteY3" fmla="*/ 1284523 h 2557690"/>
                <a:gd name="connsiteX4" fmla="*/ 1654628 w 2322059"/>
                <a:gd name="connsiteY4" fmla="*/ 1676409 h 2557690"/>
                <a:gd name="connsiteX5" fmla="*/ 2278743 w 2322059"/>
                <a:gd name="connsiteY5" fmla="*/ 1923150 h 2557690"/>
                <a:gd name="connsiteX6" fmla="*/ 623696 w 2322059"/>
                <a:gd name="connsiteY6" fmla="*/ 1120757 h 2557690"/>
                <a:gd name="connsiteX7" fmla="*/ 0 w 2322059"/>
                <a:gd name="connsiteY7" fmla="*/ 1149787 h 2557690"/>
                <a:gd name="connsiteX8" fmla="*/ 101600 w 2322059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409558 h 2557690"/>
                <a:gd name="connsiteX1" fmla="*/ 1813867 w 2279473"/>
                <a:gd name="connsiteY1" fmla="*/ 1004644 h 2557690"/>
                <a:gd name="connsiteX2" fmla="*/ 1494971 w 2279473"/>
                <a:gd name="connsiteY2" fmla="*/ 1313551 h 2557690"/>
                <a:gd name="connsiteX3" fmla="*/ 1944914 w 2279473"/>
                <a:gd name="connsiteY3" fmla="*/ 1284523 h 2557690"/>
                <a:gd name="connsiteX4" fmla="*/ 1654628 w 2279473"/>
                <a:gd name="connsiteY4" fmla="*/ 1676409 h 2557690"/>
                <a:gd name="connsiteX5" fmla="*/ 2278743 w 2279473"/>
                <a:gd name="connsiteY5" fmla="*/ 1923150 h 2557690"/>
                <a:gd name="connsiteX6" fmla="*/ 623696 w 2279473"/>
                <a:gd name="connsiteY6" fmla="*/ 1120757 h 2557690"/>
                <a:gd name="connsiteX7" fmla="*/ 0 w 2279473"/>
                <a:gd name="connsiteY7" fmla="*/ 1149787 h 2557690"/>
                <a:gd name="connsiteX8" fmla="*/ 101600 w 2279473"/>
                <a:gd name="connsiteY8" fmla="*/ 409558 h 2557690"/>
                <a:gd name="connsiteX0" fmla="*/ 101600 w 2279473"/>
                <a:gd name="connsiteY0" fmla="*/ 332057 h 2480189"/>
                <a:gd name="connsiteX1" fmla="*/ 1813867 w 2279473"/>
                <a:gd name="connsiteY1" fmla="*/ 927143 h 2480189"/>
                <a:gd name="connsiteX2" fmla="*/ 1494971 w 2279473"/>
                <a:gd name="connsiteY2" fmla="*/ 1236050 h 2480189"/>
                <a:gd name="connsiteX3" fmla="*/ 1944914 w 2279473"/>
                <a:gd name="connsiteY3" fmla="*/ 1207022 h 2480189"/>
                <a:gd name="connsiteX4" fmla="*/ 1654628 w 2279473"/>
                <a:gd name="connsiteY4" fmla="*/ 1598908 h 2480189"/>
                <a:gd name="connsiteX5" fmla="*/ 2278743 w 2279473"/>
                <a:gd name="connsiteY5" fmla="*/ 1845649 h 2480189"/>
                <a:gd name="connsiteX6" fmla="*/ 623696 w 2279473"/>
                <a:gd name="connsiteY6" fmla="*/ 1043256 h 2480189"/>
                <a:gd name="connsiteX7" fmla="*/ 0 w 2279473"/>
                <a:gd name="connsiteY7" fmla="*/ 1072286 h 2480189"/>
                <a:gd name="connsiteX8" fmla="*/ 101600 w 2279473"/>
                <a:gd name="connsiteY8" fmla="*/ 332057 h 2480189"/>
                <a:gd name="connsiteX0" fmla="*/ 101600 w 2279473"/>
                <a:gd name="connsiteY0" fmla="*/ 431848 h 2579980"/>
                <a:gd name="connsiteX1" fmla="*/ 1813867 w 2279473"/>
                <a:gd name="connsiteY1" fmla="*/ 1026934 h 2579980"/>
                <a:gd name="connsiteX2" fmla="*/ 1494971 w 2279473"/>
                <a:gd name="connsiteY2" fmla="*/ 1335841 h 2579980"/>
                <a:gd name="connsiteX3" fmla="*/ 1944914 w 2279473"/>
                <a:gd name="connsiteY3" fmla="*/ 1306813 h 2579980"/>
                <a:gd name="connsiteX4" fmla="*/ 1654628 w 2279473"/>
                <a:gd name="connsiteY4" fmla="*/ 1698699 h 2579980"/>
                <a:gd name="connsiteX5" fmla="*/ 2278743 w 2279473"/>
                <a:gd name="connsiteY5" fmla="*/ 1945440 h 2579980"/>
                <a:gd name="connsiteX6" fmla="*/ 623696 w 2279473"/>
                <a:gd name="connsiteY6" fmla="*/ 1143047 h 2579980"/>
                <a:gd name="connsiteX7" fmla="*/ 0 w 2279473"/>
                <a:gd name="connsiteY7" fmla="*/ 1172077 h 2579980"/>
                <a:gd name="connsiteX8" fmla="*/ 101600 w 2279473"/>
                <a:gd name="connsiteY8" fmla="*/ 431848 h 2579980"/>
                <a:gd name="connsiteX0" fmla="*/ 101600 w 2279473"/>
                <a:gd name="connsiteY0" fmla="*/ 447439 h 2595571"/>
                <a:gd name="connsiteX1" fmla="*/ 1813867 w 2279473"/>
                <a:gd name="connsiteY1" fmla="*/ 1042525 h 2595571"/>
                <a:gd name="connsiteX2" fmla="*/ 1494971 w 2279473"/>
                <a:gd name="connsiteY2" fmla="*/ 1351432 h 2595571"/>
                <a:gd name="connsiteX3" fmla="*/ 1944914 w 2279473"/>
                <a:gd name="connsiteY3" fmla="*/ 1322404 h 2595571"/>
                <a:gd name="connsiteX4" fmla="*/ 1654628 w 2279473"/>
                <a:gd name="connsiteY4" fmla="*/ 1714290 h 2595571"/>
                <a:gd name="connsiteX5" fmla="*/ 2278743 w 2279473"/>
                <a:gd name="connsiteY5" fmla="*/ 1961031 h 2595571"/>
                <a:gd name="connsiteX6" fmla="*/ 623696 w 2279473"/>
                <a:gd name="connsiteY6" fmla="*/ 1158638 h 2595571"/>
                <a:gd name="connsiteX7" fmla="*/ 0 w 2279473"/>
                <a:gd name="connsiteY7" fmla="*/ 1187668 h 2595571"/>
                <a:gd name="connsiteX8" fmla="*/ 101600 w 2279473"/>
                <a:gd name="connsiteY8" fmla="*/ 447439 h 2595571"/>
                <a:gd name="connsiteX0" fmla="*/ 101600 w 2279473"/>
                <a:gd name="connsiteY0" fmla="*/ 435968 h 2584100"/>
                <a:gd name="connsiteX1" fmla="*/ 1813867 w 2279473"/>
                <a:gd name="connsiteY1" fmla="*/ 1031054 h 2584100"/>
                <a:gd name="connsiteX2" fmla="*/ 1494971 w 2279473"/>
                <a:gd name="connsiteY2" fmla="*/ 1339961 h 2584100"/>
                <a:gd name="connsiteX3" fmla="*/ 1944914 w 2279473"/>
                <a:gd name="connsiteY3" fmla="*/ 1310933 h 2584100"/>
                <a:gd name="connsiteX4" fmla="*/ 1654628 w 2279473"/>
                <a:gd name="connsiteY4" fmla="*/ 1702819 h 2584100"/>
                <a:gd name="connsiteX5" fmla="*/ 2278743 w 2279473"/>
                <a:gd name="connsiteY5" fmla="*/ 1949560 h 2584100"/>
                <a:gd name="connsiteX6" fmla="*/ 623696 w 2279473"/>
                <a:gd name="connsiteY6" fmla="*/ 1147167 h 2584100"/>
                <a:gd name="connsiteX7" fmla="*/ 0 w 2279473"/>
                <a:gd name="connsiteY7" fmla="*/ 1176197 h 2584100"/>
                <a:gd name="connsiteX8" fmla="*/ 101600 w 2279473"/>
                <a:gd name="connsiteY8" fmla="*/ 435968 h 2584100"/>
                <a:gd name="connsiteX0" fmla="*/ 53975 w 2279473"/>
                <a:gd name="connsiteY0" fmla="*/ 427530 h 2642337"/>
                <a:gd name="connsiteX1" fmla="*/ 1813867 w 2279473"/>
                <a:gd name="connsiteY1" fmla="*/ 1089291 h 2642337"/>
                <a:gd name="connsiteX2" fmla="*/ 1494971 w 2279473"/>
                <a:gd name="connsiteY2" fmla="*/ 1398198 h 2642337"/>
                <a:gd name="connsiteX3" fmla="*/ 1944914 w 2279473"/>
                <a:gd name="connsiteY3" fmla="*/ 1369170 h 2642337"/>
                <a:gd name="connsiteX4" fmla="*/ 1654628 w 2279473"/>
                <a:gd name="connsiteY4" fmla="*/ 1761056 h 2642337"/>
                <a:gd name="connsiteX5" fmla="*/ 2278743 w 2279473"/>
                <a:gd name="connsiteY5" fmla="*/ 2007797 h 2642337"/>
                <a:gd name="connsiteX6" fmla="*/ 623696 w 2279473"/>
                <a:gd name="connsiteY6" fmla="*/ 1205404 h 2642337"/>
                <a:gd name="connsiteX7" fmla="*/ 0 w 2279473"/>
                <a:gd name="connsiteY7" fmla="*/ 1234434 h 2642337"/>
                <a:gd name="connsiteX8" fmla="*/ 53975 w 2279473"/>
                <a:gd name="connsiteY8" fmla="*/ 427530 h 2642337"/>
                <a:gd name="connsiteX0" fmla="*/ 53975 w 2279473"/>
                <a:gd name="connsiteY0" fmla="*/ 355620 h 2570427"/>
                <a:gd name="connsiteX1" fmla="*/ 1813867 w 2279473"/>
                <a:gd name="connsiteY1" fmla="*/ 1017381 h 2570427"/>
                <a:gd name="connsiteX2" fmla="*/ 1494971 w 2279473"/>
                <a:gd name="connsiteY2" fmla="*/ 1326288 h 2570427"/>
                <a:gd name="connsiteX3" fmla="*/ 1944914 w 2279473"/>
                <a:gd name="connsiteY3" fmla="*/ 1297260 h 2570427"/>
                <a:gd name="connsiteX4" fmla="*/ 1654628 w 2279473"/>
                <a:gd name="connsiteY4" fmla="*/ 1689146 h 2570427"/>
                <a:gd name="connsiteX5" fmla="*/ 2278743 w 2279473"/>
                <a:gd name="connsiteY5" fmla="*/ 1935887 h 2570427"/>
                <a:gd name="connsiteX6" fmla="*/ 623696 w 2279473"/>
                <a:gd name="connsiteY6" fmla="*/ 1133494 h 2570427"/>
                <a:gd name="connsiteX7" fmla="*/ 0 w 2279473"/>
                <a:gd name="connsiteY7" fmla="*/ 1162524 h 2570427"/>
                <a:gd name="connsiteX8" fmla="*/ 53975 w 2279473"/>
                <a:gd name="connsiteY8" fmla="*/ 355620 h 2570427"/>
                <a:gd name="connsiteX0" fmla="*/ 53975 w 2279473"/>
                <a:gd name="connsiteY0" fmla="*/ 348151 h 2562958"/>
                <a:gd name="connsiteX1" fmla="*/ 1813867 w 2279473"/>
                <a:gd name="connsiteY1" fmla="*/ 1009912 h 2562958"/>
                <a:gd name="connsiteX2" fmla="*/ 1494971 w 2279473"/>
                <a:gd name="connsiteY2" fmla="*/ 1318819 h 2562958"/>
                <a:gd name="connsiteX3" fmla="*/ 1944914 w 2279473"/>
                <a:gd name="connsiteY3" fmla="*/ 1289791 h 2562958"/>
                <a:gd name="connsiteX4" fmla="*/ 1654628 w 2279473"/>
                <a:gd name="connsiteY4" fmla="*/ 1681677 h 2562958"/>
                <a:gd name="connsiteX5" fmla="*/ 2278743 w 2279473"/>
                <a:gd name="connsiteY5" fmla="*/ 1928418 h 2562958"/>
                <a:gd name="connsiteX6" fmla="*/ 623696 w 2279473"/>
                <a:gd name="connsiteY6" fmla="*/ 1126025 h 2562958"/>
                <a:gd name="connsiteX7" fmla="*/ 0 w 2279473"/>
                <a:gd name="connsiteY7" fmla="*/ 1155055 h 2562958"/>
                <a:gd name="connsiteX8" fmla="*/ 53975 w 2279473"/>
                <a:gd name="connsiteY8" fmla="*/ 348151 h 2562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9473" h="2562958">
                  <a:moveTo>
                    <a:pt x="53975" y="348151"/>
                  </a:moveTo>
                  <a:cubicBezTo>
                    <a:pt x="1621681" y="-860012"/>
                    <a:pt x="992286" y="1503700"/>
                    <a:pt x="1813867" y="1009912"/>
                  </a:cubicBezTo>
                  <a:cubicBezTo>
                    <a:pt x="1773185" y="1076595"/>
                    <a:pt x="1798724" y="1159608"/>
                    <a:pt x="1494971" y="1318819"/>
                  </a:cubicBezTo>
                  <a:cubicBezTo>
                    <a:pt x="1301750" y="1243829"/>
                    <a:pt x="1613805" y="1580681"/>
                    <a:pt x="1944914" y="1289791"/>
                  </a:cubicBezTo>
                  <a:cubicBezTo>
                    <a:pt x="1978781" y="1275276"/>
                    <a:pt x="1991783" y="1561935"/>
                    <a:pt x="1654628" y="1681677"/>
                  </a:cubicBezTo>
                  <a:cubicBezTo>
                    <a:pt x="1635276" y="1710705"/>
                    <a:pt x="1862667" y="2102591"/>
                    <a:pt x="2278743" y="1928418"/>
                  </a:cubicBezTo>
                  <a:cubicBezTo>
                    <a:pt x="2317308" y="2265716"/>
                    <a:pt x="817360" y="3531927"/>
                    <a:pt x="623696" y="1126025"/>
                  </a:cubicBezTo>
                  <a:lnTo>
                    <a:pt x="0" y="1155055"/>
                  </a:lnTo>
                  <a:lnTo>
                    <a:pt x="53975" y="348151"/>
                  </a:ln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9278FF03-BFBF-0621-0BAE-C34DC19A15DB}"/>
                </a:ext>
              </a:extLst>
            </p:cNvPr>
            <p:cNvSpPr/>
            <p:nvPr/>
          </p:nvSpPr>
          <p:spPr>
            <a:xfrm>
              <a:off x="3600953" y="3008042"/>
              <a:ext cx="2266595" cy="2609739"/>
            </a:xfrm>
            <a:custGeom>
              <a:avLst/>
              <a:gdLst>
                <a:gd name="connsiteX0" fmla="*/ 0 w 1096068"/>
                <a:gd name="connsiteY0" fmla="*/ 0 h 966006"/>
                <a:gd name="connsiteX1" fmla="*/ 1096068 w 1096068"/>
                <a:gd name="connsiteY1" fmla="*/ 0 h 966006"/>
                <a:gd name="connsiteX2" fmla="*/ 1096068 w 1096068"/>
                <a:gd name="connsiteY2" fmla="*/ 966006 h 966006"/>
                <a:gd name="connsiteX3" fmla="*/ 0 w 1096068"/>
                <a:gd name="connsiteY3" fmla="*/ 966006 h 966006"/>
                <a:gd name="connsiteX4" fmla="*/ 0 w 1096068"/>
                <a:gd name="connsiteY4" fmla="*/ 0 h 966006"/>
                <a:gd name="connsiteX0" fmla="*/ 0 w 1642168"/>
                <a:gd name="connsiteY0" fmla="*/ 0 h 1270806"/>
                <a:gd name="connsiteX1" fmla="*/ 1642168 w 1642168"/>
                <a:gd name="connsiteY1" fmla="*/ 304800 h 1270806"/>
                <a:gd name="connsiteX2" fmla="*/ 1642168 w 1642168"/>
                <a:gd name="connsiteY2" fmla="*/ 1270806 h 1270806"/>
                <a:gd name="connsiteX3" fmla="*/ 546100 w 1642168"/>
                <a:gd name="connsiteY3" fmla="*/ 1270806 h 1270806"/>
                <a:gd name="connsiteX4" fmla="*/ 0 w 1642168"/>
                <a:gd name="connsiteY4" fmla="*/ 0 h 1270806"/>
                <a:gd name="connsiteX0" fmla="*/ 0 w 1642168"/>
                <a:gd name="connsiteY0" fmla="*/ 0 h 2286806"/>
                <a:gd name="connsiteX1" fmla="*/ 1642168 w 1642168"/>
                <a:gd name="connsiteY1" fmla="*/ 304800 h 2286806"/>
                <a:gd name="connsiteX2" fmla="*/ 1642168 w 1642168"/>
                <a:gd name="connsiteY2" fmla="*/ 1270806 h 2286806"/>
                <a:gd name="connsiteX3" fmla="*/ 1143000 w 1642168"/>
                <a:gd name="connsiteY3" fmla="*/ 2286806 h 2286806"/>
                <a:gd name="connsiteX4" fmla="*/ 0 w 1642168"/>
                <a:gd name="connsiteY4" fmla="*/ 0 h 2286806"/>
                <a:gd name="connsiteX0" fmla="*/ 123820 w 1765988"/>
                <a:gd name="connsiteY0" fmla="*/ 0 h 2286806"/>
                <a:gd name="connsiteX1" fmla="*/ 1765988 w 1765988"/>
                <a:gd name="connsiteY1" fmla="*/ 304800 h 2286806"/>
                <a:gd name="connsiteX2" fmla="*/ 1765988 w 1765988"/>
                <a:gd name="connsiteY2" fmla="*/ 1270806 h 2286806"/>
                <a:gd name="connsiteX3" fmla="*/ 1266820 w 1765988"/>
                <a:gd name="connsiteY3" fmla="*/ 2286806 h 2286806"/>
                <a:gd name="connsiteX4" fmla="*/ 123820 w 1765988"/>
                <a:gd name="connsiteY4" fmla="*/ 0 h 2286806"/>
                <a:gd name="connsiteX0" fmla="*/ 75572 w 1806640"/>
                <a:gd name="connsiteY0" fmla="*/ 0 h 2286806"/>
                <a:gd name="connsiteX1" fmla="*/ 1806640 w 1806640"/>
                <a:gd name="connsiteY1" fmla="*/ 304800 h 2286806"/>
                <a:gd name="connsiteX2" fmla="*/ 1806640 w 1806640"/>
                <a:gd name="connsiteY2" fmla="*/ 1270806 h 2286806"/>
                <a:gd name="connsiteX3" fmla="*/ 1307472 w 1806640"/>
                <a:gd name="connsiteY3" fmla="*/ 2286806 h 2286806"/>
                <a:gd name="connsiteX4" fmla="*/ 75572 w 18066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86806"/>
                <a:gd name="connsiteX1" fmla="*/ 1806640 w 3571940"/>
                <a:gd name="connsiteY1" fmla="*/ 304800 h 2286806"/>
                <a:gd name="connsiteX2" fmla="*/ 3571940 w 3571940"/>
                <a:gd name="connsiteY2" fmla="*/ 1804206 h 2286806"/>
                <a:gd name="connsiteX3" fmla="*/ 1307472 w 3571940"/>
                <a:gd name="connsiteY3" fmla="*/ 2286806 h 2286806"/>
                <a:gd name="connsiteX4" fmla="*/ 75572 w 3571940"/>
                <a:gd name="connsiteY4" fmla="*/ 0 h 2286806"/>
                <a:gd name="connsiteX0" fmla="*/ 75572 w 3571940"/>
                <a:gd name="connsiteY0" fmla="*/ 0 h 2292635"/>
                <a:gd name="connsiteX1" fmla="*/ 1806640 w 3571940"/>
                <a:gd name="connsiteY1" fmla="*/ 304800 h 2292635"/>
                <a:gd name="connsiteX2" fmla="*/ 3571940 w 3571940"/>
                <a:gd name="connsiteY2" fmla="*/ 1804206 h 2292635"/>
                <a:gd name="connsiteX3" fmla="*/ 1307472 w 3571940"/>
                <a:gd name="connsiteY3" fmla="*/ 2286806 h 2292635"/>
                <a:gd name="connsiteX4" fmla="*/ 75572 w 3571940"/>
                <a:gd name="connsiteY4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0 h 2292635"/>
                <a:gd name="connsiteX1" fmla="*/ 1806640 w 4308540"/>
                <a:gd name="connsiteY1" fmla="*/ 304800 h 2292635"/>
                <a:gd name="connsiteX2" fmla="*/ 4308540 w 4308540"/>
                <a:gd name="connsiteY2" fmla="*/ 1206500 h 2292635"/>
                <a:gd name="connsiteX3" fmla="*/ 3571940 w 4308540"/>
                <a:gd name="connsiteY3" fmla="*/ 1804206 h 2292635"/>
                <a:gd name="connsiteX4" fmla="*/ 1307472 w 4308540"/>
                <a:gd name="connsiteY4" fmla="*/ 2286806 h 2292635"/>
                <a:gd name="connsiteX5" fmla="*/ 75572 w 4308540"/>
                <a:gd name="connsiteY5" fmla="*/ 0 h 2292635"/>
                <a:gd name="connsiteX0" fmla="*/ 75572 w 4308540"/>
                <a:gd name="connsiteY0" fmla="*/ 114300 h 2406935"/>
                <a:gd name="connsiteX1" fmla="*/ 1349440 w 4308540"/>
                <a:gd name="connsiteY1" fmla="*/ 0 h 2406935"/>
                <a:gd name="connsiteX2" fmla="*/ 4308540 w 4308540"/>
                <a:gd name="connsiteY2" fmla="*/ 1320800 h 2406935"/>
                <a:gd name="connsiteX3" fmla="*/ 3571940 w 4308540"/>
                <a:gd name="connsiteY3" fmla="*/ 1918506 h 2406935"/>
                <a:gd name="connsiteX4" fmla="*/ 1307472 w 4308540"/>
                <a:gd name="connsiteY4" fmla="*/ 2401106 h 2406935"/>
                <a:gd name="connsiteX5" fmla="*/ 75572 w 4308540"/>
                <a:gd name="connsiteY5" fmla="*/ 114300 h 2406935"/>
                <a:gd name="connsiteX0" fmla="*/ 75572 w 4308540"/>
                <a:gd name="connsiteY0" fmla="*/ 114300 h 2401106"/>
                <a:gd name="connsiteX1" fmla="*/ 1349440 w 4308540"/>
                <a:gd name="connsiteY1" fmla="*/ 0 h 2401106"/>
                <a:gd name="connsiteX2" fmla="*/ 4308540 w 4308540"/>
                <a:gd name="connsiteY2" fmla="*/ 1320800 h 2401106"/>
                <a:gd name="connsiteX3" fmla="*/ 1307472 w 4308540"/>
                <a:gd name="connsiteY3" fmla="*/ 2401106 h 2401106"/>
                <a:gd name="connsiteX4" fmla="*/ 75572 w 4308540"/>
                <a:gd name="connsiteY4" fmla="*/ 114300 h 2401106"/>
                <a:gd name="connsiteX0" fmla="*/ 0 w 4232968"/>
                <a:gd name="connsiteY0" fmla="*/ 114300 h 1320800"/>
                <a:gd name="connsiteX1" fmla="*/ 1273868 w 4232968"/>
                <a:gd name="connsiteY1" fmla="*/ 0 h 1320800"/>
                <a:gd name="connsiteX2" fmla="*/ 4232968 w 4232968"/>
                <a:gd name="connsiteY2" fmla="*/ 1320800 h 1320800"/>
                <a:gd name="connsiteX3" fmla="*/ 0 w 4232968"/>
                <a:gd name="connsiteY3" fmla="*/ 114300 h 1320800"/>
                <a:gd name="connsiteX0" fmla="*/ 0 w 1273868"/>
                <a:gd name="connsiteY0" fmla="*/ 114300 h 114300"/>
                <a:gd name="connsiteX1" fmla="*/ 1273868 w 1273868"/>
                <a:gd name="connsiteY1" fmla="*/ 0 h 114300"/>
                <a:gd name="connsiteX2" fmla="*/ 0 w 1273868"/>
                <a:gd name="connsiteY2" fmla="*/ 114300 h 114300"/>
                <a:gd name="connsiteX0" fmla="*/ 0 w 1748465"/>
                <a:gd name="connsiteY0" fmla="*/ 114300 h 1599981"/>
                <a:gd name="connsiteX1" fmla="*/ 1273868 w 1748465"/>
                <a:gd name="connsiteY1" fmla="*/ 0 h 1599981"/>
                <a:gd name="connsiteX2" fmla="*/ 0 w 1748465"/>
                <a:gd name="connsiteY2" fmla="*/ 114300 h 1599981"/>
                <a:gd name="connsiteX0" fmla="*/ 0 w 1748465"/>
                <a:gd name="connsiteY0" fmla="*/ 278415 h 1764096"/>
                <a:gd name="connsiteX1" fmla="*/ 1273868 w 1748465"/>
                <a:gd name="connsiteY1" fmla="*/ 164115 h 1764096"/>
                <a:gd name="connsiteX2" fmla="*/ 0 w 1748465"/>
                <a:gd name="connsiteY2" fmla="*/ 278415 h 1764096"/>
                <a:gd name="connsiteX0" fmla="*/ 235616 w 1835354"/>
                <a:gd name="connsiteY0" fmla="*/ 278415 h 3086587"/>
                <a:gd name="connsiteX1" fmla="*/ 1509484 w 1835354"/>
                <a:gd name="connsiteY1" fmla="*/ 164115 h 3086587"/>
                <a:gd name="connsiteX2" fmla="*/ 235616 w 1835354"/>
                <a:gd name="connsiteY2" fmla="*/ 278415 h 3086587"/>
                <a:gd name="connsiteX0" fmla="*/ 209763 w 2022191"/>
                <a:gd name="connsiteY0" fmla="*/ 278415 h 3113155"/>
                <a:gd name="connsiteX1" fmla="*/ 1483631 w 2022191"/>
                <a:gd name="connsiteY1" fmla="*/ 164115 h 3113155"/>
                <a:gd name="connsiteX2" fmla="*/ 209763 w 2022191"/>
                <a:gd name="connsiteY2" fmla="*/ 278415 h 3113155"/>
                <a:gd name="connsiteX0" fmla="*/ 368218 w 2138838"/>
                <a:gd name="connsiteY0" fmla="*/ 278415 h 3415434"/>
                <a:gd name="connsiteX1" fmla="*/ 1642086 w 2138838"/>
                <a:gd name="connsiteY1" fmla="*/ 164115 h 3415434"/>
                <a:gd name="connsiteX2" fmla="*/ 368218 w 2138838"/>
                <a:gd name="connsiteY2" fmla="*/ 278415 h 3415434"/>
                <a:gd name="connsiteX0" fmla="*/ 328626 w 2381847"/>
                <a:gd name="connsiteY0" fmla="*/ 278415 h 3415433"/>
                <a:gd name="connsiteX1" fmla="*/ 1602494 w 2381847"/>
                <a:gd name="connsiteY1" fmla="*/ 164115 h 3415433"/>
                <a:gd name="connsiteX2" fmla="*/ 328626 w 2381847"/>
                <a:gd name="connsiteY2" fmla="*/ 278415 h 3415433"/>
                <a:gd name="connsiteX0" fmla="*/ 346536 w 2091919"/>
                <a:gd name="connsiteY0" fmla="*/ 289590 h 3411521"/>
                <a:gd name="connsiteX1" fmla="*/ 1274620 w 2091919"/>
                <a:gd name="connsiteY1" fmla="*/ 140711 h 3411521"/>
                <a:gd name="connsiteX2" fmla="*/ 346536 w 2091919"/>
                <a:gd name="connsiteY2" fmla="*/ 289590 h 3411521"/>
                <a:gd name="connsiteX0" fmla="*/ 356269 w 1949192"/>
                <a:gd name="connsiteY0" fmla="*/ 278415 h 3415433"/>
                <a:gd name="connsiteX1" fmla="*/ 1111461 w 1949192"/>
                <a:gd name="connsiteY1" fmla="*/ 164115 h 3415433"/>
                <a:gd name="connsiteX2" fmla="*/ 356269 w 1949192"/>
                <a:gd name="connsiteY2" fmla="*/ 278415 h 3415433"/>
                <a:gd name="connsiteX0" fmla="*/ 494507 w 2043602"/>
                <a:gd name="connsiteY0" fmla="*/ 278415 h 3059325"/>
                <a:gd name="connsiteX1" fmla="*/ 1249699 w 2043602"/>
                <a:gd name="connsiteY1" fmla="*/ 164115 h 3059325"/>
                <a:gd name="connsiteX2" fmla="*/ 494507 w 2043602"/>
                <a:gd name="connsiteY2" fmla="*/ 278415 h 305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43602" h="3059325">
                  <a:moveTo>
                    <a:pt x="494507" y="278415"/>
                  </a:moveTo>
                  <a:cubicBezTo>
                    <a:pt x="-1652156" y="4211050"/>
                    <a:pt x="4057191" y="3790187"/>
                    <a:pt x="1249699" y="164115"/>
                  </a:cubicBezTo>
                  <a:cubicBezTo>
                    <a:pt x="825076" y="202215"/>
                    <a:pt x="785139" y="-295648"/>
                    <a:pt x="494507" y="278415"/>
                  </a:cubicBezTo>
                  <a:close/>
                </a:path>
              </a:pathLst>
            </a:custGeom>
            <a:gradFill>
              <a:gsLst>
                <a:gs pos="0">
                  <a:srgbClr val="FFFFCC"/>
                </a:gs>
                <a:gs pos="19000">
                  <a:srgbClr val="B1734A"/>
                </a:gs>
              </a:gsLst>
              <a:lin ang="16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3A2DF39-09FF-323F-F316-9B0C1AFBADB0}"/>
                </a:ext>
              </a:extLst>
            </p:cNvPr>
            <p:cNvSpPr/>
            <p:nvPr/>
          </p:nvSpPr>
          <p:spPr>
            <a:xfrm rot="19245950">
              <a:off x="3421779" y="1414867"/>
              <a:ext cx="2655820" cy="2510850"/>
            </a:xfrm>
            <a:prstGeom prst="ellipse">
              <a:avLst/>
            </a:pr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65E4F48D-62CA-0447-838E-234BFCD9EE35}"/>
                </a:ext>
              </a:extLst>
            </p:cNvPr>
            <p:cNvSpPr/>
            <p:nvPr/>
          </p:nvSpPr>
          <p:spPr>
            <a:xfrm>
              <a:off x="5182221" y="2272419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289A016-6CCD-667F-EA9E-7571B4FB5D4D}"/>
                </a:ext>
              </a:extLst>
            </p:cNvPr>
            <p:cNvGrpSpPr/>
            <p:nvPr/>
          </p:nvGrpSpPr>
          <p:grpSpPr>
            <a:xfrm>
              <a:off x="5111616" y="4741740"/>
              <a:ext cx="635695" cy="1400568"/>
              <a:chOff x="5204287" y="4679095"/>
              <a:chExt cx="911077" cy="1672279"/>
            </a:xfrm>
          </p:grpSpPr>
          <p:sp>
            <p:nvSpPr>
              <p:cNvPr id="63" name="Rectangle 12">
                <a:extLst>
                  <a:ext uri="{FF2B5EF4-FFF2-40B4-BE49-F238E27FC236}">
                    <a16:creationId xmlns:a16="http://schemas.microsoft.com/office/drawing/2014/main" id="{3BF5EF8F-309E-1C6D-D1BA-641BC5B2310C}"/>
                  </a:ext>
                </a:extLst>
              </p:cNvPr>
              <p:cNvSpPr/>
              <p:nvPr/>
            </p:nvSpPr>
            <p:spPr>
              <a:xfrm>
                <a:off x="5204287" y="4679095"/>
                <a:ext cx="911077" cy="1672279"/>
              </a:xfrm>
              <a:custGeom>
                <a:avLst/>
                <a:gdLst>
                  <a:gd name="connsiteX0" fmla="*/ 0 w 1051558"/>
                  <a:gd name="connsiteY0" fmla="*/ 0 h 173947"/>
                  <a:gd name="connsiteX1" fmla="*/ 1051558 w 1051558"/>
                  <a:gd name="connsiteY1" fmla="*/ 0 h 173947"/>
                  <a:gd name="connsiteX2" fmla="*/ 1051558 w 1051558"/>
                  <a:gd name="connsiteY2" fmla="*/ 173947 h 173947"/>
                  <a:gd name="connsiteX3" fmla="*/ 0 w 1051558"/>
                  <a:gd name="connsiteY3" fmla="*/ 173947 h 173947"/>
                  <a:gd name="connsiteX4" fmla="*/ 0 w 1051558"/>
                  <a:gd name="connsiteY4" fmla="*/ 0 h 173947"/>
                  <a:gd name="connsiteX0" fmla="*/ 0 w 1051558"/>
                  <a:gd name="connsiteY0" fmla="*/ 0 h 1761447"/>
                  <a:gd name="connsiteX1" fmla="*/ 1051558 w 1051558"/>
                  <a:gd name="connsiteY1" fmla="*/ 0 h 1761447"/>
                  <a:gd name="connsiteX2" fmla="*/ 1038858 w 1051558"/>
                  <a:gd name="connsiteY2" fmla="*/ 1761447 h 1761447"/>
                  <a:gd name="connsiteX3" fmla="*/ 0 w 1051558"/>
                  <a:gd name="connsiteY3" fmla="*/ 173947 h 1761447"/>
                  <a:gd name="connsiteX4" fmla="*/ 0 w 1051558"/>
                  <a:gd name="connsiteY4" fmla="*/ 0 h 1761447"/>
                  <a:gd name="connsiteX0" fmla="*/ 0 w 1051558"/>
                  <a:gd name="connsiteY0" fmla="*/ 0 h 1812247"/>
                  <a:gd name="connsiteX1" fmla="*/ 1051558 w 1051558"/>
                  <a:gd name="connsiteY1" fmla="*/ 0 h 1812247"/>
                  <a:gd name="connsiteX2" fmla="*/ 1038858 w 1051558"/>
                  <a:gd name="connsiteY2" fmla="*/ 1761447 h 1812247"/>
                  <a:gd name="connsiteX3" fmla="*/ 177800 w 1051558"/>
                  <a:gd name="connsiteY3" fmla="*/ 1812247 h 1812247"/>
                  <a:gd name="connsiteX4" fmla="*/ 0 w 1051558"/>
                  <a:gd name="connsiteY4" fmla="*/ 0 h 1812247"/>
                  <a:gd name="connsiteX0" fmla="*/ 0 w 1051558"/>
                  <a:gd name="connsiteY0" fmla="*/ 0 h 1853352"/>
                  <a:gd name="connsiteX1" fmla="*/ 1051558 w 1051558"/>
                  <a:gd name="connsiteY1" fmla="*/ 0 h 1853352"/>
                  <a:gd name="connsiteX2" fmla="*/ 1038858 w 1051558"/>
                  <a:gd name="connsiteY2" fmla="*/ 1761447 h 1853352"/>
                  <a:gd name="connsiteX3" fmla="*/ 177800 w 1051558"/>
                  <a:gd name="connsiteY3" fmla="*/ 1812247 h 1853352"/>
                  <a:gd name="connsiteX4" fmla="*/ 0 w 1051558"/>
                  <a:gd name="connsiteY4" fmla="*/ 0 h 1853352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51558"/>
                  <a:gd name="connsiteY0" fmla="*/ 0 h 1863047"/>
                  <a:gd name="connsiteX1" fmla="*/ 1051558 w 1051558"/>
                  <a:gd name="connsiteY1" fmla="*/ 0 h 1863047"/>
                  <a:gd name="connsiteX2" fmla="*/ 1038858 w 1051558"/>
                  <a:gd name="connsiteY2" fmla="*/ 1761447 h 1863047"/>
                  <a:gd name="connsiteX3" fmla="*/ 177800 w 1051558"/>
                  <a:gd name="connsiteY3" fmla="*/ 1812247 h 1863047"/>
                  <a:gd name="connsiteX4" fmla="*/ 0 w 1051558"/>
                  <a:gd name="connsiteY4" fmla="*/ 0 h 1863047"/>
                  <a:gd name="connsiteX0" fmla="*/ 0 w 1038914"/>
                  <a:gd name="connsiteY0" fmla="*/ 0 h 1863047"/>
                  <a:gd name="connsiteX1" fmla="*/ 810258 w 1038914"/>
                  <a:gd name="connsiteY1" fmla="*/ 0 h 1863047"/>
                  <a:gd name="connsiteX2" fmla="*/ 1038858 w 1038914"/>
                  <a:gd name="connsiteY2" fmla="*/ 1761447 h 1863047"/>
                  <a:gd name="connsiteX3" fmla="*/ 177800 w 1038914"/>
                  <a:gd name="connsiteY3" fmla="*/ 1812247 h 1863047"/>
                  <a:gd name="connsiteX4" fmla="*/ 0 w 1038914"/>
                  <a:gd name="connsiteY4" fmla="*/ 0 h 1863047"/>
                  <a:gd name="connsiteX0" fmla="*/ 0 w 1039317"/>
                  <a:gd name="connsiteY0" fmla="*/ 0 h 1863047"/>
                  <a:gd name="connsiteX1" fmla="*/ 810258 w 1039317"/>
                  <a:gd name="connsiteY1" fmla="*/ 0 h 1863047"/>
                  <a:gd name="connsiteX2" fmla="*/ 1038858 w 1039317"/>
                  <a:gd name="connsiteY2" fmla="*/ 1761447 h 1863047"/>
                  <a:gd name="connsiteX3" fmla="*/ 177800 w 1039317"/>
                  <a:gd name="connsiteY3" fmla="*/ 1812247 h 1863047"/>
                  <a:gd name="connsiteX4" fmla="*/ 0 w 1039317"/>
                  <a:gd name="connsiteY4" fmla="*/ 0 h 1863047"/>
                  <a:gd name="connsiteX0" fmla="*/ 0 w 1042634"/>
                  <a:gd name="connsiteY0" fmla="*/ 0 h 1863047"/>
                  <a:gd name="connsiteX1" fmla="*/ 810258 w 1042634"/>
                  <a:gd name="connsiteY1" fmla="*/ 0 h 1863047"/>
                  <a:gd name="connsiteX2" fmla="*/ 1038858 w 1042634"/>
                  <a:gd name="connsiteY2" fmla="*/ 1761447 h 1863047"/>
                  <a:gd name="connsiteX3" fmla="*/ 177800 w 1042634"/>
                  <a:gd name="connsiteY3" fmla="*/ 1812247 h 1863047"/>
                  <a:gd name="connsiteX4" fmla="*/ 0 w 1042634"/>
                  <a:gd name="connsiteY4" fmla="*/ 0 h 1863047"/>
                  <a:gd name="connsiteX0" fmla="*/ 0 w 1106134"/>
                  <a:gd name="connsiteY0" fmla="*/ 0 h 1888447"/>
                  <a:gd name="connsiteX1" fmla="*/ 873758 w 1106134"/>
                  <a:gd name="connsiteY1" fmla="*/ 25400 h 1888447"/>
                  <a:gd name="connsiteX2" fmla="*/ 1102358 w 1106134"/>
                  <a:gd name="connsiteY2" fmla="*/ 1786847 h 1888447"/>
                  <a:gd name="connsiteX3" fmla="*/ 241300 w 1106134"/>
                  <a:gd name="connsiteY3" fmla="*/ 1837647 h 1888447"/>
                  <a:gd name="connsiteX4" fmla="*/ 0 w 1106134"/>
                  <a:gd name="connsiteY4" fmla="*/ 0 h 1888447"/>
                  <a:gd name="connsiteX0" fmla="*/ 0 w 1068034"/>
                  <a:gd name="connsiteY0" fmla="*/ 0 h 1913847"/>
                  <a:gd name="connsiteX1" fmla="*/ 835658 w 1068034"/>
                  <a:gd name="connsiteY1" fmla="*/ 50800 h 1913847"/>
                  <a:gd name="connsiteX2" fmla="*/ 1064258 w 1068034"/>
                  <a:gd name="connsiteY2" fmla="*/ 1812247 h 1913847"/>
                  <a:gd name="connsiteX3" fmla="*/ 203200 w 1068034"/>
                  <a:gd name="connsiteY3" fmla="*/ 1863047 h 1913847"/>
                  <a:gd name="connsiteX4" fmla="*/ 0 w 1068034"/>
                  <a:gd name="connsiteY4" fmla="*/ 0 h 191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8034" h="1913847">
                    <a:moveTo>
                      <a:pt x="0" y="0"/>
                    </a:moveTo>
                    <a:lnTo>
                      <a:pt x="835658" y="50800"/>
                    </a:lnTo>
                    <a:cubicBezTo>
                      <a:pt x="1047325" y="358549"/>
                      <a:pt x="1081191" y="1161598"/>
                      <a:pt x="1064258" y="1812247"/>
                    </a:cubicBezTo>
                    <a:cubicBezTo>
                      <a:pt x="853439" y="1879980"/>
                      <a:pt x="655319" y="1973114"/>
                      <a:pt x="203200" y="1863047"/>
                    </a:cubicBezTo>
                    <a:cubicBezTo>
                      <a:pt x="207433" y="1373265"/>
                      <a:pt x="579967" y="667582"/>
                      <a:pt x="0" y="0"/>
                    </a:cubicBezTo>
                    <a:close/>
                  </a:path>
                </a:pathLst>
              </a:custGeom>
              <a:solidFill>
                <a:srgbClr val="B1734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E1B54FC-0853-220A-81D6-79DAD5000533}"/>
                  </a:ext>
                </a:extLst>
              </p:cNvPr>
              <p:cNvSpPr/>
              <p:nvPr/>
            </p:nvSpPr>
            <p:spPr>
              <a:xfrm>
                <a:off x="5378724" y="6119253"/>
                <a:ext cx="736640" cy="229210"/>
              </a:xfrm>
              <a:custGeom>
                <a:avLst/>
                <a:gdLst>
                  <a:gd name="connsiteX0" fmla="*/ 20400 w 863546"/>
                  <a:gd name="connsiteY0" fmla="*/ 0 h 268698"/>
                  <a:gd name="connsiteX1" fmla="*/ 863546 w 863546"/>
                  <a:gd name="connsiteY1" fmla="*/ 0 h 268698"/>
                  <a:gd name="connsiteX2" fmla="*/ 861058 w 863546"/>
                  <a:gd name="connsiteY2" fmla="*/ 167098 h 268698"/>
                  <a:gd name="connsiteX3" fmla="*/ 0 w 863546"/>
                  <a:gd name="connsiteY3" fmla="*/ 217898 h 268698"/>
                  <a:gd name="connsiteX4" fmla="*/ 16272 w 863546"/>
                  <a:gd name="connsiteY4" fmla="*/ 24605 h 268698"/>
                  <a:gd name="connsiteX5" fmla="*/ 20400 w 863546"/>
                  <a:gd name="connsiteY5" fmla="*/ 0 h 268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546" h="268698">
                    <a:moveTo>
                      <a:pt x="20400" y="0"/>
                    </a:moveTo>
                    <a:lnTo>
                      <a:pt x="863546" y="0"/>
                    </a:lnTo>
                    <a:lnTo>
                      <a:pt x="861058" y="167098"/>
                    </a:lnTo>
                    <a:cubicBezTo>
                      <a:pt x="650239" y="234831"/>
                      <a:pt x="452119" y="327965"/>
                      <a:pt x="0" y="217898"/>
                    </a:cubicBezTo>
                    <a:cubicBezTo>
                      <a:pt x="529" y="156675"/>
                      <a:pt x="6813" y="92079"/>
                      <a:pt x="16272" y="24605"/>
                    </a:cubicBezTo>
                    <a:lnTo>
                      <a:pt x="20400" y="0"/>
                    </a:lnTo>
                    <a:close/>
                  </a:path>
                </a:pathLst>
              </a:custGeom>
              <a:gradFill>
                <a:gsLst>
                  <a:gs pos="76000">
                    <a:srgbClr val="292929"/>
                  </a:gs>
                  <a:gs pos="97000">
                    <a:schemeClr val="accent1">
                      <a:lumMod val="5000"/>
                      <a:lumOff val="95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760662A-45B7-5DBB-8ED2-35F70AB135A1}"/>
                </a:ext>
              </a:extLst>
            </p:cNvPr>
            <p:cNvSpPr/>
            <p:nvPr/>
          </p:nvSpPr>
          <p:spPr>
            <a:xfrm>
              <a:off x="4976669" y="4563078"/>
              <a:ext cx="760582" cy="444364"/>
            </a:xfrm>
            <a:prstGeom prst="ellipse">
              <a:avLst/>
            </a:prstGeom>
            <a:solidFill>
              <a:srgbClr val="B173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40">
              <a:extLst>
                <a:ext uri="{FF2B5EF4-FFF2-40B4-BE49-F238E27FC236}">
                  <a16:creationId xmlns:a16="http://schemas.microsoft.com/office/drawing/2014/main" id="{6AE9AC71-3DB9-696B-B701-D82512B04FA0}"/>
                </a:ext>
              </a:extLst>
            </p:cNvPr>
            <p:cNvSpPr/>
            <p:nvPr/>
          </p:nvSpPr>
          <p:spPr>
            <a:xfrm>
              <a:off x="4365910" y="3247737"/>
              <a:ext cx="760582" cy="686076"/>
            </a:xfrm>
            <a:custGeom>
              <a:avLst/>
              <a:gdLst>
                <a:gd name="connsiteX0" fmla="*/ 0 w 959338"/>
                <a:gd name="connsiteY0" fmla="*/ 432681 h 865361"/>
                <a:gd name="connsiteX1" fmla="*/ 479669 w 959338"/>
                <a:gd name="connsiteY1" fmla="*/ 0 h 865361"/>
                <a:gd name="connsiteX2" fmla="*/ 959338 w 959338"/>
                <a:gd name="connsiteY2" fmla="*/ 432681 h 865361"/>
                <a:gd name="connsiteX3" fmla="*/ 479669 w 959338"/>
                <a:gd name="connsiteY3" fmla="*/ 865362 h 865361"/>
                <a:gd name="connsiteX4" fmla="*/ 0 w 959338"/>
                <a:gd name="connsiteY4" fmla="*/ 432681 h 865361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  <a:gd name="connsiteX0" fmla="*/ 0 w 959338"/>
                <a:gd name="connsiteY0" fmla="*/ 432681 h 865362"/>
                <a:gd name="connsiteX1" fmla="*/ 479669 w 959338"/>
                <a:gd name="connsiteY1" fmla="*/ 0 h 865362"/>
                <a:gd name="connsiteX2" fmla="*/ 959338 w 959338"/>
                <a:gd name="connsiteY2" fmla="*/ 432681 h 865362"/>
                <a:gd name="connsiteX3" fmla="*/ 479669 w 959338"/>
                <a:gd name="connsiteY3" fmla="*/ 865362 h 865362"/>
                <a:gd name="connsiteX4" fmla="*/ 0 w 959338"/>
                <a:gd name="connsiteY4" fmla="*/ 432681 h 8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9338" h="865362">
                  <a:moveTo>
                    <a:pt x="0" y="432681"/>
                  </a:moveTo>
                  <a:cubicBezTo>
                    <a:pt x="0" y="193718"/>
                    <a:pt x="275715" y="0"/>
                    <a:pt x="479669" y="0"/>
                  </a:cubicBezTo>
                  <a:cubicBezTo>
                    <a:pt x="683623" y="0"/>
                    <a:pt x="959338" y="193718"/>
                    <a:pt x="959338" y="432681"/>
                  </a:cubicBezTo>
                  <a:cubicBezTo>
                    <a:pt x="959338" y="671644"/>
                    <a:pt x="622663" y="865362"/>
                    <a:pt x="479669" y="865362"/>
                  </a:cubicBezTo>
                  <a:cubicBezTo>
                    <a:pt x="336675" y="865362"/>
                    <a:pt x="0" y="671644"/>
                    <a:pt x="0" y="432681"/>
                  </a:cubicBezTo>
                  <a:close/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F21CE8B-D2BF-82AD-C072-C47D1A946E00}"/>
                </a:ext>
              </a:extLst>
            </p:cNvPr>
            <p:cNvSpPr/>
            <p:nvPr/>
          </p:nvSpPr>
          <p:spPr>
            <a:xfrm>
              <a:off x="4518842" y="3441086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C5D0B6-00FF-90DC-085A-2FCD017CA4F3}"/>
                </a:ext>
              </a:extLst>
            </p:cNvPr>
            <p:cNvSpPr/>
            <p:nvPr/>
          </p:nvSpPr>
          <p:spPr>
            <a:xfrm rot="445007">
              <a:off x="3546602" y="1156261"/>
              <a:ext cx="1978462" cy="1135331"/>
            </a:xfrm>
            <a:custGeom>
              <a:avLst/>
              <a:gdLst>
                <a:gd name="connsiteX0" fmla="*/ 1287786 w 2364781"/>
                <a:gd name="connsiteY0" fmla="*/ 631 h 1357018"/>
                <a:gd name="connsiteX1" fmla="*/ 2279378 w 2364781"/>
                <a:gd name="connsiteY1" fmla="*/ 206899 h 1357018"/>
                <a:gd name="connsiteX2" fmla="*/ 2364781 w 2364781"/>
                <a:gd name="connsiteY2" fmla="*/ 255030 h 1357018"/>
                <a:gd name="connsiteX3" fmla="*/ 2364781 w 2364781"/>
                <a:gd name="connsiteY3" fmla="*/ 545304 h 1357018"/>
                <a:gd name="connsiteX4" fmla="*/ 2342186 w 2364781"/>
                <a:gd name="connsiteY4" fmla="*/ 572456 h 1357018"/>
                <a:gd name="connsiteX5" fmla="*/ 1783311 w 2364781"/>
                <a:gd name="connsiteY5" fmla="*/ 1137724 h 1357018"/>
                <a:gd name="connsiteX6" fmla="*/ 1950052 w 2364781"/>
                <a:gd name="connsiteY6" fmla="*/ 787766 h 1357018"/>
                <a:gd name="connsiteX7" fmla="*/ 745894 w 2364781"/>
                <a:gd name="connsiteY7" fmla="*/ 1324031 h 1357018"/>
                <a:gd name="connsiteX8" fmla="*/ 1105029 w 2364781"/>
                <a:gd name="connsiteY8" fmla="*/ 820267 h 1357018"/>
                <a:gd name="connsiteX9" fmla="*/ 805577 w 2364781"/>
                <a:gd name="connsiteY9" fmla="*/ 1140100 h 1357018"/>
                <a:gd name="connsiteX10" fmla="*/ 32500 w 2364781"/>
                <a:gd name="connsiteY10" fmla="*/ 1356532 h 1357018"/>
                <a:gd name="connsiteX11" fmla="*/ 633767 w 2364781"/>
                <a:gd name="connsiteY11" fmla="*/ 446507 h 1357018"/>
                <a:gd name="connsiteX12" fmla="*/ 0 w 2364781"/>
                <a:gd name="connsiteY12" fmla="*/ 677263 h 1357018"/>
                <a:gd name="connsiteX13" fmla="*/ 1218783 w 2364781"/>
                <a:gd name="connsiteY13" fmla="*/ 162125 h 1357018"/>
                <a:gd name="connsiteX14" fmla="*/ 1088779 w 2364781"/>
                <a:gd name="connsiteY14" fmla="*/ 1245 h 1357018"/>
                <a:gd name="connsiteX15" fmla="*/ 1287786 w 2364781"/>
                <a:gd name="connsiteY15" fmla="*/ 631 h 13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64781" h="1357018">
                  <a:moveTo>
                    <a:pt x="1287786" y="631"/>
                  </a:moveTo>
                  <a:cubicBezTo>
                    <a:pt x="1966707" y="6705"/>
                    <a:pt x="2104673" y="101968"/>
                    <a:pt x="2279378" y="206899"/>
                  </a:cubicBezTo>
                  <a:lnTo>
                    <a:pt x="2364781" y="255030"/>
                  </a:lnTo>
                  <a:lnTo>
                    <a:pt x="2364781" y="545304"/>
                  </a:lnTo>
                  <a:lnTo>
                    <a:pt x="2342186" y="572456"/>
                  </a:lnTo>
                  <a:cubicBezTo>
                    <a:pt x="2191975" y="779542"/>
                    <a:pt x="2131967" y="1033283"/>
                    <a:pt x="1783311" y="1137724"/>
                  </a:cubicBezTo>
                  <a:cubicBezTo>
                    <a:pt x="1821557" y="1093115"/>
                    <a:pt x="1970307" y="825875"/>
                    <a:pt x="1950052" y="787766"/>
                  </a:cubicBezTo>
                  <a:cubicBezTo>
                    <a:pt x="1877902" y="1223454"/>
                    <a:pt x="916147" y="1113096"/>
                    <a:pt x="745894" y="1324031"/>
                  </a:cubicBezTo>
                  <a:cubicBezTo>
                    <a:pt x="629433" y="1313197"/>
                    <a:pt x="987919" y="945716"/>
                    <a:pt x="1105029" y="820267"/>
                  </a:cubicBezTo>
                  <a:cubicBezTo>
                    <a:pt x="1222139" y="694818"/>
                    <a:pt x="862183" y="1057544"/>
                    <a:pt x="805577" y="1140100"/>
                  </a:cubicBezTo>
                  <a:cubicBezTo>
                    <a:pt x="282099" y="1140742"/>
                    <a:pt x="282970" y="1284388"/>
                    <a:pt x="32500" y="1356532"/>
                  </a:cubicBezTo>
                  <a:cubicBezTo>
                    <a:pt x="23291" y="1374407"/>
                    <a:pt x="-59043" y="896644"/>
                    <a:pt x="633767" y="446507"/>
                  </a:cubicBezTo>
                  <a:cubicBezTo>
                    <a:pt x="371052" y="562427"/>
                    <a:pt x="126212" y="808350"/>
                    <a:pt x="0" y="677263"/>
                  </a:cubicBezTo>
                  <a:cubicBezTo>
                    <a:pt x="135420" y="592219"/>
                    <a:pt x="680352" y="6662"/>
                    <a:pt x="1218783" y="162125"/>
                  </a:cubicBezTo>
                  <a:cubicBezTo>
                    <a:pt x="1096905" y="142624"/>
                    <a:pt x="991276" y="-15547"/>
                    <a:pt x="1088779" y="1245"/>
                  </a:cubicBezTo>
                  <a:cubicBezTo>
                    <a:pt x="1159875" y="263"/>
                    <a:pt x="1226065" y="78"/>
                    <a:pt x="1287786" y="631"/>
                  </a:cubicBezTo>
                  <a:close/>
                </a:path>
              </a:pathLst>
            </a:custGeom>
            <a:solidFill>
              <a:srgbClr val="552F22"/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AEA80B7-185B-D75B-2AEA-31BEB2B84931}"/>
                </a:ext>
              </a:extLst>
            </p:cNvPr>
            <p:cNvSpPr/>
            <p:nvPr/>
          </p:nvSpPr>
          <p:spPr>
            <a:xfrm>
              <a:off x="5429464" y="1366384"/>
              <a:ext cx="635159" cy="660389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B1734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E4A8B0A-C6DD-284E-93ED-AD4FF9157A0F}"/>
                </a:ext>
              </a:extLst>
            </p:cNvPr>
            <p:cNvSpPr/>
            <p:nvPr/>
          </p:nvSpPr>
          <p:spPr>
            <a:xfrm>
              <a:off x="5572654" y="1466177"/>
              <a:ext cx="422511" cy="439294"/>
            </a:xfrm>
            <a:custGeom>
              <a:avLst/>
              <a:gdLst>
                <a:gd name="connsiteX0" fmla="*/ 70596 w 903559"/>
                <a:gd name="connsiteY0" fmla="*/ 437101 h 642841"/>
                <a:gd name="connsiteX1" fmla="*/ 55356 w 903559"/>
                <a:gd name="connsiteY1" fmla="*/ 109441 h 642841"/>
                <a:gd name="connsiteX2" fmla="*/ 680196 w 903559"/>
                <a:gd name="connsiteY2" fmla="*/ 2761 h 642841"/>
                <a:gd name="connsiteX3" fmla="*/ 878316 w 903559"/>
                <a:gd name="connsiteY3" fmla="*/ 200881 h 642841"/>
                <a:gd name="connsiteX4" fmla="*/ 878316 w 903559"/>
                <a:gd name="connsiteY4" fmla="*/ 498061 h 642841"/>
                <a:gd name="connsiteX5" fmla="*/ 672576 w 903559"/>
                <a:gd name="connsiteY5" fmla="*/ 642841 h 642841"/>
                <a:gd name="connsiteX6" fmla="*/ 672576 w 903559"/>
                <a:gd name="connsiteY6" fmla="*/ 642841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3559" h="642841">
                  <a:moveTo>
                    <a:pt x="70596" y="437101"/>
                  </a:moveTo>
                  <a:cubicBezTo>
                    <a:pt x="12176" y="309466"/>
                    <a:pt x="-46244" y="181831"/>
                    <a:pt x="55356" y="109441"/>
                  </a:cubicBezTo>
                  <a:cubicBezTo>
                    <a:pt x="156956" y="37051"/>
                    <a:pt x="543036" y="-12479"/>
                    <a:pt x="680196" y="2761"/>
                  </a:cubicBezTo>
                  <a:cubicBezTo>
                    <a:pt x="817356" y="18001"/>
                    <a:pt x="845296" y="118331"/>
                    <a:pt x="878316" y="200881"/>
                  </a:cubicBezTo>
                  <a:cubicBezTo>
                    <a:pt x="911336" y="283431"/>
                    <a:pt x="912606" y="424401"/>
                    <a:pt x="878316" y="498061"/>
                  </a:cubicBezTo>
                  <a:cubicBezTo>
                    <a:pt x="844026" y="571721"/>
                    <a:pt x="672576" y="642841"/>
                    <a:pt x="672576" y="642841"/>
                  </a:cubicBezTo>
                  <a:lnTo>
                    <a:pt x="672576" y="642841"/>
                  </a:lnTo>
                </a:path>
              </a:pathLst>
            </a:custGeom>
            <a:solidFill>
              <a:srgbClr val="F0D7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93DBA3CB-FD81-04F7-5CA7-274052FADD28}"/>
                </a:ext>
              </a:extLst>
            </p:cNvPr>
            <p:cNvSpPr/>
            <p:nvPr/>
          </p:nvSpPr>
          <p:spPr>
            <a:xfrm flipH="1">
              <a:off x="3793306" y="2363333"/>
              <a:ext cx="539515" cy="23400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F21A2C4-575A-17F6-62AD-3D1FDAC1B509}"/>
                </a:ext>
              </a:extLst>
            </p:cNvPr>
            <p:cNvGrpSpPr/>
            <p:nvPr/>
          </p:nvGrpSpPr>
          <p:grpSpPr>
            <a:xfrm flipH="1">
              <a:off x="3890078" y="4585062"/>
              <a:ext cx="770642" cy="1579230"/>
              <a:chOff x="3786787" y="4573276"/>
              <a:chExt cx="770642" cy="157923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97BDA18-BDF7-59DB-6E6F-425CB37ADF95}"/>
                  </a:ext>
                </a:extLst>
              </p:cNvPr>
              <p:cNvGrpSpPr/>
              <p:nvPr/>
            </p:nvGrpSpPr>
            <p:grpSpPr>
              <a:xfrm>
                <a:off x="3921734" y="4751938"/>
                <a:ext cx="635695" cy="1400568"/>
                <a:chOff x="5204287" y="4679095"/>
                <a:chExt cx="911077" cy="1672279"/>
              </a:xfrm>
            </p:grpSpPr>
            <p:sp>
              <p:nvSpPr>
                <p:cNvPr id="60" name="Rectangle 12">
                  <a:extLst>
                    <a:ext uri="{FF2B5EF4-FFF2-40B4-BE49-F238E27FC236}">
                      <a16:creationId xmlns:a16="http://schemas.microsoft.com/office/drawing/2014/main" id="{8E054C2D-FA19-6FD8-9407-159FE6C103E2}"/>
                    </a:ext>
                  </a:extLst>
                </p:cNvPr>
                <p:cNvSpPr/>
                <p:nvPr/>
              </p:nvSpPr>
              <p:spPr>
                <a:xfrm>
                  <a:off x="5204287" y="4679095"/>
                  <a:ext cx="911077" cy="1672279"/>
                </a:xfrm>
                <a:custGeom>
                  <a:avLst/>
                  <a:gdLst>
                    <a:gd name="connsiteX0" fmla="*/ 0 w 1051558"/>
                    <a:gd name="connsiteY0" fmla="*/ 0 h 173947"/>
                    <a:gd name="connsiteX1" fmla="*/ 1051558 w 1051558"/>
                    <a:gd name="connsiteY1" fmla="*/ 0 h 173947"/>
                    <a:gd name="connsiteX2" fmla="*/ 1051558 w 1051558"/>
                    <a:gd name="connsiteY2" fmla="*/ 173947 h 173947"/>
                    <a:gd name="connsiteX3" fmla="*/ 0 w 1051558"/>
                    <a:gd name="connsiteY3" fmla="*/ 173947 h 173947"/>
                    <a:gd name="connsiteX4" fmla="*/ 0 w 1051558"/>
                    <a:gd name="connsiteY4" fmla="*/ 0 h 173947"/>
                    <a:gd name="connsiteX0" fmla="*/ 0 w 1051558"/>
                    <a:gd name="connsiteY0" fmla="*/ 0 h 1761447"/>
                    <a:gd name="connsiteX1" fmla="*/ 1051558 w 1051558"/>
                    <a:gd name="connsiteY1" fmla="*/ 0 h 1761447"/>
                    <a:gd name="connsiteX2" fmla="*/ 1038858 w 1051558"/>
                    <a:gd name="connsiteY2" fmla="*/ 1761447 h 1761447"/>
                    <a:gd name="connsiteX3" fmla="*/ 0 w 1051558"/>
                    <a:gd name="connsiteY3" fmla="*/ 173947 h 1761447"/>
                    <a:gd name="connsiteX4" fmla="*/ 0 w 1051558"/>
                    <a:gd name="connsiteY4" fmla="*/ 0 h 1761447"/>
                    <a:gd name="connsiteX0" fmla="*/ 0 w 1051558"/>
                    <a:gd name="connsiteY0" fmla="*/ 0 h 1812247"/>
                    <a:gd name="connsiteX1" fmla="*/ 1051558 w 1051558"/>
                    <a:gd name="connsiteY1" fmla="*/ 0 h 1812247"/>
                    <a:gd name="connsiteX2" fmla="*/ 1038858 w 1051558"/>
                    <a:gd name="connsiteY2" fmla="*/ 1761447 h 1812247"/>
                    <a:gd name="connsiteX3" fmla="*/ 177800 w 1051558"/>
                    <a:gd name="connsiteY3" fmla="*/ 1812247 h 1812247"/>
                    <a:gd name="connsiteX4" fmla="*/ 0 w 1051558"/>
                    <a:gd name="connsiteY4" fmla="*/ 0 h 1812247"/>
                    <a:gd name="connsiteX0" fmla="*/ 0 w 1051558"/>
                    <a:gd name="connsiteY0" fmla="*/ 0 h 1853352"/>
                    <a:gd name="connsiteX1" fmla="*/ 1051558 w 1051558"/>
                    <a:gd name="connsiteY1" fmla="*/ 0 h 1853352"/>
                    <a:gd name="connsiteX2" fmla="*/ 1038858 w 1051558"/>
                    <a:gd name="connsiteY2" fmla="*/ 1761447 h 1853352"/>
                    <a:gd name="connsiteX3" fmla="*/ 177800 w 1051558"/>
                    <a:gd name="connsiteY3" fmla="*/ 1812247 h 1853352"/>
                    <a:gd name="connsiteX4" fmla="*/ 0 w 1051558"/>
                    <a:gd name="connsiteY4" fmla="*/ 0 h 1853352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51558"/>
                    <a:gd name="connsiteY0" fmla="*/ 0 h 1863047"/>
                    <a:gd name="connsiteX1" fmla="*/ 1051558 w 1051558"/>
                    <a:gd name="connsiteY1" fmla="*/ 0 h 1863047"/>
                    <a:gd name="connsiteX2" fmla="*/ 1038858 w 1051558"/>
                    <a:gd name="connsiteY2" fmla="*/ 1761447 h 1863047"/>
                    <a:gd name="connsiteX3" fmla="*/ 177800 w 1051558"/>
                    <a:gd name="connsiteY3" fmla="*/ 1812247 h 1863047"/>
                    <a:gd name="connsiteX4" fmla="*/ 0 w 1051558"/>
                    <a:gd name="connsiteY4" fmla="*/ 0 h 1863047"/>
                    <a:gd name="connsiteX0" fmla="*/ 0 w 1038914"/>
                    <a:gd name="connsiteY0" fmla="*/ 0 h 1863047"/>
                    <a:gd name="connsiteX1" fmla="*/ 810258 w 1038914"/>
                    <a:gd name="connsiteY1" fmla="*/ 0 h 1863047"/>
                    <a:gd name="connsiteX2" fmla="*/ 1038858 w 1038914"/>
                    <a:gd name="connsiteY2" fmla="*/ 1761447 h 1863047"/>
                    <a:gd name="connsiteX3" fmla="*/ 177800 w 1038914"/>
                    <a:gd name="connsiteY3" fmla="*/ 1812247 h 1863047"/>
                    <a:gd name="connsiteX4" fmla="*/ 0 w 1038914"/>
                    <a:gd name="connsiteY4" fmla="*/ 0 h 1863047"/>
                    <a:gd name="connsiteX0" fmla="*/ 0 w 1039317"/>
                    <a:gd name="connsiteY0" fmla="*/ 0 h 1863047"/>
                    <a:gd name="connsiteX1" fmla="*/ 810258 w 1039317"/>
                    <a:gd name="connsiteY1" fmla="*/ 0 h 1863047"/>
                    <a:gd name="connsiteX2" fmla="*/ 1038858 w 1039317"/>
                    <a:gd name="connsiteY2" fmla="*/ 1761447 h 1863047"/>
                    <a:gd name="connsiteX3" fmla="*/ 177800 w 1039317"/>
                    <a:gd name="connsiteY3" fmla="*/ 1812247 h 1863047"/>
                    <a:gd name="connsiteX4" fmla="*/ 0 w 1039317"/>
                    <a:gd name="connsiteY4" fmla="*/ 0 h 1863047"/>
                    <a:gd name="connsiteX0" fmla="*/ 0 w 1042634"/>
                    <a:gd name="connsiteY0" fmla="*/ 0 h 1863047"/>
                    <a:gd name="connsiteX1" fmla="*/ 810258 w 1042634"/>
                    <a:gd name="connsiteY1" fmla="*/ 0 h 1863047"/>
                    <a:gd name="connsiteX2" fmla="*/ 1038858 w 1042634"/>
                    <a:gd name="connsiteY2" fmla="*/ 1761447 h 1863047"/>
                    <a:gd name="connsiteX3" fmla="*/ 177800 w 1042634"/>
                    <a:gd name="connsiteY3" fmla="*/ 1812247 h 1863047"/>
                    <a:gd name="connsiteX4" fmla="*/ 0 w 1042634"/>
                    <a:gd name="connsiteY4" fmla="*/ 0 h 1863047"/>
                    <a:gd name="connsiteX0" fmla="*/ 0 w 1106134"/>
                    <a:gd name="connsiteY0" fmla="*/ 0 h 1888447"/>
                    <a:gd name="connsiteX1" fmla="*/ 873758 w 1106134"/>
                    <a:gd name="connsiteY1" fmla="*/ 25400 h 1888447"/>
                    <a:gd name="connsiteX2" fmla="*/ 1102358 w 1106134"/>
                    <a:gd name="connsiteY2" fmla="*/ 1786847 h 1888447"/>
                    <a:gd name="connsiteX3" fmla="*/ 241300 w 1106134"/>
                    <a:gd name="connsiteY3" fmla="*/ 1837647 h 1888447"/>
                    <a:gd name="connsiteX4" fmla="*/ 0 w 1106134"/>
                    <a:gd name="connsiteY4" fmla="*/ 0 h 1888447"/>
                    <a:gd name="connsiteX0" fmla="*/ 0 w 1068034"/>
                    <a:gd name="connsiteY0" fmla="*/ 0 h 1913847"/>
                    <a:gd name="connsiteX1" fmla="*/ 835658 w 1068034"/>
                    <a:gd name="connsiteY1" fmla="*/ 50800 h 1913847"/>
                    <a:gd name="connsiteX2" fmla="*/ 1064258 w 1068034"/>
                    <a:gd name="connsiteY2" fmla="*/ 1812247 h 1913847"/>
                    <a:gd name="connsiteX3" fmla="*/ 203200 w 1068034"/>
                    <a:gd name="connsiteY3" fmla="*/ 1863047 h 1913847"/>
                    <a:gd name="connsiteX4" fmla="*/ 0 w 1068034"/>
                    <a:gd name="connsiteY4" fmla="*/ 0 h 1913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8034" h="1913847">
                      <a:moveTo>
                        <a:pt x="0" y="0"/>
                      </a:moveTo>
                      <a:lnTo>
                        <a:pt x="835658" y="50800"/>
                      </a:lnTo>
                      <a:cubicBezTo>
                        <a:pt x="1047325" y="358549"/>
                        <a:pt x="1081191" y="1161598"/>
                        <a:pt x="1064258" y="1812247"/>
                      </a:cubicBezTo>
                      <a:cubicBezTo>
                        <a:pt x="853439" y="1879980"/>
                        <a:pt x="655319" y="1973114"/>
                        <a:pt x="203200" y="1863047"/>
                      </a:cubicBezTo>
                      <a:cubicBezTo>
                        <a:pt x="207433" y="1373265"/>
                        <a:pt x="579967" y="667582"/>
                        <a:pt x="0" y="0"/>
                      </a:cubicBezTo>
                      <a:close/>
                    </a:path>
                  </a:pathLst>
                </a:custGeom>
                <a:solidFill>
                  <a:srgbClr val="B1734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3015D17-343F-0F4D-5EC7-E0EFF42F3EC2}"/>
                    </a:ext>
                  </a:extLst>
                </p:cNvPr>
                <p:cNvSpPr/>
                <p:nvPr/>
              </p:nvSpPr>
              <p:spPr>
                <a:xfrm>
                  <a:off x="5378724" y="6119253"/>
                  <a:ext cx="736640" cy="229210"/>
                </a:xfrm>
                <a:custGeom>
                  <a:avLst/>
                  <a:gdLst>
                    <a:gd name="connsiteX0" fmla="*/ 20400 w 863546"/>
                    <a:gd name="connsiteY0" fmla="*/ 0 h 268698"/>
                    <a:gd name="connsiteX1" fmla="*/ 863546 w 863546"/>
                    <a:gd name="connsiteY1" fmla="*/ 0 h 268698"/>
                    <a:gd name="connsiteX2" fmla="*/ 861058 w 863546"/>
                    <a:gd name="connsiteY2" fmla="*/ 167098 h 268698"/>
                    <a:gd name="connsiteX3" fmla="*/ 0 w 863546"/>
                    <a:gd name="connsiteY3" fmla="*/ 217898 h 268698"/>
                    <a:gd name="connsiteX4" fmla="*/ 16272 w 863546"/>
                    <a:gd name="connsiteY4" fmla="*/ 24605 h 268698"/>
                    <a:gd name="connsiteX5" fmla="*/ 20400 w 863546"/>
                    <a:gd name="connsiteY5" fmla="*/ 0 h 268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546" h="268698">
                      <a:moveTo>
                        <a:pt x="20400" y="0"/>
                      </a:moveTo>
                      <a:lnTo>
                        <a:pt x="863546" y="0"/>
                      </a:lnTo>
                      <a:lnTo>
                        <a:pt x="861058" y="167098"/>
                      </a:lnTo>
                      <a:cubicBezTo>
                        <a:pt x="650239" y="234831"/>
                        <a:pt x="452119" y="327965"/>
                        <a:pt x="0" y="217898"/>
                      </a:cubicBezTo>
                      <a:cubicBezTo>
                        <a:pt x="529" y="156675"/>
                        <a:pt x="6813" y="92079"/>
                        <a:pt x="16272" y="24605"/>
                      </a:cubicBezTo>
                      <a:lnTo>
                        <a:pt x="20400" y="0"/>
                      </a:lnTo>
                      <a:close/>
                    </a:path>
                  </a:pathLst>
                </a:custGeom>
                <a:gradFill>
                  <a:gsLst>
                    <a:gs pos="76000">
                      <a:srgbClr val="292929"/>
                    </a:gs>
                    <a:gs pos="97000">
                      <a:schemeClr val="accent1">
                        <a:lumMod val="5000"/>
                        <a:lumOff val="95000"/>
                      </a:schemeClr>
                    </a:gs>
                  </a:gsLst>
                  <a:lin ang="4800000" scaled="0"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F2BE232-88AC-A801-0701-D3A43D522529}"/>
                  </a:ext>
                </a:extLst>
              </p:cNvPr>
              <p:cNvSpPr/>
              <p:nvPr/>
            </p:nvSpPr>
            <p:spPr>
              <a:xfrm>
                <a:off x="3786787" y="4573276"/>
                <a:ext cx="760582" cy="444364"/>
              </a:xfrm>
              <a:prstGeom prst="ellipse">
                <a:avLst/>
              </a:prstGeom>
              <a:solidFill>
                <a:srgbClr val="B1734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BEE1CA-C473-38F5-C2B2-EBD79AFF55A4}"/>
                </a:ext>
              </a:extLst>
            </p:cNvPr>
            <p:cNvSpPr/>
            <p:nvPr/>
          </p:nvSpPr>
          <p:spPr>
            <a:xfrm>
              <a:off x="4848680" y="3424783"/>
              <a:ext cx="146870" cy="13805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C07C230-7B7D-EC45-7FCD-CACC9E1C440E}"/>
                </a:ext>
              </a:extLst>
            </p:cNvPr>
            <p:cNvSpPr/>
            <p:nvPr/>
          </p:nvSpPr>
          <p:spPr>
            <a:xfrm rot="8119508">
              <a:off x="4649756" y="3528382"/>
              <a:ext cx="242173" cy="242173"/>
            </a:xfrm>
            <a:prstGeom prst="arc">
              <a:avLst>
                <a:gd name="adj1" fmla="val 13462425"/>
                <a:gd name="adj2" fmla="val 18831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DD5D445-CE62-5B5A-AAA4-E0A2E1A36734}"/>
                </a:ext>
              </a:extLst>
            </p:cNvPr>
            <p:cNvGrpSpPr/>
            <p:nvPr/>
          </p:nvGrpSpPr>
          <p:grpSpPr>
            <a:xfrm rot="19792896">
              <a:off x="3779740" y="2465502"/>
              <a:ext cx="639652" cy="856359"/>
              <a:chOff x="1692186" y="1849690"/>
              <a:chExt cx="639652" cy="856359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383B569-8011-21D9-B068-6CCF40B52ABF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74EA263D-BCEB-F2E9-FF59-1A838FCB8419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2C7792D2-26E4-CD16-A46B-C28D6152DEC0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6CB0AABC-80F1-171A-9C9D-CFB0B079C7F7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9AAF2329-18C4-BAF1-EB04-00E5B56903B4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B59D6094-87CD-B83A-6950-CF2CF175CB02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70638AFF-BA2B-0D82-CF65-31A672DC2984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CF95C68-1D49-932C-B572-96337AF82E8B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9D5AB3-4DFB-B9CC-2D68-943BCEFDEE3F}"/>
                </a:ext>
              </a:extLst>
            </p:cNvPr>
            <p:cNvGrpSpPr/>
            <p:nvPr/>
          </p:nvGrpSpPr>
          <p:grpSpPr>
            <a:xfrm rot="1807104" flipH="1">
              <a:off x="5132935" y="2410322"/>
              <a:ext cx="639652" cy="856359"/>
              <a:chOff x="1692186" y="1849690"/>
              <a:chExt cx="639652" cy="85635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61726C3-43AA-2985-B359-5E14011D9420}"/>
                  </a:ext>
                </a:extLst>
              </p:cNvPr>
              <p:cNvGrpSpPr/>
              <p:nvPr/>
            </p:nvGrpSpPr>
            <p:grpSpPr>
              <a:xfrm rot="203425">
                <a:off x="1741434" y="1849690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BAB029F0-65E5-545C-C28E-DE686A8BD064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FACC4836-10CB-01BC-7219-975E643FC93F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4DE1AA65-A678-AC43-F60C-92503DDD5D93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B1734A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17848786-5DB0-10D4-3E8F-C3D27BB44A2D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rgbClr val="0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FC113EA-2863-640D-8B77-54B3BD4B13F5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B026A3B1-DB51-CD9B-9071-9244F7A18A3E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84717077-F21D-1DED-C8B5-91ECAF0C3025}"/>
                  </a:ext>
                </a:extLst>
              </p:cNvPr>
              <p:cNvSpPr/>
              <p:nvPr/>
            </p:nvSpPr>
            <p:spPr>
              <a:xfrm>
                <a:off x="1692186" y="2472362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828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0F668A2F-DAE1-A41E-9503-8F91E93EE6E1}"/>
              </a:ext>
            </a:extLst>
          </p:cNvPr>
          <p:cNvGrpSpPr/>
          <p:nvPr/>
        </p:nvGrpSpPr>
        <p:grpSpPr>
          <a:xfrm>
            <a:off x="7081231" y="631328"/>
            <a:ext cx="3732513" cy="4166020"/>
            <a:chOff x="3509434" y="136468"/>
            <a:chExt cx="5969355" cy="66626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AEF8872-D709-7C5E-1884-13CBF6392129}"/>
                </a:ext>
              </a:extLst>
            </p:cNvPr>
            <p:cNvSpPr/>
            <p:nvPr/>
          </p:nvSpPr>
          <p:spPr>
            <a:xfrm>
              <a:off x="4593010" y="2987376"/>
              <a:ext cx="561430" cy="562631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30" h="562631">
                  <a:moveTo>
                    <a:pt x="0" y="0"/>
                  </a:moveTo>
                  <a:cubicBezTo>
                    <a:pt x="237943" y="206594"/>
                    <a:pt x="545737" y="-94813"/>
                    <a:pt x="561430" y="562631"/>
                  </a:cubicBezTo>
                  <a:cubicBezTo>
                    <a:pt x="374287" y="375087"/>
                    <a:pt x="47443" y="860644"/>
                    <a:pt x="0" y="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389009B0-F7DC-F2ED-6AC8-3B3104D1752C}"/>
                </a:ext>
              </a:extLst>
            </p:cNvPr>
            <p:cNvSpPr/>
            <p:nvPr/>
          </p:nvSpPr>
          <p:spPr>
            <a:xfrm rot="6374709">
              <a:off x="8443189" y="983695"/>
              <a:ext cx="561430" cy="562631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30" h="562631">
                  <a:moveTo>
                    <a:pt x="0" y="0"/>
                  </a:moveTo>
                  <a:cubicBezTo>
                    <a:pt x="237943" y="206594"/>
                    <a:pt x="545737" y="-94813"/>
                    <a:pt x="561430" y="562631"/>
                  </a:cubicBezTo>
                  <a:cubicBezTo>
                    <a:pt x="374287" y="375087"/>
                    <a:pt x="47443" y="860644"/>
                    <a:pt x="0" y="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0">
              <a:extLst>
                <a:ext uri="{FF2B5EF4-FFF2-40B4-BE49-F238E27FC236}">
                  <a16:creationId xmlns:a16="http://schemas.microsoft.com/office/drawing/2014/main" id="{94EABE59-3BAC-453F-AACE-C736E57B4A35}"/>
                </a:ext>
              </a:extLst>
            </p:cNvPr>
            <p:cNvSpPr/>
            <p:nvPr/>
          </p:nvSpPr>
          <p:spPr>
            <a:xfrm rot="1521481">
              <a:off x="6339243" y="136468"/>
              <a:ext cx="2259495" cy="914263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2206357"/>
                <a:gd name="connsiteY0" fmla="*/ 0 h 682502"/>
                <a:gd name="connsiteX1" fmla="*/ 2206357 w 2206357"/>
                <a:gd name="connsiteY1" fmla="*/ 682502 h 682502"/>
                <a:gd name="connsiteX2" fmla="*/ 0 w 2206357"/>
                <a:gd name="connsiteY2" fmla="*/ 0 h 682502"/>
                <a:gd name="connsiteX0" fmla="*/ 0 w 2206357"/>
                <a:gd name="connsiteY0" fmla="*/ 182393 h 864895"/>
                <a:gd name="connsiteX1" fmla="*/ 2206357 w 2206357"/>
                <a:gd name="connsiteY1" fmla="*/ 864895 h 864895"/>
                <a:gd name="connsiteX2" fmla="*/ 0 w 2206357"/>
                <a:gd name="connsiteY2" fmla="*/ 182393 h 864895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7202"/>
                <a:gd name="connsiteX1" fmla="*/ 2252860 w 2252860"/>
                <a:gd name="connsiteY1" fmla="*/ 824419 h 827202"/>
                <a:gd name="connsiteX2" fmla="*/ 0 w 2252860"/>
                <a:gd name="connsiteY2" fmla="*/ 192066 h 827202"/>
                <a:gd name="connsiteX0" fmla="*/ 0 w 2259495"/>
                <a:gd name="connsiteY0" fmla="*/ 201578 h 791559"/>
                <a:gd name="connsiteX1" fmla="*/ 2259495 w 2259495"/>
                <a:gd name="connsiteY1" fmla="*/ 788624 h 791559"/>
                <a:gd name="connsiteX2" fmla="*/ 0 w 2259495"/>
                <a:gd name="connsiteY2" fmla="*/ 201578 h 791559"/>
                <a:gd name="connsiteX0" fmla="*/ 0 w 2259495"/>
                <a:gd name="connsiteY0" fmla="*/ 277676 h 867657"/>
                <a:gd name="connsiteX1" fmla="*/ 2259495 w 2259495"/>
                <a:gd name="connsiteY1" fmla="*/ 864722 h 867657"/>
                <a:gd name="connsiteX2" fmla="*/ 0 w 2259495"/>
                <a:gd name="connsiteY2" fmla="*/ 277676 h 867657"/>
                <a:gd name="connsiteX0" fmla="*/ 0 w 2259495"/>
                <a:gd name="connsiteY0" fmla="*/ 277676 h 867418"/>
                <a:gd name="connsiteX1" fmla="*/ 2259495 w 2259495"/>
                <a:gd name="connsiteY1" fmla="*/ 864722 h 867418"/>
                <a:gd name="connsiteX2" fmla="*/ 0 w 2259495"/>
                <a:gd name="connsiteY2" fmla="*/ 277676 h 867418"/>
                <a:gd name="connsiteX0" fmla="*/ 0 w 2259495"/>
                <a:gd name="connsiteY0" fmla="*/ 277676 h 867245"/>
                <a:gd name="connsiteX1" fmla="*/ 2259495 w 2259495"/>
                <a:gd name="connsiteY1" fmla="*/ 864722 h 867245"/>
                <a:gd name="connsiteX2" fmla="*/ 0 w 2259495"/>
                <a:gd name="connsiteY2" fmla="*/ 277676 h 867245"/>
                <a:gd name="connsiteX0" fmla="*/ 0 w 2259495"/>
                <a:gd name="connsiteY0" fmla="*/ 277676 h 918384"/>
                <a:gd name="connsiteX1" fmla="*/ 2259495 w 2259495"/>
                <a:gd name="connsiteY1" fmla="*/ 864722 h 918384"/>
                <a:gd name="connsiteX2" fmla="*/ 0 w 2259495"/>
                <a:gd name="connsiteY2" fmla="*/ 277676 h 918384"/>
                <a:gd name="connsiteX0" fmla="*/ 0 w 2259495"/>
                <a:gd name="connsiteY0" fmla="*/ 277676 h 914263"/>
                <a:gd name="connsiteX1" fmla="*/ 2259495 w 2259495"/>
                <a:gd name="connsiteY1" fmla="*/ 864722 h 914263"/>
                <a:gd name="connsiteX2" fmla="*/ 0 w 2259495"/>
                <a:gd name="connsiteY2" fmla="*/ 277676 h 914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495" h="914263">
                  <a:moveTo>
                    <a:pt x="0" y="277676"/>
                  </a:moveTo>
                  <a:cubicBezTo>
                    <a:pt x="738549" y="-357313"/>
                    <a:pt x="2243802" y="207278"/>
                    <a:pt x="2259495" y="864722"/>
                  </a:cubicBezTo>
                  <a:cubicBezTo>
                    <a:pt x="1959493" y="1180397"/>
                    <a:pt x="1778467" y="-131808"/>
                    <a:pt x="0" y="277676"/>
                  </a:cubicBezTo>
                  <a:close/>
                </a:path>
              </a:pathLst>
            </a:custGeom>
            <a:solidFill>
              <a:srgbClr val="BA6F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0">
              <a:extLst>
                <a:ext uri="{FF2B5EF4-FFF2-40B4-BE49-F238E27FC236}">
                  <a16:creationId xmlns:a16="http://schemas.microsoft.com/office/drawing/2014/main" id="{CF6E96B3-372C-3090-D9C8-A6FB90529D23}"/>
                </a:ext>
              </a:extLst>
            </p:cNvPr>
            <p:cNvSpPr/>
            <p:nvPr/>
          </p:nvSpPr>
          <p:spPr>
            <a:xfrm rot="499829">
              <a:off x="5813081" y="465719"/>
              <a:ext cx="2259495" cy="861958"/>
            </a:xfrm>
            <a:custGeom>
              <a:avLst/>
              <a:gdLst>
                <a:gd name="connsiteX0" fmla="*/ 0 w 520486"/>
                <a:gd name="connsiteY0" fmla="*/ 0 h 439801"/>
                <a:gd name="connsiteX1" fmla="*/ 520486 w 520486"/>
                <a:gd name="connsiteY1" fmla="*/ 0 h 439801"/>
                <a:gd name="connsiteX2" fmla="*/ 520486 w 520486"/>
                <a:gd name="connsiteY2" fmla="*/ 439801 h 439801"/>
                <a:gd name="connsiteX3" fmla="*/ 0 w 520486"/>
                <a:gd name="connsiteY3" fmla="*/ 439801 h 439801"/>
                <a:gd name="connsiteX4" fmla="*/ 0 w 520486"/>
                <a:gd name="connsiteY4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439801 h 439801"/>
                <a:gd name="connsiteX3" fmla="*/ 0 w 520486"/>
                <a:gd name="connsiteY3" fmla="*/ 0 h 439801"/>
                <a:gd name="connsiteX0" fmla="*/ 0 w 520486"/>
                <a:gd name="connsiteY0" fmla="*/ 0 h 439801"/>
                <a:gd name="connsiteX1" fmla="*/ 520486 w 520486"/>
                <a:gd name="connsiteY1" fmla="*/ 439801 h 439801"/>
                <a:gd name="connsiteX2" fmla="*/ 0 w 520486"/>
                <a:gd name="connsiteY2" fmla="*/ 0 h 43980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561430"/>
                <a:gd name="connsiteY0" fmla="*/ 0 h 562631"/>
                <a:gd name="connsiteX1" fmla="*/ 561430 w 561430"/>
                <a:gd name="connsiteY1" fmla="*/ 562631 h 562631"/>
                <a:gd name="connsiteX2" fmla="*/ 0 w 561430"/>
                <a:gd name="connsiteY2" fmla="*/ 0 h 562631"/>
                <a:gd name="connsiteX0" fmla="*/ 0 w 2206357"/>
                <a:gd name="connsiteY0" fmla="*/ 0 h 682502"/>
                <a:gd name="connsiteX1" fmla="*/ 2206357 w 2206357"/>
                <a:gd name="connsiteY1" fmla="*/ 682502 h 682502"/>
                <a:gd name="connsiteX2" fmla="*/ 0 w 2206357"/>
                <a:gd name="connsiteY2" fmla="*/ 0 h 682502"/>
                <a:gd name="connsiteX0" fmla="*/ 0 w 2206357"/>
                <a:gd name="connsiteY0" fmla="*/ 182393 h 864895"/>
                <a:gd name="connsiteX1" fmla="*/ 2206357 w 2206357"/>
                <a:gd name="connsiteY1" fmla="*/ 864895 h 864895"/>
                <a:gd name="connsiteX2" fmla="*/ 0 w 2206357"/>
                <a:gd name="connsiteY2" fmla="*/ 182393 h 864895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4419"/>
                <a:gd name="connsiteX1" fmla="*/ 2252860 w 2252860"/>
                <a:gd name="connsiteY1" fmla="*/ 824419 h 824419"/>
                <a:gd name="connsiteX2" fmla="*/ 0 w 2252860"/>
                <a:gd name="connsiteY2" fmla="*/ 192066 h 824419"/>
                <a:gd name="connsiteX0" fmla="*/ 0 w 2252860"/>
                <a:gd name="connsiteY0" fmla="*/ 192066 h 827202"/>
                <a:gd name="connsiteX1" fmla="*/ 2252860 w 2252860"/>
                <a:gd name="connsiteY1" fmla="*/ 824419 h 827202"/>
                <a:gd name="connsiteX2" fmla="*/ 0 w 2252860"/>
                <a:gd name="connsiteY2" fmla="*/ 192066 h 827202"/>
                <a:gd name="connsiteX0" fmla="*/ 0 w 2259495"/>
                <a:gd name="connsiteY0" fmla="*/ 201578 h 791559"/>
                <a:gd name="connsiteX1" fmla="*/ 2259495 w 2259495"/>
                <a:gd name="connsiteY1" fmla="*/ 788624 h 791559"/>
                <a:gd name="connsiteX2" fmla="*/ 0 w 2259495"/>
                <a:gd name="connsiteY2" fmla="*/ 201578 h 791559"/>
                <a:gd name="connsiteX0" fmla="*/ 0 w 2259495"/>
                <a:gd name="connsiteY0" fmla="*/ 277676 h 867657"/>
                <a:gd name="connsiteX1" fmla="*/ 2259495 w 2259495"/>
                <a:gd name="connsiteY1" fmla="*/ 864722 h 867657"/>
                <a:gd name="connsiteX2" fmla="*/ 0 w 2259495"/>
                <a:gd name="connsiteY2" fmla="*/ 277676 h 867657"/>
                <a:gd name="connsiteX0" fmla="*/ 0 w 2259495"/>
                <a:gd name="connsiteY0" fmla="*/ 277676 h 867418"/>
                <a:gd name="connsiteX1" fmla="*/ 2259495 w 2259495"/>
                <a:gd name="connsiteY1" fmla="*/ 864722 h 867418"/>
                <a:gd name="connsiteX2" fmla="*/ 0 w 2259495"/>
                <a:gd name="connsiteY2" fmla="*/ 277676 h 867418"/>
                <a:gd name="connsiteX0" fmla="*/ 0 w 2259495"/>
                <a:gd name="connsiteY0" fmla="*/ 277676 h 867245"/>
                <a:gd name="connsiteX1" fmla="*/ 2259495 w 2259495"/>
                <a:gd name="connsiteY1" fmla="*/ 864722 h 867245"/>
                <a:gd name="connsiteX2" fmla="*/ 0 w 2259495"/>
                <a:gd name="connsiteY2" fmla="*/ 277676 h 867245"/>
                <a:gd name="connsiteX0" fmla="*/ 0 w 2259495"/>
                <a:gd name="connsiteY0" fmla="*/ 277676 h 918384"/>
                <a:gd name="connsiteX1" fmla="*/ 2259495 w 2259495"/>
                <a:gd name="connsiteY1" fmla="*/ 864722 h 918384"/>
                <a:gd name="connsiteX2" fmla="*/ 0 w 2259495"/>
                <a:gd name="connsiteY2" fmla="*/ 277676 h 918384"/>
                <a:gd name="connsiteX0" fmla="*/ 0 w 2259495"/>
                <a:gd name="connsiteY0" fmla="*/ 277676 h 914263"/>
                <a:gd name="connsiteX1" fmla="*/ 2259495 w 2259495"/>
                <a:gd name="connsiteY1" fmla="*/ 864722 h 914263"/>
                <a:gd name="connsiteX2" fmla="*/ 0 w 2259495"/>
                <a:gd name="connsiteY2" fmla="*/ 277676 h 914263"/>
                <a:gd name="connsiteX0" fmla="*/ 0 w 2259495"/>
                <a:gd name="connsiteY0" fmla="*/ 277676 h 918152"/>
                <a:gd name="connsiteX1" fmla="*/ 2259495 w 2259495"/>
                <a:gd name="connsiteY1" fmla="*/ 864722 h 918152"/>
                <a:gd name="connsiteX2" fmla="*/ 0 w 2259495"/>
                <a:gd name="connsiteY2" fmla="*/ 277676 h 918152"/>
                <a:gd name="connsiteX0" fmla="*/ 0 w 2259495"/>
                <a:gd name="connsiteY0" fmla="*/ 245951 h 886427"/>
                <a:gd name="connsiteX1" fmla="*/ 2259495 w 2259495"/>
                <a:gd name="connsiteY1" fmla="*/ 832997 h 886427"/>
                <a:gd name="connsiteX2" fmla="*/ 0 w 2259495"/>
                <a:gd name="connsiteY2" fmla="*/ 245951 h 886427"/>
                <a:gd name="connsiteX0" fmla="*/ 0 w 2259495"/>
                <a:gd name="connsiteY0" fmla="*/ 221482 h 861958"/>
                <a:gd name="connsiteX1" fmla="*/ 2259495 w 2259495"/>
                <a:gd name="connsiteY1" fmla="*/ 808528 h 861958"/>
                <a:gd name="connsiteX2" fmla="*/ 0 w 2259495"/>
                <a:gd name="connsiteY2" fmla="*/ 221482 h 861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9495" h="861958">
                  <a:moveTo>
                    <a:pt x="0" y="221482"/>
                  </a:moveTo>
                  <a:cubicBezTo>
                    <a:pt x="774721" y="-341791"/>
                    <a:pt x="2199372" y="285944"/>
                    <a:pt x="2259495" y="808528"/>
                  </a:cubicBezTo>
                  <a:cubicBezTo>
                    <a:pt x="1959493" y="1124203"/>
                    <a:pt x="1705225" y="-74594"/>
                    <a:pt x="0" y="221482"/>
                  </a:cubicBezTo>
                  <a:close/>
                </a:path>
              </a:pathLst>
            </a:custGeom>
            <a:solidFill>
              <a:srgbClr val="BA6F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3A88A1A-776D-AFDB-4635-72EA15E3F170}"/>
                </a:ext>
              </a:extLst>
            </p:cNvPr>
            <p:cNvGrpSpPr/>
            <p:nvPr/>
          </p:nvGrpSpPr>
          <p:grpSpPr>
            <a:xfrm>
              <a:off x="6749062" y="4185253"/>
              <a:ext cx="1890427" cy="2488571"/>
              <a:chOff x="7687177" y="4037294"/>
              <a:chExt cx="1890427" cy="2488571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8C1F69F-EE8A-FA56-5FAC-32B0C0B0A717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B13B207-21F5-4EC3-9383-9F5E347ECD30}"/>
                  </a:ext>
                </a:extLst>
              </p:cNvPr>
              <p:cNvSpPr/>
              <p:nvPr/>
            </p:nvSpPr>
            <p:spPr>
              <a:xfrm rot="18955987">
                <a:off x="7687177" y="4037294"/>
                <a:ext cx="1890427" cy="2086672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  <a:gd name="connsiteX0" fmla="*/ 1657292 w 2103029"/>
                  <a:gd name="connsiteY0" fmla="*/ 0 h 2086672"/>
                  <a:gd name="connsiteX1" fmla="*/ 2103029 w 2103029"/>
                  <a:gd name="connsiteY1" fmla="*/ 484475 h 2086672"/>
                  <a:gd name="connsiteX2" fmla="*/ 351460 w 2103029"/>
                  <a:gd name="connsiteY2" fmla="*/ 2041086 h 2086672"/>
                  <a:gd name="connsiteX3" fmla="*/ 314305 w 2103029"/>
                  <a:gd name="connsiteY3" fmla="*/ 2086672 h 2086672"/>
                  <a:gd name="connsiteX4" fmla="*/ 0 w 2103029"/>
                  <a:gd name="connsiteY4" fmla="*/ 2086672 h 2086672"/>
                  <a:gd name="connsiteX5" fmla="*/ 25929 w 2103029"/>
                  <a:gd name="connsiteY5" fmla="*/ 2028743 h 2086672"/>
                  <a:gd name="connsiteX6" fmla="*/ 1657292 w 2103029"/>
                  <a:gd name="connsiteY6" fmla="*/ 0 h 2086672"/>
                  <a:gd name="connsiteX0" fmla="*/ 1657292 w 1890427"/>
                  <a:gd name="connsiteY0" fmla="*/ 0 h 2086672"/>
                  <a:gd name="connsiteX1" fmla="*/ 1890427 w 1890427"/>
                  <a:gd name="connsiteY1" fmla="*/ 252174 h 2086672"/>
                  <a:gd name="connsiteX2" fmla="*/ 351460 w 1890427"/>
                  <a:gd name="connsiteY2" fmla="*/ 2041086 h 2086672"/>
                  <a:gd name="connsiteX3" fmla="*/ 314305 w 1890427"/>
                  <a:gd name="connsiteY3" fmla="*/ 2086672 h 2086672"/>
                  <a:gd name="connsiteX4" fmla="*/ 0 w 1890427"/>
                  <a:gd name="connsiteY4" fmla="*/ 2086672 h 2086672"/>
                  <a:gd name="connsiteX5" fmla="*/ 25929 w 1890427"/>
                  <a:gd name="connsiteY5" fmla="*/ 2028743 h 2086672"/>
                  <a:gd name="connsiteX6" fmla="*/ 1657292 w 1890427"/>
                  <a:gd name="connsiteY6" fmla="*/ 0 h 2086672"/>
                  <a:gd name="connsiteX0" fmla="*/ 1657292 w 1890427"/>
                  <a:gd name="connsiteY0" fmla="*/ 0 h 2086672"/>
                  <a:gd name="connsiteX1" fmla="*/ 1890427 w 1890427"/>
                  <a:gd name="connsiteY1" fmla="*/ 252174 h 2086672"/>
                  <a:gd name="connsiteX2" fmla="*/ 351460 w 1890427"/>
                  <a:gd name="connsiteY2" fmla="*/ 2041086 h 2086672"/>
                  <a:gd name="connsiteX3" fmla="*/ 314305 w 1890427"/>
                  <a:gd name="connsiteY3" fmla="*/ 2086672 h 2086672"/>
                  <a:gd name="connsiteX4" fmla="*/ 0 w 1890427"/>
                  <a:gd name="connsiteY4" fmla="*/ 2086672 h 2086672"/>
                  <a:gd name="connsiteX5" fmla="*/ 25929 w 1890427"/>
                  <a:gd name="connsiteY5" fmla="*/ 2028743 h 2086672"/>
                  <a:gd name="connsiteX6" fmla="*/ 1657292 w 1890427"/>
                  <a:gd name="connsiteY6" fmla="*/ 0 h 208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90427" h="2086672">
                    <a:moveTo>
                      <a:pt x="1657292" y="0"/>
                    </a:moveTo>
                    <a:cubicBezTo>
                      <a:pt x="1760464" y="130796"/>
                      <a:pt x="1787255" y="121378"/>
                      <a:pt x="1890427" y="252174"/>
                    </a:cubicBezTo>
                    <a:cubicBezTo>
                      <a:pt x="1027317" y="724450"/>
                      <a:pt x="765268" y="1531002"/>
                      <a:pt x="351460" y="2041086"/>
                    </a:cubicBezTo>
                    <a:lnTo>
                      <a:pt x="314305" y="2086672"/>
                    </a:lnTo>
                    <a:lnTo>
                      <a:pt x="0" y="2086672"/>
                    </a:lnTo>
                    <a:lnTo>
                      <a:pt x="25929" y="2028743"/>
                    </a:lnTo>
                    <a:cubicBezTo>
                      <a:pt x="210047" y="1639185"/>
                      <a:pt x="619326" y="948225"/>
                      <a:pt x="1657292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6CF72B7-52D1-3760-7EEF-AE66091AB73D}"/>
                </a:ext>
              </a:extLst>
            </p:cNvPr>
            <p:cNvGrpSpPr/>
            <p:nvPr/>
          </p:nvGrpSpPr>
          <p:grpSpPr>
            <a:xfrm>
              <a:off x="4409841" y="4276021"/>
              <a:ext cx="2095264" cy="2359629"/>
              <a:chOff x="7739360" y="4166236"/>
              <a:chExt cx="2095264" cy="2359629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DEF5274-50DA-75E3-1774-66689B9C0B67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AA4C3BD-CA35-8C8E-20CA-8382B6A18584}"/>
                  </a:ext>
                </a:extLst>
              </p:cNvPr>
              <p:cNvSpPr/>
              <p:nvPr/>
            </p:nvSpPr>
            <p:spPr>
              <a:xfrm rot="18955987">
                <a:off x="7739360" y="4166236"/>
                <a:ext cx="2095264" cy="1853713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  <a:gd name="connsiteX0" fmla="*/ 1793514 w 2095264"/>
                  <a:gd name="connsiteY0" fmla="*/ 0 h 1994585"/>
                  <a:gd name="connsiteX1" fmla="*/ 2095264 w 2095264"/>
                  <a:gd name="connsiteY1" fmla="*/ 742791 h 1994585"/>
                  <a:gd name="connsiteX2" fmla="*/ 351460 w 2095264"/>
                  <a:gd name="connsiteY2" fmla="*/ 1948999 h 1994585"/>
                  <a:gd name="connsiteX3" fmla="*/ 314305 w 2095264"/>
                  <a:gd name="connsiteY3" fmla="*/ 1994585 h 1994585"/>
                  <a:gd name="connsiteX4" fmla="*/ 0 w 2095264"/>
                  <a:gd name="connsiteY4" fmla="*/ 1994585 h 1994585"/>
                  <a:gd name="connsiteX5" fmla="*/ 25929 w 2095264"/>
                  <a:gd name="connsiteY5" fmla="*/ 1936656 h 1994585"/>
                  <a:gd name="connsiteX6" fmla="*/ 1793514 w 2095264"/>
                  <a:gd name="connsiteY6" fmla="*/ 0 h 1994585"/>
                  <a:gd name="connsiteX0" fmla="*/ 1863270 w 2095264"/>
                  <a:gd name="connsiteY0" fmla="*/ 0 h 1847527"/>
                  <a:gd name="connsiteX1" fmla="*/ 2095264 w 2095264"/>
                  <a:gd name="connsiteY1" fmla="*/ 595733 h 1847527"/>
                  <a:gd name="connsiteX2" fmla="*/ 351460 w 2095264"/>
                  <a:gd name="connsiteY2" fmla="*/ 1801941 h 1847527"/>
                  <a:gd name="connsiteX3" fmla="*/ 314305 w 2095264"/>
                  <a:gd name="connsiteY3" fmla="*/ 1847527 h 1847527"/>
                  <a:gd name="connsiteX4" fmla="*/ 0 w 2095264"/>
                  <a:gd name="connsiteY4" fmla="*/ 1847527 h 1847527"/>
                  <a:gd name="connsiteX5" fmla="*/ 25929 w 2095264"/>
                  <a:gd name="connsiteY5" fmla="*/ 1789598 h 1847527"/>
                  <a:gd name="connsiteX6" fmla="*/ 1863270 w 2095264"/>
                  <a:gd name="connsiteY6" fmla="*/ 0 h 1847527"/>
                  <a:gd name="connsiteX0" fmla="*/ 1829489 w 2095264"/>
                  <a:gd name="connsiteY0" fmla="*/ 0 h 1853713"/>
                  <a:gd name="connsiteX1" fmla="*/ 2095264 w 2095264"/>
                  <a:gd name="connsiteY1" fmla="*/ 601919 h 1853713"/>
                  <a:gd name="connsiteX2" fmla="*/ 351460 w 2095264"/>
                  <a:gd name="connsiteY2" fmla="*/ 1808127 h 1853713"/>
                  <a:gd name="connsiteX3" fmla="*/ 314305 w 2095264"/>
                  <a:gd name="connsiteY3" fmla="*/ 1853713 h 1853713"/>
                  <a:gd name="connsiteX4" fmla="*/ 0 w 2095264"/>
                  <a:gd name="connsiteY4" fmla="*/ 1853713 h 1853713"/>
                  <a:gd name="connsiteX5" fmla="*/ 25929 w 2095264"/>
                  <a:gd name="connsiteY5" fmla="*/ 1795784 h 1853713"/>
                  <a:gd name="connsiteX6" fmla="*/ 1829489 w 2095264"/>
                  <a:gd name="connsiteY6" fmla="*/ 0 h 1853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95264" h="1853713">
                    <a:moveTo>
                      <a:pt x="1829489" y="0"/>
                    </a:moveTo>
                    <a:cubicBezTo>
                      <a:pt x="1932661" y="130796"/>
                      <a:pt x="1992092" y="471123"/>
                      <a:pt x="2095264" y="601919"/>
                    </a:cubicBezTo>
                    <a:cubicBezTo>
                      <a:pt x="1232154" y="1074195"/>
                      <a:pt x="765268" y="1298043"/>
                      <a:pt x="351460" y="1808127"/>
                    </a:cubicBezTo>
                    <a:lnTo>
                      <a:pt x="314305" y="1853713"/>
                    </a:lnTo>
                    <a:lnTo>
                      <a:pt x="0" y="1853713"/>
                    </a:lnTo>
                    <a:lnTo>
                      <a:pt x="25929" y="1795784"/>
                    </a:lnTo>
                    <a:cubicBezTo>
                      <a:pt x="210047" y="1406226"/>
                      <a:pt x="696585" y="909355"/>
                      <a:pt x="1829489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7C7E59-417F-8E45-50BB-AFF1CBA253F2}"/>
                </a:ext>
              </a:extLst>
            </p:cNvPr>
            <p:cNvSpPr/>
            <p:nvPr/>
          </p:nvSpPr>
          <p:spPr>
            <a:xfrm rot="19304262">
              <a:off x="3509434" y="2855370"/>
              <a:ext cx="5316784" cy="2552140"/>
            </a:xfrm>
            <a:custGeom>
              <a:avLst/>
              <a:gdLst>
                <a:gd name="connsiteX0" fmla="*/ 4892791 w 5316784"/>
                <a:gd name="connsiteY0" fmla="*/ 503886 h 2552140"/>
                <a:gd name="connsiteX1" fmla="*/ 5316784 w 5316784"/>
                <a:gd name="connsiteY1" fmla="*/ 1274995 h 2552140"/>
                <a:gd name="connsiteX2" fmla="*/ 3846623 w 5316784"/>
                <a:gd name="connsiteY2" fmla="*/ 2462290 h 2552140"/>
                <a:gd name="connsiteX3" fmla="*/ 1570681 w 5316784"/>
                <a:gd name="connsiteY3" fmla="*/ 1471973 h 2552140"/>
                <a:gd name="connsiteX4" fmla="*/ 343505 w 5316784"/>
                <a:gd name="connsiteY4" fmla="*/ 2499463 h 2552140"/>
                <a:gd name="connsiteX5" fmla="*/ 337927 w 5316784"/>
                <a:gd name="connsiteY5" fmla="*/ 2506269 h 2552140"/>
                <a:gd name="connsiteX6" fmla="*/ 0 w 5316784"/>
                <a:gd name="connsiteY6" fmla="*/ 2506270 h 2552140"/>
                <a:gd name="connsiteX7" fmla="*/ 15706 w 5316784"/>
                <a:gd name="connsiteY7" fmla="*/ 2482764 h 2552140"/>
                <a:gd name="connsiteX8" fmla="*/ 2193230 w 5316784"/>
                <a:gd name="connsiteY8" fmla="*/ 5848 h 2552140"/>
                <a:gd name="connsiteX9" fmla="*/ 3742615 w 5316784"/>
                <a:gd name="connsiteY9" fmla="*/ 1070123 h 2552140"/>
                <a:gd name="connsiteX10" fmla="*/ 4892791 w 5316784"/>
                <a:gd name="connsiteY10" fmla="*/ 503886 h 2552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6784" h="2552140">
                  <a:moveTo>
                    <a:pt x="4892791" y="503886"/>
                  </a:moveTo>
                  <a:lnTo>
                    <a:pt x="5316784" y="1274995"/>
                  </a:lnTo>
                  <a:cubicBezTo>
                    <a:pt x="4317657" y="1839415"/>
                    <a:pt x="4336676" y="2066526"/>
                    <a:pt x="3846623" y="2462290"/>
                  </a:cubicBezTo>
                  <a:cubicBezTo>
                    <a:pt x="3045832" y="2698326"/>
                    <a:pt x="2172870" y="2502911"/>
                    <a:pt x="1570681" y="1471973"/>
                  </a:cubicBezTo>
                  <a:cubicBezTo>
                    <a:pt x="1118642" y="1499097"/>
                    <a:pt x="606384" y="2173600"/>
                    <a:pt x="343505" y="2499463"/>
                  </a:cubicBezTo>
                  <a:lnTo>
                    <a:pt x="337927" y="2506269"/>
                  </a:lnTo>
                  <a:lnTo>
                    <a:pt x="0" y="2506270"/>
                  </a:lnTo>
                  <a:lnTo>
                    <a:pt x="15706" y="2482764"/>
                  </a:lnTo>
                  <a:cubicBezTo>
                    <a:pt x="369143" y="1946480"/>
                    <a:pt x="1606382" y="-124022"/>
                    <a:pt x="2193230" y="5848"/>
                  </a:cubicBezTo>
                  <a:cubicBezTo>
                    <a:pt x="2844369" y="46286"/>
                    <a:pt x="3010789" y="978179"/>
                    <a:pt x="3742615" y="1070123"/>
                  </a:cubicBezTo>
                  <a:cubicBezTo>
                    <a:pt x="4387345" y="1026836"/>
                    <a:pt x="4509399" y="692631"/>
                    <a:pt x="4892791" y="503886"/>
                  </a:cubicBezTo>
                  <a:close/>
                </a:path>
              </a:pathLst>
            </a:custGeom>
            <a:solidFill>
              <a:srgbClr val="F1CB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B6AB7BD-1A63-F881-D526-6770D99A885B}"/>
                </a:ext>
              </a:extLst>
            </p:cNvPr>
            <p:cNvSpPr/>
            <p:nvPr/>
          </p:nvSpPr>
          <p:spPr>
            <a:xfrm>
              <a:off x="7390593" y="1087043"/>
              <a:ext cx="2088196" cy="1749425"/>
            </a:xfrm>
            <a:custGeom>
              <a:avLst/>
              <a:gdLst>
                <a:gd name="connsiteX0" fmla="*/ 0 w 1112642"/>
                <a:gd name="connsiteY0" fmla="*/ 0 h 563687"/>
                <a:gd name="connsiteX1" fmla="*/ 1112642 w 1112642"/>
                <a:gd name="connsiteY1" fmla="*/ 0 h 563687"/>
                <a:gd name="connsiteX2" fmla="*/ 1112642 w 1112642"/>
                <a:gd name="connsiteY2" fmla="*/ 563687 h 563687"/>
                <a:gd name="connsiteX3" fmla="*/ 0 w 1112642"/>
                <a:gd name="connsiteY3" fmla="*/ 563687 h 563687"/>
                <a:gd name="connsiteX4" fmla="*/ 0 w 1112642"/>
                <a:gd name="connsiteY4" fmla="*/ 0 h 563687"/>
                <a:gd name="connsiteX0" fmla="*/ 0 w 1112642"/>
                <a:gd name="connsiteY0" fmla="*/ 491319 h 1055006"/>
                <a:gd name="connsiteX1" fmla="*/ 798743 w 1112642"/>
                <a:gd name="connsiteY1" fmla="*/ 0 h 1055006"/>
                <a:gd name="connsiteX2" fmla="*/ 1112642 w 1112642"/>
                <a:gd name="connsiteY2" fmla="*/ 1055006 h 1055006"/>
                <a:gd name="connsiteX3" fmla="*/ 0 w 1112642"/>
                <a:gd name="connsiteY3" fmla="*/ 1055006 h 1055006"/>
                <a:gd name="connsiteX4" fmla="*/ 0 w 1112642"/>
                <a:gd name="connsiteY4" fmla="*/ 491319 h 1055006"/>
                <a:gd name="connsiteX0" fmla="*/ 285750 w 1398392"/>
                <a:gd name="connsiteY0" fmla="*/ 491319 h 1245506"/>
                <a:gd name="connsiteX1" fmla="*/ 1084493 w 1398392"/>
                <a:gd name="connsiteY1" fmla="*/ 0 h 1245506"/>
                <a:gd name="connsiteX2" fmla="*/ 1398392 w 1398392"/>
                <a:gd name="connsiteY2" fmla="*/ 1055006 h 1245506"/>
                <a:gd name="connsiteX3" fmla="*/ 0 w 1398392"/>
                <a:gd name="connsiteY3" fmla="*/ 1245506 h 1245506"/>
                <a:gd name="connsiteX4" fmla="*/ 285750 w 1398392"/>
                <a:gd name="connsiteY4" fmla="*/ 491319 h 1245506"/>
                <a:gd name="connsiteX0" fmla="*/ 285750 w 1398392"/>
                <a:gd name="connsiteY0" fmla="*/ 491319 h 1245506"/>
                <a:gd name="connsiteX1" fmla="*/ 1084493 w 1398392"/>
                <a:gd name="connsiteY1" fmla="*/ 0 h 1245506"/>
                <a:gd name="connsiteX2" fmla="*/ 1398392 w 1398392"/>
                <a:gd name="connsiteY2" fmla="*/ 1055006 h 1245506"/>
                <a:gd name="connsiteX3" fmla="*/ 0 w 1398392"/>
                <a:gd name="connsiteY3" fmla="*/ 1245506 h 1245506"/>
                <a:gd name="connsiteX4" fmla="*/ 285750 w 1398392"/>
                <a:gd name="connsiteY4" fmla="*/ 491319 h 1245506"/>
                <a:gd name="connsiteX0" fmla="*/ 285750 w 1341242"/>
                <a:gd name="connsiteY0" fmla="*/ 491319 h 1245506"/>
                <a:gd name="connsiteX1" fmla="*/ 1084493 w 1341242"/>
                <a:gd name="connsiteY1" fmla="*/ 0 h 1245506"/>
                <a:gd name="connsiteX2" fmla="*/ 1341242 w 1341242"/>
                <a:gd name="connsiteY2" fmla="*/ 388256 h 1245506"/>
                <a:gd name="connsiteX3" fmla="*/ 0 w 1341242"/>
                <a:gd name="connsiteY3" fmla="*/ 1245506 h 1245506"/>
                <a:gd name="connsiteX4" fmla="*/ 285750 w 1341242"/>
                <a:gd name="connsiteY4" fmla="*/ 491319 h 1245506"/>
                <a:gd name="connsiteX0" fmla="*/ 257175 w 1312667"/>
                <a:gd name="connsiteY0" fmla="*/ 491319 h 1140731"/>
                <a:gd name="connsiteX1" fmla="*/ 1055918 w 1312667"/>
                <a:gd name="connsiteY1" fmla="*/ 0 h 1140731"/>
                <a:gd name="connsiteX2" fmla="*/ 1312667 w 1312667"/>
                <a:gd name="connsiteY2" fmla="*/ 388256 h 1140731"/>
                <a:gd name="connsiteX3" fmla="*/ 0 w 1312667"/>
                <a:gd name="connsiteY3" fmla="*/ 1140731 h 1140731"/>
                <a:gd name="connsiteX4" fmla="*/ 257175 w 1312667"/>
                <a:gd name="connsiteY4" fmla="*/ 491319 h 1140731"/>
                <a:gd name="connsiteX0" fmla="*/ 257175 w 1327930"/>
                <a:gd name="connsiteY0" fmla="*/ 491319 h 1649033"/>
                <a:gd name="connsiteX1" fmla="*/ 1055918 w 1327930"/>
                <a:gd name="connsiteY1" fmla="*/ 0 h 1649033"/>
                <a:gd name="connsiteX2" fmla="*/ 1312667 w 1327930"/>
                <a:gd name="connsiteY2" fmla="*/ 388256 h 1649033"/>
                <a:gd name="connsiteX3" fmla="*/ 0 w 1327930"/>
                <a:gd name="connsiteY3" fmla="*/ 1140731 h 1649033"/>
                <a:gd name="connsiteX4" fmla="*/ 257175 w 1327930"/>
                <a:gd name="connsiteY4" fmla="*/ 491319 h 1649033"/>
                <a:gd name="connsiteX0" fmla="*/ 257175 w 2071188"/>
                <a:gd name="connsiteY0" fmla="*/ 491319 h 1752859"/>
                <a:gd name="connsiteX1" fmla="*/ 1055918 w 2071188"/>
                <a:gd name="connsiteY1" fmla="*/ 0 h 1752859"/>
                <a:gd name="connsiteX2" fmla="*/ 1312667 w 2071188"/>
                <a:gd name="connsiteY2" fmla="*/ 388256 h 1752859"/>
                <a:gd name="connsiteX3" fmla="*/ 0 w 2071188"/>
                <a:gd name="connsiteY3" fmla="*/ 1140731 h 1752859"/>
                <a:gd name="connsiteX4" fmla="*/ 257175 w 2071188"/>
                <a:gd name="connsiteY4" fmla="*/ 491319 h 1752859"/>
                <a:gd name="connsiteX0" fmla="*/ 257175 w 2038841"/>
                <a:gd name="connsiteY0" fmla="*/ 491319 h 1752859"/>
                <a:gd name="connsiteX1" fmla="*/ 1055918 w 2038841"/>
                <a:gd name="connsiteY1" fmla="*/ 0 h 1752859"/>
                <a:gd name="connsiteX2" fmla="*/ 1312667 w 2038841"/>
                <a:gd name="connsiteY2" fmla="*/ 388256 h 1752859"/>
                <a:gd name="connsiteX3" fmla="*/ 0 w 2038841"/>
                <a:gd name="connsiteY3" fmla="*/ 1140731 h 1752859"/>
                <a:gd name="connsiteX4" fmla="*/ 257175 w 2038841"/>
                <a:gd name="connsiteY4" fmla="*/ 491319 h 1752859"/>
                <a:gd name="connsiteX0" fmla="*/ 257175 w 2058580"/>
                <a:gd name="connsiteY0" fmla="*/ 491319 h 1761309"/>
                <a:gd name="connsiteX1" fmla="*/ 1055918 w 2058580"/>
                <a:gd name="connsiteY1" fmla="*/ 0 h 1761309"/>
                <a:gd name="connsiteX2" fmla="*/ 1312667 w 2058580"/>
                <a:gd name="connsiteY2" fmla="*/ 388256 h 1761309"/>
                <a:gd name="connsiteX3" fmla="*/ 0 w 2058580"/>
                <a:gd name="connsiteY3" fmla="*/ 1140731 h 1761309"/>
                <a:gd name="connsiteX4" fmla="*/ 257175 w 2058580"/>
                <a:gd name="connsiteY4" fmla="*/ 491319 h 1761309"/>
                <a:gd name="connsiteX0" fmla="*/ 276225 w 2071667"/>
                <a:gd name="connsiteY0" fmla="*/ 491319 h 1797826"/>
                <a:gd name="connsiteX1" fmla="*/ 1074968 w 2071667"/>
                <a:gd name="connsiteY1" fmla="*/ 0 h 1797826"/>
                <a:gd name="connsiteX2" fmla="*/ 1331717 w 2071667"/>
                <a:gd name="connsiteY2" fmla="*/ 388256 h 1797826"/>
                <a:gd name="connsiteX3" fmla="*/ 0 w 2071667"/>
                <a:gd name="connsiteY3" fmla="*/ 1188356 h 1797826"/>
                <a:gd name="connsiteX4" fmla="*/ 276225 w 2071667"/>
                <a:gd name="connsiteY4" fmla="*/ 491319 h 1797826"/>
                <a:gd name="connsiteX0" fmla="*/ 276225 w 2096851"/>
                <a:gd name="connsiteY0" fmla="*/ 491319 h 1721929"/>
                <a:gd name="connsiteX1" fmla="*/ 1074968 w 2096851"/>
                <a:gd name="connsiteY1" fmla="*/ 0 h 1721929"/>
                <a:gd name="connsiteX2" fmla="*/ 1331717 w 2096851"/>
                <a:gd name="connsiteY2" fmla="*/ 388256 h 1721929"/>
                <a:gd name="connsiteX3" fmla="*/ 0 w 2096851"/>
                <a:gd name="connsiteY3" fmla="*/ 1188356 h 1721929"/>
                <a:gd name="connsiteX4" fmla="*/ 276225 w 2096851"/>
                <a:gd name="connsiteY4" fmla="*/ 491319 h 1721929"/>
                <a:gd name="connsiteX0" fmla="*/ 276225 w 2059312"/>
                <a:gd name="connsiteY0" fmla="*/ 491319 h 1721929"/>
                <a:gd name="connsiteX1" fmla="*/ 1074968 w 2059312"/>
                <a:gd name="connsiteY1" fmla="*/ 0 h 1721929"/>
                <a:gd name="connsiteX2" fmla="*/ 1331717 w 2059312"/>
                <a:gd name="connsiteY2" fmla="*/ 388256 h 1721929"/>
                <a:gd name="connsiteX3" fmla="*/ 0 w 2059312"/>
                <a:gd name="connsiteY3" fmla="*/ 1188356 h 1721929"/>
                <a:gd name="connsiteX4" fmla="*/ 276225 w 2059312"/>
                <a:gd name="connsiteY4" fmla="*/ 491319 h 1721929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31717 w 2088196"/>
                <a:gd name="connsiteY2" fmla="*/ 388256 h 1734574"/>
                <a:gd name="connsiteX3" fmla="*/ 0 w 2088196"/>
                <a:gd name="connsiteY3" fmla="*/ 1188356 h 1734574"/>
                <a:gd name="connsiteX4" fmla="*/ 276225 w 2088196"/>
                <a:gd name="connsiteY4" fmla="*/ 491319 h 1734574"/>
                <a:gd name="connsiteX0" fmla="*/ 276225 w 2088196"/>
                <a:gd name="connsiteY0" fmla="*/ 491319 h 1734574"/>
                <a:gd name="connsiteX1" fmla="*/ 1074968 w 2088196"/>
                <a:gd name="connsiteY1" fmla="*/ 0 h 1734574"/>
                <a:gd name="connsiteX2" fmla="*/ 1353357 w 2088196"/>
                <a:gd name="connsiteY2" fmla="*/ 155405 h 1734574"/>
                <a:gd name="connsiteX3" fmla="*/ 1331717 w 2088196"/>
                <a:gd name="connsiteY3" fmla="*/ 388256 h 1734574"/>
                <a:gd name="connsiteX4" fmla="*/ 0 w 2088196"/>
                <a:gd name="connsiteY4" fmla="*/ 1188356 h 1734574"/>
                <a:gd name="connsiteX5" fmla="*/ 276225 w 2088196"/>
                <a:gd name="connsiteY5" fmla="*/ 491319 h 1734574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331717 w 2088196"/>
                <a:gd name="connsiteY4" fmla="*/ 403107 h 1749425"/>
                <a:gd name="connsiteX5" fmla="*/ 0 w 2088196"/>
                <a:gd name="connsiteY5" fmla="*/ 1203207 h 1749425"/>
                <a:gd name="connsiteX6" fmla="*/ 276225 w 2088196"/>
                <a:gd name="connsiteY6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486707 w 2088196"/>
                <a:gd name="connsiteY4" fmla="*/ 265507 h 1749425"/>
                <a:gd name="connsiteX5" fmla="*/ 1331717 w 2088196"/>
                <a:gd name="connsiteY5" fmla="*/ 403107 h 1749425"/>
                <a:gd name="connsiteX6" fmla="*/ 0 w 2088196"/>
                <a:gd name="connsiteY6" fmla="*/ 1203207 h 1749425"/>
                <a:gd name="connsiteX7" fmla="*/ 276225 w 2088196"/>
                <a:gd name="connsiteY7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188257 w 2088196"/>
                <a:gd name="connsiteY4" fmla="*/ 259157 h 1749425"/>
                <a:gd name="connsiteX5" fmla="*/ 1486707 w 2088196"/>
                <a:gd name="connsiteY5" fmla="*/ 265507 h 1749425"/>
                <a:gd name="connsiteX6" fmla="*/ 1331717 w 2088196"/>
                <a:gd name="connsiteY6" fmla="*/ 403107 h 1749425"/>
                <a:gd name="connsiteX7" fmla="*/ 0 w 2088196"/>
                <a:gd name="connsiteY7" fmla="*/ 1203207 h 1749425"/>
                <a:gd name="connsiteX8" fmla="*/ 276225 w 2088196"/>
                <a:gd name="connsiteY8" fmla="*/ 506170 h 1749425"/>
                <a:gd name="connsiteX0" fmla="*/ 276225 w 2088196"/>
                <a:gd name="connsiteY0" fmla="*/ 506170 h 1749425"/>
                <a:gd name="connsiteX1" fmla="*/ 1074968 w 2088196"/>
                <a:gd name="connsiteY1" fmla="*/ 14851 h 1749425"/>
                <a:gd name="connsiteX2" fmla="*/ 1067607 w 2088196"/>
                <a:gd name="connsiteY2" fmla="*/ 179781 h 1749425"/>
                <a:gd name="connsiteX3" fmla="*/ 1353357 w 2088196"/>
                <a:gd name="connsiteY3" fmla="*/ 170256 h 1749425"/>
                <a:gd name="connsiteX4" fmla="*/ 1188257 w 2088196"/>
                <a:gd name="connsiteY4" fmla="*/ 259157 h 1749425"/>
                <a:gd name="connsiteX5" fmla="*/ 1486707 w 2088196"/>
                <a:gd name="connsiteY5" fmla="*/ 265507 h 1749425"/>
                <a:gd name="connsiteX6" fmla="*/ 1331717 w 2088196"/>
                <a:gd name="connsiteY6" fmla="*/ 403107 h 1749425"/>
                <a:gd name="connsiteX7" fmla="*/ 0 w 2088196"/>
                <a:gd name="connsiteY7" fmla="*/ 1203207 h 1749425"/>
                <a:gd name="connsiteX8" fmla="*/ 276225 w 2088196"/>
                <a:gd name="connsiteY8" fmla="*/ 506170 h 174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8196" h="1749425">
                  <a:moveTo>
                    <a:pt x="276225" y="506170"/>
                  </a:moveTo>
                  <a:cubicBezTo>
                    <a:pt x="399598" y="380497"/>
                    <a:pt x="475345" y="178624"/>
                    <a:pt x="1074968" y="14851"/>
                  </a:cubicBezTo>
                  <a:cubicBezTo>
                    <a:pt x="1232265" y="-57010"/>
                    <a:pt x="1021209" y="153880"/>
                    <a:pt x="1067607" y="179781"/>
                  </a:cubicBezTo>
                  <a:cubicBezTo>
                    <a:pt x="1114005" y="205682"/>
                    <a:pt x="1295149" y="165493"/>
                    <a:pt x="1353357" y="170256"/>
                  </a:cubicBezTo>
                  <a:cubicBezTo>
                    <a:pt x="1411565" y="175019"/>
                    <a:pt x="1166032" y="243282"/>
                    <a:pt x="1188257" y="259157"/>
                  </a:cubicBezTo>
                  <a:cubicBezTo>
                    <a:pt x="1210482" y="275032"/>
                    <a:pt x="1500897" y="233049"/>
                    <a:pt x="1486707" y="265507"/>
                  </a:cubicBezTo>
                  <a:lnTo>
                    <a:pt x="1331717" y="403107"/>
                  </a:lnTo>
                  <a:cubicBezTo>
                    <a:pt x="2580086" y="1234957"/>
                    <a:pt x="2380656" y="2476382"/>
                    <a:pt x="0" y="1203207"/>
                  </a:cubicBezTo>
                  <a:cubicBezTo>
                    <a:pt x="44450" y="1015311"/>
                    <a:pt x="85725" y="595641"/>
                    <a:pt x="276225" y="506170"/>
                  </a:cubicBezTo>
                  <a:close/>
                </a:path>
              </a:pathLst>
            </a:custGeom>
            <a:solidFill>
              <a:srgbClr val="F1CB5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908BA3-FC45-F3C0-2A53-A6DE4C2C0401}"/>
                </a:ext>
              </a:extLst>
            </p:cNvPr>
            <p:cNvSpPr/>
            <p:nvPr/>
          </p:nvSpPr>
          <p:spPr>
            <a:xfrm>
              <a:off x="7127035" y="4081906"/>
              <a:ext cx="587408" cy="2697728"/>
            </a:xfrm>
            <a:custGeom>
              <a:avLst/>
              <a:gdLst>
                <a:gd name="connsiteX0" fmla="*/ 0 w 342900"/>
                <a:gd name="connsiteY0" fmla="*/ 0 h 487928"/>
                <a:gd name="connsiteX1" fmla="*/ 342900 w 342900"/>
                <a:gd name="connsiteY1" fmla="*/ 0 h 487928"/>
                <a:gd name="connsiteX2" fmla="*/ 342900 w 342900"/>
                <a:gd name="connsiteY2" fmla="*/ 487928 h 487928"/>
                <a:gd name="connsiteX3" fmla="*/ 0 w 342900"/>
                <a:gd name="connsiteY3" fmla="*/ 487928 h 487928"/>
                <a:gd name="connsiteX4" fmla="*/ 0 w 342900"/>
                <a:gd name="connsiteY4" fmla="*/ 0 h 487928"/>
                <a:gd name="connsiteX0" fmla="*/ 0 w 342900"/>
                <a:gd name="connsiteY0" fmla="*/ 0 h 2697728"/>
                <a:gd name="connsiteX1" fmla="*/ 342900 w 342900"/>
                <a:gd name="connsiteY1" fmla="*/ 0 h 2697728"/>
                <a:gd name="connsiteX2" fmla="*/ 342900 w 342900"/>
                <a:gd name="connsiteY2" fmla="*/ 487928 h 2697728"/>
                <a:gd name="connsiteX3" fmla="*/ 104775 w 342900"/>
                <a:gd name="connsiteY3" fmla="*/ 2697728 h 2697728"/>
                <a:gd name="connsiteX4" fmla="*/ 0 w 342900"/>
                <a:gd name="connsiteY4" fmla="*/ 0 h 2697728"/>
                <a:gd name="connsiteX0" fmla="*/ 0 w 342900"/>
                <a:gd name="connsiteY0" fmla="*/ 0 h 2697728"/>
                <a:gd name="connsiteX1" fmla="*/ 342900 w 342900"/>
                <a:gd name="connsiteY1" fmla="*/ 0 h 2697728"/>
                <a:gd name="connsiteX2" fmla="*/ 342900 w 342900"/>
                <a:gd name="connsiteY2" fmla="*/ 2678678 h 2697728"/>
                <a:gd name="connsiteX3" fmla="*/ 104775 w 342900"/>
                <a:gd name="connsiteY3" fmla="*/ 2697728 h 2697728"/>
                <a:gd name="connsiteX4" fmla="*/ 0 w 342900"/>
                <a:gd name="connsiteY4" fmla="*/ 0 h 2697728"/>
                <a:gd name="connsiteX0" fmla="*/ 30496 w 373396"/>
                <a:gd name="connsiteY0" fmla="*/ 0 h 2697728"/>
                <a:gd name="connsiteX1" fmla="*/ 373396 w 373396"/>
                <a:gd name="connsiteY1" fmla="*/ 0 h 2697728"/>
                <a:gd name="connsiteX2" fmla="*/ 373396 w 373396"/>
                <a:gd name="connsiteY2" fmla="*/ 2678678 h 2697728"/>
                <a:gd name="connsiteX3" fmla="*/ 135271 w 373396"/>
                <a:gd name="connsiteY3" fmla="*/ 2697728 h 2697728"/>
                <a:gd name="connsiteX4" fmla="*/ 30496 w 373396"/>
                <a:gd name="connsiteY4" fmla="*/ 0 h 2697728"/>
                <a:gd name="connsiteX0" fmla="*/ 70414 w 413314"/>
                <a:gd name="connsiteY0" fmla="*/ 0 h 2697728"/>
                <a:gd name="connsiteX1" fmla="*/ 413314 w 413314"/>
                <a:gd name="connsiteY1" fmla="*/ 0 h 2697728"/>
                <a:gd name="connsiteX2" fmla="*/ 413314 w 413314"/>
                <a:gd name="connsiteY2" fmla="*/ 2678678 h 2697728"/>
                <a:gd name="connsiteX3" fmla="*/ 175189 w 413314"/>
                <a:gd name="connsiteY3" fmla="*/ 2697728 h 2697728"/>
                <a:gd name="connsiteX4" fmla="*/ 70414 w 413314"/>
                <a:gd name="connsiteY4" fmla="*/ 0 h 2697728"/>
                <a:gd name="connsiteX0" fmla="*/ 92108 w 435008"/>
                <a:gd name="connsiteY0" fmla="*/ 0 h 2697728"/>
                <a:gd name="connsiteX1" fmla="*/ 435008 w 435008"/>
                <a:gd name="connsiteY1" fmla="*/ 0 h 2697728"/>
                <a:gd name="connsiteX2" fmla="*/ 435008 w 435008"/>
                <a:gd name="connsiteY2" fmla="*/ 2678678 h 2697728"/>
                <a:gd name="connsiteX3" fmla="*/ 196883 w 435008"/>
                <a:gd name="connsiteY3" fmla="*/ 2697728 h 2697728"/>
                <a:gd name="connsiteX4" fmla="*/ 92108 w 435008"/>
                <a:gd name="connsiteY4" fmla="*/ 0 h 2697728"/>
                <a:gd name="connsiteX0" fmla="*/ 92108 w 435008"/>
                <a:gd name="connsiteY0" fmla="*/ 0 h 2697728"/>
                <a:gd name="connsiteX1" fmla="*/ 435008 w 435008"/>
                <a:gd name="connsiteY1" fmla="*/ 0 h 2697728"/>
                <a:gd name="connsiteX2" fmla="*/ 435008 w 435008"/>
                <a:gd name="connsiteY2" fmla="*/ 2678678 h 2697728"/>
                <a:gd name="connsiteX3" fmla="*/ 196883 w 435008"/>
                <a:gd name="connsiteY3" fmla="*/ 2697728 h 2697728"/>
                <a:gd name="connsiteX4" fmla="*/ 92108 w 4350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  <a:gd name="connsiteX0" fmla="*/ 92108 w 587408"/>
                <a:gd name="connsiteY0" fmla="*/ 0 h 2697728"/>
                <a:gd name="connsiteX1" fmla="*/ 587408 w 587408"/>
                <a:gd name="connsiteY1" fmla="*/ 66675 h 2697728"/>
                <a:gd name="connsiteX2" fmla="*/ 435008 w 587408"/>
                <a:gd name="connsiteY2" fmla="*/ 2678678 h 2697728"/>
                <a:gd name="connsiteX3" fmla="*/ 196883 w 587408"/>
                <a:gd name="connsiteY3" fmla="*/ 2697728 h 2697728"/>
                <a:gd name="connsiteX4" fmla="*/ 92108 w 587408"/>
                <a:gd name="connsiteY4" fmla="*/ 0 h 2697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408" h="2697728">
                  <a:moveTo>
                    <a:pt x="92108" y="0"/>
                  </a:moveTo>
                  <a:lnTo>
                    <a:pt x="587408" y="66675"/>
                  </a:lnTo>
                  <a:cubicBezTo>
                    <a:pt x="254033" y="1140543"/>
                    <a:pt x="377858" y="1957235"/>
                    <a:pt x="435008" y="2678678"/>
                  </a:cubicBezTo>
                  <a:lnTo>
                    <a:pt x="196883" y="2697728"/>
                  </a:lnTo>
                  <a:cubicBezTo>
                    <a:pt x="47658" y="2312835"/>
                    <a:pt x="-101567" y="1537418"/>
                    <a:pt x="92108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DF90C69-AAA2-2C4E-2B42-D3D59E7BBC3B}"/>
                </a:ext>
              </a:extLst>
            </p:cNvPr>
            <p:cNvGrpSpPr/>
            <p:nvPr/>
          </p:nvGrpSpPr>
          <p:grpSpPr>
            <a:xfrm>
              <a:off x="6331662" y="4313499"/>
              <a:ext cx="2103029" cy="2483376"/>
              <a:chOff x="7689279" y="4042489"/>
              <a:chExt cx="2103029" cy="248337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3B3D111-48B8-6417-B0D8-7652B0424A97}"/>
                  </a:ext>
                </a:extLst>
              </p:cNvPr>
              <p:cNvSpPr/>
              <p:nvPr/>
            </p:nvSpPr>
            <p:spPr>
              <a:xfrm rot="18955987">
                <a:off x="8686850" y="6357257"/>
                <a:ext cx="321770" cy="168608"/>
              </a:xfrm>
              <a:custGeom>
                <a:avLst/>
                <a:gdLst>
                  <a:gd name="connsiteX0" fmla="*/ 321770 w 321770"/>
                  <a:gd name="connsiteY0" fmla="*/ 0 h 168608"/>
                  <a:gd name="connsiteX1" fmla="*/ 184349 w 321770"/>
                  <a:gd name="connsiteY1" fmla="*/ 168608 h 168608"/>
                  <a:gd name="connsiteX2" fmla="*/ 0 w 321770"/>
                  <a:gd name="connsiteY2" fmla="*/ 16680 h 168608"/>
                  <a:gd name="connsiteX3" fmla="*/ 7465 w 321770"/>
                  <a:gd name="connsiteY3" fmla="*/ 0 h 168608"/>
                  <a:gd name="connsiteX4" fmla="*/ 321770 w 321770"/>
                  <a:gd name="connsiteY4" fmla="*/ 0 h 168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770" h="168608">
                    <a:moveTo>
                      <a:pt x="321770" y="0"/>
                    </a:moveTo>
                    <a:lnTo>
                      <a:pt x="184349" y="168608"/>
                    </a:lnTo>
                    <a:lnTo>
                      <a:pt x="0" y="16680"/>
                    </a:lnTo>
                    <a:lnTo>
                      <a:pt x="7465" y="0"/>
                    </a:lnTo>
                    <a:lnTo>
                      <a:pt x="321770" y="0"/>
                    </a:lnTo>
                    <a:close/>
                  </a:path>
                </a:pathLst>
              </a:custGeom>
              <a:solidFill>
                <a:srgbClr val="C171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01BC63D-2C46-35C8-C53E-D022601D0151}"/>
                  </a:ext>
                </a:extLst>
              </p:cNvPr>
              <p:cNvSpPr/>
              <p:nvPr/>
            </p:nvSpPr>
            <p:spPr>
              <a:xfrm rot="18955987">
                <a:off x="7689279" y="4042489"/>
                <a:ext cx="2103029" cy="1994585"/>
              </a:xfrm>
              <a:custGeom>
                <a:avLst/>
                <a:gdLst>
                  <a:gd name="connsiteX0" fmla="*/ 1793514 w 2103029"/>
                  <a:gd name="connsiteY0" fmla="*/ 0 h 1994585"/>
                  <a:gd name="connsiteX1" fmla="*/ 2103029 w 2103029"/>
                  <a:gd name="connsiteY1" fmla="*/ 392388 h 1994585"/>
                  <a:gd name="connsiteX2" fmla="*/ 351460 w 2103029"/>
                  <a:gd name="connsiteY2" fmla="*/ 1948999 h 1994585"/>
                  <a:gd name="connsiteX3" fmla="*/ 314305 w 2103029"/>
                  <a:gd name="connsiteY3" fmla="*/ 1994585 h 1994585"/>
                  <a:gd name="connsiteX4" fmla="*/ 0 w 2103029"/>
                  <a:gd name="connsiteY4" fmla="*/ 1994585 h 1994585"/>
                  <a:gd name="connsiteX5" fmla="*/ 25929 w 2103029"/>
                  <a:gd name="connsiteY5" fmla="*/ 1936656 h 1994585"/>
                  <a:gd name="connsiteX6" fmla="*/ 1793514 w 2103029"/>
                  <a:gd name="connsiteY6" fmla="*/ 0 h 1994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03029" h="1994585">
                    <a:moveTo>
                      <a:pt x="1793514" y="0"/>
                    </a:moveTo>
                    <a:lnTo>
                      <a:pt x="2103029" y="392388"/>
                    </a:lnTo>
                    <a:cubicBezTo>
                      <a:pt x="1239919" y="864664"/>
                      <a:pt x="765268" y="1438915"/>
                      <a:pt x="351460" y="1948999"/>
                    </a:cubicBezTo>
                    <a:lnTo>
                      <a:pt x="314305" y="1994585"/>
                    </a:lnTo>
                    <a:lnTo>
                      <a:pt x="0" y="1994585"/>
                    </a:lnTo>
                    <a:lnTo>
                      <a:pt x="25929" y="1936656"/>
                    </a:lnTo>
                    <a:cubicBezTo>
                      <a:pt x="210047" y="1547098"/>
                      <a:pt x="660610" y="909355"/>
                      <a:pt x="1793514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A795E44-9270-17A1-BF79-B5391130696D}"/>
                </a:ext>
              </a:extLst>
            </p:cNvPr>
            <p:cNvSpPr/>
            <p:nvPr/>
          </p:nvSpPr>
          <p:spPr>
            <a:xfrm rot="19304262">
              <a:off x="4818614" y="6632841"/>
              <a:ext cx="353614" cy="166283"/>
            </a:xfrm>
            <a:custGeom>
              <a:avLst/>
              <a:gdLst>
                <a:gd name="connsiteX0" fmla="*/ 353614 w 353614"/>
                <a:gd name="connsiteY0" fmla="*/ 0 h 166283"/>
                <a:gd name="connsiteX1" fmla="*/ 298847 w 353614"/>
                <a:gd name="connsiteY1" fmla="*/ 66821 h 166283"/>
                <a:gd name="connsiteX2" fmla="*/ 190906 w 353614"/>
                <a:gd name="connsiteY2" fmla="*/ 165954 h 166283"/>
                <a:gd name="connsiteX3" fmla="*/ 0 w 353614"/>
                <a:gd name="connsiteY3" fmla="*/ 23479 h 166283"/>
                <a:gd name="connsiteX4" fmla="*/ 15687 w 353614"/>
                <a:gd name="connsiteY4" fmla="*/ 1 h 166283"/>
                <a:gd name="connsiteX5" fmla="*/ 353614 w 353614"/>
                <a:gd name="connsiteY5" fmla="*/ 0 h 16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614" h="166283">
                  <a:moveTo>
                    <a:pt x="353614" y="0"/>
                  </a:moveTo>
                  <a:lnTo>
                    <a:pt x="298847" y="66821"/>
                  </a:lnTo>
                  <a:cubicBezTo>
                    <a:pt x="244055" y="132031"/>
                    <a:pt x="206463" y="170263"/>
                    <a:pt x="190906" y="165954"/>
                  </a:cubicBezTo>
                  <a:cubicBezTo>
                    <a:pt x="107937" y="142977"/>
                    <a:pt x="25279" y="52951"/>
                    <a:pt x="0" y="23479"/>
                  </a:cubicBezTo>
                  <a:lnTo>
                    <a:pt x="15687" y="1"/>
                  </a:lnTo>
                  <a:lnTo>
                    <a:pt x="353614" y="0"/>
                  </a:lnTo>
                  <a:close/>
                </a:path>
              </a:pathLst>
            </a:custGeom>
            <a:solidFill>
              <a:srgbClr val="C1715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A9F938-BE81-2F6C-318B-BD1140D2B034}"/>
                </a:ext>
              </a:extLst>
            </p:cNvPr>
            <p:cNvSpPr/>
            <p:nvPr/>
          </p:nvSpPr>
          <p:spPr>
            <a:xfrm rot="20729688">
              <a:off x="9188406" y="2324582"/>
              <a:ext cx="269881" cy="161603"/>
            </a:xfrm>
            <a:custGeom>
              <a:avLst/>
              <a:gdLst>
                <a:gd name="connsiteX0" fmla="*/ 0 w 380904"/>
                <a:gd name="connsiteY0" fmla="*/ 205558 h 411116"/>
                <a:gd name="connsiteX1" fmla="*/ 190452 w 380904"/>
                <a:gd name="connsiteY1" fmla="*/ 0 h 411116"/>
                <a:gd name="connsiteX2" fmla="*/ 380904 w 380904"/>
                <a:gd name="connsiteY2" fmla="*/ 205558 h 411116"/>
                <a:gd name="connsiteX3" fmla="*/ 190452 w 380904"/>
                <a:gd name="connsiteY3" fmla="*/ 411116 h 411116"/>
                <a:gd name="connsiteX4" fmla="*/ 0 w 380904"/>
                <a:gd name="connsiteY4" fmla="*/ 205558 h 411116"/>
                <a:gd name="connsiteX0" fmla="*/ 0 w 386198"/>
                <a:gd name="connsiteY0" fmla="*/ 25695 h 231253"/>
                <a:gd name="connsiteX1" fmla="*/ 380904 w 386198"/>
                <a:gd name="connsiteY1" fmla="*/ 25695 h 231253"/>
                <a:gd name="connsiteX2" fmla="*/ 190452 w 386198"/>
                <a:gd name="connsiteY2" fmla="*/ 231253 h 231253"/>
                <a:gd name="connsiteX3" fmla="*/ 0 w 386198"/>
                <a:gd name="connsiteY3" fmla="*/ 25695 h 23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198" h="231253">
                  <a:moveTo>
                    <a:pt x="0" y="25695"/>
                  </a:moveTo>
                  <a:cubicBezTo>
                    <a:pt x="31742" y="-8565"/>
                    <a:pt x="349162" y="-8565"/>
                    <a:pt x="380904" y="25695"/>
                  </a:cubicBezTo>
                  <a:cubicBezTo>
                    <a:pt x="412646" y="59955"/>
                    <a:pt x="295636" y="231253"/>
                    <a:pt x="190452" y="231253"/>
                  </a:cubicBezTo>
                  <a:cubicBezTo>
                    <a:pt x="85268" y="231253"/>
                    <a:pt x="0" y="139222"/>
                    <a:pt x="0" y="25695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78304B-F4B0-8CDF-B965-5F295A781A8E}"/>
                </a:ext>
              </a:extLst>
            </p:cNvPr>
            <p:cNvSpPr/>
            <p:nvPr/>
          </p:nvSpPr>
          <p:spPr>
            <a:xfrm>
              <a:off x="9033250" y="2466975"/>
              <a:ext cx="353490" cy="295275"/>
            </a:xfrm>
            <a:custGeom>
              <a:avLst/>
              <a:gdLst>
                <a:gd name="connsiteX0" fmla="*/ 329825 w 353490"/>
                <a:gd name="connsiteY0" fmla="*/ 0 h 295275"/>
                <a:gd name="connsiteX1" fmla="*/ 348875 w 353490"/>
                <a:gd name="connsiteY1" fmla="*/ 171450 h 295275"/>
                <a:gd name="connsiteX2" fmla="*/ 253625 w 353490"/>
                <a:gd name="connsiteY2" fmla="*/ 295275 h 295275"/>
                <a:gd name="connsiteX3" fmla="*/ 25025 w 353490"/>
                <a:gd name="connsiteY3" fmla="*/ 171450 h 295275"/>
                <a:gd name="connsiteX4" fmla="*/ 5975 w 353490"/>
                <a:gd name="connsiteY4" fmla="*/ 161925 h 295275"/>
                <a:gd name="connsiteX5" fmla="*/ 5975 w 353490"/>
                <a:gd name="connsiteY5" fmla="*/ 161925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490" h="295275">
                  <a:moveTo>
                    <a:pt x="329825" y="0"/>
                  </a:moveTo>
                  <a:cubicBezTo>
                    <a:pt x="345700" y="61119"/>
                    <a:pt x="361575" y="122238"/>
                    <a:pt x="348875" y="171450"/>
                  </a:cubicBezTo>
                  <a:cubicBezTo>
                    <a:pt x="336175" y="220662"/>
                    <a:pt x="307600" y="295275"/>
                    <a:pt x="253625" y="295275"/>
                  </a:cubicBezTo>
                  <a:cubicBezTo>
                    <a:pt x="199650" y="295275"/>
                    <a:pt x="66300" y="193675"/>
                    <a:pt x="25025" y="171450"/>
                  </a:cubicBezTo>
                  <a:cubicBezTo>
                    <a:pt x="-16250" y="149225"/>
                    <a:pt x="5975" y="161925"/>
                    <a:pt x="5975" y="161925"/>
                  </a:cubicBezTo>
                  <a:lnTo>
                    <a:pt x="5975" y="16192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F2E5E551-3108-F8D1-8898-50A6FCA6A510}"/>
                </a:ext>
              </a:extLst>
            </p:cNvPr>
            <p:cNvSpPr/>
            <p:nvPr/>
          </p:nvSpPr>
          <p:spPr>
            <a:xfrm rot="6486816">
              <a:off x="8100307" y="1871053"/>
              <a:ext cx="280179" cy="280179"/>
            </a:xfrm>
            <a:prstGeom prst="arc">
              <a:avLst>
                <a:gd name="adj1" fmla="val 14799101"/>
                <a:gd name="adj2" fmla="val 19328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EB507E94-E435-E139-86F3-70F8ED33A20F}"/>
                </a:ext>
              </a:extLst>
            </p:cNvPr>
            <p:cNvSpPr/>
            <p:nvPr/>
          </p:nvSpPr>
          <p:spPr>
            <a:xfrm rot="1875018" flipH="1">
              <a:off x="8084095" y="1749083"/>
              <a:ext cx="196093" cy="280179"/>
            </a:xfrm>
            <a:prstGeom prst="arc">
              <a:avLst>
                <a:gd name="adj1" fmla="val 16489866"/>
                <a:gd name="adj2" fmla="val 1932813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C725C0B-4580-A489-2B97-B80AF54B5B10}"/>
                </a:ext>
              </a:extLst>
            </p:cNvPr>
            <p:cNvGrpSpPr/>
            <p:nvPr/>
          </p:nvGrpSpPr>
          <p:grpSpPr>
            <a:xfrm>
              <a:off x="7086211" y="1513308"/>
              <a:ext cx="562631" cy="562489"/>
              <a:chOff x="7062530" y="1481738"/>
              <a:chExt cx="562631" cy="562489"/>
            </a:xfrm>
          </p:grpSpPr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D4B5783B-B005-6634-6BBD-2561E9ECB43C}"/>
                  </a:ext>
                </a:extLst>
              </p:cNvPr>
              <p:cNvSpPr/>
              <p:nvPr/>
            </p:nvSpPr>
            <p:spPr>
              <a:xfrm rot="17904209">
                <a:off x="7063131" y="1481137"/>
                <a:ext cx="561430" cy="562631"/>
              </a:xfrm>
              <a:custGeom>
                <a:avLst/>
                <a:gdLst>
                  <a:gd name="connsiteX0" fmla="*/ 0 w 520486"/>
                  <a:gd name="connsiteY0" fmla="*/ 0 h 439801"/>
                  <a:gd name="connsiteX1" fmla="*/ 520486 w 520486"/>
                  <a:gd name="connsiteY1" fmla="*/ 0 h 439801"/>
                  <a:gd name="connsiteX2" fmla="*/ 520486 w 520486"/>
                  <a:gd name="connsiteY2" fmla="*/ 439801 h 439801"/>
                  <a:gd name="connsiteX3" fmla="*/ 0 w 520486"/>
                  <a:gd name="connsiteY3" fmla="*/ 439801 h 439801"/>
                  <a:gd name="connsiteX4" fmla="*/ 0 w 520486"/>
                  <a:gd name="connsiteY4" fmla="*/ 0 h 439801"/>
                  <a:gd name="connsiteX0" fmla="*/ 0 w 520486"/>
                  <a:gd name="connsiteY0" fmla="*/ 0 h 439801"/>
                  <a:gd name="connsiteX1" fmla="*/ 520486 w 520486"/>
                  <a:gd name="connsiteY1" fmla="*/ 439801 h 439801"/>
                  <a:gd name="connsiteX2" fmla="*/ 0 w 520486"/>
                  <a:gd name="connsiteY2" fmla="*/ 439801 h 439801"/>
                  <a:gd name="connsiteX3" fmla="*/ 0 w 520486"/>
                  <a:gd name="connsiteY3" fmla="*/ 0 h 439801"/>
                  <a:gd name="connsiteX0" fmla="*/ 0 w 520486"/>
                  <a:gd name="connsiteY0" fmla="*/ 0 h 439801"/>
                  <a:gd name="connsiteX1" fmla="*/ 520486 w 520486"/>
                  <a:gd name="connsiteY1" fmla="*/ 439801 h 439801"/>
                  <a:gd name="connsiteX2" fmla="*/ 0 w 520486"/>
                  <a:gd name="connsiteY2" fmla="*/ 0 h 43980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  <a:gd name="connsiteX0" fmla="*/ 0 w 561430"/>
                  <a:gd name="connsiteY0" fmla="*/ 0 h 562631"/>
                  <a:gd name="connsiteX1" fmla="*/ 561430 w 561430"/>
                  <a:gd name="connsiteY1" fmla="*/ 562631 h 562631"/>
                  <a:gd name="connsiteX2" fmla="*/ 0 w 561430"/>
                  <a:gd name="connsiteY2" fmla="*/ 0 h 562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1430" h="562631">
                    <a:moveTo>
                      <a:pt x="0" y="0"/>
                    </a:moveTo>
                    <a:cubicBezTo>
                      <a:pt x="237943" y="206594"/>
                      <a:pt x="545737" y="-94813"/>
                      <a:pt x="561430" y="562631"/>
                    </a:cubicBezTo>
                    <a:cubicBezTo>
                      <a:pt x="374287" y="375087"/>
                      <a:pt x="47443" y="860644"/>
                      <a:pt x="0" y="0"/>
                    </a:cubicBezTo>
                    <a:close/>
                  </a:path>
                </a:pathLst>
              </a:custGeom>
              <a:solidFill>
                <a:srgbClr val="F1CB5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B85DF3B-6A3C-BB50-0F98-C7F8897142A6}"/>
                  </a:ext>
                </a:extLst>
              </p:cNvPr>
              <p:cNvSpPr/>
              <p:nvPr/>
            </p:nvSpPr>
            <p:spPr>
              <a:xfrm rot="17904209">
                <a:off x="7174309" y="1635741"/>
                <a:ext cx="456900" cy="360072"/>
              </a:xfrm>
              <a:custGeom>
                <a:avLst/>
                <a:gdLst>
                  <a:gd name="connsiteX0" fmla="*/ 409139 w 456900"/>
                  <a:gd name="connsiteY0" fmla="*/ 170084 h 360072"/>
                  <a:gd name="connsiteX1" fmla="*/ 451152 w 456900"/>
                  <a:gd name="connsiteY1" fmla="*/ 301842 h 360072"/>
                  <a:gd name="connsiteX2" fmla="*/ 456900 w 456900"/>
                  <a:gd name="connsiteY2" fmla="*/ 343871 h 360072"/>
                  <a:gd name="connsiteX3" fmla="*/ 427764 w 456900"/>
                  <a:gd name="connsiteY3" fmla="*/ 340281 h 360072"/>
                  <a:gd name="connsiteX4" fmla="*/ 13643 w 456900"/>
                  <a:gd name="connsiteY4" fmla="*/ 89045 h 360072"/>
                  <a:gd name="connsiteX5" fmla="*/ 0 w 456900"/>
                  <a:gd name="connsiteY5" fmla="*/ 0 h 360072"/>
                  <a:gd name="connsiteX6" fmla="*/ 388 w 456900"/>
                  <a:gd name="connsiteY6" fmla="*/ 195 h 360072"/>
                  <a:gd name="connsiteX7" fmla="*/ 409139 w 456900"/>
                  <a:gd name="connsiteY7" fmla="*/ 170084 h 360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6900" h="360072">
                    <a:moveTo>
                      <a:pt x="409139" y="170084"/>
                    </a:moveTo>
                    <a:cubicBezTo>
                      <a:pt x="426529" y="203796"/>
                      <a:pt x="440769" y="246761"/>
                      <a:pt x="451152" y="301842"/>
                    </a:cubicBezTo>
                    <a:lnTo>
                      <a:pt x="456900" y="343871"/>
                    </a:lnTo>
                    <a:lnTo>
                      <a:pt x="427764" y="340281"/>
                    </a:lnTo>
                    <a:cubicBezTo>
                      <a:pt x="273216" y="336071"/>
                      <a:pt x="89779" y="471051"/>
                      <a:pt x="13643" y="89045"/>
                    </a:cubicBezTo>
                    <a:lnTo>
                      <a:pt x="0" y="0"/>
                    </a:lnTo>
                    <a:lnTo>
                      <a:pt x="388" y="195"/>
                    </a:lnTo>
                    <a:cubicBezTo>
                      <a:pt x="156482" y="64267"/>
                      <a:pt x="322188" y="1523"/>
                      <a:pt x="409139" y="170084"/>
                    </a:cubicBezTo>
                    <a:close/>
                  </a:path>
                </a:pathLst>
              </a:custGeom>
              <a:solidFill>
                <a:srgbClr val="FEB8D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E03D4B7-DF00-4083-8640-3D793A36EDF9}"/>
                </a:ext>
              </a:extLst>
            </p:cNvPr>
            <p:cNvSpPr/>
            <p:nvPr/>
          </p:nvSpPr>
          <p:spPr>
            <a:xfrm rot="1290674">
              <a:off x="7627534" y="1615163"/>
              <a:ext cx="191167" cy="196278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8124CD-DA79-0961-56E8-0C0B3E8F7541}"/>
                </a:ext>
              </a:extLst>
            </p:cNvPr>
            <p:cNvSpPr/>
            <p:nvPr/>
          </p:nvSpPr>
          <p:spPr>
            <a:xfrm rot="1290674">
              <a:off x="7386302" y="2274732"/>
              <a:ext cx="494159" cy="196278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245DE4F-61CC-5F6A-24CA-20AE3216C94A}"/>
                </a:ext>
              </a:extLst>
            </p:cNvPr>
            <p:cNvSpPr/>
            <p:nvPr/>
          </p:nvSpPr>
          <p:spPr>
            <a:xfrm rot="1290674">
              <a:off x="7144537" y="3758159"/>
              <a:ext cx="616801" cy="867415"/>
            </a:xfrm>
            <a:prstGeom prst="ellipse">
              <a:avLst/>
            </a:prstGeom>
            <a:solidFill>
              <a:srgbClr val="F1CB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C470C1A-2352-0BBB-4EB6-37E591104FC7}"/>
              </a:ext>
            </a:extLst>
          </p:cNvPr>
          <p:cNvGrpSpPr/>
          <p:nvPr/>
        </p:nvGrpSpPr>
        <p:grpSpPr>
          <a:xfrm>
            <a:off x="273502" y="245600"/>
            <a:ext cx="3978550" cy="3974142"/>
            <a:chOff x="-4770497" y="-2378650"/>
            <a:chExt cx="7919742" cy="791096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710963-8C3C-7422-C087-FB9BE1836997}"/>
                </a:ext>
              </a:extLst>
            </p:cNvPr>
            <p:cNvGrpSpPr/>
            <p:nvPr/>
          </p:nvGrpSpPr>
          <p:grpSpPr>
            <a:xfrm>
              <a:off x="-4770497" y="-2378650"/>
              <a:ext cx="7919742" cy="7910967"/>
              <a:chOff x="-4770497" y="-2378650"/>
              <a:chExt cx="7919742" cy="7910967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8D6BB2F7-8D49-5B73-5F7B-918EF638ACBC}"/>
                  </a:ext>
                </a:extLst>
              </p:cNvPr>
              <p:cNvSpPr/>
              <p:nvPr/>
            </p:nvSpPr>
            <p:spPr>
              <a:xfrm>
                <a:off x="-276147" y="2729627"/>
                <a:ext cx="842932" cy="2633540"/>
              </a:xfrm>
              <a:custGeom>
                <a:avLst/>
                <a:gdLst>
                  <a:gd name="connsiteX0" fmla="*/ 0 w 609599"/>
                  <a:gd name="connsiteY0" fmla="*/ 0 h 808383"/>
                  <a:gd name="connsiteX1" fmla="*/ 609599 w 609599"/>
                  <a:gd name="connsiteY1" fmla="*/ 0 h 808383"/>
                  <a:gd name="connsiteX2" fmla="*/ 609599 w 609599"/>
                  <a:gd name="connsiteY2" fmla="*/ 808383 h 808383"/>
                  <a:gd name="connsiteX3" fmla="*/ 0 w 609599"/>
                  <a:gd name="connsiteY3" fmla="*/ 808383 h 808383"/>
                  <a:gd name="connsiteX4" fmla="*/ 0 w 609599"/>
                  <a:gd name="connsiteY4" fmla="*/ 0 h 808383"/>
                  <a:gd name="connsiteX0" fmla="*/ 0 w 609599"/>
                  <a:gd name="connsiteY0" fmla="*/ 0 h 887896"/>
                  <a:gd name="connsiteX1" fmla="*/ 609599 w 609599"/>
                  <a:gd name="connsiteY1" fmla="*/ 0 h 887896"/>
                  <a:gd name="connsiteX2" fmla="*/ 450573 w 609599"/>
                  <a:gd name="connsiteY2" fmla="*/ 887896 h 887896"/>
                  <a:gd name="connsiteX3" fmla="*/ 0 w 609599"/>
                  <a:gd name="connsiteY3" fmla="*/ 808383 h 887896"/>
                  <a:gd name="connsiteX4" fmla="*/ 0 w 609599"/>
                  <a:gd name="connsiteY4" fmla="*/ 0 h 887896"/>
                  <a:gd name="connsiteX0" fmla="*/ 0 w 609599"/>
                  <a:gd name="connsiteY0" fmla="*/ 0 h 1327187"/>
                  <a:gd name="connsiteX1" fmla="*/ 609599 w 609599"/>
                  <a:gd name="connsiteY1" fmla="*/ 0 h 1327187"/>
                  <a:gd name="connsiteX2" fmla="*/ 450573 w 609599"/>
                  <a:gd name="connsiteY2" fmla="*/ 887896 h 1327187"/>
                  <a:gd name="connsiteX3" fmla="*/ 0 w 609599"/>
                  <a:gd name="connsiteY3" fmla="*/ 808383 h 1327187"/>
                  <a:gd name="connsiteX4" fmla="*/ 0 w 609599"/>
                  <a:gd name="connsiteY4" fmla="*/ 0 h 1327187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50573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310"/>
                  <a:gd name="connsiteX1" fmla="*/ 609599 w 609599"/>
                  <a:gd name="connsiteY1" fmla="*/ 0 h 1944310"/>
                  <a:gd name="connsiteX2" fmla="*/ 410816 w 609599"/>
                  <a:gd name="connsiteY2" fmla="*/ 887896 h 1944310"/>
                  <a:gd name="connsiteX3" fmla="*/ 304801 w 609599"/>
                  <a:gd name="connsiteY3" fmla="*/ 1944158 h 1944310"/>
                  <a:gd name="connsiteX4" fmla="*/ 0 w 609599"/>
                  <a:gd name="connsiteY4" fmla="*/ 808383 h 1944310"/>
                  <a:gd name="connsiteX5" fmla="*/ 0 w 609599"/>
                  <a:gd name="connsiteY5" fmla="*/ 0 h 1944310"/>
                  <a:gd name="connsiteX0" fmla="*/ 0 w 609599"/>
                  <a:gd name="connsiteY0" fmla="*/ 0 h 1944297"/>
                  <a:gd name="connsiteX1" fmla="*/ 609599 w 609599"/>
                  <a:gd name="connsiteY1" fmla="*/ 0 h 1944297"/>
                  <a:gd name="connsiteX2" fmla="*/ 410816 w 609599"/>
                  <a:gd name="connsiteY2" fmla="*/ 887896 h 1944297"/>
                  <a:gd name="connsiteX3" fmla="*/ 304801 w 609599"/>
                  <a:gd name="connsiteY3" fmla="*/ 1944158 h 1944297"/>
                  <a:gd name="connsiteX4" fmla="*/ 0 w 609599"/>
                  <a:gd name="connsiteY4" fmla="*/ 808383 h 1944297"/>
                  <a:gd name="connsiteX5" fmla="*/ 0 w 609599"/>
                  <a:gd name="connsiteY5" fmla="*/ 0 h 194429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949"/>
                  <a:gd name="connsiteX1" fmla="*/ 609599 w 609599"/>
                  <a:gd name="connsiteY1" fmla="*/ 0 h 1904949"/>
                  <a:gd name="connsiteX2" fmla="*/ 410816 w 609599"/>
                  <a:gd name="connsiteY2" fmla="*/ 887896 h 1904949"/>
                  <a:gd name="connsiteX3" fmla="*/ 304801 w 609599"/>
                  <a:gd name="connsiteY3" fmla="*/ 1904402 h 1904949"/>
                  <a:gd name="connsiteX4" fmla="*/ 0 w 609599"/>
                  <a:gd name="connsiteY4" fmla="*/ 808383 h 1904949"/>
                  <a:gd name="connsiteX5" fmla="*/ 0 w 609599"/>
                  <a:gd name="connsiteY5" fmla="*/ 0 h 1904949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  <a:gd name="connsiteX0" fmla="*/ 0 w 609599"/>
                  <a:gd name="connsiteY0" fmla="*/ 0 h 1904547"/>
                  <a:gd name="connsiteX1" fmla="*/ 609599 w 609599"/>
                  <a:gd name="connsiteY1" fmla="*/ 0 h 1904547"/>
                  <a:gd name="connsiteX2" fmla="*/ 410816 w 609599"/>
                  <a:gd name="connsiteY2" fmla="*/ 887896 h 1904547"/>
                  <a:gd name="connsiteX3" fmla="*/ 304801 w 609599"/>
                  <a:gd name="connsiteY3" fmla="*/ 1904402 h 1904547"/>
                  <a:gd name="connsiteX4" fmla="*/ 0 w 609599"/>
                  <a:gd name="connsiteY4" fmla="*/ 808383 h 1904547"/>
                  <a:gd name="connsiteX5" fmla="*/ 0 w 609599"/>
                  <a:gd name="connsiteY5" fmla="*/ 0 h 1904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9599" h="1904547">
                    <a:moveTo>
                      <a:pt x="0" y="0"/>
                    </a:moveTo>
                    <a:lnTo>
                      <a:pt x="609599" y="0"/>
                    </a:lnTo>
                    <a:lnTo>
                      <a:pt x="410816" y="887896"/>
                    </a:lnTo>
                    <a:cubicBezTo>
                      <a:pt x="360016" y="1101487"/>
                      <a:pt x="411371" y="1903850"/>
                      <a:pt x="304801" y="1904402"/>
                    </a:cubicBezTo>
                    <a:cubicBezTo>
                      <a:pt x="113197" y="1917654"/>
                      <a:pt x="50800" y="1021974"/>
                      <a:pt x="0" y="80838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: Rounded Corners 15">
                <a:extLst>
                  <a:ext uri="{FF2B5EF4-FFF2-40B4-BE49-F238E27FC236}">
                    <a16:creationId xmlns:a16="http://schemas.microsoft.com/office/drawing/2014/main" id="{00516CF5-5BC6-13E3-4A33-3636FF76A842}"/>
                  </a:ext>
                </a:extLst>
              </p:cNvPr>
              <p:cNvSpPr/>
              <p:nvPr/>
            </p:nvSpPr>
            <p:spPr>
              <a:xfrm>
                <a:off x="-324264" y="5105770"/>
                <a:ext cx="556521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BFC23194-B4EB-EF92-7D9F-C352B035051C}"/>
                  </a:ext>
                </a:extLst>
              </p:cNvPr>
              <p:cNvSpPr/>
              <p:nvPr/>
            </p:nvSpPr>
            <p:spPr>
              <a:xfrm>
                <a:off x="2289304" y="-993096"/>
                <a:ext cx="621720" cy="379526"/>
              </a:xfrm>
              <a:custGeom>
                <a:avLst/>
                <a:gdLst>
                  <a:gd name="connsiteX0" fmla="*/ 0 w 502630"/>
                  <a:gd name="connsiteY0" fmla="*/ 0 h 274469"/>
                  <a:gd name="connsiteX1" fmla="*/ 502630 w 502630"/>
                  <a:gd name="connsiteY1" fmla="*/ 0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502630"/>
                  <a:gd name="connsiteY0" fmla="*/ 0 h 274469"/>
                  <a:gd name="connsiteX1" fmla="*/ 449621 w 502630"/>
                  <a:gd name="connsiteY1" fmla="*/ 106017 h 274469"/>
                  <a:gd name="connsiteX2" fmla="*/ 502630 w 502630"/>
                  <a:gd name="connsiteY2" fmla="*/ 274469 h 274469"/>
                  <a:gd name="connsiteX3" fmla="*/ 0 w 502630"/>
                  <a:gd name="connsiteY3" fmla="*/ 274469 h 274469"/>
                  <a:gd name="connsiteX4" fmla="*/ 0 w 502630"/>
                  <a:gd name="connsiteY4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  <a:gd name="connsiteX0" fmla="*/ 0 w 449621"/>
                  <a:gd name="connsiteY0" fmla="*/ 0 h 274469"/>
                  <a:gd name="connsiteX1" fmla="*/ 449621 w 449621"/>
                  <a:gd name="connsiteY1" fmla="*/ 106017 h 274469"/>
                  <a:gd name="connsiteX2" fmla="*/ 0 w 449621"/>
                  <a:gd name="connsiteY2" fmla="*/ 274469 h 274469"/>
                  <a:gd name="connsiteX3" fmla="*/ 0 w 449621"/>
                  <a:gd name="connsiteY3" fmla="*/ 0 h 27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9621" h="274469">
                    <a:moveTo>
                      <a:pt x="0" y="0"/>
                    </a:moveTo>
                    <a:lnTo>
                      <a:pt x="449621" y="106017"/>
                    </a:lnTo>
                    <a:cubicBezTo>
                      <a:pt x="352755" y="307942"/>
                      <a:pt x="149874" y="218318"/>
                      <a:pt x="0" y="2744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55B2DE-159A-917B-57BF-6F462F9B5F34}"/>
                  </a:ext>
                </a:extLst>
              </p:cNvPr>
              <p:cNvSpPr/>
              <p:nvPr/>
            </p:nvSpPr>
            <p:spPr>
              <a:xfrm>
                <a:off x="-3006517" y="3438880"/>
                <a:ext cx="842932" cy="1754471"/>
              </a:xfrm>
              <a:custGeom>
                <a:avLst/>
                <a:gdLst>
                  <a:gd name="connsiteX0" fmla="*/ 0 w 543339"/>
                  <a:gd name="connsiteY0" fmla="*/ 0 h 371061"/>
                  <a:gd name="connsiteX1" fmla="*/ 543339 w 543339"/>
                  <a:gd name="connsiteY1" fmla="*/ 0 h 371061"/>
                  <a:gd name="connsiteX2" fmla="*/ 543339 w 543339"/>
                  <a:gd name="connsiteY2" fmla="*/ 371061 h 371061"/>
                  <a:gd name="connsiteX3" fmla="*/ 0 w 543339"/>
                  <a:gd name="connsiteY3" fmla="*/ 371061 h 371061"/>
                  <a:gd name="connsiteX4" fmla="*/ 0 w 543339"/>
                  <a:gd name="connsiteY4" fmla="*/ 0 h 371061"/>
                  <a:gd name="connsiteX0" fmla="*/ 0 w 543339"/>
                  <a:gd name="connsiteY0" fmla="*/ 0 h 1166192"/>
                  <a:gd name="connsiteX1" fmla="*/ 543339 w 543339"/>
                  <a:gd name="connsiteY1" fmla="*/ 0 h 1166192"/>
                  <a:gd name="connsiteX2" fmla="*/ 530087 w 543339"/>
                  <a:gd name="connsiteY2" fmla="*/ 1166192 h 1166192"/>
                  <a:gd name="connsiteX3" fmla="*/ 0 w 543339"/>
                  <a:gd name="connsiteY3" fmla="*/ 371061 h 1166192"/>
                  <a:gd name="connsiteX4" fmla="*/ 0 w 543339"/>
                  <a:gd name="connsiteY4" fmla="*/ 0 h 1166192"/>
                  <a:gd name="connsiteX0" fmla="*/ 0 w 543339"/>
                  <a:gd name="connsiteY0" fmla="*/ 0 h 1268548"/>
                  <a:gd name="connsiteX1" fmla="*/ 543339 w 543339"/>
                  <a:gd name="connsiteY1" fmla="*/ 0 h 1268548"/>
                  <a:gd name="connsiteX2" fmla="*/ 530087 w 543339"/>
                  <a:gd name="connsiteY2" fmla="*/ 1166192 h 1268548"/>
                  <a:gd name="connsiteX3" fmla="*/ 0 w 543339"/>
                  <a:gd name="connsiteY3" fmla="*/ 371061 h 1268548"/>
                  <a:gd name="connsiteX4" fmla="*/ 0 w 543339"/>
                  <a:gd name="connsiteY4" fmla="*/ 0 h 1268548"/>
                  <a:gd name="connsiteX0" fmla="*/ 0 w 543339"/>
                  <a:gd name="connsiteY0" fmla="*/ 0 h 1276027"/>
                  <a:gd name="connsiteX1" fmla="*/ 543339 w 543339"/>
                  <a:gd name="connsiteY1" fmla="*/ 0 h 1276027"/>
                  <a:gd name="connsiteX2" fmla="*/ 530087 w 543339"/>
                  <a:gd name="connsiteY2" fmla="*/ 1166192 h 1276027"/>
                  <a:gd name="connsiteX3" fmla="*/ 0 w 543339"/>
                  <a:gd name="connsiteY3" fmla="*/ 371061 h 1276027"/>
                  <a:gd name="connsiteX4" fmla="*/ 0 w 543339"/>
                  <a:gd name="connsiteY4" fmla="*/ 0 h 127602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556591"/>
                  <a:gd name="connsiteY0" fmla="*/ 0 h 1288067"/>
                  <a:gd name="connsiteX1" fmla="*/ 543339 w 556591"/>
                  <a:gd name="connsiteY1" fmla="*/ 0 h 1288067"/>
                  <a:gd name="connsiteX2" fmla="*/ 556591 w 556591"/>
                  <a:gd name="connsiteY2" fmla="*/ 1179444 h 1288067"/>
                  <a:gd name="connsiteX3" fmla="*/ 0 w 556591"/>
                  <a:gd name="connsiteY3" fmla="*/ 371061 h 1288067"/>
                  <a:gd name="connsiteX4" fmla="*/ 0 w 556591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88067"/>
                  <a:gd name="connsiteX1" fmla="*/ 609599 w 609599"/>
                  <a:gd name="connsiteY1" fmla="*/ 0 h 1288067"/>
                  <a:gd name="connsiteX2" fmla="*/ 556591 w 609599"/>
                  <a:gd name="connsiteY2" fmla="*/ 1179444 h 1288067"/>
                  <a:gd name="connsiteX3" fmla="*/ 0 w 609599"/>
                  <a:gd name="connsiteY3" fmla="*/ 371061 h 1288067"/>
                  <a:gd name="connsiteX4" fmla="*/ 0 w 609599"/>
                  <a:gd name="connsiteY4" fmla="*/ 0 h 1288067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  <a:gd name="connsiteX0" fmla="*/ 0 w 609599"/>
                  <a:gd name="connsiteY0" fmla="*/ 0 h 1268814"/>
                  <a:gd name="connsiteX1" fmla="*/ 609599 w 609599"/>
                  <a:gd name="connsiteY1" fmla="*/ 0 h 1268814"/>
                  <a:gd name="connsiteX2" fmla="*/ 556591 w 609599"/>
                  <a:gd name="connsiteY2" fmla="*/ 1179444 h 1268814"/>
                  <a:gd name="connsiteX3" fmla="*/ 0 w 609599"/>
                  <a:gd name="connsiteY3" fmla="*/ 371061 h 1268814"/>
                  <a:gd name="connsiteX4" fmla="*/ 0 w 609599"/>
                  <a:gd name="connsiteY4" fmla="*/ 0 h 1268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599" h="1268814">
                    <a:moveTo>
                      <a:pt x="0" y="0"/>
                    </a:moveTo>
                    <a:lnTo>
                      <a:pt x="609599" y="0"/>
                    </a:lnTo>
                    <a:cubicBezTo>
                      <a:pt x="441738" y="605182"/>
                      <a:pt x="552174" y="786296"/>
                      <a:pt x="556591" y="1179444"/>
                    </a:cubicBezTo>
                    <a:cubicBezTo>
                      <a:pt x="-123687" y="1537252"/>
                      <a:pt x="57427" y="728870"/>
                      <a:pt x="0" y="3710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72C802CB-8AC4-EE6E-507C-293F3A78A243}"/>
                  </a:ext>
                </a:extLst>
              </p:cNvPr>
              <p:cNvSpPr/>
              <p:nvPr/>
            </p:nvSpPr>
            <p:spPr>
              <a:xfrm>
                <a:off x="-2401802" y="-2170973"/>
                <a:ext cx="3701573" cy="1120315"/>
              </a:xfrm>
              <a:custGeom>
                <a:avLst/>
                <a:gdLst>
                  <a:gd name="connsiteX0" fmla="*/ 0 w 1577007"/>
                  <a:gd name="connsiteY0" fmla="*/ 0 h 265043"/>
                  <a:gd name="connsiteX1" fmla="*/ 1577007 w 1577007"/>
                  <a:gd name="connsiteY1" fmla="*/ 0 h 265043"/>
                  <a:gd name="connsiteX2" fmla="*/ 1577007 w 1577007"/>
                  <a:gd name="connsiteY2" fmla="*/ 265043 h 265043"/>
                  <a:gd name="connsiteX3" fmla="*/ 0 w 1577007"/>
                  <a:gd name="connsiteY3" fmla="*/ 265043 h 265043"/>
                  <a:gd name="connsiteX4" fmla="*/ 0 w 1577007"/>
                  <a:gd name="connsiteY4" fmla="*/ 0 h 265043"/>
                  <a:gd name="connsiteX0" fmla="*/ 0 w 1974572"/>
                  <a:gd name="connsiteY0" fmla="*/ 0 h 265043"/>
                  <a:gd name="connsiteX1" fmla="*/ 1974572 w 1974572"/>
                  <a:gd name="connsiteY1" fmla="*/ 92766 h 265043"/>
                  <a:gd name="connsiteX2" fmla="*/ 1577007 w 1974572"/>
                  <a:gd name="connsiteY2" fmla="*/ 265043 h 265043"/>
                  <a:gd name="connsiteX3" fmla="*/ 0 w 1974572"/>
                  <a:gd name="connsiteY3" fmla="*/ 265043 h 265043"/>
                  <a:gd name="connsiteX4" fmla="*/ 0 w 1974572"/>
                  <a:gd name="connsiteY4" fmla="*/ 0 h 265043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1974572"/>
                  <a:gd name="connsiteY0" fmla="*/ 225522 h 490565"/>
                  <a:gd name="connsiteX1" fmla="*/ 1099930 w 1974572"/>
                  <a:gd name="connsiteY1" fmla="*/ 235 h 490565"/>
                  <a:gd name="connsiteX2" fmla="*/ 1974572 w 1974572"/>
                  <a:gd name="connsiteY2" fmla="*/ 318288 h 490565"/>
                  <a:gd name="connsiteX3" fmla="*/ 1577007 w 1974572"/>
                  <a:gd name="connsiteY3" fmla="*/ 490565 h 490565"/>
                  <a:gd name="connsiteX4" fmla="*/ 0 w 1974572"/>
                  <a:gd name="connsiteY4" fmla="*/ 490565 h 490565"/>
                  <a:gd name="connsiteX5" fmla="*/ 0 w 1974572"/>
                  <a:gd name="connsiteY5" fmla="*/ 225522 h 490565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649357 w 2623929"/>
                  <a:gd name="connsiteY4" fmla="*/ 490403 h 782023"/>
                  <a:gd name="connsiteX5" fmla="*/ 0 w 2623929"/>
                  <a:gd name="connsiteY5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1951 h 782023"/>
                  <a:gd name="connsiteX1" fmla="*/ 1749287 w 2623929"/>
                  <a:gd name="connsiteY1" fmla="*/ 73 h 782023"/>
                  <a:gd name="connsiteX2" fmla="*/ 2623929 w 2623929"/>
                  <a:gd name="connsiteY2" fmla="*/ 318126 h 782023"/>
                  <a:gd name="connsiteX3" fmla="*/ 2226364 w 2623929"/>
                  <a:gd name="connsiteY3" fmla="*/ 490403 h 782023"/>
                  <a:gd name="connsiteX4" fmla="*/ 0 w 2623929"/>
                  <a:gd name="connsiteY4" fmla="*/ 781951 h 782023"/>
                  <a:gd name="connsiteX0" fmla="*/ 0 w 2623929"/>
                  <a:gd name="connsiteY0" fmla="*/ 782399 h 782399"/>
                  <a:gd name="connsiteX1" fmla="*/ 1749287 w 2623929"/>
                  <a:gd name="connsiteY1" fmla="*/ 521 h 782399"/>
                  <a:gd name="connsiteX2" fmla="*/ 2623929 w 2623929"/>
                  <a:gd name="connsiteY2" fmla="*/ 318574 h 782399"/>
                  <a:gd name="connsiteX3" fmla="*/ 2226364 w 2623929"/>
                  <a:gd name="connsiteY3" fmla="*/ 490851 h 782399"/>
                  <a:gd name="connsiteX4" fmla="*/ 0 w 2623929"/>
                  <a:gd name="connsiteY4" fmla="*/ 782399 h 782399"/>
                  <a:gd name="connsiteX0" fmla="*/ 0 w 2544415"/>
                  <a:gd name="connsiteY0" fmla="*/ 808809 h 808809"/>
                  <a:gd name="connsiteX1" fmla="*/ 1669773 w 2544415"/>
                  <a:gd name="connsiteY1" fmla="*/ 427 h 808809"/>
                  <a:gd name="connsiteX2" fmla="*/ 2544415 w 2544415"/>
                  <a:gd name="connsiteY2" fmla="*/ 318480 h 808809"/>
                  <a:gd name="connsiteX3" fmla="*/ 2146850 w 2544415"/>
                  <a:gd name="connsiteY3" fmla="*/ 490757 h 808809"/>
                  <a:gd name="connsiteX4" fmla="*/ 0 w 2544415"/>
                  <a:gd name="connsiteY4" fmla="*/ 808809 h 808809"/>
                  <a:gd name="connsiteX0" fmla="*/ 0 w 2544415"/>
                  <a:gd name="connsiteY0" fmla="*/ 809407 h 809407"/>
                  <a:gd name="connsiteX1" fmla="*/ 1669773 w 2544415"/>
                  <a:gd name="connsiteY1" fmla="*/ 1025 h 809407"/>
                  <a:gd name="connsiteX2" fmla="*/ 2544415 w 2544415"/>
                  <a:gd name="connsiteY2" fmla="*/ 319078 h 809407"/>
                  <a:gd name="connsiteX3" fmla="*/ 2146850 w 2544415"/>
                  <a:gd name="connsiteY3" fmla="*/ 491355 h 809407"/>
                  <a:gd name="connsiteX4" fmla="*/ 0 w 2544415"/>
                  <a:gd name="connsiteY4" fmla="*/ 809407 h 809407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2146850 w 2544415"/>
                  <a:gd name="connsiteY3" fmla="*/ 492147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544415"/>
                  <a:gd name="connsiteY0" fmla="*/ 810199 h 810199"/>
                  <a:gd name="connsiteX1" fmla="*/ 1669773 w 2544415"/>
                  <a:gd name="connsiteY1" fmla="*/ 1817 h 810199"/>
                  <a:gd name="connsiteX2" fmla="*/ 2544415 w 2544415"/>
                  <a:gd name="connsiteY2" fmla="*/ 319870 h 810199"/>
                  <a:gd name="connsiteX3" fmla="*/ 1736033 w 2544415"/>
                  <a:gd name="connsiteY3" fmla="*/ 704182 h 810199"/>
                  <a:gd name="connsiteX4" fmla="*/ 0 w 2544415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36033 w 2676936"/>
                  <a:gd name="connsiteY3" fmla="*/ 704182 h 810199"/>
                  <a:gd name="connsiteX4" fmla="*/ 0 w 2676936"/>
                  <a:gd name="connsiteY4" fmla="*/ 810199 h 810199"/>
                  <a:gd name="connsiteX0" fmla="*/ 0 w 2676936"/>
                  <a:gd name="connsiteY0" fmla="*/ 810199 h 810199"/>
                  <a:gd name="connsiteX1" fmla="*/ 1669773 w 2676936"/>
                  <a:gd name="connsiteY1" fmla="*/ 1817 h 810199"/>
                  <a:gd name="connsiteX2" fmla="*/ 2676936 w 2676936"/>
                  <a:gd name="connsiteY2" fmla="*/ 492148 h 810199"/>
                  <a:gd name="connsiteX3" fmla="*/ 1749285 w 2676936"/>
                  <a:gd name="connsiteY3" fmla="*/ 664426 h 810199"/>
                  <a:gd name="connsiteX4" fmla="*/ 0 w 2676936"/>
                  <a:gd name="connsiteY4" fmla="*/ 810199 h 810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6936" h="810199">
                    <a:moveTo>
                      <a:pt x="0" y="810199"/>
                    </a:moveTo>
                    <a:cubicBezTo>
                      <a:pt x="384312" y="-15854"/>
                      <a:pt x="1338469" y="-7018"/>
                      <a:pt x="1669773" y="1817"/>
                    </a:cubicBezTo>
                    <a:cubicBezTo>
                      <a:pt x="1961320" y="107835"/>
                      <a:pt x="2451651" y="107834"/>
                      <a:pt x="2676936" y="492148"/>
                    </a:cubicBezTo>
                    <a:lnTo>
                      <a:pt x="1749285" y="664426"/>
                    </a:lnTo>
                    <a:cubicBezTo>
                      <a:pt x="1298711" y="443556"/>
                      <a:pt x="768626" y="461225"/>
                      <a:pt x="0" y="810199"/>
                    </a:cubicBezTo>
                    <a:close/>
                  </a:path>
                </a:pathLst>
              </a:custGeom>
              <a:solidFill>
                <a:srgbClr val="F1C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09F5F981-626E-FCFC-B302-F7BF999D3770}"/>
                  </a:ext>
                </a:extLst>
              </p:cNvPr>
              <p:cNvSpPr/>
              <p:nvPr/>
            </p:nvSpPr>
            <p:spPr>
              <a:xfrm>
                <a:off x="108671" y="-2378650"/>
                <a:ext cx="1887438" cy="1231953"/>
              </a:xfrm>
              <a:custGeom>
                <a:avLst/>
                <a:gdLst>
                  <a:gd name="connsiteX0" fmla="*/ 0 w 768626"/>
                  <a:gd name="connsiteY0" fmla="*/ 0 h 396114"/>
                  <a:gd name="connsiteX1" fmla="*/ 768626 w 768626"/>
                  <a:gd name="connsiteY1" fmla="*/ 0 h 396114"/>
                  <a:gd name="connsiteX2" fmla="*/ 768626 w 768626"/>
                  <a:gd name="connsiteY2" fmla="*/ 396114 h 396114"/>
                  <a:gd name="connsiteX3" fmla="*/ 0 w 768626"/>
                  <a:gd name="connsiteY3" fmla="*/ 396114 h 396114"/>
                  <a:gd name="connsiteX4" fmla="*/ 0 w 768626"/>
                  <a:gd name="connsiteY4" fmla="*/ 0 h 396114"/>
                  <a:gd name="connsiteX0" fmla="*/ 0 w 1126435"/>
                  <a:gd name="connsiteY0" fmla="*/ 0 h 503582"/>
                  <a:gd name="connsiteX1" fmla="*/ 1126435 w 1126435"/>
                  <a:gd name="connsiteY1" fmla="*/ 503582 h 503582"/>
                  <a:gd name="connsiteX2" fmla="*/ 768626 w 1126435"/>
                  <a:gd name="connsiteY2" fmla="*/ 396114 h 503582"/>
                  <a:gd name="connsiteX3" fmla="*/ 0 w 1126435"/>
                  <a:gd name="connsiteY3" fmla="*/ 396114 h 503582"/>
                  <a:gd name="connsiteX4" fmla="*/ 0 w 1126435"/>
                  <a:gd name="connsiteY4" fmla="*/ 0 h 503582"/>
                  <a:gd name="connsiteX0" fmla="*/ 0 w 1126435"/>
                  <a:gd name="connsiteY0" fmla="*/ 27108 h 530690"/>
                  <a:gd name="connsiteX1" fmla="*/ 1126435 w 1126435"/>
                  <a:gd name="connsiteY1" fmla="*/ 530690 h 530690"/>
                  <a:gd name="connsiteX2" fmla="*/ 768626 w 1126435"/>
                  <a:gd name="connsiteY2" fmla="*/ 423222 h 530690"/>
                  <a:gd name="connsiteX3" fmla="*/ 0 w 1126435"/>
                  <a:gd name="connsiteY3" fmla="*/ 423222 h 530690"/>
                  <a:gd name="connsiteX4" fmla="*/ 0 w 1126435"/>
                  <a:gd name="connsiteY4" fmla="*/ 27108 h 530690"/>
                  <a:gd name="connsiteX0" fmla="*/ 0 w 1219200"/>
                  <a:gd name="connsiteY0" fmla="*/ 64270 h 501591"/>
                  <a:gd name="connsiteX1" fmla="*/ 1219200 w 1219200"/>
                  <a:gd name="connsiteY1" fmla="*/ 501591 h 501591"/>
                  <a:gd name="connsiteX2" fmla="*/ 861391 w 1219200"/>
                  <a:gd name="connsiteY2" fmla="*/ 394123 h 501591"/>
                  <a:gd name="connsiteX3" fmla="*/ 92765 w 1219200"/>
                  <a:gd name="connsiteY3" fmla="*/ 394123 h 501591"/>
                  <a:gd name="connsiteX4" fmla="*/ 0 w 1219200"/>
                  <a:gd name="connsiteY4" fmla="*/ 64270 h 501591"/>
                  <a:gd name="connsiteX0" fmla="*/ 0 w 1219200"/>
                  <a:gd name="connsiteY0" fmla="*/ 139156 h 576477"/>
                  <a:gd name="connsiteX1" fmla="*/ 1219200 w 1219200"/>
                  <a:gd name="connsiteY1" fmla="*/ 576477 h 576477"/>
                  <a:gd name="connsiteX2" fmla="*/ 861391 w 1219200"/>
                  <a:gd name="connsiteY2" fmla="*/ 469009 h 576477"/>
                  <a:gd name="connsiteX3" fmla="*/ 92765 w 1219200"/>
                  <a:gd name="connsiteY3" fmla="*/ 469009 h 576477"/>
                  <a:gd name="connsiteX4" fmla="*/ 0 w 1219200"/>
                  <a:gd name="connsiteY4" fmla="*/ 139156 h 576477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92765 w 1219200"/>
                  <a:gd name="connsiteY3" fmla="*/ 469009 h 681044"/>
                  <a:gd name="connsiteX4" fmla="*/ 0 w 1219200"/>
                  <a:gd name="connsiteY4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19200"/>
                  <a:gd name="connsiteY0" fmla="*/ 139156 h 681044"/>
                  <a:gd name="connsiteX1" fmla="*/ 1219200 w 1219200"/>
                  <a:gd name="connsiteY1" fmla="*/ 576477 h 681044"/>
                  <a:gd name="connsiteX2" fmla="*/ 821634 w 1219200"/>
                  <a:gd name="connsiteY2" fmla="*/ 681044 h 681044"/>
                  <a:gd name="connsiteX3" fmla="*/ 0 w 1219200"/>
                  <a:gd name="connsiteY3" fmla="*/ 139156 h 681044"/>
                  <a:gd name="connsiteX0" fmla="*/ 0 w 1272209"/>
                  <a:gd name="connsiteY0" fmla="*/ 139156 h 681044"/>
                  <a:gd name="connsiteX1" fmla="*/ 1272209 w 1272209"/>
                  <a:gd name="connsiteY1" fmla="*/ 576477 h 681044"/>
                  <a:gd name="connsiteX2" fmla="*/ 874643 w 1272209"/>
                  <a:gd name="connsiteY2" fmla="*/ 681044 h 681044"/>
                  <a:gd name="connsiteX3" fmla="*/ 0 w 1272209"/>
                  <a:gd name="connsiteY3" fmla="*/ 139156 h 681044"/>
                  <a:gd name="connsiteX0" fmla="*/ 0 w 1364974"/>
                  <a:gd name="connsiteY0" fmla="*/ 75989 h 659084"/>
                  <a:gd name="connsiteX1" fmla="*/ 1364974 w 1364974"/>
                  <a:gd name="connsiteY1" fmla="*/ 659084 h 659084"/>
                  <a:gd name="connsiteX2" fmla="*/ 874643 w 1364974"/>
                  <a:gd name="connsiteY2" fmla="*/ 617877 h 659084"/>
                  <a:gd name="connsiteX3" fmla="*/ 0 w 1364974"/>
                  <a:gd name="connsiteY3" fmla="*/ 75989 h 659084"/>
                  <a:gd name="connsiteX0" fmla="*/ 0 w 1364974"/>
                  <a:gd name="connsiteY0" fmla="*/ 127645 h 710740"/>
                  <a:gd name="connsiteX1" fmla="*/ 1364974 w 1364974"/>
                  <a:gd name="connsiteY1" fmla="*/ 710740 h 710740"/>
                  <a:gd name="connsiteX2" fmla="*/ 874643 w 1364974"/>
                  <a:gd name="connsiteY2" fmla="*/ 669533 h 710740"/>
                  <a:gd name="connsiteX3" fmla="*/ 0 w 1364974"/>
                  <a:gd name="connsiteY3" fmla="*/ 127645 h 710740"/>
                  <a:gd name="connsiteX0" fmla="*/ 0 w 1364974"/>
                  <a:gd name="connsiteY0" fmla="*/ 54670 h 836547"/>
                  <a:gd name="connsiteX1" fmla="*/ 1364974 w 1364974"/>
                  <a:gd name="connsiteY1" fmla="*/ 836547 h 836547"/>
                  <a:gd name="connsiteX2" fmla="*/ 874643 w 1364974"/>
                  <a:gd name="connsiteY2" fmla="*/ 596558 h 836547"/>
                  <a:gd name="connsiteX3" fmla="*/ 0 w 1364974"/>
                  <a:gd name="connsiteY3" fmla="*/ 54670 h 836547"/>
                  <a:gd name="connsiteX0" fmla="*/ 0 w 1364974"/>
                  <a:gd name="connsiteY0" fmla="*/ 86086 h 867963"/>
                  <a:gd name="connsiteX1" fmla="*/ 1364974 w 1364974"/>
                  <a:gd name="connsiteY1" fmla="*/ 867963 h 867963"/>
                  <a:gd name="connsiteX2" fmla="*/ 874643 w 1364974"/>
                  <a:gd name="connsiteY2" fmla="*/ 627974 h 867963"/>
                  <a:gd name="connsiteX3" fmla="*/ 0 w 1364974"/>
                  <a:gd name="connsiteY3" fmla="*/ 86086 h 867963"/>
                  <a:gd name="connsiteX0" fmla="*/ 0 w 1364974"/>
                  <a:gd name="connsiteY0" fmla="*/ 109058 h 890935"/>
                  <a:gd name="connsiteX1" fmla="*/ 1364974 w 1364974"/>
                  <a:gd name="connsiteY1" fmla="*/ 890935 h 890935"/>
                  <a:gd name="connsiteX2" fmla="*/ 874643 w 1364974"/>
                  <a:gd name="connsiteY2" fmla="*/ 650946 h 890935"/>
                  <a:gd name="connsiteX3" fmla="*/ 0 w 1364974"/>
                  <a:gd name="connsiteY3" fmla="*/ 109058 h 89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4974" h="890935">
                    <a:moveTo>
                      <a:pt x="0" y="109058"/>
                    </a:moveTo>
                    <a:cubicBezTo>
                      <a:pt x="375478" y="11875"/>
                      <a:pt x="1082262" y="-297343"/>
                      <a:pt x="1364974" y="890935"/>
                    </a:cubicBezTo>
                    <a:lnTo>
                      <a:pt x="874643" y="650946"/>
                    </a:lnTo>
                    <a:cubicBezTo>
                      <a:pt x="746539" y="351047"/>
                      <a:pt x="273878" y="289687"/>
                      <a:pt x="0" y="109058"/>
                    </a:cubicBezTo>
                    <a:close/>
                  </a:path>
                </a:pathLst>
              </a:custGeom>
              <a:solidFill>
                <a:srgbClr val="F1CB5C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E359CFC9-8D4E-6109-177F-FAA89D6F0AA8}"/>
                  </a:ext>
                </a:extLst>
              </p:cNvPr>
              <p:cNvSpPr/>
              <p:nvPr/>
            </p:nvSpPr>
            <p:spPr>
              <a:xfrm>
                <a:off x="-4770497" y="-1685066"/>
                <a:ext cx="7919742" cy="7217383"/>
              </a:xfrm>
              <a:custGeom>
                <a:avLst/>
                <a:gdLst>
                  <a:gd name="connsiteX0" fmla="*/ 0 w 3286539"/>
                  <a:gd name="connsiteY0" fmla="*/ 0 h 755374"/>
                  <a:gd name="connsiteX1" fmla="*/ 3286539 w 3286539"/>
                  <a:gd name="connsiteY1" fmla="*/ 0 h 755374"/>
                  <a:gd name="connsiteX2" fmla="*/ 3286539 w 3286539"/>
                  <a:gd name="connsiteY2" fmla="*/ 755374 h 755374"/>
                  <a:gd name="connsiteX3" fmla="*/ 0 w 3286539"/>
                  <a:gd name="connsiteY3" fmla="*/ 755374 h 755374"/>
                  <a:gd name="connsiteX4" fmla="*/ 0 w 3286539"/>
                  <a:gd name="connsiteY4" fmla="*/ 0 h 755374"/>
                  <a:gd name="connsiteX0" fmla="*/ 0 w 3299791"/>
                  <a:gd name="connsiteY0" fmla="*/ 0 h 821635"/>
                  <a:gd name="connsiteX1" fmla="*/ 3299791 w 3299791"/>
                  <a:gd name="connsiteY1" fmla="*/ 66261 h 821635"/>
                  <a:gd name="connsiteX2" fmla="*/ 3299791 w 3299791"/>
                  <a:gd name="connsiteY2" fmla="*/ 821635 h 821635"/>
                  <a:gd name="connsiteX3" fmla="*/ 13252 w 3299791"/>
                  <a:gd name="connsiteY3" fmla="*/ 821635 h 821635"/>
                  <a:gd name="connsiteX4" fmla="*/ 0 w 3299791"/>
                  <a:gd name="connsiteY4" fmla="*/ 0 h 821635"/>
                  <a:gd name="connsiteX0" fmla="*/ 0 w 3299791"/>
                  <a:gd name="connsiteY0" fmla="*/ 80661 h 902296"/>
                  <a:gd name="connsiteX1" fmla="*/ 543339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299791"/>
                  <a:gd name="connsiteY0" fmla="*/ 80661 h 902296"/>
                  <a:gd name="connsiteX1" fmla="*/ 410817 w 3299791"/>
                  <a:gd name="connsiteY1" fmla="*/ 1149 h 902296"/>
                  <a:gd name="connsiteX2" fmla="*/ 3299791 w 3299791"/>
                  <a:gd name="connsiteY2" fmla="*/ 146922 h 902296"/>
                  <a:gd name="connsiteX3" fmla="*/ 3299791 w 3299791"/>
                  <a:gd name="connsiteY3" fmla="*/ 902296 h 902296"/>
                  <a:gd name="connsiteX4" fmla="*/ 13252 w 3299791"/>
                  <a:gd name="connsiteY4" fmla="*/ 902296 h 902296"/>
                  <a:gd name="connsiteX5" fmla="*/ 0 w 3299791"/>
                  <a:gd name="connsiteY5" fmla="*/ 80661 h 902296"/>
                  <a:gd name="connsiteX0" fmla="*/ 0 w 3591339"/>
                  <a:gd name="connsiteY0" fmla="*/ 318424 h 901520"/>
                  <a:gd name="connsiteX1" fmla="*/ 702365 w 3591339"/>
                  <a:gd name="connsiteY1" fmla="*/ 373 h 901520"/>
                  <a:gd name="connsiteX2" fmla="*/ 3591339 w 3591339"/>
                  <a:gd name="connsiteY2" fmla="*/ 146146 h 901520"/>
                  <a:gd name="connsiteX3" fmla="*/ 3591339 w 3591339"/>
                  <a:gd name="connsiteY3" fmla="*/ 901520 h 901520"/>
                  <a:gd name="connsiteX4" fmla="*/ 304800 w 3591339"/>
                  <a:gd name="connsiteY4" fmla="*/ 901520 h 901520"/>
                  <a:gd name="connsiteX5" fmla="*/ 0 w 3591339"/>
                  <a:gd name="connsiteY5" fmla="*/ 318424 h 901520"/>
                  <a:gd name="connsiteX0" fmla="*/ 0 w 3591339"/>
                  <a:gd name="connsiteY0" fmla="*/ 318770 h 901866"/>
                  <a:gd name="connsiteX1" fmla="*/ 702365 w 3591339"/>
                  <a:gd name="connsiteY1" fmla="*/ 719 h 901866"/>
                  <a:gd name="connsiteX2" fmla="*/ 3591339 w 3591339"/>
                  <a:gd name="connsiteY2" fmla="*/ 146492 h 901866"/>
                  <a:gd name="connsiteX3" fmla="*/ 3591339 w 3591339"/>
                  <a:gd name="connsiteY3" fmla="*/ 901866 h 901866"/>
                  <a:gd name="connsiteX4" fmla="*/ 304800 w 3591339"/>
                  <a:gd name="connsiteY4" fmla="*/ 901866 h 901866"/>
                  <a:gd name="connsiteX5" fmla="*/ 0 w 3591339"/>
                  <a:gd name="connsiteY5" fmla="*/ 318770 h 901866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3591339 w 3591339"/>
                  <a:gd name="connsiteY2" fmla="*/ 146684 h 902058"/>
                  <a:gd name="connsiteX3" fmla="*/ 3591339 w 3591339"/>
                  <a:gd name="connsiteY3" fmla="*/ 902058 h 902058"/>
                  <a:gd name="connsiteX4" fmla="*/ 304800 w 3591339"/>
                  <a:gd name="connsiteY4" fmla="*/ 902058 h 902058"/>
                  <a:gd name="connsiteX5" fmla="*/ 0 w 3591339"/>
                  <a:gd name="connsiteY5" fmla="*/ 318962 h 902058"/>
                  <a:gd name="connsiteX0" fmla="*/ 0 w 3591339"/>
                  <a:gd name="connsiteY0" fmla="*/ 318962 h 902058"/>
                  <a:gd name="connsiteX1" fmla="*/ 702365 w 3591339"/>
                  <a:gd name="connsiteY1" fmla="*/ 911 h 902058"/>
                  <a:gd name="connsiteX2" fmla="*/ 2517913 w 3591339"/>
                  <a:gd name="connsiteY2" fmla="*/ 27416 h 902058"/>
                  <a:gd name="connsiteX3" fmla="*/ 3591339 w 3591339"/>
                  <a:gd name="connsiteY3" fmla="*/ 146684 h 902058"/>
                  <a:gd name="connsiteX4" fmla="*/ 3591339 w 3591339"/>
                  <a:gd name="connsiteY4" fmla="*/ 902058 h 902058"/>
                  <a:gd name="connsiteX5" fmla="*/ 304800 w 3591339"/>
                  <a:gd name="connsiteY5" fmla="*/ 902058 h 902058"/>
                  <a:gd name="connsiteX6" fmla="*/ 0 w 3591339"/>
                  <a:gd name="connsiteY6" fmla="*/ 318962 h 902058"/>
                  <a:gd name="connsiteX0" fmla="*/ 0 w 3591339"/>
                  <a:gd name="connsiteY0" fmla="*/ 1166255 h 1749351"/>
                  <a:gd name="connsiteX1" fmla="*/ 702365 w 3591339"/>
                  <a:gd name="connsiteY1" fmla="*/ 848204 h 1749351"/>
                  <a:gd name="connsiteX2" fmla="*/ 2517913 w 3591339"/>
                  <a:gd name="connsiteY2" fmla="*/ 874709 h 1749351"/>
                  <a:gd name="connsiteX3" fmla="*/ 2650435 w 3591339"/>
                  <a:gd name="connsiteY3" fmla="*/ 65 h 1749351"/>
                  <a:gd name="connsiteX4" fmla="*/ 3591339 w 3591339"/>
                  <a:gd name="connsiteY4" fmla="*/ 993977 h 1749351"/>
                  <a:gd name="connsiteX5" fmla="*/ 3591339 w 3591339"/>
                  <a:gd name="connsiteY5" fmla="*/ 1749351 h 1749351"/>
                  <a:gd name="connsiteX6" fmla="*/ 304800 w 3591339"/>
                  <a:gd name="connsiteY6" fmla="*/ 1749351 h 1749351"/>
                  <a:gd name="connsiteX7" fmla="*/ 0 w 3591339"/>
                  <a:gd name="connsiteY7" fmla="*/ 1166255 h 1749351"/>
                  <a:gd name="connsiteX0" fmla="*/ 0 w 3591339"/>
                  <a:gd name="connsiteY0" fmla="*/ 1166254 h 1749350"/>
                  <a:gd name="connsiteX1" fmla="*/ 702365 w 3591339"/>
                  <a:gd name="connsiteY1" fmla="*/ 848203 h 1749350"/>
                  <a:gd name="connsiteX2" fmla="*/ 2358887 w 3591339"/>
                  <a:gd name="connsiteY2" fmla="*/ 901213 h 1749350"/>
                  <a:gd name="connsiteX3" fmla="*/ 2650435 w 3591339"/>
                  <a:gd name="connsiteY3" fmla="*/ 64 h 1749350"/>
                  <a:gd name="connsiteX4" fmla="*/ 3591339 w 3591339"/>
                  <a:gd name="connsiteY4" fmla="*/ 993976 h 1749350"/>
                  <a:gd name="connsiteX5" fmla="*/ 3591339 w 3591339"/>
                  <a:gd name="connsiteY5" fmla="*/ 1749350 h 1749350"/>
                  <a:gd name="connsiteX6" fmla="*/ 304800 w 3591339"/>
                  <a:gd name="connsiteY6" fmla="*/ 1749350 h 1749350"/>
                  <a:gd name="connsiteX7" fmla="*/ 0 w 3591339"/>
                  <a:gd name="connsiteY7" fmla="*/ 1166254 h 1749350"/>
                  <a:gd name="connsiteX0" fmla="*/ 0 w 3591339"/>
                  <a:gd name="connsiteY0" fmla="*/ 1166267 h 1749363"/>
                  <a:gd name="connsiteX1" fmla="*/ 702365 w 3591339"/>
                  <a:gd name="connsiteY1" fmla="*/ 848216 h 1749363"/>
                  <a:gd name="connsiteX2" fmla="*/ 2358887 w 3591339"/>
                  <a:gd name="connsiteY2" fmla="*/ 901226 h 1749363"/>
                  <a:gd name="connsiteX3" fmla="*/ 2650435 w 3591339"/>
                  <a:gd name="connsiteY3" fmla="*/ 77 h 1749363"/>
                  <a:gd name="connsiteX4" fmla="*/ 3591339 w 3591339"/>
                  <a:gd name="connsiteY4" fmla="*/ 993989 h 1749363"/>
                  <a:gd name="connsiteX5" fmla="*/ 3591339 w 3591339"/>
                  <a:gd name="connsiteY5" fmla="*/ 1749363 h 1749363"/>
                  <a:gd name="connsiteX6" fmla="*/ 304800 w 3591339"/>
                  <a:gd name="connsiteY6" fmla="*/ 1749363 h 1749363"/>
                  <a:gd name="connsiteX7" fmla="*/ 0 w 3591339"/>
                  <a:gd name="connsiteY7" fmla="*/ 1166267 h 1749363"/>
                  <a:gd name="connsiteX0" fmla="*/ 0 w 3591339"/>
                  <a:gd name="connsiteY0" fmla="*/ 1166276 h 1749372"/>
                  <a:gd name="connsiteX1" fmla="*/ 702365 w 3591339"/>
                  <a:gd name="connsiteY1" fmla="*/ 848225 h 1749372"/>
                  <a:gd name="connsiteX2" fmla="*/ 2358887 w 3591339"/>
                  <a:gd name="connsiteY2" fmla="*/ 901235 h 1749372"/>
                  <a:gd name="connsiteX3" fmla="*/ 2650435 w 3591339"/>
                  <a:gd name="connsiteY3" fmla="*/ 86 h 1749372"/>
                  <a:gd name="connsiteX4" fmla="*/ 3591339 w 3591339"/>
                  <a:gd name="connsiteY4" fmla="*/ 993998 h 1749372"/>
                  <a:gd name="connsiteX5" fmla="*/ 3591339 w 3591339"/>
                  <a:gd name="connsiteY5" fmla="*/ 1749372 h 1749372"/>
                  <a:gd name="connsiteX6" fmla="*/ 304800 w 3591339"/>
                  <a:gd name="connsiteY6" fmla="*/ 1749372 h 1749372"/>
                  <a:gd name="connsiteX7" fmla="*/ 0 w 3591339"/>
                  <a:gd name="connsiteY7" fmla="*/ 1166276 h 1749372"/>
                  <a:gd name="connsiteX0" fmla="*/ 0 w 3591339"/>
                  <a:gd name="connsiteY0" fmla="*/ 1179527 h 1762623"/>
                  <a:gd name="connsiteX1" fmla="*/ 702365 w 3591339"/>
                  <a:gd name="connsiteY1" fmla="*/ 861476 h 1762623"/>
                  <a:gd name="connsiteX2" fmla="*/ 2358887 w 3591339"/>
                  <a:gd name="connsiteY2" fmla="*/ 914486 h 1762623"/>
                  <a:gd name="connsiteX3" fmla="*/ 2610678 w 3591339"/>
                  <a:gd name="connsiteY3" fmla="*/ 85 h 1762623"/>
                  <a:gd name="connsiteX4" fmla="*/ 3591339 w 3591339"/>
                  <a:gd name="connsiteY4" fmla="*/ 1007249 h 1762623"/>
                  <a:gd name="connsiteX5" fmla="*/ 3591339 w 3591339"/>
                  <a:gd name="connsiteY5" fmla="*/ 1762623 h 1762623"/>
                  <a:gd name="connsiteX6" fmla="*/ 304800 w 3591339"/>
                  <a:gd name="connsiteY6" fmla="*/ 1762623 h 1762623"/>
                  <a:gd name="connsiteX7" fmla="*/ 0 w 3591339"/>
                  <a:gd name="connsiteY7" fmla="*/ 1179527 h 1762623"/>
                  <a:gd name="connsiteX0" fmla="*/ 0 w 3591339"/>
                  <a:gd name="connsiteY0" fmla="*/ 1616765 h 2199861"/>
                  <a:gd name="connsiteX1" fmla="*/ 702365 w 3591339"/>
                  <a:gd name="connsiteY1" fmla="*/ 1298714 h 2199861"/>
                  <a:gd name="connsiteX2" fmla="*/ 2358887 w 3591339"/>
                  <a:gd name="connsiteY2" fmla="*/ 1351724 h 2199861"/>
                  <a:gd name="connsiteX3" fmla="*/ 2610678 w 3591339"/>
                  <a:gd name="connsiteY3" fmla="*/ 437323 h 2199861"/>
                  <a:gd name="connsiteX4" fmla="*/ 3260035 w 3591339"/>
                  <a:gd name="connsiteY4" fmla="*/ 0 h 2199861"/>
                  <a:gd name="connsiteX5" fmla="*/ 3591339 w 3591339"/>
                  <a:gd name="connsiteY5" fmla="*/ 2199861 h 2199861"/>
                  <a:gd name="connsiteX6" fmla="*/ 304800 w 3591339"/>
                  <a:gd name="connsiteY6" fmla="*/ 2199861 h 2199861"/>
                  <a:gd name="connsiteX7" fmla="*/ 0 w 3591339"/>
                  <a:gd name="connsiteY7" fmla="*/ 1616765 h 2199861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669774 h 2252870"/>
                  <a:gd name="connsiteX1" fmla="*/ 702365 w 3591339"/>
                  <a:gd name="connsiteY1" fmla="*/ 1351723 h 2252870"/>
                  <a:gd name="connsiteX2" fmla="*/ 2358887 w 3591339"/>
                  <a:gd name="connsiteY2" fmla="*/ 1404733 h 2252870"/>
                  <a:gd name="connsiteX3" fmla="*/ 2610678 w 3591339"/>
                  <a:gd name="connsiteY3" fmla="*/ 490332 h 2252870"/>
                  <a:gd name="connsiteX4" fmla="*/ 3154017 w 3591339"/>
                  <a:gd name="connsiteY4" fmla="*/ 0 h 2252870"/>
                  <a:gd name="connsiteX5" fmla="*/ 3591339 w 3591339"/>
                  <a:gd name="connsiteY5" fmla="*/ 2252870 h 2252870"/>
                  <a:gd name="connsiteX6" fmla="*/ 304800 w 3591339"/>
                  <a:gd name="connsiteY6" fmla="*/ 2252870 h 2252870"/>
                  <a:gd name="connsiteX7" fmla="*/ 0 w 3591339"/>
                  <a:gd name="connsiteY7" fmla="*/ 1669774 h 2252870"/>
                  <a:gd name="connsiteX0" fmla="*/ 0 w 3591339"/>
                  <a:gd name="connsiteY0" fmla="*/ 1754122 h 2337218"/>
                  <a:gd name="connsiteX1" fmla="*/ 702365 w 3591339"/>
                  <a:gd name="connsiteY1" fmla="*/ 1436071 h 2337218"/>
                  <a:gd name="connsiteX2" fmla="*/ 2358887 w 3591339"/>
                  <a:gd name="connsiteY2" fmla="*/ 1489081 h 2337218"/>
                  <a:gd name="connsiteX3" fmla="*/ 2610678 w 3591339"/>
                  <a:gd name="connsiteY3" fmla="*/ 574680 h 2337218"/>
                  <a:gd name="connsiteX4" fmla="*/ 1736035 w 3591339"/>
                  <a:gd name="connsiteY4" fmla="*/ 534926 h 2337218"/>
                  <a:gd name="connsiteX5" fmla="*/ 3154017 w 3591339"/>
                  <a:gd name="connsiteY5" fmla="*/ 84348 h 2337218"/>
                  <a:gd name="connsiteX6" fmla="*/ 3591339 w 3591339"/>
                  <a:gd name="connsiteY6" fmla="*/ 2337218 h 2337218"/>
                  <a:gd name="connsiteX7" fmla="*/ 304800 w 3591339"/>
                  <a:gd name="connsiteY7" fmla="*/ 2337218 h 2337218"/>
                  <a:gd name="connsiteX8" fmla="*/ 0 w 3591339"/>
                  <a:gd name="connsiteY8" fmla="*/ 1754122 h 233721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1769812 h 2352908"/>
                  <a:gd name="connsiteX1" fmla="*/ 702365 w 3591339"/>
                  <a:gd name="connsiteY1" fmla="*/ 1451761 h 2352908"/>
                  <a:gd name="connsiteX2" fmla="*/ 2358887 w 3591339"/>
                  <a:gd name="connsiteY2" fmla="*/ 1504771 h 2352908"/>
                  <a:gd name="connsiteX3" fmla="*/ 2610678 w 3591339"/>
                  <a:gd name="connsiteY3" fmla="*/ 590370 h 2352908"/>
                  <a:gd name="connsiteX4" fmla="*/ 1736035 w 3591339"/>
                  <a:gd name="connsiteY4" fmla="*/ 550616 h 2352908"/>
                  <a:gd name="connsiteX5" fmla="*/ 3154017 w 3591339"/>
                  <a:gd name="connsiteY5" fmla="*/ 100038 h 2352908"/>
                  <a:gd name="connsiteX6" fmla="*/ 3591339 w 3591339"/>
                  <a:gd name="connsiteY6" fmla="*/ 2352908 h 2352908"/>
                  <a:gd name="connsiteX7" fmla="*/ 304800 w 3591339"/>
                  <a:gd name="connsiteY7" fmla="*/ 2352908 h 2352908"/>
                  <a:gd name="connsiteX8" fmla="*/ 0 w 3591339"/>
                  <a:gd name="connsiteY8" fmla="*/ 1769812 h 2352908"/>
                  <a:gd name="connsiteX0" fmla="*/ 0 w 3591339"/>
                  <a:gd name="connsiteY0" fmla="*/ 2108868 h 2691964"/>
                  <a:gd name="connsiteX1" fmla="*/ 702365 w 3591339"/>
                  <a:gd name="connsiteY1" fmla="*/ 1790817 h 2691964"/>
                  <a:gd name="connsiteX2" fmla="*/ 2358887 w 3591339"/>
                  <a:gd name="connsiteY2" fmla="*/ 1843827 h 2691964"/>
                  <a:gd name="connsiteX3" fmla="*/ 2610678 w 3591339"/>
                  <a:gd name="connsiteY3" fmla="*/ 929426 h 2691964"/>
                  <a:gd name="connsiteX4" fmla="*/ 1736035 w 3591339"/>
                  <a:gd name="connsiteY4" fmla="*/ 889672 h 2691964"/>
                  <a:gd name="connsiteX5" fmla="*/ 3114261 w 3591339"/>
                  <a:gd name="connsiteY5" fmla="*/ 68034 h 2691964"/>
                  <a:gd name="connsiteX6" fmla="*/ 3591339 w 3591339"/>
                  <a:gd name="connsiteY6" fmla="*/ 2691964 h 2691964"/>
                  <a:gd name="connsiteX7" fmla="*/ 304800 w 3591339"/>
                  <a:gd name="connsiteY7" fmla="*/ 2691964 h 2691964"/>
                  <a:gd name="connsiteX8" fmla="*/ 0 w 3591339"/>
                  <a:gd name="connsiteY8" fmla="*/ 2108868 h 2691964"/>
                  <a:gd name="connsiteX0" fmla="*/ 0 w 3591339"/>
                  <a:gd name="connsiteY0" fmla="*/ 2310279 h 2893375"/>
                  <a:gd name="connsiteX1" fmla="*/ 702365 w 3591339"/>
                  <a:gd name="connsiteY1" fmla="*/ 1992228 h 2893375"/>
                  <a:gd name="connsiteX2" fmla="*/ 2358887 w 3591339"/>
                  <a:gd name="connsiteY2" fmla="*/ 2045238 h 2893375"/>
                  <a:gd name="connsiteX3" fmla="*/ 2610678 w 3591339"/>
                  <a:gd name="connsiteY3" fmla="*/ 1130837 h 2893375"/>
                  <a:gd name="connsiteX4" fmla="*/ 1736035 w 3591339"/>
                  <a:gd name="connsiteY4" fmla="*/ 1091083 h 2893375"/>
                  <a:gd name="connsiteX5" fmla="*/ 3511827 w 3591339"/>
                  <a:gd name="connsiteY5" fmla="*/ 57411 h 2893375"/>
                  <a:gd name="connsiteX6" fmla="*/ 3591339 w 3591339"/>
                  <a:gd name="connsiteY6" fmla="*/ 2893375 h 2893375"/>
                  <a:gd name="connsiteX7" fmla="*/ 304800 w 3591339"/>
                  <a:gd name="connsiteY7" fmla="*/ 2893375 h 2893375"/>
                  <a:gd name="connsiteX8" fmla="*/ 0 w 3591339"/>
                  <a:gd name="connsiteY8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511827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0279 h 2893375"/>
                  <a:gd name="connsiteX1" fmla="*/ 702365 w 4267200"/>
                  <a:gd name="connsiteY1" fmla="*/ 1992228 h 2893375"/>
                  <a:gd name="connsiteX2" fmla="*/ 2358887 w 4267200"/>
                  <a:gd name="connsiteY2" fmla="*/ 2045238 h 2893375"/>
                  <a:gd name="connsiteX3" fmla="*/ 2610678 w 4267200"/>
                  <a:gd name="connsiteY3" fmla="*/ 1130837 h 2893375"/>
                  <a:gd name="connsiteX4" fmla="*/ 1736035 w 4267200"/>
                  <a:gd name="connsiteY4" fmla="*/ 1091083 h 2893375"/>
                  <a:gd name="connsiteX5" fmla="*/ 3684106 w 4267200"/>
                  <a:gd name="connsiteY5" fmla="*/ 57411 h 2893375"/>
                  <a:gd name="connsiteX6" fmla="*/ 4267200 w 4267200"/>
                  <a:gd name="connsiteY6" fmla="*/ 150179 h 2893375"/>
                  <a:gd name="connsiteX7" fmla="*/ 3591339 w 4267200"/>
                  <a:gd name="connsiteY7" fmla="*/ 2893375 h 2893375"/>
                  <a:gd name="connsiteX8" fmla="*/ 304800 w 4267200"/>
                  <a:gd name="connsiteY8" fmla="*/ 2893375 h 2893375"/>
                  <a:gd name="connsiteX9" fmla="*/ 0 w 4267200"/>
                  <a:gd name="connsiteY9" fmla="*/ 2310279 h 2893375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67200"/>
                  <a:gd name="connsiteY0" fmla="*/ 2314098 h 2897194"/>
                  <a:gd name="connsiteX1" fmla="*/ 702365 w 4267200"/>
                  <a:gd name="connsiteY1" fmla="*/ 1996047 h 2897194"/>
                  <a:gd name="connsiteX2" fmla="*/ 2358887 w 4267200"/>
                  <a:gd name="connsiteY2" fmla="*/ 2049057 h 2897194"/>
                  <a:gd name="connsiteX3" fmla="*/ 2610678 w 4267200"/>
                  <a:gd name="connsiteY3" fmla="*/ 1134656 h 2897194"/>
                  <a:gd name="connsiteX4" fmla="*/ 1736035 w 4267200"/>
                  <a:gd name="connsiteY4" fmla="*/ 1094902 h 2897194"/>
                  <a:gd name="connsiteX5" fmla="*/ 3684106 w 4267200"/>
                  <a:gd name="connsiteY5" fmla="*/ 61230 h 2897194"/>
                  <a:gd name="connsiteX6" fmla="*/ 4267200 w 4267200"/>
                  <a:gd name="connsiteY6" fmla="*/ 153998 h 2897194"/>
                  <a:gd name="connsiteX7" fmla="*/ 3591339 w 4267200"/>
                  <a:gd name="connsiteY7" fmla="*/ 2897194 h 2897194"/>
                  <a:gd name="connsiteX8" fmla="*/ 304800 w 4267200"/>
                  <a:gd name="connsiteY8" fmla="*/ 2897194 h 2897194"/>
                  <a:gd name="connsiteX9" fmla="*/ 0 w 4267200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240696"/>
                  <a:gd name="connsiteY0" fmla="*/ 2314098 h 2897194"/>
                  <a:gd name="connsiteX1" fmla="*/ 702365 w 4240696"/>
                  <a:gd name="connsiteY1" fmla="*/ 1996047 h 2897194"/>
                  <a:gd name="connsiteX2" fmla="*/ 2358887 w 4240696"/>
                  <a:gd name="connsiteY2" fmla="*/ 2049057 h 2897194"/>
                  <a:gd name="connsiteX3" fmla="*/ 2610678 w 4240696"/>
                  <a:gd name="connsiteY3" fmla="*/ 1134656 h 2897194"/>
                  <a:gd name="connsiteX4" fmla="*/ 1736035 w 4240696"/>
                  <a:gd name="connsiteY4" fmla="*/ 1094902 h 2897194"/>
                  <a:gd name="connsiteX5" fmla="*/ 3684106 w 4240696"/>
                  <a:gd name="connsiteY5" fmla="*/ 61230 h 2897194"/>
                  <a:gd name="connsiteX6" fmla="*/ 4240696 w 4240696"/>
                  <a:gd name="connsiteY6" fmla="*/ 180503 h 2897194"/>
                  <a:gd name="connsiteX7" fmla="*/ 3591339 w 4240696"/>
                  <a:gd name="connsiteY7" fmla="*/ 2897194 h 2897194"/>
                  <a:gd name="connsiteX8" fmla="*/ 304800 w 4240696"/>
                  <a:gd name="connsiteY8" fmla="*/ 2897194 h 2897194"/>
                  <a:gd name="connsiteX9" fmla="*/ 0 w 4240696"/>
                  <a:gd name="connsiteY9" fmla="*/ 2314098 h 2897194"/>
                  <a:gd name="connsiteX0" fmla="*/ 0 w 4852692"/>
                  <a:gd name="connsiteY0" fmla="*/ 2314098 h 2897194"/>
                  <a:gd name="connsiteX1" fmla="*/ 702365 w 4852692"/>
                  <a:gd name="connsiteY1" fmla="*/ 1996047 h 2897194"/>
                  <a:gd name="connsiteX2" fmla="*/ 2358887 w 4852692"/>
                  <a:gd name="connsiteY2" fmla="*/ 2049057 h 2897194"/>
                  <a:gd name="connsiteX3" fmla="*/ 2610678 w 4852692"/>
                  <a:gd name="connsiteY3" fmla="*/ 1134656 h 2897194"/>
                  <a:gd name="connsiteX4" fmla="*/ 1736035 w 4852692"/>
                  <a:gd name="connsiteY4" fmla="*/ 1094902 h 2897194"/>
                  <a:gd name="connsiteX5" fmla="*/ 3684106 w 4852692"/>
                  <a:gd name="connsiteY5" fmla="*/ 61230 h 2897194"/>
                  <a:gd name="connsiteX6" fmla="*/ 4240696 w 4852692"/>
                  <a:gd name="connsiteY6" fmla="*/ 180503 h 2897194"/>
                  <a:gd name="connsiteX7" fmla="*/ 4850295 w 4852692"/>
                  <a:gd name="connsiteY7" fmla="*/ 988885 h 2897194"/>
                  <a:gd name="connsiteX8" fmla="*/ 3591339 w 4852692"/>
                  <a:gd name="connsiteY8" fmla="*/ 2897194 h 2897194"/>
                  <a:gd name="connsiteX9" fmla="*/ 304800 w 4852692"/>
                  <a:gd name="connsiteY9" fmla="*/ 2897194 h 2897194"/>
                  <a:gd name="connsiteX10" fmla="*/ 0 w 4852692"/>
                  <a:gd name="connsiteY10" fmla="*/ 2314098 h 2897194"/>
                  <a:gd name="connsiteX0" fmla="*/ 0 w 4853808"/>
                  <a:gd name="connsiteY0" fmla="*/ 2314098 h 2897194"/>
                  <a:gd name="connsiteX1" fmla="*/ 702365 w 4853808"/>
                  <a:gd name="connsiteY1" fmla="*/ 1996047 h 2897194"/>
                  <a:gd name="connsiteX2" fmla="*/ 2358887 w 4853808"/>
                  <a:gd name="connsiteY2" fmla="*/ 2049057 h 2897194"/>
                  <a:gd name="connsiteX3" fmla="*/ 2610678 w 4853808"/>
                  <a:gd name="connsiteY3" fmla="*/ 1134656 h 2897194"/>
                  <a:gd name="connsiteX4" fmla="*/ 1736035 w 4853808"/>
                  <a:gd name="connsiteY4" fmla="*/ 1094902 h 2897194"/>
                  <a:gd name="connsiteX5" fmla="*/ 3684106 w 4853808"/>
                  <a:gd name="connsiteY5" fmla="*/ 61230 h 2897194"/>
                  <a:gd name="connsiteX6" fmla="*/ 4240696 w 4853808"/>
                  <a:gd name="connsiteY6" fmla="*/ 180503 h 2897194"/>
                  <a:gd name="connsiteX7" fmla="*/ 4850295 w 4853808"/>
                  <a:gd name="connsiteY7" fmla="*/ 988885 h 2897194"/>
                  <a:gd name="connsiteX8" fmla="*/ 3591339 w 4853808"/>
                  <a:gd name="connsiteY8" fmla="*/ 2897194 h 2897194"/>
                  <a:gd name="connsiteX9" fmla="*/ 304800 w 4853808"/>
                  <a:gd name="connsiteY9" fmla="*/ 2897194 h 2897194"/>
                  <a:gd name="connsiteX10" fmla="*/ 0 w 4853808"/>
                  <a:gd name="connsiteY10" fmla="*/ 2314098 h 2897194"/>
                  <a:gd name="connsiteX0" fmla="*/ 0 w 5122982"/>
                  <a:gd name="connsiteY0" fmla="*/ 2314098 h 2897194"/>
                  <a:gd name="connsiteX1" fmla="*/ 702365 w 5122982"/>
                  <a:gd name="connsiteY1" fmla="*/ 1996047 h 2897194"/>
                  <a:gd name="connsiteX2" fmla="*/ 2358887 w 5122982"/>
                  <a:gd name="connsiteY2" fmla="*/ 2049057 h 2897194"/>
                  <a:gd name="connsiteX3" fmla="*/ 2610678 w 5122982"/>
                  <a:gd name="connsiteY3" fmla="*/ 1134656 h 2897194"/>
                  <a:gd name="connsiteX4" fmla="*/ 1736035 w 5122982"/>
                  <a:gd name="connsiteY4" fmla="*/ 1094902 h 2897194"/>
                  <a:gd name="connsiteX5" fmla="*/ 3684106 w 5122982"/>
                  <a:gd name="connsiteY5" fmla="*/ 61230 h 2897194"/>
                  <a:gd name="connsiteX6" fmla="*/ 4240696 w 5122982"/>
                  <a:gd name="connsiteY6" fmla="*/ 180503 h 2897194"/>
                  <a:gd name="connsiteX7" fmla="*/ 4850295 w 5122982"/>
                  <a:gd name="connsiteY7" fmla="*/ 988885 h 2897194"/>
                  <a:gd name="connsiteX8" fmla="*/ 5102086 w 5122982"/>
                  <a:gd name="connsiteY8" fmla="*/ 1770763 h 2897194"/>
                  <a:gd name="connsiteX9" fmla="*/ 3591339 w 5122982"/>
                  <a:gd name="connsiteY9" fmla="*/ 2897194 h 2897194"/>
                  <a:gd name="connsiteX10" fmla="*/ 304800 w 5122982"/>
                  <a:gd name="connsiteY10" fmla="*/ 2897194 h 2897194"/>
                  <a:gd name="connsiteX11" fmla="*/ 0 w 5122982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3591339 w 5140891"/>
                  <a:gd name="connsiteY9" fmla="*/ 2897194 h 2897194"/>
                  <a:gd name="connsiteX10" fmla="*/ 304800 w 5140891"/>
                  <a:gd name="connsiteY10" fmla="*/ 2897194 h 2897194"/>
                  <a:gd name="connsiteX11" fmla="*/ 0 w 5140891"/>
                  <a:gd name="connsiteY11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591339 w 5140891"/>
                  <a:gd name="connsiteY10" fmla="*/ 2897194 h 2897194"/>
                  <a:gd name="connsiteX11" fmla="*/ 304800 w 5140891"/>
                  <a:gd name="connsiteY11" fmla="*/ 2897194 h 2897194"/>
                  <a:gd name="connsiteX12" fmla="*/ 0 w 5140891"/>
                  <a:gd name="connsiteY12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253947 w 5140891"/>
                  <a:gd name="connsiteY9" fmla="*/ 2314103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147930 w 5140891"/>
                  <a:gd name="connsiteY9" fmla="*/ 2473129 h 2897194"/>
                  <a:gd name="connsiteX10" fmla="*/ 3962399 w 5140891"/>
                  <a:gd name="connsiteY10" fmla="*/ 2102068 h 2897194"/>
                  <a:gd name="connsiteX11" fmla="*/ 3591339 w 5140891"/>
                  <a:gd name="connsiteY11" fmla="*/ 2897194 h 2897194"/>
                  <a:gd name="connsiteX12" fmla="*/ 304800 w 5140891"/>
                  <a:gd name="connsiteY12" fmla="*/ 2897194 h 2897194"/>
                  <a:gd name="connsiteX13" fmla="*/ 0 w 5140891"/>
                  <a:gd name="connsiteY13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147930 w 5140891"/>
                  <a:gd name="connsiteY10" fmla="*/ 2473129 h 2897194"/>
                  <a:gd name="connsiteX11" fmla="*/ 3962399 w 5140891"/>
                  <a:gd name="connsiteY11" fmla="*/ 2102068 h 2897194"/>
                  <a:gd name="connsiteX12" fmla="*/ 3591339 w 5140891"/>
                  <a:gd name="connsiteY12" fmla="*/ 2897194 h 2897194"/>
                  <a:gd name="connsiteX13" fmla="*/ 304800 w 5140891"/>
                  <a:gd name="connsiteY13" fmla="*/ 2897194 h 2897194"/>
                  <a:gd name="connsiteX14" fmla="*/ 0 w 5140891"/>
                  <a:gd name="connsiteY14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62399 w 5140891"/>
                  <a:gd name="connsiteY12" fmla="*/ 2102068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2897194"/>
                  <a:gd name="connsiteX1" fmla="*/ 702365 w 5140891"/>
                  <a:gd name="connsiteY1" fmla="*/ 1996047 h 2897194"/>
                  <a:gd name="connsiteX2" fmla="*/ 2358887 w 5140891"/>
                  <a:gd name="connsiteY2" fmla="*/ 2049057 h 2897194"/>
                  <a:gd name="connsiteX3" fmla="*/ 2610678 w 5140891"/>
                  <a:gd name="connsiteY3" fmla="*/ 1134656 h 2897194"/>
                  <a:gd name="connsiteX4" fmla="*/ 1736035 w 5140891"/>
                  <a:gd name="connsiteY4" fmla="*/ 1094902 h 2897194"/>
                  <a:gd name="connsiteX5" fmla="*/ 3684106 w 5140891"/>
                  <a:gd name="connsiteY5" fmla="*/ 61230 h 2897194"/>
                  <a:gd name="connsiteX6" fmla="*/ 4240696 w 5140891"/>
                  <a:gd name="connsiteY6" fmla="*/ 180503 h 2897194"/>
                  <a:gd name="connsiteX7" fmla="*/ 4850295 w 5140891"/>
                  <a:gd name="connsiteY7" fmla="*/ 988885 h 2897194"/>
                  <a:gd name="connsiteX8" fmla="*/ 5102086 w 5140891"/>
                  <a:gd name="connsiteY8" fmla="*/ 1770763 h 2897194"/>
                  <a:gd name="connsiteX9" fmla="*/ 4691269 w 5140891"/>
                  <a:gd name="connsiteY9" fmla="*/ 2075563 h 2897194"/>
                  <a:gd name="connsiteX10" fmla="*/ 4280451 w 5140891"/>
                  <a:gd name="connsiteY10" fmla="*/ 2300850 h 2897194"/>
                  <a:gd name="connsiteX11" fmla="*/ 4147930 w 5140891"/>
                  <a:gd name="connsiteY11" fmla="*/ 2473129 h 2897194"/>
                  <a:gd name="connsiteX12" fmla="*/ 3909390 w 5140891"/>
                  <a:gd name="connsiteY12" fmla="*/ 2088816 h 2897194"/>
                  <a:gd name="connsiteX13" fmla="*/ 3591339 w 5140891"/>
                  <a:gd name="connsiteY13" fmla="*/ 2897194 h 2897194"/>
                  <a:gd name="connsiteX14" fmla="*/ 304800 w 5140891"/>
                  <a:gd name="connsiteY14" fmla="*/ 2897194 h 2897194"/>
                  <a:gd name="connsiteX15" fmla="*/ 0 w 5140891"/>
                  <a:gd name="connsiteY15" fmla="*/ 2314098 h 2897194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3631095 w 5140891"/>
                  <a:gd name="connsiteY13" fmla="*/ 2777929 h 3559803"/>
                  <a:gd name="connsiteX14" fmla="*/ 2849217 w 5140891"/>
                  <a:gd name="connsiteY14" fmla="*/ 3559803 h 3559803"/>
                  <a:gd name="connsiteX15" fmla="*/ 304800 w 5140891"/>
                  <a:gd name="connsiteY15" fmla="*/ 2897194 h 3559803"/>
                  <a:gd name="connsiteX16" fmla="*/ 0 w 5140891"/>
                  <a:gd name="connsiteY16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3559803"/>
                  <a:gd name="connsiteX1" fmla="*/ 702365 w 5140891"/>
                  <a:gd name="connsiteY1" fmla="*/ 1996047 h 3559803"/>
                  <a:gd name="connsiteX2" fmla="*/ 2358887 w 5140891"/>
                  <a:gd name="connsiteY2" fmla="*/ 2049057 h 3559803"/>
                  <a:gd name="connsiteX3" fmla="*/ 2610678 w 5140891"/>
                  <a:gd name="connsiteY3" fmla="*/ 1134656 h 3559803"/>
                  <a:gd name="connsiteX4" fmla="*/ 1736035 w 5140891"/>
                  <a:gd name="connsiteY4" fmla="*/ 1094902 h 3559803"/>
                  <a:gd name="connsiteX5" fmla="*/ 3684106 w 5140891"/>
                  <a:gd name="connsiteY5" fmla="*/ 61230 h 3559803"/>
                  <a:gd name="connsiteX6" fmla="*/ 4240696 w 5140891"/>
                  <a:gd name="connsiteY6" fmla="*/ 180503 h 3559803"/>
                  <a:gd name="connsiteX7" fmla="*/ 4850295 w 5140891"/>
                  <a:gd name="connsiteY7" fmla="*/ 988885 h 3559803"/>
                  <a:gd name="connsiteX8" fmla="*/ 5102086 w 5140891"/>
                  <a:gd name="connsiteY8" fmla="*/ 1770763 h 3559803"/>
                  <a:gd name="connsiteX9" fmla="*/ 4691269 w 5140891"/>
                  <a:gd name="connsiteY9" fmla="*/ 2075563 h 3559803"/>
                  <a:gd name="connsiteX10" fmla="*/ 4280451 w 5140891"/>
                  <a:gd name="connsiteY10" fmla="*/ 2300850 h 3559803"/>
                  <a:gd name="connsiteX11" fmla="*/ 4147930 w 5140891"/>
                  <a:gd name="connsiteY11" fmla="*/ 2473129 h 3559803"/>
                  <a:gd name="connsiteX12" fmla="*/ 3909390 w 5140891"/>
                  <a:gd name="connsiteY12" fmla="*/ 2088816 h 3559803"/>
                  <a:gd name="connsiteX13" fmla="*/ 2849217 w 5140891"/>
                  <a:gd name="connsiteY13" fmla="*/ 3559803 h 3559803"/>
                  <a:gd name="connsiteX14" fmla="*/ 304800 w 5140891"/>
                  <a:gd name="connsiteY14" fmla="*/ 2897194 h 3559803"/>
                  <a:gd name="connsiteX15" fmla="*/ 0 w 5140891"/>
                  <a:gd name="connsiteY15" fmla="*/ 2314098 h 3559803"/>
                  <a:gd name="connsiteX0" fmla="*/ 0 w 5140891"/>
                  <a:gd name="connsiteY0" fmla="*/ 2314098 h 5164170"/>
                  <a:gd name="connsiteX1" fmla="*/ 702365 w 5140891"/>
                  <a:gd name="connsiteY1" fmla="*/ 1996047 h 5164170"/>
                  <a:gd name="connsiteX2" fmla="*/ 2358887 w 5140891"/>
                  <a:gd name="connsiteY2" fmla="*/ 2049057 h 5164170"/>
                  <a:gd name="connsiteX3" fmla="*/ 2610678 w 5140891"/>
                  <a:gd name="connsiteY3" fmla="*/ 1134656 h 5164170"/>
                  <a:gd name="connsiteX4" fmla="*/ 1736035 w 5140891"/>
                  <a:gd name="connsiteY4" fmla="*/ 1094902 h 5164170"/>
                  <a:gd name="connsiteX5" fmla="*/ 3684106 w 5140891"/>
                  <a:gd name="connsiteY5" fmla="*/ 61230 h 5164170"/>
                  <a:gd name="connsiteX6" fmla="*/ 4240696 w 5140891"/>
                  <a:gd name="connsiteY6" fmla="*/ 180503 h 5164170"/>
                  <a:gd name="connsiteX7" fmla="*/ 4850295 w 5140891"/>
                  <a:gd name="connsiteY7" fmla="*/ 988885 h 5164170"/>
                  <a:gd name="connsiteX8" fmla="*/ 5102086 w 5140891"/>
                  <a:gd name="connsiteY8" fmla="*/ 1770763 h 5164170"/>
                  <a:gd name="connsiteX9" fmla="*/ 4691269 w 5140891"/>
                  <a:gd name="connsiteY9" fmla="*/ 2075563 h 5164170"/>
                  <a:gd name="connsiteX10" fmla="*/ 4280451 w 5140891"/>
                  <a:gd name="connsiteY10" fmla="*/ 2300850 h 5164170"/>
                  <a:gd name="connsiteX11" fmla="*/ 4147930 w 5140891"/>
                  <a:gd name="connsiteY11" fmla="*/ 2473129 h 5164170"/>
                  <a:gd name="connsiteX12" fmla="*/ 3909390 w 5140891"/>
                  <a:gd name="connsiteY12" fmla="*/ 2088816 h 5164170"/>
                  <a:gd name="connsiteX13" fmla="*/ 2849217 w 5140891"/>
                  <a:gd name="connsiteY13" fmla="*/ 3559803 h 5164170"/>
                  <a:gd name="connsiteX14" fmla="*/ 2756451 w 5140891"/>
                  <a:gd name="connsiteY14" fmla="*/ 5163320 h 5164170"/>
                  <a:gd name="connsiteX15" fmla="*/ 304800 w 5140891"/>
                  <a:gd name="connsiteY15" fmla="*/ 2897194 h 5164170"/>
                  <a:gd name="connsiteX16" fmla="*/ 0 w 5140891"/>
                  <a:gd name="connsiteY16" fmla="*/ 2314098 h 5164170"/>
                  <a:gd name="connsiteX0" fmla="*/ 0 w 5140891"/>
                  <a:gd name="connsiteY0" fmla="*/ 2314098 h 5164352"/>
                  <a:gd name="connsiteX1" fmla="*/ 702365 w 5140891"/>
                  <a:gd name="connsiteY1" fmla="*/ 1996047 h 5164352"/>
                  <a:gd name="connsiteX2" fmla="*/ 2358887 w 5140891"/>
                  <a:gd name="connsiteY2" fmla="*/ 2049057 h 5164352"/>
                  <a:gd name="connsiteX3" fmla="*/ 2610678 w 5140891"/>
                  <a:gd name="connsiteY3" fmla="*/ 1134656 h 5164352"/>
                  <a:gd name="connsiteX4" fmla="*/ 1736035 w 5140891"/>
                  <a:gd name="connsiteY4" fmla="*/ 1094902 h 5164352"/>
                  <a:gd name="connsiteX5" fmla="*/ 3684106 w 5140891"/>
                  <a:gd name="connsiteY5" fmla="*/ 61230 h 5164352"/>
                  <a:gd name="connsiteX6" fmla="*/ 4240696 w 5140891"/>
                  <a:gd name="connsiteY6" fmla="*/ 180503 h 5164352"/>
                  <a:gd name="connsiteX7" fmla="*/ 4850295 w 5140891"/>
                  <a:gd name="connsiteY7" fmla="*/ 988885 h 5164352"/>
                  <a:gd name="connsiteX8" fmla="*/ 5102086 w 5140891"/>
                  <a:gd name="connsiteY8" fmla="*/ 1770763 h 5164352"/>
                  <a:gd name="connsiteX9" fmla="*/ 4691269 w 5140891"/>
                  <a:gd name="connsiteY9" fmla="*/ 2075563 h 5164352"/>
                  <a:gd name="connsiteX10" fmla="*/ 4280451 w 5140891"/>
                  <a:gd name="connsiteY10" fmla="*/ 2300850 h 5164352"/>
                  <a:gd name="connsiteX11" fmla="*/ 4147930 w 5140891"/>
                  <a:gd name="connsiteY11" fmla="*/ 2473129 h 5164352"/>
                  <a:gd name="connsiteX12" fmla="*/ 3909390 w 5140891"/>
                  <a:gd name="connsiteY12" fmla="*/ 2088816 h 5164352"/>
                  <a:gd name="connsiteX13" fmla="*/ 2849217 w 5140891"/>
                  <a:gd name="connsiteY13" fmla="*/ 3559803 h 5164352"/>
                  <a:gd name="connsiteX14" fmla="*/ 2756451 w 5140891"/>
                  <a:gd name="connsiteY14" fmla="*/ 5163320 h 5164352"/>
                  <a:gd name="connsiteX15" fmla="*/ 304800 w 5140891"/>
                  <a:gd name="connsiteY15" fmla="*/ 2897194 h 5164352"/>
                  <a:gd name="connsiteX16" fmla="*/ 0 w 5140891"/>
                  <a:gd name="connsiteY16" fmla="*/ 2314098 h 516435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304800 w 5140891"/>
                  <a:gd name="connsiteY15" fmla="*/ 2897194 h 5164392"/>
                  <a:gd name="connsiteX16" fmla="*/ 0 w 5140891"/>
                  <a:gd name="connsiteY16" fmla="*/ 2314098 h 5164392"/>
                  <a:gd name="connsiteX0" fmla="*/ 0 w 5140891"/>
                  <a:gd name="connsiteY0" fmla="*/ 2314098 h 5164392"/>
                  <a:gd name="connsiteX1" fmla="*/ 702365 w 5140891"/>
                  <a:gd name="connsiteY1" fmla="*/ 1996047 h 5164392"/>
                  <a:gd name="connsiteX2" fmla="*/ 2358887 w 5140891"/>
                  <a:gd name="connsiteY2" fmla="*/ 2049057 h 5164392"/>
                  <a:gd name="connsiteX3" fmla="*/ 2610678 w 5140891"/>
                  <a:gd name="connsiteY3" fmla="*/ 1134656 h 5164392"/>
                  <a:gd name="connsiteX4" fmla="*/ 1736035 w 5140891"/>
                  <a:gd name="connsiteY4" fmla="*/ 1094902 h 5164392"/>
                  <a:gd name="connsiteX5" fmla="*/ 3684106 w 5140891"/>
                  <a:gd name="connsiteY5" fmla="*/ 61230 h 5164392"/>
                  <a:gd name="connsiteX6" fmla="*/ 4240696 w 5140891"/>
                  <a:gd name="connsiteY6" fmla="*/ 180503 h 5164392"/>
                  <a:gd name="connsiteX7" fmla="*/ 4850295 w 5140891"/>
                  <a:gd name="connsiteY7" fmla="*/ 988885 h 5164392"/>
                  <a:gd name="connsiteX8" fmla="*/ 5102086 w 5140891"/>
                  <a:gd name="connsiteY8" fmla="*/ 1770763 h 5164392"/>
                  <a:gd name="connsiteX9" fmla="*/ 4691269 w 5140891"/>
                  <a:gd name="connsiteY9" fmla="*/ 2075563 h 5164392"/>
                  <a:gd name="connsiteX10" fmla="*/ 4280451 w 5140891"/>
                  <a:gd name="connsiteY10" fmla="*/ 2300850 h 5164392"/>
                  <a:gd name="connsiteX11" fmla="*/ 4147930 w 5140891"/>
                  <a:gd name="connsiteY11" fmla="*/ 2473129 h 5164392"/>
                  <a:gd name="connsiteX12" fmla="*/ 3909390 w 5140891"/>
                  <a:gd name="connsiteY12" fmla="*/ 2088816 h 5164392"/>
                  <a:gd name="connsiteX13" fmla="*/ 2902226 w 5140891"/>
                  <a:gd name="connsiteY13" fmla="*/ 3612812 h 5164392"/>
                  <a:gd name="connsiteX14" fmla="*/ 2756451 w 5140891"/>
                  <a:gd name="connsiteY14" fmla="*/ 5163320 h 5164392"/>
                  <a:gd name="connsiteX15" fmla="*/ 2186608 w 5140891"/>
                  <a:gd name="connsiteY15" fmla="*/ 3599562 h 5164392"/>
                  <a:gd name="connsiteX16" fmla="*/ 304800 w 5140891"/>
                  <a:gd name="connsiteY16" fmla="*/ 2897194 h 5164392"/>
                  <a:gd name="connsiteX17" fmla="*/ 0 w 5140891"/>
                  <a:gd name="connsiteY17" fmla="*/ 2314098 h 5164392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304800 w 5140891"/>
                  <a:gd name="connsiteY16" fmla="*/ 2897194 h 5219409"/>
                  <a:gd name="connsiteX17" fmla="*/ 0 w 5140891"/>
                  <a:gd name="connsiteY17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304800 w 5140891"/>
                  <a:gd name="connsiteY17" fmla="*/ 2897194 h 5219409"/>
                  <a:gd name="connsiteX18" fmla="*/ 0 w 5140891"/>
                  <a:gd name="connsiteY18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57371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304800 w 5140891"/>
                  <a:gd name="connsiteY18" fmla="*/ 2897194 h 5219409"/>
                  <a:gd name="connsiteX19" fmla="*/ 0 w 5140891"/>
                  <a:gd name="connsiteY19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304800 w 5140891"/>
                  <a:gd name="connsiteY19" fmla="*/ 2897194 h 5219409"/>
                  <a:gd name="connsiteX20" fmla="*/ 0 w 5140891"/>
                  <a:gd name="connsiteY20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993912 w 5140891"/>
                  <a:gd name="connsiteY18" fmla="*/ 3135736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33668 w 5140891"/>
                  <a:gd name="connsiteY18" fmla="*/ 3268258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07163 w 5140891"/>
                  <a:gd name="connsiteY18" fmla="*/ 3228501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304800 w 5140891"/>
                  <a:gd name="connsiteY20" fmla="*/ 2897194 h 5219409"/>
                  <a:gd name="connsiteX21" fmla="*/ 0 w 5140891"/>
                  <a:gd name="connsiteY21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304800 w 5140891"/>
                  <a:gd name="connsiteY21" fmla="*/ 2897194 h 5219409"/>
                  <a:gd name="connsiteX22" fmla="*/ 0 w 5140891"/>
                  <a:gd name="connsiteY22" fmla="*/ 2314098 h 5219409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304800 w 5140891"/>
                  <a:gd name="connsiteY22" fmla="*/ 2897194 h 5244304"/>
                  <a:gd name="connsiteX23" fmla="*/ 0 w 5140891"/>
                  <a:gd name="connsiteY23" fmla="*/ 2314098 h 5244304"/>
                  <a:gd name="connsiteX0" fmla="*/ 0 w 5140891"/>
                  <a:gd name="connsiteY0" fmla="*/ 2314098 h 5244304"/>
                  <a:gd name="connsiteX1" fmla="*/ 702365 w 5140891"/>
                  <a:gd name="connsiteY1" fmla="*/ 1996047 h 5244304"/>
                  <a:gd name="connsiteX2" fmla="*/ 2358887 w 5140891"/>
                  <a:gd name="connsiteY2" fmla="*/ 2049057 h 5244304"/>
                  <a:gd name="connsiteX3" fmla="*/ 2610678 w 5140891"/>
                  <a:gd name="connsiteY3" fmla="*/ 1134656 h 5244304"/>
                  <a:gd name="connsiteX4" fmla="*/ 1736035 w 5140891"/>
                  <a:gd name="connsiteY4" fmla="*/ 1094902 h 5244304"/>
                  <a:gd name="connsiteX5" fmla="*/ 3684106 w 5140891"/>
                  <a:gd name="connsiteY5" fmla="*/ 61230 h 5244304"/>
                  <a:gd name="connsiteX6" fmla="*/ 4240696 w 5140891"/>
                  <a:gd name="connsiteY6" fmla="*/ 180503 h 5244304"/>
                  <a:gd name="connsiteX7" fmla="*/ 4850295 w 5140891"/>
                  <a:gd name="connsiteY7" fmla="*/ 988885 h 5244304"/>
                  <a:gd name="connsiteX8" fmla="*/ 5102086 w 5140891"/>
                  <a:gd name="connsiteY8" fmla="*/ 1770763 h 5244304"/>
                  <a:gd name="connsiteX9" fmla="*/ 4691269 w 5140891"/>
                  <a:gd name="connsiteY9" fmla="*/ 2075563 h 5244304"/>
                  <a:gd name="connsiteX10" fmla="*/ 4280451 w 5140891"/>
                  <a:gd name="connsiteY10" fmla="*/ 2300850 h 5244304"/>
                  <a:gd name="connsiteX11" fmla="*/ 4147930 w 5140891"/>
                  <a:gd name="connsiteY11" fmla="*/ 2473129 h 5244304"/>
                  <a:gd name="connsiteX12" fmla="*/ 3909390 w 5140891"/>
                  <a:gd name="connsiteY12" fmla="*/ 2088816 h 5244304"/>
                  <a:gd name="connsiteX13" fmla="*/ 2902226 w 5140891"/>
                  <a:gd name="connsiteY13" fmla="*/ 3612812 h 5244304"/>
                  <a:gd name="connsiteX14" fmla="*/ 2756451 w 5140891"/>
                  <a:gd name="connsiteY14" fmla="*/ 5163320 h 5244304"/>
                  <a:gd name="connsiteX15" fmla="*/ 2186608 w 5140891"/>
                  <a:gd name="connsiteY15" fmla="*/ 3599562 h 5244304"/>
                  <a:gd name="connsiteX16" fmla="*/ 2173356 w 5140891"/>
                  <a:gd name="connsiteY16" fmla="*/ 3983875 h 5244304"/>
                  <a:gd name="connsiteX17" fmla="*/ 861390 w 5140891"/>
                  <a:gd name="connsiteY17" fmla="*/ 3930867 h 5244304"/>
                  <a:gd name="connsiteX18" fmla="*/ 1020416 w 5140891"/>
                  <a:gd name="connsiteY18" fmla="*/ 3334519 h 5244304"/>
                  <a:gd name="connsiteX19" fmla="*/ 530086 w 5140891"/>
                  <a:gd name="connsiteY19" fmla="*/ 4434449 h 5244304"/>
                  <a:gd name="connsiteX20" fmla="*/ 503582 w 5140891"/>
                  <a:gd name="connsiteY20" fmla="*/ 5097058 h 5244304"/>
                  <a:gd name="connsiteX21" fmla="*/ 185529 w 5140891"/>
                  <a:gd name="connsiteY21" fmla="*/ 5203075 h 5244304"/>
                  <a:gd name="connsiteX22" fmla="*/ 53008 w 5140891"/>
                  <a:gd name="connsiteY22" fmla="*/ 4195909 h 5244304"/>
                  <a:gd name="connsiteX23" fmla="*/ 304800 w 5140891"/>
                  <a:gd name="connsiteY23" fmla="*/ 2897194 h 5244304"/>
                  <a:gd name="connsiteX24" fmla="*/ 0 w 5140891"/>
                  <a:gd name="connsiteY24" fmla="*/ 2314098 h 5244304"/>
                  <a:gd name="connsiteX0" fmla="*/ 21012 w 5161903"/>
                  <a:gd name="connsiteY0" fmla="*/ 2314098 h 5244304"/>
                  <a:gd name="connsiteX1" fmla="*/ 723377 w 5161903"/>
                  <a:gd name="connsiteY1" fmla="*/ 1996047 h 5244304"/>
                  <a:gd name="connsiteX2" fmla="*/ 2379899 w 5161903"/>
                  <a:gd name="connsiteY2" fmla="*/ 2049057 h 5244304"/>
                  <a:gd name="connsiteX3" fmla="*/ 2631690 w 5161903"/>
                  <a:gd name="connsiteY3" fmla="*/ 1134656 h 5244304"/>
                  <a:gd name="connsiteX4" fmla="*/ 1757047 w 5161903"/>
                  <a:gd name="connsiteY4" fmla="*/ 1094902 h 5244304"/>
                  <a:gd name="connsiteX5" fmla="*/ 3705118 w 5161903"/>
                  <a:gd name="connsiteY5" fmla="*/ 61230 h 5244304"/>
                  <a:gd name="connsiteX6" fmla="*/ 4261708 w 5161903"/>
                  <a:gd name="connsiteY6" fmla="*/ 180503 h 5244304"/>
                  <a:gd name="connsiteX7" fmla="*/ 4871307 w 5161903"/>
                  <a:gd name="connsiteY7" fmla="*/ 988885 h 5244304"/>
                  <a:gd name="connsiteX8" fmla="*/ 5123098 w 5161903"/>
                  <a:gd name="connsiteY8" fmla="*/ 1770763 h 5244304"/>
                  <a:gd name="connsiteX9" fmla="*/ 4712281 w 5161903"/>
                  <a:gd name="connsiteY9" fmla="*/ 2075563 h 5244304"/>
                  <a:gd name="connsiteX10" fmla="*/ 4301463 w 5161903"/>
                  <a:gd name="connsiteY10" fmla="*/ 2300850 h 5244304"/>
                  <a:gd name="connsiteX11" fmla="*/ 4168942 w 5161903"/>
                  <a:gd name="connsiteY11" fmla="*/ 2473129 h 5244304"/>
                  <a:gd name="connsiteX12" fmla="*/ 3930402 w 5161903"/>
                  <a:gd name="connsiteY12" fmla="*/ 2088816 h 5244304"/>
                  <a:gd name="connsiteX13" fmla="*/ 2923238 w 5161903"/>
                  <a:gd name="connsiteY13" fmla="*/ 3612812 h 5244304"/>
                  <a:gd name="connsiteX14" fmla="*/ 2777463 w 5161903"/>
                  <a:gd name="connsiteY14" fmla="*/ 5163320 h 5244304"/>
                  <a:gd name="connsiteX15" fmla="*/ 2207620 w 5161903"/>
                  <a:gd name="connsiteY15" fmla="*/ 3599562 h 5244304"/>
                  <a:gd name="connsiteX16" fmla="*/ 2194368 w 5161903"/>
                  <a:gd name="connsiteY16" fmla="*/ 3983875 h 5244304"/>
                  <a:gd name="connsiteX17" fmla="*/ 882402 w 5161903"/>
                  <a:gd name="connsiteY17" fmla="*/ 3930867 h 5244304"/>
                  <a:gd name="connsiteX18" fmla="*/ 1041428 w 5161903"/>
                  <a:gd name="connsiteY18" fmla="*/ 3334519 h 5244304"/>
                  <a:gd name="connsiteX19" fmla="*/ 551098 w 5161903"/>
                  <a:gd name="connsiteY19" fmla="*/ 4434449 h 5244304"/>
                  <a:gd name="connsiteX20" fmla="*/ 524594 w 5161903"/>
                  <a:gd name="connsiteY20" fmla="*/ 5097058 h 5244304"/>
                  <a:gd name="connsiteX21" fmla="*/ 206541 w 5161903"/>
                  <a:gd name="connsiteY21" fmla="*/ 5203075 h 5244304"/>
                  <a:gd name="connsiteX22" fmla="*/ 74020 w 5161903"/>
                  <a:gd name="connsiteY22" fmla="*/ 4195909 h 5244304"/>
                  <a:gd name="connsiteX23" fmla="*/ 325812 w 5161903"/>
                  <a:gd name="connsiteY23" fmla="*/ 2897194 h 5244304"/>
                  <a:gd name="connsiteX24" fmla="*/ 21012 w 5161903"/>
                  <a:gd name="connsiteY24" fmla="*/ 2314098 h 5244304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0 w 5140891"/>
                  <a:gd name="connsiteY0" fmla="*/ 2314098 h 5219409"/>
                  <a:gd name="connsiteX1" fmla="*/ 702365 w 5140891"/>
                  <a:gd name="connsiteY1" fmla="*/ 1996047 h 5219409"/>
                  <a:gd name="connsiteX2" fmla="*/ 2358887 w 5140891"/>
                  <a:gd name="connsiteY2" fmla="*/ 2049057 h 5219409"/>
                  <a:gd name="connsiteX3" fmla="*/ 2610678 w 5140891"/>
                  <a:gd name="connsiteY3" fmla="*/ 1134656 h 5219409"/>
                  <a:gd name="connsiteX4" fmla="*/ 1736035 w 5140891"/>
                  <a:gd name="connsiteY4" fmla="*/ 1094902 h 5219409"/>
                  <a:gd name="connsiteX5" fmla="*/ 3684106 w 5140891"/>
                  <a:gd name="connsiteY5" fmla="*/ 61230 h 5219409"/>
                  <a:gd name="connsiteX6" fmla="*/ 4240696 w 5140891"/>
                  <a:gd name="connsiteY6" fmla="*/ 180503 h 5219409"/>
                  <a:gd name="connsiteX7" fmla="*/ 4850295 w 5140891"/>
                  <a:gd name="connsiteY7" fmla="*/ 988885 h 5219409"/>
                  <a:gd name="connsiteX8" fmla="*/ 5102086 w 5140891"/>
                  <a:gd name="connsiteY8" fmla="*/ 1770763 h 5219409"/>
                  <a:gd name="connsiteX9" fmla="*/ 4691269 w 5140891"/>
                  <a:gd name="connsiteY9" fmla="*/ 2075563 h 5219409"/>
                  <a:gd name="connsiteX10" fmla="*/ 4280451 w 5140891"/>
                  <a:gd name="connsiteY10" fmla="*/ 2300850 h 5219409"/>
                  <a:gd name="connsiteX11" fmla="*/ 4147930 w 5140891"/>
                  <a:gd name="connsiteY11" fmla="*/ 2473129 h 5219409"/>
                  <a:gd name="connsiteX12" fmla="*/ 3909390 w 5140891"/>
                  <a:gd name="connsiteY12" fmla="*/ 2088816 h 5219409"/>
                  <a:gd name="connsiteX13" fmla="*/ 2902226 w 5140891"/>
                  <a:gd name="connsiteY13" fmla="*/ 3612812 h 5219409"/>
                  <a:gd name="connsiteX14" fmla="*/ 2756451 w 5140891"/>
                  <a:gd name="connsiteY14" fmla="*/ 5163320 h 5219409"/>
                  <a:gd name="connsiteX15" fmla="*/ 2186608 w 5140891"/>
                  <a:gd name="connsiteY15" fmla="*/ 3599562 h 5219409"/>
                  <a:gd name="connsiteX16" fmla="*/ 2173356 w 5140891"/>
                  <a:gd name="connsiteY16" fmla="*/ 3983875 h 5219409"/>
                  <a:gd name="connsiteX17" fmla="*/ 861390 w 5140891"/>
                  <a:gd name="connsiteY17" fmla="*/ 3930867 h 5219409"/>
                  <a:gd name="connsiteX18" fmla="*/ 1020416 w 5140891"/>
                  <a:gd name="connsiteY18" fmla="*/ 3334519 h 5219409"/>
                  <a:gd name="connsiteX19" fmla="*/ 530086 w 5140891"/>
                  <a:gd name="connsiteY19" fmla="*/ 4434449 h 5219409"/>
                  <a:gd name="connsiteX20" fmla="*/ 503582 w 5140891"/>
                  <a:gd name="connsiteY20" fmla="*/ 5097058 h 5219409"/>
                  <a:gd name="connsiteX21" fmla="*/ 53008 w 5140891"/>
                  <a:gd name="connsiteY21" fmla="*/ 4195909 h 5219409"/>
                  <a:gd name="connsiteX22" fmla="*/ 304800 w 5140891"/>
                  <a:gd name="connsiteY22" fmla="*/ 2897194 h 5219409"/>
                  <a:gd name="connsiteX23" fmla="*/ 0 w 5140891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198782 w 5339673"/>
                  <a:gd name="connsiteY0" fmla="*/ 2314098 h 5219409"/>
                  <a:gd name="connsiteX1" fmla="*/ 901147 w 5339673"/>
                  <a:gd name="connsiteY1" fmla="*/ 1996047 h 5219409"/>
                  <a:gd name="connsiteX2" fmla="*/ 2557669 w 5339673"/>
                  <a:gd name="connsiteY2" fmla="*/ 2049057 h 5219409"/>
                  <a:gd name="connsiteX3" fmla="*/ 2809460 w 5339673"/>
                  <a:gd name="connsiteY3" fmla="*/ 1134656 h 5219409"/>
                  <a:gd name="connsiteX4" fmla="*/ 1934817 w 5339673"/>
                  <a:gd name="connsiteY4" fmla="*/ 1094902 h 5219409"/>
                  <a:gd name="connsiteX5" fmla="*/ 3882888 w 5339673"/>
                  <a:gd name="connsiteY5" fmla="*/ 61230 h 5219409"/>
                  <a:gd name="connsiteX6" fmla="*/ 4439478 w 5339673"/>
                  <a:gd name="connsiteY6" fmla="*/ 180503 h 5219409"/>
                  <a:gd name="connsiteX7" fmla="*/ 5049077 w 5339673"/>
                  <a:gd name="connsiteY7" fmla="*/ 988885 h 5219409"/>
                  <a:gd name="connsiteX8" fmla="*/ 5300868 w 5339673"/>
                  <a:gd name="connsiteY8" fmla="*/ 1770763 h 5219409"/>
                  <a:gd name="connsiteX9" fmla="*/ 4890051 w 5339673"/>
                  <a:gd name="connsiteY9" fmla="*/ 2075563 h 5219409"/>
                  <a:gd name="connsiteX10" fmla="*/ 4479233 w 5339673"/>
                  <a:gd name="connsiteY10" fmla="*/ 2300850 h 5219409"/>
                  <a:gd name="connsiteX11" fmla="*/ 4346712 w 5339673"/>
                  <a:gd name="connsiteY11" fmla="*/ 2473129 h 5219409"/>
                  <a:gd name="connsiteX12" fmla="*/ 4108172 w 5339673"/>
                  <a:gd name="connsiteY12" fmla="*/ 2088816 h 5219409"/>
                  <a:gd name="connsiteX13" fmla="*/ 3101008 w 5339673"/>
                  <a:gd name="connsiteY13" fmla="*/ 3612812 h 5219409"/>
                  <a:gd name="connsiteX14" fmla="*/ 2955233 w 5339673"/>
                  <a:gd name="connsiteY14" fmla="*/ 5163320 h 5219409"/>
                  <a:gd name="connsiteX15" fmla="*/ 2385390 w 5339673"/>
                  <a:gd name="connsiteY15" fmla="*/ 3599562 h 5219409"/>
                  <a:gd name="connsiteX16" fmla="*/ 2372138 w 5339673"/>
                  <a:gd name="connsiteY16" fmla="*/ 3983875 h 5219409"/>
                  <a:gd name="connsiteX17" fmla="*/ 1060172 w 5339673"/>
                  <a:gd name="connsiteY17" fmla="*/ 3930867 h 5219409"/>
                  <a:gd name="connsiteX18" fmla="*/ 1219198 w 5339673"/>
                  <a:gd name="connsiteY18" fmla="*/ 3334519 h 5219409"/>
                  <a:gd name="connsiteX19" fmla="*/ 728868 w 5339673"/>
                  <a:gd name="connsiteY19" fmla="*/ 4434449 h 5219409"/>
                  <a:gd name="connsiteX20" fmla="*/ 702364 w 5339673"/>
                  <a:gd name="connsiteY20" fmla="*/ 5097058 h 5219409"/>
                  <a:gd name="connsiteX21" fmla="*/ 251790 w 5339673"/>
                  <a:gd name="connsiteY21" fmla="*/ 4195909 h 5219409"/>
                  <a:gd name="connsiteX22" fmla="*/ 0 w 5339673"/>
                  <a:gd name="connsiteY22" fmla="*/ 3056220 h 5219409"/>
                  <a:gd name="connsiteX23" fmla="*/ 198782 w 5339673"/>
                  <a:gd name="connsiteY23" fmla="*/ 2314098 h 5219409"/>
                  <a:gd name="connsiteX0" fmla="*/ 545476 w 5686367"/>
                  <a:gd name="connsiteY0" fmla="*/ 2314098 h 5219409"/>
                  <a:gd name="connsiteX1" fmla="*/ 1247841 w 5686367"/>
                  <a:gd name="connsiteY1" fmla="*/ 1996047 h 5219409"/>
                  <a:gd name="connsiteX2" fmla="*/ 2904363 w 5686367"/>
                  <a:gd name="connsiteY2" fmla="*/ 2049057 h 5219409"/>
                  <a:gd name="connsiteX3" fmla="*/ 3156154 w 5686367"/>
                  <a:gd name="connsiteY3" fmla="*/ 1134656 h 5219409"/>
                  <a:gd name="connsiteX4" fmla="*/ 2281511 w 5686367"/>
                  <a:gd name="connsiteY4" fmla="*/ 1094902 h 5219409"/>
                  <a:gd name="connsiteX5" fmla="*/ 4229582 w 5686367"/>
                  <a:gd name="connsiteY5" fmla="*/ 61230 h 5219409"/>
                  <a:gd name="connsiteX6" fmla="*/ 4786172 w 5686367"/>
                  <a:gd name="connsiteY6" fmla="*/ 180503 h 5219409"/>
                  <a:gd name="connsiteX7" fmla="*/ 5395771 w 5686367"/>
                  <a:gd name="connsiteY7" fmla="*/ 988885 h 5219409"/>
                  <a:gd name="connsiteX8" fmla="*/ 5647562 w 5686367"/>
                  <a:gd name="connsiteY8" fmla="*/ 1770763 h 5219409"/>
                  <a:gd name="connsiteX9" fmla="*/ 5236745 w 5686367"/>
                  <a:gd name="connsiteY9" fmla="*/ 2075563 h 5219409"/>
                  <a:gd name="connsiteX10" fmla="*/ 4825927 w 5686367"/>
                  <a:gd name="connsiteY10" fmla="*/ 2300850 h 5219409"/>
                  <a:gd name="connsiteX11" fmla="*/ 4693406 w 5686367"/>
                  <a:gd name="connsiteY11" fmla="*/ 2473129 h 5219409"/>
                  <a:gd name="connsiteX12" fmla="*/ 4454866 w 5686367"/>
                  <a:gd name="connsiteY12" fmla="*/ 2088816 h 5219409"/>
                  <a:gd name="connsiteX13" fmla="*/ 3447702 w 5686367"/>
                  <a:gd name="connsiteY13" fmla="*/ 3612812 h 5219409"/>
                  <a:gd name="connsiteX14" fmla="*/ 3301927 w 5686367"/>
                  <a:gd name="connsiteY14" fmla="*/ 5163320 h 5219409"/>
                  <a:gd name="connsiteX15" fmla="*/ 2732084 w 5686367"/>
                  <a:gd name="connsiteY15" fmla="*/ 3599562 h 5219409"/>
                  <a:gd name="connsiteX16" fmla="*/ 2718832 w 5686367"/>
                  <a:gd name="connsiteY16" fmla="*/ 3983875 h 5219409"/>
                  <a:gd name="connsiteX17" fmla="*/ 1406866 w 5686367"/>
                  <a:gd name="connsiteY17" fmla="*/ 3930867 h 5219409"/>
                  <a:gd name="connsiteX18" fmla="*/ 1565892 w 5686367"/>
                  <a:gd name="connsiteY18" fmla="*/ 3334519 h 5219409"/>
                  <a:gd name="connsiteX19" fmla="*/ 1075562 w 5686367"/>
                  <a:gd name="connsiteY19" fmla="*/ 4434449 h 5219409"/>
                  <a:gd name="connsiteX20" fmla="*/ 1049058 w 5686367"/>
                  <a:gd name="connsiteY20" fmla="*/ 5097058 h 5219409"/>
                  <a:gd name="connsiteX21" fmla="*/ 598484 w 5686367"/>
                  <a:gd name="connsiteY21" fmla="*/ 4195909 h 5219409"/>
                  <a:gd name="connsiteX22" fmla="*/ 346694 w 5686367"/>
                  <a:gd name="connsiteY22" fmla="*/ 3056220 h 5219409"/>
                  <a:gd name="connsiteX23" fmla="*/ 2136 w 5686367"/>
                  <a:gd name="connsiteY23" fmla="*/ 2512884 h 5219409"/>
                  <a:gd name="connsiteX24" fmla="*/ 545476 w 5686367"/>
                  <a:gd name="connsiteY24" fmla="*/ 2314098 h 5219409"/>
                  <a:gd name="connsiteX0" fmla="*/ 547531 w 5688422"/>
                  <a:gd name="connsiteY0" fmla="*/ 2314098 h 5219409"/>
                  <a:gd name="connsiteX1" fmla="*/ 1249896 w 5688422"/>
                  <a:gd name="connsiteY1" fmla="*/ 1996047 h 5219409"/>
                  <a:gd name="connsiteX2" fmla="*/ 2906418 w 5688422"/>
                  <a:gd name="connsiteY2" fmla="*/ 2049057 h 5219409"/>
                  <a:gd name="connsiteX3" fmla="*/ 3158209 w 5688422"/>
                  <a:gd name="connsiteY3" fmla="*/ 1134656 h 5219409"/>
                  <a:gd name="connsiteX4" fmla="*/ 2283566 w 5688422"/>
                  <a:gd name="connsiteY4" fmla="*/ 1094902 h 5219409"/>
                  <a:gd name="connsiteX5" fmla="*/ 4231637 w 5688422"/>
                  <a:gd name="connsiteY5" fmla="*/ 61230 h 5219409"/>
                  <a:gd name="connsiteX6" fmla="*/ 4788227 w 5688422"/>
                  <a:gd name="connsiteY6" fmla="*/ 180503 h 5219409"/>
                  <a:gd name="connsiteX7" fmla="*/ 5397826 w 5688422"/>
                  <a:gd name="connsiteY7" fmla="*/ 988885 h 5219409"/>
                  <a:gd name="connsiteX8" fmla="*/ 5649617 w 5688422"/>
                  <a:gd name="connsiteY8" fmla="*/ 1770763 h 5219409"/>
                  <a:gd name="connsiteX9" fmla="*/ 5238800 w 5688422"/>
                  <a:gd name="connsiteY9" fmla="*/ 2075563 h 5219409"/>
                  <a:gd name="connsiteX10" fmla="*/ 4827982 w 5688422"/>
                  <a:gd name="connsiteY10" fmla="*/ 2300850 h 5219409"/>
                  <a:gd name="connsiteX11" fmla="*/ 4695461 w 5688422"/>
                  <a:gd name="connsiteY11" fmla="*/ 2473129 h 5219409"/>
                  <a:gd name="connsiteX12" fmla="*/ 4456921 w 5688422"/>
                  <a:gd name="connsiteY12" fmla="*/ 2088816 h 5219409"/>
                  <a:gd name="connsiteX13" fmla="*/ 3449757 w 5688422"/>
                  <a:gd name="connsiteY13" fmla="*/ 3612812 h 5219409"/>
                  <a:gd name="connsiteX14" fmla="*/ 3303982 w 5688422"/>
                  <a:gd name="connsiteY14" fmla="*/ 5163320 h 5219409"/>
                  <a:gd name="connsiteX15" fmla="*/ 2734139 w 5688422"/>
                  <a:gd name="connsiteY15" fmla="*/ 3599562 h 5219409"/>
                  <a:gd name="connsiteX16" fmla="*/ 2720887 w 5688422"/>
                  <a:gd name="connsiteY16" fmla="*/ 3983875 h 5219409"/>
                  <a:gd name="connsiteX17" fmla="*/ 1408921 w 5688422"/>
                  <a:gd name="connsiteY17" fmla="*/ 3930867 h 5219409"/>
                  <a:gd name="connsiteX18" fmla="*/ 1567947 w 5688422"/>
                  <a:gd name="connsiteY18" fmla="*/ 3334519 h 5219409"/>
                  <a:gd name="connsiteX19" fmla="*/ 1077617 w 5688422"/>
                  <a:gd name="connsiteY19" fmla="*/ 4434449 h 5219409"/>
                  <a:gd name="connsiteX20" fmla="*/ 1051113 w 5688422"/>
                  <a:gd name="connsiteY20" fmla="*/ 5097058 h 5219409"/>
                  <a:gd name="connsiteX21" fmla="*/ 600539 w 5688422"/>
                  <a:gd name="connsiteY21" fmla="*/ 4195909 h 5219409"/>
                  <a:gd name="connsiteX22" fmla="*/ 348749 w 5688422"/>
                  <a:gd name="connsiteY22" fmla="*/ 3056220 h 5219409"/>
                  <a:gd name="connsiteX23" fmla="*/ 401756 w 5688422"/>
                  <a:gd name="connsiteY23" fmla="*/ 2685162 h 5219409"/>
                  <a:gd name="connsiteX24" fmla="*/ 4191 w 5688422"/>
                  <a:gd name="connsiteY24" fmla="*/ 2512884 h 5219409"/>
                  <a:gd name="connsiteX25" fmla="*/ 547531 w 5688422"/>
                  <a:gd name="connsiteY25" fmla="*/ 2314098 h 5219409"/>
                  <a:gd name="connsiteX0" fmla="*/ 548665 w 5689556"/>
                  <a:gd name="connsiteY0" fmla="*/ 2314098 h 5219409"/>
                  <a:gd name="connsiteX1" fmla="*/ 1251030 w 5689556"/>
                  <a:gd name="connsiteY1" fmla="*/ 1996047 h 5219409"/>
                  <a:gd name="connsiteX2" fmla="*/ 2907552 w 5689556"/>
                  <a:gd name="connsiteY2" fmla="*/ 2049057 h 5219409"/>
                  <a:gd name="connsiteX3" fmla="*/ 3159343 w 5689556"/>
                  <a:gd name="connsiteY3" fmla="*/ 1134656 h 5219409"/>
                  <a:gd name="connsiteX4" fmla="*/ 2284700 w 5689556"/>
                  <a:gd name="connsiteY4" fmla="*/ 1094902 h 5219409"/>
                  <a:gd name="connsiteX5" fmla="*/ 4232771 w 5689556"/>
                  <a:gd name="connsiteY5" fmla="*/ 61230 h 5219409"/>
                  <a:gd name="connsiteX6" fmla="*/ 4789361 w 5689556"/>
                  <a:gd name="connsiteY6" fmla="*/ 180503 h 5219409"/>
                  <a:gd name="connsiteX7" fmla="*/ 5398960 w 5689556"/>
                  <a:gd name="connsiteY7" fmla="*/ 988885 h 5219409"/>
                  <a:gd name="connsiteX8" fmla="*/ 5650751 w 5689556"/>
                  <a:gd name="connsiteY8" fmla="*/ 1770763 h 5219409"/>
                  <a:gd name="connsiteX9" fmla="*/ 5239934 w 5689556"/>
                  <a:gd name="connsiteY9" fmla="*/ 2075563 h 5219409"/>
                  <a:gd name="connsiteX10" fmla="*/ 4829116 w 5689556"/>
                  <a:gd name="connsiteY10" fmla="*/ 2300850 h 5219409"/>
                  <a:gd name="connsiteX11" fmla="*/ 4696595 w 5689556"/>
                  <a:gd name="connsiteY11" fmla="*/ 2473129 h 5219409"/>
                  <a:gd name="connsiteX12" fmla="*/ 4458055 w 5689556"/>
                  <a:gd name="connsiteY12" fmla="*/ 2088816 h 5219409"/>
                  <a:gd name="connsiteX13" fmla="*/ 3450891 w 5689556"/>
                  <a:gd name="connsiteY13" fmla="*/ 3612812 h 5219409"/>
                  <a:gd name="connsiteX14" fmla="*/ 3305116 w 5689556"/>
                  <a:gd name="connsiteY14" fmla="*/ 5163320 h 5219409"/>
                  <a:gd name="connsiteX15" fmla="*/ 2735273 w 5689556"/>
                  <a:gd name="connsiteY15" fmla="*/ 3599562 h 5219409"/>
                  <a:gd name="connsiteX16" fmla="*/ 2722021 w 5689556"/>
                  <a:gd name="connsiteY16" fmla="*/ 3983875 h 5219409"/>
                  <a:gd name="connsiteX17" fmla="*/ 1410055 w 5689556"/>
                  <a:gd name="connsiteY17" fmla="*/ 3930867 h 5219409"/>
                  <a:gd name="connsiteX18" fmla="*/ 1569081 w 5689556"/>
                  <a:gd name="connsiteY18" fmla="*/ 3334519 h 5219409"/>
                  <a:gd name="connsiteX19" fmla="*/ 1078751 w 5689556"/>
                  <a:gd name="connsiteY19" fmla="*/ 4434449 h 5219409"/>
                  <a:gd name="connsiteX20" fmla="*/ 1052247 w 5689556"/>
                  <a:gd name="connsiteY20" fmla="*/ 5097058 h 5219409"/>
                  <a:gd name="connsiteX21" fmla="*/ 601673 w 5689556"/>
                  <a:gd name="connsiteY21" fmla="*/ 4195909 h 5219409"/>
                  <a:gd name="connsiteX22" fmla="*/ 349883 w 5689556"/>
                  <a:gd name="connsiteY22" fmla="*/ 3056220 h 5219409"/>
                  <a:gd name="connsiteX23" fmla="*/ 402890 w 5689556"/>
                  <a:gd name="connsiteY23" fmla="*/ 2685162 h 5219409"/>
                  <a:gd name="connsiteX24" fmla="*/ 5325 w 5689556"/>
                  <a:gd name="connsiteY24" fmla="*/ 2512884 h 5219409"/>
                  <a:gd name="connsiteX25" fmla="*/ 548665 w 5689556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97036 w 5689997"/>
                  <a:gd name="connsiteY11" fmla="*/ 24731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3451332 w 5689997"/>
                  <a:gd name="connsiteY13" fmla="*/ 3612812 h 5219409"/>
                  <a:gd name="connsiteX14" fmla="*/ 3305557 w 5689997"/>
                  <a:gd name="connsiteY14" fmla="*/ 5163320 h 5219409"/>
                  <a:gd name="connsiteX15" fmla="*/ 2735714 w 5689997"/>
                  <a:gd name="connsiteY15" fmla="*/ 3599562 h 5219409"/>
                  <a:gd name="connsiteX16" fmla="*/ 2722462 w 5689997"/>
                  <a:gd name="connsiteY16" fmla="*/ 3983875 h 5219409"/>
                  <a:gd name="connsiteX17" fmla="*/ 1410496 w 5689997"/>
                  <a:gd name="connsiteY17" fmla="*/ 3930867 h 5219409"/>
                  <a:gd name="connsiteX18" fmla="*/ 1569522 w 5689997"/>
                  <a:gd name="connsiteY18" fmla="*/ 3334519 h 5219409"/>
                  <a:gd name="connsiteX19" fmla="*/ 1079192 w 5689997"/>
                  <a:gd name="connsiteY19" fmla="*/ 4434449 h 5219409"/>
                  <a:gd name="connsiteX20" fmla="*/ 1052688 w 5689997"/>
                  <a:gd name="connsiteY20" fmla="*/ 5097058 h 5219409"/>
                  <a:gd name="connsiteX21" fmla="*/ 602114 w 5689997"/>
                  <a:gd name="connsiteY21" fmla="*/ 4195909 h 5219409"/>
                  <a:gd name="connsiteX22" fmla="*/ 350324 w 5689997"/>
                  <a:gd name="connsiteY22" fmla="*/ 3056220 h 5219409"/>
                  <a:gd name="connsiteX23" fmla="*/ 403331 w 5689997"/>
                  <a:gd name="connsiteY23" fmla="*/ 2685162 h 5219409"/>
                  <a:gd name="connsiteX24" fmla="*/ 5766 w 5689997"/>
                  <a:gd name="connsiteY24" fmla="*/ 2512884 h 5219409"/>
                  <a:gd name="connsiteX25" fmla="*/ 549106 w 5689997"/>
                  <a:gd name="connsiteY25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07993 w 5689997"/>
                  <a:gd name="connsiteY2" fmla="*/ 204905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49106 w 5689997"/>
                  <a:gd name="connsiteY0" fmla="*/ 2314098 h 5219409"/>
                  <a:gd name="connsiteX1" fmla="*/ 1251471 w 5689997"/>
                  <a:gd name="connsiteY1" fmla="*/ 1996047 h 5219409"/>
                  <a:gd name="connsiteX2" fmla="*/ 2930853 w 5689997"/>
                  <a:gd name="connsiteY2" fmla="*/ 2026197 h 5219409"/>
                  <a:gd name="connsiteX3" fmla="*/ 3159784 w 5689997"/>
                  <a:gd name="connsiteY3" fmla="*/ 1134656 h 5219409"/>
                  <a:gd name="connsiteX4" fmla="*/ 2285141 w 5689997"/>
                  <a:gd name="connsiteY4" fmla="*/ 1094902 h 5219409"/>
                  <a:gd name="connsiteX5" fmla="*/ 4233212 w 5689997"/>
                  <a:gd name="connsiteY5" fmla="*/ 61230 h 5219409"/>
                  <a:gd name="connsiteX6" fmla="*/ 4789802 w 5689997"/>
                  <a:gd name="connsiteY6" fmla="*/ 180503 h 5219409"/>
                  <a:gd name="connsiteX7" fmla="*/ 5399401 w 5689997"/>
                  <a:gd name="connsiteY7" fmla="*/ 988885 h 5219409"/>
                  <a:gd name="connsiteX8" fmla="*/ 5651192 w 5689997"/>
                  <a:gd name="connsiteY8" fmla="*/ 1770763 h 5219409"/>
                  <a:gd name="connsiteX9" fmla="*/ 5240375 w 5689997"/>
                  <a:gd name="connsiteY9" fmla="*/ 2075563 h 5219409"/>
                  <a:gd name="connsiteX10" fmla="*/ 4829557 w 5689997"/>
                  <a:gd name="connsiteY10" fmla="*/ 2300850 h 5219409"/>
                  <a:gd name="connsiteX11" fmla="*/ 4671636 w 5689997"/>
                  <a:gd name="connsiteY11" fmla="*/ 2536629 h 5219409"/>
                  <a:gd name="connsiteX12" fmla="*/ 4458496 w 5689997"/>
                  <a:gd name="connsiteY12" fmla="*/ 2088816 h 5219409"/>
                  <a:gd name="connsiteX13" fmla="*/ 4134813 w 5689997"/>
                  <a:gd name="connsiteY13" fmla="*/ 2914425 h 5219409"/>
                  <a:gd name="connsiteX14" fmla="*/ 3451332 w 5689997"/>
                  <a:gd name="connsiteY14" fmla="*/ 3612812 h 5219409"/>
                  <a:gd name="connsiteX15" fmla="*/ 3305557 w 5689997"/>
                  <a:gd name="connsiteY15" fmla="*/ 5163320 h 5219409"/>
                  <a:gd name="connsiteX16" fmla="*/ 2735714 w 5689997"/>
                  <a:gd name="connsiteY16" fmla="*/ 3599562 h 5219409"/>
                  <a:gd name="connsiteX17" fmla="*/ 2722462 w 5689997"/>
                  <a:gd name="connsiteY17" fmla="*/ 3983875 h 5219409"/>
                  <a:gd name="connsiteX18" fmla="*/ 1410496 w 5689997"/>
                  <a:gd name="connsiteY18" fmla="*/ 3930867 h 5219409"/>
                  <a:gd name="connsiteX19" fmla="*/ 1569522 w 5689997"/>
                  <a:gd name="connsiteY19" fmla="*/ 3334519 h 5219409"/>
                  <a:gd name="connsiteX20" fmla="*/ 1079192 w 5689997"/>
                  <a:gd name="connsiteY20" fmla="*/ 4434449 h 5219409"/>
                  <a:gd name="connsiteX21" fmla="*/ 1052688 w 5689997"/>
                  <a:gd name="connsiteY21" fmla="*/ 5097058 h 5219409"/>
                  <a:gd name="connsiteX22" fmla="*/ 602114 w 5689997"/>
                  <a:gd name="connsiteY22" fmla="*/ 4195909 h 5219409"/>
                  <a:gd name="connsiteX23" fmla="*/ 350324 w 5689997"/>
                  <a:gd name="connsiteY23" fmla="*/ 3056220 h 5219409"/>
                  <a:gd name="connsiteX24" fmla="*/ 403331 w 5689997"/>
                  <a:gd name="connsiteY24" fmla="*/ 2685162 h 5219409"/>
                  <a:gd name="connsiteX25" fmla="*/ 5766 w 5689997"/>
                  <a:gd name="connsiteY25" fmla="*/ 2512884 h 5219409"/>
                  <a:gd name="connsiteX26" fmla="*/ 549106 w 5689997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38779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3958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97058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599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19409"/>
                  <a:gd name="connsiteX1" fmla="*/ 1288943 w 5727469"/>
                  <a:gd name="connsiteY1" fmla="*/ 1996047 h 5219409"/>
                  <a:gd name="connsiteX2" fmla="*/ 2968325 w 5727469"/>
                  <a:gd name="connsiteY2" fmla="*/ 2026197 h 5219409"/>
                  <a:gd name="connsiteX3" fmla="*/ 3197256 w 5727469"/>
                  <a:gd name="connsiteY3" fmla="*/ 1134656 h 5219409"/>
                  <a:gd name="connsiteX4" fmla="*/ 2322613 w 5727469"/>
                  <a:gd name="connsiteY4" fmla="*/ 1094902 h 5219409"/>
                  <a:gd name="connsiteX5" fmla="*/ 4270684 w 5727469"/>
                  <a:gd name="connsiteY5" fmla="*/ 61230 h 5219409"/>
                  <a:gd name="connsiteX6" fmla="*/ 4827274 w 5727469"/>
                  <a:gd name="connsiteY6" fmla="*/ 180503 h 5219409"/>
                  <a:gd name="connsiteX7" fmla="*/ 5436873 w 5727469"/>
                  <a:gd name="connsiteY7" fmla="*/ 988885 h 5219409"/>
                  <a:gd name="connsiteX8" fmla="*/ 5688664 w 5727469"/>
                  <a:gd name="connsiteY8" fmla="*/ 1770763 h 5219409"/>
                  <a:gd name="connsiteX9" fmla="*/ 5277847 w 5727469"/>
                  <a:gd name="connsiteY9" fmla="*/ 2075563 h 5219409"/>
                  <a:gd name="connsiteX10" fmla="*/ 4867029 w 5727469"/>
                  <a:gd name="connsiteY10" fmla="*/ 2300850 h 5219409"/>
                  <a:gd name="connsiteX11" fmla="*/ 4709108 w 5727469"/>
                  <a:gd name="connsiteY11" fmla="*/ 2536629 h 5219409"/>
                  <a:gd name="connsiteX12" fmla="*/ 4495968 w 5727469"/>
                  <a:gd name="connsiteY12" fmla="*/ 2088816 h 5219409"/>
                  <a:gd name="connsiteX13" fmla="*/ 4172285 w 5727469"/>
                  <a:gd name="connsiteY13" fmla="*/ 2914425 h 5219409"/>
                  <a:gd name="connsiteX14" fmla="*/ 3488804 w 5727469"/>
                  <a:gd name="connsiteY14" fmla="*/ 3612812 h 5219409"/>
                  <a:gd name="connsiteX15" fmla="*/ 3343029 w 5727469"/>
                  <a:gd name="connsiteY15" fmla="*/ 5163320 h 5219409"/>
                  <a:gd name="connsiteX16" fmla="*/ 2773186 w 5727469"/>
                  <a:gd name="connsiteY16" fmla="*/ 3599562 h 5219409"/>
                  <a:gd name="connsiteX17" fmla="*/ 2798034 w 5727469"/>
                  <a:gd name="connsiteY17" fmla="*/ 3983875 h 5219409"/>
                  <a:gd name="connsiteX18" fmla="*/ 1447968 w 5727469"/>
                  <a:gd name="connsiteY18" fmla="*/ 3930867 h 5219409"/>
                  <a:gd name="connsiteX19" fmla="*/ 1606994 w 5727469"/>
                  <a:gd name="connsiteY19" fmla="*/ 3334519 h 5219409"/>
                  <a:gd name="connsiteX20" fmla="*/ 1116664 w 5727469"/>
                  <a:gd name="connsiteY20" fmla="*/ 4434449 h 5219409"/>
                  <a:gd name="connsiteX21" fmla="*/ 1090160 w 5727469"/>
                  <a:gd name="connsiteY21" fmla="*/ 5087533 h 5219409"/>
                  <a:gd name="connsiteX22" fmla="*/ 616726 w 5727469"/>
                  <a:gd name="connsiteY22" fmla="*/ 4195909 h 5219409"/>
                  <a:gd name="connsiteX23" fmla="*/ 410656 w 5727469"/>
                  <a:gd name="connsiteY23" fmla="*/ 3056220 h 5219409"/>
                  <a:gd name="connsiteX24" fmla="*/ 440803 w 5727469"/>
                  <a:gd name="connsiteY24" fmla="*/ 2685162 h 5219409"/>
                  <a:gd name="connsiteX25" fmla="*/ 5138 w 5727469"/>
                  <a:gd name="connsiteY25" fmla="*/ 2474784 h 5219409"/>
                  <a:gd name="connsiteX26" fmla="*/ 586578 w 5727469"/>
                  <a:gd name="connsiteY26" fmla="*/ 2314098 h 5219409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20024"/>
                  <a:gd name="connsiteX1" fmla="*/ 1288943 w 5727469"/>
                  <a:gd name="connsiteY1" fmla="*/ 1996047 h 5220024"/>
                  <a:gd name="connsiteX2" fmla="*/ 2968325 w 5727469"/>
                  <a:gd name="connsiteY2" fmla="*/ 2026197 h 5220024"/>
                  <a:gd name="connsiteX3" fmla="*/ 3197256 w 5727469"/>
                  <a:gd name="connsiteY3" fmla="*/ 1134656 h 5220024"/>
                  <a:gd name="connsiteX4" fmla="*/ 2322613 w 5727469"/>
                  <a:gd name="connsiteY4" fmla="*/ 1094902 h 5220024"/>
                  <a:gd name="connsiteX5" fmla="*/ 4270684 w 5727469"/>
                  <a:gd name="connsiteY5" fmla="*/ 61230 h 5220024"/>
                  <a:gd name="connsiteX6" fmla="*/ 4827274 w 5727469"/>
                  <a:gd name="connsiteY6" fmla="*/ 180503 h 5220024"/>
                  <a:gd name="connsiteX7" fmla="*/ 5436873 w 5727469"/>
                  <a:gd name="connsiteY7" fmla="*/ 988885 h 5220024"/>
                  <a:gd name="connsiteX8" fmla="*/ 5688664 w 5727469"/>
                  <a:gd name="connsiteY8" fmla="*/ 1770763 h 5220024"/>
                  <a:gd name="connsiteX9" fmla="*/ 5277847 w 5727469"/>
                  <a:gd name="connsiteY9" fmla="*/ 2075563 h 5220024"/>
                  <a:gd name="connsiteX10" fmla="*/ 4867029 w 5727469"/>
                  <a:gd name="connsiteY10" fmla="*/ 2300850 h 5220024"/>
                  <a:gd name="connsiteX11" fmla="*/ 4709108 w 5727469"/>
                  <a:gd name="connsiteY11" fmla="*/ 2536629 h 5220024"/>
                  <a:gd name="connsiteX12" fmla="*/ 4495968 w 5727469"/>
                  <a:gd name="connsiteY12" fmla="*/ 2088816 h 5220024"/>
                  <a:gd name="connsiteX13" fmla="*/ 4172285 w 5727469"/>
                  <a:gd name="connsiteY13" fmla="*/ 2914425 h 5220024"/>
                  <a:gd name="connsiteX14" fmla="*/ 3488804 w 5727469"/>
                  <a:gd name="connsiteY14" fmla="*/ 3612812 h 5220024"/>
                  <a:gd name="connsiteX15" fmla="*/ 3343029 w 5727469"/>
                  <a:gd name="connsiteY15" fmla="*/ 5163320 h 5220024"/>
                  <a:gd name="connsiteX16" fmla="*/ 2773186 w 5727469"/>
                  <a:gd name="connsiteY16" fmla="*/ 3599562 h 5220024"/>
                  <a:gd name="connsiteX17" fmla="*/ 2798034 w 5727469"/>
                  <a:gd name="connsiteY17" fmla="*/ 3983875 h 5220024"/>
                  <a:gd name="connsiteX18" fmla="*/ 1447968 w 5727469"/>
                  <a:gd name="connsiteY18" fmla="*/ 3930867 h 5220024"/>
                  <a:gd name="connsiteX19" fmla="*/ 1606994 w 5727469"/>
                  <a:gd name="connsiteY19" fmla="*/ 3334519 h 5220024"/>
                  <a:gd name="connsiteX20" fmla="*/ 1116664 w 5727469"/>
                  <a:gd name="connsiteY20" fmla="*/ 4434449 h 5220024"/>
                  <a:gd name="connsiteX21" fmla="*/ 1090160 w 5727469"/>
                  <a:gd name="connsiteY21" fmla="*/ 5087533 h 5220024"/>
                  <a:gd name="connsiteX22" fmla="*/ 616726 w 5727469"/>
                  <a:gd name="connsiteY22" fmla="*/ 4195909 h 5220024"/>
                  <a:gd name="connsiteX23" fmla="*/ 410656 w 5727469"/>
                  <a:gd name="connsiteY23" fmla="*/ 3056220 h 5220024"/>
                  <a:gd name="connsiteX24" fmla="*/ 440803 w 5727469"/>
                  <a:gd name="connsiteY24" fmla="*/ 2685162 h 5220024"/>
                  <a:gd name="connsiteX25" fmla="*/ 5138 w 5727469"/>
                  <a:gd name="connsiteY25" fmla="*/ 2474784 h 5220024"/>
                  <a:gd name="connsiteX26" fmla="*/ 586578 w 5727469"/>
                  <a:gd name="connsiteY26" fmla="*/ 2314098 h 5220024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447968 w 5727469"/>
                  <a:gd name="connsiteY18" fmla="*/ 3930867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16664 w 5727469"/>
                  <a:gd name="connsiteY20" fmla="*/ 4434449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090160 w 5727469"/>
                  <a:gd name="connsiteY20" fmla="*/ 5087533 h 5219531"/>
                  <a:gd name="connsiteX21" fmla="*/ 616726 w 5727469"/>
                  <a:gd name="connsiteY21" fmla="*/ 4195909 h 5219531"/>
                  <a:gd name="connsiteX22" fmla="*/ 410656 w 5727469"/>
                  <a:gd name="connsiteY22" fmla="*/ 3056220 h 5219531"/>
                  <a:gd name="connsiteX23" fmla="*/ 440803 w 5727469"/>
                  <a:gd name="connsiteY23" fmla="*/ 2685162 h 5219531"/>
                  <a:gd name="connsiteX24" fmla="*/ 5138 w 5727469"/>
                  <a:gd name="connsiteY24" fmla="*/ 2474784 h 5219531"/>
                  <a:gd name="connsiteX25" fmla="*/ 586578 w 5727469"/>
                  <a:gd name="connsiteY25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76530 w 5727469"/>
                  <a:gd name="connsiteY18" fmla="*/ 39165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00330 w 5727469"/>
                  <a:gd name="connsiteY18" fmla="*/ 38911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30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25730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1954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  <a:gd name="connsiteX0" fmla="*/ 586578 w 5727469"/>
                  <a:gd name="connsiteY0" fmla="*/ 2314098 h 5219531"/>
                  <a:gd name="connsiteX1" fmla="*/ 1288943 w 5727469"/>
                  <a:gd name="connsiteY1" fmla="*/ 1996047 h 5219531"/>
                  <a:gd name="connsiteX2" fmla="*/ 2968325 w 5727469"/>
                  <a:gd name="connsiteY2" fmla="*/ 2026197 h 5219531"/>
                  <a:gd name="connsiteX3" fmla="*/ 3197256 w 5727469"/>
                  <a:gd name="connsiteY3" fmla="*/ 1134656 h 5219531"/>
                  <a:gd name="connsiteX4" fmla="*/ 2322613 w 5727469"/>
                  <a:gd name="connsiteY4" fmla="*/ 1094902 h 5219531"/>
                  <a:gd name="connsiteX5" fmla="*/ 4270684 w 5727469"/>
                  <a:gd name="connsiteY5" fmla="*/ 61230 h 5219531"/>
                  <a:gd name="connsiteX6" fmla="*/ 4827274 w 5727469"/>
                  <a:gd name="connsiteY6" fmla="*/ 180503 h 5219531"/>
                  <a:gd name="connsiteX7" fmla="*/ 5436873 w 5727469"/>
                  <a:gd name="connsiteY7" fmla="*/ 988885 h 5219531"/>
                  <a:gd name="connsiteX8" fmla="*/ 5688664 w 5727469"/>
                  <a:gd name="connsiteY8" fmla="*/ 1770763 h 5219531"/>
                  <a:gd name="connsiteX9" fmla="*/ 5277847 w 5727469"/>
                  <a:gd name="connsiteY9" fmla="*/ 2075563 h 5219531"/>
                  <a:gd name="connsiteX10" fmla="*/ 4867029 w 5727469"/>
                  <a:gd name="connsiteY10" fmla="*/ 2300850 h 5219531"/>
                  <a:gd name="connsiteX11" fmla="*/ 4709108 w 5727469"/>
                  <a:gd name="connsiteY11" fmla="*/ 2536629 h 5219531"/>
                  <a:gd name="connsiteX12" fmla="*/ 4495968 w 5727469"/>
                  <a:gd name="connsiteY12" fmla="*/ 2088816 h 5219531"/>
                  <a:gd name="connsiteX13" fmla="*/ 4172285 w 5727469"/>
                  <a:gd name="connsiteY13" fmla="*/ 2914425 h 5219531"/>
                  <a:gd name="connsiteX14" fmla="*/ 3488804 w 5727469"/>
                  <a:gd name="connsiteY14" fmla="*/ 3612812 h 5219531"/>
                  <a:gd name="connsiteX15" fmla="*/ 3343029 w 5727469"/>
                  <a:gd name="connsiteY15" fmla="*/ 5163320 h 5219531"/>
                  <a:gd name="connsiteX16" fmla="*/ 2773186 w 5727469"/>
                  <a:gd name="connsiteY16" fmla="*/ 3599562 h 5219531"/>
                  <a:gd name="connsiteX17" fmla="*/ 2798034 w 5727469"/>
                  <a:gd name="connsiteY17" fmla="*/ 3983875 h 5219531"/>
                  <a:gd name="connsiteX18" fmla="*/ 1311954 w 5727469"/>
                  <a:gd name="connsiteY18" fmla="*/ 3903879 h 5219531"/>
                  <a:gd name="connsiteX19" fmla="*/ 1606994 w 5727469"/>
                  <a:gd name="connsiteY19" fmla="*/ 3334519 h 5219531"/>
                  <a:gd name="connsiteX20" fmla="*/ 1167465 w 5727469"/>
                  <a:gd name="connsiteY20" fmla="*/ 4192045 h 5219531"/>
                  <a:gd name="connsiteX21" fmla="*/ 1090160 w 5727469"/>
                  <a:gd name="connsiteY21" fmla="*/ 5087533 h 5219531"/>
                  <a:gd name="connsiteX22" fmla="*/ 616726 w 5727469"/>
                  <a:gd name="connsiteY22" fmla="*/ 4195909 h 5219531"/>
                  <a:gd name="connsiteX23" fmla="*/ 410656 w 5727469"/>
                  <a:gd name="connsiteY23" fmla="*/ 3056220 h 5219531"/>
                  <a:gd name="connsiteX24" fmla="*/ 440803 w 5727469"/>
                  <a:gd name="connsiteY24" fmla="*/ 2685162 h 5219531"/>
                  <a:gd name="connsiteX25" fmla="*/ 5138 w 5727469"/>
                  <a:gd name="connsiteY25" fmla="*/ 2474784 h 5219531"/>
                  <a:gd name="connsiteX26" fmla="*/ 586578 w 5727469"/>
                  <a:gd name="connsiteY26" fmla="*/ 2314098 h 5219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727469" h="5219531">
                    <a:moveTo>
                      <a:pt x="586578" y="2314098"/>
                    </a:moveTo>
                    <a:cubicBezTo>
                      <a:pt x="789778" y="2115316"/>
                      <a:pt x="1085743" y="1982794"/>
                      <a:pt x="1288943" y="1996047"/>
                    </a:cubicBezTo>
                    <a:cubicBezTo>
                      <a:pt x="1854369" y="2022551"/>
                      <a:pt x="2402899" y="1999693"/>
                      <a:pt x="2968325" y="2026197"/>
                    </a:cubicBezTo>
                    <a:cubicBezTo>
                      <a:pt x="3339386" y="1783241"/>
                      <a:pt x="3232043" y="1583021"/>
                      <a:pt x="3197256" y="1134656"/>
                    </a:cubicBezTo>
                    <a:cubicBezTo>
                      <a:pt x="3265725" y="955752"/>
                      <a:pt x="2285065" y="1322398"/>
                      <a:pt x="2322613" y="1094902"/>
                    </a:cubicBezTo>
                    <a:cubicBezTo>
                      <a:pt x="2413170" y="854154"/>
                      <a:pt x="3868702" y="-272282"/>
                      <a:pt x="4270684" y="61230"/>
                    </a:cubicBezTo>
                    <a:cubicBezTo>
                      <a:pt x="4275101" y="167248"/>
                      <a:pt x="4743343" y="-111045"/>
                      <a:pt x="4827274" y="180503"/>
                    </a:cubicBezTo>
                    <a:cubicBezTo>
                      <a:pt x="5017221" y="374868"/>
                      <a:pt x="5386405" y="809760"/>
                      <a:pt x="5436873" y="988885"/>
                    </a:cubicBezTo>
                    <a:cubicBezTo>
                      <a:pt x="5600317" y="1311355"/>
                      <a:pt x="5816768" y="1580815"/>
                      <a:pt x="5688664" y="1770763"/>
                    </a:cubicBezTo>
                    <a:cubicBezTo>
                      <a:pt x="5560891" y="1947459"/>
                      <a:pt x="5436873" y="1958502"/>
                      <a:pt x="5277847" y="2075563"/>
                    </a:cubicBezTo>
                    <a:cubicBezTo>
                      <a:pt x="5151951" y="2177163"/>
                      <a:pt x="4957585" y="2234589"/>
                      <a:pt x="4867029" y="2300850"/>
                    </a:cubicBezTo>
                    <a:cubicBezTo>
                      <a:pt x="4776473" y="2367111"/>
                      <a:pt x="4716010" y="2443312"/>
                      <a:pt x="4709108" y="2536629"/>
                    </a:cubicBezTo>
                    <a:cubicBezTo>
                      <a:pt x="4508117" y="2684612"/>
                      <a:pt x="4644503" y="1928134"/>
                      <a:pt x="4495968" y="2088816"/>
                    </a:cubicBezTo>
                    <a:cubicBezTo>
                      <a:pt x="4383638" y="2151782"/>
                      <a:pt x="4340146" y="2660426"/>
                      <a:pt x="4172285" y="2914425"/>
                    </a:cubicBezTo>
                    <a:cubicBezTo>
                      <a:pt x="4004424" y="3168424"/>
                      <a:pt x="3748933" y="3344676"/>
                      <a:pt x="3488804" y="3612812"/>
                    </a:cubicBezTo>
                    <a:cubicBezTo>
                      <a:pt x="3422543" y="3873439"/>
                      <a:pt x="3492530" y="5159868"/>
                      <a:pt x="3343029" y="5163320"/>
                    </a:cubicBezTo>
                    <a:cubicBezTo>
                      <a:pt x="2777604" y="5560884"/>
                      <a:pt x="2915577" y="3723594"/>
                      <a:pt x="2773186" y="3599562"/>
                    </a:cubicBezTo>
                    <a:cubicBezTo>
                      <a:pt x="2767113" y="3587690"/>
                      <a:pt x="2921721" y="4028049"/>
                      <a:pt x="2798034" y="3983875"/>
                    </a:cubicBezTo>
                    <a:cubicBezTo>
                      <a:pt x="2722938" y="4019214"/>
                      <a:pt x="1612337" y="4067322"/>
                      <a:pt x="1311954" y="3903879"/>
                    </a:cubicBezTo>
                    <a:cubicBezTo>
                      <a:pt x="1325178" y="3786266"/>
                      <a:pt x="1575312" y="3442607"/>
                      <a:pt x="1606994" y="3334519"/>
                    </a:cubicBezTo>
                    <a:cubicBezTo>
                      <a:pt x="1603900" y="3403713"/>
                      <a:pt x="1253604" y="3899876"/>
                      <a:pt x="1167465" y="4192045"/>
                    </a:cubicBezTo>
                    <a:cubicBezTo>
                      <a:pt x="1081326" y="4484214"/>
                      <a:pt x="1213700" y="5110172"/>
                      <a:pt x="1090160" y="5087533"/>
                    </a:cubicBezTo>
                    <a:cubicBezTo>
                      <a:pt x="560073" y="5432089"/>
                      <a:pt x="649856" y="4562553"/>
                      <a:pt x="616726" y="4195909"/>
                    </a:cubicBezTo>
                    <a:cubicBezTo>
                      <a:pt x="686521" y="4014133"/>
                      <a:pt x="825890" y="3860185"/>
                      <a:pt x="410656" y="3056220"/>
                    </a:cubicBezTo>
                    <a:cubicBezTo>
                      <a:pt x="383710" y="2810282"/>
                      <a:pt x="498229" y="2775718"/>
                      <a:pt x="440803" y="2685162"/>
                    </a:cubicBezTo>
                    <a:cubicBezTo>
                      <a:pt x="264108" y="2819893"/>
                      <a:pt x="-43454" y="2565341"/>
                      <a:pt x="5138" y="2474784"/>
                    </a:cubicBezTo>
                    <a:cubicBezTo>
                      <a:pt x="226007" y="2541375"/>
                      <a:pt x="405465" y="2471800"/>
                      <a:pt x="586578" y="231409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9DEDFF3-1F20-10CE-9E90-71F228388071}"/>
                  </a:ext>
                </a:extLst>
              </p:cNvPr>
              <p:cNvSpPr/>
              <p:nvPr/>
            </p:nvSpPr>
            <p:spPr>
              <a:xfrm rot="19292538">
                <a:off x="737638" y="-537977"/>
                <a:ext cx="779781" cy="526786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Rectangle: Rounded Corners 9">
                <a:extLst>
                  <a:ext uri="{FF2B5EF4-FFF2-40B4-BE49-F238E27FC236}">
                    <a16:creationId xmlns:a16="http://schemas.microsoft.com/office/drawing/2014/main" id="{119E9115-FEE5-40EE-E5CE-736471C955F7}"/>
                  </a:ext>
                </a:extLst>
              </p:cNvPr>
              <p:cNvSpPr/>
              <p:nvPr/>
            </p:nvSpPr>
            <p:spPr>
              <a:xfrm>
                <a:off x="929552" y="-448541"/>
                <a:ext cx="174271" cy="192408"/>
              </a:xfrm>
              <a:custGeom>
                <a:avLst/>
                <a:gdLst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117065 w 140478"/>
                  <a:gd name="connsiteY5" fmla="*/ 150803 h 150803"/>
                  <a:gd name="connsiteX6" fmla="*/ 23413 w 140478"/>
                  <a:gd name="connsiteY6" fmla="*/ 150803 h 150803"/>
                  <a:gd name="connsiteX7" fmla="*/ 0 w 140478"/>
                  <a:gd name="connsiteY7" fmla="*/ 127390 h 150803"/>
                  <a:gd name="connsiteX8" fmla="*/ 0 w 140478"/>
                  <a:gd name="connsiteY8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140478 w 140478"/>
                  <a:gd name="connsiteY4" fmla="*/ 1273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23413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7" fmla="*/ 0 w 140478"/>
                  <a:gd name="connsiteY7" fmla="*/ 23413 h 150803"/>
                  <a:gd name="connsiteX0" fmla="*/ 0 w 140478"/>
                  <a:gd name="connsiteY0" fmla="*/ 127390 h 150803"/>
                  <a:gd name="connsiteX1" fmla="*/ 23413 w 140478"/>
                  <a:gd name="connsiteY1" fmla="*/ 0 h 150803"/>
                  <a:gd name="connsiteX2" fmla="*/ 117065 w 140478"/>
                  <a:gd name="connsiteY2" fmla="*/ 0 h 150803"/>
                  <a:gd name="connsiteX3" fmla="*/ 140478 w 140478"/>
                  <a:gd name="connsiteY3" fmla="*/ 23413 h 150803"/>
                  <a:gd name="connsiteX4" fmla="*/ 96028 w 140478"/>
                  <a:gd name="connsiteY4" fmla="*/ 101990 h 150803"/>
                  <a:gd name="connsiteX5" fmla="*/ 23413 w 140478"/>
                  <a:gd name="connsiteY5" fmla="*/ 150803 h 150803"/>
                  <a:gd name="connsiteX6" fmla="*/ 0 w 140478"/>
                  <a:gd name="connsiteY6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40478"/>
                  <a:gd name="connsiteY0" fmla="*/ 127390 h 150803"/>
                  <a:gd name="connsiteX1" fmla="*/ 117065 w 140478"/>
                  <a:gd name="connsiteY1" fmla="*/ 0 h 150803"/>
                  <a:gd name="connsiteX2" fmla="*/ 140478 w 140478"/>
                  <a:gd name="connsiteY2" fmla="*/ 23413 h 150803"/>
                  <a:gd name="connsiteX3" fmla="*/ 96028 w 140478"/>
                  <a:gd name="connsiteY3" fmla="*/ 101990 h 150803"/>
                  <a:gd name="connsiteX4" fmla="*/ 23413 w 140478"/>
                  <a:gd name="connsiteY4" fmla="*/ 150803 h 150803"/>
                  <a:gd name="connsiteX5" fmla="*/ 0 w 140478"/>
                  <a:gd name="connsiteY5" fmla="*/ 127390 h 150803"/>
                  <a:gd name="connsiteX0" fmla="*/ 0 w 120001"/>
                  <a:gd name="connsiteY0" fmla="*/ 134650 h 158063"/>
                  <a:gd name="connsiteX1" fmla="*/ 117065 w 120001"/>
                  <a:gd name="connsiteY1" fmla="*/ 7260 h 158063"/>
                  <a:gd name="connsiteX2" fmla="*/ 96028 w 120001"/>
                  <a:gd name="connsiteY2" fmla="*/ 5273 h 158063"/>
                  <a:gd name="connsiteX3" fmla="*/ 96028 w 120001"/>
                  <a:gd name="connsiteY3" fmla="*/ 109250 h 158063"/>
                  <a:gd name="connsiteX4" fmla="*/ 23413 w 120001"/>
                  <a:gd name="connsiteY4" fmla="*/ 158063 h 158063"/>
                  <a:gd name="connsiteX5" fmla="*/ 0 w 120001"/>
                  <a:gd name="connsiteY5" fmla="*/ 134650 h 158063"/>
                  <a:gd name="connsiteX0" fmla="*/ 0 w 122725"/>
                  <a:gd name="connsiteY0" fmla="*/ 127550 h 150963"/>
                  <a:gd name="connsiteX1" fmla="*/ 117065 w 122725"/>
                  <a:gd name="connsiteY1" fmla="*/ 160 h 150963"/>
                  <a:gd name="connsiteX2" fmla="*/ 96028 w 122725"/>
                  <a:gd name="connsiteY2" fmla="*/ 102150 h 150963"/>
                  <a:gd name="connsiteX3" fmla="*/ 23413 w 122725"/>
                  <a:gd name="connsiteY3" fmla="*/ 150963 h 150963"/>
                  <a:gd name="connsiteX4" fmla="*/ 0 w 122725"/>
                  <a:gd name="connsiteY4" fmla="*/ 127550 h 150963"/>
                  <a:gd name="connsiteX0" fmla="*/ 111 w 122836"/>
                  <a:gd name="connsiteY0" fmla="*/ 127550 h 133740"/>
                  <a:gd name="connsiteX1" fmla="*/ 117176 w 122836"/>
                  <a:gd name="connsiteY1" fmla="*/ 160 h 133740"/>
                  <a:gd name="connsiteX2" fmla="*/ 96139 w 122836"/>
                  <a:gd name="connsiteY2" fmla="*/ 102150 h 133740"/>
                  <a:gd name="connsiteX3" fmla="*/ 111 w 122836"/>
                  <a:gd name="connsiteY3" fmla="*/ 127550 h 133740"/>
                  <a:gd name="connsiteX0" fmla="*/ 0 w 117065"/>
                  <a:gd name="connsiteY0" fmla="*/ 127390 h 127390"/>
                  <a:gd name="connsiteX1" fmla="*/ 117065 w 117065"/>
                  <a:gd name="connsiteY1" fmla="*/ 0 h 127390"/>
                  <a:gd name="connsiteX2" fmla="*/ 0 w 117065"/>
                  <a:gd name="connsiteY2" fmla="*/ 127390 h 127390"/>
                  <a:gd name="connsiteX0" fmla="*/ 0 w 125095"/>
                  <a:gd name="connsiteY0" fmla="*/ 127390 h 127390"/>
                  <a:gd name="connsiteX1" fmla="*/ 117065 w 125095"/>
                  <a:gd name="connsiteY1" fmla="*/ 0 h 127390"/>
                  <a:gd name="connsiteX2" fmla="*/ 0 w 125095"/>
                  <a:gd name="connsiteY2" fmla="*/ 127390 h 127390"/>
                  <a:gd name="connsiteX0" fmla="*/ 0 w 117065"/>
                  <a:gd name="connsiteY0" fmla="*/ 129567 h 129567"/>
                  <a:gd name="connsiteX1" fmla="*/ 117065 w 117065"/>
                  <a:gd name="connsiteY1" fmla="*/ 2177 h 129567"/>
                  <a:gd name="connsiteX2" fmla="*/ 0 w 117065"/>
                  <a:gd name="connsiteY2" fmla="*/ 129567 h 129567"/>
                  <a:gd name="connsiteX0" fmla="*/ 0 w 117317"/>
                  <a:gd name="connsiteY0" fmla="*/ 129567 h 129567"/>
                  <a:gd name="connsiteX1" fmla="*/ 117065 w 117317"/>
                  <a:gd name="connsiteY1" fmla="*/ 2177 h 129567"/>
                  <a:gd name="connsiteX2" fmla="*/ 0 w 117317"/>
                  <a:gd name="connsiteY2" fmla="*/ 129567 h 129567"/>
                  <a:gd name="connsiteX0" fmla="*/ 0 w 122490"/>
                  <a:gd name="connsiteY0" fmla="*/ 129567 h 129567"/>
                  <a:gd name="connsiteX1" fmla="*/ 117065 w 122490"/>
                  <a:gd name="connsiteY1" fmla="*/ 2177 h 129567"/>
                  <a:gd name="connsiteX2" fmla="*/ 0 w 122490"/>
                  <a:gd name="connsiteY2" fmla="*/ 129567 h 129567"/>
                  <a:gd name="connsiteX0" fmla="*/ 0 w 128031"/>
                  <a:gd name="connsiteY0" fmla="*/ 129567 h 139446"/>
                  <a:gd name="connsiteX1" fmla="*/ 117065 w 128031"/>
                  <a:gd name="connsiteY1" fmla="*/ 2177 h 139446"/>
                  <a:gd name="connsiteX2" fmla="*/ 0 w 128031"/>
                  <a:gd name="connsiteY2" fmla="*/ 129567 h 139446"/>
                  <a:gd name="connsiteX0" fmla="*/ 0 w 123336"/>
                  <a:gd name="connsiteY0" fmla="*/ 129567 h 139446"/>
                  <a:gd name="connsiteX1" fmla="*/ 117065 w 123336"/>
                  <a:gd name="connsiteY1" fmla="*/ 2177 h 139446"/>
                  <a:gd name="connsiteX2" fmla="*/ 0 w 123336"/>
                  <a:gd name="connsiteY2" fmla="*/ 129567 h 139446"/>
                  <a:gd name="connsiteX0" fmla="*/ 2695 w 126031"/>
                  <a:gd name="connsiteY0" fmla="*/ 129268 h 139147"/>
                  <a:gd name="connsiteX1" fmla="*/ 119760 w 126031"/>
                  <a:gd name="connsiteY1" fmla="*/ 1878 h 139147"/>
                  <a:gd name="connsiteX2" fmla="*/ 2695 w 126031"/>
                  <a:gd name="connsiteY2" fmla="*/ 129268 h 139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31" h="139147">
                    <a:moveTo>
                      <a:pt x="2695" y="129268"/>
                    </a:moveTo>
                    <a:cubicBezTo>
                      <a:pt x="-15433" y="61405"/>
                      <a:pt x="61688" y="-12809"/>
                      <a:pt x="119760" y="1878"/>
                    </a:cubicBezTo>
                    <a:cubicBezTo>
                      <a:pt x="150588" y="107841"/>
                      <a:pt x="60767" y="163005"/>
                      <a:pt x="2695" y="129268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657721B-E0E4-B731-23B5-938723D6BF46}"/>
                  </a:ext>
                </a:extLst>
              </p:cNvPr>
              <p:cNvSpPr/>
              <p:nvPr/>
            </p:nvSpPr>
            <p:spPr>
              <a:xfrm>
                <a:off x="1127528" y="-516331"/>
                <a:ext cx="63219" cy="6321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1614B97-C7CE-7D61-D760-9E65740547FD}"/>
                  </a:ext>
                </a:extLst>
              </p:cNvPr>
              <p:cNvSpPr/>
              <p:nvPr/>
            </p:nvSpPr>
            <p:spPr>
              <a:xfrm>
                <a:off x="1866310" y="360623"/>
                <a:ext cx="1034804" cy="698654"/>
              </a:xfrm>
              <a:custGeom>
                <a:avLst/>
                <a:gdLst>
                  <a:gd name="connsiteX0" fmla="*/ 0 w 752231"/>
                  <a:gd name="connsiteY0" fmla="*/ 134525 h 507662"/>
                  <a:gd name="connsiteX1" fmla="*/ 228600 w 752231"/>
                  <a:gd name="connsiteY1" fmla="*/ 452025 h 507662"/>
                  <a:gd name="connsiteX2" fmla="*/ 698500 w 752231"/>
                  <a:gd name="connsiteY2" fmla="*/ 490125 h 507662"/>
                  <a:gd name="connsiteX3" fmla="*/ 736600 w 752231"/>
                  <a:gd name="connsiteY3" fmla="*/ 261525 h 507662"/>
                  <a:gd name="connsiteX4" fmla="*/ 736600 w 752231"/>
                  <a:gd name="connsiteY4" fmla="*/ 109125 h 507662"/>
                  <a:gd name="connsiteX5" fmla="*/ 546100 w 752231"/>
                  <a:gd name="connsiteY5" fmla="*/ 7525 h 507662"/>
                  <a:gd name="connsiteX6" fmla="*/ 520700 w 752231"/>
                  <a:gd name="connsiteY6" fmla="*/ 7525 h 507662"/>
                  <a:gd name="connsiteX7" fmla="*/ 520700 w 752231"/>
                  <a:gd name="connsiteY7" fmla="*/ 7525 h 507662"/>
                  <a:gd name="connsiteX0" fmla="*/ 0 w 759075"/>
                  <a:gd name="connsiteY0" fmla="*/ 134525 h 518903"/>
                  <a:gd name="connsiteX1" fmla="*/ 228600 w 759075"/>
                  <a:gd name="connsiteY1" fmla="*/ 452025 h 518903"/>
                  <a:gd name="connsiteX2" fmla="*/ 698500 w 759075"/>
                  <a:gd name="connsiteY2" fmla="*/ 490125 h 518903"/>
                  <a:gd name="connsiteX3" fmla="*/ 736600 w 759075"/>
                  <a:gd name="connsiteY3" fmla="*/ 109125 h 518903"/>
                  <a:gd name="connsiteX4" fmla="*/ 546100 w 759075"/>
                  <a:gd name="connsiteY4" fmla="*/ 7525 h 518903"/>
                  <a:gd name="connsiteX5" fmla="*/ 520700 w 759075"/>
                  <a:gd name="connsiteY5" fmla="*/ 7525 h 518903"/>
                  <a:gd name="connsiteX6" fmla="*/ 520700 w 759075"/>
                  <a:gd name="connsiteY6" fmla="*/ 7525 h 518903"/>
                  <a:gd name="connsiteX0" fmla="*/ 0 w 748359"/>
                  <a:gd name="connsiteY0" fmla="*/ 134525 h 505259"/>
                  <a:gd name="connsiteX1" fmla="*/ 228600 w 748359"/>
                  <a:gd name="connsiteY1" fmla="*/ 452025 h 505259"/>
                  <a:gd name="connsiteX2" fmla="*/ 673100 w 748359"/>
                  <a:gd name="connsiteY2" fmla="*/ 471075 h 505259"/>
                  <a:gd name="connsiteX3" fmla="*/ 736600 w 748359"/>
                  <a:gd name="connsiteY3" fmla="*/ 109125 h 505259"/>
                  <a:gd name="connsiteX4" fmla="*/ 546100 w 748359"/>
                  <a:gd name="connsiteY4" fmla="*/ 7525 h 505259"/>
                  <a:gd name="connsiteX5" fmla="*/ 520700 w 748359"/>
                  <a:gd name="connsiteY5" fmla="*/ 7525 h 505259"/>
                  <a:gd name="connsiteX6" fmla="*/ 520700 w 748359"/>
                  <a:gd name="connsiteY6" fmla="*/ 7525 h 50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359" h="505259">
                    <a:moveTo>
                      <a:pt x="0" y="134525"/>
                    </a:moveTo>
                    <a:cubicBezTo>
                      <a:pt x="56091" y="263641"/>
                      <a:pt x="116417" y="395933"/>
                      <a:pt x="228600" y="452025"/>
                    </a:cubicBezTo>
                    <a:cubicBezTo>
                      <a:pt x="340783" y="508117"/>
                      <a:pt x="588433" y="528225"/>
                      <a:pt x="673100" y="471075"/>
                    </a:cubicBezTo>
                    <a:cubicBezTo>
                      <a:pt x="757767" y="413925"/>
                      <a:pt x="757767" y="186383"/>
                      <a:pt x="736600" y="109125"/>
                    </a:cubicBezTo>
                    <a:cubicBezTo>
                      <a:pt x="715433" y="31867"/>
                      <a:pt x="546100" y="7525"/>
                      <a:pt x="546100" y="7525"/>
                    </a:cubicBezTo>
                    <a:cubicBezTo>
                      <a:pt x="510117" y="-9408"/>
                      <a:pt x="520700" y="7525"/>
                      <a:pt x="520700" y="7525"/>
                    </a:cubicBezTo>
                    <a:lnTo>
                      <a:pt x="520700" y="7525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: Rounded Corners 15">
                <a:extLst>
                  <a:ext uri="{FF2B5EF4-FFF2-40B4-BE49-F238E27FC236}">
                    <a16:creationId xmlns:a16="http://schemas.microsoft.com/office/drawing/2014/main" id="{F0750CCA-83C4-AE48-51CA-537EF63A56DA}"/>
                  </a:ext>
                </a:extLst>
              </p:cNvPr>
              <p:cNvSpPr/>
              <p:nvPr/>
            </p:nvSpPr>
            <p:spPr>
              <a:xfrm>
                <a:off x="-3807458" y="5124168"/>
                <a:ext cx="620950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: Rounded Corners 15">
                <a:extLst>
                  <a:ext uri="{FF2B5EF4-FFF2-40B4-BE49-F238E27FC236}">
                    <a16:creationId xmlns:a16="http://schemas.microsoft.com/office/drawing/2014/main" id="{E564AE88-5177-52C6-1AD7-6DC86544B1FC}"/>
                  </a:ext>
                </a:extLst>
              </p:cNvPr>
              <p:cNvSpPr/>
              <p:nvPr/>
            </p:nvSpPr>
            <p:spPr>
              <a:xfrm>
                <a:off x="-2923498" y="4815435"/>
                <a:ext cx="700029" cy="372516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5847 w 412109"/>
                  <a:gd name="connsiteY0" fmla="*/ 66887 h 263494"/>
                  <a:gd name="connsiteX1" fmla="*/ 153277 w 412109"/>
                  <a:gd name="connsiteY1" fmla="*/ 14706 h 263494"/>
                  <a:gd name="connsiteX2" fmla="*/ 326590 w 412109"/>
                  <a:gd name="connsiteY2" fmla="*/ 419 h 263494"/>
                  <a:gd name="connsiteX3" fmla="*/ 407346 w 412109"/>
                  <a:gd name="connsiteY3" fmla="*/ 14500 h 263494"/>
                  <a:gd name="connsiteX4" fmla="*/ 412109 w 412109"/>
                  <a:gd name="connsiteY4" fmla="*/ 166070 h 263494"/>
                  <a:gd name="connsiteX5" fmla="*/ 36385 w 412109"/>
                  <a:gd name="connsiteY5" fmla="*/ 261114 h 263494"/>
                  <a:gd name="connsiteX6" fmla="*/ 5847 w 412109"/>
                  <a:gd name="connsiteY6" fmla="*/ 66887 h 263494"/>
                  <a:gd name="connsiteX0" fmla="*/ 5847 w 412109"/>
                  <a:gd name="connsiteY0" fmla="*/ 66887 h 267544"/>
                  <a:gd name="connsiteX1" fmla="*/ 153277 w 412109"/>
                  <a:gd name="connsiteY1" fmla="*/ 14706 h 267544"/>
                  <a:gd name="connsiteX2" fmla="*/ 326590 w 412109"/>
                  <a:gd name="connsiteY2" fmla="*/ 419 h 267544"/>
                  <a:gd name="connsiteX3" fmla="*/ 407346 w 412109"/>
                  <a:gd name="connsiteY3" fmla="*/ 14500 h 267544"/>
                  <a:gd name="connsiteX4" fmla="*/ 412109 w 412109"/>
                  <a:gd name="connsiteY4" fmla="*/ 166070 h 267544"/>
                  <a:gd name="connsiteX5" fmla="*/ 36385 w 412109"/>
                  <a:gd name="connsiteY5" fmla="*/ 261114 h 267544"/>
                  <a:gd name="connsiteX6" fmla="*/ 5847 w 412109"/>
                  <a:gd name="connsiteY6" fmla="*/ 66887 h 267544"/>
                  <a:gd name="connsiteX0" fmla="*/ 54 w 503727"/>
                  <a:gd name="connsiteY0" fmla="*/ 81174 h 267544"/>
                  <a:gd name="connsiteX1" fmla="*/ 244895 w 503727"/>
                  <a:gd name="connsiteY1" fmla="*/ 14706 h 267544"/>
                  <a:gd name="connsiteX2" fmla="*/ 418208 w 503727"/>
                  <a:gd name="connsiteY2" fmla="*/ 419 h 267544"/>
                  <a:gd name="connsiteX3" fmla="*/ 498964 w 503727"/>
                  <a:gd name="connsiteY3" fmla="*/ 14500 h 267544"/>
                  <a:gd name="connsiteX4" fmla="*/ 503727 w 503727"/>
                  <a:gd name="connsiteY4" fmla="*/ 166070 h 267544"/>
                  <a:gd name="connsiteX5" fmla="*/ 128003 w 503727"/>
                  <a:gd name="connsiteY5" fmla="*/ 261114 h 267544"/>
                  <a:gd name="connsiteX6" fmla="*/ 54 w 503727"/>
                  <a:gd name="connsiteY6" fmla="*/ 81174 h 26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3727" h="267544">
                    <a:moveTo>
                      <a:pt x="54" y="81174"/>
                    </a:moveTo>
                    <a:cubicBezTo>
                      <a:pt x="54" y="62876"/>
                      <a:pt x="226597" y="14706"/>
                      <a:pt x="244895" y="14706"/>
                    </a:cubicBezTo>
                    <a:lnTo>
                      <a:pt x="418208" y="419"/>
                    </a:lnTo>
                    <a:cubicBezTo>
                      <a:pt x="436506" y="419"/>
                      <a:pt x="498964" y="-3798"/>
                      <a:pt x="498964" y="14500"/>
                    </a:cubicBezTo>
                    <a:cubicBezTo>
                      <a:pt x="498964" y="58673"/>
                      <a:pt x="503727" y="121897"/>
                      <a:pt x="503727" y="166070"/>
                    </a:cubicBezTo>
                    <a:cubicBezTo>
                      <a:pt x="462970" y="203997"/>
                      <a:pt x="297995" y="291932"/>
                      <a:pt x="128003" y="261114"/>
                    </a:cubicBezTo>
                    <a:cubicBezTo>
                      <a:pt x="74546" y="239062"/>
                      <a:pt x="-2327" y="121448"/>
                      <a:pt x="54" y="81174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: Rounded Corners 15">
                <a:extLst>
                  <a:ext uri="{FF2B5EF4-FFF2-40B4-BE49-F238E27FC236}">
                    <a16:creationId xmlns:a16="http://schemas.microsoft.com/office/drawing/2014/main" id="{0B2E220E-652F-53FD-0186-C5AD6EA7149D}"/>
                  </a:ext>
                </a:extLst>
              </p:cNvPr>
              <p:cNvSpPr/>
              <p:nvPr/>
            </p:nvSpPr>
            <p:spPr>
              <a:xfrm>
                <a:off x="-607367" y="5187951"/>
                <a:ext cx="556521" cy="339577"/>
              </a:xfrm>
              <a:custGeom>
                <a:avLst/>
                <a:gdLst>
                  <a:gd name="connsiteX0" fmla="*/ 0 w 225287"/>
                  <a:gd name="connsiteY0" fmla="*/ 33131 h 198782"/>
                  <a:gd name="connsiteX1" fmla="*/ 33131 w 225287"/>
                  <a:gd name="connsiteY1" fmla="*/ 0 h 198782"/>
                  <a:gd name="connsiteX2" fmla="*/ 192156 w 225287"/>
                  <a:gd name="connsiteY2" fmla="*/ 0 h 198782"/>
                  <a:gd name="connsiteX3" fmla="*/ 225287 w 225287"/>
                  <a:gd name="connsiteY3" fmla="*/ 33131 h 198782"/>
                  <a:gd name="connsiteX4" fmla="*/ 225287 w 225287"/>
                  <a:gd name="connsiteY4" fmla="*/ 165651 h 198782"/>
                  <a:gd name="connsiteX5" fmla="*/ 192156 w 225287"/>
                  <a:gd name="connsiteY5" fmla="*/ 198782 h 198782"/>
                  <a:gd name="connsiteX6" fmla="*/ 33131 w 225287"/>
                  <a:gd name="connsiteY6" fmla="*/ 198782 h 198782"/>
                  <a:gd name="connsiteX7" fmla="*/ 0 w 225287"/>
                  <a:gd name="connsiteY7" fmla="*/ 165651 h 198782"/>
                  <a:gd name="connsiteX8" fmla="*/ 0 w 225287"/>
                  <a:gd name="connsiteY8" fmla="*/ 33131 h 198782"/>
                  <a:gd name="connsiteX0" fmla="*/ 0 w 277675"/>
                  <a:gd name="connsiteY0" fmla="*/ 33131 h 198782"/>
                  <a:gd name="connsiteX1" fmla="*/ 33131 w 277675"/>
                  <a:gd name="connsiteY1" fmla="*/ 0 h 198782"/>
                  <a:gd name="connsiteX2" fmla="*/ 192156 w 277675"/>
                  <a:gd name="connsiteY2" fmla="*/ 0 h 198782"/>
                  <a:gd name="connsiteX3" fmla="*/ 225287 w 277675"/>
                  <a:gd name="connsiteY3" fmla="*/ 33131 h 198782"/>
                  <a:gd name="connsiteX4" fmla="*/ 277675 w 277675"/>
                  <a:gd name="connsiteY4" fmla="*/ 165651 h 198782"/>
                  <a:gd name="connsiteX5" fmla="*/ 192156 w 277675"/>
                  <a:gd name="connsiteY5" fmla="*/ 198782 h 198782"/>
                  <a:gd name="connsiteX6" fmla="*/ 33131 w 277675"/>
                  <a:gd name="connsiteY6" fmla="*/ 198782 h 198782"/>
                  <a:gd name="connsiteX7" fmla="*/ 0 w 277675"/>
                  <a:gd name="connsiteY7" fmla="*/ 165651 h 198782"/>
                  <a:gd name="connsiteX8" fmla="*/ 0 w 277675"/>
                  <a:gd name="connsiteY8" fmla="*/ 33131 h 198782"/>
                  <a:gd name="connsiteX0" fmla="*/ 0 w 277675"/>
                  <a:gd name="connsiteY0" fmla="*/ 33550 h 199201"/>
                  <a:gd name="connsiteX1" fmla="*/ 33131 w 277675"/>
                  <a:gd name="connsiteY1" fmla="*/ 419 h 199201"/>
                  <a:gd name="connsiteX2" fmla="*/ 192156 w 277675"/>
                  <a:gd name="connsiteY2" fmla="*/ 419 h 199201"/>
                  <a:gd name="connsiteX3" fmla="*/ 263387 w 277675"/>
                  <a:gd name="connsiteY3" fmla="*/ 14500 h 199201"/>
                  <a:gd name="connsiteX4" fmla="*/ 277675 w 277675"/>
                  <a:gd name="connsiteY4" fmla="*/ 166070 h 199201"/>
                  <a:gd name="connsiteX5" fmla="*/ 192156 w 277675"/>
                  <a:gd name="connsiteY5" fmla="*/ 199201 h 199201"/>
                  <a:gd name="connsiteX6" fmla="*/ 33131 w 277675"/>
                  <a:gd name="connsiteY6" fmla="*/ 199201 h 199201"/>
                  <a:gd name="connsiteX7" fmla="*/ 0 w 277675"/>
                  <a:gd name="connsiteY7" fmla="*/ 166070 h 199201"/>
                  <a:gd name="connsiteX8" fmla="*/ 0 w 277675"/>
                  <a:gd name="connsiteY8" fmla="*/ 33550 h 199201"/>
                  <a:gd name="connsiteX0" fmla="*/ 0 w 406262"/>
                  <a:gd name="connsiteY0" fmla="*/ 66887 h 199201"/>
                  <a:gd name="connsiteX1" fmla="*/ 161718 w 406262"/>
                  <a:gd name="connsiteY1" fmla="*/ 419 h 199201"/>
                  <a:gd name="connsiteX2" fmla="*/ 320743 w 406262"/>
                  <a:gd name="connsiteY2" fmla="*/ 419 h 199201"/>
                  <a:gd name="connsiteX3" fmla="*/ 391974 w 406262"/>
                  <a:gd name="connsiteY3" fmla="*/ 14500 h 199201"/>
                  <a:gd name="connsiteX4" fmla="*/ 406262 w 406262"/>
                  <a:gd name="connsiteY4" fmla="*/ 166070 h 199201"/>
                  <a:gd name="connsiteX5" fmla="*/ 320743 w 406262"/>
                  <a:gd name="connsiteY5" fmla="*/ 199201 h 199201"/>
                  <a:gd name="connsiteX6" fmla="*/ 161718 w 406262"/>
                  <a:gd name="connsiteY6" fmla="*/ 199201 h 199201"/>
                  <a:gd name="connsiteX7" fmla="*/ 128587 w 406262"/>
                  <a:gd name="connsiteY7" fmla="*/ 166070 h 199201"/>
                  <a:gd name="connsiteX8" fmla="*/ 0 w 406262"/>
                  <a:gd name="connsiteY8" fmla="*/ 66887 h 199201"/>
                  <a:gd name="connsiteX0" fmla="*/ 0 w 406262"/>
                  <a:gd name="connsiteY0" fmla="*/ 66887 h 199620"/>
                  <a:gd name="connsiteX1" fmla="*/ 161718 w 406262"/>
                  <a:gd name="connsiteY1" fmla="*/ 419 h 199620"/>
                  <a:gd name="connsiteX2" fmla="*/ 320743 w 406262"/>
                  <a:gd name="connsiteY2" fmla="*/ 419 h 199620"/>
                  <a:gd name="connsiteX3" fmla="*/ 391974 w 406262"/>
                  <a:gd name="connsiteY3" fmla="*/ 14500 h 199620"/>
                  <a:gd name="connsiteX4" fmla="*/ 406262 w 406262"/>
                  <a:gd name="connsiteY4" fmla="*/ 166070 h 199620"/>
                  <a:gd name="connsiteX5" fmla="*/ 320743 w 406262"/>
                  <a:gd name="connsiteY5" fmla="*/ 199201 h 199620"/>
                  <a:gd name="connsiteX6" fmla="*/ 161718 w 406262"/>
                  <a:gd name="connsiteY6" fmla="*/ 199201 h 199620"/>
                  <a:gd name="connsiteX7" fmla="*/ 76200 w 406262"/>
                  <a:gd name="connsiteY7" fmla="*/ 185120 h 199620"/>
                  <a:gd name="connsiteX8" fmla="*/ 0 w 406262"/>
                  <a:gd name="connsiteY8" fmla="*/ 66887 h 199620"/>
                  <a:gd name="connsiteX0" fmla="*/ 0 w 406262"/>
                  <a:gd name="connsiteY0" fmla="*/ 66887 h 242064"/>
                  <a:gd name="connsiteX1" fmla="*/ 161718 w 406262"/>
                  <a:gd name="connsiteY1" fmla="*/ 419 h 242064"/>
                  <a:gd name="connsiteX2" fmla="*/ 320743 w 406262"/>
                  <a:gd name="connsiteY2" fmla="*/ 419 h 242064"/>
                  <a:gd name="connsiteX3" fmla="*/ 391974 w 406262"/>
                  <a:gd name="connsiteY3" fmla="*/ 14500 h 242064"/>
                  <a:gd name="connsiteX4" fmla="*/ 406262 w 406262"/>
                  <a:gd name="connsiteY4" fmla="*/ 166070 h 242064"/>
                  <a:gd name="connsiteX5" fmla="*/ 320743 w 406262"/>
                  <a:gd name="connsiteY5" fmla="*/ 199201 h 242064"/>
                  <a:gd name="connsiteX6" fmla="*/ 147430 w 406262"/>
                  <a:gd name="connsiteY6" fmla="*/ 242064 h 242064"/>
                  <a:gd name="connsiteX7" fmla="*/ 76200 w 406262"/>
                  <a:gd name="connsiteY7" fmla="*/ 185120 h 242064"/>
                  <a:gd name="connsiteX8" fmla="*/ 0 w 406262"/>
                  <a:gd name="connsiteY8" fmla="*/ 66887 h 242064"/>
                  <a:gd name="connsiteX0" fmla="*/ 0 w 406262"/>
                  <a:gd name="connsiteY0" fmla="*/ 66887 h 243573"/>
                  <a:gd name="connsiteX1" fmla="*/ 161718 w 406262"/>
                  <a:gd name="connsiteY1" fmla="*/ 419 h 243573"/>
                  <a:gd name="connsiteX2" fmla="*/ 320743 w 406262"/>
                  <a:gd name="connsiteY2" fmla="*/ 419 h 243573"/>
                  <a:gd name="connsiteX3" fmla="*/ 391974 w 406262"/>
                  <a:gd name="connsiteY3" fmla="*/ 14500 h 243573"/>
                  <a:gd name="connsiteX4" fmla="*/ 406262 w 406262"/>
                  <a:gd name="connsiteY4" fmla="*/ 166070 h 243573"/>
                  <a:gd name="connsiteX5" fmla="*/ 320743 w 406262"/>
                  <a:gd name="connsiteY5" fmla="*/ 199201 h 243573"/>
                  <a:gd name="connsiteX6" fmla="*/ 147430 w 406262"/>
                  <a:gd name="connsiteY6" fmla="*/ 242064 h 243573"/>
                  <a:gd name="connsiteX7" fmla="*/ 76200 w 406262"/>
                  <a:gd name="connsiteY7" fmla="*/ 185120 h 243573"/>
                  <a:gd name="connsiteX8" fmla="*/ 0 w 406262"/>
                  <a:gd name="connsiteY8" fmla="*/ 66887 h 243573"/>
                  <a:gd name="connsiteX0" fmla="*/ 43 w 406305"/>
                  <a:gd name="connsiteY0" fmla="*/ 66887 h 243573"/>
                  <a:gd name="connsiteX1" fmla="*/ 161761 w 406305"/>
                  <a:gd name="connsiteY1" fmla="*/ 419 h 243573"/>
                  <a:gd name="connsiteX2" fmla="*/ 320786 w 406305"/>
                  <a:gd name="connsiteY2" fmla="*/ 419 h 243573"/>
                  <a:gd name="connsiteX3" fmla="*/ 392017 w 406305"/>
                  <a:gd name="connsiteY3" fmla="*/ 14500 h 243573"/>
                  <a:gd name="connsiteX4" fmla="*/ 406305 w 406305"/>
                  <a:gd name="connsiteY4" fmla="*/ 166070 h 243573"/>
                  <a:gd name="connsiteX5" fmla="*/ 320786 w 406305"/>
                  <a:gd name="connsiteY5" fmla="*/ 199201 h 243573"/>
                  <a:gd name="connsiteX6" fmla="*/ 147473 w 406305"/>
                  <a:gd name="connsiteY6" fmla="*/ 242064 h 243573"/>
                  <a:gd name="connsiteX7" fmla="*/ 43 w 406305"/>
                  <a:gd name="connsiteY7" fmla="*/ 66887 h 243573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392017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61761 w 406305"/>
                  <a:gd name="connsiteY1" fmla="*/ 419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43 w 406305"/>
                  <a:gd name="connsiteY0" fmla="*/ 66887 h 245100"/>
                  <a:gd name="connsiteX1" fmla="*/ 147473 w 406305"/>
                  <a:gd name="connsiteY1" fmla="*/ 14706 h 245100"/>
                  <a:gd name="connsiteX2" fmla="*/ 320786 w 406305"/>
                  <a:gd name="connsiteY2" fmla="*/ 419 h 245100"/>
                  <a:gd name="connsiteX3" fmla="*/ 401542 w 406305"/>
                  <a:gd name="connsiteY3" fmla="*/ 14500 h 245100"/>
                  <a:gd name="connsiteX4" fmla="*/ 406305 w 406305"/>
                  <a:gd name="connsiteY4" fmla="*/ 166070 h 245100"/>
                  <a:gd name="connsiteX5" fmla="*/ 147473 w 406305"/>
                  <a:gd name="connsiteY5" fmla="*/ 242064 h 245100"/>
                  <a:gd name="connsiteX6" fmla="*/ 43 w 406305"/>
                  <a:gd name="connsiteY6" fmla="*/ 66887 h 245100"/>
                  <a:gd name="connsiteX0" fmla="*/ 70 w 406332"/>
                  <a:gd name="connsiteY0" fmla="*/ 66887 h 245100"/>
                  <a:gd name="connsiteX1" fmla="*/ 147500 w 406332"/>
                  <a:gd name="connsiteY1" fmla="*/ 14706 h 245100"/>
                  <a:gd name="connsiteX2" fmla="*/ 320813 w 406332"/>
                  <a:gd name="connsiteY2" fmla="*/ 419 h 245100"/>
                  <a:gd name="connsiteX3" fmla="*/ 401569 w 406332"/>
                  <a:gd name="connsiteY3" fmla="*/ 14500 h 245100"/>
                  <a:gd name="connsiteX4" fmla="*/ 406332 w 406332"/>
                  <a:gd name="connsiteY4" fmla="*/ 166070 h 245100"/>
                  <a:gd name="connsiteX5" fmla="*/ 147500 w 406332"/>
                  <a:gd name="connsiteY5" fmla="*/ 242064 h 245100"/>
                  <a:gd name="connsiteX6" fmla="*/ 70 w 406332"/>
                  <a:gd name="connsiteY6" fmla="*/ 66887 h 245100"/>
                  <a:gd name="connsiteX0" fmla="*/ 70 w 401569"/>
                  <a:gd name="connsiteY0" fmla="*/ 66887 h 244733"/>
                  <a:gd name="connsiteX1" fmla="*/ 147500 w 401569"/>
                  <a:gd name="connsiteY1" fmla="*/ 14706 h 244733"/>
                  <a:gd name="connsiteX2" fmla="*/ 320813 w 401569"/>
                  <a:gd name="connsiteY2" fmla="*/ 419 h 244733"/>
                  <a:gd name="connsiteX3" fmla="*/ 401569 w 401569"/>
                  <a:gd name="connsiteY3" fmla="*/ 14500 h 244733"/>
                  <a:gd name="connsiteX4" fmla="*/ 392045 w 401569"/>
                  <a:gd name="connsiteY4" fmla="*/ 156545 h 244733"/>
                  <a:gd name="connsiteX5" fmla="*/ 147500 w 401569"/>
                  <a:gd name="connsiteY5" fmla="*/ 242064 h 244733"/>
                  <a:gd name="connsiteX6" fmla="*/ 70 w 401569"/>
                  <a:gd name="connsiteY6" fmla="*/ 66887 h 244733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1569"/>
                  <a:gd name="connsiteY0" fmla="*/ 66887 h 245578"/>
                  <a:gd name="connsiteX1" fmla="*/ 147500 w 401569"/>
                  <a:gd name="connsiteY1" fmla="*/ 14706 h 245578"/>
                  <a:gd name="connsiteX2" fmla="*/ 320813 w 401569"/>
                  <a:gd name="connsiteY2" fmla="*/ 419 h 245578"/>
                  <a:gd name="connsiteX3" fmla="*/ 401569 w 401569"/>
                  <a:gd name="connsiteY3" fmla="*/ 14500 h 245578"/>
                  <a:gd name="connsiteX4" fmla="*/ 368232 w 401569"/>
                  <a:gd name="connsiteY4" fmla="*/ 175595 h 245578"/>
                  <a:gd name="connsiteX5" fmla="*/ 147500 w 401569"/>
                  <a:gd name="connsiteY5" fmla="*/ 242064 h 245578"/>
                  <a:gd name="connsiteX6" fmla="*/ 70 w 401569"/>
                  <a:gd name="connsiteY6" fmla="*/ 66887 h 245578"/>
                  <a:gd name="connsiteX0" fmla="*/ 70 w 402470"/>
                  <a:gd name="connsiteY0" fmla="*/ 66887 h 245578"/>
                  <a:gd name="connsiteX1" fmla="*/ 147500 w 402470"/>
                  <a:gd name="connsiteY1" fmla="*/ 14706 h 245578"/>
                  <a:gd name="connsiteX2" fmla="*/ 320813 w 402470"/>
                  <a:gd name="connsiteY2" fmla="*/ 419 h 245578"/>
                  <a:gd name="connsiteX3" fmla="*/ 401569 w 402470"/>
                  <a:gd name="connsiteY3" fmla="*/ 14500 h 245578"/>
                  <a:gd name="connsiteX4" fmla="*/ 368232 w 402470"/>
                  <a:gd name="connsiteY4" fmla="*/ 175595 h 245578"/>
                  <a:gd name="connsiteX5" fmla="*/ 147500 w 402470"/>
                  <a:gd name="connsiteY5" fmla="*/ 242064 h 245578"/>
                  <a:gd name="connsiteX6" fmla="*/ 70 w 402470"/>
                  <a:gd name="connsiteY6" fmla="*/ 66887 h 245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2470" h="245578">
                    <a:moveTo>
                      <a:pt x="70" y="66887"/>
                    </a:moveTo>
                    <a:cubicBezTo>
                      <a:pt x="70" y="48589"/>
                      <a:pt x="129202" y="14706"/>
                      <a:pt x="147500" y="14706"/>
                    </a:cubicBezTo>
                    <a:lnTo>
                      <a:pt x="320813" y="419"/>
                    </a:lnTo>
                    <a:cubicBezTo>
                      <a:pt x="339111" y="419"/>
                      <a:pt x="401569" y="-3798"/>
                      <a:pt x="401569" y="14500"/>
                    </a:cubicBezTo>
                    <a:cubicBezTo>
                      <a:pt x="401569" y="58673"/>
                      <a:pt x="411095" y="145709"/>
                      <a:pt x="368232" y="175595"/>
                    </a:cubicBezTo>
                    <a:cubicBezTo>
                      <a:pt x="327475" y="213522"/>
                      <a:pt x="215210" y="258594"/>
                      <a:pt x="147500" y="242064"/>
                    </a:cubicBezTo>
                    <a:cubicBezTo>
                      <a:pt x="55943" y="220012"/>
                      <a:pt x="-2311" y="107161"/>
                      <a:pt x="70" y="66887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5AFF77E3-2499-D701-D4C4-23D8F6D8F6A1}"/>
                  </a:ext>
                </a:extLst>
              </p:cNvPr>
              <p:cNvSpPr/>
              <p:nvPr/>
            </p:nvSpPr>
            <p:spPr>
              <a:xfrm rot="711288">
                <a:off x="1450294" y="1148300"/>
                <a:ext cx="832032" cy="749858"/>
              </a:xfrm>
              <a:custGeom>
                <a:avLst/>
                <a:gdLst>
                  <a:gd name="connsiteX0" fmla="*/ 168847 w 832032"/>
                  <a:gd name="connsiteY0" fmla="*/ 33410 h 749858"/>
                  <a:gd name="connsiteX1" fmla="*/ 428610 w 832032"/>
                  <a:gd name="connsiteY1" fmla="*/ 0 h 749858"/>
                  <a:gd name="connsiteX2" fmla="*/ 801737 w 832032"/>
                  <a:gd name="connsiteY2" fmla="*/ 72608 h 749858"/>
                  <a:gd name="connsiteX3" fmla="*/ 832032 w 832032"/>
                  <a:gd name="connsiteY3" fmla="*/ 88533 h 749858"/>
                  <a:gd name="connsiteX4" fmla="*/ 746719 w 832032"/>
                  <a:gd name="connsiteY4" fmla="*/ 156301 h 749858"/>
                  <a:gd name="connsiteX5" fmla="*/ 514911 w 832032"/>
                  <a:gd name="connsiteY5" fmla="*/ 345390 h 749858"/>
                  <a:gd name="connsiteX6" fmla="*/ 368179 w 832032"/>
                  <a:gd name="connsiteY6" fmla="*/ 709323 h 749858"/>
                  <a:gd name="connsiteX7" fmla="*/ 5568 w 832032"/>
                  <a:gd name="connsiteY7" fmla="*/ 123305 h 749858"/>
                  <a:gd name="connsiteX8" fmla="*/ 4627 w 832032"/>
                  <a:gd name="connsiteY8" fmla="*/ 123555 h 749858"/>
                  <a:gd name="connsiteX9" fmla="*/ 1235 w 832032"/>
                  <a:gd name="connsiteY9" fmla="*/ 102116 h 749858"/>
                  <a:gd name="connsiteX10" fmla="*/ 0 w 832032"/>
                  <a:gd name="connsiteY10" fmla="*/ 99580 h 749858"/>
                  <a:gd name="connsiteX11" fmla="*/ 4114 w 832032"/>
                  <a:gd name="connsiteY11" fmla="*/ 97082 h 749858"/>
                  <a:gd name="connsiteX12" fmla="*/ 168847 w 832032"/>
                  <a:gd name="connsiteY12" fmla="*/ 33410 h 74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32032" h="749858">
                    <a:moveTo>
                      <a:pt x="168847" y="33410"/>
                    </a:moveTo>
                    <a:cubicBezTo>
                      <a:pt x="248689" y="11897"/>
                      <a:pt x="336471" y="0"/>
                      <a:pt x="428610" y="0"/>
                    </a:cubicBezTo>
                    <a:cubicBezTo>
                      <a:pt x="566824" y="0"/>
                      <a:pt x="695226" y="26767"/>
                      <a:pt x="801737" y="72608"/>
                    </a:cubicBezTo>
                    <a:lnTo>
                      <a:pt x="832032" y="88533"/>
                    </a:lnTo>
                    <a:lnTo>
                      <a:pt x="746719" y="156301"/>
                    </a:lnTo>
                    <a:cubicBezTo>
                      <a:pt x="654386" y="225614"/>
                      <a:pt x="566777" y="287693"/>
                      <a:pt x="514911" y="345390"/>
                    </a:cubicBezTo>
                    <a:cubicBezTo>
                      <a:pt x="411189" y="460784"/>
                      <a:pt x="351012" y="581080"/>
                      <a:pt x="368179" y="709323"/>
                    </a:cubicBezTo>
                    <a:cubicBezTo>
                      <a:pt x="166964" y="934509"/>
                      <a:pt x="118599" y="149209"/>
                      <a:pt x="5568" y="123305"/>
                    </a:cubicBezTo>
                    <a:lnTo>
                      <a:pt x="4627" y="123555"/>
                    </a:lnTo>
                    <a:lnTo>
                      <a:pt x="1235" y="102116"/>
                    </a:lnTo>
                    <a:lnTo>
                      <a:pt x="0" y="99580"/>
                    </a:lnTo>
                    <a:lnTo>
                      <a:pt x="4114" y="97082"/>
                    </a:lnTo>
                    <a:cubicBezTo>
                      <a:pt x="53553" y="71089"/>
                      <a:pt x="108967" y="49545"/>
                      <a:pt x="168847" y="33410"/>
                    </a:cubicBezTo>
                    <a:close/>
                  </a:path>
                </a:pathLst>
              </a:custGeom>
              <a:solidFill>
                <a:srgbClr val="552F2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76897FD-15A1-B477-8BC0-A0B1053C990F}"/>
                  </a:ext>
                </a:extLst>
              </p:cNvPr>
              <p:cNvSpPr/>
              <p:nvPr/>
            </p:nvSpPr>
            <p:spPr>
              <a:xfrm rot="20092496">
                <a:off x="2591008" y="235608"/>
                <a:ext cx="508095" cy="295463"/>
              </a:xfrm>
              <a:custGeom>
                <a:avLst/>
                <a:gdLst>
                  <a:gd name="connsiteX0" fmla="*/ 0 w 510617"/>
                  <a:gd name="connsiteY0" fmla="*/ 263393 h 526786"/>
                  <a:gd name="connsiteX1" fmla="*/ 255309 w 510617"/>
                  <a:gd name="connsiteY1" fmla="*/ 0 h 526786"/>
                  <a:gd name="connsiteX2" fmla="*/ 510618 w 510617"/>
                  <a:gd name="connsiteY2" fmla="*/ 263393 h 526786"/>
                  <a:gd name="connsiteX3" fmla="*/ 255309 w 510617"/>
                  <a:gd name="connsiteY3" fmla="*/ 526786 h 526786"/>
                  <a:gd name="connsiteX4" fmla="*/ 0 w 510617"/>
                  <a:gd name="connsiteY4" fmla="*/ 263393 h 526786"/>
                  <a:gd name="connsiteX0" fmla="*/ 0 w 517714"/>
                  <a:gd name="connsiteY0" fmla="*/ 32925 h 296318"/>
                  <a:gd name="connsiteX1" fmla="*/ 510618 w 517714"/>
                  <a:gd name="connsiteY1" fmla="*/ 32925 h 296318"/>
                  <a:gd name="connsiteX2" fmla="*/ 255309 w 517714"/>
                  <a:gd name="connsiteY2" fmla="*/ 296318 h 296318"/>
                  <a:gd name="connsiteX3" fmla="*/ 0 w 517714"/>
                  <a:gd name="connsiteY3" fmla="*/ 32925 h 296318"/>
                  <a:gd name="connsiteX0" fmla="*/ 5031 w 508095"/>
                  <a:gd name="connsiteY0" fmla="*/ 32070 h 295463"/>
                  <a:gd name="connsiteX1" fmla="*/ 502267 w 508095"/>
                  <a:gd name="connsiteY1" fmla="*/ 33605 h 295463"/>
                  <a:gd name="connsiteX2" fmla="*/ 260340 w 508095"/>
                  <a:gd name="connsiteY2" fmla="*/ 295463 h 295463"/>
                  <a:gd name="connsiteX3" fmla="*/ 5031 w 508095"/>
                  <a:gd name="connsiteY3" fmla="*/ 32070 h 29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08095" h="295463">
                    <a:moveTo>
                      <a:pt x="5031" y="32070"/>
                    </a:moveTo>
                    <a:cubicBezTo>
                      <a:pt x="45352" y="-11573"/>
                      <a:pt x="459716" y="-10294"/>
                      <a:pt x="502267" y="33605"/>
                    </a:cubicBezTo>
                    <a:cubicBezTo>
                      <a:pt x="544818" y="77504"/>
                      <a:pt x="343213" y="295719"/>
                      <a:pt x="260340" y="295463"/>
                    </a:cubicBezTo>
                    <a:cubicBezTo>
                      <a:pt x="177467" y="295207"/>
                      <a:pt x="-35290" y="75713"/>
                      <a:pt x="5031" y="3207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947B329-7266-FBFC-85F3-CF19C6FBD452}"/>
                </a:ext>
              </a:extLst>
            </p:cNvPr>
            <p:cNvSpPr/>
            <p:nvPr/>
          </p:nvSpPr>
          <p:spPr>
            <a:xfrm>
              <a:off x="-351747" y="-493660"/>
              <a:ext cx="384175" cy="327025"/>
            </a:xfrm>
            <a:custGeom>
              <a:avLst/>
              <a:gdLst>
                <a:gd name="connsiteX0" fmla="*/ 0 w 317500"/>
                <a:gd name="connsiteY0" fmla="*/ 215900 h 215900"/>
                <a:gd name="connsiteX1" fmla="*/ 317500 w 317500"/>
                <a:gd name="connsiteY1" fmla="*/ 0 h 215900"/>
                <a:gd name="connsiteX2" fmla="*/ 317500 w 317500"/>
                <a:gd name="connsiteY2" fmla="*/ 0 h 215900"/>
                <a:gd name="connsiteX0" fmla="*/ 0 w 317500"/>
                <a:gd name="connsiteY0" fmla="*/ 215900 h 215900"/>
                <a:gd name="connsiteX1" fmla="*/ 317500 w 317500"/>
                <a:gd name="connsiteY1" fmla="*/ 0 h 215900"/>
                <a:gd name="connsiteX2" fmla="*/ 317500 w 317500"/>
                <a:gd name="connsiteY2" fmla="*/ 0 h 215900"/>
                <a:gd name="connsiteX0" fmla="*/ 0 w 384175"/>
                <a:gd name="connsiteY0" fmla="*/ 327025 h 327025"/>
                <a:gd name="connsiteX1" fmla="*/ 317500 w 384175"/>
                <a:gd name="connsiteY1" fmla="*/ 111125 h 327025"/>
                <a:gd name="connsiteX2" fmla="*/ 384175 w 384175"/>
                <a:gd name="connsiteY2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  <a:gd name="connsiteX0" fmla="*/ 0 w 384175"/>
                <a:gd name="connsiteY0" fmla="*/ 327025 h 327025"/>
                <a:gd name="connsiteX1" fmla="*/ 384175 w 384175"/>
                <a:gd name="connsiteY1" fmla="*/ 0 h 32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175" h="327025">
                  <a:moveTo>
                    <a:pt x="0" y="327025"/>
                  </a:moveTo>
                  <a:cubicBezTo>
                    <a:pt x="191558" y="237067"/>
                    <a:pt x="300567" y="118533"/>
                    <a:pt x="384175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C9BF6D-FD9C-13E5-FC61-1BC9E47F81F5}"/>
              </a:ext>
            </a:extLst>
          </p:cNvPr>
          <p:cNvGrpSpPr/>
          <p:nvPr/>
        </p:nvGrpSpPr>
        <p:grpSpPr>
          <a:xfrm>
            <a:off x="3081483" y="2441293"/>
            <a:ext cx="3663951" cy="4269106"/>
            <a:chOff x="5213607" y="790368"/>
            <a:chExt cx="4901942" cy="571157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6198785-5D43-2693-2464-1D0448AEFDC3}"/>
                </a:ext>
              </a:extLst>
            </p:cNvPr>
            <p:cNvGrpSpPr/>
            <p:nvPr/>
          </p:nvGrpSpPr>
          <p:grpSpPr>
            <a:xfrm>
              <a:off x="8109902" y="4503128"/>
              <a:ext cx="993912" cy="1853655"/>
              <a:chOff x="11057292" y="3797678"/>
              <a:chExt cx="993912" cy="1853655"/>
            </a:xfrm>
          </p:grpSpPr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E649794-3F0E-62F8-DF47-C3A28B2C0C26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5D8F9486-DEE8-A43D-739F-FCED1F29EEE1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23954083-5CB9-79F4-BB01-94876C78D266}"/>
                </a:ext>
              </a:extLst>
            </p:cNvPr>
            <p:cNvSpPr/>
            <p:nvPr/>
          </p:nvSpPr>
          <p:spPr>
            <a:xfrm rot="1566407">
              <a:off x="5213607" y="3281943"/>
              <a:ext cx="1098647" cy="683025"/>
            </a:xfrm>
            <a:custGeom>
              <a:avLst/>
              <a:gdLst>
                <a:gd name="connsiteX0" fmla="*/ 0 w 701040"/>
                <a:gd name="connsiteY0" fmla="*/ 0 h 514256"/>
                <a:gd name="connsiteX1" fmla="*/ 701040 w 701040"/>
                <a:gd name="connsiteY1" fmla="*/ 0 h 514256"/>
                <a:gd name="connsiteX2" fmla="*/ 701040 w 701040"/>
                <a:gd name="connsiteY2" fmla="*/ 514256 h 514256"/>
                <a:gd name="connsiteX3" fmla="*/ 0 w 701040"/>
                <a:gd name="connsiteY3" fmla="*/ 514256 h 514256"/>
                <a:gd name="connsiteX4" fmla="*/ 0 w 701040"/>
                <a:gd name="connsiteY4" fmla="*/ 0 h 514256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0 w 1006639"/>
                <a:gd name="connsiteY4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82237 w 1006639"/>
                <a:gd name="connsiteY4" fmla="*/ 325739 h 653015"/>
                <a:gd name="connsiteX5" fmla="*/ 0 w 1006639"/>
                <a:gd name="connsiteY5" fmla="*/ 0 h 653015"/>
                <a:gd name="connsiteX0" fmla="*/ 0 w 1006639"/>
                <a:gd name="connsiteY0" fmla="*/ 0 h 653015"/>
                <a:gd name="connsiteX1" fmla="*/ 1006639 w 1006639"/>
                <a:gd name="connsiteY1" fmla="*/ 138759 h 653015"/>
                <a:gd name="connsiteX2" fmla="*/ 1006639 w 1006639"/>
                <a:gd name="connsiteY2" fmla="*/ 653015 h 653015"/>
                <a:gd name="connsiteX3" fmla="*/ 305599 w 1006639"/>
                <a:gd name="connsiteY3" fmla="*/ 653015 h 653015"/>
                <a:gd name="connsiteX4" fmla="*/ 169146 w 1006639"/>
                <a:gd name="connsiteY4" fmla="*/ 537722 h 653015"/>
                <a:gd name="connsiteX5" fmla="*/ 82237 w 1006639"/>
                <a:gd name="connsiteY5" fmla="*/ 325739 h 653015"/>
                <a:gd name="connsiteX6" fmla="*/ 0 w 1006639"/>
                <a:gd name="connsiteY6" fmla="*/ 0 h 653015"/>
                <a:gd name="connsiteX0" fmla="*/ 37829 w 1044468"/>
                <a:gd name="connsiteY0" fmla="*/ 0 h 653015"/>
                <a:gd name="connsiteX1" fmla="*/ 1044468 w 1044468"/>
                <a:gd name="connsiteY1" fmla="*/ 138759 h 653015"/>
                <a:gd name="connsiteX2" fmla="*/ 1044468 w 1044468"/>
                <a:gd name="connsiteY2" fmla="*/ 653015 h 653015"/>
                <a:gd name="connsiteX3" fmla="*/ 30441 w 1044468"/>
                <a:gd name="connsiteY3" fmla="*/ 585762 h 653015"/>
                <a:gd name="connsiteX4" fmla="*/ 206975 w 1044468"/>
                <a:gd name="connsiteY4" fmla="*/ 537722 h 653015"/>
                <a:gd name="connsiteX5" fmla="*/ 120066 w 1044468"/>
                <a:gd name="connsiteY5" fmla="*/ 325739 h 653015"/>
                <a:gd name="connsiteX6" fmla="*/ 37829 w 1044468"/>
                <a:gd name="connsiteY6" fmla="*/ 0 h 653015"/>
                <a:gd name="connsiteX0" fmla="*/ 37829 w 1044468"/>
                <a:gd name="connsiteY0" fmla="*/ 0 h 677295"/>
                <a:gd name="connsiteX1" fmla="*/ 1044468 w 1044468"/>
                <a:gd name="connsiteY1" fmla="*/ 138759 h 677295"/>
                <a:gd name="connsiteX2" fmla="*/ 1044468 w 1044468"/>
                <a:gd name="connsiteY2" fmla="*/ 653015 h 677295"/>
                <a:gd name="connsiteX3" fmla="*/ 30441 w 1044468"/>
                <a:gd name="connsiteY3" fmla="*/ 585762 h 677295"/>
                <a:gd name="connsiteX4" fmla="*/ 206975 w 1044468"/>
                <a:gd name="connsiteY4" fmla="*/ 537722 h 677295"/>
                <a:gd name="connsiteX5" fmla="*/ 120066 w 1044468"/>
                <a:gd name="connsiteY5" fmla="*/ 325739 h 677295"/>
                <a:gd name="connsiteX6" fmla="*/ 37829 w 1044468"/>
                <a:gd name="connsiteY6" fmla="*/ 0 h 677295"/>
                <a:gd name="connsiteX0" fmla="*/ 37829 w 1044468"/>
                <a:gd name="connsiteY0" fmla="*/ 0 h 642147"/>
                <a:gd name="connsiteX1" fmla="*/ 1044468 w 1044468"/>
                <a:gd name="connsiteY1" fmla="*/ 138759 h 642147"/>
                <a:gd name="connsiteX2" fmla="*/ 970699 w 1044468"/>
                <a:gd name="connsiteY2" fmla="*/ 502478 h 642147"/>
                <a:gd name="connsiteX3" fmla="*/ 30441 w 1044468"/>
                <a:gd name="connsiteY3" fmla="*/ 585762 h 642147"/>
                <a:gd name="connsiteX4" fmla="*/ 206975 w 1044468"/>
                <a:gd name="connsiteY4" fmla="*/ 537722 h 642147"/>
                <a:gd name="connsiteX5" fmla="*/ 120066 w 1044468"/>
                <a:gd name="connsiteY5" fmla="*/ 325739 h 642147"/>
                <a:gd name="connsiteX6" fmla="*/ 37829 w 1044468"/>
                <a:gd name="connsiteY6" fmla="*/ 0 h 642147"/>
                <a:gd name="connsiteX0" fmla="*/ 37829 w 1044468"/>
                <a:gd name="connsiteY0" fmla="*/ 0 h 659131"/>
                <a:gd name="connsiteX1" fmla="*/ 1044468 w 1044468"/>
                <a:gd name="connsiteY1" fmla="*/ 138759 h 659131"/>
                <a:gd name="connsiteX2" fmla="*/ 970699 w 1044468"/>
                <a:gd name="connsiteY2" fmla="*/ 502478 h 659131"/>
                <a:gd name="connsiteX3" fmla="*/ 30441 w 1044468"/>
                <a:gd name="connsiteY3" fmla="*/ 585762 h 659131"/>
                <a:gd name="connsiteX4" fmla="*/ 206975 w 1044468"/>
                <a:gd name="connsiteY4" fmla="*/ 537722 h 659131"/>
                <a:gd name="connsiteX5" fmla="*/ 120066 w 1044468"/>
                <a:gd name="connsiteY5" fmla="*/ 325739 h 659131"/>
                <a:gd name="connsiteX6" fmla="*/ 37829 w 1044468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59131"/>
                <a:gd name="connsiteX1" fmla="*/ 1082666 w 1082666"/>
                <a:gd name="connsiteY1" fmla="*/ 138759 h 659131"/>
                <a:gd name="connsiteX2" fmla="*/ 1008897 w 1082666"/>
                <a:gd name="connsiteY2" fmla="*/ 502478 h 659131"/>
                <a:gd name="connsiteX3" fmla="*/ 68639 w 1082666"/>
                <a:gd name="connsiteY3" fmla="*/ 585762 h 659131"/>
                <a:gd name="connsiteX4" fmla="*/ 245173 w 1082666"/>
                <a:gd name="connsiteY4" fmla="*/ 537722 h 659131"/>
                <a:gd name="connsiteX5" fmla="*/ 158264 w 1082666"/>
                <a:gd name="connsiteY5" fmla="*/ 325739 h 659131"/>
                <a:gd name="connsiteX6" fmla="*/ 76027 w 1082666"/>
                <a:gd name="connsiteY6" fmla="*/ 0 h 659131"/>
                <a:gd name="connsiteX0" fmla="*/ 76027 w 1082666"/>
                <a:gd name="connsiteY0" fmla="*/ 0 h 683025"/>
                <a:gd name="connsiteX1" fmla="*/ 1082666 w 1082666"/>
                <a:gd name="connsiteY1" fmla="*/ 138759 h 683025"/>
                <a:gd name="connsiteX2" fmla="*/ 1008897 w 1082666"/>
                <a:gd name="connsiteY2" fmla="*/ 502478 h 683025"/>
                <a:gd name="connsiteX3" fmla="*/ 68639 w 1082666"/>
                <a:gd name="connsiteY3" fmla="*/ 585762 h 683025"/>
                <a:gd name="connsiteX4" fmla="*/ 245173 w 1082666"/>
                <a:gd name="connsiteY4" fmla="*/ 537722 h 683025"/>
                <a:gd name="connsiteX5" fmla="*/ 158264 w 1082666"/>
                <a:gd name="connsiteY5" fmla="*/ 325739 h 683025"/>
                <a:gd name="connsiteX6" fmla="*/ 76027 w 1082666"/>
                <a:gd name="connsiteY6" fmla="*/ 0 h 683025"/>
                <a:gd name="connsiteX0" fmla="*/ 90183 w 1096822"/>
                <a:gd name="connsiteY0" fmla="*/ 0 h 683025"/>
                <a:gd name="connsiteX1" fmla="*/ 1096822 w 1096822"/>
                <a:gd name="connsiteY1" fmla="*/ 138759 h 683025"/>
                <a:gd name="connsiteX2" fmla="*/ 1023053 w 1096822"/>
                <a:gd name="connsiteY2" fmla="*/ 502478 h 683025"/>
                <a:gd name="connsiteX3" fmla="*/ 82795 w 1096822"/>
                <a:gd name="connsiteY3" fmla="*/ 585762 h 683025"/>
                <a:gd name="connsiteX4" fmla="*/ 259329 w 1096822"/>
                <a:gd name="connsiteY4" fmla="*/ 537722 h 683025"/>
                <a:gd name="connsiteX5" fmla="*/ 172420 w 1096822"/>
                <a:gd name="connsiteY5" fmla="*/ 325739 h 683025"/>
                <a:gd name="connsiteX6" fmla="*/ 90183 w 1096822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  <a:gd name="connsiteX0" fmla="*/ 92008 w 1098647"/>
                <a:gd name="connsiteY0" fmla="*/ 0 h 683025"/>
                <a:gd name="connsiteX1" fmla="*/ 1098647 w 1098647"/>
                <a:gd name="connsiteY1" fmla="*/ 138759 h 683025"/>
                <a:gd name="connsiteX2" fmla="*/ 1024878 w 1098647"/>
                <a:gd name="connsiteY2" fmla="*/ 502478 h 683025"/>
                <a:gd name="connsiteX3" fmla="*/ 84620 w 1098647"/>
                <a:gd name="connsiteY3" fmla="*/ 585762 h 683025"/>
                <a:gd name="connsiteX4" fmla="*/ 261154 w 1098647"/>
                <a:gd name="connsiteY4" fmla="*/ 537722 h 683025"/>
                <a:gd name="connsiteX5" fmla="*/ 174245 w 1098647"/>
                <a:gd name="connsiteY5" fmla="*/ 325739 h 683025"/>
                <a:gd name="connsiteX6" fmla="*/ 92008 w 1098647"/>
                <a:gd name="connsiteY6" fmla="*/ 0 h 683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8647" h="683025">
                  <a:moveTo>
                    <a:pt x="92008" y="0"/>
                  </a:moveTo>
                  <a:cubicBezTo>
                    <a:pt x="427554" y="46253"/>
                    <a:pt x="380053" y="263245"/>
                    <a:pt x="1098647" y="138759"/>
                  </a:cubicBezTo>
                  <a:lnTo>
                    <a:pt x="1024878" y="502478"/>
                  </a:lnTo>
                  <a:cubicBezTo>
                    <a:pt x="576979" y="584825"/>
                    <a:pt x="267650" y="811414"/>
                    <a:pt x="84620" y="585762"/>
                  </a:cubicBezTo>
                  <a:cubicBezTo>
                    <a:pt x="-9850" y="465239"/>
                    <a:pt x="298381" y="592268"/>
                    <a:pt x="261154" y="537722"/>
                  </a:cubicBezTo>
                  <a:cubicBezTo>
                    <a:pt x="-258898" y="346406"/>
                    <a:pt x="155106" y="367838"/>
                    <a:pt x="174245" y="325739"/>
                  </a:cubicBezTo>
                  <a:cubicBezTo>
                    <a:pt x="-56537" y="79217"/>
                    <a:pt x="119420" y="108580"/>
                    <a:pt x="92008" y="0"/>
                  </a:cubicBezTo>
                  <a:close/>
                </a:path>
              </a:pathLst>
            </a:custGeom>
            <a:solidFill>
              <a:srgbClr val="97807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8FAE5B3-8D1A-479E-BBF9-7D19DA42F918}"/>
                </a:ext>
              </a:extLst>
            </p:cNvPr>
            <p:cNvGrpSpPr/>
            <p:nvPr/>
          </p:nvGrpSpPr>
          <p:grpSpPr>
            <a:xfrm rot="20909198">
              <a:off x="6411600" y="5122713"/>
              <a:ext cx="1059814" cy="1142439"/>
              <a:chOff x="10004910" y="3951694"/>
              <a:chExt cx="1059814" cy="1142439"/>
            </a:xfrm>
          </p:grpSpPr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FCD237FA-4363-1C2C-2DA7-EDB5F11178E7}"/>
                  </a:ext>
                </a:extLst>
              </p:cNvPr>
              <p:cNvSpPr/>
              <p:nvPr/>
            </p:nvSpPr>
            <p:spPr>
              <a:xfrm>
                <a:off x="10175490" y="4847185"/>
                <a:ext cx="580687" cy="246948"/>
              </a:xfrm>
              <a:custGeom>
                <a:avLst/>
                <a:gdLst>
                  <a:gd name="connsiteX0" fmla="*/ 0 w 580687"/>
                  <a:gd name="connsiteY0" fmla="*/ 0 h 246948"/>
                  <a:gd name="connsiteX1" fmla="*/ 539839 w 580687"/>
                  <a:gd name="connsiteY1" fmla="*/ 0 h 246948"/>
                  <a:gd name="connsiteX2" fmla="*/ 547687 w 580687"/>
                  <a:gd name="connsiteY2" fmla="*/ 27841 h 246948"/>
                  <a:gd name="connsiteX3" fmla="*/ 580687 w 580687"/>
                  <a:gd name="connsiteY3" fmla="*/ 173166 h 246948"/>
                  <a:gd name="connsiteX4" fmla="*/ 45865 w 580687"/>
                  <a:gd name="connsiteY4" fmla="*/ 171272 h 246948"/>
                  <a:gd name="connsiteX5" fmla="*/ 1696 w 580687"/>
                  <a:gd name="connsiteY5" fmla="*/ 11234 h 246948"/>
                  <a:gd name="connsiteX6" fmla="*/ 0 w 580687"/>
                  <a:gd name="connsiteY6" fmla="*/ 0 h 246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0687" h="246948">
                    <a:moveTo>
                      <a:pt x="0" y="0"/>
                    </a:moveTo>
                    <a:lnTo>
                      <a:pt x="539839" y="0"/>
                    </a:lnTo>
                    <a:lnTo>
                      <a:pt x="547687" y="27841"/>
                    </a:lnTo>
                    <a:cubicBezTo>
                      <a:pt x="565392" y="92181"/>
                      <a:pt x="578460" y="144733"/>
                      <a:pt x="580687" y="173166"/>
                    </a:cubicBezTo>
                    <a:cubicBezTo>
                      <a:pt x="526096" y="286897"/>
                      <a:pt x="109555" y="255433"/>
                      <a:pt x="45865" y="171272"/>
                    </a:cubicBezTo>
                    <a:cubicBezTo>
                      <a:pt x="29942" y="150232"/>
                      <a:pt x="15317" y="90322"/>
                      <a:pt x="1696" y="112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630217A-F6B6-BA8E-5D53-DCDBE1CE9C94}"/>
                  </a:ext>
                </a:extLst>
              </p:cNvPr>
              <p:cNvSpPr/>
              <p:nvPr/>
            </p:nvSpPr>
            <p:spPr>
              <a:xfrm>
                <a:off x="10004910" y="3951694"/>
                <a:ext cx="1059814" cy="895492"/>
              </a:xfrm>
              <a:custGeom>
                <a:avLst/>
                <a:gdLst>
                  <a:gd name="connsiteX0" fmla="*/ 83680 w 1059814"/>
                  <a:gd name="connsiteY0" fmla="*/ 0 h 895492"/>
                  <a:gd name="connsiteX1" fmla="*/ 1059814 w 1059814"/>
                  <a:gd name="connsiteY1" fmla="*/ 0 h 895492"/>
                  <a:gd name="connsiteX2" fmla="*/ 1052973 w 1059814"/>
                  <a:gd name="connsiteY2" fmla="*/ 21110 h 895492"/>
                  <a:gd name="connsiteX3" fmla="*/ 601140 w 1059814"/>
                  <a:gd name="connsiteY3" fmla="*/ 358976 h 895492"/>
                  <a:gd name="connsiteX4" fmla="*/ 689004 w 1059814"/>
                  <a:gd name="connsiteY4" fmla="*/ 819524 h 895492"/>
                  <a:gd name="connsiteX5" fmla="*/ 710417 w 1059814"/>
                  <a:gd name="connsiteY5" fmla="*/ 895492 h 895492"/>
                  <a:gd name="connsiteX6" fmla="*/ 170578 w 1059814"/>
                  <a:gd name="connsiteY6" fmla="*/ 895492 h 895492"/>
                  <a:gd name="connsiteX7" fmla="*/ 152559 w 1059814"/>
                  <a:gd name="connsiteY7" fmla="*/ 776173 h 895492"/>
                  <a:gd name="connsiteX8" fmla="*/ 68876 w 1059814"/>
                  <a:gd name="connsiteY8" fmla="*/ 208850 h 895492"/>
                  <a:gd name="connsiteX9" fmla="*/ 63355 w 1059814"/>
                  <a:gd name="connsiteY9" fmla="*/ 60859 h 895492"/>
                  <a:gd name="connsiteX10" fmla="*/ 83680 w 1059814"/>
                  <a:gd name="connsiteY10" fmla="*/ 0 h 89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59814" h="895492">
                    <a:moveTo>
                      <a:pt x="83680" y="0"/>
                    </a:moveTo>
                    <a:lnTo>
                      <a:pt x="1059814" y="0"/>
                    </a:lnTo>
                    <a:lnTo>
                      <a:pt x="1052973" y="21110"/>
                    </a:lnTo>
                    <a:cubicBezTo>
                      <a:pt x="1001474" y="130229"/>
                      <a:pt x="878976" y="238603"/>
                      <a:pt x="601140" y="358976"/>
                    </a:cubicBezTo>
                    <a:cubicBezTo>
                      <a:pt x="575432" y="419167"/>
                      <a:pt x="637021" y="636913"/>
                      <a:pt x="689004" y="819524"/>
                    </a:cubicBezTo>
                    <a:lnTo>
                      <a:pt x="710417" y="895492"/>
                    </a:lnTo>
                    <a:lnTo>
                      <a:pt x="170578" y="895492"/>
                    </a:lnTo>
                    <a:lnTo>
                      <a:pt x="152559" y="776173"/>
                    </a:lnTo>
                    <a:cubicBezTo>
                      <a:pt x="120832" y="542817"/>
                      <a:pt x="94465" y="251144"/>
                      <a:pt x="68876" y="208850"/>
                    </a:cubicBezTo>
                    <a:cubicBezTo>
                      <a:pt x="-53954" y="239710"/>
                      <a:pt x="15453" y="178539"/>
                      <a:pt x="63355" y="60859"/>
                    </a:cubicBezTo>
                    <a:lnTo>
                      <a:pt x="8368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CE1FF15-4C25-D7D6-FBE2-713DEECF2457}"/>
                </a:ext>
              </a:extLst>
            </p:cNvPr>
            <p:cNvGrpSpPr/>
            <p:nvPr/>
          </p:nvGrpSpPr>
          <p:grpSpPr>
            <a:xfrm>
              <a:off x="5719456" y="3238736"/>
              <a:ext cx="3690278" cy="3168413"/>
              <a:chOff x="9733828" y="2019892"/>
              <a:chExt cx="3690278" cy="3168413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18D16A2-964F-9D27-5968-4B13BE09A32E}"/>
                  </a:ext>
                </a:extLst>
              </p:cNvPr>
              <p:cNvSpPr/>
              <p:nvPr/>
            </p:nvSpPr>
            <p:spPr>
              <a:xfrm>
                <a:off x="10020491" y="4988946"/>
                <a:ext cx="572162" cy="199359"/>
              </a:xfrm>
              <a:custGeom>
                <a:avLst/>
                <a:gdLst>
                  <a:gd name="connsiteX0" fmla="*/ 0 w 572162"/>
                  <a:gd name="connsiteY0" fmla="*/ 0 h 199359"/>
                  <a:gd name="connsiteX1" fmla="*/ 544276 w 572162"/>
                  <a:gd name="connsiteY1" fmla="*/ 0 h 199359"/>
                  <a:gd name="connsiteX2" fmla="*/ 561466 w 572162"/>
                  <a:gd name="connsiteY2" fmla="*/ 66380 h 199359"/>
                  <a:gd name="connsiteX3" fmla="*/ 572162 w 572162"/>
                  <a:gd name="connsiteY3" fmla="*/ 125577 h 199359"/>
                  <a:gd name="connsiteX4" fmla="*/ 37340 w 572162"/>
                  <a:gd name="connsiteY4" fmla="*/ 123683 h 199359"/>
                  <a:gd name="connsiteX5" fmla="*/ 3580 w 572162"/>
                  <a:gd name="connsiteY5" fmla="*/ 19057 h 199359"/>
                  <a:gd name="connsiteX6" fmla="*/ 0 w 572162"/>
                  <a:gd name="connsiteY6" fmla="*/ 0 h 19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162" h="199359">
                    <a:moveTo>
                      <a:pt x="0" y="0"/>
                    </a:moveTo>
                    <a:lnTo>
                      <a:pt x="544276" y="0"/>
                    </a:lnTo>
                    <a:lnTo>
                      <a:pt x="561466" y="66380"/>
                    </a:lnTo>
                    <a:cubicBezTo>
                      <a:pt x="567225" y="91115"/>
                      <a:pt x="571048" y="111361"/>
                      <a:pt x="572162" y="125577"/>
                    </a:cubicBezTo>
                    <a:cubicBezTo>
                      <a:pt x="517571" y="239308"/>
                      <a:pt x="101030" y="207844"/>
                      <a:pt x="37340" y="123683"/>
                    </a:cubicBezTo>
                    <a:cubicBezTo>
                      <a:pt x="25398" y="107903"/>
                      <a:pt x="14186" y="70258"/>
                      <a:pt x="3580" y="1905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4344B851-0D04-4E29-3F9F-B0E44F84FB7B}"/>
                  </a:ext>
                </a:extLst>
              </p:cNvPr>
              <p:cNvSpPr/>
              <p:nvPr/>
            </p:nvSpPr>
            <p:spPr>
              <a:xfrm>
                <a:off x="9733828" y="2019892"/>
                <a:ext cx="3690278" cy="2969053"/>
              </a:xfrm>
              <a:custGeom>
                <a:avLst/>
                <a:gdLst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84101 w 3690278"/>
                  <a:gd name="connsiteY7" fmla="*/ 1798110 h 2969053"/>
                  <a:gd name="connsiteX8" fmla="*/ 1194064 w 3690278"/>
                  <a:gd name="connsiteY8" fmla="*/ 1851192 h 2969053"/>
                  <a:gd name="connsiteX9" fmla="*/ 1195074 w 3690278"/>
                  <a:gd name="connsiteY9" fmla="*/ 1881253 h 2969053"/>
                  <a:gd name="connsiteX10" fmla="*/ 708700 w 3690278"/>
                  <a:gd name="connsiteY10" fmla="*/ 2384948 h 2969053"/>
                  <a:gd name="connsiteX11" fmla="*/ 825825 w 3690278"/>
                  <a:gd name="connsiteY11" fmla="*/ 2949305 h 2969053"/>
                  <a:gd name="connsiteX12" fmla="*/ 830939 w 3690278"/>
                  <a:gd name="connsiteY12" fmla="*/ 2969053 h 2969053"/>
                  <a:gd name="connsiteX13" fmla="*/ 286663 w 3690278"/>
                  <a:gd name="connsiteY13" fmla="*/ 2969053 h 2969053"/>
                  <a:gd name="connsiteX14" fmla="*/ 279834 w 3690278"/>
                  <a:gd name="connsiteY14" fmla="*/ 2932698 h 2969053"/>
                  <a:gd name="connsiteX15" fmla="*/ 176436 w 3690278"/>
                  <a:gd name="connsiteY15" fmla="*/ 2234822 h 2969053"/>
                  <a:gd name="connsiteX16" fmla="*/ 203732 w 3690278"/>
                  <a:gd name="connsiteY16" fmla="*/ 1951630 h 2969053"/>
                  <a:gd name="connsiteX17" fmla="*/ 3230184 w 3690278"/>
                  <a:gd name="connsiteY17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92175 w 3690278"/>
                  <a:gd name="connsiteY5" fmla="*/ 1794932 h 2969053"/>
                  <a:gd name="connsiteX6" fmla="*/ 1186371 w 3690278"/>
                  <a:gd name="connsiteY6" fmla="*/ 1704749 h 2969053"/>
                  <a:gd name="connsiteX7" fmla="*/ 1194064 w 3690278"/>
                  <a:gd name="connsiteY7" fmla="*/ 1851192 h 2969053"/>
                  <a:gd name="connsiteX8" fmla="*/ 1195074 w 3690278"/>
                  <a:gd name="connsiteY8" fmla="*/ 1881253 h 2969053"/>
                  <a:gd name="connsiteX9" fmla="*/ 708700 w 3690278"/>
                  <a:gd name="connsiteY9" fmla="*/ 2384948 h 2969053"/>
                  <a:gd name="connsiteX10" fmla="*/ 825825 w 3690278"/>
                  <a:gd name="connsiteY10" fmla="*/ 2949305 h 2969053"/>
                  <a:gd name="connsiteX11" fmla="*/ 830939 w 3690278"/>
                  <a:gd name="connsiteY11" fmla="*/ 2969053 h 2969053"/>
                  <a:gd name="connsiteX12" fmla="*/ 286663 w 3690278"/>
                  <a:gd name="connsiteY12" fmla="*/ 2969053 h 2969053"/>
                  <a:gd name="connsiteX13" fmla="*/ 279834 w 3690278"/>
                  <a:gd name="connsiteY13" fmla="*/ 2932698 h 2969053"/>
                  <a:gd name="connsiteX14" fmla="*/ 176436 w 3690278"/>
                  <a:gd name="connsiteY14" fmla="*/ 2234822 h 2969053"/>
                  <a:gd name="connsiteX15" fmla="*/ 203732 w 3690278"/>
                  <a:gd name="connsiteY15" fmla="*/ 1951630 h 2969053"/>
                  <a:gd name="connsiteX16" fmla="*/ 3230184 w 3690278"/>
                  <a:gd name="connsiteY16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4064 w 3690278"/>
                  <a:gd name="connsiteY6" fmla="*/ 1851192 h 2969053"/>
                  <a:gd name="connsiteX7" fmla="*/ 1195074 w 3690278"/>
                  <a:gd name="connsiteY7" fmla="*/ 1881253 h 2969053"/>
                  <a:gd name="connsiteX8" fmla="*/ 708700 w 3690278"/>
                  <a:gd name="connsiteY8" fmla="*/ 2384948 h 2969053"/>
                  <a:gd name="connsiteX9" fmla="*/ 825825 w 3690278"/>
                  <a:gd name="connsiteY9" fmla="*/ 2949305 h 2969053"/>
                  <a:gd name="connsiteX10" fmla="*/ 830939 w 3690278"/>
                  <a:gd name="connsiteY10" fmla="*/ 2969053 h 2969053"/>
                  <a:gd name="connsiteX11" fmla="*/ 286663 w 3690278"/>
                  <a:gd name="connsiteY11" fmla="*/ 2969053 h 2969053"/>
                  <a:gd name="connsiteX12" fmla="*/ 279834 w 3690278"/>
                  <a:gd name="connsiteY12" fmla="*/ 2932698 h 2969053"/>
                  <a:gd name="connsiteX13" fmla="*/ 176436 w 3690278"/>
                  <a:gd name="connsiteY13" fmla="*/ 2234822 h 2969053"/>
                  <a:gd name="connsiteX14" fmla="*/ 203732 w 3690278"/>
                  <a:gd name="connsiteY14" fmla="*/ 1951630 h 2969053"/>
                  <a:gd name="connsiteX15" fmla="*/ 3230184 w 3690278"/>
                  <a:gd name="connsiteY15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  <a:gd name="connsiteX0" fmla="*/ 3230184 w 3690278"/>
                  <a:gd name="connsiteY0" fmla="*/ 0 h 2969053"/>
                  <a:gd name="connsiteX1" fmla="*/ 3489491 w 3690278"/>
                  <a:gd name="connsiteY1" fmla="*/ 1308964 h 2969053"/>
                  <a:gd name="connsiteX2" fmla="*/ 2291839 w 3690278"/>
                  <a:gd name="connsiteY2" fmla="*/ 2043753 h 2969053"/>
                  <a:gd name="connsiteX3" fmla="*/ 1199045 w 3690278"/>
                  <a:gd name="connsiteY3" fmla="*/ 1877727 h 2969053"/>
                  <a:gd name="connsiteX4" fmla="*/ 1194064 w 3690278"/>
                  <a:gd name="connsiteY4" fmla="*/ 1851192 h 2969053"/>
                  <a:gd name="connsiteX5" fmla="*/ 1186371 w 3690278"/>
                  <a:gd name="connsiteY5" fmla="*/ 1704749 h 2969053"/>
                  <a:gd name="connsiteX6" fmla="*/ 1195074 w 3690278"/>
                  <a:gd name="connsiteY6" fmla="*/ 1881253 h 2969053"/>
                  <a:gd name="connsiteX7" fmla="*/ 708700 w 3690278"/>
                  <a:gd name="connsiteY7" fmla="*/ 2384948 h 2969053"/>
                  <a:gd name="connsiteX8" fmla="*/ 825825 w 3690278"/>
                  <a:gd name="connsiteY8" fmla="*/ 2949305 h 2969053"/>
                  <a:gd name="connsiteX9" fmla="*/ 830939 w 3690278"/>
                  <a:gd name="connsiteY9" fmla="*/ 2969053 h 2969053"/>
                  <a:gd name="connsiteX10" fmla="*/ 286663 w 3690278"/>
                  <a:gd name="connsiteY10" fmla="*/ 2969053 h 2969053"/>
                  <a:gd name="connsiteX11" fmla="*/ 279834 w 3690278"/>
                  <a:gd name="connsiteY11" fmla="*/ 2932698 h 2969053"/>
                  <a:gd name="connsiteX12" fmla="*/ 176436 w 3690278"/>
                  <a:gd name="connsiteY12" fmla="*/ 2234822 h 2969053"/>
                  <a:gd name="connsiteX13" fmla="*/ 203732 w 3690278"/>
                  <a:gd name="connsiteY13" fmla="*/ 1951630 h 2969053"/>
                  <a:gd name="connsiteX14" fmla="*/ 3230184 w 3690278"/>
                  <a:gd name="connsiteY14" fmla="*/ 0 h 2969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0278" h="2969053">
                    <a:moveTo>
                      <a:pt x="3230184" y="0"/>
                    </a:moveTo>
                    <a:cubicBezTo>
                      <a:pt x="3453098" y="163366"/>
                      <a:pt x="3976261" y="1186542"/>
                      <a:pt x="3489491" y="1308964"/>
                    </a:cubicBezTo>
                    <a:cubicBezTo>
                      <a:pt x="3449106" y="1692807"/>
                      <a:pt x="3137441" y="2494129"/>
                      <a:pt x="2291839" y="2043753"/>
                    </a:cubicBezTo>
                    <a:cubicBezTo>
                      <a:pt x="1922132" y="2139287"/>
                      <a:pt x="1306380" y="2218575"/>
                      <a:pt x="1199045" y="1877727"/>
                    </a:cubicBezTo>
                    <a:lnTo>
                      <a:pt x="1194064" y="1851192"/>
                    </a:lnTo>
                    <a:cubicBezTo>
                      <a:pt x="1191952" y="1822362"/>
                      <a:pt x="1186371" y="1704749"/>
                      <a:pt x="1186371" y="1704749"/>
                    </a:cubicBezTo>
                    <a:cubicBezTo>
                      <a:pt x="1186539" y="1709759"/>
                      <a:pt x="1198486" y="1777412"/>
                      <a:pt x="1195074" y="1881253"/>
                    </a:cubicBezTo>
                    <a:cubicBezTo>
                      <a:pt x="1192698" y="2050826"/>
                      <a:pt x="1125455" y="2204389"/>
                      <a:pt x="708700" y="2384948"/>
                    </a:cubicBezTo>
                    <a:cubicBezTo>
                      <a:pt x="677850" y="2457177"/>
                      <a:pt x="772709" y="2756285"/>
                      <a:pt x="825825" y="2949305"/>
                    </a:cubicBezTo>
                    <a:lnTo>
                      <a:pt x="830939" y="2969053"/>
                    </a:lnTo>
                    <a:lnTo>
                      <a:pt x="286663" y="2969053"/>
                    </a:lnTo>
                    <a:lnTo>
                      <a:pt x="279834" y="2932698"/>
                    </a:lnTo>
                    <a:cubicBezTo>
                      <a:pt x="238970" y="2695434"/>
                      <a:pt x="207143" y="2285574"/>
                      <a:pt x="176436" y="2234822"/>
                    </a:cubicBezTo>
                    <a:cubicBezTo>
                      <a:pt x="12663" y="2275969"/>
                      <a:pt x="190643" y="2153504"/>
                      <a:pt x="203732" y="1951630"/>
                    </a:cubicBezTo>
                    <a:cubicBezTo>
                      <a:pt x="-807319" y="-923498"/>
                      <a:pt x="2221367" y="500418"/>
                      <a:pt x="3230184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EC6F786-BE8A-5B0C-5B49-0187EE6230C0}"/>
                </a:ext>
              </a:extLst>
            </p:cNvPr>
            <p:cNvGrpSpPr/>
            <p:nvPr/>
          </p:nvGrpSpPr>
          <p:grpSpPr>
            <a:xfrm>
              <a:off x="5888949" y="1840005"/>
              <a:ext cx="1440204" cy="955452"/>
              <a:chOff x="5888949" y="1840005"/>
              <a:chExt cx="1440204" cy="955452"/>
            </a:xfrm>
          </p:grpSpPr>
          <p:sp>
            <p:nvSpPr>
              <p:cNvPr id="111" name="Rectangle 4">
                <a:extLst>
                  <a:ext uri="{FF2B5EF4-FFF2-40B4-BE49-F238E27FC236}">
                    <a16:creationId xmlns:a16="http://schemas.microsoft.com/office/drawing/2014/main" id="{C990C15B-EEF1-EAA9-AFA5-EA258D47AD95}"/>
                  </a:ext>
                </a:extLst>
              </p:cNvPr>
              <p:cNvSpPr/>
              <p:nvPr/>
            </p:nvSpPr>
            <p:spPr>
              <a:xfrm flipH="1">
                <a:off x="5888949" y="1840005"/>
                <a:ext cx="1440204" cy="955452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  <a:gd name="connsiteX0" fmla="*/ 0 w 1411629"/>
                  <a:gd name="connsiteY0" fmla="*/ 47652 h 851925"/>
                  <a:gd name="connsiteX1" fmla="*/ 1411629 w 1411629"/>
                  <a:gd name="connsiteY1" fmla="*/ 704877 h 851925"/>
                  <a:gd name="connsiteX2" fmla="*/ 228600 w 1411629"/>
                  <a:gd name="connsiteY2" fmla="*/ 419127 h 851925"/>
                  <a:gd name="connsiteX3" fmla="*/ 0 w 1411629"/>
                  <a:gd name="connsiteY3" fmla="*/ 47652 h 851925"/>
                  <a:gd name="connsiteX0" fmla="*/ 0 w 1411629"/>
                  <a:gd name="connsiteY0" fmla="*/ 47652 h 943141"/>
                  <a:gd name="connsiteX1" fmla="*/ 1411629 w 1411629"/>
                  <a:gd name="connsiteY1" fmla="*/ 704877 h 943141"/>
                  <a:gd name="connsiteX2" fmla="*/ 228600 w 1411629"/>
                  <a:gd name="connsiteY2" fmla="*/ 419127 h 943141"/>
                  <a:gd name="connsiteX3" fmla="*/ 0 w 1411629"/>
                  <a:gd name="connsiteY3" fmla="*/ 47652 h 943141"/>
                  <a:gd name="connsiteX0" fmla="*/ 0 w 1440204"/>
                  <a:gd name="connsiteY0" fmla="*/ 40903 h 955452"/>
                  <a:gd name="connsiteX1" fmla="*/ 1440204 w 1440204"/>
                  <a:gd name="connsiteY1" fmla="*/ 726703 h 955452"/>
                  <a:gd name="connsiteX2" fmla="*/ 228600 w 1440204"/>
                  <a:gd name="connsiteY2" fmla="*/ 412378 h 955452"/>
                  <a:gd name="connsiteX3" fmla="*/ 0 w 1440204"/>
                  <a:gd name="connsiteY3" fmla="*/ 40903 h 955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0204" h="955452">
                    <a:moveTo>
                      <a:pt x="0" y="40903"/>
                    </a:moveTo>
                    <a:cubicBezTo>
                      <a:pt x="270518" y="-16247"/>
                      <a:pt x="1217311" y="-140072"/>
                      <a:pt x="1440204" y="726703"/>
                    </a:cubicBezTo>
                    <a:cubicBezTo>
                      <a:pt x="1191911" y="1136278"/>
                      <a:pt x="781693" y="974353"/>
                      <a:pt x="228600" y="412378"/>
                    </a:cubicBezTo>
                    <a:lnTo>
                      <a:pt x="0" y="40903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7">
                <a:extLst>
                  <a:ext uri="{FF2B5EF4-FFF2-40B4-BE49-F238E27FC236}">
                    <a16:creationId xmlns:a16="http://schemas.microsoft.com/office/drawing/2014/main" id="{C440486B-BC41-43BD-4DB1-ACA8F0C4E771}"/>
                  </a:ext>
                </a:extLst>
              </p:cNvPr>
              <p:cNvSpPr/>
              <p:nvPr/>
            </p:nvSpPr>
            <p:spPr>
              <a:xfrm rot="20851399" flipH="1">
                <a:off x="6182366" y="2241050"/>
                <a:ext cx="838200" cy="250789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27D38D1C-CA1A-85FA-AC82-E1DDD3AF0DA8}"/>
                </a:ext>
              </a:extLst>
            </p:cNvPr>
            <p:cNvGrpSpPr/>
            <p:nvPr/>
          </p:nvGrpSpPr>
          <p:grpSpPr>
            <a:xfrm>
              <a:off x="8703920" y="1630213"/>
              <a:ext cx="1411629" cy="856448"/>
              <a:chOff x="8703920" y="1630213"/>
              <a:chExt cx="1411629" cy="856448"/>
            </a:xfrm>
          </p:grpSpPr>
          <p:sp>
            <p:nvSpPr>
              <p:cNvPr id="109" name="Rectangle 4">
                <a:extLst>
                  <a:ext uri="{FF2B5EF4-FFF2-40B4-BE49-F238E27FC236}">
                    <a16:creationId xmlns:a16="http://schemas.microsoft.com/office/drawing/2014/main" id="{C19F3BA7-0F8B-4163-1644-81EB239C60B7}"/>
                  </a:ext>
                </a:extLst>
              </p:cNvPr>
              <p:cNvSpPr/>
              <p:nvPr/>
            </p:nvSpPr>
            <p:spPr>
              <a:xfrm>
                <a:off x="8703920" y="1630213"/>
                <a:ext cx="1411629" cy="856448"/>
              </a:xfrm>
              <a:custGeom>
                <a:avLst/>
                <a:gdLst>
                  <a:gd name="connsiteX0" fmla="*/ 0 w 506754"/>
                  <a:gd name="connsiteY0" fmla="*/ 0 h 266700"/>
                  <a:gd name="connsiteX1" fmla="*/ 506754 w 506754"/>
                  <a:gd name="connsiteY1" fmla="*/ 0 h 266700"/>
                  <a:gd name="connsiteX2" fmla="*/ 506754 w 506754"/>
                  <a:gd name="connsiteY2" fmla="*/ 266700 h 266700"/>
                  <a:gd name="connsiteX3" fmla="*/ 0 w 506754"/>
                  <a:gd name="connsiteY3" fmla="*/ 266700 h 266700"/>
                  <a:gd name="connsiteX4" fmla="*/ 0 w 506754"/>
                  <a:gd name="connsiteY4" fmla="*/ 0 h 266700"/>
                  <a:gd name="connsiteX0" fmla="*/ 0 w 1259229"/>
                  <a:gd name="connsiteY0" fmla="*/ 0 h 381000"/>
                  <a:gd name="connsiteX1" fmla="*/ 1259229 w 1259229"/>
                  <a:gd name="connsiteY1" fmla="*/ 114300 h 381000"/>
                  <a:gd name="connsiteX2" fmla="*/ 1259229 w 1259229"/>
                  <a:gd name="connsiteY2" fmla="*/ 381000 h 381000"/>
                  <a:gd name="connsiteX3" fmla="*/ 752475 w 1259229"/>
                  <a:gd name="connsiteY3" fmla="*/ 381000 h 381000"/>
                  <a:gd name="connsiteX4" fmla="*/ 0 w 1259229"/>
                  <a:gd name="connsiteY4" fmla="*/ 0 h 381000"/>
                  <a:gd name="connsiteX0" fmla="*/ 0 w 1259229"/>
                  <a:gd name="connsiteY0" fmla="*/ 0 h 742950"/>
                  <a:gd name="connsiteX1" fmla="*/ 1259229 w 1259229"/>
                  <a:gd name="connsiteY1" fmla="*/ 114300 h 742950"/>
                  <a:gd name="connsiteX2" fmla="*/ 1259229 w 1259229"/>
                  <a:gd name="connsiteY2" fmla="*/ 381000 h 742950"/>
                  <a:gd name="connsiteX3" fmla="*/ 266700 w 1259229"/>
                  <a:gd name="connsiteY3" fmla="*/ 742950 h 742950"/>
                  <a:gd name="connsiteX4" fmla="*/ 0 w 1259229"/>
                  <a:gd name="connsiteY4" fmla="*/ 0 h 742950"/>
                  <a:gd name="connsiteX0" fmla="*/ 0 w 1259229"/>
                  <a:gd name="connsiteY0" fmla="*/ 0 h 742950"/>
                  <a:gd name="connsiteX1" fmla="*/ 1259229 w 1259229"/>
                  <a:gd name="connsiteY1" fmla="*/ 381000 h 742950"/>
                  <a:gd name="connsiteX2" fmla="*/ 266700 w 1259229"/>
                  <a:gd name="connsiteY2" fmla="*/ 742950 h 742950"/>
                  <a:gd name="connsiteX3" fmla="*/ 0 w 12592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0 h 742950"/>
                  <a:gd name="connsiteX1" fmla="*/ 1411629 w 1411629"/>
                  <a:gd name="connsiteY1" fmla="*/ 657225 h 742950"/>
                  <a:gd name="connsiteX2" fmla="*/ 266700 w 1411629"/>
                  <a:gd name="connsiteY2" fmla="*/ 742950 h 742950"/>
                  <a:gd name="connsiteX3" fmla="*/ 0 w 1411629"/>
                  <a:gd name="connsiteY3" fmla="*/ 0 h 742950"/>
                  <a:gd name="connsiteX0" fmla="*/ 0 w 1411629"/>
                  <a:gd name="connsiteY0" fmla="*/ 47652 h 790602"/>
                  <a:gd name="connsiteX1" fmla="*/ 1411629 w 1411629"/>
                  <a:gd name="connsiteY1" fmla="*/ 704877 h 790602"/>
                  <a:gd name="connsiteX2" fmla="*/ 266700 w 1411629"/>
                  <a:gd name="connsiteY2" fmla="*/ 790602 h 790602"/>
                  <a:gd name="connsiteX3" fmla="*/ 0 w 1411629"/>
                  <a:gd name="connsiteY3" fmla="*/ 47652 h 790602"/>
                  <a:gd name="connsiteX0" fmla="*/ 0 w 1411629"/>
                  <a:gd name="connsiteY0" fmla="*/ 47652 h 904458"/>
                  <a:gd name="connsiteX1" fmla="*/ 1411629 w 1411629"/>
                  <a:gd name="connsiteY1" fmla="*/ 704877 h 904458"/>
                  <a:gd name="connsiteX2" fmla="*/ 266700 w 1411629"/>
                  <a:gd name="connsiteY2" fmla="*/ 790602 h 904458"/>
                  <a:gd name="connsiteX3" fmla="*/ 0 w 1411629"/>
                  <a:gd name="connsiteY3" fmla="*/ 47652 h 904458"/>
                  <a:gd name="connsiteX0" fmla="*/ 0 w 1411629"/>
                  <a:gd name="connsiteY0" fmla="*/ 47652 h 953163"/>
                  <a:gd name="connsiteX1" fmla="*/ 1411629 w 1411629"/>
                  <a:gd name="connsiteY1" fmla="*/ 704877 h 953163"/>
                  <a:gd name="connsiteX2" fmla="*/ 266700 w 1411629"/>
                  <a:gd name="connsiteY2" fmla="*/ 790602 h 953163"/>
                  <a:gd name="connsiteX3" fmla="*/ 0 w 1411629"/>
                  <a:gd name="connsiteY3" fmla="*/ 47652 h 953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1629" h="953163">
                    <a:moveTo>
                      <a:pt x="0" y="47652"/>
                    </a:moveTo>
                    <a:cubicBezTo>
                      <a:pt x="270518" y="-9498"/>
                      <a:pt x="1188736" y="-161898"/>
                      <a:pt x="1411629" y="704877"/>
                    </a:cubicBezTo>
                    <a:cubicBezTo>
                      <a:pt x="1163336" y="1114452"/>
                      <a:pt x="619768" y="923952"/>
                      <a:pt x="266700" y="790602"/>
                    </a:cubicBezTo>
                    <a:lnTo>
                      <a:pt x="0" y="47652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7">
                <a:extLst>
                  <a:ext uri="{FF2B5EF4-FFF2-40B4-BE49-F238E27FC236}">
                    <a16:creationId xmlns:a16="http://schemas.microsoft.com/office/drawing/2014/main" id="{7C1323B2-0FF7-A095-E588-93609B5602D9}"/>
                  </a:ext>
                </a:extLst>
              </p:cNvPr>
              <p:cNvSpPr/>
              <p:nvPr/>
            </p:nvSpPr>
            <p:spPr>
              <a:xfrm>
                <a:off x="9029700" y="1976777"/>
                <a:ext cx="838200" cy="333060"/>
              </a:xfrm>
              <a:custGeom>
                <a:avLst/>
                <a:gdLst>
                  <a:gd name="connsiteX0" fmla="*/ 0 w 619125"/>
                  <a:gd name="connsiteY0" fmla="*/ 0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4" fmla="*/ 0 w 619125"/>
                  <a:gd name="connsiteY4" fmla="*/ 0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619125 w 619125"/>
                  <a:gd name="connsiteY2" fmla="*/ 193038 h 193038"/>
                  <a:gd name="connsiteX3" fmla="*/ 0 w 619125"/>
                  <a:gd name="connsiteY3" fmla="*/ 193038 h 193038"/>
                  <a:gd name="connsiteX0" fmla="*/ 0 w 619125"/>
                  <a:gd name="connsiteY0" fmla="*/ 193038 h 193038"/>
                  <a:gd name="connsiteX1" fmla="*/ 619125 w 619125"/>
                  <a:gd name="connsiteY1" fmla="*/ 0 h 193038"/>
                  <a:gd name="connsiteX2" fmla="*/ 0 w 619125"/>
                  <a:gd name="connsiteY2" fmla="*/ 193038 h 193038"/>
                  <a:gd name="connsiteX0" fmla="*/ 0 w 695325"/>
                  <a:gd name="connsiteY0" fmla="*/ 0 h 16512"/>
                  <a:gd name="connsiteX1" fmla="*/ 695325 w 695325"/>
                  <a:gd name="connsiteY1" fmla="*/ 16512 h 16512"/>
                  <a:gd name="connsiteX2" fmla="*/ 0 w 695325"/>
                  <a:gd name="connsiteY2" fmla="*/ 0 h 16512"/>
                  <a:gd name="connsiteX0" fmla="*/ 0 w 800100"/>
                  <a:gd name="connsiteY0" fmla="*/ 0 h 92712"/>
                  <a:gd name="connsiteX1" fmla="*/ 800100 w 800100"/>
                  <a:gd name="connsiteY1" fmla="*/ 92712 h 92712"/>
                  <a:gd name="connsiteX2" fmla="*/ 0 w 800100"/>
                  <a:gd name="connsiteY2" fmla="*/ 0 h 92712"/>
                  <a:gd name="connsiteX0" fmla="*/ 0 w 800100"/>
                  <a:gd name="connsiteY0" fmla="*/ 144430 h 237142"/>
                  <a:gd name="connsiteX1" fmla="*/ 800100 w 800100"/>
                  <a:gd name="connsiteY1" fmla="*/ 237142 h 237142"/>
                  <a:gd name="connsiteX2" fmla="*/ 0 w 800100"/>
                  <a:gd name="connsiteY2" fmla="*/ 144430 h 237142"/>
                  <a:gd name="connsiteX0" fmla="*/ 0 w 800100"/>
                  <a:gd name="connsiteY0" fmla="*/ 144430 h 280320"/>
                  <a:gd name="connsiteX1" fmla="*/ 800100 w 800100"/>
                  <a:gd name="connsiteY1" fmla="*/ 237142 h 280320"/>
                  <a:gd name="connsiteX2" fmla="*/ 0 w 800100"/>
                  <a:gd name="connsiteY2" fmla="*/ 144430 h 280320"/>
                  <a:gd name="connsiteX0" fmla="*/ 0 w 800100"/>
                  <a:gd name="connsiteY0" fmla="*/ 144430 h 315801"/>
                  <a:gd name="connsiteX1" fmla="*/ 800100 w 800100"/>
                  <a:gd name="connsiteY1" fmla="*/ 237142 h 315801"/>
                  <a:gd name="connsiteX2" fmla="*/ 0 w 800100"/>
                  <a:gd name="connsiteY2" fmla="*/ 144430 h 315801"/>
                  <a:gd name="connsiteX0" fmla="*/ 0 w 800100"/>
                  <a:gd name="connsiteY0" fmla="*/ 163830 h 335201"/>
                  <a:gd name="connsiteX1" fmla="*/ 800100 w 800100"/>
                  <a:gd name="connsiteY1" fmla="*/ 256542 h 335201"/>
                  <a:gd name="connsiteX2" fmla="*/ 0 w 800100"/>
                  <a:gd name="connsiteY2" fmla="*/ 163830 h 335201"/>
                  <a:gd name="connsiteX0" fmla="*/ 0 w 838200"/>
                  <a:gd name="connsiteY0" fmla="*/ 166348 h 333060"/>
                  <a:gd name="connsiteX1" fmla="*/ 838200 w 838200"/>
                  <a:gd name="connsiteY1" fmla="*/ 249535 h 333060"/>
                  <a:gd name="connsiteX2" fmla="*/ 0 w 838200"/>
                  <a:gd name="connsiteY2" fmla="*/ 166348 h 333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333060">
                    <a:moveTo>
                      <a:pt x="0" y="166348"/>
                    </a:moveTo>
                    <a:cubicBezTo>
                      <a:pt x="619125" y="425852"/>
                      <a:pt x="809625" y="323406"/>
                      <a:pt x="838200" y="249535"/>
                    </a:cubicBezTo>
                    <a:cubicBezTo>
                      <a:pt x="838200" y="123381"/>
                      <a:pt x="390525" y="-193273"/>
                      <a:pt x="0" y="166348"/>
                    </a:cubicBezTo>
                    <a:close/>
                  </a:path>
                </a:pathLst>
              </a:custGeom>
              <a:solidFill>
                <a:srgbClr val="97807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0" name="Rectangle: Rounded Corners 2">
              <a:extLst>
                <a:ext uri="{FF2B5EF4-FFF2-40B4-BE49-F238E27FC236}">
                  <a16:creationId xmlns:a16="http://schemas.microsoft.com/office/drawing/2014/main" id="{7FD37413-3215-CB5E-2E2E-09B544D7F763}"/>
                </a:ext>
              </a:extLst>
            </p:cNvPr>
            <p:cNvSpPr/>
            <p:nvPr/>
          </p:nvSpPr>
          <p:spPr>
            <a:xfrm>
              <a:off x="6724657" y="1159027"/>
              <a:ext cx="2583759" cy="2638651"/>
            </a:xfrm>
            <a:custGeom>
              <a:avLst/>
              <a:gdLst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576910 w 2120900"/>
                <a:gd name="connsiteY5" fmla="*/ 2197100 h 2197100"/>
                <a:gd name="connsiteX6" fmla="*/ 543990 w 2120900"/>
                <a:gd name="connsiteY6" fmla="*/ 2197100 h 2197100"/>
                <a:gd name="connsiteX7" fmla="*/ 0 w 2120900"/>
                <a:gd name="connsiteY7" fmla="*/ 1653110 h 2197100"/>
                <a:gd name="connsiteX8" fmla="*/ 0 w 2120900"/>
                <a:gd name="connsiteY8" fmla="*/ 543990 h 21971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5769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273300"/>
                <a:gd name="connsiteX1" fmla="*/ 543990 w 2120900"/>
                <a:gd name="connsiteY1" fmla="*/ 0 h 2273300"/>
                <a:gd name="connsiteX2" fmla="*/ 1576910 w 2120900"/>
                <a:gd name="connsiteY2" fmla="*/ 0 h 2273300"/>
                <a:gd name="connsiteX3" fmla="*/ 2120900 w 2120900"/>
                <a:gd name="connsiteY3" fmla="*/ 543990 h 2273300"/>
                <a:gd name="connsiteX4" fmla="*/ 2120900 w 2120900"/>
                <a:gd name="connsiteY4" fmla="*/ 1653110 h 2273300"/>
                <a:gd name="connsiteX5" fmla="*/ 1742010 w 2120900"/>
                <a:gd name="connsiteY5" fmla="*/ 2197100 h 2273300"/>
                <a:gd name="connsiteX6" fmla="*/ 455090 w 2120900"/>
                <a:gd name="connsiteY6" fmla="*/ 2273300 h 2273300"/>
                <a:gd name="connsiteX7" fmla="*/ 0 w 2120900"/>
                <a:gd name="connsiteY7" fmla="*/ 1653110 h 2273300"/>
                <a:gd name="connsiteX8" fmla="*/ 0 w 2120900"/>
                <a:gd name="connsiteY8" fmla="*/ 543990 h 2273300"/>
                <a:gd name="connsiteX0" fmla="*/ 0 w 2120900"/>
                <a:gd name="connsiteY0" fmla="*/ 543990 h 2381958"/>
                <a:gd name="connsiteX1" fmla="*/ 543990 w 2120900"/>
                <a:gd name="connsiteY1" fmla="*/ 0 h 2381958"/>
                <a:gd name="connsiteX2" fmla="*/ 1576910 w 2120900"/>
                <a:gd name="connsiteY2" fmla="*/ 0 h 2381958"/>
                <a:gd name="connsiteX3" fmla="*/ 2120900 w 2120900"/>
                <a:gd name="connsiteY3" fmla="*/ 543990 h 2381958"/>
                <a:gd name="connsiteX4" fmla="*/ 2120900 w 2120900"/>
                <a:gd name="connsiteY4" fmla="*/ 1653110 h 2381958"/>
                <a:gd name="connsiteX5" fmla="*/ 1742010 w 2120900"/>
                <a:gd name="connsiteY5" fmla="*/ 2197100 h 2381958"/>
                <a:gd name="connsiteX6" fmla="*/ 455090 w 2120900"/>
                <a:gd name="connsiteY6" fmla="*/ 2273300 h 2381958"/>
                <a:gd name="connsiteX7" fmla="*/ 0 w 2120900"/>
                <a:gd name="connsiteY7" fmla="*/ 1653110 h 2381958"/>
                <a:gd name="connsiteX8" fmla="*/ 0 w 2120900"/>
                <a:gd name="connsiteY8" fmla="*/ 543990 h 2381958"/>
                <a:gd name="connsiteX0" fmla="*/ 0 w 2120900"/>
                <a:gd name="connsiteY0" fmla="*/ 543990 h 2449748"/>
                <a:gd name="connsiteX1" fmla="*/ 543990 w 2120900"/>
                <a:gd name="connsiteY1" fmla="*/ 0 h 2449748"/>
                <a:gd name="connsiteX2" fmla="*/ 1576910 w 2120900"/>
                <a:gd name="connsiteY2" fmla="*/ 0 h 2449748"/>
                <a:gd name="connsiteX3" fmla="*/ 2120900 w 2120900"/>
                <a:gd name="connsiteY3" fmla="*/ 543990 h 2449748"/>
                <a:gd name="connsiteX4" fmla="*/ 2120900 w 2120900"/>
                <a:gd name="connsiteY4" fmla="*/ 1653110 h 2449748"/>
                <a:gd name="connsiteX5" fmla="*/ 1742010 w 2120900"/>
                <a:gd name="connsiteY5" fmla="*/ 2197100 h 2449748"/>
                <a:gd name="connsiteX6" fmla="*/ 455090 w 2120900"/>
                <a:gd name="connsiteY6" fmla="*/ 2273300 h 2449748"/>
                <a:gd name="connsiteX7" fmla="*/ 0 w 2120900"/>
                <a:gd name="connsiteY7" fmla="*/ 1653110 h 2449748"/>
                <a:gd name="connsiteX8" fmla="*/ 0 w 2120900"/>
                <a:gd name="connsiteY8" fmla="*/ 543990 h 2449748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1653110 h 2197100"/>
                <a:gd name="connsiteX7" fmla="*/ 0 w 2120900"/>
                <a:gd name="connsiteY7" fmla="*/ 543990 h 2197100"/>
                <a:gd name="connsiteX0" fmla="*/ 165100 w 2286000"/>
                <a:gd name="connsiteY0" fmla="*/ 543990 h 2197100"/>
                <a:gd name="connsiteX1" fmla="*/ 709090 w 2286000"/>
                <a:gd name="connsiteY1" fmla="*/ 0 h 2197100"/>
                <a:gd name="connsiteX2" fmla="*/ 1742010 w 2286000"/>
                <a:gd name="connsiteY2" fmla="*/ 0 h 2197100"/>
                <a:gd name="connsiteX3" fmla="*/ 2286000 w 2286000"/>
                <a:gd name="connsiteY3" fmla="*/ 543990 h 2197100"/>
                <a:gd name="connsiteX4" fmla="*/ 2286000 w 2286000"/>
                <a:gd name="connsiteY4" fmla="*/ 1653110 h 2197100"/>
                <a:gd name="connsiteX5" fmla="*/ 1907110 w 2286000"/>
                <a:gd name="connsiteY5" fmla="*/ 2197100 h 2197100"/>
                <a:gd name="connsiteX6" fmla="*/ 0 w 2286000"/>
                <a:gd name="connsiteY6" fmla="*/ 1640410 h 2197100"/>
                <a:gd name="connsiteX7" fmla="*/ 165100 w 2286000"/>
                <a:gd name="connsiteY7" fmla="*/ 543990 h 2197100"/>
                <a:gd name="connsiteX0" fmla="*/ 0 w 2120900"/>
                <a:gd name="connsiteY0" fmla="*/ 543990 h 2197100"/>
                <a:gd name="connsiteX1" fmla="*/ 543990 w 2120900"/>
                <a:gd name="connsiteY1" fmla="*/ 0 h 2197100"/>
                <a:gd name="connsiteX2" fmla="*/ 1576910 w 2120900"/>
                <a:gd name="connsiteY2" fmla="*/ 0 h 2197100"/>
                <a:gd name="connsiteX3" fmla="*/ 2120900 w 2120900"/>
                <a:gd name="connsiteY3" fmla="*/ 543990 h 2197100"/>
                <a:gd name="connsiteX4" fmla="*/ 2120900 w 2120900"/>
                <a:gd name="connsiteY4" fmla="*/ 1653110 h 2197100"/>
                <a:gd name="connsiteX5" fmla="*/ 1742010 w 2120900"/>
                <a:gd name="connsiteY5" fmla="*/ 2197100 h 2197100"/>
                <a:gd name="connsiteX6" fmla="*/ 0 w 2120900"/>
                <a:gd name="connsiteY6" fmla="*/ 543990 h 2197100"/>
                <a:gd name="connsiteX0" fmla="*/ 0 w 2120900"/>
                <a:gd name="connsiteY0" fmla="*/ 543990 h 1653110"/>
                <a:gd name="connsiteX1" fmla="*/ 543990 w 2120900"/>
                <a:gd name="connsiteY1" fmla="*/ 0 h 1653110"/>
                <a:gd name="connsiteX2" fmla="*/ 1576910 w 2120900"/>
                <a:gd name="connsiteY2" fmla="*/ 0 h 1653110"/>
                <a:gd name="connsiteX3" fmla="*/ 2120900 w 2120900"/>
                <a:gd name="connsiteY3" fmla="*/ 543990 h 1653110"/>
                <a:gd name="connsiteX4" fmla="*/ 2120900 w 2120900"/>
                <a:gd name="connsiteY4" fmla="*/ 1653110 h 1653110"/>
                <a:gd name="connsiteX5" fmla="*/ 0 w 2120900"/>
                <a:gd name="connsiteY5" fmla="*/ 543990 h 1653110"/>
                <a:gd name="connsiteX0" fmla="*/ 0 w 2120900"/>
                <a:gd name="connsiteY0" fmla="*/ 543990 h 543990"/>
                <a:gd name="connsiteX1" fmla="*/ 543990 w 2120900"/>
                <a:gd name="connsiteY1" fmla="*/ 0 h 543990"/>
                <a:gd name="connsiteX2" fmla="*/ 1576910 w 2120900"/>
                <a:gd name="connsiteY2" fmla="*/ 0 h 543990"/>
                <a:gd name="connsiteX3" fmla="*/ 2120900 w 2120900"/>
                <a:gd name="connsiteY3" fmla="*/ 543990 h 543990"/>
                <a:gd name="connsiteX4" fmla="*/ 0 w 2120900"/>
                <a:gd name="connsiteY4" fmla="*/ 543990 h 543990"/>
                <a:gd name="connsiteX0" fmla="*/ 0 w 2345146"/>
                <a:gd name="connsiteY0" fmla="*/ 543990 h 1689812"/>
                <a:gd name="connsiteX1" fmla="*/ 543990 w 2345146"/>
                <a:gd name="connsiteY1" fmla="*/ 0 h 1689812"/>
                <a:gd name="connsiteX2" fmla="*/ 1576910 w 2345146"/>
                <a:gd name="connsiteY2" fmla="*/ 0 h 1689812"/>
                <a:gd name="connsiteX3" fmla="*/ 2120900 w 2345146"/>
                <a:gd name="connsiteY3" fmla="*/ 543990 h 1689812"/>
                <a:gd name="connsiteX4" fmla="*/ 0 w 2345146"/>
                <a:gd name="connsiteY4" fmla="*/ 543990 h 1689812"/>
                <a:gd name="connsiteX0" fmla="*/ 195626 w 2459138"/>
                <a:gd name="connsiteY0" fmla="*/ 543990 h 2468051"/>
                <a:gd name="connsiteX1" fmla="*/ 739616 w 2459138"/>
                <a:gd name="connsiteY1" fmla="*/ 0 h 2468051"/>
                <a:gd name="connsiteX2" fmla="*/ 1772536 w 2459138"/>
                <a:gd name="connsiteY2" fmla="*/ 0 h 2468051"/>
                <a:gd name="connsiteX3" fmla="*/ 2316526 w 2459138"/>
                <a:gd name="connsiteY3" fmla="*/ 543990 h 2468051"/>
                <a:gd name="connsiteX4" fmla="*/ 195626 w 2459138"/>
                <a:gd name="connsiteY4" fmla="*/ 543990 h 2468051"/>
                <a:gd name="connsiteX0" fmla="*/ 182888 w 2542997"/>
                <a:gd name="connsiteY0" fmla="*/ 543990 h 2378445"/>
                <a:gd name="connsiteX1" fmla="*/ 726878 w 2542997"/>
                <a:gd name="connsiteY1" fmla="*/ 0 h 2378445"/>
                <a:gd name="connsiteX2" fmla="*/ 1759798 w 2542997"/>
                <a:gd name="connsiteY2" fmla="*/ 0 h 2378445"/>
                <a:gd name="connsiteX3" fmla="*/ 2303788 w 2542997"/>
                <a:gd name="connsiteY3" fmla="*/ 543990 h 2378445"/>
                <a:gd name="connsiteX4" fmla="*/ 182888 w 2542997"/>
                <a:gd name="connsiteY4" fmla="*/ 543990 h 2378445"/>
                <a:gd name="connsiteX0" fmla="*/ 182888 w 2542997"/>
                <a:gd name="connsiteY0" fmla="*/ 543990 h 2452028"/>
                <a:gd name="connsiteX1" fmla="*/ 726878 w 2542997"/>
                <a:gd name="connsiteY1" fmla="*/ 0 h 2452028"/>
                <a:gd name="connsiteX2" fmla="*/ 1759798 w 2542997"/>
                <a:gd name="connsiteY2" fmla="*/ 0 h 2452028"/>
                <a:gd name="connsiteX3" fmla="*/ 2303788 w 2542997"/>
                <a:gd name="connsiteY3" fmla="*/ 543990 h 2452028"/>
                <a:gd name="connsiteX4" fmla="*/ 182888 w 2542997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1796574 w 2578081"/>
                <a:gd name="connsiteY2" fmla="*/ 0 h 2452028"/>
                <a:gd name="connsiteX3" fmla="*/ 2340564 w 2578081"/>
                <a:gd name="connsiteY3" fmla="*/ 543990 h 2452028"/>
                <a:gd name="connsiteX4" fmla="*/ 181564 w 2578081"/>
                <a:gd name="connsiteY4" fmla="*/ 543990 h 2452028"/>
                <a:gd name="connsiteX0" fmla="*/ 181564 w 2578081"/>
                <a:gd name="connsiteY0" fmla="*/ 543990 h 2452028"/>
                <a:gd name="connsiteX1" fmla="*/ 763654 w 2578081"/>
                <a:gd name="connsiteY1" fmla="*/ 0 h 2452028"/>
                <a:gd name="connsiteX2" fmla="*/ 2340564 w 2578081"/>
                <a:gd name="connsiteY2" fmla="*/ 543990 h 2452028"/>
                <a:gd name="connsiteX3" fmla="*/ 181564 w 2578081"/>
                <a:gd name="connsiteY3" fmla="*/ 543990 h 2452028"/>
                <a:gd name="connsiteX0" fmla="*/ 181564 w 2578081"/>
                <a:gd name="connsiteY0" fmla="*/ 0 h 1908038"/>
                <a:gd name="connsiteX1" fmla="*/ 2340564 w 2578081"/>
                <a:gd name="connsiteY1" fmla="*/ 0 h 1908038"/>
                <a:gd name="connsiteX2" fmla="*/ 181564 w 2578081"/>
                <a:gd name="connsiteY2" fmla="*/ 0 h 1908038"/>
                <a:gd name="connsiteX0" fmla="*/ 181564 w 2578081"/>
                <a:gd name="connsiteY0" fmla="*/ 457200 h 2365238"/>
                <a:gd name="connsiteX1" fmla="*/ 2340564 w 2578081"/>
                <a:gd name="connsiteY1" fmla="*/ 457200 h 2365238"/>
                <a:gd name="connsiteX2" fmla="*/ 181564 w 2578081"/>
                <a:gd name="connsiteY2" fmla="*/ 457200 h 2365238"/>
                <a:gd name="connsiteX0" fmla="*/ 181564 w 2578081"/>
                <a:gd name="connsiteY0" fmla="*/ 701900 h 2609938"/>
                <a:gd name="connsiteX1" fmla="*/ 2340564 w 2578081"/>
                <a:gd name="connsiteY1" fmla="*/ 701900 h 2609938"/>
                <a:gd name="connsiteX2" fmla="*/ 181564 w 2578081"/>
                <a:gd name="connsiteY2" fmla="*/ 701900 h 2609938"/>
                <a:gd name="connsiteX0" fmla="*/ 181564 w 2578081"/>
                <a:gd name="connsiteY0" fmla="*/ 712778 h 2620816"/>
                <a:gd name="connsiteX1" fmla="*/ 2340564 w 2578081"/>
                <a:gd name="connsiteY1" fmla="*/ 712778 h 2620816"/>
                <a:gd name="connsiteX2" fmla="*/ 181564 w 2578081"/>
                <a:gd name="connsiteY2" fmla="*/ 712778 h 2620816"/>
                <a:gd name="connsiteX0" fmla="*/ 180519 w 2606180"/>
                <a:gd name="connsiteY0" fmla="*/ 723592 h 2620920"/>
                <a:gd name="connsiteX1" fmla="*/ 2369999 w 2606180"/>
                <a:gd name="connsiteY1" fmla="*/ 700732 h 2620920"/>
                <a:gd name="connsiteX2" fmla="*/ 180519 w 2606180"/>
                <a:gd name="connsiteY2" fmla="*/ 723592 h 2620920"/>
                <a:gd name="connsiteX0" fmla="*/ 180519 w 2606180"/>
                <a:gd name="connsiteY0" fmla="*/ 741323 h 2638651"/>
                <a:gd name="connsiteX1" fmla="*/ 2369999 w 2606180"/>
                <a:gd name="connsiteY1" fmla="*/ 718463 h 2638651"/>
                <a:gd name="connsiteX2" fmla="*/ 180519 w 2606180"/>
                <a:gd name="connsiteY2" fmla="*/ 741323 h 2638651"/>
                <a:gd name="connsiteX0" fmla="*/ 153663 w 2583759"/>
                <a:gd name="connsiteY0" fmla="*/ 741323 h 2638651"/>
                <a:gd name="connsiteX1" fmla="*/ 2343143 w 2583759"/>
                <a:gd name="connsiteY1" fmla="*/ 718463 h 2638651"/>
                <a:gd name="connsiteX2" fmla="*/ 153663 w 2583759"/>
                <a:gd name="connsiteY2" fmla="*/ 741323 h 263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3759" h="2638651">
                  <a:moveTo>
                    <a:pt x="153663" y="741323"/>
                  </a:moveTo>
                  <a:cubicBezTo>
                    <a:pt x="347550" y="-333097"/>
                    <a:pt x="2278796" y="-150217"/>
                    <a:pt x="2343143" y="718463"/>
                  </a:cubicBezTo>
                  <a:cubicBezTo>
                    <a:pt x="3655476" y="3055263"/>
                    <a:pt x="-876095" y="3484523"/>
                    <a:pt x="153663" y="74132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3">
              <a:extLst>
                <a:ext uri="{FF2B5EF4-FFF2-40B4-BE49-F238E27FC236}">
                  <a16:creationId xmlns:a16="http://schemas.microsoft.com/office/drawing/2014/main" id="{AD030DFE-1E97-8A2A-3363-325AD3319D66}"/>
                </a:ext>
              </a:extLst>
            </p:cNvPr>
            <p:cNvSpPr/>
            <p:nvPr/>
          </p:nvSpPr>
          <p:spPr>
            <a:xfrm>
              <a:off x="7084304" y="790368"/>
              <a:ext cx="1454270" cy="1235919"/>
            </a:xfrm>
            <a:custGeom>
              <a:avLst/>
              <a:gdLst>
                <a:gd name="connsiteX0" fmla="*/ 0 w 438150"/>
                <a:gd name="connsiteY0" fmla="*/ 0 h 136373"/>
                <a:gd name="connsiteX1" fmla="*/ 438150 w 438150"/>
                <a:gd name="connsiteY1" fmla="*/ 0 h 136373"/>
                <a:gd name="connsiteX2" fmla="*/ 438150 w 438150"/>
                <a:gd name="connsiteY2" fmla="*/ 136373 h 136373"/>
                <a:gd name="connsiteX3" fmla="*/ 0 w 438150"/>
                <a:gd name="connsiteY3" fmla="*/ 136373 h 136373"/>
                <a:gd name="connsiteX4" fmla="*/ 0 w 438150"/>
                <a:gd name="connsiteY4" fmla="*/ 0 h 136373"/>
                <a:gd name="connsiteX0" fmla="*/ 0 w 438150"/>
                <a:gd name="connsiteY0" fmla="*/ 0 h 364973"/>
                <a:gd name="connsiteX1" fmla="*/ 438150 w 438150"/>
                <a:gd name="connsiteY1" fmla="*/ 0 h 364973"/>
                <a:gd name="connsiteX2" fmla="*/ 438150 w 438150"/>
                <a:gd name="connsiteY2" fmla="*/ 136373 h 364973"/>
                <a:gd name="connsiteX3" fmla="*/ 180975 w 438150"/>
                <a:gd name="connsiteY3" fmla="*/ 364973 h 364973"/>
                <a:gd name="connsiteX4" fmla="*/ 0 w 438150"/>
                <a:gd name="connsiteY4" fmla="*/ 0 h 364973"/>
                <a:gd name="connsiteX0" fmla="*/ 0 w 866775"/>
                <a:gd name="connsiteY0" fmla="*/ 0 h 450698"/>
                <a:gd name="connsiteX1" fmla="*/ 438150 w 866775"/>
                <a:gd name="connsiteY1" fmla="*/ 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866775"/>
                <a:gd name="connsiteY0" fmla="*/ 0 h 450698"/>
                <a:gd name="connsiteX1" fmla="*/ 704850 w 866775"/>
                <a:gd name="connsiteY1" fmla="*/ 133350 h 450698"/>
                <a:gd name="connsiteX2" fmla="*/ 866775 w 866775"/>
                <a:gd name="connsiteY2" fmla="*/ 450698 h 450698"/>
                <a:gd name="connsiteX3" fmla="*/ 180975 w 866775"/>
                <a:gd name="connsiteY3" fmla="*/ 364973 h 450698"/>
                <a:gd name="connsiteX4" fmla="*/ 0 w 866775"/>
                <a:gd name="connsiteY4" fmla="*/ 0 h 450698"/>
                <a:gd name="connsiteX0" fmla="*/ 0 w 685800"/>
                <a:gd name="connsiteY0" fmla="*/ 231623 h 317348"/>
                <a:gd name="connsiteX1" fmla="*/ 523875 w 685800"/>
                <a:gd name="connsiteY1" fmla="*/ 0 h 317348"/>
                <a:gd name="connsiteX2" fmla="*/ 685800 w 685800"/>
                <a:gd name="connsiteY2" fmla="*/ 317348 h 317348"/>
                <a:gd name="connsiteX3" fmla="*/ 0 w 685800"/>
                <a:gd name="connsiteY3" fmla="*/ 231623 h 317348"/>
                <a:gd name="connsiteX0" fmla="*/ 434208 w 1120008"/>
                <a:gd name="connsiteY0" fmla="*/ 231623 h 317348"/>
                <a:gd name="connsiteX1" fmla="*/ 958083 w 1120008"/>
                <a:gd name="connsiteY1" fmla="*/ 0 h 317348"/>
                <a:gd name="connsiteX2" fmla="*/ 1120008 w 1120008"/>
                <a:gd name="connsiteY2" fmla="*/ 317348 h 317348"/>
                <a:gd name="connsiteX3" fmla="*/ 434208 w 1120008"/>
                <a:gd name="connsiteY3" fmla="*/ 231623 h 317348"/>
                <a:gd name="connsiteX0" fmla="*/ 490583 w 1176383"/>
                <a:gd name="connsiteY0" fmla="*/ 619187 h 704912"/>
                <a:gd name="connsiteX1" fmla="*/ 1014458 w 1176383"/>
                <a:gd name="connsiteY1" fmla="*/ 387564 h 704912"/>
                <a:gd name="connsiteX2" fmla="*/ 1176383 w 1176383"/>
                <a:gd name="connsiteY2" fmla="*/ 704912 h 704912"/>
                <a:gd name="connsiteX3" fmla="*/ 490583 w 1176383"/>
                <a:gd name="connsiteY3" fmla="*/ 619187 h 704912"/>
                <a:gd name="connsiteX0" fmla="*/ 410567 w 1096367"/>
                <a:gd name="connsiteY0" fmla="*/ 542334 h 747318"/>
                <a:gd name="connsiteX1" fmla="*/ 934442 w 1096367"/>
                <a:gd name="connsiteY1" fmla="*/ 310711 h 747318"/>
                <a:gd name="connsiteX2" fmla="*/ 1096367 w 1096367"/>
                <a:gd name="connsiteY2" fmla="*/ 628059 h 747318"/>
                <a:gd name="connsiteX3" fmla="*/ 410567 w 1096367"/>
                <a:gd name="connsiteY3" fmla="*/ 542334 h 747318"/>
                <a:gd name="connsiteX0" fmla="*/ 489586 w 1175386"/>
                <a:gd name="connsiteY0" fmla="*/ 625749 h 816356"/>
                <a:gd name="connsiteX1" fmla="*/ 1013461 w 1175386"/>
                <a:gd name="connsiteY1" fmla="*/ 394126 h 816356"/>
                <a:gd name="connsiteX2" fmla="*/ 1175386 w 1175386"/>
                <a:gd name="connsiteY2" fmla="*/ 711474 h 816356"/>
                <a:gd name="connsiteX3" fmla="*/ 489586 w 1175386"/>
                <a:gd name="connsiteY3" fmla="*/ 625749 h 816356"/>
                <a:gd name="connsiteX0" fmla="*/ 489586 w 1175386"/>
                <a:gd name="connsiteY0" fmla="*/ 625749 h 989587"/>
                <a:gd name="connsiteX1" fmla="*/ 1013461 w 1175386"/>
                <a:gd name="connsiteY1" fmla="*/ 394126 h 989587"/>
                <a:gd name="connsiteX2" fmla="*/ 1175386 w 1175386"/>
                <a:gd name="connsiteY2" fmla="*/ 711474 h 989587"/>
                <a:gd name="connsiteX3" fmla="*/ 489586 w 1175386"/>
                <a:gd name="connsiteY3" fmla="*/ 625749 h 989587"/>
                <a:gd name="connsiteX0" fmla="*/ 489586 w 1175386"/>
                <a:gd name="connsiteY0" fmla="*/ 625749 h 1128035"/>
                <a:gd name="connsiteX1" fmla="*/ 1013461 w 1175386"/>
                <a:gd name="connsiteY1" fmla="*/ 394126 h 1128035"/>
                <a:gd name="connsiteX2" fmla="*/ 1175386 w 1175386"/>
                <a:gd name="connsiteY2" fmla="*/ 711474 h 1128035"/>
                <a:gd name="connsiteX3" fmla="*/ 489586 w 1175386"/>
                <a:gd name="connsiteY3" fmla="*/ 625749 h 1128035"/>
                <a:gd name="connsiteX0" fmla="*/ 489586 w 1235580"/>
                <a:gd name="connsiteY0" fmla="*/ 625749 h 1128035"/>
                <a:gd name="connsiteX1" fmla="*/ 1013461 w 1235580"/>
                <a:gd name="connsiteY1" fmla="*/ 394126 h 1128035"/>
                <a:gd name="connsiteX2" fmla="*/ 1175386 w 1235580"/>
                <a:gd name="connsiteY2" fmla="*/ 711474 h 1128035"/>
                <a:gd name="connsiteX3" fmla="*/ 489586 w 1235580"/>
                <a:gd name="connsiteY3" fmla="*/ 625749 h 1128035"/>
                <a:gd name="connsiteX0" fmla="*/ 489586 w 1229036"/>
                <a:gd name="connsiteY0" fmla="*/ 625749 h 1128035"/>
                <a:gd name="connsiteX1" fmla="*/ 1013461 w 1229036"/>
                <a:gd name="connsiteY1" fmla="*/ 394126 h 1128035"/>
                <a:gd name="connsiteX2" fmla="*/ 1175386 w 1229036"/>
                <a:gd name="connsiteY2" fmla="*/ 711474 h 1128035"/>
                <a:gd name="connsiteX3" fmla="*/ 489586 w 1229036"/>
                <a:gd name="connsiteY3" fmla="*/ 625749 h 1128035"/>
                <a:gd name="connsiteX0" fmla="*/ 489586 w 1176035"/>
                <a:gd name="connsiteY0" fmla="*/ 625749 h 1128035"/>
                <a:gd name="connsiteX1" fmla="*/ 1013461 w 1176035"/>
                <a:gd name="connsiteY1" fmla="*/ 394126 h 1128035"/>
                <a:gd name="connsiteX2" fmla="*/ 1175386 w 1176035"/>
                <a:gd name="connsiteY2" fmla="*/ 711474 h 1128035"/>
                <a:gd name="connsiteX3" fmla="*/ 489586 w 1176035"/>
                <a:gd name="connsiteY3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25857"/>
                <a:gd name="connsiteY0" fmla="*/ 625749 h 1128035"/>
                <a:gd name="connsiteX1" fmla="*/ 1013461 w 1425857"/>
                <a:gd name="connsiteY1" fmla="*/ 394126 h 1128035"/>
                <a:gd name="connsiteX2" fmla="*/ 1423037 w 1425857"/>
                <a:gd name="connsiteY2" fmla="*/ 444773 h 1128035"/>
                <a:gd name="connsiteX3" fmla="*/ 1175386 w 1425857"/>
                <a:gd name="connsiteY3" fmla="*/ 711474 h 1128035"/>
                <a:gd name="connsiteX4" fmla="*/ 489586 w 1425857"/>
                <a:gd name="connsiteY4" fmla="*/ 625749 h 1128035"/>
                <a:gd name="connsiteX0" fmla="*/ 489586 w 1430043"/>
                <a:gd name="connsiteY0" fmla="*/ 625749 h 1128035"/>
                <a:gd name="connsiteX1" fmla="*/ 1013461 w 1430043"/>
                <a:gd name="connsiteY1" fmla="*/ 394126 h 1128035"/>
                <a:gd name="connsiteX2" fmla="*/ 1423037 w 1430043"/>
                <a:gd name="connsiteY2" fmla="*/ 444773 h 1128035"/>
                <a:gd name="connsiteX3" fmla="*/ 1175386 w 1430043"/>
                <a:gd name="connsiteY3" fmla="*/ 711474 h 1128035"/>
                <a:gd name="connsiteX4" fmla="*/ 489586 w 1430043"/>
                <a:gd name="connsiteY4" fmla="*/ 625749 h 1128035"/>
                <a:gd name="connsiteX0" fmla="*/ 489586 w 1427507"/>
                <a:gd name="connsiteY0" fmla="*/ 625749 h 1128035"/>
                <a:gd name="connsiteX1" fmla="*/ 1013461 w 1427507"/>
                <a:gd name="connsiteY1" fmla="*/ 394126 h 1128035"/>
                <a:gd name="connsiteX2" fmla="*/ 1423037 w 1427507"/>
                <a:gd name="connsiteY2" fmla="*/ 444773 h 1128035"/>
                <a:gd name="connsiteX3" fmla="*/ 1175386 w 1427507"/>
                <a:gd name="connsiteY3" fmla="*/ 711474 h 1128035"/>
                <a:gd name="connsiteX4" fmla="*/ 489586 w 1427507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89586 w 1446261"/>
                <a:gd name="connsiteY0" fmla="*/ 625749 h 1128035"/>
                <a:gd name="connsiteX1" fmla="*/ 1013461 w 1446261"/>
                <a:gd name="connsiteY1" fmla="*/ 394126 h 1128035"/>
                <a:gd name="connsiteX2" fmla="*/ 1423037 w 1446261"/>
                <a:gd name="connsiteY2" fmla="*/ 444773 h 1128035"/>
                <a:gd name="connsiteX3" fmla="*/ 1175386 w 1446261"/>
                <a:gd name="connsiteY3" fmla="*/ 711474 h 1128035"/>
                <a:gd name="connsiteX4" fmla="*/ 489586 w 1446261"/>
                <a:gd name="connsiteY4" fmla="*/ 625749 h 1128035"/>
                <a:gd name="connsiteX0" fmla="*/ 497595 w 1454270"/>
                <a:gd name="connsiteY0" fmla="*/ 733633 h 1235919"/>
                <a:gd name="connsiteX1" fmla="*/ 994174 w 1454270"/>
                <a:gd name="connsiteY1" fmla="*/ 379180 h 1235919"/>
                <a:gd name="connsiteX2" fmla="*/ 1431046 w 1454270"/>
                <a:gd name="connsiteY2" fmla="*/ 552657 h 1235919"/>
                <a:gd name="connsiteX3" fmla="*/ 1183395 w 1454270"/>
                <a:gd name="connsiteY3" fmla="*/ 819358 h 1235919"/>
                <a:gd name="connsiteX4" fmla="*/ 497595 w 1454270"/>
                <a:gd name="connsiteY4" fmla="*/ 733633 h 123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4270" h="1235919">
                  <a:moveTo>
                    <a:pt x="497595" y="733633"/>
                  </a:moveTo>
                  <a:cubicBezTo>
                    <a:pt x="-480305" y="1589875"/>
                    <a:pt x="143274" y="-915212"/>
                    <a:pt x="994174" y="379180"/>
                  </a:cubicBezTo>
                  <a:cubicBezTo>
                    <a:pt x="905274" y="150580"/>
                    <a:pt x="1261184" y="128291"/>
                    <a:pt x="1431046" y="552657"/>
                  </a:cubicBezTo>
                  <a:cubicBezTo>
                    <a:pt x="1553284" y="862723"/>
                    <a:pt x="1151645" y="1190833"/>
                    <a:pt x="1183395" y="819358"/>
                  </a:cubicBezTo>
                  <a:cubicBezTo>
                    <a:pt x="992895" y="1257508"/>
                    <a:pt x="68970" y="1514683"/>
                    <a:pt x="497595" y="733633"/>
                  </a:cubicBezTo>
                  <a:close/>
                </a:path>
              </a:pathLst>
            </a:cu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CF2CF42-7972-3BA7-87B0-5009C3F2CB1A}"/>
                </a:ext>
              </a:extLst>
            </p:cNvPr>
            <p:cNvSpPr/>
            <p:nvPr/>
          </p:nvSpPr>
          <p:spPr>
            <a:xfrm>
              <a:off x="7839075" y="2886075"/>
              <a:ext cx="247650" cy="87323"/>
            </a:xfrm>
            <a:custGeom>
              <a:avLst/>
              <a:gdLst>
                <a:gd name="connsiteX0" fmla="*/ 0 w 247650"/>
                <a:gd name="connsiteY0" fmla="*/ 47625 h 87323"/>
                <a:gd name="connsiteX1" fmla="*/ 123825 w 247650"/>
                <a:gd name="connsiteY1" fmla="*/ 85725 h 87323"/>
                <a:gd name="connsiteX2" fmla="*/ 247650 w 247650"/>
                <a:gd name="connsiteY2" fmla="*/ 0 h 87323"/>
                <a:gd name="connsiteX3" fmla="*/ 247650 w 247650"/>
                <a:gd name="connsiteY3" fmla="*/ 0 h 8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650" h="87323">
                  <a:moveTo>
                    <a:pt x="0" y="47625"/>
                  </a:moveTo>
                  <a:cubicBezTo>
                    <a:pt x="41275" y="70643"/>
                    <a:pt x="82550" y="93662"/>
                    <a:pt x="123825" y="85725"/>
                  </a:cubicBezTo>
                  <a:cubicBezTo>
                    <a:pt x="165100" y="77788"/>
                    <a:pt x="247650" y="0"/>
                    <a:pt x="247650" y="0"/>
                  </a:cubicBezTo>
                  <a:lnTo>
                    <a:pt x="247650" y="0"/>
                  </a:lnTo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F9C455B-78D0-0375-580B-A00BEF272409}"/>
                </a:ext>
              </a:extLst>
            </p:cNvPr>
            <p:cNvSpPr/>
            <p:nvPr/>
          </p:nvSpPr>
          <p:spPr>
            <a:xfrm>
              <a:off x="7757160" y="2971801"/>
              <a:ext cx="236505" cy="273924"/>
            </a:xfrm>
            <a:custGeom>
              <a:avLst/>
              <a:gdLst>
                <a:gd name="connsiteX0" fmla="*/ 205740 w 231427"/>
                <a:gd name="connsiteY0" fmla="*/ 0 h 305010"/>
                <a:gd name="connsiteX1" fmla="*/ 220980 w 231427"/>
                <a:gd name="connsiteY1" fmla="*/ 236220 h 305010"/>
                <a:gd name="connsiteX2" fmla="*/ 68580 w 231427"/>
                <a:gd name="connsiteY2" fmla="*/ 304800 h 305010"/>
                <a:gd name="connsiteX3" fmla="*/ 0 w 231427"/>
                <a:gd name="connsiteY3" fmla="*/ 220980 h 305010"/>
                <a:gd name="connsiteX4" fmla="*/ 0 w 231427"/>
                <a:gd name="connsiteY4" fmla="*/ 220980 h 305010"/>
                <a:gd name="connsiteX0" fmla="*/ 205740 w 236505"/>
                <a:gd name="connsiteY0" fmla="*/ 0 h 249790"/>
                <a:gd name="connsiteX1" fmla="*/ 220980 w 236505"/>
                <a:gd name="connsiteY1" fmla="*/ 236220 h 249790"/>
                <a:gd name="connsiteX2" fmla="*/ 0 w 236505"/>
                <a:gd name="connsiteY2" fmla="*/ 220980 h 249790"/>
                <a:gd name="connsiteX3" fmla="*/ 0 w 236505"/>
                <a:gd name="connsiteY3" fmla="*/ 220980 h 249790"/>
                <a:gd name="connsiteX0" fmla="*/ 205740 w 236505"/>
                <a:gd name="connsiteY0" fmla="*/ 0 h 252401"/>
                <a:gd name="connsiteX1" fmla="*/ 220980 w 236505"/>
                <a:gd name="connsiteY1" fmla="*/ 236220 h 252401"/>
                <a:gd name="connsiteX2" fmla="*/ 0 w 236505"/>
                <a:gd name="connsiteY2" fmla="*/ 220980 h 252401"/>
                <a:gd name="connsiteX3" fmla="*/ 0 w 236505"/>
                <a:gd name="connsiteY3" fmla="*/ 220980 h 252401"/>
                <a:gd name="connsiteX0" fmla="*/ 205740 w 236505"/>
                <a:gd name="connsiteY0" fmla="*/ 0 h 273924"/>
                <a:gd name="connsiteX1" fmla="*/ 220980 w 236505"/>
                <a:gd name="connsiteY1" fmla="*/ 236220 h 273924"/>
                <a:gd name="connsiteX2" fmla="*/ 0 w 236505"/>
                <a:gd name="connsiteY2" fmla="*/ 220980 h 273924"/>
                <a:gd name="connsiteX3" fmla="*/ 0 w 236505"/>
                <a:gd name="connsiteY3" fmla="*/ 220980 h 2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05" h="273924">
                  <a:moveTo>
                    <a:pt x="205740" y="0"/>
                  </a:moveTo>
                  <a:cubicBezTo>
                    <a:pt x="224790" y="92710"/>
                    <a:pt x="255270" y="199390"/>
                    <a:pt x="220980" y="236220"/>
                  </a:cubicBezTo>
                  <a:cubicBezTo>
                    <a:pt x="186690" y="273050"/>
                    <a:pt x="46355" y="304482"/>
                    <a:pt x="0" y="220980"/>
                  </a:cubicBezTo>
                  <a:lnTo>
                    <a:pt x="0" y="22098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B00BC39-E161-D88E-B8AC-3F905E06F4A7}"/>
                </a:ext>
              </a:extLst>
            </p:cNvPr>
            <p:cNvSpPr/>
            <p:nvPr/>
          </p:nvSpPr>
          <p:spPr>
            <a:xfrm>
              <a:off x="6858000" y="2506980"/>
              <a:ext cx="251460" cy="53876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6605DDF-FD9C-BD72-D3BC-A7D05D78675F}"/>
                </a:ext>
              </a:extLst>
            </p:cNvPr>
            <p:cNvGrpSpPr/>
            <p:nvPr/>
          </p:nvGrpSpPr>
          <p:grpSpPr>
            <a:xfrm>
              <a:off x="7037761" y="2433043"/>
              <a:ext cx="367656" cy="407723"/>
              <a:chOff x="7037761" y="2433043"/>
              <a:chExt cx="367656" cy="407723"/>
            </a:xfrm>
            <a:noFill/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B9BF74F-F857-30C0-DB12-9D0EFB3016C6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0A63E4C-29C7-5F6C-B125-38DDD7BB3744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9FF60E1-4DB7-AD2A-E2DD-A131B6CC05FD}"/>
                </a:ext>
              </a:extLst>
            </p:cNvPr>
            <p:cNvGrpSpPr/>
            <p:nvPr/>
          </p:nvGrpSpPr>
          <p:grpSpPr>
            <a:xfrm>
              <a:off x="8484227" y="2230613"/>
              <a:ext cx="367656" cy="407723"/>
              <a:chOff x="7037761" y="2433043"/>
              <a:chExt cx="367656" cy="407723"/>
            </a:xfrm>
            <a:noFill/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098AA848-36D2-BF4E-63C0-D2F367AE2846}"/>
                  </a:ext>
                </a:extLst>
              </p:cNvPr>
              <p:cNvSpPr/>
              <p:nvPr/>
            </p:nvSpPr>
            <p:spPr>
              <a:xfrm>
                <a:off x="7037761" y="2433043"/>
                <a:ext cx="367656" cy="40772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A5E9F63-B790-0C72-5439-E0628111D6AA}"/>
                  </a:ext>
                </a:extLst>
              </p:cNvPr>
              <p:cNvSpPr/>
              <p:nvPr/>
            </p:nvSpPr>
            <p:spPr>
              <a:xfrm>
                <a:off x="7116023" y="2506980"/>
                <a:ext cx="158783" cy="1760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07DA065-FA4A-6668-E612-9F058155F6A8}"/>
                </a:ext>
              </a:extLst>
            </p:cNvPr>
            <p:cNvGrpSpPr/>
            <p:nvPr/>
          </p:nvGrpSpPr>
          <p:grpSpPr>
            <a:xfrm>
              <a:off x="7685511" y="4648283"/>
              <a:ext cx="993912" cy="1853655"/>
              <a:chOff x="11057292" y="3797678"/>
              <a:chExt cx="993912" cy="1853655"/>
            </a:xfrm>
          </p:grpSpPr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667F99B6-A5E0-A24A-F943-1DD88673F067}"/>
                  </a:ext>
                </a:extLst>
              </p:cNvPr>
              <p:cNvSpPr/>
              <p:nvPr/>
            </p:nvSpPr>
            <p:spPr>
              <a:xfrm>
                <a:off x="11451096" y="5422901"/>
                <a:ext cx="512054" cy="228432"/>
              </a:xfrm>
              <a:custGeom>
                <a:avLst/>
                <a:gdLst>
                  <a:gd name="connsiteX0" fmla="*/ 0 w 512054"/>
                  <a:gd name="connsiteY0" fmla="*/ 0 h 228432"/>
                  <a:gd name="connsiteX1" fmla="*/ 489522 w 512054"/>
                  <a:gd name="connsiteY1" fmla="*/ 0 h 228432"/>
                  <a:gd name="connsiteX2" fmla="*/ 492618 w 512054"/>
                  <a:gd name="connsiteY2" fmla="*/ 11113 h 228432"/>
                  <a:gd name="connsiteX3" fmla="*/ 511370 w 512054"/>
                  <a:gd name="connsiteY3" fmla="*/ 195958 h 228432"/>
                  <a:gd name="connsiteX4" fmla="*/ 16070 w 512054"/>
                  <a:gd name="connsiteY4" fmla="*/ 205483 h 228432"/>
                  <a:gd name="connsiteX5" fmla="*/ 2006 w 512054"/>
                  <a:gd name="connsiteY5" fmla="*/ 37902 h 228432"/>
                  <a:gd name="connsiteX6" fmla="*/ 0 w 512054"/>
                  <a:gd name="connsiteY6" fmla="*/ 0 h 228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2054" h="228432">
                    <a:moveTo>
                      <a:pt x="0" y="0"/>
                    </a:moveTo>
                    <a:lnTo>
                      <a:pt x="489522" y="0"/>
                    </a:lnTo>
                    <a:lnTo>
                      <a:pt x="492618" y="11113"/>
                    </a:lnTo>
                    <a:cubicBezTo>
                      <a:pt x="506409" y="69950"/>
                      <a:pt x="514545" y="130871"/>
                      <a:pt x="511370" y="195958"/>
                    </a:cubicBezTo>
                    <a:cubicBezTo>
                      <a:pt x="411358" y="227708"/>
                      <a:pt x="225620" y="245171"/>
                      <a:pt x="16070" y="205483"/>
                    </a:cubicBezTo>
                    <a:cubicBezTo>
                      <a:pt x="8926" y="152302"/>
                      <a:pt x="5057" y="95549"/>
                      <a:pt x="2006" y="3790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4F4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BA0A081B-421D-E11E-7566-36BE7B86DE58}"/>
                  </a:ext>
                </a:extLst>
              </p:cNvPr>
              <p:cNvSpPr/>
              <p:nvPr/>
            </p:nvSpPr>
            <p:spPr>
              <a:xfrm>
                <a:off x="11057292" y="3797678"/>
                <a:ext cx="993912" cy="1625223"/>
              </a:xfrm>
              <a:custGeom>
                <a:avLst/>
                <a:gdLst>
                  <a:gd name="connsiteX0" fmla="*/ 943275 w 946595"/>
                  <a:gd name="connsiteY0" fmla="*/ 0 h 1625223"/>
                  <a:gd name="connsiteX1" fmla="*/ 762300 w 946595"/>
                  <a:gd name="connsiteY1" fmla="*/ 1106805 h 1625223"/>
                  <a:gd name="connsiteX2" fmla="*/ 862201 w 946595"/>
                  <a:gd name="connsiteY2" fmla="*/ 1549383 h 1625223"/>
                  <a:gd name="connsiteX3" fmla="*/ 883327 w 946595"/>
                  <a:gd name="connsiteY3" fmla="*/ 1625223 h 1625223"/>
                  <a:gd name="connsiteX4" fmla="*/ 393805 w 946595"/>
                  <a:gd name="connsiteY4" fmla="*/ 1625223 h 1625223"/>
                  <a:gd name="connsiteX5" fmla="*/ 386658 w 946595"/>
                  <a:gd name="connsiteY5" fmla="*/ 1490187 h 1625223"/>
                  <a:gd name="connsiteX6" fmla="*/ 324151 w 946595"/>
                  <a:gd name="connsiteY6" fmla="*/ 1192530 h 1625223"/>
                  <a:gd name="connsiteX7" fmla="*/ 95550 w 946595"/>
                  <a:gd name="connsiteY7" fmla="*/ 66675 h 1625223"/>
                  <a:gd name="connsiteX8" fmla="*/ 943275 w 946595"/>
                  <a:gd name="connsiteY8" fmla="*/ 0 h 1625223"/>
                  <a:gd name="connsiteX0" fmla="*/ 943275 w 993912"/>
                  <a:gd name="connsiteY0" fmla="*/ 0 h 1625223"/>
                  <a:gd name="connsiteX1" fmla="*/ 762300 w 993912"/>
                  <a:gd name="connsiteY1" fmla="*/ 1106805 h 1625223"/>
                  <a:gd name="connsiteX2" fmla="*/ 862201 w 993912"/>
                  <a:gd name="connsiteY2" fmla="*/ 1549383 h 1625223"/>
                  <a:gd name="connsiteX3" fmla="*/ 883327 w 993912"/>
                  <a:gd name="connsiteY3" fmla="*/ 1625223 h 1625223"/>
                  <a:gd name="connsiteX4" fmla="*/ 393805 w 993912"/>
                  <a:gd name="connsiteY4" fmla="*/ 1625223 h 1625223"/>
                  <a:gd name="connsiteX5" fmla="*/ 386658 w 993912"/>
                  <a:gd name="connsiteY5" fmla="*/ 1490187 h 1625223"/>
                  <a:gd name="connsiteX6" fmla="*/ 324151 w 993912"/>
                  <a:gd name="connsiteY6" fmla="*/ 1192530 h 1625223"/>
                  <a:gd name="connsiteX7" fmla="*/ 95550 w 993912"/>
                  <a:gd name="connsiteY7" fmla="*/ 66675 h 1625223"/>
                  <a:gd name="connsiteX8" fmla="*/ 943275 w 993912"/>
                  <a:gd name="connsiteY8" fmla="*/ 0 h 162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93912" h="1625223">
                    <a:moveTo>
                      <a:pt x="943275" y="0"/>
                    </a:moveTo>
                    <a:cubicBezTo>
                      <a:pt x="1037255" y="607060"/>
                      <a:pt x="1013125" y="842645"/>
                      <a:pt x="762300" y="1106805"/>
                    </a:cubicBezTo>
                    <a:cubicBezTo>
                      <a:pt x="754363" y="1269524"/>
                      <a:pt x="817118" y="1406198"/>
                      <a:pt x="862201" y="1549383"/>
                    </a:cubicBezTo>
                    <a:lnTo>
                      <a:pt x="883327" y="1625223"/>
                    </a:lnTo>
                    <a:lnTo>
                      <a:pt x="393805" y="1625223"/>
                    </a:lnTo>
                    <a:lnTo>
                      <a:pt x="386658" y="1490187"/>
                    </a:lnTo>
                    <a:cubicBezTo>
                      <a:pt x="378919" y="1376680"/>
                      <a:pt x="364632" y="1270317"/>
                      <a:pt x="324151" y="1192530"/>
                    </a:cubicBezTo>
                    <a:cubicBezTo>
                      <a:pt x="219376" y="842645"/>
                      <a:pt x="-180675" y="940435"/>
                      <a:pt x="95550" y="66675"/>
                    </a:cubicBezTo>
                    <a:lnTo>
                      <a:pt x="943275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80301CB-B7B2-E652-2AB1-110D73F1270A}"/>
                </a:ext>
              </a:extLst>
            </p:cNvPr>
            <p:cNvSpPr/>
            <p:nvPr/>
          </p:nvSpPr>
          <p:spPr>
            <a:xfrm rot="20442952" flipH="1">
              <a:off x="7980012" y="2933443"/>
              <a:ext cx="236505" cy="273924"/>
            </a:xfrm>
            <a:custGeom>
              <a:avLst/>
              <a:gdLst>
                <a:gd name="connsiteX0" fmla="*/ 205740 w 231427"/>
                <a:gd name="connsiteY0" fmla="*/ 0 h 305010"/>
                <a:gd name="connsiteX1" fmla="*/ 220980 w 231427"/>
                <a:gd name="connsiteY1" fmla="*/ 236220 h 305010"/>
                <a:gd name="connsiteX2" fmla="*/ 68580 w 231427"/>
                <a:gd name="connsiteY2" fmla="*/ 304800 h 305010"/>
                <a:gd name="connsiteX3" fmla="*/ 0 w 231427"/>
                <a:gd name="connsiteY3" fmla="*/ 220980 h 305010"/>
                <a:gd name="connsiteX4" fmla="*/ 0 w 231427"/>
                <a:gd name="connsiteY4" fmla="*/ 220980 h 305010"/>
                <a:gd name="connsiteX0" fmla="*/ 205740 w 236505"/>
                <a:gd name="connsiteY0" fmla="*/ 0 h 249790"/>
                <a:gd name="connsiteX1" fmla="*/ 220980 w 236505"/>
                <a:gd name="connsiteY1" fmla="*/ 236220 h 249790"/>
                <a:gd name="connsiteX2" fmla="*/ 0 w 236505"/>
                <a:gd name="connsiteY2" fmla="*/ 220980 h 249790"/>
                <a:gd name="connsiteX3" fmla="*/ 0 w 236505"/>
                <a:gd name="connsiteY3" fmla="*/ 220980 h 249790"/>
                <a:gd name="connsiteX0" fmla="*/ 205740 w 236505"/>
                <a:gd name="connsiteY0" fmla="*/ 0 h 252401"/>
                <a:gd name="connsiteX1" fmla="*/ 220980 w 236505"/>
                <a:gd name="connsiteY1" fmla="*/ 236220 h 252401"/>
                <a:gd name="connsiteX2" fmla="*/ 0 w 236505"/>
                <a:gd name="connsiteY2" fmla="*/ 220980 h 252401"/>
                <a:gd name="connsiteX3" fmla="*/ 0 w 236505"/>
                <a:gd name="connsiteY3" fmla="*/ 220980 h 252401"/>
                <a:gd name="connsiteX0" fmla="*/ 205740 w 236505"/>
                <a:gd name="connsiteY0" fmla="*/ 0 h 273924"/>
                <a:gd name="connsiteX1" fmla="*/ 220980 w 236505"/>
                <a:gd name="connsiteY1" fmla="*/ 236220 h 273924"/>
                <a:gd name="connsiteX2" fmla="*/ 0 w 236505"/>
                <a:gd name="connsiteY2" fmla="*/ 220980 h 273924"/>
                <a:gd name="connsiteX3" fmla="*/ 0 w 236505"/>
                <a:gd name="connsiteY3" fmla="*/ 220980 h 27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505" h="273924">
                  <a:moveTo>
                    <a:pt x="205740" y="0"/>
                  </a:moveTo>
                  <a:cubicBezTo>
                    <a:pt x="224790" y="92710"/>
                    <a:pt x="255270" y="199390"/>
                    <a:pt x="220980" y="236220"/>
                  </a:cubicBezTo>
                  <a:cubicBezTo>
                    <a:pt x="186690" y="273050"/>
                    <a:pt x="46355" y="304482"/>
                    <a:pt x="0" y="220980"/>
                  </a:cubicBezTo>
                  <a:lnTo>
                    <a:pt x="0" y="22098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4947D95-7A6E-BA20-3505-C5F12B42D163}"/>
                </a:ext>
              </a:extLst>
            </p:cNvPr>
            <p:cNvSpPr/>
            <p:nvPr/>
          </p:nvSpPr>
          <p:spPr>
            <a:xfrm flipV="1">
              <a:off x="8807450" y="1676607"/>
              <a:ext cx="476212" cy="246692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95845A5-69CD-A125-F1B3-3B8CCCC5916B}"/>
                </a:ext>
              </a:extLst>
            </p:cNvPr>
            <p:cNvSpPr/>
            <p:nvPr/>
          </p:nvSpPr>
          <p:spPr>
            <a:xfrm rot="21094512" flipV="1">
              <a:off x="6638635" y="1881947"/>
              <a:ext cx="476212" cy="288678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9238B65-7648-36FC-405B-656D84771CD0}"/>
                </a:ext>
              </a:extLst>
            </p:cNvPr>
            <p:cNvSpPr/>
            <p:nvPr/>
          </p:nvSpPr>
          <p:spPr>
            <a:xfrm rot="20785973">
              <a:off x="7221589" y="4075906"/>
              <a:ext cx="1843077" cy="866027"/>
            </a:xfrm>
            <a:prstGeom prst="ellipse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0D0CEB1-3964-4F4E-5DD8-B1E5B72F5FE8}"/>
                </a:ext>
              </a:extLst>
            </p:cNvPr>
            <p:cNvSpPr/>
            <p:nvPr/>
          </p:nvSpPr>
          <p:spPr>
            <a:xfrm rot="20224724" flipH="1">
              <a:off x="8700142" y="2219841"/>
              <a:ext cx="251460" cy="53876"/>
            </a:xfrm>
            <a:custGeom>
              <a:avLst/>
              <a:gdLst>
                <a:gd name="connsiteX0" fmla="*/ 251460 w 251460"/>
                <a:gd name="connsiteY0" fmla="*/ 22860 h 53876"/>
                <a:gd name="connsiteX1" fmla="*/ 68580 w 251460"/>
                <a:gd name="connsiteY1" fmla="*/ 53340 h 53876"/>
                <a:gd name="connsiteX2" fmla="*/ 0 w 251460"/>
                <a:gd name="connsiteY2" fmla="*/ 0 h 53876"/>
                <a:gd name="connsiteX3" fmla="*/ 0 w 251460"/>
                <a:gd name="connsiteY3" fmla="*/ 0 h 53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60" h="53876">
                  <a:moveTo>
                    <a:pt x="251460" y="22860"/>
                  </a:moveTo>
                  <a:cubicBezTo>
                    <a:pt x="180975" y="40005"/>
                    <a:pt x="110490" y="57150"/>
                    <a:pt x="68580" y="53340"/>
                  </a:cubicBezTo>
                  <a:cubicBezTo>
                    <a:pt x="26670" y="49530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9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126</cp:revision>
  <dcterms:created xsi:type="dcterms:W3CDTF">2025-02-04T18:54:47Z</dcterms:created>
  <dcterms:modified xsi:type="dcterms:W3CDTF">2025-02-12T08:37:14Z</dcterms:modified>
</cp:coreProperties>
</file>